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ye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ye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0411a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0411a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0411a6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0411a6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0411a6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0411a6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0411a6b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0411a6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1185575"/>
            <a:ext cx="5636400" cy="21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Rye"/>
                <a:ea typeface="Rye"/>
                <a:cs typeface="Rye"/>
                <a:sym typeface="Rye"/>
              </a:rPr>
              <a:t>Boxing in the age of AI: </a:t>
            </a:r>
            <a:endParaRPr sz="3400">
              <a:solidFill>
                <a:srgbClr val="FFFFFF"/>
              </a:solidFill>
              <a:latin typeface="Rye"/>
              <a:ea typeface="Rye"/>
              <a:cs typeface="Rye"/>
              <a:sym typeface="Ry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ye"/>
              <a:ea typeface="Rye"/>
              <a:cs typeface="Rye"/>
              <a:sym typeface="Ry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Rye"/>
                <a:ea typeface="Rye"/>
                <a:cs typeface="Rye"/>
                <a:sym typeface="Rye"/>
              </a:rPr>
              <a:t>Your RL </a:t>
            </a:r>
            <a:r>
              <a:rPr lang="en-GB" sz="3400">
                <a:solidFill>
                  <a:srgbClr val="FFFFFF"/>
                </a:solidFill>
                <a:latin typeface="Rye"/>
                <a:ea typeface="Rye"/>
                <a:cs typeface="Rye"/>
                <a:sym typeface="Rye"/>
              </a:rPr>
              <a:t>sparring</a:t>
            </a:r>
            <a:r>
              <a:rPr lang="en-GB" sz="3400">
                <a:solidFill>
                  <a:srgbClr val="FFFFFF"/>
                </a:solidFill>
                <a:latin typeface="Rye"/>
                <a:ea typeface="Rye"/>
                <a:cs typeface="Rye"/>
                <a:sym typeface="Rye"/>
              </a:rPr>
              <a:t> partner</a:t>
            </a:r>
            <a:endParaRPr sz="3400">
              <a:solidFill>
                <a:srgbClr val="FFFFFF"/>
              </a:solidFill>
              <a:latin typeface="Rye"/>
              <a:ea typeface="Rye"/>
              <a:cs typeface="Rye"/>
              <a:sym typeface="Ry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5" y="3419173"/>
            <a:ext cx="1755675" cy="17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current solution does not meet boxers expectations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2062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Problems our users face: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When training alone on a bag or doing shadow boxing is good but you miss about half of the training which requires you adapt to your opponent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Uneven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Not a strong enough opponent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Paint points of existing robots: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Random movements, not always relevant the the boxer’s moves and behavior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Does not dodge nor not learn from his flaws (once the boxers finds a way to defeat the robot, the robot never adjusts)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description of the agent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Agent: Bob-like dummy robot (bob = existing punching dummy)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environment: everywhere, focus on the gloves with identification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states: Users hands position with respect to its body parts that are targets (head, shoulders, chest….)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actions: Hit on the optimal body part/ protect given the users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rewards: Different rewards depending on where the robot hits. negative rewards when hit by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solution could lead to a revolution in the boxing industry who hasn’t evolved for decades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940000"/>
            <a:ext cx="86193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self training at home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best training for professionals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boxing clubs in case of uneven number of participants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Example : </a:t>
            </a:r>
            <a:r>
              <a:rPr b="1" lang="en-GB"/>
              <a:t>6.5M boxers in the US in 2017 </a:t>
            </a:r>
            <a:r>
              <a:rPr lang="en-GB"/>
              <a:t>(source: Statista) → huge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France, number of licensed boxers doubled in the last 10 years (30k -&gt; 60k)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would look like 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Agent (physical robot)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Camera for identification of the gloves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Force sensors on the robot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 Gloves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- Easily seen on camera with flash color and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