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3A"/>
    <a:srgbClr val="DF962E"/>
    <a:srgbClr val="F6A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3A2CC-01F4-5A4D-AD11-500E72DE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CBBFC-5333-E84A-AC74-B41C1A7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7DE2C-0710-C040-84B7-39901C2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D4236-D3D1-5748-9809-94CB496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95EBA-C666-2F4D-A061-EB24236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146EA-F747-F045-9BF1-4F54A92E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8960F-7AE0-104D-8097-CD8D7F35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D3488-29F2-4B47-B7C0-4E79B3C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15F95-B64C-5343-8EC3-B070A8D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F5066-C3DF-9148-AB44-61753A0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6318CE-5F4D-3445-A84D-D990474CF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C32FC-A0D8-4143-8F24-F77C54F1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99E96-A6F8-884B-A088-90F470F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82CB3-0055-8547-A611-C49D9793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D76B4-6A72-E344-9D6A-E236BBD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1FB41-52B9-9E41-9C71-7901695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7FB43-0076-5143-AC29-544109B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B6966-781D-934F-B4AE-87B6185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95EE-5923-F842-919B-4B38C99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8AF3-2DF6-4C4C-B5BD-2B857128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5FB1A-A72B-424E-8C69-4668A8C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66101-C79E-8348-9BF0-FC6122B5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6B619-3889-C64A-9A97-2FEF031B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70F2B-A9D0-DD48-B4B1-CCF80BC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88F0C-9506-9E4A-A664-89AFF62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C589-83FA-6B49-AEA0-A7F0DD4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E4A89-D175-F648-9EF6-31C89D09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9F827-E6F0-764E-9D84-B6D8DA77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05742-49AA-B84D-A0EF-A976C21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515830-8A61-EA45-B283-73E4CC0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41947-4BF9-B346-8176-E33506C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5B4A-5958-1444-B497-5F94A52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33B47-1D7F-1946-BF05-75AE7C8C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09668-1E84-A94C-9F22-14312C0E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326205-BEF2-3747-9EB6-201B6AC4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3CD09-C8C7-9147-9118-81ECF83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FA61C-3B9D-F544-8436-96A0A89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0A0ADD-B609-DA4A-B407-6195B32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7E2B8-7489-3C42-B1B5-980BC6A1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3F2D-E5D1-3B40-845F-9C5839FB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8D344-2021-7547-9946-8DF9749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7E021-2EAF-5546-8DDF-AC7A3FE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6CAD58-D44B-3442-9B2F-A7A54E2E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8CBD8-6228-1C4F-8FAD-6A0AFE6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C37371-2BEB-3641-B23D-84B2C71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4D249-EA19-D843-9031-CFA66B9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B2FA-7BE5-D449-B6EF-1ACBD15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1E344-CA6A-BC47-A04D-74656334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1E1B3-57FC-834A-B3DF-B7AE7DE3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8C5BC-33DA-C64E-BC9E-293EFB8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25F3A-EFA3-4843-8CA6-E830A6D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3F2F-BE36-514D-BA39-D26CC39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E5070-8BD1-7144-814B-DEC6E530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CA7EDB-EBB6-9F4E-8962-6A510606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29650-F325-F348-9D46-71AF57BA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48C91-EEBB-3446-B6BF-5EA1796E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B1B33-4445-754E-AC0F-9E32E7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816D-C8EB-EC4A-BCCB-A49558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BA4D52-0D1D-724A-873B-339D0E1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802B7-4819-EE40-89E9-D4393D73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5A56B-70D0-D142-B6E9-10DA1851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63B-BAAB-D946-B457-BF64805384EF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53052-D433-9C43-B3D0-4BEE364E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FEDDA-5967-1944-B8C6-A4FC9A15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129" r="61817" b="33851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600" t="288" r="33346" b="33563"/>
          <a:stretch/>
        </p:blipFill>
        <p:spPr>
          <a:xfrm>
            <a:off x="4574382" y="0"/>
            <a:ext cx="3043236" cy="3043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EA019F-0EEA-9540-99EA-97204907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945" r="1" b="33851"/>
          <a:stretch/>
        </p:blipFill>
        <p:spPr>
          <a:xfrm>
            <a:off x="8383191" y="0"/>
            <a:ext cx="3043236" cy="3043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AAD343-29D9-6340-AC53-96FE3EC2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308" t="33540" r="61638" b="31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46792-9DF4-664F-B25A-F7278F3D6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>
            <a:off x="4574382" y="3814762"/>
            <a:ext cx="3043236" cy="3043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ADAECE-275E-C64E-8111-1CFF7736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137" t="33851" r="809"/>
          <a:stretch/>
        </p:blipFill>
        <p:spPr>
          <a:xfrm>
            <a:off x="8383191" y="3814762"/>
            <a:ext cx="3043236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0C0CB-2341-8D43-BA63-20ED743FF1EB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EA747-C5C7-4B42-962E-4318A2E41BCB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D8B4A-F714-4445-BCE5-5FD270796847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4320-5C9C-9448-82A1-393C7E49E05D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3AA68-A1B5-8147-B49D-887F419DBCDB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CEEC4-2FF3-EC4D-9405-34565BCEA562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3EA30A3-9CBA-8A4D-92A5-D9D699AECE46}"/>
              </a:ext>
            </a:extLst>
          </p:cNvPr>
          <p:cNvGrpSpPr/>
          <p:nvPr/>
        </p:nvGrpSpPr>
        <p:grpSpPr>
          <a:xfrm>
            <a:off x="4929728" y="693596"/>
            <a:ext cx="2246816" cy="1684621"/>
            <a:chOff x="1120375" y="690836"/>
            <a:chExt cx="2246816" cy="168462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C7A5730-7D4C-F245-8E61-E45B9078C95C}"/>
                </a:ext>
              </a:extLst>
            </p:cNvPr>
            <p:cNvSpPr txBox="1"/>
            <p:nvPr/>
          </p:nvSpPr>
          <p:spPr>
            <a:xfrm>
              <a:off x="1120375" y="690836"/>
              <a:ext cx="224681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SATELLITE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BDC55-A26B-DB41-A20A-32E056E3B3DD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BDFEAEB-7B5D-8748-A12C-519705C9734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APR 2020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C81C80-27F2-BA4E-A73D-44406449A0E6}"/>
              </a:ext>
            </a:extLst>
          </p:cNvPr>
          <p:cNvGrpSpPr/>
          <p:nvPr/>
        </p:nvGrpSpPr>
        <p:grpSpPr>
          <a:xfrm>
            <a:off x="1120375" y="693596"/>
            <a:ext cx="2246816" cy="1684621"/>
            <a:chOff x="1120375" y="690836"/>
            <a:chExt cx="2246816" cy="1684621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9AD36-D276-0047-82F3-E7303806560C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NEURAL STYLE TRANSFER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APP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C1E9DF-819B-1046-A7AD-BF849ADE92B5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320C93-1CF0-9049-8DC4-98444789485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FLASK – APR 2020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9BFBB9E-4E43-1B4D-AA3A-79F9678D7AA5}"/>
              </a:ext>
            </a:extLst>
          </p:cNvPr>
          <p:cNvGrpSpPr/>
          <p:nvPr/>
        </p:nvGrpSpPr>
        <p:grpSpPr>
          <a:xfrm>
            <a:off x="8737993" y="693596"/>
            <a:ext cx="2333632" cy="1684621"/>
            <a:chOff x="1120375" y="690836"/>
            <a:chExt cx="2333632" cy="168462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54CF1B5-F06B-C347-8444-DE717EE61C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NLP CONSULTING MISSION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C37C4-07BE-B14A-9DFD-139F89F66FC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F92EE63-6E56-5643-9ABE-BFFD0AF3E0F3}"/>
                </a:ext>
              </a:extLst>
            </p:cNvPr>
            <p:cNvSpPr txBox="1"/>
            <p:nvPr/>
          </p:nvSpPr>
          <p:spPr>
            <a:xfrm>
              <a:off x="1120375" y="2084608"/>
              <a:ext cx="233363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MAR 2020 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FA74E9-D388-744C-A219-25620676ECED}"/>
              </a:ext>
            </a:extLst>
          </p:cNvPr>
          <p:cNvGrpSpPr/>
          <p:nvPr/>
        </p:nvGrpSpPr>
        <p:grpSpPr>
          <a:xfrm>
            <a:off x="4929728" y="4508358"/>
            <a:ext cx="2371186" cy="1684621"/>
            <a:chOff x="1120375" y="690836"/>
            <a:chExt cx="2371186" cy="1684621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2DE0E1-88E3-5E43-A9FE-8C01EFE8D3F9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NON-INTRUSIVE ELECTRICITY MONITORING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0AC6C-EADF-6E4E-B284-78980B4E07D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309CA2F-38CF-4442-98DE-84ED0BC92D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TIME SERIES – FEB 2020 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20BBC1-81C1-0042-AEC4-B5BC5857E8AD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1C24C5E-419E-3342-82F7-D8F8A9B6740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SCIENCE-FICTION DATA VISUALIZATION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A4688-3077-AD4A-A80A-FF7B0D330E1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984F11B-08EC-6843-9DF6-8AA8F26D373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FEB 2020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26EF78D-0984-4340-B05E-A908F5B6666F}"/>
              </a:ext>
            </a:extLst>
          </p:cNvPr>
          <p:cNvGrpSpPr/>
          <p:nvPr/>
        </p:nvGrpSpPr>
        <p:grpSpPr>
          <a:xfrm>
            <a:off x="1122755" y="4508358"/>
            <a:ext cx="2363396" cy="1684621"/>
            <a:chOff x="1120375" y="690836"/>
            <a:chExt cx="2363396" cy="1684621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D696C1E-E07B-854D-9E7C-ED1ABDE038FE}"/>
                </a:ext>
              </a:extLst>
            </p:cNvPr>
            <p:cNvSpPr txBox="1"/>
            <p:nvPr/>
          </p:nvSpPr>
          <p:spPr>
            <a:xfrm>
              <a:off x="1120375" y="690836"/>
              <a:ext cx="236339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MATRIX FACTORIZATION FOR RECSYS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FA02AF-E3E2-AE4D-8F64-223F298E8D20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E28CB85-8924-0E47-93FD-193288907C5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SPARK – MAR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8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A37026-1FDD-8444-8323-5EB9B67C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rot="10800000" flipH="1">
            <a:off x="4574381" y="1"/>
            <a:ext cx="3043237" cy="30432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A2552D-A8FA-4D43-AD4B-A91A0D8C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 flipH="1">
            <a:off x="4574382" y="3814761"/>
            <a:ext cx="3043236" cy="30432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906288-6F47-A64F-80D4-EE25A669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 flipH="1">
            <a:off x="8383191" y="3814761"/>
            <a:ext cx="3043236" cy="3043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9BAE4-0472-8C47-A420-E4F46DB9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893" t="-466" r="33053" b="34317"/>
          <a:stretch/>
        </p:blipFill>
        <p:spPr>
          <a:xfrm rot="10800000" flipH="1">
            <a:off x="8383190" y="0"/>
            <a:ext cx="3043237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B60E52-031C-7145-9B83-B4B6FDAFD06C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F1F48E-8ED2-CD42-BFC4-5116B732A33A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AA11-68FC-2E41-BC36-9E6395447BDA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47558-5F96-9147-A629-D9DCCF6794DF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12FBC-36D3-AC41-B898-933414C0D6C8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E0063-4573-5E47-A8ED-2E0E55A8D24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533D67-DF3D-114F-AEF9-C6ABA5F94D96}"/>
              </a:ext>
            </a:extLst>
          </p:cNvPr>
          <p:cNvGrpSpPr/>
          <p:nvPr/>
        </p:nvGrpSpPr>
        <p:grpSpPr>
          <a:xfrm>
            <a:off x="4929728" y="693596"/>
            <a:ext cx="2385472" cy="1684621"/>
            <a:chOff x="1120375" y="690836"/>
            <a:chExt cx="2385472" cy="168462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C96F3AE-E61C-7D40-8431-1C11FC23B951}"/>
                </a:ext>
              </a:extLst>
            </p:cNvPr>
            <p:cNvSpPr txBox="1"/>
            <p:nvPr/>
          </p:nvSpPr>
          <p:spPr>
            <a:xfrm>
              <a:off x="1120376" y="690836"/>
              <a:ext cx="2385471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AIRPLANE </a:t>
              </a:r>
              <a:r>
                <a:rPr lang="en-GB" sz="21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PASSENGER LOAD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PREDICTION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2ED3A-4952-D44E-B7BF-3D06412F2FF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49002-A0D2-B64F-805A-FE7DA8AD6D1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DEC 2019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5B811D-4F9E-134E-95B2-6E5FC8D54B21}"/>
              </a:ext>
            </a:extLst>
          </p:cNvPr>
          <p:cNvGrpSpPr/>
          <p:nvPr/>
        </p:nvGrpSpPr>
        <p:grpSpPr>
          <a:xfrm>
            <a:off x="1120374" y="693596"/>
            <a:ext cx="2365775" cy="1684621"/>
            <a:chOff x="1120374" y="690836"/>
            <a:chExt cx="2365775" cy="168462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73D58BA-5C01-8746-A643-D36A4EFEC825}"/>
                </a:ext>
              </a:extLst>
            </p:cNvPr>
            <p:cNvSpPr txBox="1"/>
            <p:nvPr/>
          </p:nvSpPr>
          <p:spPr>
            <a:xfrm>
              <a:off x="1120374" y="690836"/>
              <a:ext cx="2365775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MOVIE REVIEW SENTIMENT ANALYSIS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2E822E-C177-794B-B518-D10B5C5D4BCA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97042CB-463D-0849-A293-431249DEB655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JAN 2020 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826F7F-5A3C-4443-ACCF-4C2F32F355DB}"/>
              </a:ext>
            </a:extLst>
          </p:cNvPr>
          <p:cNvGrpSpPr/>
          <p:nvPr/>
        </p:nvGrpSpPr>
        <p:grpSpPr>
          <a:xfrm>
            <a:off x="8737993" y="693596"/>
            <a:ext cx="2246816" cy="1684621"/>
            <a:chOff x="1120375" y="690836"/>
            <a:chExt cx="2246816" cy="168462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05D8B3-1E9A-D94D-9C74-B0E41C9CFC2B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REAL ESTATE PRICES PREDICTION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0A02-EB51-1845-B36E-BD546A02485E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1EFD5DD-AE72-534D-9625-28EBDE7D5BC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R – NOV 2019 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9052330-CC97-1344-91A3-779B8CA91789}"/>
              </a:ext>
            </a:extLst>
          </p:cNvPr>
          <p:cNvGrpSpPr/>
          <p:nvPr/>
        </p:nvGrpSpPr>
        <p:grpSpPr>
          <a:xfrm>
            <a:off x="4929728" y="4508358"/>
            <a:ext cx="2246816" cy="1684621"/>
            <a:chOff x="1120375" y="690836"/>
            <a:chExt cx="2246816" cy="1684621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D69C548-1415-2240-A279-374416014DA4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STATISTICS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&amp; EDA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WITH 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BB380D-02AC-F74E-A1B5-CA1CD9AF9CE8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3076ACA-0EB4-DF48-A2BC-5BF890961AE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STATS, R – OCT 2019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0EC767-815A-814F-8E50-15ACDB3B005A}"/>
              </a:ext>
            </a:extLst>
          </p:cNvPr>
          <p:cNvGrpSpPr/>
          <p:nvPr/>
        </p:nvGrpSpPr>
        <p:grpSpPr>
          <a:xfrm>
            <a:off x="1122755" y="4508358"/>
            <a:ext cx="2363394" cy="1684621"/>
            <a:chOff x="1120375" y="690836"/>
            <a:chExt cx="2363394" cy="1684621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E521E58-FE80-7141-BD1F-E0DD215405E7}"/>
                </a:ext>
              </a:extLst>
            </p:cNvPr>
            <p:cNvSpPr txBox="1"/>
            <p:nvPr/>
          </p:nvSpPr>
          <p:spPr>
            <a:xfrm>
              <a:off x="1120375" y="690836"/>
              <a:ext cx="2363394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CIFAR-10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B03C8-0BC0-6245-97BF-904433C8F54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C28C26-1C4A-5443-BADC-30EF4734177D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NOV 2019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07B65B-BB37-CC49-BC06-6B68D2BC2C87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F933084-DEB1-E147-955C-3C4425FEE3E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ANIMATED </a:t>
              </a:r>
              <a:r>
                <a:rPr lang="en-GB" sz="2100" b="1" spc="6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WEATHER DATA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VISUALIZATION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EB4F39-B2F7-4741-A8C2-C32F03DD0A1B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2728BE0-DFF7-414B-9AD7-A4AA3137EBFF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APR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B90A3-18A3-1045-9BE1-E3D631B38559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90D89-D19E-F44F-844F-2EF76956631D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95F4D-BBAC-EC40-B68F-2E2FE31A546D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328F-EF8B-3740-868D-B723AD3AE8E5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1F3C3-EB9A-944A-B6F7-BB3377A87AE1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23F8E-EA8E-264E-9569-CFEF9A03868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107</Words>
  <Application>Microsoft Macintosh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 SemiBold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DEMAREUIL</dc:creator>
  <cp:lastModifiedBy>Thomas DEMAREUIL</cp:lastModifiedBy>
  <cp:revision>13</cp:revision>
  <dcterms:created xsi:type="dcterms:W3CDTF">2020-04-05T22:08:05Z</dcterms:created>
  <dcterms:modified xsi:type="dcterms:W3CDTF">2020-04-20T12:29:29Z</dcterms:modified>
</cp:coreProperties>
</file>