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63A"/>
    <a:srgbClr val="DF962E"/>
    <a:srgbClr val="F6A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3A2CC-01F4-5A4D-AD11-500E72DEB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5CBBFC-5333-E84A-AC74-B41C1A7F9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97DE2C-0710-C040-84B7-39901C29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ED4236-D3D1-5748-9809-94CB496F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C95EBA-C666-2F4D-A061-EB242365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0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146EA-F747-F045-9BF1-4F54A92E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D8960F-7AE0-104D-8097-CD8D7F356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AD3488-29F2-4B47-B7C0-4E79B3C1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15F95-B64C-5343-8EC3-B070A8D4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0F5066-C3DF-9148-AB44-61753A06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24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B6318CE-5F4D-3445-A84D-D990474CF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5C32FC-A0D8-4143-8F24-F77C54F16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A99E96-A6F8-884B-A088-90F470FD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682CB3-0055-8547-A611-C49D9793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BD76B4-6A72-E344-9D6A-E236BBD0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14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1FB41-52B9-9E41-9C71-79016950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E7FB43-0076-5143-AC29-544109B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1B6966-781D-934F-B4AE-87B6185B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7095EE-5923-F842-919B-4B38C997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1A8AF3-2DF6-4C4C-B5BD-2B857128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87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75FB1A-A72B-424E-8C69-4668A8C7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966101-C79E-8348-9BF0-FC6122B51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36B619-3889-C64A-9A97-2FEF031B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C70F2B-A9D0-DD48-B4B1-CCF80BCB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388F0C-9506-9E4A-A664-89AFF623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44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50C589-83FA-6B49-AEA0-A7F0DD47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2E4A89-D175-F648-9EF6-31C89D095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49F827-E6F0-764E-9D84-B6D8DA778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905742-49AA-B84D-A0EF-A976C216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515830-8A61-EA45-B283-73E4CC07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241947-4BF9-B346-8176-E33506C3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17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D5B4A-5958-1444-B497-5F94A52D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E33B47-1D7F-1946-BF05-75AE7C8CC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C09668-1E84-A94C-9F22-14312C0E2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326205-BEF2-3747-9EB6-201B6AC48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F3CD09-C8C7-9147-9118-81ECF830A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7FA61C-3B9D-F544-8436-96A0A89C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E0A0ADD-B609-DA4A-B407-6195B32E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B7E2B8-7489-3C42-B1B5-980BC6A1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60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9F3F2D-E5D1-3B40-845F-9C5839FB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A8D344-2021-7547-9946-8DF97492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47E021-2EAF-5546-8DDF-AC7A3FEA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6CAD58-D44B-3442-9B2F-A7A54E2E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8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A8CBD8-6228-1C4F-8FAD-6A0AFE6A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C37371-2BEB-3641-B23D-84B2C711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44D249-EA19-D843-9031-CFA66B91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1B2FA-7BE5-D449-B6EF-1ACBD15A5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D1E344-CA6A-BC47-A04D-746563341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A1E1B3-57FC-834A-B3DF-B7AE7DE3B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48C5BC-33DA-C64E-BC9E-293EFB8E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B25F3A-EFA3-4843-8CA6-E830A6D1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FD3F2F-BE36-514D-BA39-D26CC390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51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E5070-8BD1-7144-814B-DEC6E530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9CA7EDB-EBB6-9F4E-8962-6A5106062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C29650-F325-F348-9D46-71AF57BA6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648C91-EEBB-3446-B6BF-5EA1796E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5B1B33-4445-754E-AC0F-9E32E76F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DB816D-C8EB-EC4A-BCCB-A495586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16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EBA4D52-0D1D-724A-873B-339D0E13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C802B7-4819-EE40-89E9-D4393D73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45A56B-70D0-D142-B6E9-10DA18519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4A63B-BAAB-D946-B457-BF64805384EF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953052-D433-9C43-B3D0-4BEE364E1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DFEDDA-5967-1944-B8C6-A4FC9A15B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4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3F1FE27-C3A3-F341-AFE9-4D8E8BBA8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129" r="61817" b="33851"/>
          <a:stretch/>
        </p:blipFill>
        <p:spPr>
          <a:xfrm>
            <a:off x="765573" y="0"/>
            <a:ext cx="3043236" cy="304323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82B7705-5CA8-2D40-9BFF-A2D8899D5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28600" t="288" r="33346" b="33563"/>
          <a:stretch/>
        </p:blipFill>
        <p:spPr>
          <a:xfrm>
            <a:off x="4574382" y="0"/>
            <a:ext cx="3043236" cy="30432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CEA019F-0EEA-9540-99EA-97204907A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61945" r="1" b="33851"/>
          <a:stretch/>
        </p:blipFill>
        <p:spPr>
          <a:xfrm>
            <a:off x="8383191" y="0"/>
            <a:ext cx="3043236" cy="304323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9AAD343-29D9-6340-AC53-96FE3EC22E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308" t="33540" r="61638" b="311"/>
          <a:stretch/>
        </p:blipFill>
        <p:spPr>
          <a:xfrm>
            <a:off x="765573" y="3814762"/>
            <a:ext cx="3043236" cy="30432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6846792-9DF4-664F-B25A-F7278F3D6E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29250" t="33851" r="32696"/>
          <a:stretch/>
        </p:blipFill>
        <p:spPr>
          <a:xfrm>
            <a:off x="4574382" y="3814762"/>
            <a:ext cx="3043236" cy="30432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ADAECE-275E-C64E-8111-1CFF77368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61137" t="33851" r="809"/>
          <a:stretch/>
        </p:blipFill>
        <p:spPr>
          <a:xfrm>
            <a:off x="8383191" y="3814762"/>
            <a:ext cx="3043236" cy="304323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690C0CB-2341-8D43-BA63-20ED743FF1EB}"/>
              </a:ext>
            </a:extLst>
          </p:cNvPr>
          <p:cNvSpPr/>
          <p:nvPr/>
        </p:nvSpPr>
        <p:spPr>
          <a:xfrm>
            <a:off x="765573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2EA747-C5C7-4B42-962E-4318A2E41BCB}"/>
              </a:ext>
            </a:extLst>
          </p:cNvPr>
          <p:cNvSpPr/>
          <p:nvPr/>
        </p:nvSpPr>
        <p:spPr>
          <a:xfrm>
            <a:off x="4574382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6D8B4A-F714-4445-BCE5-5FD270796847}"/>
              </a:ext>
            </a:extLst>
          </p:cNvPr>
          <p:cNvSpPr/>
          <p:nvPr/>
        </p:nvSpPr>
        <p:spPr>
          <a:xfrm>
            <a:off x="8383191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F34320-5C9C-9448-82A1-393C7E49E05D}"/>
              </a:ext>
            </a:extLst>
          </p:cNvPr>
          <p:cNvSpPr/>
          <p:nvPr/>
        </p:nvSpPr>
        <p:spPr>
          <a:xfrm>
            <a:off x="765573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E3AA68-A1B5-8147-B49D-887F419DBCDB}"/>
              </a:ext>
            </a:extLst>
          </p:cNvPr>
          <p:cNvSpPr/>
          <p:nvPr/>
        </p:nvSpPr>
        <p:spPr>
          <a:xfrm>
            <a:off x="4574382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DCEEC4-2FF3-EC4D-9405-34565BCEA562}"/>
              </a:ext>
            </a:extLst>
          </p:cNvPr>
          <p:cNvSpPr/>
          <p:nvPr/>
        </p:nvSpPr>
        <p:spPr>
          <a:xfrm>
            <a:off x="8383191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3EA30A3-9CBA-8A4D-92A5-D9D699AECE46}"/>
              </a:ext>
            </a:extLst>
          </p:cNvPr>
          <p:cNvGrpSpPr/>
          <p:nvPr/>
        </p:nvGrpSpPr>
        <p:grpSpPr>
          <a:xfrm>
            <a:off x="4929728" y="693596"/>
            <a:ext cx="2246816" cy="1684621"/>
            <a:chOff x="1120375" y="690836"/>
            <a:chExt cx="2246816" cy="1684621"/>
          </a:xfrm>
        </p:grpSpPr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6C7A5730-7D4C-F245-8E61-E45B9078C95C}"/>
                </a:ext>
              </a:extLst>
            </p:cNvPr>
            <p:cNvSpPr txBox="1"/>
            <p:nvPr/>
          </p:nvSpPr>
          <p:spPr>
            <a:xfrm>
              <a:off x="1120375" y="690836"/>
              <a:ext cx="2246816" cy="115070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SATELLITE </a:t>
              </a:r>
            </a:p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IMAGE </a:t>
              </a:r>
              <a:r>
                <a:rPr lang="en-GB" sz="2100" b="1" spc="5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ANALYSIS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F1BDC55-A26B-DB41-A20A-32E056E3B3DD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9BDFEAEB-7B5D-8748-A12C-519705C97349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DL, PYTHON – APR 2020 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DC81C80-27F2-BA4E-A73D-44406449A0E6}"/>
              </a:ext>
            </a:extLst>
          </p:cNvPr>
          <p:cNvGrpSpPr/>
          <p:nvPr/>
        </p:nvGrpSpPr>
        <p:grpSpPr>
          <a:xfrm>
            <a:off x="1120375" y="693596"/>
            <a:ext cx="2246816" cy="1684621"/>
            <a:chOff x="1120375" y="690836"/>
            <a:chExt cx="2246816" cy="1684621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8689AD36-D276-0047-82F3-E7303806560C}"/>
                </a:ext>
              </a:extLst>
            </p:cNvPr>
            <p:cNvSpPr txBox="1"/>
            <p:nvPr/>
          </p:nvSpPr>
          <p:spPr>
            <a:xfrm>
              <a:off x="1120375" y="690836"/>
              <a:ext cx="2133600" cy="115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NEURAL STYLE TRANSFER</a:t>
              </a:r>
            </a:p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APP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CC1E9DF-819B-1046-A7AD-BF849ADE92B5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C320C93-1CF0-9049-8DC4-98444789485E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FLASK – APR 2020 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C9BFBB9E-4E43-1B4D-AA3A-79F9678D7AA5}"/>
              </a:ext>
            </a:extLst>
          </p:cNvPr>
          <p:cNvGrpSpPr/>
          <p:nvPr/>
        </p:nvGrpSpPr>
        <p:grpSpPr>
          <a:xfrm>
            <a:off x="8737993" y="693596"/>
            <a:ext cx="2333632" cy="1684621"/>
            <a:chOff x="1120375" y="690836"/>
            <a:chExt cx="2333632" cy="1684621"/>
          </a:xfrm>
        </p:grpSpPr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C54CF1B5-F06B-C347-8444-DE717EE61C10}"/>
                </a:ext>
              </a:extLst>
            </p:cNvPr>
            <p:cNvSpPr txBox="1"/>
            <p:nvPr/>
          </p:nvSpPr>
          <p:spPr>
            <a:xfrm>
              <a:off x="1120375" y="690836"/>
              <a:ext cx="2133600" cy="115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NLP CONSULTING MISSION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C0C37C4-07BE-B14A-9DFD-139F89F66FC7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8F92EE63-6E56-5643-9ABE-BFFD0AF3E0F3}"/>
                </a:ext>
              </a:extLst>
            </p:cNvPr>
            <p:cNvSpPr txBox="1"/>
            <p:nvPr/>
          </p:nvSpPr>
          <p:spPr>
            <a:xfrm>
              <a:off x="1120375" y="2084608"/>
              <a:ext cx="2333632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DL, PYTHON – MAR 2020 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2FA74E9-D388-744C-A219-25620676ECED}"/>
              </a:ext>
            </a:extLst>
          </p:cNvPr>
          <p:cNvGrpSpPr/>
          <p:nvPr/>
        </p:nvGrpSpPr>
        <p:grpSpPr>
          <a:xfrm>
            <a:off x="4929728" y="4508358"/>
            <a:ext cx="2371186" cy="1684621"/>
            <a:chOff x="1120375" y="690836"/>
            <a:chExt cx="2371186" cy="1684621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872DE0E1-88E3-5E43-A9FE-8C01EFE8D3F9}"/>
                </a:ext>
              </a:extLst>
            </p:cNvPr>
            <p:cNvSpPr txBox="1"/>
            <p:nvPr/>
          </p:nvSpPr>
          <p:spPr>
            <a:xfrm>
              <a:off x="1120375" y="690836"/>
              <a:ext cx="2371186" cy="115070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NON-INTRUSIVE ELECTRICITY MONITORING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530AC6C-EADF-6E4E-B284-78980B4E07DC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D309CA2F-38CF-4442-98DE-84ED0BC92D55}"/>
                </a:ext>
              </a:extLst>
            </p:cNvPr>
            <p:cNvSpPr txBox="1"/>
            <p:nvPr/>
          </p:nvSpPr>
          <p:spPr>
            <a:xfrm>
              <a:off x="1120375" y="2084608"/>
              <a:ext cx="2246816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TIME SERIES – FEB 2020 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2520BBC1-81C1-0042-AEC4-B5BC5857E8AD}"/>
              </a:ext>
            </a:extLst>
          </p:cNvPr>
          <p:cNvGrpSpPr/>
          <p:nvPr/>
        </p:nvGrpSpPr>
        <p:grpSpPr>
          <a:xfrm>
            <a:off x="8738536" y="4494071"/>
            <a:ext cx="2330709" cy="1684621"/>
            <a:chOff x="1120374" y="690836"/>
            <a:chExt cx="2330709" cy="1684621"/>
          </a:xfrm>
        </p:grpSpPr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11C24C5E-419E-3342-82F7-D8F8A9B67403}"/>
                </a:ext>
              </a:extLst>
            </p:cNvPr>
            <p:cNvSpPr txBox="1"/>
            <p:nvPr/>
          </p:nvSpPr>
          <p:spPr>
            <a:xfrm>
              <a:off x="1120374" y="690836"/>
              <a:ext cx="2330709" cy="115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SCIENCE-FICTION DATA VISUALIZATION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11A4688-3077-AD4A-A80A-FF7B0D330E19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7984F11B-08EC-6843-9DF6-8AA8F26D373E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DATAVIZ – FEB 2020 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826EF78D-0984-4340-B05E-A908F5B6666F}"/>
              </a:ext>
            </a:extLst>
          </p:cNvPr>
          <p:cNvGrpSpPr/>
          <p:nvPr/>
        </p:nvGrpSpPr>
        <p:grpSpPr>
          <a:xfrm>
            <a:off x="1122755" y="4508358"/>
            <a:ext cx="2363396" cy="1684621"/>
            <a:chOff x="1120375" y="690836"/>
            <a:chExt cx="2363396" cy="1684621"/>
          </a:xfrm>
        </p:grpSpPr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4D696C1E-E07B-854D-9E7C-ED1ABDE038FE}"/>
                </a:ext>
              </a:extLst>
            </p:cNvPr>
            <p:cNvSpPr txBox="1"/>
            <p:nvPr/>
          </p:nvSpPr>
          <p:spPr>
            <a:xfrm>
              <a:off x="1120375" y="690836"/>
              <a:ext cx="2363396" cy="115070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MATRIX FACTORIZATION FOR RECSYS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AFA02AF-E3E2-AE4D-8F64-223F298E8D20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8E28CB85-8924-0E47-93FD-193288907C57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SPARK – MAR 2020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689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3F1FE27-C3A3-F341-AFE9-4D8E8BBA8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9683" t="17391" r="52263" b="16460"/>
          <a:stretch/>
        </p:blipFill>
        <p:spPr>
          <a:xfrm>
            <a:off x="765573" y="0"/>
            <a:ext cx="3043236" cy="304323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82B7705-5CA8-2D40-9BFF-A2D8899D5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42818" t="16460" r="19128" b="17391"/>
          <a:stretch/>
        </p:blipFill>
        <p:spPr>
          <a:xfrm>
            <a:off x="765573" y="3814762"/>
            <a:ext cx="3043236" cy="304323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1A37026-1FDD-8444-8323-5EB9B67CE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9683" t="17391" r="52263" b="16460"/>
          <a:stretch/>
        </p:blipFill>
        <p:spPr>
          <a:xfrm rot="10800000" flipH="1">
            <a:off x="4574381" y="1"/>
            <a:ext cx="3043237" cy="304323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FA2552D-A8FA-4D43-AD4B-A91A0D8CA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42818" t="16460" r="19128" b="17391"/>
          <a:stretch/>
        </p:blipFill>
        <p:spPr>
          <a:xfrm rot="10800000" flipH="1">
            <a:off x="4574382" y="3814761"/>
            <a:ext cx="3043236" cy="304323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6906288-6F47-A64F-80D4-EE25A66970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29250" t="33851" r="32696"/>
          <a:stretch/>
        </p:blipFill>
        <p:spPr>
          <a:xfrm rot="10800000" flipH="1">
            <a:off x="8383191" y="3814761"/>
            <a:ext cx="3043236" cy="304323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FC9BAE4-0472-8C47-A420-E4F46DB9C5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28893" t="-466" r="33053" b="34317"/>
          <a:stretch/>
        </p:blipFill>
        <p:spPr>
          <a:xfrm rot="10800000" flipH="1">
            <a:off x="8383190" y="0"/>
            <a:ext cx="3043237" cy="304323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5B60E52-031C-7145-9B83-B4B6FDAFD06C}"/>
              </a:ext>
            </a:extLst>
          </p:cNvPr>
          <p:cNvSpPr/>
          <p:nvPr/>
        </p:nvSpPr>
        <p:spPr>
          <a:xfrm>
            <a:off x="765573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F1F48E-8ED2-CD42-BFC4-5116B732A33A}"/>
              </a:ext>
            </a:extLst>
          </p:cNvPr>
          <p:cNvSpPr/>
          <p:nvPr/>
        </p:nvSpPr>
        <p:spPr>
          <a:xfrm>
            <a:off x="4574382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86AA11-68FC-2E41-BC36-9E6395447BDA}"/>
              </a:ext>
            </a:extLst>
          </p:cNvPr>
          <p:cNvSpPr/>
          <p:nvPr/>
        </p:nvSpPr>
        <p:spPr>
          <a:xfrm>
            <a:off x="8383191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547558-5F96-9147-A629-D9DCCF6794DF}"/>
              </a:ext>
            </a:extLst>
          </p:cNvPr>
          <p:cNvSpPr/>
          <p:nvPr/>
        </p:nvSpPr>
        <p:spPr>
          <a:xfrm>
            <a:off x="765573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612FBC-36D3-AC41-B898-933414C0D6C8}"/>
              </a:ext>
            </a:extLst>
          </p:cNvPr>
          <p:cNvSpPr/>
          <p:nvPr/>
        </p:nvSpPr>
        <p:spPr>
          <a:xfrm>
            <a:off x="4574382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EE0063-4573-5E47-A8ED-2E0E55A8D24B}"/>
              </a:ext>
            </a:extLst>
          </p:cNvPr>
          <p:cNvSpPr/>
          <p:nvPr/>
        </p:nvSpPr>
        <p:spPr>
          <a:xfrm>
            <a:off x="8383191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7533D67-DF3D-114F-AEF9-C6ABA5F94D96}"/>
              </a:ext>
            </a:extLst>
          </p:cNvPr>
          <p:cNvGrpSpPr/>
          <p:nvPr/>
        </p:nvGrpSpPr>
        <p:grpSpPr>
          <a:xfrm>
            <a:off x="4929728" y="693596"/>
            <a:ext cx="2385472" cy="1684621"/>
            <a:chOff x="1120375" y="690836"/>
            <a:chExt cx="2385472" cy="1684621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C96F3AE-E61C-7D40-8431-1C11FC23B951}"/>
                </a:ext>
              </a:extLst>
            </p:cNvPr>
            <p:cNvSpPr txBox="1"/>
            <p:nvPr/>
          </p:nvSpPr>
          <p:spPr>
            <a:xfrm>
              <a:off x="1120376" y="690836"/>
              <a:ext cx="2385471" cy="115070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AIRPLANE </a:t>
              </a:r>
              <a:r>
                <a:rPr lang="en-GB" sz="21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PASSENGER LOAD </a:t>
              </a: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PREDICTION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2ED3A-4952-D44E-B7BF-3D06412F2FFC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AF49002-A0D2-B64F-805A-FE7DA8AD6D19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ML, PYTHON – DEC 2019 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C15B811D-4F9E-134E-95B2-6E5FC8D54B21}"/>
              </a:ext>
            </a:extLst>
          </p:cNvPr>
          <p:cNvGrpSpPr/>
          <p:nvPr/>
        </p:nvGrpSpPr>
        <p:grpSpPr>
          <a:xfrm>
            <a:off x="1120374" y="693596"/>
            <a:ext cx="2365775" cy="1684621"/>
            <a:chOff x="1120374" y="690836"/>
            <a:chExt cx="2365775" cy="1684621"/>
          </a:xfrm>
        </p:grpSpPr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D73D58BA-5C01-8746-A643-D36A4EFEC825}"/>
                </a:ext>
              </a:extLst>
            </p:cNvPr>
            <p:cNvSpPr txBox="1"/>
            <p:nvPr/>
          </p:nvSpPr>
          <p:spPr>
            <a:xfrm>
              <a:off x="1120374" y="690836"/>
              <a:ext cx="2365775" cy="115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MOVIE REVIEW SENTIMENT ANALYSIS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82E822E-C177-794B-B518-D10B5C5D4BCA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997042CB-463D-0849-A293-431249DEB655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DL, PYTHON – JAN 2020 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7F826F7F-5A3C-4443-ACCF-4C2F32F355DB}"/>
              </a:ext>
            </a:extLst>
          </p:cNvPr>
          <p:cNvGrpSpPr/>
          <p:nvPr/>
        </p:nvGrpSpPr>
        <p:grpSpPr>
          <a:xfrm>
            <a:off x="8737993" y="693596"/>
            <a:ext cx="2246816" cy="1684621"/>
            <a:chOff x="1120375" y="690836"/>
            <a:chExt cx="2246816" cy="1684621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AB05D8B3-1E9A-D94D-9C74-B0E41C9CFC2B}"/>
                </a:ext>
              </a:extLst>
            </p:cNvPr>
            <p:cNvSpPr txBox="1"/>
            <p:nvPr/>
          </p:nvSpPr>
          <p:spPr>
            <a:xfrm>
              <a:off x="1120375" y="690836"/>
              <a:ext cx="2133600" cy="115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REAL ESTATE PRICES PREDICTION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1E0A02-EB51-1845-B36E-BD546A02485E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C1EFD5DD-AE72-534D-9625-28EBDE7D5BC7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ML, R – NOV 2019 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09052330-CC97-1344-91A3-779B8CA91789}"/>
              </a:ext>
            </a:extLst>
          </p:cNvPr>
          <p:cNvGrpSpPr/>
          <p:nvPr/>
        </p:nvGrpSpPr>
        <p:grpSpPr>
          <a:xfrm>
            <a:off x="4929728" y="4508358"/>
            <a:ext cx="2246816" cy="1684621"/>
            <a:chOff x="1120375" y="690836"/>
            <a:chExt cx="2246816" cy="1684621"/>
          </a:xfrm>
        </p:grpSpPr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DD69C548-1415-2240-A279-374416014DA4}"/>
                </a:ext>
              </a:extLst>
            </p:cNvPr>
            <p:cNvSpPr txBox="1"/>
            <p:nvPr/>
          </p:nvSpPr>
          <p:spPr>
            <a:xfrm>
              <a:off x="1120375" y="690836"/>
              <a:ext cx="2133600" cy="115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STATISTICS </a:t>
              </a:r>
            </a:p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&amp; EDA </a:t>
              </a:r>
            </a:p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WITH R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BB380D-02AC-F74E-A1B5-CA1CD9AF9CE8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43076ACA-0EB4-DF48-A2BC-5BF890961AE9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STATS, R – OCT 2019 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030EC767-815A-814F-8E50-15ACDB3B005A}"/>
              </a:ext>
            </a:extLst>
          </p:cNvPr>
          <p:cNvGrpSpPr/>
          <p:nvPr/>
        </p:nvGrpSpPr>
        <p:grpSpPr>
          <a:xfrm>
            <a:off x="1122755" y="4508358"/>
            <a:ext cx="2363394" cy="1684621"/>
            <a:chOff x="1120375" y="690836"/>
            <a:chExt cx="2363394" cy="1684621"/>
          </a:xfrm>
        </p:grpSpPr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2E521E58-FE80-7141-BD1F-E0DD215405E7}"/>
                </a:ext>
              </a:extLst>
            </p:cNvPr>
            <p:cNvSpPr txBox="1"/>
            <p:nvPr/>
          </p:nvSpPr>
          <p:spPr>
            <a:xfrm>
              <a:off x="1120375" y="690836"/>
              <a:ext cx="2363394" cy="115070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CIFAR-10 </a:t>
              </a:r>
            </a:p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IMAGE </a:t>
              </a:r>
              <a:r>
                <a:rPr lang="en-GB" sz="2100" b="1" spc="5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CLASSIFICATION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7EB03C8-0BC0-6245-97BF-904433C8F547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35C28C26-1C4A-5443-BADC-30EF4734177D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DL, PYTHON – NOV 2019 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8507B65B-BB37-CC49-BC06-6B68D2BC2C87}"/>
              </a:ext>
            </a:extLst>
          </p:cNvPr>
          <p:cNvGrpSpPr/>
          <p:nvPr/>
        </p:nvGrpSpPr>
        <p:grpSpPr>
          <a:xfrm>
            <a:off x="8738536" y="4494071"/>
            <a:ext cx="2330709" cy="1684621"/>
            <a:chOff x="1120374" y="690836"/>
            <a:chExt cx="2330709" cy="1684621"/>
          </a:xfrm>
        </p:grpSpPr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7F933084-DEB1-E147-955C-3C4425FEE3E3}"/>
                </a:ext>
              </a:extLst>
            </p:cNvPr>
            <p:cNvSpPr txBox="1"/>
            <p:nvPr/>
          </p:nvSpPr>
          <p:spPr>
            <a:xfrm>
              <a:off x="1120374" y="690836"/>
              <a:ext cx="2330709" cy="115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ANIMATED </a:t>
              </a:r>
              <a:r>
                <a:rPr lang="en-GB" sz="2100" b="1" spc="6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WEATHER DATA </a:t>
              </a: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VISUALIZATION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5EB4F39-B2F7-4741-A8C2-C32F03DD0A1B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72728BE0-DFF7-414B-9AD7-A4AA3137EBFF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DATAVIZ – APR 2020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430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3F1FE27-C3A3-F341-AFE9-4D8E8BBA8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129" r="61817" b="33851"/>
          <a:stretch/>
        </p:blipFill>
        <p:spPr>
          <a:xfrm rot="10800000">
            <a:off x="765573" y="0"/>
            <a:ext cx="3043236" cy="304323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82B7705-5CA8-2D40-9BFF-A2D8899D5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28600" t="288" r="33346" b="33563"/>
          <a:stretch/>
        </p:blipFill>
        <p:spPr>
          <a:xfrm rot="10800000">
            <a:off x="4574382" y="0"/>
            <a:ext cx="3043236" cy="30432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CEA019F-0EEA-9540-99EA-97204907A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61945" r="1" b="33851"/>
          <a:stretch/>
        </p:blipFill>
        <p:spPr>
          <a:xfrm rot="10800000">
            <a:off x="8383191" y="0"/>
            <a:ext cx="3043236" cy="304323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9AAD343-29D9-6340-AC53-96FE3EC22E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308" t="33540" r="61638" b="311"/>
          <a:stretch/>
        </p:blipFill>
        <p:spPr>
          <a:xfrm rot="10800000">
            <a:off x="765573" y="3814762"/>
            <a:ext cx="3043236" cy="30432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6846792-9DF4-664F-B25A-F7278F3D6E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29250" t="33851" r="32696"/>
          <a:stretch/>
        </p:blipFill>
        <p:spPr>
          <a:xfrm rot="10800000">
            <a:off x="4574382" y="3814762"/>
            <a:ext cx="3043236" cy="30432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ADAECE-275E-C64E-8111-1CFF77368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61137" t="33851" r="809"/>
          <a:stretch/>
        </p:blipFill>
        <p:spPr>
          <a:xfrm rot="10800000">
            <a:off x="8383191" y="3814762"/>
            <a:ext cx="3043236" cy="304323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799D9AD-645C-A943-BC21-2537891DA927}"/>
              </a:ext>
            </a:extLst>
          </p:cNvPr>
          <p:cNvSpPr/>
          <p:nvPr/>
        </p:nvSpPr>
        <p:spPr>
          <a:xfrm>
            <a:off x="765573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FB3EEC-F7B4-B84E-8D54-2D1BF0CE9D34}"/>
              </a:ext>
            </a:extLst>
          </p:cNvPr>
          <p:cNvSpPr/>
          <p:nvPr/>
        </p:nvSpPr>
        <p:spPr>
          <a:xfrm>
            <a:off x="4574382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BC807F8-4CC9-CA43-98DA-5C69B4524DFF}"/>
              </a:ext>
            </a:extLst>
          </p:cNvPr>
          <p:cNvSpPr/>
          <p:nvPr/>
        </p:nvSpPr>
        <p:spPr>
          <a:xfrm>
            <a:off x="8383191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C32C78-1D13-C943-99A5-9C996850473F}"/>
              </a:ext>
            </a:extLst>
          </p:cNvPr>
          <p:cNvSpPr/>
          <p:nvPr/>
        </p:nvSpPr>
        <p:spPr>
          <a:xfrm>
            <a:off x="765573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256FAB-29E7-A341-A5C8-A2BFF96C04FD}"/>
              </a:ext>
            </a:extLst>
          </p:cNvPr>
          <p:cNvSpPr/>
          <p:nvPr/>
        </p:nvSpPr>
        <p:spPr>
          <a:xfrm>
            <a:off x="4574382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C13A6C5-1EA4-A245-9125-284793020F08}"/>
              </a:ext>
            </a:extLst>
          </p:cNvPr>
          <p:cNvSpPr/>
          <p:nvPr/>
        </p:nvSpPr>
        <p:spPr>
          <a:xfrm>
            <a:off x="8383191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3EA30A3-9CBA-8A4D-92A5-D9D699AECE46}"/>
              </a:ext>
            </a:extLst>
          </p:cNvPr>
          <p:cNvGrpSpPr/>
          <p:nvPr/>
        </p:nvGrpSpPr>
        <p:grpSpPr>
          <a:xfrm>
            <a:off x="4929728" y="693596"/>
            <a:ext cx="2246816" cy="1684621"/>
            <a:chOff x="1120375" y="690836"/>
            <a:chExt cx="2246816" cy="1684621"/>
          </a:xfrm>
        </p:grpSpPr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6C7A5730-7D4C-F245-8E61-E45B9078C95C}"/>
                </a:ext>
              </a:extLst>
            </p:cNvPr>
            <p:cNvSpPr txBox="1"/>
            <p:nvPr/>
          </p:nvSpPr>
          <p:spPr>
            <a:xfrm>
              <a:off x="1120375" y="690836"/>
              <a:ext cx="2246816" cy="115070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DATA </a:t>
              </a:r>
            </a:p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COMPLIANCE </a:t>
              </a:r>
              <a:r>
                <a:rPr lang="en-GB" sz="2100" b="1" spc="5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PERCEPTION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F1BDC55-A26B-DB41-A20A-32E056E3B3DD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9BDFEAEB-7B5D-8748-A12C-519705C97349}"/>
                </a:ext>
              </a:extLst>
            </p:cNvPr>
            <p:cNvSpPr txBox="1"/>
            <p:nvPr/>
          </p:nvSpPr>
          <p:spPr>
            <a:xfrm>
              <a:off x="1120375" y="2084608"/>
              <a:ext cx="2246816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ML, PYTHON – NOV 2020 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DC81C80-27F2-BA4E-A73D-44406449A0E6}"/>
              </a:ext>
            </a:extLst>
          </p:cNvPr>
          <p:cNvGrpSpPr/>
          <p:nvPr/>
        </p:nvGrpSpPr>
        <p:grpSpPr>
          <a:xfrm>
            <a:off x="1120374" y="693596"/>
            <a:ext cx="2471911" cy="1684621"/>
            <a:chOff x="1120374" y="690836"/>
            <a:chExt cx="2471911" cy="1684621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8689AD36-D276-0047-82F3-E7303806560C}"/>
                </a:ext>
              </a:extLst>
            </p:cNvPr>
            <p:cNvSpPr txBox="1"/>
            <p:nvPr/>
          </p:nvSpPr>
          <p:spPr>
            <a:xfrm>
              <a:off x="1120374" y="690836"/>
              <a:ext cx="2471911" cy="115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CCTV </a:t>
              </a:r>
            </a:p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IMAGE</a:t>
              </a:r>
            </a:p>
            <a:p>
              <a:pPr>
                <a:lnSpc>
                  <a:spcPct val="110000"/>
                </a:lnSpc>
              </a:pPr>
              <a:r>
                <a:rPr lang="en-GB" sz="2100" b="1" spc="9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SEGMENTATION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CC1E9DF-819B-1046-A7AD-BF849ADE92B5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C320C93-1CF0-9049-8DC4-98444789485E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DL, PYTHON – SEP 2020 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C9BFBB9E-4E43-1B4D-AA3A-79F9678D7AA5}"/>
              </a:ext>
            </a:extLst>
          </p:cNvPr>
          <p:cNvGrpSpPr/>
          <p:nvPr/>
        </p:nvGrpSpPr>
        <p:grpSpPr>
          <a:xfrm>
            <a:off x="8737993" y="693596"/>
            <a:ext cx="2333632" cy="1684621"/>
            <a:chOff x="1120375" y="690836"/>
            <a:chExt cx="2333632" cy="1684621"/>
          </a:xfrm>
        </p:grpSpPr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C54CF1B5-F06B-C347-8444-DE717EE61C10}"/>
                </a:ext>
              </a:extLst>
            </p:cNvPr>
            <p:cNvSpPr txBox="1"/>
            <p:nvPr/>
          </p:nvSpPr>
          <p:spPr>
            <a:xfrm>
              <a:off x="1120375" y="690836"/>
              <a:ext cx="2133600" cy="115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CORRUPTION INDEX ANALYSIS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C0C37C4-07BE-B14A-9DFD-139F89F66FC7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8F92EE63-6E56-5643-9ABE-BFFD0AF3E0F3}"/>
                </a:ext>
              </a:extLst>
            </p:cNvPr>
            <p:cNvSpPr txBox="1"/>
            <p:nvPr/>
          </p:nvSpPr>
          <p:spPr>
            <a:xfrm>
              <a:off x="1120375" y="2084608"/>
              <a:ext cx="2333632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ML, PYTHON – DEC 2020 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2FA74E9-D388-744C-A219-25620676ECED}"/>
              </a:ext>
            </a:extLst>
          </p:cNvPr>
          <p:cNvGrpSpPr/>
          <p:nvPr/>
        </p:nvGrpSpPr>
        <p:grpSpPr>
          <a:xfrm>
            <a:off x="4929728" y="4508358"/>
            <a:ext cx="2371186" cy="1684621"/>
            <a:chOff x="1120375" y="690836"/>
            <a:chExt cx="2371186" cy="1684621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872DE0E1-88E3-5E43-A9FE-8C01EFE8D3F9}"/>
                </a:ext>
              </a:extLst>
            </p:cNvPr>
            <p:cNvSpPr txBox="1"/>
            <p:nvPr/>
          </p:nvSpPr>
          <p:spPr>
            <a:xfrm>
              <a:off x="1120375" y="690836"/>
              <a:ext cx="2371186" cy="115070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STREET</a:t>
              </a:r>
            </a:p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GENDER</a:t>
              </a:r>
            </a:p>
            <a:p>
              <a:pPr>
                <a:lnSpc>
                  <a:spcPct val="110000"/>
                </a:lnSpc>
              </a:pPr>
              <a:r>
                <a:rPr lang="en-GB" sz="2100" b="1" spc="7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CLASSIFICATION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530AC6C-EADF-6E4E-B284-78980B4E07DC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D309CA2F-38CF-4442-98DE-84ED0BC92D55}"/>
                </a:ext>
              </a:extLst>
            </p:cNvPr>
            <p:cNvSpPr txBox="1"/>
            <p:nvPr/>
          </p:nvSpPr>
          <p:spPr>
            <a:xfrm>
              <a:off x="1120375" y="2084608"/>
              <a:ext cx="2246816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DATAVIZ – OCT 2020 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2520BBC1-81C1-0042-AEC4-B5BC5857E8AD}"/>
              </a:ext>
            </a:extLst>
          </p:cNvPr>
          <p:cNvGrpSpPr/>
          <p:nvPr/>
        </p:nvGrpSpPr>
        <p:grpSpPr>
          <a:xfrm>
            <a:off x="8738536" y="4494071"/>
            <a:ext cx="2488947" cy="1684621"/>
            <a:chOff x="1120374" y="690836"/>
            <a:chExt cx="2488947" cy="1684621"/>
          </a:xfrm>
        </p:grpSpPr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11C24C5E-419E-3342-82F7-D8F8A9B67403}"/>
                </a:ext>
              </a:extLst>
            </p:cNvPr>
            <p:cNvSpPr txBox="1"/>
            <p:nvPr/>
          </p:nvSpPr>
          <p:spPr>
            <a:xfrm>
              <a:off x="1120374" y="690836"/>
              <a:ext cx="2488947" cy="115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SATELLITE</a:t>
              </a:r>
            </a:p>
            <a:p>
              <a:pPr>
                <a:lnSpc>
                  <a:spcPct val="110000"/>
                </a:lnSpc>
              </a:pPr>
              <a:r>
                <a:rPr lang="en-GB" sz="2100" b="1" spc="5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IMAGE ANALYSIS </a:t>
              </a: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PACKAGE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11A4688-3077-AD4A-A80A-FF7B0D330E19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7984F11B-08EC-6843-9DF6-8AA8F26D373E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DATAVIZ – FEB 2020 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826EF78D-0984-4340-B05E-A908F5B6666F}"/>
              </a:ext>
            </a:extLst>
          </p:cNvPr>
          <p:cNvGrpSpPr/>
          <p:nvPr/>
        </p:nvGrpSpPr>
        <p:grpSpPr>
          <a:xfrm>
            <a:off x="1122755" y="4508358"/>
            <a:ext cx="2363396" cy="1684621"/>
            <a:chOff x="1120375" y="690836"/>
            <a:chExt cx="2363396" cy="1684621"/>
          </a:xfrm>
        </p:grpSpPr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4D696C1E-E07B-854D-9E7C-ED1ABDE038FE}"/>
                </a:ext>
              </a:extLst>
            </p:cNvPr>
            <p:cNvSpPr txBox="1"/>
            <p:nvPr/>
          </p:nvSpPr>
          <p:spPr>
            <a:xfrm>
              <a:off x="1120375" y="690836"/>
              <a:ext cx="2363396" cy="115070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FRENCH DEEPMOJI TRANSFORMER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AFA02AF-E3E2-AE4D-8F64-223F298E8D20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8E28CB85-8924-0E47-93FD-193288907C57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DL, PYTHON – JAN 2021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027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3F1FE27-C3A3-F341-AFE9-4D8E8BBA8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9683" t="17391" r="52263" b="16460"/>
          <a:stretch/>
        </p:blipFill>
        <p:spPr>
          <a:xfrm rot="10800000">
            <a:off x="765573" y="0"/>
            <a:ext cx="3043236" cy="304323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82B7705-5CA8-2D40-9BFF-A2D8899D5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42818" t="16460" r="19128" b="17391"/>
          <a:stretch/>
        </p:blipFill>
        <p:spPr>
          <a:xfrm rot="10800000">
            <a:off x="765573" y="3814762"/>
            <a:ext cx="3043236" cy="304323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1A37026-1FDD-8444-8323-5EB9B67CE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9683" t="17391" r="52263" b="16460"/>
          <a:stretch/>
        </p:blipFill>
        <p:spPr>
          <a:xfrm flipH="1">
            <a:off x="4574381" y="1"/>
            <a:ext cx="3043237" cy="304323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FA2552D-A8FA-4D43-AD4B-A91A0D8CA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42818" t="16460" r="19128" b="17391"/>
          <a:stretch/>
        </p:blipFill>
        <p:spPr>
          <a:xfrm rot="10800000" flipH="1">
            <a:off x="4574382" y="3814761"/>
            <a:ext cx="3043236" cy="304323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6906288-6F47-A64F-80D4-EE25A66970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29250" t="33851" r="32696"/>
          <a:stretch/>
        </p:blipFill>
        <p:spPr>
          <a:xfrm rot="10800000" flipH="1">
            <a:off x="8383191" y="3814761"/>
            <a:ext cx="3043236" cy="304323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FC9BAE4-0472-8C47-A420-E4F46DB9C5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28893" t="-466" r="33053" b="34317"/>
          <a:stretch/>
        </p:blipFill>
        <p:spPr>
          <a:xfrm rot="10800000" flipH="1">
            <a:off x="8383190" y="0"/>
            <a:ext cx="3043237" cy="3043238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C8D07A1-7CD7-8140-82DC-468E4F8B6408}"/>
              </a:ext>
            </a:extLst>
          </p:cNvPr>
          <p:cNvSpPr/>
          <p:nvPr/>
        </p:nvSpPr>
        <p:spPr>
          <a:xfrm>
            <a:off x="772117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2345D9-9D59-3446-B28F-61C72FFFA84B}"/>
              </a:ext>
            </a:extLst>
          </p:cNvPr>
          <p:cNvSpPr/>
          <p:nvPr/>
        </p:nvSpPr>
        <p:spPr>
          <a:xfrm>
            <a:off x="772117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7533D67-DF3D-114F-AEF9-C6ABA5F94D96}"/>
              </a:ext>
            </a:extLst>
          </p:cNvPr>
          <p:cNvGrpSpPr/>
          <p:nvPr/>
        </p:nvGrpSpPr>
        <p:grpSpPr>
          <a:xfrm>
            <a:off x="4929728" y="693596"/>
            <a:ext cx="2385472" cy="1684621"/>
            <a:chOff x="1120375" y="690836"/>
            <a:chExt cx="2385472" cy="1684621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C96F3AE-E61C-7D40-8431-1C11FC23B951}"/>
                </a:ext>
              </a:extLst>
            </p:cNvPr>
            <p:cNvSpPr txBox="1"/>
            <p:nvPr/>
          </p:nvSpPr>
          <p:spPr>
            <a:xfrm>
              <a:off x="1120376" y="690836"/>
              <a:ext cx="2385471" cy="439672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xx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2ED3A-4952-D44E-B7BF-3D06412F2FFC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AF49002-A0D2-B64F-805A-FE7DA8AD6D19}"/>
                </a:ext>
              </a:extLst>
            </p:cNvPr>
            <p:cNvSpPr txBox="1"/>
            <p:nvPr/>
          </p:nvSpPr>
          <p:spPr>
            <a:xfrm>
              <a:off x="1120375" y="2084608"/>
              <a:ext cx="2246816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x – xx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C15B811D-4F9E-134E-95B2-6E5FC8D54B21}"/>
              </a:ext>
            </a:extLst>
          </p:cNvPr>
          <p:cNvGrpSpPr/>
          <p:nvPr/>
        </p:nvGrpSpPr>
        <p:grpSpPr>
          <a:xfrm>
            <a:off x="1120374" y="693596"/>
            <a:ext cx="2365775" cy="1684621"/>
            <a:chOff x="1120374" y="690836"/>
            <a:chExt cx="2365775" cy="1684621"/>
          </a:xfrm>
        </p:grpSpPr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D73D58BA-5C01-8746-A643-D36A4EFEC825}"/>
                </a:ext>
              </a:extLst>
            </p:cNvPr>
            <p:cNvSpPr txBox="1"/>
            <p:nvPr/>
          </p:nvSpPr>
          <p:spPr>
            <a:xfrm>
              <a:off x="1120374" y="690836"/>
              <a:ext cx="2365775" cy="115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FRENCH</a:t>
              </a:r>
            </a:p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GRAMMAR</a:t>
              </a:r>
            </a:p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CHECKER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82E822E-C177-794B-B518-D10B5C5D4BCA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997042CB-463D-0849-A293-431249DEB655}"/>
                </a:ext>
              </a:extLst>
            </p:cNvPr>
            <p:cNvSpPr txBox="1"/>
            <p:nvPr/>
          </p:nvSpPr>
          <p:spPr>
            <a:xfrm>
              <a:off x="1120375" y="2084608"/>
              <a:ext cx="2246816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ML, PYTHON – OCT 2020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7F826F7F-5A3C-4443-ACCF-4C2F32F355DB}"/>
              </a:ext>
            </a:extLst>
          </p:cNvPr>
          <p:cNvGrpSpPr/>
          <p:nvPr/>
        </p:nvGrpSpPr>
        <p:grpSpPr>
          <a:xfrm>
            <a:off x="8737993" y="693596"/>
            <a:ext cx="2246816" cy="1684621"/>
            <a:chOff x="1120375" y="690836"/>
            <a:chExt cx="2246816" cy="1684621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AB05D8B3-1E9A-D94D-9C74-B0E41C9CFC2B}"/>
                </a:ext>
              </a:extLst>
            </p:cNvPr>
            <p:cNvSpPr txBox="1"/>
            <p:nvPr/>
          </p:nvSpPr>
          <p:spPr>
            <a:xfrm>
              <a:off x="1120375" y="690836"/>
              <a:ext cx="2133600" cy="439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xx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1E0A02-EB51-1845-B36E-BD546A02485E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C1EFD5DD-AE72-534D-9625-28EBDE7D5BC7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x – xx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09052330-CC97-1344-91A3-779B8CA91789}"/>
              </a:ext>
            </a:extLst>
          </p:cNvPr>
          <p:cNvGrpSpPr/>
          <p:nvPr/>
        </p:nvGrpSpPr>
        <p:grpSpPr>
          <a:xfrm>
            <a:off x="4929728" y="4508358"/>
            <a:ext cx="2246816" cy="1684621"/>
            <a:chOff x="1120375" y="690836"/>
            <a:chExt cx="2246816" cy="1684621"/>
          </a:xfrm>
        </p:grpSpPr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DD69C548-1415-2240-A279-374416014DA4}"/>
                </a:ext>
              </a:extLst>
            </p:cNvPr>
            <p:cNvSpPr txBox="1"/>
            <p:nvPr/>
          </p:nvSpPr>
          <p:spPr>
            <a:xfrm>
              <a:off x="1120375" y="690836"/>
              <a:ext cx="2133600" cy="439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xx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BB380D-02AC-F74E-A1B5-CA1CD9AF9CE8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43076ACA-0EB4-DF48-A2BC-5BF890961AE9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x – xx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030EC767-815A-814F-8E50-15ACDB3B005A}"/>
              </a:ext>
            </a:extLst>
          </p:cNvPr>
          <p:cNvGrpSpPr/>
          <p:nvPr/>
        </p:nvGrpSpPr>
        <p:grpSpPr>
          <a:xfrm>
            <a:off x="1122754" y="4508358"/>
            <a:ext cx="2458645" cy="1684621"/>
            <a:chOff x="1120374" y="690836"/>
            <a:chExt cx="2458645" cy="1684621"/>
          </a:xfrm>
        </p:grpSpPr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2E521E58-FE80-7141-BD1F-E0DD215405E7}"/>
                </a:ext>
              </a:extLst>
            </p:cNvPr>
            <p:cNvSpPr txBox="1"/>
            <p:nvPr/>
          </p:nvSpPr>
          <p:spPr>
            <a:xfrm>
              <a:off x="1120374" y="690836"/>
              <a:ext cx="2458645" cy="115070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REINFORCEMENT</a:t>
              </a: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 LEARNING</a:t>
              </a:r>
              <a:r>
                <a:rPr lang="en-GB" sz="2100" b="1" spc="5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 HACKATHON</a:t>
              </a:r>
              <a:endParaRPr lang="en-GB" sz="2100" b="1" spc="100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7EB03C8-0BC0-6245-97BF-904433C8F547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35C28C26-1C4A-5443-BADC-30EF4734177D}"/>
                </a:ext>
              </a:extLst>
            </p:cNvPr>
            <p:cNvSpPr txBox="1"/>
            <p:nvPr/>
          </p:nvSpPr>
          <p:spPr>
            <a:xfrm>
              <a:off x="1120375" y="2084608"/>
              <a:ext cx="21600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RL, PYTHON – DEC 2020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8507B65B-BB37-CC49-BC06-6B68D2BC2C87}"/>
              </a:ext>
            </a:extLst>
          </p:cNvPr>
          <p:cNvGrpSpPr/>
          <p:nvPr/>
        </p:nvGrpSpPr>
        <p:grpSpPr>
          <a:xfrm>
            <a:off x="8738536" y="4494071"/>
            <a:ext cx="2330709" cy="1684621"/>
            <a:chOff x="1120374" y="690836"/>
            <a:chExt cx="2330709" cy="1684621"/>
          </a:xfrm>
        </p:grpSpPr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7F933084-DEB1-E147-955C-3C4425FEE3E3}"/>
                </a:ext>
              </a:extLst>
            </p:cNvPr>
            <p:cNvSpPr txBox="1"/>
            <p:nvPr/>
          </p:nvSpPr>
          <p:spPr>
            <a:xfrm>
              <a:off x="1120374" y="690836"/>
              <a:ext cx="2330709" cy="439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xx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5EB4F39-B2F7-4741-A8C2-C32F03DD0A1B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72728BE0-DFF7-414B-9AD7-A4AA3137EBFF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x – xx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0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FB90A3-18A3-1045-9BE1-E3D631B38559}"/>
              </a:ext>
            </a:extLst>
          </p:cNvPr>
          <p:cNvSpPr/>
          <p:nvPr/>
        </p:nvSpPr>
        <p:spPr>
          <a:xfrm>
            <a:off x="765573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690D89-D19E-F44F-844F-2EF76956631D}"/>
              </a:ext>
            </a:extLst>
          </p:cNvPr>
          <p:cNvSpPr/>
          <p:nvPr/>
        </p:nvSpPr>
        <p:spPr>
          <a:xfrm>
            <a:off x="4574382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95F4D-BBAC-EC40-B68F-2E2FE31A546D}"/>
              </a:ext>
            </a:extLst>
          </p:cNvPr>
          <p:cNvSpPr/>
          <p:nvPr/>
        </p:nvSpPr>
        <p:spPr>
          <a:xfrm>
            <a:off x="8383191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A3328F-EF8B-3740-868D-B723AD3AE8E5}"/>
              </a:ext>
            </a:extLst>
          </p:cNvPr>
          <p:cNvSpPr/>
          <p:nvPr/>
        </p:nvSpPr>
        <p:spPr>
          <a:xfrm>
            <a:off x="765573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1F3C3-EB9A-944A-B6F7-BB3377A87AE1}"/>
              </a:ext>
            </a:extLst>
          </p:cNvPr>
          <p:cNvSpPr/>
          <p:nvPr/>
        </p:nvSpPr>
        <p:spPr>
          <a:xfrm>
            <a:off x="4574382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223F8E-EA8E-264E-9569-CFEF9A03868B}"/>
              </a:ext>
            </a:extLst>
          </p:cNvPr>
          <p:cNvSpPr/>
          <p:nvPr/>
        </p:nvSpPr>
        <p:spPr>
          <a:xfrm>
            <a:off x="8383191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1884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192</Words>
  <Application>Microsoft Macintosh PowerPoint</Application>
  <PresentationFormat>Grand écran</PresentationFormat>
  <Paragraphs>61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Poppins SemiBold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DEMAREUIL</dc:creator>
  <cp:lastModifiedBy>Thomas DEMAREUIL</cp:lastModifiedBy>
  <cp:revision>21</cp:revision>
  <dcterms:created xsi:type="dcterms:W3CDTF">2020-04-05T22:08:05Z</dcterms:created>
  <dcterms:modified xsi:type="dcterms:W3CDTF">2021-03-17T19:57:32Z</dcterms:modified>
</cp:coreProperties>
</file>