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3C006E9-6250-45C8-B8CD-F294B666B5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F9A4EA-84FD-47E5-9D4A-2E18AF6EF8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 Flow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TJ Dennis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maximum bandwidth, the window will go over the limit every other sent packet</a:t>
            </a:r>
          </a:p>
          <a:p>
            <a:endParaRPr lang="en-US" dirty="0"/>
          </a:p>
          <a:p>
            <a:r>
              <a:rPr lang="en-US" dirty="0" smtClean="0"/>
              <a:t>If a packet is dropped the window returns to the smallest size</a:t>
            </a:r>
          </a:p>
          <a:p>
            <a:endParaRPr lang="en-US" dirty="0"/>
          </a:p>
          <a:p>
            <a:r>
              <a:rPr lang="en-US" dirty="0" smtClean="0"/>
              <a:t>Isn’t a network, just a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4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tcp flow behavi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4572000" cy="345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cp flow behav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3" y="2819400"/>
            <a:ext cx="444756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0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is a standardized method of establishing and maintaining a connection to send data.</a:t>
            </a:r>
          </a:p>
          <a:p>
            <a:endParaRPr lang="en-US" dirty="0" smtClean="0"/>
          </a:p>
          <a:p>
            <a:r>
              <a:rPr lang="en-US" dirty="0" smtClean="0"/>
              <a:t>Packets are the base unit of data sent between connections</a:t>
            </a:r>
          </a:p>
          <a:p>
            <a:endParaRPr lang="en-US" dirty="0"/>
          </a:p>
          <a:p>
            <a:r>
              <a:rPr lang="en-US" dirty="0" smtClean="0"/>
              <a:t>Built in data loss and error prevention</a:t>
            </a:r>
          </a:p>
          <a:p>
            <a:endParaRPr lang="en-US" dirty="0"/>
          </a:p>
          <a:p>
            <a:r>
              <a:rPr lang="en-US" dirty="0" smtClean="0"/>
              <a:t>Manages flow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makes use of sockets that are used as end point instances for each connections</a:t>
            </a:r>
          </a:p>
          <a:p>
            <a:endParaRPr lang="en-US" dirty="0"/>
          </a:p>
          <a:p>
            <a:r>
              <a:rPr lang="en-US" dirty="0" smtClean="0"/>
              <a:t>Handles one-to-one style connections with a specific corresponding socket at the other end of each connection</a:t>
            </a:r>
          </a:p>
          <a:p>
            <a:endParaRPr lang="en-US" dirty="0"/>
          </a:p>
          <a:p>
            <a:r>
              <a:rPr lang="en-US" dirty="0" smtClean="0"/>
              <a:t>IP addresses are used to discover sockets and establish connections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Formatted unit of data carried over a network</a:t>
            </a:r>
          </a:p>
          <a:p>
            <a:endParaRPr lang="en-US" dirty="0"/>
          </a:p>
          <a:p>
            <a:r>
              <a:rPr lang="en-US" dirty="0" smtClean="0"/>
              <a:t>Similar to a postal letter:</a:t>
            </a:r>
          </a:p>
          <a:p>
            <a:pPr lvl="1"/>
            <a:r>
              <a:rPr lang="en-US" dirty="0" smtClean="0"/>
              <a:t>Header is like an envelop</a:t>
            </a:r>
          </a:p>
          <a:p>
            <a:pPr lvl="1"/>
            <a:r>
              <a:rPr lang="en-US" dirty="0" smtClean="0"/>
              <a:t>Payload is like the content of the envelope</a:t>
            </a:r>
          </a:p>
          <a:p>
            <a:pPr lvl="1"/>
            <a:r>
              <a:rPr lang="en-US" dirty="0" smtClean="0"/>
              <a:t>Footer is like the signature</a:t>
            </a:r>
          </a:p>
          <a:p>
            <a:pPr lvl="1"/>
            <a:r>
              <a:rPr lang="en-US" dirty="0" smtClean="0"/>
              <a:t>Addresses of who its going to and where its from</a:t>
            </a:r>
          </a:p>
          <a:p>
            <a:endParaRPr lang="en-US" dirty="0"/>
          </a:p>
          <a:p>
            <a:r>
              <a:rPr lang="en-US" dirty="0" smtClean="0"/>
              <a:t>Unlike a letter there is error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35555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TCP is connection oriented</a:t>
            </a:r>
          </a:p>
          <a:p>
            <a:pPr lvl="1"/>
            <a:r>
              <a:rPr lang="en-US" dirty="0" smtClean="0"/>
              <a:t>3 Phases</a:t>
            </a:r>
          </a:p>
          <a:p>
            <a:pPr lvl="2"/>
            <a:r>
              <a:rPr lang="en-US" dirty="0" smtClean="0"/>
              <a:t>Connection Establishment</a:t>
            </a:r>
          </a:p>
          <a:p>
            <a:pPr lvl="2"/>
            <a:r>
              <a:rPr lang="en-US" dirty="0" smtClean="0"/>
              <a:t>Data Transfer</a:t>
            </a:r>
          </a:p>
          <a:p>
            <a:pPr lvl="2"/>
            <a:r>
              <a:rPr lang="en-US" dirty="0" smtClean="0"/>
              <a:t>Connection Termination</a:t>
            </a:r>
          </a:p>
          <a:p>
            <a:pPr lvl="2"/>
            <a:endParaRPr lang="en-US" dirty="0"/>
          </a:p>
          <a:p>
            <a:r>
              <a:rPr lang="en-US" dirty="0" smtClean="0"/>
              <a:t>Process to Process Communication</a:t>
            </a:r>
          </a:p>
          <a:p>
            <a:pPr lvl="1"/>
            <a:r>
              <a:rPr lang="en-US" dirty="0" smtClean="0"/>
              <a:t>Transferring data to individual processes between hosts</a:t>
            </a:r>
          </a:p>
          <a:p>
            <a:pPr lvl="1"/>
            <a:endParaRPr lang="en-US" dirty="0"/>
          </a:p>
          <a:p>
            <a:r>
              <a:rPr lang="en-US" dirty="0" smtClean="0"/>
              <a:t>Stream Oriented</a:t>
            </a:r>
          </a:p>
          <a:p>
            <a:pPr lvl="1"/>
            <a:r>
              <a:rPr lang="en-US" dirty="0" smtClean="0"/>
              <a:t>Data is sent and received in a stream of bytes, but bundled into packets for encapsulation</a:t>
            </a:r>
          </a:p>
          <a:p>
            <a:pPr lvl="1"/>
            <a:endParaRPr lang="en-US" dirty="0"/>
          </a:p>
          <a:p>
            <a:r>
              <a:rPr lang="en-US" dirty="0" smtClean="0"/>
              <a:t>Checksum Detection</a:t>
            </a:r>
          </a:p>
          <a:p>
            <a:pPr lvl="1"/>
            <a:r>
              <a:rPr lang="en-US" dirty="0" smtClean="0"/>
              <a:t>Can detect when an error has been made or if a packet has lost data</a:t>
            </a:r>
          </a:p>
        </p:txBody>
      </p:sp>
    </p:spTree>
    <p:extLst>
      <p:ext uri="{BB962C8B-B14F-4D97-AF65-F5344CB8AC3E}">
        <p14:creationId xmlns:p14="http://schemas.microsoft.com/office/powerpoint/2010/main" val="291566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cdn-images-1.medium.com/max/1600/1*O6xcvDO-35bKVX47nh2Uo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" y="1295400"/>
            <a:ext cx="9125353" cy="539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Packet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52247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99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Allocation of total network throughput available to a given process</a:t>
            </a:r>
          </a:p>
          <a:p>
            <a:endParaRPr lang="en-US" dirty="0"/>
          </a:p>
          <a:p>
            <a:r>
              <a:rPr lang="en-US" dirty="0" smtClean="0"/>
              <a:t>Determines how much data can be sent or received</a:t>
            </a:r>
          </a:p>
          <a:p>
            <a:endParaRPr lang="en-US" dirty="0"/>
          </a:p>
          <a:p>
            <a:r>
              <a:rPr lang="en-US" dirty="0" smtClean="0"/>
              <a:t>Can cause errors if exceeded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1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Window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the TCP window size in a packet to increase bandwidth of the connection</a:t>
            </a:r>
          </a:p>
          <a:p>
            <a:endParaRPr lang="en-US" dirty="0"/>
          </a:p>
          <a:p>
            <a:r>
              <a:rPr lang="en-US" dirty="0" smtClean="0"/>
              <a:t>Managed by the Congestion Window (sender) and the receiving window (receiver)</a:t>
            </a:r>
          </a:p>
          <a:p>
            <a:endParaRPr lang="en-US" dirty="0"/>
          </a:p>
          <a:p>
            <a:r>
              <a:rPr lang="en-US" dirty="0" smtClean="0"/>
              <a:t>Prevents traffic overload </a:t>
            </a:r>
          </a:p>
          <a:p>
            <a:endParaRPr lang="en-US" dirty="0"/>
          </a:p>
          <a:p>
            <a:r>
              <a:rPr lang="en-US" dirty="0" smtClean="0"/>
              <a:t>Scaled on each packet based upon the previously accepted packet</a:t>
            </a:r>
          </a:p>
        </p:txBody>
      </p:sp>
    </p:spTree>
    <p:extLst>
      <p:ext uri="{BB962C8B-B14F-4D97-AF65-F5344CB8AC3E}">
        <p14:creationId xmlns:p14="http://schemas.microsoft.com/office/powerpoint/2010/main" val="32830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31</TotalTime>
  <Words>307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TCP Flow Behavior</vt:lpstr>
      <vt:lpstr>Transmission Control Protocol</vt:lpstr>
      <vt:lpstr>Network Connections</vt:lpstr>
      <vt:lpstr>Packages</vt:lpstr>
      <vt:lpstr>Structure</vt:lpstr>
      <vt:lpstr>PowerPoint Presentation</vt:lpstr>
      <vt:lpstr>TCP Packet Header</vt:lpstr>
      <vt:lpstr>Bandwidth</vt:lpstr>
      <vt:lpstr>TCP Window Scale</vt:lpstr>
      <vt:lpstr>Limitations</vt:lpstr>
      <vt:lpstr>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Flow Behavior</dc:title>
  <dc:creator>TJ</dc:creator>
  <cp:lastModifiedBy>TJ</cp:lastModifiedBy>
  <cp:revision>4</cp:revision>
  <dcterms:created xsi:type="dcterms:W3CDTF">2019-03-14T19:10:08Z</dcterms:created>
  <dcterms:modified xsi:type="dcterms:W3CDTF">2019-03-14T19:41:28Z</dcterms:modified>
</cp:coreProperties>
</file>