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</p:sldIdLst>
  <p:sldSz cx="5759450" cy="180181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81" d="100"/>
          <a:sy n="181" d="100"/>
        </p:scale>
        <p:origin x="15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294880"/>
            <a:ext cx="4319588" cy="627298"/>
          </a:xfrm>
        </p:spPr>
        <p:txBody>
          <a:bodyPr anchor="b"/>
          <a:lstStyle>
            <a:lvl1pPr algn="ctr">
              <a:defRPr sz="1576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946369"/>
            <a:ext cx="4319588" cy="435021"/>
          </a:xfrm>
        </p:spPr>
        <p:txBody>
          <a:bodyPr/>
          <a:lstStyle>
            <a:lvl1pPr marL="0" indent="0" algn="ctr">
              <a:buNone/>
              <a:defRPr sz="630"/>
            </a:lvl1pPr>
            <a:lvl2pPr marL="120106" indent="0" algn="ctr">
              <a:buNone/>
              <a:defRPr sz="525"/>
            </a:lvl2pPr>
            <a:lvl3pPr marL="240213" indent="0" algn="ctr">
              <a:buNone/>
              <a:defRPr sz="473"/>
            </a:lvl3pPr>
            <a:lvl4pPr marL="360319" indent="0" algn="ctr">
              <a:buNone/>
              <a:defRPr sz="420"/>
            </a:lvl4pPr>
            <a:lvl5pPr marL="480426" indent="0" algn="ctr">
              <a:buNone/>
              <a:defRPr sz="420"/>
            </a:lvl5pPr>
            <a:lvl6pPr marL="600532" indent="0" algn="ctr">
              <a:buNone/>
              <a:defRPr sz="420"/>
            </a:lvl6pPr>
            <a:lvl7pPr marL="720639" indent="0" algn="ctr">
              <a:buNone/>
              <a:defRPr sz="420"/>
            </a:lvl7pPr>
            <a:lvl8pPr marL="840745" indent="0" algn="ctr">
              <a:buNone/>
              <a:defRPr sz="420"/>
            </a:lvl8pPr>
            <a:lvl9pPr marL="960852" indent="0" algn="ctr">
              <a:buNone/>
              <a:defRPr sz="42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7418-F54B-4C4E-B109-CF435C43039D}" type="datetimeFigureOut">
              <a:rPr lang="pt-PT" smtClean="0"/>
              <a:t>25-02-2018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0EB8-BA86-435D-A846-D2EDCB8411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6445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7418-F54B-4C4E-B109-CF435C43039D}" type="datetimeFigureOut">
              <a:rPr lang="pt-PT" smtClean="0"/>
              <a:t>25-02-2018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0EB8-BA86-435D-A846-D2EDCB8411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63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95930"/>
            <a:ext cx="1241881" cy="1526953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95930"/>
            <a:ext cx="3653651" cy="1526953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7418-F54B-4C4E-B109-CF435C43039D}" type="datetimeFigureOut">
              <a:rPr lang="pt-PT" smtClean="0"/>
              <a:t>25-02-2018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0EB8-BA86-435D-A846-D2EDCB8411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712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7418-F54B-4C4E-B109-CF435C43039D}" type="datetimeFigureOut">
              <a:rPr lang="pt-PT" smtClean="0"/>
              <a:t>25-02-2018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0EB8-BA86-435D-A846-D2EDCB8411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726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449202"/>
            <a:ext cx="4967526" cy="749504"/>
          </a:xfrm>
        </p:spPr>
        <p:txBody>
          <a:bodyPr anchor="b"/>
          <a:lstStyle>
            <a:lvl1pPr>
              <a:defRPr sz="1576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1205797"/>
            <a:ext cx="4967526" cy="394146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106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213" indent="0">
              <a:buNone/>
              <a:defRPr sz="473">
                <a:solidFill>
                  <a:schemeClr val="tx1">
                    <a:tint val="75000"/>
                  </a:schemeClr>
                </a:solidFill>
              </a:defRPr>
            </a:lvl3pPr>
            <a:lvl4pPr marL="360319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426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532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639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7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852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7418-F54B-4C4E-B109-CF435C43039D}" type="datetimeFigureOut">
              <a:rPr lang="pt-PT" smtClean="0"/>
              <a:t>25-02-2018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0EB8-BA86-435D-A846-D2EDCB8411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303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479649"/>
            <a:ext cx="2447766" cy="1143234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479649"/>
            <a:ext cx="2447766" cy="1143234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7418-F54B-4C4E-B109-CF435C43039D}" type="datetimeFigureOut">
              <a:rPr lang="pt-PT" smtClean="0"/>
              <a:t>25-02-2018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0EB8-BA86-435D-A846-D2EDCB8411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663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95930"/>
            <a:ext cx="4967526" cy="34826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441694"/>
            <a:ext cx="2436517" cy="216468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106" indent="0">
              <a:buNone/>
              <a:defRPr sz="525" b="1"/>
            </a:lvl2pPr>
            <a:lvl3pPr marL="240213" indent="0">
              <a:buNone/>
              <a:defRPr sz="473" b="1"/>
            </a:lvl3pPr>
            <a:lvl4pPr marL="360319" indent="0">
              <a:buNone/>
              <a:defRPr sz="420" b="1"/>
            </a:lvl4pPr>
            <a:lvl5pPr marL="480426" indent="0">
              <a:buNone/>
              <a:defRPr sz="420" b="1"/>
            </a:lvl5pPr>
            <a:lvl6pPr marL="600532" indent="0">
              <a:buNone/>
              <a:defRPr sz="420" b="1"/>
            </a:lvl6pPr>
            <a:lvl7pPr marL="720639" indent="0">
              <a:buNone/>
              <a:defRPr sz="420" b="1"/>
            </a:lvl7pPr>
            <a:lvl8pPr marL="840745" indent="0">
              <a:buNone/>
              <a:defRPr sz="420" b="1"/>
            </a:lvl8pPr>
            <a:lvl9pPr marL="960852" indent="0">
              <a:buNone/>
              <a:defRPr sz="42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658162"/>
            <a:ext cx="2436517" cy="96805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441694"/>
            <a:ext cx="2448516" cy="216468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106" indent="0">
              <a:buNone/>
              <a:defRPr sz="525" b="1"/>
            </a:lvl2pPr>
            <a:lvl3pPr marL="240213" indent="0">
              <a:buNone/>
              <a:defRPr sz="473" b="1"/>
            </a:lvl3pPr>
            <a:lvl4pPr marL="360319" indent="0">
              <a:buNone/>
              <a:defRPr sz="420" b="1"/>
            </a:lvl4pPr>
            <a:lvl5pPr marL="480426" indent="0">
              <a:buNone/>
              <a:defRPr sz="420" b="1"/>
            </a:lvl5pPr>
            <a:lvl6pPr marL="600532" indent="0">
              <a:buNone/>
              <a:defRPr sz="420" b="1"/>
            </a:lvl6pPr>
            <a:lvl7pPr marL="720639" indent="0">
              <a:buNone/>
              <a:defRPr sz="420" b="1"/>
            </a:lvl7pPr>
            <a:lvl8pPr marL="840745" indent="0">
              <a:buNone/>
              <a:defRPr sz="420" b="1"/>
            </a:lvl8pPr>
            <a:lvl9pPr marL="960852" indent="0">
              <a:buNone/>
              <a:defRPr sz="42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658162"/>
            <a:ext cx="2448516" cy="96805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7418-F54B-4C4E-B109-CF435C43039D}" type="datetimeFigureOut">
              <a:rPr lang="pt-PT" smtClean="0"/>
              <a:t>25-02-2018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0EB8-BA86-435D-A846-D2EDCB8411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374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7418-F54B-4C4E-B109-CF435C43039D}" type="datetimeFigureOut">
              <a:rPr lang="pt-PT" smtClean="0"/>
              <a:t>25-02-2018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0EB8-BA86-435D-A846-D2EDCB8411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315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7418-F54B-4C4E-B109-CF435C43039D}" type="datetimeFigureOut">
              <a:rPr lang="pt-PT" smtClean="0"/>
              <a:t>25-02-2018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0EB8-BA86-435D-A846-D2EDCB8411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959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120121"/>
            <a:ext cx="1857572" cy="420423"/>
          </a:xfrm>
        </p:spPr>
        <p:txBody>
          <a:bodyPr anchor="b"/>
          <a:lstStyle>
            <a:lvl1pPr>
              <a:defRPr sz="841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259428"/>
            <a:ext cx="2915722" cy="1280455"/>
          </a:xfrm>
        </p:spPr>
        <p:txBody>
          <a:bodyPr/>
          <a:lstStyle>
            <a:lvl1pPr>
              <a:defRPr sz="841"/>
            </a:lvl1pPr>
            <a:lvl2pPr>
              <a:defRPr sz="736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540544"/>
            <a:ext cx="1857572" cy="1001424"/>
          </a:xfrm>
        </p:spPr>
        <p:txBody>
          <a:bodyPr/>
          <a:lstStyle>
            <a:lvl1pPr marL="0" indent="0">
              <a:buNone/>
              <a:defRPr sz="420"/>
            </a:lvl1pPr>
            <a:lvl2pPr marL="120106" indent="0">
              <a:buNone/>
              <a:defRPr sz="368"/>
            </a:lvl2pPr>
            <a:lvl3pPr marL="240213" indent="0">
              <a:buNone/>
              <a:defRPr sz="315"/>
            </a:lvl3pPr>
            <a:lvl4pPr marL="360319" indent="0">
              <a:buNone/>
              <a:defRPr sz="263"/>
            </a:lvl4pPr>
            <a:lvl5pPr marL="480426" indent="0">
              <a:buNone/>
              <a:defRPr sz="263"/>
            </a:lvl5pPr>
            <a:lvl6pPr marL="600532" indent="0">
              <a:buNone/>
              <a:defRPr sz="263"/>
            </a:lvl6pPr>
            <a:lvl7pPr marL="720639" indent="0">
              <a:buNone/>
              <a:defRPr sz="263"/>
            </a:lvl7pPr>
            <a:lvl8pPr marL="840745" indent="0">
              <a:buNone/>
              <a:defRPr sz="263"/>
            </a:lvl8pPr>
            <a:lvl9pPr marL="960852" indent="0">
              <a:buNone/>
              <a:defRPr sz="263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7418-F54B-4C4E-B109-CF435C43039D}" type="datetimeFigureOut">
              <a:rPr lang="pt-PT" smtClean="0"/>
              <a:t>25-02-2018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0EB8-BA86-435D-A846-D2EDCB8411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2806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120121"/>
            <a:ext cx="1857572" cy="420423"/>
          </a:xfrm>
        </p:spPr>
        <p:txBody>
          <a:bodyPr anchor="b"/>
          <a:lstStyle>
            <a:lvl1pPr>
              <a:defRPr sz="841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259428"/>
            <a:ext cx="2915722" cy="1280455"/>
          </a:xfrm>
        </p:spPr>
        <p:txBody>
          <a:bodyPr anchor="t"/>
          <a:lstStyle>
            <a:lvl1pPr marL="0" indent="0">
              <a:buNone/>
              <a:defRPr sz="841"/>
            </a:lvl1pPr>
            <a:lvl2pPr marL="120106" indent="0">
              <a:buNone/>
              <a:defRPr sz="736"/>
            </a:lvl2pPr>
            <a:lvl3pPr marL="240213" indent="0">
              <a:buNone/>
              <a:defRPr sz="630"/>
            </a:lvl3pPr>
            <a:lvl4pPr marL="360319" indent="0">
              <a:buNone/>
              <a:defRPr sz="525"/>
            </a:lvl4pPr>
            <a:lvl5pPr marL="480426" indent="0">
              <a:buNone/>
              <a:defRPr sz="525"/>
            </a:lvl5pPr>
            <a:lvl6pPr marL="600532" indent="0">
              <a:buNone/>
              <a:defRPr sz="525"/>
            </a:lvl6pPr>
            <a:lvl7pPr marL="720639" indent="0">
              <a:buNone/>
              <a:defRPr sz="525"/>
            </a:lvl7pPr>
            <a:lvl8pPr marL="840745" indent="0">
              <a:buNone/>
              <a:defRPr sz="525"/>
            </a:lvl8pPr>
            <a:lvl9pPr marL="960852" indent="0">
              <a:buNone/>
              <a:defRPr sz="525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540544"/>
            <a:ext cx="1857572" cy="1001424"/>
          </a:xfrm>
        </p:spPr>
        <p:txBody>
          <a:bodyPr/>
          <a:lstStyle>
            <a:lvl1pPr marL="0" indent="0">
              <a:buNone/>
              <a:defRPr sz="420"/>
            </a:lvl1pPr>
            <a:lvl2pPr marL="120106" indent="0">
              <a:buNone/>
              <a:defRPr sz="368"/>
            </a:lvl2pPr>
            <a:lvl3pPr marL="240213" indent="0">
              <a:buNone/>
              <a:defRPr sz="315"/>
            </a:lvl3pPr>
            <a:lvl4pPr marL="360319" indent="0">
              <a:buNone/>
              <a:defRPr sz="263"/>
            </a:lvl4pPr>
            <a:lvl5pPr marL="480426" indent="0">
              <a:buNone/>
              <a:defRPr sz="263"/>
            </a:lvl5pPr>
            <a:lvl6pPr marL="600532" indent="0">
              <a:buNone/>
              <a:defRPr sz="263"/>
            </a:lvl6pPr>
            <a:lvl7pPr marL="720639" indent="0">
              <a:buNone/>
              <a:defRPr sz="263"/>
            </a:lvl7pPr>
            <a:lvl8pPr marL="840745" indent="0">
              <a:buNone/>
              <a:defRPr sz="263"/>
            </a:lvl8pPr>
            <a:lvl9pPr marL="960852" indent="0">
              <a:buNone/>
              <a:defRPr sz="263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7418-F54B-4C4E-B109-CF435C43039D}" type="datetimeFigureOut">
              <a:rPr lang="pt-PT" smtClean="0"/>
              <a:t>25-02-2018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0EB8-BA86-435D-A846-D2EDCB8411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2995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95930"/>
            <a:ext cx="4967526" cy="348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479649"/>
            <a:ext cx="4967526" cy="1143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1670014"/>
            <a:ext cx="1295876" cy="959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17418-F54B-4C4E-B109-CF435C43039D}" type="datetimeFigureOut">
              <a:rPr lang="pt-PT" smtClean="0"/>
              <a:t>25-02-2018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1670014"/>
            <a:ext cx="1943814" cy="959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1670014"/>
            <a:ext cx="1295876" cy="959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00EB8-BA86-435D-A846-D2EDCB8411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602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240213" rtl="0" eaLnBrk="1" latinLnBrk="0" hangingPunct="1">
        <a:lnSpc>
          <a:spcPct val="90000"/>
        </a:lnSpc>
        <a:spcBef>
          <a:spcPct val="0"/>
        </a:spcBef>
        <a:buNone/>
        <a:defRPr sz="11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53" indent="-60053" algn="l" defTabSz="240213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6" kern="1200">
          <a:solidFill>
            <a:schemeClr val="tx1"/>
          </a:solidFill>
          <a:latin typeface="+mn-lt"/>
          <a:ea typeface="+mn-ea"/>
          <a:cs typeface="+mn-cs"/>
        </a:defRPr>
      </a:lvl1pPr>
      <a:lvl2pPr marL="180160" indent="-60053" algn="l" defTabSz="240213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266" indent="-60053" algn="l" defTabSz="240213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373" indent="-60053" algn="l" defTabSz="240213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4pPr>
      <a:lvl5pPr marL="540479" indent="-60053" algn="l" defTabSz="240213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5pPr>
      <a:lvl6pPr marL="660585" indent="-60053" algn="l" defTabSz="240213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6pPr>
      <a:lvl7pPr marL="780692" indent="-60053" algn="l" defTabSz="240213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7pPr>
      <a:lvl8pPr marL="900798" indent="-60053" algn="l" defTabSz="240213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8pPr>
      <a:lvl9pPr marL="1020905" indent="-60053" algn="l" defTabSz="240213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213" rtl="0" eaLnBrk="1" latinLnBrk="0" hangingPunct="1">
        <a:defRPr sz="473" kern="1200">
          <a:solidFill>
            <a:schemeClr val="tx1"/>
          </a:solidFill>
          <a:latin typeface="+mn-lt"/>
          <a:ea typeface="+mn-ea"/>
          <a:cs typeface="+mn-cs"/>
        </a:defRPr>
      </a:lvl1pPr>
      <a:lvl2pPr marL="120106" algn="l" defTabSz="240213" rtl="0" eaLnBrk="1" latinLnBrk="0" hangingPunct="1"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40213" algn="l" defTabSz="240213" rtl="0" eaLnBrk="1" latinLnBrk="0" hangingPunct="1">
        <a:defRPr sz="473" kern="1200">
          <a:solidFill>
            <a:schemeClr val="tx1"/>
          </a:solidFill>
          <a:latin typeface="+mn-lt"/>
          <a:ea typeface="+mn-ea"/>
          <a:cs typeface="+mn-cs"/>
        </a:defRPr>
      </a:lvl3pPr>
      <a:lvl4pPr marL="360319" algn="l" defTabSz="240213" rtl="0" eaLnBrk="1" latinLnBrk="0" hangingPunct="1">
        <a:defRPr sz="473" kern="1200">
          <a:solidFill>
            <a:schemeClr val="tx1"/>
          </a:solidFill>
          <a:latin typeface="+mn-lt"/>
          <a:ea typeface="+mn-ea"/>
          <a:cs typeface="+mn-cs"/>
        </a:defRPr>
      </a:lvl4pPr>
      <a:lvl5pPr marL="480426" algn="l" defTabSz="240213" rtl="0" eaLnBrk="1" latinLnBrk="0" hangingPunct="1">
        <a:defRPr sz="473" kern="1200">
          <a:solidFill>
            <a:schemeClr val="tx1"/>
          </a:solidFill>
          <a:latin typeface="+mn-lt"/>
          <a:ea typeface="+mn-ea"/>
          <a:cs typeface="+mn-cs"/>
        </a:defRPr>
      </a:lvl5pPr>
      <a:lvl6pPr marL="600532" algn="l" defTabSz="240213" rtl="0" eaLnBrk="1" latinLnBrk="0" hangingPunct="1">
        <a:defRPr sz="473" kern="1200">
          <a:solidFill>
            <a:schemeClr val="tx1"/>
          </a:solidFill>
          <a:latin typeface="+mn-lt"/>
          <a:ea typeface="+mn-ea"/>
          <a:cs typeface="+mn-cs"/>
        </a:defRPr>
      </a:lvl6pPr>
      <a:lvl7pPr marL="720639" algn="l" defTabSz="240213" rtl="0" eaLnBrk="1" latinLnBrk="0" hangingPunct="1">
        <a:defRPr sz="473" kern="1200">
          <a:solidFill>
            <a:schemeClr val="tx1"/>
          </a:solidFill>
          <a:latin typeface="+mn-lt"/>
          <a:ea typeface="+mn-ea"/>
          <a:cs typeface="+mn-cs"/>
        </a:defRPr>
      </a:lvl7pPr>
      <a:lvl8pPr marL="840745" algn="l" defTabSz="240213" rtl="0" eaLnBrk="1" latinLnBrk="0" hangingPunct="1">
        <a:defRPr sz="473" kern="1200">
          <a:solidFill>
            <a:schemeClr val="tx1"/>
          </a:solidFill>
          <a:latin typeface="+mn-lt"/>
          <a:ea typeface="+mn-ea"/>
          <a:cs typeface="+mn-cs"/>
        </a:defRPr>
      </a:lvl8pPr>
      <a:lvl9pPr marL="960852" algn="l" defTabSz="240213" rtl="0" eaLnBrk="1" latinLnBrk="0" hangingPunct="1">
        <a:defRPr sz="4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250E508-F0A1-496B-970E-8937EFA91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86" y="89295"/>
            <a:ext cx="5256778" cy="171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229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0</Words>
  <Application>Microsoft Office PowerPoint</Application>
  <PresentationFormat>Personalizados</PresentationFormat>
  <Paragraphs>0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</dc:creator>
  <cp:lastModifiedBy>Tiago</cp:lastModifiedBy>
  <cp:revision>5</cp:revision>
  <dcterms:created xsi:type="dcterms:W3CDTF">2018-02-24T19:30:13Z</dcterms:created>
  <dcterms:modified xsi:type="dcterms:W3CDTF">2018-02-25T16:40:35Z</dcterms:modified>
</cp:coreProperties>
</file>