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1691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471289"/>
            <a:ext cx="5376863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512522"/>
            <a:ext cx="5376863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5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53319"/>
            <a:ext cx="1545848" cy="244043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53319"/>
            <a:ext cx="4547930" cy="24404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9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1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717932"/>
            <a:ext cx="618339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1927150"/>
            <a:ext cx="618339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6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53319"/>
            <a:ext cx="6183392" cy="55661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705933"/>
            <a:ext cx="30328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051899"/>
            <a:ext cx="3032886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705933"/>
            <a:ext cx="304782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051899"/>
            <a:ext cx="3047823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5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6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414627"/>
            <a:ext cx="362938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6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414627"/>
            <a:ext cx="362938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8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53319"/>
            <a:ext cx="618339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766593"/>
            <a:ext cx="618339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CB4D-466A-47BC-8E14-4F015EFD8679}" type="datetimeFigureOut">
              <a:rPr lang="pt-PT" smtClean="0"/>
              <a:t>27-02-2018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2669079"/>
            <a:ext cx="241958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84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32E006-FAFD-4039-B3B3-ECB8FD7E2022}"/>
              </a:ext>
            </a:extLst>
          </p:cNvPr>
          <p:cNvSpPr/>
          <p:nvPr/>
        </p:nvSpPr>
        <p:spPr>
          <a:xfrm>
            <a:off x="4326671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04430F-AF90-4BDC-9D85-06CA9435BF07}"/>
              </a:ext>
            </a:extLst>
          </p:cNvPr>
          <p:cNvSpPr/>
          <p:nvPr/>
        </p:nvSpPr>
        <p:spPr>
          <a:xfrm>
            <a:off x="2210288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40B2B6-54AC-423D-9365-EE0EF88B7C11}"/>
              </a:ext>
            </a:extLst>
          </p:cNvPr>
          <p:cNvSpPr/>
          <p:nvPr/>
        </p:nvSpPr>
        <p:spPr>
          <a:xfrm>
            <a:off x="574394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E2F3525-F171-44E8-B57F-59D5EE2A1C51}"/>
              </a:ext>
            </a:extLst>
          </p:cNvPr>
          <p:cNvSpPr/>
          <p:nvPr/>
        </p:nvSpPr>
        <p:spPr>
          <a:xfrm>
            <a:off x="4335694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83D0AF-7F3C-4CD9-8C95-6BDFC94B9A69}"/>
              </a:ext>
            </a:extLst>
          </p:cNvPr>
          <p:cNvSpPr/>
          <p:nvPr/>
        </p:nvSpPr>
        <p:spPr>
          <a:xfrm>
            <a:off x="2210288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BD20AD-A074-4FF2-98D9-64564A24BC15}"/>
              </a:ext>
            </a:extLst>
          </p:cNvPr>
          <p:cNvSpPr/>
          <p:nvPr/>
        </p:nvSpPr>
        <p:spPr>
          <a:xfrm>
            <a:off x="74409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35A3579-B96A-4FE4-A5CF-812FAD0ACAF2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1098159" y="526224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06B1C4D-DF4F-45F1-8A50-D4776481DC09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>
            <a:off x="2918421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DDB06D2-CA2A-4664-A245-E8711A9929EA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5043827" y="526224"/>
            <a:ext cx="1054185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7AD06F3-9F6C-4588-834D-37B2142BB7A3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flipH="1">
            <a:off x="5034801" y="1812866"/>
            <a:ext cx="1063208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B402A6CD-0010-4507-B990-A9D0159FCEFB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2918418" y="2391810"/>
            <a:ext cx="1408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D2E65F3-AA22-4333-A69A-70F097E89202}"/>
              </a:ext>
            </a:extLst>
          </p:cNvPr>
          <p:cNvCxnSpPr>
            <a:stCxn id="16" idx="0"/>
            <a:endCxn id="22" idx="2"/>
          </p:cNvCxnSpPr>
          <p:nvPr/>
        </p:nvCxnSpPr>
        <p:spPr>
          <a:xfrm flipV="1">
            <a:off x="2564352" y="880073"/>
            <a:ext cx="0" cy="11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5EADB01-3D08-4E7B-870A-9D979E84610D}"/>
              </a:ext>
            </a:extLst>
          </p:cNvPr>
          <p:cNvCxnSpPr>
            <a:stCxn id="16" idx="1"/>
            <a:endCxn id="24" idx="2"/>
          </p:cNvCxnSpPr>
          <p:nvPr/>
        </p:nvCxnSpPr>
        <p:spPr>
          <a:xfrm flipH="1" flipV="1">
            <a:off x="1098159" y="1812866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16660659-A403-4941-AFE7-35FC15F09C62}"/>
              </a:ext>
            </a:extLst>
          </p:cNvPr>
          <p:cNvCxnSpPr/>
          <p:nvPr/>
        </p:nvCxnSpPr>
        <p:spPr>
          <a:xfrm>
            <a:off x="2909398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8DA2FCD-9D33-40D1-98B3-124B8E7DDE9C}"/>
              </a:ext>
            </a:extLst>
          </p:cNvPr>
          <p:cNvCxnSpPr>
            <a:stCxn id="20" idx="2"/>
            <a:endCxn id="6" idx="0"/>
          </p:cNvCxnSpPr>
          <p:nvPr/>
        </p:nvCxnSpPr>
        <p:spPr>
          <a:xfrm flipH="1">
            <a:off x="4680738" y="880073"/>
            <a:ext cx="9023" cy="11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5</cp:revision>
  <dcterms:created xsi:type="dcterms:W3CDTF">2017-11-29T19:34:42Z</dcterms:created>
  <dcterms:modified xsi:type="dcterms:W3CDTF">2018-02-27T19:36:48Z</dcterms:modified>
</cp:coreProperties>
</file>