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331" r:id="rId3"/>
    <p:sldId id="347" r:id="rId4"/>
    <p:sldId id="343" r:id="rId5"/>
    <p:sldId id="348" r:id="rId6"/>
    <p:sldId id="344" r:id="rId7"/>
    <p:sldId id="333" r:id="rId8"/>
    <p:sldId id="340" r:id="rId9"/>
    <p:sldId id="346" r:id="rId10"/>
    <p:sldId id="339" r:id="rId11"/>
    <p:sldId id="336" r:id="rId12"/>
    <p:sldId id="337" r:id="rId13"/>
    <p:sldId id="342" r:id="rId14"/>
    <p:sldId id="335" r:id="rId15"/>
    <p:sldId id="338" r:id="rId16"/>
    <p:sldId id="349" r:id="rId17"/>
    <p:sldId id="345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AEF4BA52-BD3C-4FE2-9002-9A710A425EE4}">
          <p14:sldIdLst>
            <p14:sldId id="256"/>
            <p14:sldId id="331"/>
            <p14:sldId id="347"/>
            <p14:sldId id="343"/>
            <p14:sldId id="348"/>
            <p14:sldId id="344"/>
            <p14:sldId id="333"/>
            <p14:sldId id="340"/>
            <p14:sldId id="346"/>
            <p14:sldId id="339"/>
            <p14:sldId id="336"/>
            <p14:sldId id="337"/>
            <p14:sldId id="342"/>
            <p14:sldId id="335"/>
            <p14:sldId id="338"/>
            <p14:sldId id="349"/>
            <p14:sldId id="3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0000"/>
    <a:srgbClr val="84C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9" y="7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-3106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CFFAF-2C4A-44F2-8534-149537DFD99D}" type="datetimeFigureOut">
              <a:rPr lang="de-DE" smtClean="0"/>
              <a:pPr/>
              <a:t>22.05.2018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15B4F-7443-4623-AF61-30976BB9A23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992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Question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drives</a:t>
            </a:r>
            <a:r>
              <a:rPr lang="de-DE" dirty="0" smtClean="0"/>
              <a:t> </a:t>
            </a:r>
            <a:r>
              <a:rPr lang="de-DE" dirty="0" err="1" smtClean="0"/>
              <a:t>my</a:t>
            </a:r>
            <a:r>
              <a:rPr lang="de-DE" dirty="0" smtClean="0"/>
              <a:t> PHD </a:t>
            </a:r>
            <a:r>
              <a:rPr lang="de-DE" dirty="0" err="1" smtClean="0"/>
              <a:t>thesis</a:t>
            </a:r>
            <a:r>
              <a:rPr lang="de-DE" dirty="0" smtClean="0"/>
              <a:t>: </a:t>
            </a:r>
          </a:p>
          <a:p>
            <a:r>
              <a:rPr lang="de-DE" dirty="0" err="1" smtClean="0"/>
              <a:t>Neural</a:t>
            </a:r>
            <a:r>
              <a:rPr lang="de-DE" dirty="0" smtClean="0"/>
              <a:t> Networks </a:t>
            </a:r>
            <a:r>
              <a:rPr lang="de-DE" dirty="0" err="1" smtClean="0"/>
              <a:t>are</a:t>
            </a:r>
            <a:r>
              <a:rPr lang="de-DE" dirty="0" smtClean="0"/>
              <a:t> powerful.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5B4F-7443-4623-AF61-30976BB9A230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6979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5B4F-7443-4623-AF61-30976BB9A230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73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5B4F-7443-4623-AF61-30976BB9A230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0555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5B4F-7443-4623-AF61-30976BB9A230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322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0C5DF-460F-45D8-AF5C-F4AF67281238}" type="datetime1">
              <a:rPr lang="de-DE" smtClean="0"/>
              <a:t>22.05.2018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Deep Learning in EEG Research - Tobias de Taillez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089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F454F-A983-466B-9B4B-69EF48DB5010}" type="datetime1">
              <a:rPr lang="de-DE" smtClean="0"/>
              <a:t>22.05.2018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12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8FA2-7463-4957-A141-07214762757D}" type="datetime1">
              <a:rPr lang="de-DE" smtClean="0"/>
              <a:t>22.05.2018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329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73543-A922-42EE-B16A-20A9322A2C59}" type="datetime1">
              <a:rPr lang="de-DE" smtClean="0"/>
              <a:t>22.05.2018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Deep Learning in EEG Research - Tobias de Taillez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95378" y="6254184"/>
            <a:ext cx="516172" cy="569456"/>
          </a:xfrm>
          <a:prstGeom prst="ellipse">
            <a:avLst/>
          </a:prstGeom>
          <a:solidFill>
            <a:schemeClr val="bg1">
              <a:alpha val="62000"/>
            </a:schemeClr>
          </a:solidFill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0BCC7E79-7291-403F-B1B6-4DA70051F9F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11247120" y="6356350"/>
            <a:ext cx="502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  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42</a:t>
            </a:r>
            <a:endParaRPr kumimoji="0" lang="de-DE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5365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2685-709D-4251-8131-8C9C5D551B32}" type="datetime1">
              <a:rPr lang="de-DE" smtClean="0"/>
              <a:t>22.05.2018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Deep Learning in EEG Research - Tobias de Taillez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95378" y="6254184"/>
            <a:ext cx="516172" cy="569456"/>
          </a:xfrm>
          <a:prstGeom prst="ellipse">
            <a:avLst/>
          </a:prstGeom>
          <a:solidFill>
            <a:schemeClr val="bg1">
              <a:alpha val="62000"/>
            </a:schemeClr>
          </a:solidFill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0BCC7E79-7291-403F-B1B6-4DA70051F9F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6084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355C6-0876-4C18-AF26-F638A73FB862}" type="datetime1">
              <a:rPr lang="de-DE" smtClean="0"/>
              <a:t>22.05.2018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11247120" y="6356350"/>
            <a:ext cx="502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  14</a:t>
            </a:r>
          </a:p>
        </p:txBody>
      </p:sp>
    </p:spTree>
    <p:extLst>
      <p:ext uri="{BB962C8B-B14F-4D97-AF65-F5344CB8AC3E}">
        <p14:creationId xmlns:p14="http://schemas.microsoft.com/office/powerpoint/2010/main" val="2152278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9796-2D1A-4332-BEDB-5452A5C0CD12}" type="datetime1">
              <a:rPr lang="de-DE" smtClean="0"/>
              <a:t>22.05.2018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11247120" y="6356350"/>
            <a:ext cx="502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  15</a:t>
            </a:r>
          </a:p>
        </p:txBody>
      </p:sp>
    </p:spTree>
    <p:extLst>
      <p:ext uri="{BB962C8B-B14F-4D97-AF65-F5344CB8AC3E}">
        <p14:creationId xmlns:p14="http://schemas.microsoft.com/office/powerpoint/2010/main" val="593941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AC2D-D533-4278-A475-144B0B043BB0}" type="datetime1">
              <a:rPr lang="de-DE" smtClean="0"/>
              <a:t>22.05.2018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11247120" y="6356350"/>
            <a:ext cx="502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  15</a:t>
            </a:r>
          </a:p>
        </p:txBody>
      </p:sp>
    </p:spTree>
    <p:extLst>
      <p:ext uri="{BB962C8B-B14F-4D97-AF65-F5344CB8AC3E}">
        <p14:creationId xmlns:p14="http://schemas.microsoft.com/office/powerpoint/2010/main" val="2924270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D327-3B79-49CA-B9F4-5004E2B27783}" type="datetime1">
              <a:rPr lang="de-DE" smtClean="0"/>
              <a:t>22.05.2018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68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DF9FD-022E-45B9-9DB9-B128CC20E731}" type="datetime1">
              <a:rPr lang="de-DE" smtClean="0"/>
              <a:t>22.05.2018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951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3BF-F4AA-4684-95CF-E0F976110098}" type="datetime1">
              <a:rPr lang="de-DE" smtClean="0"/>
              <a:t>22.05.2018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51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Uniol_kompakt_rgb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0132221" y="0"/>
            <a:ext cx="1283583" cy="752168"/>
          </a:xfrm>
          <a:prstGeom prst="rect">
            <a:avLst/>
          </a:prstGeom>
        </p:spPr>
      </p:pic>
      <p:pic>
        <p:nvPicPr>
          <p:cNvPr id="9" name="Picture 5" descr="O:\Public Relations\Logos\Hearing\H4a\H4A_Logo.jpg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5804" y="15547"/>
            <a:ext cx="776196" cy="73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AC712-F7C9-45B8-96E8-5C7EB1EB3924}" type="datetime1">
              <a:rPr lang="de-DE" smtClean="0"/>
              <a:t>22.05.2018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Deep Learning in EEG Research - Tobias de Taillez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10935249" y="6344913"/>
            <a:ext cx="516172" cy="3651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C7E79-7291-403F-B1B6-4DA70051F9F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077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15347" y="1462831"/>
            <a:ext cx="10761306" cy="2387600"/>
          </a:xfrm>
        </p:spPr>
        <p:txBody>
          <a:bodyPr anchor="b">
            <a:normAutofit fontScale="90000"/>
          </a:bodyPr>
          <a:lstStyle/>
          <a:p>
            <a:r>
              <a:rPr lang="en-US" b="1" dirty="0"/>
              <a:t>Artificial neural networks as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analysis tool for predicting </a:t>
            </a:r>
            <a:r>
              <a:rPr lang="en-US" b="1" dirty="0"/>
              <a:t>EEG data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in </a:t>
            </a:r>
            <a:r>
              <a:rPr lang="en-US" b="1" dirty="0"/>
              <a:t>auditory attention tasks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946808"/>
            <a:ext cx="9144000" cy="1655762"/>
          </a:xfrm>
        </p:spPr>
        <p:txBody>
          <a:bodyPr>
            <a:normAutofit/>
          </a:bodyPr>
          <a:lstStyle/>
          <a:p>
            <a:r>
              <a:rPr lang="de-DE" u="sng" dirty="0"/>
              <a:t>Tobias de </a:t>
            </a:r>
            <a:r>
              <a:rPr lang="de-DE" u="sng" dirty="0" smtClean="0"/>
              <a:t>Taillez</a:t>
            </a:r>
            <a:r>
              <a:rPr lang="de-DE" i="0" u="sng" baseline="30000" dirty="0" smtClean="0">
                <a:latin typeface="+mj-lt"/>
              </a:rPr>
              <a:t>1</a:t>
            </a:r>
            <a:endParaRPr lang="de-DE" u="sng" baseline="30000" dirty="0" smtClean="0"/>
          </a:p>
          <a:p>
            <a:r>
              <a:rPr lang="de-DE" sz="2000" dirty="0" smtClean="0"/>
              <a:t>Bojana Mirkovic</a:t>
            </a:r>
            <a:r>
              <a:rPr lang="de-DE" sz="2000" baseline="30000" dirty="0" smtClean="0"/>
              <a:t>2</a:t>
            </a:r>
          </a:p>
          <a:p>
            <a:r>
              <a:rPr lang="de-DE" sz="2000" dirty="0" smtClean="0"/>
              <a:t>Birger Kollmeier</a:t>
            </a:r>
            <a:r>
              <a:rPr lang="de-DE" sz="2000" baseline="30000" dirty="0" smtClean="0"/>
              <a:t>1</a:t>
            </a:r>
          </a:p>
          <a:p>
            <a:r>
              <a:rPr lang="de-DE" sz="2000" dirty="0" smtClean="0"/>
              <a:t>Bernd </a:t>
            </a:r>
            <a:r>
              <a:rPr lang="de-DE" sz="2000" dirty="0"/>
              <a:t>T. </a:t>
            </a:r>
            <a:r>
              <a:rPr lang="de-DE" sz="2000" dirty="0" smtClean="0"/>
              <a:t>Meyer</a:t>
            </a:r>
            <a:r>
              <a:rPr lang="de-DE" sz="2000" baseline="30000" dirty="0" smtClean="0"/>
              <a:t>1</a:t>
            </a:r>
            <a:endParaRPr lang="de-DE" sz="2000" baseline="30000" dirty="0">
              <a:effectLst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54061" y="6137518"/>
            <a:ext cx="10807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University of Oldenburg, Germany, Department of Medical Physics and Cluster of Excellence Hearing4all</a:t>
            </a:r>
          </a:p>
          <a:p>
            <a:pPr marL="342900" indent="-342900">
              <a:buAutoNum type="arabicPeriod"/>
            </a:pPr>
            <a:r>
              <a:rPr lang="en-US" dirty="0" smtClean="0"/>
              <a:t>University of Oldenburg, Germany, Department of </a:t>
            </a:r>
            <a:r>
              <a:rPr lang="en-US" dirty="0"/>
              <a:t>Psychology and Cluster of Excellence Hearing4all</a:t>
            </a:r>
          </a:p>
        </p:txBody>
      </p:sp>
    </p:spTree>
    <p:extLst>
      <p:ext uri="{BB962C8B-B14F-4D97-AF65-F5344CB8AC3E}">
        <p14:creationId xmlns:p14="http://schemas.microsoft.com/office/powerpoint/2010/main" val="419223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ruppieren 406"/>
          <p:cNvGrpSpPr/>
          <p:nvPr/>
        </p:nvGrpSpPr>
        <p:grpSpPr>
          <a:xfrm rot="16200000">
            <a:off x="3701906" y="4786900"/>
            <a:ext cx="1113519" cy="1550483"/>
            <a:chOff x="4786031" y="2241700"/>
            <a:chExt cx="1113445" cy="1550380"/>
          </a:xfrm>
        </p:grpSpPr>
        <p:cxnSp>
          <p:nvCxnSpPr>
            <p:cNvPr id="408" name="Straight Connector 29"/>
            <p:cNvCxnSpPr>
              <a:stCxn id="431" idx="6"/>
              <a:endCxn id="440" idx="2"/>
            </p:cNvCxnSpPr>
            <p:nvPr/>
          </p:nvCxnSpPr>
          <p:spPr>
            <a:xfrm rot="16200000">
              <a:off x="5250042" y="2367858"/>
              <a:ext cx="185422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9" name="Straight Connector 31"/>
            <p:cNvCxnSpPr>
              <a:stCxn id="431" idx="6"/>
              <a:endCxn id="439" idx="2"/>
            </p:cNvCxnSpPr>
            <p:nvPr/>
          </p:nvCxnSpPr>
          <p:spPr>
            <a:xfrm rot="16200000">
              <a:off x="5152600" y="2465301"/>
              <a:ext cx="185422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0" name="Straight Connector 37"/>
            <p:cNvCxnSpPr>
              <a:cxnSpLocks/>
              <a:stCxn id="431" idx="6"/>
              <a:endCxn id="436" idx="2"/>
            </p:cNvCxnSpPr>
            <p:nvPr/>
          </p:nvCxnSpPr>
          <p:spPr>
            <a:xfrm rot="16200000">
              <a:off x="4865824" y="2752076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1" name="Straight Connector 39"/>
            <p:cNvCxnSpPr>
              <a:stCxn id="431" idx="6"/>
              <a:endCxn id="435" idx="2"/>
            </p:cNvCxnSpPr>
            <p:nvPr/>
          </p:nvCxnSpPr>
          <p:spPr>
            <a:xfrm rot="16200000">
              <a:off x="4774269" y="2843631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2" name="Straight Connector 41"/>
            <p:cNvCxnSpPr>
              <a:cxnSpLocks/>
              <a:stCxn id="432" idx="6"/>
              <a:endCxn id="435" idx="2"/>
            </p:cNvCxnSpPr>
            <p:nvPr/>
          </p:nvCxnSpPr>
          <p:spPr>
            <a:xfrm rot="16200000" flipV="1">
              <a:off x="4865824" y="2752076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3" name="Straight Connector 43"/>
            <p:cNvCxnSpPr>
              <a:cxnSpLocks/>
              <a:stCxn id="432" idx="6"/>
              <a:endCxn id="436" idx="2"/>
            </p:cNvCxnSpPr>
            <p:nvPr/>
          </p:nvCxnSpPr>
          <p:spPr>
            <a:xfrm rot="16200000">
              <a:off x="4957379" y="2843631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4" name="Straight Connector 49"/>
            <p:cNvCxnSpPr>
              <a:stCxn id="432" idx="6"/>
              <a:endCxn id="439" idx="2"/>
            </p:cNvCxnSpPr>
            <p:nvPr/>
          </p:nvCxnSpPr>
          <p:spPr>
            <a:xfrm rot="16200000">
              <a:off x="5244155" y="2556856"/>
              <a:ext cx="185422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5" name="Straight Connector 51"/>
            <p:cNvCxnSpPr>
              <a:stCxn id="432" idx="6"/>
              <a:endCxn id="440" idx="2"/>
            </p:cNvCxnSpPr>
            <p:nvPr/>
          </p:nvCxnSpPr>
          <p:spPr>
            <a:xfrm rot="16200000">
              <a:off x="5341597" y="2459413"/>
              <a:ext cx="185422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6" name="Straight Connector 53"/>
            <p:cNvCxnSpPr>
              <a:stCxn id="433" idx="6"/>
              <a:endCxn id="436" idx="2"/>
            </p:cNvCxnSpPr>
            <p:nvPr/>
          </p:nvCxnSpPr>
          <p:spPr>
            <a:xfrm rot="16200000" flipV="1">
              <a:off x="5054176" y="2746834"/>
              <a:ext cx="185422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7" name="Straight Connector 59"/>
            <p:cNvCxnSpPr>
              <a:stCxn id="433" idx="6"/>
              <a:endCxn id="439" idx="2"/>
            </p:cNvCxnSpPr>
            <p:nvPr/>
          </p:nvCxnSpPr>
          <p:spPr>
            <a:xfrm rot="16200000">
              <a:off x="5340952" y="2653653"/>
              <a:ext cx="185422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8" name="Straight Connector 61"/>
            <p:cNvCxnSpPr>
              <a:stCxn id="433" idx="6"/>
              <a:endCxn id="440" idx="2"/>
            </p:cNvCxnSpPr>
            <p:nvPr/>
          </p:nvCxnSpPr>
          <p:spPr>
            <a:xfrm rot="16200000">
              <a:off x="5438395" y="2556211"/>
              <a:ext cx="185422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9" name="Straight Connector 69"/>
            <p:cNvCxnSpPr>
              <a:stCxn id="434" idx="6"/>
              <a:endCxn id="439" idx="2"/>
            </p:cNvCxnSpPr>
            <p:nvPr/>
          </p:nvCxnSpPr>
          <p:spPr>
            <a:xfrm rot="16200000">
              <a:off x="5436976" y="2749678"/>
              <a:ext cx="185422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0" name="Straight Connector 71"/>
            <p:cNvCxnSpPr>
              <a:stCxn id="434" idx="6"/>
              <a:endCxn id="440" idx="2"/>
            </p:cNvCxnSpPr>
            <p:nvPr/>
          </p:nvCxnSpPr>
          <p:spPr>
            <a:xfrm rot="16200000">
              <a:off x="5534419" y="2652235"/>
              <a:ext cx="185422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1" name="Straight Connector 75"/>
            <p:cNvCxnSpPr>
              <a:endCxn id="439" idx="2"/>
            </p:cNvCxnSpPr>
            <p:nvPr/>
          </p:nvCxnSpPr>
          <p:spPr>
            <a:xfrm rot="16200000">
              <a:off x="5530930" y="2843632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2" name="Straight Connector 77"/>
            <p:cNvCxnSpPr>
              <a:endCxn id="440" idx="2"/>
            </p:cNvCxnSpPr>
            <p:nvPr/>
          </p:nvCxnSpPr>
          <p:spPr>
            <a:xfrm rot="16200000">
              <a:off x="5628372" y="2746189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3" name="Straight Connector 81"/>
            <p:cNvCxnSpPr>
              <a:endCxn id="436" idx="2"/>
            </p:cNvCxnSpPr>
            <p:nvPr/>
          </p:nvCxnSpPr>
          <p:spPr>
            <a:xfrm rot="16200000" flipV="1">
              <a:off x="5244154" y="2556856"/>
              <a:ext cx="185423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4" name="Straight Connector 83"/>
            <p:cNvCxnSpPr>
              <a:endCxn id="435" idx="2"/>
            </p:cNvCxnSpPr>
            <p:nvPr/>
          </p:nvCxnSpPr>
          <p:spPr>
            <a:xfrm rot="16200000" flipV="1">
              <a:off x="5152599" y="2465301"/>
              <a:ext cx="185423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5" name="Straight Connector 85"/>
            <p:cNvCxnSpPr>
              <a:endCxn id="439" idx="2"/>
            </p:cNvCxnSpPr>
            <p:nvPr/>
          </p:nvCxnSpPr>
          <p:spPr>
            <a:xfrm rot="16200000" flipV="1">
              <a:off x="5628372" y="2746189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6" name="Straight Connector 87"/>
            <p:cNvCxnSpPr>
              <a:endCxn id="440" idx="2"/>
            </p:cNvCxnSpPr>
            <p:nvPr/>
          </p:nvCxnSpPr>
          <p:spPr>
            <a:xfrm rot="16200000">
              <a:off x="5725815" y="2843632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27" name="Oval 2"/>
            <p:cNvSpPr/>
            <p:nvPr/>
          </p:nvSpPr>
          <p:spPr>
            <a:xfrm rot="16200000">
              <a:off x="4786031" y="293634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28" name="Oval 5"/>
            <p:cNvSpPr/>
            <p:nvPr/>
          </p:nvSpPr>
          <p:spPr>
            <a:xfrm rot="16200000">
              <a:off x="4969141" y="293634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29" name="Oval 6"/>
            <p:cNvSpPr/>
            <p:nvPr/>
          </p:nvSpPr>
          <p:spPr>
            <a:xfrm rot="16200000">
              <a:off x="5162736" y="293634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30" name="Oval 7"/>
            <p:cNvSpPr/>
            <p:nvPr/>
          </p:nvSpPr>
          <p:spPr>
            <a:xfrm rot="16200000">
              <a:off x="5354785" y="2936343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31" name="Oval 8"/>
            <p:cNvSpPr/>
            <p:nvPr/>
          </p:nvSpPr>
          <p:spPr>
            <a:xfrm rot="16200000">
              <a:off x="5542692" y="2936343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32" name="Oval 9"/>
            <p:cNvSpPr/>
            <p:nvPr/>
          </p:nvSpPr>
          <p:spPr>
            <a:xfrm rot="16200000">
              <a:off x="5737577" y="2936343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33" name="Oval 10"/>
            <p:cNvSpPr/>
            <p:nvPr/>
          </p:nvSpPr>
          <p:spPr>
            <a:xfrm rot="16200000">
              <a:off x="4786031" y="258902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34" name="Oval 11"/>
            <p:cNvSpPr/>
            <p:nvPr/>
          </p:nvSpPr>
          <p:spPr>
            <a:xfrm rot="16200000">
              <a:off x="4969141" y="258902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35" name="Oval 14"/>
            <p:cNvSpPr/>
            <p:nvPr/>
          </p:nvSpPr>
          <p:spPr>
            <a:xfrm rot="16200000">
              <a:off x="5542692" y="258902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36" name="Oval 15"/>
            <p:cNvSpPr/>
            <p:nvPr/>
          </p:nvSpPr>
          <p:spPr>
            <a:xfrm rot="16200000">
              <a:off x="5737577" y="258902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cxnSp>
          <p:nvCxnSpPr>
            <p:cNvPr id="437" name="Straight Connector 29"/>
            <p:cNvCxnSpPr>
              <a:stCxn id="471" idx="6"/>
              <a:endCxn id="482" idx="2"/>
            </p:cNvCxnSpPr>
            <p:nvPr/>
          </p:nvCxnSpPr>
          <p:spPr>
            <a:xfrm rot="16200000">
              <a:off x="5250042" y="3061696"/>
              <a:ext cx="185422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8" name="Straight Connector 31"/>
            <p:cNvCxnSpPr>
              <a:stCxn id="471" idx="6"/>
              <a:endCxn id="481" idx="2"/>
            </p:cNvCxnSpPr>
            <p:nvPr/>
          </p:nvCxnSpPr>
          <p:spPr>
            <a:xfrm rot="16200000">
              <a:off x="5152600" y="3159139"/>
              <a:ext cx="185422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9" name="Straight Connector 33"/>
            <p:cNvCxnSpPr>
              <a:stCxn id="471" idx="6"/>
              <a:endCxn id="480" idx="2"/>
            </p:cNvCxnSpPr>
            <p:nvPr/>
          </p:nvCxnSpPr>
          <p:spPr>
            <a:xfrm rot="16200000">
              <a:off x="5058646" y="3253092"/>
              <a:ext cx="185422" cy="56875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0" name="Straight Connector 35"/>
            <p:cNvCxnSpPr>
              <a:stCxn id="471" idx="6"/>
              <a:endCxn id="479" idx="2"/>
            </p:cNvCxnSpPr>
            <p:nvPr/>
          </p:nvCxnSpPr>
          <p:spPr>
            <a:xfrm rot="16200000">
              <a:off x="4962621" y="3349116"/>
              <a:ext cx="185422" cy="37670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1" name="Straight Connector 37"/>
            <p:cNvCxnSpPr>
              <a:cxnSpLocks/>
              <a:stCxn id="471" idx="6"/>
              <a:endCxn id="478" idx="2"/>
            </p:cNvCxnSpPr>
            <p:nvPr/>
          </p:nvCxnSpPr>
          <p:spPr>
            <a:xfrm rot="16200000">
              <a:off x="4865824" y="3445914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2" name="Straight Connector 39"/>
            <p:cNvCxnSpPr>
              <a:stCxn id="471" idx="6"/>
              <a:endCxn id="477" idx="2"/>
            </p:cNvCxnSpPr>
            <p:nvPr/>
          </p:nvCxnSpPr>
          <p:spPr>
            <a:xfrm rot="16200000">
              <a:off x="4774269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3" name="Straight Connector 41"/>
            <p:cNvCxnSpPr>
              <a:cxnSpLocks/>
              <a:stCxn id="472" idx="6"/>
              <a:endCxn id="477" idx="2"/>
            </p:cNvCxnSpPr>
            <p:nvPr/>
          </p:nvCxnSpPr>
          <p:spPr>
            <a:xfrm rot="16200000" flipV="1">
              <a:off x="4865824" y="3445914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4" name="Straight Connector 43"/>
            <p:cNvCxnSpPr>
              <a:cxnSpLocks/>
              <a:stCxn id="472" idx="6"/>
              <a:endCxn id="478" idx="2"/>
            </p:cNvCxnSpPr>
            <p:nvPr/>
          </p:nvCxnSpPr>
          <p:spPr>
            <a:xfrm rot="16200000">
              <a:off x="4957379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5" name="Straight Connector 45"/>
            <p:cNvCxnSpPr>
              <a:stCxn id="472" idx="6"/>
              <a:endCxn id="479" idx="2"/>
            </p:cNvCxnSpPr>
            <p:nvPr/>
          </p:nvCxnSpPr>
          <p:spPr>
            <a:xfrm rot="16200000">
              <a:off x="5054176" y="3440672"/>
              <a:ext cx="185422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6" name="Straight Connector 47"/>
            <p:cNvCxnSpPr>
              <a:stCxn id="472" idx="6"/>
              <a:endCxn id="480" idx="2"/>
            </p:cNvCxnSpPr>
            <p:nvPr/>
          </p:nvCxnSpPr>
          <p:spPr>
            <a:xfrm rot="16200000">
              <a:off x="5150201" y="3344647"/>
              <a:ext cx="185422" cy="38564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7" name="Straight Connector 49"/>
            <p:cNvCxnSpPr>
              <a:stCxn id="472" idx="6"/>
              <a:endCxn id="481" idx="2"/>
            </p:cNvCxnSpPr>
            <p:nvPr/>
          </p:nvCxnSpPr>
          <p:spPr>
            <a:xfrm rot="16200000">
              <a:off x="5244155" y="3250694"/>
              <a:ext cx="185422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8" name="Straight Connector 51"/>
            <p:cNvCxnSpPr>
              <a:stCxn id="472" idx="6"/>
              <a:endCxn id="482" idx="2"/>
            </p:cNvCxnSpPr>
            <p:nvPr/>
          </p:nvCxnSpPr>
          <p:spPr>
            <a:xfrm rot="16200000">
              <a:off x="5341597" y="3153251"/>
              <a:ext cx="185422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9" name="Straight Connector 53"/>
            <p:cNvCxnSpPr>
              <a:stCxn id="473" idx="6"/>
              <a:endCxn id="478" idx="2"/>
            </p:cNvCxnSpPr>
            <p:nvPr/>
          </p:nvCxnSpPr>
          <p:spPr>
            <a:xfrm rot="16200000" flipV="1">
              <a:off x="5054176" y="3440672"/>
              <a:ext cx="185422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0" name="Straight Connector 55"/>
            <p:cNvCxnSpPr>
              <a:stCxn id="473" idx="6"/>
              <a:endCxn id="479" idx="2"/>
            </p:cNvCxnSpPr>
            <p:nvPr/>
          </p:nvCxnSpPr>
          <p:spPr>
            <a:xfrm rot="16200000">
              <a:off x="5150974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1" name="Straight Connector 57"/>
            <p:cNvCxnSpPr>
              <a:stCxn id="473" idx="6"/>
              <a:endCxn id="480" idx="2"/>
            </p:cNvCxnSpPr>
            <p:nvPr/>
          </p:nvCxnSpPr>
          <p:spPr>
            <a:xfrm rot="16200000">
              <a:off x="5246999" y="3441445"/>
              <a:ext cx="185422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2" name="Straight Connector 109"/>
            <p:cNvCxnSpPr>
              <a:stCxn id="473" idx="6"/>
              <a:endCxn id="481" idx="2"/>
            </p:cNvCxnSpPr>
            <p:nvPr/>
          </p:nvCxnSpPr>
          <p:spPr>
            <a:xfrm rot="16200000">
              <a:off x="5340952" y="3347491"/>
              <a:ext cx="185422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3" name="Straight Connector 61"/>
            <p:cNvCxnSpPr>
              <a:stCxn id="473" idx="6"/>
              <a:endCxn id="482" idx="2"/>
            </p:cNvCxnSpPr>
            <p:nvPr/>
          </p:nvCxnSpPr>
          <p:spPr>
            <a:xfrm rot="16200000">
              <a:off x="5438395" y="3250049"/>
              <a:ext cx="185422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4" name="Straight Connector 63"/>
            <p:cNvCxnSpPr>
              <a:stCxn id="474" idx="6"/>
              <a:endCxn id="479" idx="2"/>
            </p:cNvCxnSpPr>
            <p:nvPr/>
          </p:nvCxnSpPr>
          <p:spPr>
            <a:xfrm rot="16200000" flipV="1">
              <a:off x="5246998" y="3441445"/>
              <a:ext cx="185423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5" name="Straight Connector 65"/>
            <p:cNvCxnSpPr>
              <a:stCxn id="474" idx="6"/>
              <a:endCxn id="480" idx="2"/>
            </p:cNvCxnSpPr>
            <p:nvPr/>
          </p:nvCxnSpPr>
          <p:spPr>
            <a:xfrm rot="16200000">
              <a:off x="5343023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6" name="Straight Connector 69"/>
            <p:cNvCxnSpPr>
              <a:stCxn id="474" idx="6"/>
              <a:endCxn id="481" idx="2"/>
            </p:cNvCxnSpPr>
            <p:nvPr/>
          </p:nvCxnSpPr>
          <p:spPr>
            <a:xfrm rot="16200000">
              <a:off x="5436976" y="3443516"/>
              <a:ext cx="185422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7" name="Straight Connector 71"/>
            <p:cNvCxnSpPr>
              <a:stCxn id="474" idx="6"/>
              <a:endCxn id="482" idx="2"/>
            </p:cNvCxnSpPr>
            <p:nvPr/>
          </p:nvCxnSpPr>
          <p:spPr>
            <a:xfrm rot="16200000">
              <a:off x="5534419" y="3346073"/>
              <a:ext cx="185422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8" name="Straight Connector 73"/>
            <p:cNvCxnSpPr>
              <a:stCxn id="475" idx="6"/>
              <a:endCxn id="480" idx="2"/>
            </p:cNvCxnSpPr>
            <p:nvPr/>
          </p:nvCxnSpPr>
          <p:spPr>
            <a:xfrm rot="16200000" flipV="1">
              <a:off x="5436976" y="3443516"/>
              <a:ext cx="185422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9" name="Straight Connector 75"/>
            <p:cNvCxnSpPr>
              <a:stCxn id="475" idx="6"/>
              <a:endCxn id="481" idx="2"/>
            </p:cNvCxnSpPr>
            <p:nvPr/>
          </p:nvCxnSpPr>
          <p:spPr>
            <a:xfrm rot="16200000">
              <a:off x="5530930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0" name="Straight Connector 77"/>
            <p:cNvCxnSpPr>
              <a:stCxn id="475" idx="6"/>
              <a:endCxn id="482" idx="2"/>
            </p:cNvCxnSpPr>
            <p:nvPr/>
          </p:nvCxnSpPr>
          <p:spPr>
            <a:xfrm rot="16200000">
              <a:off x="5628372" y="3440027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1" name="Straight Connector 79"/>
            <p:cNvCxnSpPr>
              <a:stCxn id="475" idx="6"/>
              <a:endCxn id="479" idx="2"/>
            </p:cNvCxnSpPr>
            <p:nvPr/>
          </p:nvCxnSpPr>
          <p:spPr>
            <a:xfrm rot="16200000" flipV="1">
              <a:off x="5340952" y="3347491"/>
              <a:ext cx="185423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2" name="Straight Connector 81"/>
            <p:cNvCxnSpPr>
              <a:stCxn id="475" idx="6"/>
              <a:endCxn id="478" idx="2"/>
            </p:cNvCxnSpPr>
            <p:nvPr/>
          </p:nvCxnSpPr>
          <p:spPr>
            <a:xfrm rot="16200000" flipV="1">
              <a:off x="5244154" y="3250694"/>
              <a:ext cx="185423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3" name="Straight Connector 83"/>
            <p:cNvCxnSpPr>
              <a:stCxn id="475" idx="6"/>
              <a:endCxn id="477" idx="2"/>
            </p:cNvCxnSpPr>
            <p:nvPr/>
          </p:nvCxnSpPr>
          <p:spPr>
            <a:xfrm rot="16200000" flipV="1">
              <a:off x="5152599" y="3159139"/>
              <a:ext cx="185423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4" name="Straight Connector 85"/>
            <p:cNvCxnSpPr>
              <a:stCxn id="476" idx="6"/>
              <a:endCxn id="481" idx="2"/>
            </p:cNvCxnSpPr>
            <p:nvPr/>
          </p:nvCxnSpPr>
          <p:spPr>
            <a:xfrm rot="16200000" flipV="1">
              <a:off x="5628372" y="3440027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5" name="Straight Connector 87"/>
            <p:cNvCxnSpPr>
              <a:stCxn id="476" idx="6"/>
              <a:endCxn id="482" idx="2"/>
            </p:cNvCxnSpPr>
            <p:nvPr/>
          </p:nvCxnSpPr>
          <p:spPr>
            <a:xfrm rot="16200000">
              <a:off x="5725815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6" name="Straight Connector 89"/>
            <p:cNvCxnSpPr>
              <a:stCxn id="476" idx="6"/>
              <a:endCxn id="480" idx="2"/>
            </p:cNvCxnSpPr>
            <p:nvPr/>
          </p:nvCxnSpPr>
          <p:spPr>
            <a:xfrm rot="16200000" flipV="1">
              <a:off x="5534419" y="3346073"/>
              <a:ext cx="185422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67" name="Oval 2"/>
            <p:cNvSpPr/>
            <p:nvPr/>
          </p:nvSpPr>
          <p:spPr>
            <a:xfrm rot="16200000">
              <a:off x="4786031" y="363018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68" name="Oval 5"/>
            <p:cNvSpPr/>
            <p:nvPr/>
          </p:nvSpPr>
          <p:spPr>
            <a:xfrm rot="16200000">
              <a:off x="4969141" y="363018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69" name="Oval 6"/>
            <p:cNvSpPr/>
            <p:nvPr/>
          </p:nvSpPr>
          <p:spPr>
            <a:xfrm rot="16200000">
              <a:off x="5162736" y="363018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70" name="Oval 7"/>
            <p:cNvSpPr/>
            <p:nvPr/>
          </p:nvSpPr>
          <p:spPr>
            <a:xfrm rot="16200000">
              <a:off x="5354785" y="363018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71" name="Oval 8"/>
            <p:cNvSpPr/>
            <p:nvPr/>
          </p:nvSpPr>
          <p:spPr>
            <a:xfrm rot="16200000">
              <a:off x="5542692" y="363018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72" name="Oval 9"/>
            <p:cNvSpPr/>
            <p:nvPr/>
          </p:nvSpPr>
          <p:spPr>
            <a:xfrm rot="16200000">
              <a:off x="5737577" y="363018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73" name="Oval 10"/>
            <p:cNvSpPr/>
            <p:nvPr/>
          </p:nvSpPr>
          <p:spPr>
            <a:xfrm rot="16200000">
              <a:off x="4786031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74" name="Oval 11"/>
            <p:cNvSpPr/>
            <p:nvPr/>
          </p:nvSpPr>
          <p:spPr>
            <a:xfrm rot="16200000">
              <a:off x="4969141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75" name="Oval 12"/>
            <p:cNvSpPr/>
            <p:nvPr/>
          </p:nvSpPr>
          <p:spPr>
            <a:xfrm rot="16200000">
              <a:off x="5162736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76" name="Oval 13"/>
            <p:cNvSpPr/>
            <p:nvPr/>
          </p:nvSpPr>
          <p:spPr>
            <a:xfrm rot="16200000">
              <a:off x="5354785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77" name="Oval 14"/>
            <p:cNvSpPr/>
            <p:nvPr/>
          </p:nvSpPr>
          <p:spPr>
            <a:xfrm rot="16200000">
              <a:off x="5542692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78" name="Oval 15"/>
            <p:cNvSpPr/>
            <p:nvPr/>
          </p:nvSpPr>
          <p:spPr>
            <a:xfrm rot="16200000">
              <a:off x="5737577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cxnSp>
          <p:nvCxnSpPr>
            <p:cNvPr id="479" name="Gerader Verbinder 90"/>
            <p:cNvCxnSpPr>
              <a:stCxn id="477" idx="6"/>
            </p:cNvCxnSpPr>
            <p:nvPr/>
          </p:nvCxnSpPr>
          <p:spPr>
            <a:xfrm rot="16200000">
              <a:off x="5250444" y="2714777"/>
              <a:ext cx="184618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0" name="Gerader Verbinder 91"/>
            <p:cNvCxnSpPr>
              <a:stCxn id="477" idx="6"/>
            </p:cNvCxnSpPr>
            <p:nvPr/>
          </p:nvCxnSpPr>
          <p:spPr>
            <a:xfrm rot="16200000">
              <a:off x="5153002" y="2812220"/>
              <a:ext cx="184618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1" name="Gerader Verbinder 92"/>
            <p:cNvCxnSpPr>
              <a:stCxn id="477" idx="6"/>
              <a:endCxn id="434" idx="2"/>
            </p:cNvCxnSpPr>
            <p:nvPr/>
          </p:nvCxnSpPr>
          <p:spPr>
            <a:xfrm rot="16200000">
              <a:off x="5059048" y="2906173"/>
              <a:ext cx="184618" cy="56875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2" name="Gerader Verbinder 93"/>
            <p:cNvCxnSpPr>
              <a:stCxn id="477" idx="6"/>
              <a:endCxn id="432" idx="2"/>
            </p:cNvCxnSpPr>
            <p:nvPr/>
          </p:nvCxnSpPr>
          <p:spPr>
            <a:xfrm rot="16200000">
              <a:off x="4866226" y="3098995"/>
              <a:ext cx="184618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3" name="Gerader Verbinder 94"/>
            <p:cNvCxnSpPr>
              <a:stCxn id="477" idx="6"/>
              <a:endCxn id="431" idx="2"/>
            </p:cNvCxnSpPr>
            <p:nvPr/>
          </p:nvCxnSpPr>
          <p:spPr>
            <a:xfrm rot="16200000">
              <a:off x="4774671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4" name="Gerader Verbinder 95"/>
            <p:cNvCxnSpPr>
              <a:cxnSpLocks/>
              <a:stCxn id="478" idx="6"/>
              <a:endCxn id="431" idx="2"/>
            </p:cNvCxnSpPr>
            <p:nvPr/>
          </p:nvCxnSpPr>
          <p:spPr>
            <a:xfrm rot="16200000" flipV="1">
              <a:off x="4866226" y="3098995"/>
              <a:ext cx="184618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5" name="Gerader Verbinder 96"/>
            <p:cNvCxnSpPr>
              <a:stCxn id="478" idx="6"/>
              <a:endCxn id="432" idx="2"/>
            </p:cNvCxnSpPr>
            <p:nvPr/>
          </p:nvCxnSpPr>
          <p:spPr>
            <a:xfrm rot="16200000">
              <a:off x="4957781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6" name="Gerader Verbinder 97"/>
            <p:cNvCxnSpPr>
              <a:stCxn id="478" idx="6"/>
              <a:endCxn id="433" idx="2"/>
            </p:cNvCxnSpPr>
            <p:nvPr/>
          </p:nvCxnSpPr>
          <p:spPr>
            <a:xfrm rot="16200000">
              <a:off x="5054579" y="3093753"/>
              <a:ext cx="184618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7" name="Gerader Verbinder 98"/>
            <p:cNvCxnSpPr>
              <a:stCxn id="478" idx="6"/>
              <a:endCxn id="434" idx="2"/>
            </p:cNvCxnSpPr>
            <p:nvPr/>
          </p:nvCxnSpPr>
          <p:spPr>
            <a:xfrm rot="16200000">
              <a:off x="5150603" y="2997728"/>
              <a:ext cx="184618" cy="38564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8" name="Gerader Verbinder 99"/>
            <p:cNvCxnSpPr>
              <a:stCxn id="478" idx="6"/>
            </p:cNvCxnSpPr>
            <p:nvPr/>
          </p:nvCxnSpPr>
          <p:spPr>
            <a:xfrm rot="16200000">
              <a:off x="5244557" y="2903775"/>
              <a:ext cx="184618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9" name="Gerader Verbinder 100"/>
            <p:cNvCxnSpPr>
              <a:stCxn id="478" idx="6"/>
            </p:cNvCxnSpPr>
            <p:nvPr/>
          </p:nvCxnSpPr>
          <p:spPr>
            <a:xfrm rot="16200000">
              <a:off x="5341999" y="2806332"/>
              <a:ext cx="184618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0" name="Gerader Verbinder 101"/>
            <p:cNvCxnSpPr>
              <a:stCxn id="479" idx="6"/>
              <a:endCxn id="431" idx="2"/>
            </p:cNvCxnSpPr>
            <p:nvPr/>
          </p:nvCxnSpPr>
          <p:spPr>
            <a:xfrm rot="16200000" flipV="1">
              <a:off x="4963023" y="3002197"/>
              <a:ext cx="184618" cy="37670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1" name="Gerader Verbinder 102"/>
            <p:cNvCxnSpPr>
              <a:stCxn id="479" idx="6"/>
              <a:endCxn id="432" idx="2"/>
            </p:cNvCxnSpPr>
            <p:nvPr/>
          </p:nvCxnSpPr>
          <p:spPr>
            <a:xfrm rot="16200000" flipV="1">
              <a:off x="5054579" y="3093753"/>
              <a:ext cx="184618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2" name="Gerader Verbinder 103"/>
            <p:cNvCxnSpPr>
              <a:stCxn id="479" idx="6"/>
              <a:endCxn id="433" idx="2"/>
            </p:cNvCxnSpPr>
            <p:nvPr/>
          </p:nvCxnSpPr>
          <p:spPr>
            <a:xfrm rot="16200000">
              <a:off x="5151376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3" name="Gerader Verbinder 104"/>
            <p:cNvCxnSpPr>
              <a:stCxn id="479" idx="6"/>
              <a:endCxn id="434" idx="2"/>
            </p:cNvCxnSpPr>
            <p:nvPr/>
          </p:nvCxnSpPr>
          <p:spPr>
            <a:xfrm rot="16200000">
              <a:off x="5247401" y="3094526"/>
              <a:ext cx="184618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4" name="Gerader Verbinder 105"/>
            <p:cNvCxnSpPr>
              <a:stCxn id="479" idx="6"/>
            </p:cNvCxnSpPr>
            <p:nvPr/>
          </p:nvCxnSpPr>
          <p:spPr>
            <a:xfrm rot="16200000">
              <a:off x="5341354" y="3000572"/>
              <a:ext cx="184618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5" name="Gerader Verbinder 106"/>
            <p:cNvCxnSpPr>
              <a:stCxn id="479" idx="6"/>
            </p:cNvCxnSpPr>
            <p:nvPr/>
          </p:nvCxnSpPr>
          <p:spPr>
            <a:xfrm rot="16200000">
              <a:off x="5438797" y="2903130"/>
              <a:ext cx="184618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6" name="Gerader Verbinder 107"/>
            <p:cNvCxnSpPr>
              <a:stCxn id="480" idx="6"/>
              <a:endCxn id="431" idx="2"/>
            </p:cNvCxnSpPr>
            <p:nvPr/>
          </p:nvCxnSpPr>
          <p:spPr>
            <a:xfrm rot="16200000" flipV="1">
              <a:off x="5059048" y="2906173"/>
              <a:ext cx="184619" cy="56875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7" name="Gerader Verbinder 108"/>
            <p:cNvCxnSpPr>
              <a:stCxn id="480" idx="6"/>
              <a:endCxn id="432" idx="2"/>
            </p:cNvCxnSpPr>
            <p:nvPr/>
          </p:nvCxnSpPr>
          <p:spPr>
            <a:xfrm rot="16200000" flipV="1">
              <a:off x="5150603" y="2997728"/>
              <a:ext cx="184619" cy="38564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8" name="Gerader Verbinder 109"/>
            <p:cNvCxnSpPr>
              <a:stCxn id="480" idx="6"/>
              <a:endCxn id="433" idx="2"/>
            </p:cNvCxnSpPr>
            <p:nvPr/>
          </p:nvCxnSpPr>
          <p:spPr>
            <a:xfrm rot="16200000" flipV="1">
              <a:off x="5247400" y="3094526"/>
              <a:ext cx="184619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9" name="Gerader Verbinder 110"/>
            <p:cNvCxnSpPr>
              <a:stCxn id="480" idx="6"/>
              <a:endCxn id="434" idx="2"/>
            </p:cNvCxnSpPr>
            <p:nvPr/>
          </p:nvCxnSpPr>
          <p:spPr>
            <a:xfrm rot="16200000">
              <a:off x="5343425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0" name="Gerader Verbinder 111"/>
            <p:cNvCxnSpPr>
              <a:stCxn id="480" idx="6"/>
            </p:cNvCxnSpPr>
            <p:nvPr/>
          </p:nvCxnSpPr>
          <p:spPr>
            <a:xfrm rot="16200000">
              <a:off x="5437378" y="3096597"/>
              <a:ext cx="184618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1" name="Gerader Verbinder 112"/>
            <p:cNvCxnSpPr>
              <a:stCxn id="480" idx="6"/>
            </p:cNvCxnSpPr>
            <p:nvPr/>
          </p:nvCxnSpPr>
          <p:spPr>
            <a:xfrm rot="16200000">
              <a:off x="5534821" y="2999154"/>
              <a:ext cx="184618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2" name="Gerader Verbinder 113"/>
            <p:cNvCxnSpPr>
              <a:stCxn id="481" idx="6"/>
              <a:endCxn id="431" idx="2"/>
            </p:cNvCxnSpPr>
            <p:nvPr/>
          </p:nvCxnSpPr>
          <p:spPr>
            <a:xfrm rot="16200000" flipV="1">
              <a:off x="5153001" y="2812220"/>
              <a:ext cx="184619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3" name="Gerader Verbinder 114"/>
            <p:cNvCxnSpPr>
              <a:stCxn id="481" idx="6"/>
              <a:endCxn id="432" idx="2"/>
            </p:cNvCxnSpPr>
            <p:nvPr/>
          </p:nvCxnSpPr>
          <p:spPr>
            <a:xfrm rot="16200000" flipV="1">
              <a:off x="5244556" y="2903775"/>
              <a:ext cx="184619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4" name="Gerader Verbinder 115"/>
            <p:cNvCxnSpPr>
              <a:stCxn id="481" idx="6"/>
              <a:endCxn id="433" idx="2"/>
            </p:cNvCxnSpPr>
            <p:nvPr/>
          </p:nvCxnSpPr>
          <p:spPr>
            <a:xfrm rot="16200000" flipV="1">
              <a:off x="5341354" y="3000572"/>
              <a:ext cx="184619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5" name="Gerader Verbinder 116"/>
            <p:cNvCxnSpPr>
              <a:stCxn id="481" idx="6"/>
              <a:endCxn id="434" idx="2"/>
            </p:cNvCxnSpPr>
            <p:nvPr/>
          </p:nvCxnSpPr>
          <p:spPr>
            <a:xfrm rot="16200000" flipV="1">
              <a:off x="5437378" y="3096597"/>
              <a:ext cx="184618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6" name="Gerader Verbinder 117"/>
            <p:cNvCxnSpPr>
              <a:stCxn id="481" idx="6"/>
            </p:cNvCxnSpPr>
            <p:nvPr/>
          </p:nvCxnSpPr>
          <p:spPr>
            <a:xfrm rot="16200000">
              <a:off x="5531332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7" name="Gerader Verbinder 118"/>
            <p:cNvCxnSpPr>
              <a:stCxn id="481" idx="6"/>
            </p:cNvCxnSpPr>
            <p:nvPr/>
          </p:nvCxnSpPr>
          <p:spPr>
            <a:xfrm rot="16200000">
              <a:off x="5628775" y="3093108"/>
              <a:ext cx="184618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8" name="Gerader Verbinder 119"/>
            <p:cNvCxnSpPr>
              <a:stCxn id="482" idx="6"/>
            </p:cNvCxnSpPr>
            <p:nvPr/>
          </p:nvCxnSpPr>
          <p:spPr>
            <a:xfrm rot="16200000">
              <a:off x="5726217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9" name="Gerader Verbinder 120"/>
            <p:cNvCxnSpPr>
              <a:stCxn id="482" idx="6"/>
            </p:cNvCxnSpPr>
            <p:nvPr/>
          </p:nvCxnSpPr>
          <p:spPr>
            <a:xfrm rot="16200000" flipV="1">
              <a:off x="5628775" y="3093108"/>
              <a:ext cx="184618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0" name="Gerader Verbinder 121"/>
            <p:cNvCxnSpPr>
              <a:stCxn id="482" idx="6"/>
              <a:endCxn id="434" idx="2"/>
            </p:cNvCxnSpPr>
            <p:nvPr/>
          </p:nvCxnSpPr>
          <p:spPr>
            <a:xfrm rot="16200000" flipV="1">
              <a:off x="5534821" y="2999154"/>
              <a:ext cx="184618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1" name="Gerader Verbinder 122"/>
            <p:cNvCxnSpPr>
              <a:stCxn id="482" idx="6"/>
              <a:endCxn id="433" idx="2"/>
            </p:cNvCxnSpPr>
            <p:nvPr/>
          </p:nvCxnSpPr>
          <p:spPr>
            <a:xfrm rot="16200000" flipV="1">
              <a:off x="5438796" y="2903130"/>
              <a:ext cx="184619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2" name="Gerader Verbinder 123"/>
            <p:cNvCxnSpPr>
              <a:stCxn id="482" idx="6"/>
              <a:endCxn id="432" idx="2"/>
            </p:cNvCxnSpPr>
            <p:nvPr/>
          </p:nvCxnSpPr>
          <p:spPr>
            <a:xfrm rot="16200000" flipV="1">
              <a:off x="5341999" y="2806332"/>
              <a:ext cx="184619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3" name="Gerader Verbinder 124"/>
            <p:cNvCxnSpPr>
              <a:stCxn id="482" idx="6"/>
              <a:endCxn id="431" idx="2"/>
            </p:cNvCxnSpPr>
            <p:nvPr/>
          </p:nvCxnSpPr>
          <p:spPr>
            <a:xfrm rot="16200000" flipV="1">
              <a:off x="5250444" y="2714777"/>
              <a:ext cx="184619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14" name="Oval 13"/>
            <p:cNvSpPr/>
            <p:nvPr/>
          </p:nvSpPr>
          <p:spPr>
            <a:xfrm rot="16200000">
              <a:off x="5450943" y="2241701"/>
              <a:ext cx="161899" cy="161899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cxnSp>
          <p:nvCxnSpPr>
            <p:cNvPr id="515" name="Gerader Verbinder 130"/>
            <p:cNvCxnSpPr>
              <a:cxnSpLocks/>
              <a:stCxn id="435" idx="6"/>
              <a:endCxn id="516" idx="2"/>
            </p:cNvCxnSpPr>
            <p:nvPr/>
          </p:nvCxnSpPr>
          <p:spPr>
            <a:xfrm rot="16200000">
              <a:off x="4913903" y="2356676"/>
              <a:ext cx="185422" cy="27926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6" name="Gerader Verbinder 134"/>
            <p:cNvCxnSpPr>
              <a:cxnSpLocks/>
              <a:stCxn id="435" idx="6"/>
            </p:cNvCxnSpPr>
            <p:nvPr/>
          </p:nvCxnSpPr>
          <p:spPr>
            <a:xfrm rot="16200000">
              <a:off x="5106726" y="2163854"/>
              <a:ext cx="185422" cy="664913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7" name="Gerader Verbinder 136"/>
            <p:cNvCxnSpPr>
              <a:cxnSpLocks/>
              <a:stCxn id="436" idx="6"/>
              <a:endCxn id="516" idx="2"/>
            </p:cNvCxnSpPr>
            <p:nvPr/>
          </p:nvCxnSpPr>
          <p:spPr>
            <a:xfrm rot="16200000">
              <a:off x="5005459" y="2448231"/>
              <a:ext cx="185422" cy="9615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8" name="Gerader Verbinder 140"/>
            <p:cNvCxnSpPr>
              <a:cxnSpLocks/>
              <a:stCxn id="436" idx="6"/>
            </p:cNvCxnSpPr>
            <p:nvPr/>
          </p:nvCxnSpPr>
          <p:spPr>
            <a:xfrm rot="16200000">
              <a:off x="5198281" y="2255409"/>
              <a:ext cx="185422" cy="481803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9" name="Gerader Verbinder 161"/>
            <p:cNvCxnSpPr>
              <a:stCxn id="439" idx="6"/>
              <a:endCxn id="516" idx="2"/>
            </p:cNvCxnSpPr>
            <p:nvPr/>
          </p:nvCxnSpPr>
          <p:spPr>
            <a:xfrm rot="16200000" flipV="1">
              <a:off x="5292234" y="2257614"/>
              <a:ext cx="185422" cy="4773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0" name="Gerader Verbinder 165"/>
            <p:cNvCxnSpPr>
              <a:stCxn id="439" idx="6"/>
            </p:cNvCxnSpPr>
            <p:nvPr/>
          </p:nvCxnSpPr>
          <p:spPr>
            <a:xfrm rot="16200000" flipV="1">
              <a:off x="5485056" y="2450436"/>
              <a:ext cx="185422" cy="9174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1" name="Gerader Verbinder 167"/>
            <p:cNvCxnSpPr>
              <a:stCxn id="440" idx="6"/>
              <a:endCxn id="516" idx="2"/>
            </p:cNvCxnSpPr>
            <p:nvPr/>
          </p:nvCxnSpPr>
          <p:spPr>
            <a:xfrm rot="16200000" flipV="1">
              <a:off x="5389676" y="2160172"/>
              <a:ext cx="185422" cy="67227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2" name="Gerader Verbinder 172"/>
            <p:cNvCxnSpPr>
              <a:stCxn id="440" idx="6"/>
            </p:cNvCxnSpPr>
            <p:nvPr/>
          </p:nvCxnSpPr>
          <p:spPr>
            <a:xfrm rot="16200000" flipV="1">
              <a:off x="5582498" y="2352994"/>
              <a:ext cx="185422" cy="286633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23" name="Oval 11"/>
            <p:cNvSpPr/>
            <p:nvPr/>
          </p:nvSpPr>
          <p:spPr>
            <a:xfrm rot="16200000">
              <a:off x="5065300" y="2241700"/>
              <a:ext cx="161899" cy="161899"/>
            </a:xfrm>
            <a:prstGeom prst="ellipse">
              <a:avLst/>
            </a:prstGeom>
            <a:solidFill>
              <a:srgbClr val="00B050"/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524" name="Oval 11"/>
            <p:cNvSpPr/>
            <p:nvPr/>
          </p:nvSpPr>
          <p:spPr>
            <a:xfrm rot="16200000">
              <a:off x="4884556" y="328520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525" name="Oval 11"/>
            <p:cNvSpPr/>
            <p:nvPr/>
          </p:nvSpPr>
          <p:spPr>
            <a:xfrm rot="16200000">
              <a:off x="5073515" y="328517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526" name="Oval 11"/>
            <p:cNvSpPr/>
            <p:nvPr/>
          </p:nvSpPr>
          <p:spPr>
            <a:xfrm rot="16200000">
              <a:off x="5262474" y="328514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527" name="Oval 11"/>
            <p:cNvSpPr/>
            <p:nvPr/>
          </p:nvSpPr>
          <p:spPr>
            <a:xfrm rot="16200000">
              <a:off x="5451434" y="328510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528" name="Oval 11"/>
            <p:cNvSpPr/>
            <p:nvPr/>
          </p:nvSpPr>
          <p:spPr>
            <a:xfrm rot="16200000">
              <a:off x="5640393" y="328507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</p:grpSp>
      <p:grpSp>
        <p:nvGrpSpPr>
          <p:cNvPr id="284" name="Gruppieren 283"/>
          <p:cNvGrpSpPr/>
          <p:nvPr/>
        </p:nvGrpSpPr>
        <p:grpSpPr>
          <a:xfrm rot="16200000">
            <a:off x="3701907" y="3359690"/>
            <a:ext cx="1113519" cy="1550483"/>
            <a:chOff x="4786031" y="2241700"/>
            <a:chExt cx="1113445" cy="1550380"/>
          </a:xfrm>
        </p:grpSpPr>
        <p:cxnSp>
          <p:nvCxnSpPr>
            <p:cNvPr id="286" name="Straight Connector 29"/>
            <p:cNvCxnSpPr>
              <a:stCxn id="309" idx="6"/>
              <a:endCxn id="318" idx="2"/>
            </p:cNvCxnSpPr>
            <p:nvPr/>
          </p:nvCxnSpPr>
          <p:spPr>
            <a:xfrm rot="16200000">
              <a:off x="5250042" y="2367858"/>
              <a:ext cx="185422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7" name="Straight Connector 31"/>
            <p:cNvCxnSpPr>
              <a:stCxn id="309" idx="6"/>
              <a:endCxn id="317" idx="2"/>
            </p:cNvCxnSpPr>
            <p:nvPr/>
          </p:nvCxnSpPr>
          <p:spPr>
            <a:xfrm rot="16200000">
              <a:off x="5152600" y="2465301"/>
              <a:ext cx="185422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8" name="Straight Connector 37"/>
            <p:cNvCxnSpPr>
              <a:cxnSpLocks/>
              <a:stCxn id="309" idx="6"/>
              <a:endCxn id="314" idx="2"/>
            </p:cNvCxnSpPr>
            <p:nvPr/>
          </p:nvCxnSpPr>
          <p:spPr>
            <a:xfrm rot="16200000">
              <a:off x="4865824" y="2752076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9" name="Straight Connector 39"/>
            <p:cNvCxnSpPr>
              <a:stCxn id="309" idx="6"/>
              <a:endCxn id="313" idx="2"/>
            </p:cNvCxnSpPr>
            <p:nvPr/>
          </p:nvCxnSpPr>
          <p:spPr>
            <a:xfrm rot="16200000">
              <a:off x="4774269" y="2843631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0" name="Straight Connector 41"/>
            <p:cNvCxnSpPr>
              <a:cxnSpLocks/>
              <a:stCxn id="310" idx="6"/>
              <a:endCxn id="313" idx="2"/>
            </p:cNvCxnSpPr>
            <p:nvPr/>
          </p:nvCxnSpPr>
          <p:spPr>
            <a:xfrm rot="16200000" flipV="1">
              <a:off x="4865824" y="2752076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1" name="Straight Connector 43"/>
            <p:cNvCxnSpPr>
              <a:cxnSpLocks/>
              <a:stCxn id="310" idx="6"/>
              <a:endCxn id="314" idx="2"/>
            </p:cNvCxnSpPr>
            <p:nvPr/>
          </p:nvCxnSpPr>
          <p:spPr>
            <a:xfrm rot="16200000">
              <a:off x="4957379" y="2843631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2" name="Straight Connector 49"/>
            <p:cNvCxnSpPr>
              <a:stCxn id="310" idx="6"/>
              <a:endCxn id="317" idx="2"/>
            </p:cNvCxnSpPr>
            <p:nvPr/>
          </p:nvCxnSpPr>
          <p:spPr>
            <a:xfrm rot="16200000">
              <a:off x="5244155" y="2556856"/>
              <a:ext cx="185422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3" name="Straight Connector 51"/>
            <p:cNvCxnSpPr>
              <a:stCxn id="310" idx="6"/>
              <a:endCxn id="318" idx="2"/>
            </p:cNvCxnSpPr>
            <p:nvPr/>
          </p:nvCxnSpPr>
          <p:spPr>
            <a:xfrm rot="16200000">
              <a:off x="5341597" y="2459413"/>
              <a:ext cx="185422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4" name="Straight Connector 53"/>
            <p:cNvCxnSpPr>
              <a:stCxn id="311" idx="6"/>
              <a:endCxn id="314" idx="2"/>
            </p:cNvCxnSpPr>
            <p:nvPr/>
          </p:nvCxnSpPr>
          <p:spPr>
            <a:xfrm rot="16200000" flipV="1">
              <a:off x="5054176" y="2746834"/>
              <a:ext cx="185422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5" name="Straight Connector 59"/>
            <p:cNvCxnSpPr>
              <a:stCxn id="311" idx="6"/>
              <a:endCxn id="317" idx="2"/>
            </p:cNvCxnSpPr>
            <p:nvPr/>
          </p:nvCxnSpPr>
          <p:spPr>
            <a:xfrm rot="16200000">
              <a:off x="5340952" y="2653653"/>
              <a:ext cx="185422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6" name="Straight Connector 61"/>
            <p:cNvCxnSpPr>
              <a:stCxn id="311" idx="6"/>
              <a:endCxn id="318" idx="2"/>
            </p:cNvCxnSpPr>
            <p:nvPr/>
          </p:nvCxnSpPr>
          <p:spPr>
            <a:xfrm rot="16200000">
              <a:off x="5438395" y="2556211"/>
              <a:ext cx="185422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7" name="Straight Connector 69"/>
            <p:cNvCxnSpPr>
              <a:stCxn id="312" idx="6"/>
              <a:endCxn id="317" idx="2"/>
            </p:cNvCxnSpPr>
            <p:nvPr/>
          </p:nvCxnSpPr>
          <p:spPr>
            <a:xfrm rot="16200000">
              <a:off x="5436976" y="2749678"/>
              <a:ext cx="185422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8" name="Straight Connector 71"/>
            <p:cNvCxnSpPr>
              <a:stCxn id="312" idx="6"/>
              <a:endCxn id="318" idx="2"/>
            </p:cNvCxnSpPr>
            <p:nvPr/>
          </p:nvCxnSpPr>
          <p:spPr>
            <a:xfrm rot="16200000">
              <a:off x="5534419" y="2652235"/>
              <a:ext cx="185422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9" name="Straight Connector 75"/>
            <p:cNvCxnSpPr>
              <a:endCxn id="317" idx="2"/>
            </p:cNvCxnSpPr>
            <p:nvPr/>
          </p:nvCxnSpPr>
          <p:spPr>
            <a:xfrm rot="16200000">
              <a:off x="5530930" y="2843632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0" name="Straight Connector 77"/>
            <p:cNvCxnSpPr>
              <a:endCxn id="318" idx="2"/>
            </p:cNvCxnSpPr>
            <p:nvPr/>
          </p:nvCxnSpPr>
          <p:spPr>
            <a:xfrm rot="16200000">
              <a:off x="5628372" y="2746189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1" name="Straight Connector 81"/>
            <p:cNvCxnSpPr>
              <a:endCxn id="314" idx="2"/>
            </p:cNvCxnSpPr>
            <p:nvPr/>
          </p:nvCxnSpPr>
          <p:spPr>
            <a:xfrm rot="16200000" flipV="1">
              <a:off x="5244154" y="2556856"/>
              <a:ext cx="185423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2" name="Straight Connector 83"/>
            <p:cNvCxnSpPr>
              <a:endCxn id="313" idx="2"/>
            </p:cNvCxnSpPr>
            <p:nvPr/>
          </p:nvCxnSpPr>
          <p:spPr>
            <a:xfrm rot="16200000" flipV="1">
              <a:off x="5152599" y="2465301"/>
              <a:ext cx="185423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3" name="Straight Connector 85"/>
            <p:cNvCxnSpPr>
              <a:endCxn id="317" idx="2"/>
            </p:cNvCxnSpPr>
            <p:nvPr/>
          </p:nvCxnSpPr>
          <p:spPr>
            <a:xfrm rot="16200000" flipV="1">
              <a:off x="5628372" y="2746189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4" name="Straight Connector 87"/>
            <p:cNvCxnSpPr>
              <a:endCxn id="318" idx="2"/>
            </p:cNvCxnSpPr>
            <p:nvPr/>
          </p:nvCxnSpPr>
          <p:spPr>
            <a:xfrm rot="16200000">
              <a:off x="5725815" y="2843632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5" name="Oval 2"/>
            <p:cNvSpPr/>
            <p:nvPr/>
          </p:nvSpPr>
          <p:spPr>
            <a:xfrm rot="16200000">
              <a:off x="4786031" y="293634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06" name="Oval 5"/>
            <p:cNvSpPr/>
            <p:nvPr/>
          </p:nvSpPr>
          <p:spPr>
            <a:xfrm rot="16200000">
              <a:off x="4969141" y="293634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07" name="Oval 6"/>
            <p:cNvSpPr/>
            <p:nvPr/>
          </p:nvSpPr>
          <p:spPr>
            <a:xfrm rot="16200000">
              <a:off x="5162736" y="293634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08" name="Oval 7"/>
            <p:cNvSpPr/>
            <p:nvPr/>
          </p:nvSpPr>
          <p:spPr>
            <a:xfrm rot="16200000">
              <a:off x="5354785" y="2936343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09" name="Oval 8"/>
            <p:cNvSpPr/>
            <p:nvPr/>
          </p:nvSpPr>
          <p:spPr>
            <a:xfrm rot="16200000">
              <a:off x="5542692" y="2936343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10" name="Oval 9"/>
            <p:cNvSpPr/>
            <p:nvPr/>
          </p:nvSpPr>
          <p:spPr>
            <a:xfrm rot="16200000">
              <a:off x="5737577" y="2936343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11" name="Oval 10"/>
            <p:cNvSpPr/>
            <p:nvPr/>
          </p:nvSpPr>
          <p:spPr>
            <a:xfrm rot="16200000">
              <a:off x="4786031" y="258902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12" name="Oval 11"/>
            <p:cNvSpPr/>
            <p:nvPr/>
          </p:nvSpPr>
          <p:spPr>
            <a:xfrm rot="16200000">
              <a:off x="4969141" y="258902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13" name="Oval 14"/>
            <p:cNvSpPr/>
            <p:nvPr/>
          </p:nvSpPr>
          <p:spPr>
            <a:xfrm rot="16200000">
              <a:off x="5542692" y="258902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14" name="Oval 15"/>
            <p:cNvSpPr/>
            <p:nvPr/>
          </p:nvSpPr>
          <p:spPr>
            <a:xfrm rot="16200000">
              <a:off x="5737577" y="258902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cxnSp>
          <p:nvCxnSpPr>
            <p:cNvPr id="315" name="Straight Connector 29"/>
            <p:cNvCxnSpPr>
              <a:stCxn id="349" idx="6"/>
              <a:endCxn id="360" idx="2"/>
            </p:cNvCxnSpPr>
            <p:nvPr/>
          </p:nvCxnSpPr>
          <p:spPr>
            <a:xfrm rot="16200000">
              <a:off x="5250042" y="3061696"/>
              <a:ext cx="185422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6" name="Straight Connector 31"/>
            <p:cNvCxnSpPr>
              <a:stCxn id="349" idx="6"/>
              <a:endCxn id="359" idx="2"/>
            </p:cNvCxnSpPr>
            <p:nvPr/>
          </p:nvCxnSpPr>
          <p:spPr>
            <a:xfrm rot="16200000">
              <a:off x="5152600" y="3159139"/>
              <a:ext cx="185422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7" name="Straight Connector 33"/>
            <p:cNvCxnSpPr>
              <a:stCxn id="349" idx="6"/>
              <a:endCxn id="358" idx="2"/>
            </p:cNvCxnSpPr>
            <p:nvPr/>
          </p:nvCxnSpPr>
          <p:spPr>
            <a:xfrm rot="16200000">
              <a:off x="5058646" y="3253092"/>
              <a:ext cx="185422" cy="56875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8" name="Straight Connector 35"/>
            <p:cNvCxnSpPr>
              <a:stCxn id="349" idx="6"/>
              <a:endCxn id="357" idx="2"/>
            </p:cNvCxnSpPr>
            <p:nvPr/>
          </p:nvCxnSpPr>
          <p:spPr>
            <a:xfrm rot="16200000">
              <a:off x="4962621" y="3349116"/>
              <a:ext cx="185422" cy="37670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9" name="Straight Connector 37"/>
            <p:cNvCxnSpPr>
              <a:cxnSpLocks/>
              <a:stCxn id="349" idx="6"/>
              <a:endCxn id="356" idx="2"/>
            </p:cNvCxnSpPr>
            <p:nvPr/>
          </p:nvCxnSpPr>
          <p:spPr>
            <a:xfrm rot="16200000">
              <a:off x="4865824" y="3445914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0" name="Straight Connector 39"/>
            <p:cNvCxnSpPr>
              <a:stCxn id="349" idx="6"/>
              <a:endCxn id="355" idx="2"/>
            </p:cNvCxnSpPr>
            <p:nvPr/>
          </p:nvCxnSpPr>
          <p:spPr>
            <a:xfrm rot="16200000">
              <a:off x="4774269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1" name="Straight Connector 41"/>
            <p:cNvCxnSpPr>
              <a:cxnSpLocks/>
              <a:stCxn id="350" idx="6"/>
              <a:endCxn id="355" idx="2"/>
            </p:cNvCxnSpPr>
            <p:nvPr/>
          </p:nvCxnSpPr>
          <p:spPr>
            <a:xfrm rot="16200000" flipV="1">
              <a:off x="4865824" y="3445914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2" name="Straight Connector 43"/>
            <p:cNvCxnSpPr>
              <a:cxnSpLocks/>
              <a:stCxn id="350" idx="6"/>
              <a:endCxn id="356" idx="2"/>
            </p:cNvCxnSpPr>
            <p:nvPr/>
          </p:nvCxnSpPr>
          <p:spPr>
            <a:xfrm rot="16200000">
              <a:off x="4957379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3" name="Straight Connector 45"/>
            <p:cNvCxnSpPr>
              <a:stCxn id="350" idx="6"/>
              <a:endCxn id="357" idx="2"/>
            </p:cNvCxnSpPr>
            <p:nvPr/>
          </p:nvCxnSpPr>
          <p:spPr>
            <a:xfrm rot="16200000">
              <a:off x="5054176" y="3440672"/>
              <a:ext cx="185422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4" name="Straight Connector 47"/>
            <p:cNvCxnSpPr>
              <a:stCxn id="350" idx="6"/>
              <a:endCxn id="358" idx="2"/>
            </p:cNvCxnSpPr>
            <p:nvPr/>
          </p:nvCxnSpPr>
          <p:spPr>
            <a:xfrm rot="16200000">
              <a:off x="5150201" y="3344647"/>
              <a:ext cx="185422" cy="38564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5" name="Straight Connector 49"/>
            <p:cNvCxnSpPr>
              <a:stCxn id="350" idx="6"/>
              <a:endCxn id="359" idx="2"/>
            </p:cNvCxnSpPr>
            <p:nvPr/>
          </p:nvCxnSpPr>
          <p:spPr>
            <a:xfrm rot="16200000">
              <a:off x="5244155" y="3250694"/>
              <a:ext cx="185422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6" name="Straight Connector 51"/>
            <p:cNvCxnSpPr>
              <a:stCxn id="350" idx="6"/>
              <a:endCxn id="360" idx="2"/>
            </p:cNvCxnSpPr>
            <p:nvPr/>
          </p:nvCxnSpPr>
          <p:spPr>
            <a:xfrm rot="16200000">
              <a:off x="5341597" y="3153251"/>
              <a:ext cx="185422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7" name="Straight Connector 53"/>
            <p:cNvCxnSpPr>
              <a:stCxn id="351" idx="6"/>
              <a:endCxn id="356" idx="2"/>
            </p:cNvCxnSpPr>
            <p:nvPr/>
          </p:nvCxnSpPr>
          <p:spPr>
            <a:xfrm rot="16200000" flipV="1">
              <a:off x="5054176" y="3440672"/>
              <a:ext cx="185422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8" name="Straight Connector 55"/>
            <p:cNvCxnSpPr>
              <a:stCxn id="351" idx="6"/>
              <a:endCxn id="357" idx="2"/>
            </p:cNvCxnSpPr>
            <p:nvPr/>
          </p:nvCxnSpPr>
          <p:spPr>
            <a:xfrm rot="16200000">
              <a:off x="5150974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9" name="Straight Connector 57"/>
            <p:cNvCxnSpPr>
              <a:stCxn id="351" idx="6"/>
              <a:endCxn id="358" idx="2"/>
            </p:cNvCxnSpPr>
            <p:nvPr/>
          </p:nvCxnSpPr>
          <p:spPr>
            <a:xfrm rot="16200000">
              <a:off x="5246999" y="3441445"/>
              <a:ext cx="185422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0" name="Straight Connector 109"/>
            <p:cNvCxnSpPr>
              <a:stCxn id="351" idx="6"/>
              <a:endCxn id="359" idx="2"/>
            </p:cNvCxnSpPr>
            <p:nvPr/>
          </p:nvCxnSpPr>
          <p:spPr>
            <a:xfrm rot="16200000">
              <a:off x="5340952" y="3347491"/>
              <a:ext cx="185422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1" name="Straight Connector 61"/>
            <p:cNvCxnSpPr>
              <a:stCxn id="351" idx="6"/>
              <a:endCxn id="360" idx="2"/>
            </p:cNvCxnSpPr>
            <p:nvPr/>
          </p:nvCxnSpPr>
          <p:spPr>
            <a:xfrm rot="16200000">
              <a:off x="5438395" y="3250049"/>
              <a:ext cx="185422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2" name="Straight Connector 63"/>
            <p:cNvCxnSpPr>
              <a:stCxn id="352" idx="6"/>
              <a:endCxn id="357" idx="2"/>
            </p:cNvCxnSpPr>
            <p:nvPr/>
          </p:nvCxnSpPr>
          <p:spPr>
            <a:xfrm rot="16200000" flipV="1">
              <a:off x="5246998" y="3441445"/>
              <a:ext cx="185423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3" name="Straight Connector 65"/>
            <p:cNvCxnSpPr>
              <a:stCxn id="352" idx="6"/>
              <a:endCxn id="358" idx="2"/>
            </p:cNvCxnSpPr>
            <p:nvPr/>
          </p:nvCxnSpPr>
          <p:spPr>
            <a:xfrm rot="16200000">
              <a:off x="5343023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4" name="Straight Connector 69"/>
            <p:cNvCxnSpPr>
              <a:stCxn id="352" idx="6"/>
              <a:endCxn id="359" idx="2"/>
            </p:cNvCxnSpPr>
            <p:nvPr/>
          </p:nvCxnSpPr>
          <p:spPr>
            <a:xfrm rot="16200000">
              <a:off x="5436976" y="3443516"/>
              <a:ext cx="185422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5" name="Straight Connector 71"/>
            <p:cNvCxnSpPr>
              <a:stCxn id="352" idx="6"/>
              <a:endCxn id="360" idx="2"/>
            </p:cNvCxnSpPr>
            <p:nvPr/>
          </p:nvCxnSpPr>
          <p:spPr>
            <a:xfrm rot="16200000">
              <a:off x="5534419" y="3346073"/>
              <a:ext cx="185422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6" name="Straight Connector 73"/>
            <p:cNvCxnSpPr>
              <a:stCxn id="353" idx="6"/>
              <a:endCxn id="358" idx="2"/>
            </p:cNvCxnSpPr>
            <p:nvPr/>
          </p:nvCxnSpPr>
          <p:spPr>
            <a:xfrm rot="16200000" flipV="1">
              <a:off x="5436976" y="3443516"/>
              <a:ext cx="185422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7" name="Straight Connector 75"/>
            <p:cNvCxnSpPr>
              <a:stCxn id="353" idx="6"/>
              <a:endCxn id="359" idx="2"/>
            </p:cNvCxnSpPr>
            <p:nvPr/>
          </p:nvCxnSpPr>
          <p:spPr>
            <a:xfrm rot="16200000">
              <a:off x="5530930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8" name="Straight Connector 77"/>
            <p:cNvCxnSpPr>
              <a:stCxn id="353" idx="6"/>
              <a:endCxn id="360" idx="2"/>
            </p:cNvCxnSpPr>
            <p:nvPr/>
          </p:nvCxnSpPr>
          <p:spPr>
            <a:xfrm rot="16200000">
              <a:off x="5628372" y="3440027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9" name="Straight Connector 79"/>
            <p:cNvCxnSpPr>
              <a:stCxn id="353" idx="6"/>
              <a:endCxn id="357" idx="2"/>
            </p:cNvCxnSpPr>
            <p:nvPr/>
          </p:nvCxnSpPr>
          <p:spPr>
            <a:xfrm rot="16200000" flipV="1">
              <a:off x="5340952" y="3347491"/>
              <a:ext cx="185423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0" name="Straight Connector 81"/>
            <p:cNvCxnSpPr>
              <a:stCxn id="353" idx="6"/>
              <a:endCxn id="356" idx="2"/>
            </p:cNvCxnSpPr>
            <p:nvPr/>
          </p:nvCxnSpPr>
          <p:spPr>
            <a:xfrm rot="16200000" flipV="1">
              <a:off x="5244154" y="3250694"/>
              <a:ext cx="185423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1" name="Straight Connector 83"/>
            <p:cNvCxnSpPr>
              <a:stCxn id="353" idx="6"/>
              <a:endCxn id="355" idx="2"/>
            </p:cNvCxnSpPr>
            <p:nvPr/>
          </p:nvCxnSpPr>
          <p:spPr>
            <a:xfrm rot="16200000" flipV="1">
              <a:off x="5152599" y="3159139"/>
              <a:ext cx="185423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2" name="Straight Connector 85"/>
            <p:cNvCxnSpPr>
              <a:stCxn id="354" idx="6"/>
              <a:endCxn id="359" idx="2"/>
            </p:cNvCxnSpPr>
            <p:nvPr/>
          </p:nvCxnSpPr>
          <p:spPr>
            <a:xfrm rot="16200000" flipV="1">
              <a:off x="5628372" y="3440027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3" name="Straight Connector 87"/>
            <p:cNvCxnSpPr>
              <a:stCxn id="354" idx="6"/>
              <a:endCxn id="360" idx="2"/>
            </p:cNvCxnSpPr>
            <p:nvPr/>
          </p:nvCxnSpPr>
          <p:spPr>
            <a:xfrm rot="16200000">
              <a:off x="5725815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4" name="Straight Connector 89"/>
            <p:cNvCxnSpPr>
              <a:stCxn id="354" idx="6"/>
              <a:endCxn id="358" idx="2"/>
            </p:cNvCxnSpPr>
            <p:nvPr/>
          </p:nvCxnSpPr>
          <p:spPr>
            <a:xfrm rot="16200000" flipV="1">
              <a:off x="5534419" y="3346073"/>
              <a:ext cx="185422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45" name="Oval 2"/>
            <p:cNvSpPr/>
            <p:nvPr/>
          </p:nvSpPr>
          <p:spPr>
            <a:xfrm rot="16200000">
              <a:off x="4786031" y="363018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46" name="Oval 5"/>
            <p:cNvSpPr/>
            <p:nvPr/>
          </p:nvSpPr>
          <p:spPr>
            <a:xfrm rot="16200000">
              <a:off x="4969141" y="363018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47" name="Oval 6"/>
            <p:cNvSpPr/>
            <p:nvPr/>
          </p:nvSpPr>
          <p:spPr>
            <a:xfrm rot="16200000">
              <a:off x="5162736" y="363018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48" name="Oval 7"/>
            <p:cNvSpPr/>
            <p:nvPr/>
          </p:nvSpPr>
          <p:spPr>
            <a:xfrm rot="16200000">
              <a:off x="5354785" y="363018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49" name="Oval 8"/>
            <p:cNvSpPr/>
            <p:nvPr/>
          </p:nvSpPr>
          <p:spPr>
            <a:xfrm rot="16200000">
              <a:off x="5542692" y="363018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50" name="Oval 9"/>
            <p:cNvSpPr/>
            <p:nvPr/>
          </p:nvSpPr>
          <p:spPr>
            <a:xfrm rot="16200000">
              <a:off x="5737577" y="363018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51" name="Oval 10"/>
            <p:cNvSpPr/>
            <p:nvPr/>
          </p:nvSpPr>
          <p:spPr>
            <a:xfrm rot="16200000">
              <a:off x="4786031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52" name="Oval 11"/>
            <p:cNvSpPr/>
            <p:nvPr/>
          </p:nvSpPr>
          <p:spPr>
            <a:xfrm rot="16200000">
              <a:off x="4969141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53" name="Oval 12"/>
            <p:cNvSpPr/>
            <p:nvPr/>
          </p:nvSpPr>
          <p:spPr>
            <a:xfrm rot="16200000">
              <a:off x="5162736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54" name="Oval 13"/>
            <p:cNvSpPr/>
            <p:nvPr/>
          </p:nvSpPr>
          <p:spPr>
            <a:xfrm rot="16200000">
              <a:off x="5354785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55" name="Oval 14"/>
            <p:cNvSpPr/>
            <p:nvPr/>
          </p:nvSpPr>
          <p:spPr>
            <a:xfrm rot="16200000">
              <a:off x="5542692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56" name="Oval 15"/>
            <p:cNvSpPr/>
            <p:nvPr/>
          </p:nvSpPr>
          <p:spPr>
            <a:xfrm rot="16200000">
              <a:off x="5737577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cxnSp>
          <p:nvCxnSpPr>
            <p:cNvPr id="357" name="Gerader Verbinder 90"/>
            <p:cNvCxnSpPr>
              <a:stCxn id="355" idx="6"/>
            </p:cNvCxnSpPr>
            <p:nvPr/>
          </p:nvCxnSpPr>
          <p:spPr>
            <a:xfrm rot="16200000">
              <a:off x="5250444" y="2714777"/>
              <a:ext cx="184618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8" name="Gerader Verbinder 91"/>
            <p:cNvCxnSpPr>
              <a:stCxn id="355" idx="6"/>
            </p:cNvCxnSpPr>
            <p:nvPr/>
          </p:nvCxnSpPr>
          <p:spPr>
            <a:xfrm rot="16200000">
              <a:off x="5153002" y="2812220"/>
              <a:ext cx="184618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9" name="Gerader Verbinder 92"/>
            <p:cNvCxnSpPr>
              <a:stCxn id="355" idx="6"/>
              <a:endCxn id="312" idx="2"/>
            </p:cNvCxnSpPr>
            <p:nvPr/>
          </p:nvCxnSpPr>
          <p:spPr>
            <a:xfrm rot="16200000">
              <a:off x="5059048" y="2906173"/>
              <a:ext cx="184618" cy="56875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0" name="Gerader Verbinder 93"/>
            <p:cNvCxnSpPr>
              <a:stCxn id="355" idx="6"/>
              <a:endCxn id="310" idx="2"/>
            </p:cNvCxnSpPr>
            <p:nvPr/>
          </p:nvCxnSpPr>
          <p:spPr>
            <a:xfrm rot="16200000">
              <a:off x="4866226" y="3098995"/>
              <a:ext cx="184618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1" name="Gerader Verbinder 94"/>
            <p:cNvCxnSpPr>
              <a:stCxn id="355" idx="6"/>
              <a:endCxn id="309" idx="2"/>
            </p:cNvCxnSpPr>
            <p:nvPr/>
          </p:nvCxnSpPr>
          <p:spPr>
            <a:xfrm rot="16200000">
              <a:off x="4774671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2" name="Gerader Verbinder 95"/>
            <p:cNvCxnSpPr>
              <a:cxnSpLocks/>
              <a:stCxn id="356" idx="6"/>
              <a:endCxn id="309" idx="2"/>
            </p:cNvCxnSpPr>
            <p:nvPr/>
          </p:nvCxnSpPr>
          <p:spPr>
            <a:xfrm rot="16200000" flipV="1">
              <a:off x="4866226" y="3098995"/>
              <a:ext cx="184618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3" name="Gerader Verbinder 96"/>
            <p:cNvCxnSpPr>
              <a:stCxn id="356" idx="6"/>
              <a:endCxn id="310" idx="2"/>
            </p:cNvCxnSpPr>
            <p:nvPr/>
          </p:nvCxnSpPr>
          <p:spPr>
            <a:xfrm rot="16200000">
              <a:off x="4957781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4" name="Gerader Verbinder 97"/>
            <p:cNvCxnSpPr>
              <a:stCxn id="356" idx="6"/>
              <a:endCxn id="311" idx="2"/>
            </p:cNvCxnSpPr>
            <p:nvPr/>
          </p:nvCxnSpPr>
          <p:spPr>
            <a:xfrm rot="16200000">
              <a:off x="5054579" y="3093753"/>
              <a:ext cx="184618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5" name="Gerader Verbinder 98"/>
            <p:cNvCxnSpPr>
              <a:stCxn id="356" idx="6"/>
              <a:endCxn id="312" idx="2"/>
            </p:cNvCxnSpPr>
            <p:nvPr/>
          </p:nvCxnSpPr>
          <p:spPr>
            <a:xfrm rot="16200000">
              <a:off x="5150603" y="2997728"/>
              <a:ext cx="184618" cy="38564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6" name="Gerader Verbinder 99"/>
            <p:cNvCxnSpPr>
              <a:stCxn id="356" idx="6"/>
            </p:cNvCxnSpPr>
            <p:nvPr/>
          </p:nvCxnSpPr>
          <p:spPr>
            <a:xfrm rot="16200000">
              <a:off x="5244557" y="2903775"/>
              <a:ext cx="184618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7" name="Gerader Verbinder 100"/>
            <p:cNvCxnSpPr>
              <a:stCxn id="356" idx="6"/>
            </p:cNvCxnSpPr>
            <p:nvPr/>
          </p:nvCxnSpPr>
          <p:spPr>
            <a:xfrm rot="16200000">
              <a:off x="5341999" y="2806332"/>
              <a:ext cx="184618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8" name="Gerader Verbinder 101"/>
            <p:cNvCxnSpPr>
              <a:stCxn id="357" idx="6"/>
              <a:endCxn id="309" idx="2"/>
            </p:cNvCxnSpPr>
            <p:nvPr/>
          </p:nvCxnSpPr>
          <p:spPr>
            <a:xfrm rot="16200000" flipV="1">
              <a:off x="4963023" y="3002197"/>
              <a:ext cx="184618" cy="37670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9" name="Gerader Verbinder 102"/>
            <p:cNvCxnSpPr>
              <a:stCxn id="357" idx="6"/>
              <a:endCxn id="310" idx="2"/>
            </p:cNvCxnSpPr>
            <p:nvPr/>
          </p:nvCxnSpPr>
          <p:spPr>
            <a:xfrm rot="16200000" flipV="1">
              <a:off x="5054579" y="3093753"/>
              <a:ext cx="184618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0" name="Gerader Verbinder 103"/>
            <p:cNvCxnSpPr>
              <a:stCxn id="357" idx="6"/>
              <a:endCxn id="311" idx="2"/>
            </p:cNvCxnSpPr>
            <p:nvPr/>
          </p:nvCxnSpPr>
          <p:spPr>
            <a:xfrm rot="16200000">
              <a:off x="5151376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1" name="Gerader Verbinder 104"/>
            <p:cNvCxnSpPr>
              <a:stCxn id="357" idx="6"/>
              <a:endCxn id="312" idx="2"/>
            </p:cNvCxnSpPr>
            <p:nvPr/>
          </p:nvCxnSpPr>
          <p:spPr>
            <a:xfrm rot="16200000">
              <a:off x="5247401" y="3094526"/>
              <a:ext cx="184618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2" name="Gerader Verbinder 105"/>
            <p:cNvCxnSpPr>
              <a:stCxn id="357" idx="6"/>
            </p:cNvCxnSpPr>
            <p:nvPr/>
          </p:nvCxnSpPr>
          <p:spPr>
            <a:xfrm rot="16200000">
              <a:off x="5341354" y="3000572"/>
              <a:ext cx="184618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3" name="Gerader Verbinder 106"/>
            <p:cNvCxnSpPr>
              <a:stCxn id="357" idx="6"/>
            </p:cNvCxnSpPr>
            <p:nvPr/>
          </p:nvCxnSpPr>
          <p:spPr>
            <a:xfrm rot="16200000">
              <a:off x="5438797" y="2903130"/>
              <a:ext cx="184618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4" name="Gerader Verbinder 107"/>
            <p:cNvCxnSpPr>
              <a:stCxn id="358" idx="6"/>
              <a:endCxn id="309" idx="2"/>
            </p:cNvCxnSpPr>
            <p:nvPr/>
          </p:nvCxnSpPr>
          <p:spPr>
            <a:xfrm rot="16200000" flipV="1">
              <a:off x="5059048" y="2906173"/>
              <a:ext cx="184619" cy="56875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5" name="Gerader Verbinder 108"/>
            <p:cNvCxnSpPr>
              <a:stCxn id="358" idx="6"/>
              <a:endCxn id="310" idx="2"/>
            </p:cNvCxnSpPr>
            <p:nvPr/>
          </p:nvCxnSpPr>
          <p:spPr>
            <a:xfrm rot="16200000" flipV="1">
              <a:off x="5150603" y="2997728"/>
              <a:ext cx="184619" cy="38564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6" name="Gerader Verbinder 109"/>
            <p:cNvCxnSpPr>
              <a:stCxn id="358" idx="6"/>
              <a:endCxn id="311" idx="2"/>
            </p:cNvCxnSpPr>
            <p:nvPr/>
          </p:nvCxnSpPr>
          <p:spPr>
            <a:xfrm rot="16200000" flipV="1">
              <a:off x="5247400" y="3094526"/>
              <a:ext cx="184619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7" name="Gerader Verbinder 110"/>
            <p:cNvCxnSpPr>
              <a:stCxn id="358" idx="6"/>
              <a:endCxn id="312" idx="2"/>
            </p:cNvCxnSpPr>
            <p:nvPr/>
          </p:nvCxnSpPr>
          <p:spPr>
            <a:xfrm rot="16200000">
              <a:off x="5343425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8" name="Gerader Verbinder 111"/>
            <p:cNvCxnSpPr>
              <a:stCxn id="358" idx="6"/>
            </p:cNvCxnSpPr>
            <p:nvPr/>
          </p:nvCxnSpPr>
          <p:spPr>
            <a:xfrm rot="16200000">
              <a:off x="5437378" y="3096597"/>
              <a:ext cx="184618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9" name="Gerader Verbinder 112"/>
            <p:cNvCxnSpPr>
              <a:stCxn id="358" idx="6"/>
            </p:cNvCxnSpPr>
            <p:nvPr/>
          </p:nvCxnSpPr>
          <p:spPr>
            <a:xfrm rot="16200000">
              <a:off x="5534821" y="2999154"/>
              <a:ext cx="184618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0" name="Gerader Verbinder 113"/>
            <p:cNvCxnSpPr>
              <a:stCxn id="359" idx="6"/>
              <a:endCxn id="309" idx="2"/>
            </p:cNvCxnSpPr>
            <p:nvPr/>
          </p:nvCxnSpPr>
          <p:spPr>
            <a:xfrm rot="16200000" flipV="1">
              <a:off x="5153001" y="2812220"/>
              <a:ext cx="184619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1" name="Gerader Verbinder 114"/>
            <p:cNvCxnSpPr>
              <a:stCxn id="359" idx="6"/>
              <a:endCxn id="310" idx="2"/>
            </p:cNvCxnSpPr>
            <p:nvPr/>
          </p:nvCxnSpPr>
          <p:spPr>
            <a:xfrm rot="16200000" flipV="1">
              <a:off x="5244556" y="2903775"/>
              <a:ext cx="184619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2" name="Gerader Verbinder 115"/>
            <p:cNvCxnSpPr>
              <a:stCxn id="359" idx="6"/>
              <a:endCxn id="311" idx="2"/>
            </p:cNvCxnSpPr>
            <p:nvPr/>
          </p:nvCxnSpPr>
          <p:spPr>
            <a:xfrm rot="16200000" flipV="1">
              <a:off x="5341354" y="3000572"/>
              <a:ext cx="184619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3" name="Gerader Verbinder 116"/>
            <p:cNvCxnSpPr>
              <a:stCxn id="359" idx="6"/>
              <a:endCxn id="312" idx="2"/>
            </p:cNvCxnSpPr>
            <p:nvPr/>
          </p:nvCxnSpPr>
          <p:spPr>
            <a:xfrm rot="16200000" flipV="1">
              <a:off x="5437378" y="3096597"/>
              <a:ext cx="184618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4" name="Gerader Verbinder 117"/>
            <p:cNvCxnSpPr>
              <a:stCxn id="359" idx="6"/>
            </p:cNvCxnSpPr>
            <p:nvPr/>
          </p:nvCxnSpPr>
          <p:spPr>
            <a:xfrm rot="16200000">
              <a:off x="5531332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5" name="Gerader Verbinder 118"/>
            <p:cNvCxnSpPr>
              <a:stCxn id="359" idx="6"/>
            </p:cNvCxnSpPr>
            <p:nvPr/>
          </p:nvCxnSpPr>
          <p:spPr>
            <a:xfrm rot="16200000">
              <a:off x="5628775" y="3093108"/>
              <a:ext cx="184618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6" name="Gerader Verbinder 119"/>
            <p:cNvCxnSpPr>
              <a:stCxn id="360" idx="6"/>
            </p:cNvCxnSpPr>
            <p:nvPr/>
          </p:nvCxnSpPr>
          <p:spPr>
            <a:xfrm rot="16200000">
              <a:off x="5726217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7" name="Gerader Verbinder 120"/>
            <p:cNvCxnSpPr>
              <a:stCxn id="360" idx="6"/>
            </p:cNvCxnSpPr>
            <p:nvPr/>
          </p:nvCxnSpPr>
          <p:spPr>
            <a:xfrm rot="16200000" flipV="1">
              <a:off x="5628775" y="3093108"/>
              <a:ext cx="184618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8" name="Gerader Verbinder 121"/>
            <p:cNvCxnSpPr>
              <a:stCxn id="360" idx="6"/>
              <a:endCxn id="312" idx="2"/>
            </p:cNvCxnSpPr>
            <p:nvPr/>
          </p:nvCxnSpPr>
          <p:spPr>
            <a:xfrm rot="16200000" flipV="1">
              <a:off x="5534821" y="2999154"/>
              <a:ext cx="184618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9" name="Gerader Verbinder 122"/>
            <p:cNvCxnSpPr>
              <a:stCxn id="360" idx="6"/>
              <a:endCxn id="311" idx="2"/>
            </p:cNvCxnSpPr>
            <p:nvPr/>
          </p:nvCxnSpPr>
          <p:spPr>
            <a:xfrm rot="16200000" flipV="1">
              <a:off x="5438796" y="2903130"/>
              <a:ext cx="184619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0" name="Gerader Verbinder 123"/>
            <p:cNvCxnSpPr>
              <a:stCxn id="360" idx="6"/>
              <a:endCxn id="310" idx="2"/>
            </p:cNvCxnSpPr>
            <p:nvPr/>
          </p:nvCxnSpPr>
          <p:spPr>
            <a:xfrm rot="16200000" flipV="1">
              <a:off x="5341999" y="2806332"/>
              <a:ext cx="184619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1" name="Gerader Verbinder 124"/>
            <p:cNvCxnSpPr>
              <a:stCxn id="360" idx="6"/>
              <a:endCxn id="309" idx="2"/>
            </p:cNvCxnSpPr>
            <p:nvPr/>
          </p:nvCxnSpPr>
          <p:spPr>
            <a:xfrm rot="16200000" flipV="1">
              <a:off x="5250444" y="2714777"/>
              <a:ext cx="184619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92" name="Oval 13"/>
            <p:cNvSpPr/>
            <p:nvPr/>
          </p:nvSpPr>
          <p:spPr>
            <a:xfrm rot="16200000">
              <a:off x="5450943" y="2241701"/>
              <a:ext cx="161899" cy="161899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cxnSp>
          <p:nvCxnSpPr>
            <p:cNvPr id="393" name="Gerader Verbinder 130"/>
            <p:cNvCxnSpPr>
              <a:cxnSpLocks/>
              <a:stCxn id="313" idx="6"/>
              <a:endCxn id="394" idx="2"/>
            </p:cNvCxnSpPr>
            <p:nvPr/>
          </p:nvCxnSpPr>
          <p:spPr>
            <a:xfrm rot="16200000">
              <a:off x="4913903" y="2356676"/>
              <a:ext cx="185422" cy="27926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4" name="Gerader Verbinder 134"/>
            <p:cNvCxnSpPr>
              <a:cxnSpLocks/>
              <a:stCxn id="313" idx="6"/>
            </p:cNvCxnSpPr>
            <p:nvPr/>
          </p:nvCxnSpPr>
          <p:spPr>
            <a:xfrm rot="16200000">
              <a:off x="5106726" y="2163854"/>
              <a:ext cx="185422" cy="664913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5" name="Gerader Verbinder 136"/>
            <p:cNvCxnSpPr>
              <a:cxnSpLocks/>
              <a:stCxn id="314" idx="6"/>
              <a:endCxn id="394" idx="2"/>
            </p:cNvCxnSpPr>
            <p:nvPr/>
          </p:nvCxnSpPr>
          <p:spPr>
            <a:xfrm rot="16200000">
              <a:off x="5005459" y="2448231"/>
              <a:ext cx="185422" cy="9615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6" name="Gerader Verbinder 140"/>
            <p:cNvCxnSpPr>
              <a:cxnSpLocks/>
              <a:stCxn id="314" idx="6"/>
            </p:cNvCxnSpPr>
            <p:nvPr/>
          </p:nvCxnSpPr>
          <p:spPr>
            <a:xfrm rot="16200000">
              <a:off x="5198281" y="2255409"/>
              <a:ext cx="185422" cy="481803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7" name="Gerader Verbinder 161"/>
            <p:cNvCxnSpPr>
              <a:stCxn id="317" idx="6"/>
              <a:endCxn id="394" idx="2"/>
            </p:cNvCxnSpPr>
            <p:nvPr/>
          </p:nvCxnSpPr>
          <p:spPr>
            <a:xfrm rot="16200000" flipV="1">
              <a:off x="5292234" y="2257614"/>
              <a:ext cx="185422" cy="4773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8" name="Gerader Verbinder 165"/>
            <p:cNvCxnSpPr>
              <a:stCxn id="317" idx="6"/>
            </p:cNvCxnSpPr>
            <p:nvPr/>
          </p:nvCxnSpPr>
          <p:spPr>
            <a:xfrm rot="16200000" flipV="1">
              <a:off x="5485056" y="2450436"/>
              <a:ext cx="185422" cy="9174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9" name="Gerader Verbinder 167"/>
            <p:cNvCxnSpPr>
              <a:stCxn id="318" idx="6"/>
              <a:endCxn id="394" idx="2"/>
            </p:cNvCxnSpPr>
            <p:nvPr/>
          </p:nvCxnSpPr>
          <p:spPr>
            <a:xfrm rot="16200000" flipV="1">
              <a:off x="5389676" y="2160172"/>
              <a:ext cx="185422" cy="67227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0" name="Gerader Verbinder 172"/>
            <p:cNvCxnSpPr>
              <a:stCxn id="318" idx="6"/>
            </p:cNvCxnSpPr>
            <p:nvPr/>
          </p:nvCxnSpPr>
          <p:spPr>
            <a:xfrm rot="16200000" flipV="1">
              <a:off x="5582498" y="2352994"/>
              <a:ext cx="185422" cy="286633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01" name="Oval 11"/>
            <p:cNvSpPr/>
            <p:nvPr/>
          </p:nvSpPr>
          <p:spPr>
            <a:xfrm rot="16200000">
              <a:off x="5065300" y="2241700"/>
              <a:ext cx="161899" cy="161899"/>
            </a:xfrm>
            <a:prstGeom prst="ellipse">
              <a:avLst/>
            </a:prstGeom>
            <a:solidFill>
              <a:srgbClr val="00B050"/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02" name="Oval 11"/>
            <p:cNvSpPr/>
            <p:nvPr/>
          </p:nvSpPr>
          <p:spPr>
            <a:xfrm rot="16200000">
              <a:off x="4884556" y="328520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03" name="Oval 11"/>
            <p:cNvSpPr/>
            <p:nvPr/>
          </p:nvSpPr>
          <p:spPr>
            <a:xfrm rot="16200000">
              <a:off x="5073515" y="328517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04" name="Oval 11"/>
            <p:cNvSpPr/>
            <p:nvPr/>
          </p:nvSpPr>
          <p:spPr>
            <a:xfrm rot="16200000">
              <a:off x="5262474" y="328514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05" name="Oval 11"/>
            <p:cNvSpPr/>
            <p:nvPr/>
          </p:nvSpPr>
          <p:spPr>
            <a:xfrm rot="16200000">
              <a:off x="5451434" y="328510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06" name="Oval 11"/>
            <p:cNvSpPr/>
            <p:nvPr/>
          </p:nvSpPr>
          <p:spPr>
            <a:xfrm rot="16200000">
              <a:off x="5640393" y="328507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 </a:t>
            </a:r>
            <a:r>
              <a:rPr lang="de-DE" dirty="0" err="1" smtClean="0"/>
              <a:t>of</a:t>
            </a:r>
            <a:r>
              <a:rPr lang="de-DE" dirty="0" smtClean="0"/>
              <a:t> Speech 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554480"/>
            <a:ext cx="11014173" cy="4622483"/>
          </a:xfrm>
        </p:spPr>
        <p:txBody>
          <a:bodyPr/>
          <a:lstStyle/>
          <a:p>
            <a:r>
              <a:rPr lang="en-US" dirty="0" smtClean="0"/>
              <a:t>DNN is trained to model physiological speech processing</a:t>
            </a:r>
          </a:p>
          <a:p>
            <a:r>
              <a:rPr lang="en-US" dirty="0" smtClean="0"/>
              <a:t>Model properties - calculating impulse response</a:t>
            </a:r>
          </a:p>
          <a:p>
            <a:r>
              <a:rPr lang="en-US" dirty="0" smtClean="0"/>
              <a:t>Similar to ‚click‘ experiment</a:t>
            </a:r>
          </a:p>
          <a:p>
            <a:pPr lvl="1"/>
            <a:r>
              <a:rPr lang="en-US" dirty="0" smtClean="0"/>
              <a:t>click-length would be below 64 Hz resolution</a:t>
            </a:r>
          </a:p>
          <a:p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FFFF-4E2D-4FC7-B531-2307B97DD172}" type="datetime1">
              <a:rPr lang="de-DE" smtClean="0"/>
              <a:t>22.05.2018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730748" y="5231924"/>
            <a:ext cx="2752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</a:rPr>
              <a:t>0 0 0 0 0 0 0 </a:t>
            </a:r>
            <a:r>
              <a:rPr lang="de-DE" sz="2000" b="1" dirty="0" smtClean="0">
                <a:solidFill>
                  <a:srgbClr val="C00000"/>
                </a:solidFill>
              </a:rPr>
              <a:t>1</a:t>
            </a:r>
            <a:r>
              <a:rPr lang="de-DE" sz="2000" dirty="0" smtClean="0">
                <a:solidFill>
                  <a:srgbClr val="C00000"/>
                </a:solidFill>
              </a:rPr>
              <a:t> 0 0 0 0 0 0</a:t>
            </a:r>
          </a:p>
          <a:p>
            <a:r>
              <a:rPr lang="de-DE" sz="2000" dirty="0" smtClean="0">
                <a:solidFill>
                  <a:schemeClr val="accent6">
                    <a:lumMod val="75000"/>
                  </a:schemeClr>
                </a:solidFill>
              </a:rPr>
              <a:t>0 0 0 0 0 0 0 0 0 0 0 0 0 0</a:t>
            </a:r>
            <a:endParaRPr lang="de-DE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30748" y="3796123"/>
            <a:ext cx="2752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</a:rPr>
              <a:t>0 0 0 0 0 0 0 0 0 0 0 0 0 0</a:t>
            </a:r>
          </a:p>
          <a:p>
            <a:r>
              <a:rPr lang="de-DE" sz="2000" dirty="0" smtClean="0">
                <a:solidFill>
                  <a:schemeClr val="accent6">
                    <a:lumMod val="75000"/>
                  </a:schemeClr>
                </a:solidFill>
              </a:rPr>
              <a:t>0 0 0 0 0 0 0 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</a:rPr>
              <a:t>1 </a:t>
            </a:r>
            <a:r>
              <a:rPr lang="de-DE" sz="2000" dirty="0" smtClean="0">
                <a:solidFill>
                  <a:schemeClr val="accent6">
                    <a:lumMod val="75000"/>
                  </a:schemeClr>
                </a:solidFill>
              </a:rPr>
              <a:t>0 0 0 0 0 0</a:t>
            </a:r>
            <a:endParaRPr lang="de-DE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 rot="16200000">
            <a:off x="4791045" y="3753142"/>
            <a:ext cx="1113446" cy="763654"/>
          </a:xfrm>
          <a:prstGeom prst="rect">
            <a:avLst/>
          </a:prstGeom>
          <a:solidFill>
            <a:schemeClr val="bg1"/>
          </a:solidFill>
          <a:ln w="698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9" name="Rechteck 278"/>
          <p:cNvSpPr/>
          <p:nvPr/>
        </p:nvSpPr>
        <p:spPr>
          <a:xfrm rot="16200000">
            <a:off x="4772500" y="5174232"/>
            <a:ext cx="1113446" cy="763654"/>
          </a:xfrm>
          <a:prstGeom prst="rect">
            <a:avLst/>
          </a:prstGeom>
          <a:solidFill>
            <a:schemeClr val="bg1"/>
          </a:solidFill>
          <a:ln w="698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0" name="Textfeld 279"/>
          <p:cNvSpPr txBox="1"/>
          <p:nvPr/>
        </p:nvSpPr>
        <p:spPr>
          <a:xfrm>
            <a:off x="6336791" y="5294939"/>
            <a:ext cx="5515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/>
              <a:t>Simulated</a:t>
            </a:r>
            <a:r>
              <a:rPr lang="de-DE" sz="2400" dirty="0" smtClean="0"/>
              <a:t> </a:t>
            </a:r>
            <a:r>
              <a:rPr lang="de-DE" sz="2400" dirty="0" err="1" smtClean="0"/>
              <a:t>auditory</a:t>
            </a:r>
            <a:r>
              <a:rPr lang="de-DE" sz="2400" dirty="0" smtClean="0"/>
              <a:t> </a:t>
            </a:r>
            <a:r>
              <a:rPr lang="de-DE" sz="2400" dirty="0" err="1" smtClean="0"/>
              <a:t>evoked</a:t>
            </a:r>
            <a:r>
              <a:rPr lang="de-DE" sz="2400" dirty="0" smtClean="0"/>
              <a:t> potential</a:t>
            </a:r>
          </a:p>
          <a:p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>
                <a:solidFill>
                  <a:srgbClr val="C00000"/>
                </a:solidFill>
              </a:rPr>
              <a:t>unattended</a:t>
            </a:r>
            <a:r>
              <a:rPr lang="de-DE" sz="2400" dirty="0" smtClean="0">
                <a:solidFill>
                  <a:srgbClr val="C00000"/>
                </a:solidFill>
              </a:rPr>
              <a:t> </a:t>
            </a:r>
            <a:r>
              <a:rPr lang="de-DE" sz="2400" dirty="0" err="1" smtClean="0">
                <a:solidFill>
                  <a:srgbClr val="C00000"/>
                </a:solidFill>
              </a:rPr>
              <a:t>speech</a:t>
            </a:r>
            <a:r>
              <a:rPr lang="de-DE" sz="2400" dirty="0" smtClean="0">
                <a:solidFill>
                  <a:srgbClr val="C00000"/>
                </a:solidFill>
              </a:rPr>
              <a:t> </a:t>
            </a:r>
            <a:r>
              <a:rPr lang="de-DE" sz="2400" dirty="0" err="1" smtClean="0"/>
              <a:t>processing</a:t>
            </a:r>
            <a:endParaRPr lang="de-DE" sz="2400" dirty="0"/>
          </a:p>
        </p:txBody>
      </p:sp>
      <p:sp>
        <p:nvSpPr>
          <p:cNvPr id="281" name="Textfeld 280"/>
          <p:cNvSpPr txBox="1"/>
          <p:nvPr/>
        </p:nvSpPr>
        <p:spPr>
          <a:xfrm>
            <a:off x="6336790" y="3873406"/>
            <a:ext cx="5515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Simulated</a:t>
            </a:r>
            <a:r>
              <a:rPr lang="de-DE" sz="2400" dirty="0"/>
              <a:t> </a:t>
            </a:r>
            <a:r>
              <a:rPr lang="de-DE" sz="2400" dirty="0" err="1"/>
              <a:t>auditory</a:t>
            </a:r>
            <a:r>
              <a:rPr lang="de-DE" sz="2400" dirty="0"/>
              <a:t> </a:t>
            </a:r>
            <a:r>
              <a:rPr lang="de-DE" sz="2400" dirty="0" err="1"/>
              <a:t>evoked</a:t>
            </a:r>
            <a:r>
              <a:rPr lang="de-DE" sz="2400" dirty="0"/>
              <a:t> potential</a:t>
            </a:r>
          </a:p>
          <a:p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>
                <a:solidFill>
                  <a:schemeClr val="accent6">
                    <a:lumMod val="75000"/>
                  </a:schemeClr>
                </a:solidFill>
              </a:rPr>
              <a:t>attended</a:t>
            </a:r>
            <a:r>
              <a:rPr lang="de-DE" sz="2400" dirty="0" smtClean="0"/>
              <a:t> </a:t>
            </a:r>
            <a:r>
              <a:rPr lang="de-DE" sz="2400" dirty="0" err="1" smtClean="0">
                <a:solidFill>
                  <a:schemeClr val="accent6">
                    <a:lumMod val="75000"/>
                  </a:schemeClr>
                </a:solidFill>
              </a:rPr>
              <a:t>speech</a:t>
            </a:r>
            <a:r>
              <a:rPr lang="de-DE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 err="1" smtClean="0"/>
              <a:t>processing</a:t>
            </a:r>
            <a:endParaRPr lang="de-DE" sz="2400" dirty="0"/>
          </a:p>
        </p:txBody>
      </p:sp>
      <p:cxnSp>
        <p:nvCxnSpPr>
          <p:cNvPr id="283" name="Gerade Verbindung mit Pfeil 282"/>
          <p:cNvCxnSpPr/>
          <p:nvPr/>
        </p:nvCxnSpPr>
        <p:spPr>
          <a:xfrm flipV="1">
            <a:off x="5779146" y="5550243"/>
            <a:ext cx="498581" cy="581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/>
          <p:cNvCxnSpPr/>
          <p:nvPr/>
        </p:nvCxnSpPr>
        <p:spPr>
          <a:xfrm flipV="1">
            <a:off x="5837047" y="4077624"/>
            <a:ext cx="498581" cy="581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/>
          <p:cNvSpPr/>
          <p:nvPr/>
        </p:nvSpPr>
        <p:spPr>
          <a:xfrm>
            <a:off x="5291938" y="252398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/>
              <a:t>Picton</a:t>
            </a:r>
            <a:r>
              <a:rPr lang="en-US" sz="1600" dirty="0"/>
              <a:t>, T. W., </a:t>
            </a:r>
            <a:r>
              <a:rPr lang="en-US" sz="1600" dirty="0" err="1"/>
              <a:t>Hillyard</a:t>
            </a:r>
            <a:r>
              <a:rPr lang="en-US" sz="1600" dirty="0"/>
              <a:t>, S. A., </a:t>
            </a:r>
            <a:r>
              <a:rPr lang="en-US" sz="1600" dirty="0" err="1"/>
              <a:t>Krausz</a:t>
            </a:r>
            <a:r>
              <a:rPr lang="en-US" sz="1600" dirty="0"/>
              <a:t>, H. I., &amp; </a:t>
            </a:r>
            <a:r>
              <a:rPr lang="en-US" sz="1600" dirty="0" err="1"/>
              <a:t>Galambos</a:t>
            </a:r>
            <a:r>
              <a:rPr lang="en-US" sz="1600" dirty="0"/>
              <a:t>, R. (1974). Human auditory evoked potentials. I: Evaluation of components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0290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78" grpId="0" animBg="1"/>
      <p:bldP spid="279" grpId="0" animBg="1"/>
      <p:bldP spid="280" grpId="0"/>
      <p:bldP spid="281" grpId="0"/>
      <p:bldP spid="1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74" y="486383"/>
            <a:ext cx="9474294" cy="5916417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5471-6B7B-4399-9E3F-FE23D4773C61}" type="datetime1">
              <a:rPr lang="de-DE" smtClean="0"/>
              <a:t>22.05.2018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63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532" y="1590582"/>
            <a:ext cx="5486846" cy="3426372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648B-C8CE-4497-892D-605361D70F7F}" type="datetime1">
              <a:rPr lang="de-DE" smtClean="0"/>
              <a:t>22.05.2018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7" t="6218" r="14618" b="11921"/>
          <a:stretch/>
        </p:blipFill>
        <p:spPr>
          <a:xfrm>
            <a:off x="6374813" y="4906129"/>
            <a:ext cx="1164076" cy="1148344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7" t="6728" r="15375" b="9793"/>
          <a:stretch/>
        </p:blipFill>
        <p:spPr>
          <a:xfrm>
            <a:off x="5875012" y="459762"/>
            <a:ext cx="1148157" cy="113082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2" t="7074" r="17630" b="9615"/>
          <a:stretch/>
        </p:blipFill>
        <p:spPr>
          <a:xfrm>
            <a:off x="7066535" y="479876"/>
            <a:ext cx="1085420" cy="109059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6" t="6009" r="15131" b="9194"/>
          <a:stretch/>
        </p:blipFill>
        <p:spPr>
          <a:xfrm>
            <a:off x="8315241" y="4925282"/>
            <a:ext cx="1156210" cy="1110038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7619" y="505059"/>
            <a:ext cx="4973319" cy="53320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 dirty="0" smtClean="0"/>
              <a:t>Impulse Response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Cz</a:t>
            </a:r>
            <a:r>
              <a:rPr lang="en-US" sz="2800" dirty="0" smtClean="0"/>
              <a:t> excitation resembles auditory evoked potentials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Even though trained on continuous </a:t>
            </a:r>
            <a:r>
              <a:rPr lang="en-US" sz="2400" dirty="0" smtClean="0"/>
              <a:t>speech!</a:t>
            </a: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Topological plot shows central activation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r>
              <a:rPr lang="en-US" sz="2800" b="1" dirty="0" smtClean="0"/>
              <a:t>Attention effect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peak is not present in unattended 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Attention related activity at 200 ms and after 250 ms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4303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ruppieren 285"/>
          <p:cNvGrpSpPr/>
          <p:nvPr/>
        </p:nvGrpSpPr>
        <p:grpSpPr>
          <a:xfrm rot="16200000">
            <a:off x="3656186" y="4657360"/>
            <a:ext cx="1113519" cy="1550483"/>
            <a:chOff x="4786031" y="2241700"/>
            <a:chExt cx="1113445" cy="1550380"/>
          </a:xfrm>
        </p:grpSpPr>
        <p:cxnSp>
          <p:nvCxnSpPr>
            <p:cNvPr id="287" name="Straight Connector 29"/>
            <p:cNvCxnSpPr>
              <a:stCxn id="310" idx="6"/>
              <a:endCxn id="319" idx="2"/>
            </p:cNvCxnSpPr>
            <p:nvPr/>
          </p:nvCxnSpPr>
          <p:spPr>
            <a:xfrm rot="16200000">
              <a:off x="5250042" y="2367858"/>
              <a:ext cx="185422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8" name="Straight Connector 31"/>
            <p:cNvCxnSpPr>
              <a:stCxn id="310" idx="6"/>
              <a:endCxn id="318" idx="2"/>
            </p:cNvCxnSpPr>
            <p:nvPr/>
          </p:nvCxnSpPr>
          <p:spPr>
            <a:xfrm rot="16200000">
              <a:off x="5152600" y="2465301"/>
              <a:ext cx="185422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9" name="Straight Connector 37"/>
            <p:cNvCxnSpPr>
              <a:cxnSpLocks/>
              <a:stCxn id="310" idx="6"/>
              <a:endCxn id="315" idx="2"/>
            </p:cNvCxnSpPr>
            <p:nvPr/>
          </p:nvCxnSpPr>
          <p:spPr>
            <a:xfrm rot="16200000">
              <a:off x="4865824" y="2752076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0" name="Straight Connector 39"/>
            <p:cNvCxnSpPr>
              <a:stCxn id="310" idx="6"/>
              <a:endCxn id="314" idx="2"/>
            </p:cNvCxnSpPr>
            <p:nvPr/>
          </p:nvCxnSpPr>
          <p:spPr>
            <a:xfrm rot="16200000">
              <a:off x="4774269" y="2843631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1" name="Straight Connector 41"/>
            <p:cNvCxnSpPr>
              <a:cxnSpLocks/>
              <a:stCxn id="311" idx="6"/>
              <a:endCxn id="314" idx="2"/>
            </p:cNvCxnSpPr>
            <p:nvPr/>
          </p:nvCxnSpPr>
          <p:spPr>
            <a:xfrm rot="16200000" flipV="1">
              <a:off x="4865824" y="2752076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2" name="Straight Connector 43"/>
            <p:cNvCxnSpPr>
              <a:cxnSpLocks/>
              <a:stCxn id="311" idx="6"/>
              <a:endCxn id="315" idx="2"/>
            </p:cNvCxnSpPr>
            <p:nvPr/>
          </p:nvCxnSpPr>
          <p:spPr>
            <a:xfrm rot="16200000">
              <a:off x="4957379" y="2843631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3" name="Straight Connector 49"/>
            <p:cNvCxnSpPr>
              <a:stCxn id="311" idx="6"/>
              <a:endCxn id="318" idx="2"/>
            </p:cNvCxnSpPr>
            <p:nvPr/>
          </p:nvCxnSpPr>
          <p:spPr>
            <a:xfrm rot="16200000">
              <a:off x="5244155" y="2556856"/>
              <a:ext cx="185422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4" name="Straight Connector 51"/>
            <p:cNvCxnSpPr>
              <a:stCxn id="311" idx="6"/>
              <a:endCxn id="319" idx="2"/>
            </p:cNvCxnSpPr>
            <p:nvPr/>
          </p:nvCxnSpPr>
          <p:spPr>
            <a:xfrm rot="16200000">
              <a:off x="5341597" y="2459413"/>
              <a:ext cx="185422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5" name="Straight Connector 53"/>
            <p:cNvCxnSpPr>
              <a:stCxn id="312" idx="6"/>
              <a:endCxn id="315" idx="2"/>
            </p:cNvCxnSpPr>
            <p:nvPr/>
          </p:nvCxnSpPr>
          <p:spPr>
            <a:xfrm rot="16200000" flipV="1">
              <a:off x="5054176" y="2746834"/>
              <a:ext cx="185422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6" name="Straight Connector 59"/>
            <p:cNvCxnSpPr>
              <a:stCxn id="312" idx="6"/>
              <a:endCxn id="318" idx="2"/>
            </p:cNvCxnSpPr>
            <p:nvPr/>
          </p:nvCxnSpPr>
          <p:spPr>
            <a:xfrm rot="16200000">
              <a:off x="5340952" y="2653653"/>
              <a:ext cx="185422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7" name="Straight Connector 61"/>
            <p:cNvCxnSpPr>
              <a:stCxn id="312" idx="6"/>
              <a:endCxn id="319" idx="2"/>
            </p:cNvCxnSpPr>
            <p:nvPr/>
          </p:nvCxnSpPr>
          <p:spPr>
            <a:xfrm rot="16200000">
              <a:off x="5438395" y="2556211"/>
              <a:ext cx="185422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8" name="Straight Connector 69"/>
            <p:cNvCxnSpPr>
              <a:stCxn id="313" idx="6"/>
              <a:endCxn id="318" idx="2"/>
            </p:cNvCxnSpPr>
            <p:nvPr/>
          </p:nvCxnSpPr>
          <p:spPr>
            <a:xfrm rot="16200000">
              <a:off x="5436976" y="2749678"/>
              <a:ext cx="185422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9" name="Straight Connector 71"/>
            <p:cNvCxnSpPr>
              <a:stCxn id="313" idx="6"/>
              <a:endCxn id="319" idx="2"/>
            </p:cNvCxnSpPr>
            <p:nvPr/>
          </p:nvCxnSpPr>
          <p:spPr>
            <a:xfrm rot="16200000">
              <a:off x="5534419" y="2652235"/>
              <a:ext cx="185422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0" name="Straight Connector 75"/>
            <p:cNvCxnSpPr>
              <a:endCxn id="318" idx="2"/>
            </p:cNvCxnSpPr>
            <p:nvPr/>
          </p:nvCxnSpPr>
          <p:spPr>
            <a:xfrm rot="16200000">
              <a:off x="5530930" y="2843632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1" name="Straight Connector 77"/>
            <p:cNvCxnSpPr>
              <a:endCxn id="319" idx="2"/>
            </p:cNvCxnSpPr>
            <p:nvPr/>
          </p:nvCxnSpPr>
          <p:spPr>
            <a:xfrm rot="16200000">
              <a:off x="5628372" y="2746189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2" name="Straight Connector 81"/>
            <p:cNvCxnSpPr>
              <a:endCxn id="315" idx="2"/>
            </p:cNvCxnSpPr>
            <p:nvPr/>
          </p:nvCxnSpPr>
          <p:spPr>
            <a:xfrm rot="16200000" flipV="1">
              <a:off x="5244154" y="2556856"/>
              <a:ext cx="185423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3" name="Straight Connector 83"/>
            <p:cNvCxnSpPr>
              <a:endCxn id="314" idx="2"/>
            </p:cNvCxnSpPr>
            <p:nvPr/>
          </p:nvCxnSpPr>
          <p:spPr>
            <a:xfrm rot="16200000" flipV="1">
              <a:off x="5152599" y="2465301"/>
              <a:ext cx="185423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4" name="Straight Connector 85"/>
            <p:cNvCxnSpPr>
              <a:endCxn id="318" idx="2"/>
            </p:cNvCxnSpPr>
            <p:nvPr/>
          </p:nvCxnSpPr>
          <p:spPr>
            <a:xfrm rot="16200000" flipV="1">
              <a:off x="5628372" y="2746189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5" name="Straight Connector 87"/>
            <p:cNvCxnSpPr>
              <a:endCxn id="319" idx="2"/>
            </p:cNvCxnSpPr>
            <p:nvPr/>
          </p:nvCxnSpPr>
          <p:spPr>
            <a:xfrm rot="16200000">
              <a:off x="5725815" y="2843632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Oval 2"/>
            <p:cNvSpPr/>
            <p:nvPr/>
          </p:nvSpPr>
          <p:spPr>
            <a:xfrm rot="16200000">
              <a:off x="4786031" y="293634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07" name="Oval 5"/>
            <p:cNvSpPr/>
            <p:nvPr/>
          </p:nvSpPr>
          <p:spPr>
            <a:xfrm rot="16200000">
              <a:off x="4969141" y="293634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08" name="Oval 6"/>
            <p:cNvSpPr/>
            <p:nvPr/>
          </p:nvSpPr>
          <p:spPr>
            <a:xfrm rot="16200000">
              <a:off x="5162736" y="293634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09" name="Oval 7"/>
            <p:cNvSpPr/>
            <p:nvPr/>
          </p:nvSpPr>
          <p:spPr>
            <a:xfrm rot="16200000">
              <a:off x="5354785" y="2936343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10" name="Oval 8"/>
            <p:cNvSpPr/>
            <p:nvPr/>
          </p:nvSpPr>
          <p:spPr>
            <a:xfrm rot="16200000">
              <a:off x="5542692" y="2936343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11" name="Oval 9"/>
            <p:cNvSpPr/>
            <p:nvPr/>
          </p:nvSpPr>
          <p:spPr>
            <a:xfrm rot="16200000">
              <a:off x="5737577" y="2936343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12" name="Oval 10"/>
            <p:cNvSpPr/>
            <p:nvPr/>
          </p:nvSpPr>
          <p:spPr>
            <a:xfrm rot="16200000">
              <a:off x="4786031" y="258902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13" name="Oval 11"/>
            <p:cNvSpPr/>
            <p:nvPr/>
          </p:nvSpPr>
          <p:spPr>
            <a:xfrm rot="16200000">
              <a:off x="4969141" y="258902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14" name="Oval 14"/>
            <p:cNvSpPr/>
            <p:nvPr/>
          </p:nvSpPr>
          <p:spPr>
            <a:xfrm rot="16200000">
              <a:off x="5542692" y="258902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15" name="Oval 15"/>
            <p:cNvSpPr/>
            <p:nvPr/>
          </p:nvSpPr>
          <p:spPr>
            <a:xfrm rot="16200000">
              <a:off x="5737577" y="258902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cxnSp>
          <p:nvCxnSpPr>
            <p:cNvPr id="316" name="Straight Connector 29"/>
            <p:cNvCxnSpPr>
              <a:stCxn id="350" idx="6"/>
              <a:endCxn id="361" idx="2"/>
            </p:cNvCxnSpPr>
            <p:nvPr/>
          </p:nvCxnSpPr>
          <p:spPr>
            <a:xfrm rot="16200000">
              <a:off x="5250042" y="3061696"/>
              <a:ext cx="185422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7" name="Straight Connector 31"/>
            <p:cNvCxnSpPr>
              <a:stCxn id="350" idx="6"/>
              <a:endCxn id="360" idx="2"/>
            </p:cNvCxnSpPr>
            <p:nvPr/>
          </p:nvCxnSpPr>
          <p:spPr>
            <a:xfrm rot="16200000">
              <a:off x="5152600" y="3159139"/>
              <a:ext cx="185422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8" name="Straight Connector 33"/>
            <p:cNvCxnSpPr>
              <a:stCxn id="350" idx="6"/>
              <a:endCxn id="359" idx="2"/>
            </p:cNvCxnSpPr>
            <p:nvPr/>
          </p:nvCxnSpPr>
          <p:spPr>
            <a:xfrm rot="16200000">
              <a:off x="5058646" y="3253092"/>
              <a:ext cx="185422" cy="56875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9" name="Straight Connector 35"/>
            <p:cNvCxnSpPr>
              <a:stCxn id="350" idx="6"/>
              <a:endCxn id="358" idx="2"/>
            </p:cNvCxnSpPr>
            <p:nvPr/>
          </p:nvCxnSpPr>
          <p:spPr>
            <a:xfrm rot="16200000">
              <a:off x="4962621" y="3349116"/>
              <a:ext cx="185422" cy="37670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0" name="Straight Connector 37"/>
            <p:cNvCxnSpPr>
              <a:cxnSpLocks/>
              <a:stCxn id="350" idx="6"/>
              <a:endCxn id="357" idx="2"/>
            </p:cNvCxnSpPr>
            <p:nvPr/>
          </p:nvCxnSpPr>
          <p:spPr>
            <a:xfrm rot="16200000">
              <a:off x="4865824" y="3445914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1" name="Straight Connector 39"/>
            <p:cNvCxnSpPr>
              <a:stCxn id="350" idx="6"/>
              <a:endCxn id="356" idx="2"/>
            </p:cNvCxnSpPr>
            <p:nvPr/>
          </p:nvCxnSpPr>
          <p:spPr>
            <a:xfrm rot="16200000">
              <a:off x="4774269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2" name="Straight Connector 41"/>
            <p:cNvCxnSpPr>
              <a:cxnSpLocks/>
              <a:stCxn id="351" idx="6"/>
              <a:endCxn id="356" idx="2"/>
            </p:cNvCxnSpPr>
            <p:nvPr/>
          </p:nvCxnSpPr>
          <p:spPr>
            <a:xfrm rot="16200000" flipV="1">
              <a:off x="4865824" y="3445914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3" name="Straight Connector 43"/>
            <p:cNvCxnSpPr>
              <a:cxnSpLocks/>
              <a:stCxn id="351" idx="6"/>
              <a:endCxn id="357" idx="2"/>
            </p:cNvCxnSpPr>
            <p:nvPr/>
          </p:nvCxnSpPr>
          <p:spPr>
            <a:xfrm rot="16200000">
              <a:off x="4957379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4" name="Straight Connector 45"/>
            <p:cNvCxnSpPr>
              <a:stCxn id="351" idx="6"/>
              <a:endCxn id="358" idx="2"/>
            </p:cNvCxnSpPr>
            <p:nvPr/>
          </p:nvCxnSpPr>
          <p:spPr>
            <a:xfrm rot="16200000">
              <a:off x="5054176" y="3440672"/>
              <a:ext cx="185422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5" name="Straight Connector 47"/>
            <p:cNvCxnSpPr>
              <a:stCxn id="351" idx="6"/>
              <a:endCxn id="359" idx="2"/>
            </p:cNvCxnSpPr>
            <p:nvPr/>
          </p:nvCxnSpPr>
          <p:spPr>
            <a:xfrm rot="16200000">
              <a:off x="5150201" y="3344647"/>
              <a:ext cx="185422" cy="38564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6" name="Straight Connector 49"/>
            <p:cNvCxnSpPr>
              <a:stCxn id="351" idx="6"/>
              <a:endCxn id="360" idx="2"/>
            </p:cNvCxnSpPr>
            <p:nvPr/>
          </p:nvCxnSpPr>
          <p:spPr>
            <a:xfrm rot="16200000">
              <a:off x="5244155" y="3250694"/>
              <a:ext cx="185422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7" name="Straight Connector 51"/>
            <p:cNvCxnSpPr>
              <a:stCxn id="351" idx="6"/>
              <a:endCxn id="361" idx="2"/>
            </p:cNvCxnSpPr>
            <p:nvPr/>
          </p:nvCxnSpPr>
          <p:spPr>
            <a:xfrm rot="16200000">
              <a:off x="5341597" y="3153251"/>
              <a:ext cx="185422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8" name="Straight Connector 53"/>
            <p:cNvCxnSpPr>
              <a:stCxn id="352" idx="6"/>
              <a:endCxn id="357" idx="2"/>
            </p:cNvCxnSpPr>
            <p:nvPr/>
          </p:nvCxnSpPr>
          <p:spPr>
            <a:xfrm rot="16200000" flipV="1">
              <a:off x="5054176" y="3440672"/>
              <a:ext cx="185422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9" name="Straight Connector 55"/>
            <p:cNvCxnSpPr>
              <a:stCxn id="352" idx="6"/>
              <a:endCxn id="358" idx="2"/>
            </p:cNvCxnSpPr>
            <p:nvPr/>
          </p:nvCxnSpPr>
          <p:spPr>
            <a:xfrm rot="16200000">
              <a:off x="5150974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0" name="Straight Connector 57"/>
            <p:cNvCxnSpPr>
              <a:stCxn id="352" idx="6"/>
              <a:endCxn id="359" idx="2"/>
            </p:cNvCxnSpPr>
            <p:nvPr/>
          </p:nvCxnSpPr>
          <p:spPr>
            <a:xfrm rot="16200000">
              <a:off x="5246999" y="3441445"/>
              <a:ext cx="185422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1" name="Straight Connector 109"/>
            <p:cNvCxnSpPr>
              <a:stCxn id="352" idx="6"/>
              <a:endCxn id="360" idx="2"/>
            </p:cNvCxnSpPr>
            <p:nvPr/>
          </p:nvCxnSpPr>
          <p:spPr>
            <a:xfrm rot="16200000">
              <a:off x="5340952" y="3347491"/>
              <a:ext cx="185422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2" name="Straight Connector 61"/>
            <p:cNvCxnSpPr>
              <a:stCxn id="352" idx="6"/>
              <a:endCxn id="361" idx="2"/>
            </p:cNvCxnSpPr>
            <p:nvPr/>
          </p:nvCxnSpPr>
          <p:spPr>
            <a:xfrm rot="16200000">
              <a:off x="5438395" y="3250049"/>
              <a:ext cx="185422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3" name="Straight Connector 63"/>
            <p:cNvCxnSpPr>
              <a:stCxn id="353" idx="6"/>
              <a:endCxn id="358" idx="2"/>
            </p:cNvCxnSpPr>
            <p:nvPr/>
          </p:nvCxnSpPr>
          <p:spPr>
            <a:xfrm rot="16200000" flipV="1">
              <a:off x="5246998" y="3441445"/>
              <a:ext cx="185423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4" name="Straight Connector 65"/>
            <p:cNvCxnSpPr>
              <a:stCxn id="353" idx="6"/>
              <a:endCxn id="359" idx="2"/>
            </p:cNvCxnSpPr>
            <p:nvPr/>
          </p:nvCxnSpPr>
          <p:spPr>
            <a:xfrm rot="16200000">
              <a:off x="5343023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5" name="Straight Connector 69"/>
            <p:cNvCxnSpPr>
              <a:stCxn id="353" idx="6"/>
              <a:endCxn id="360" idx="2"/>
            </p:cNvCxnSpPr>
            <p:nvPr/>
          </p:nvCxnSpPr>
          <p:spPr>
            <a:xfrm rot="16200000">
              <a:off x="5436976" y="3443516"/>
              <a:ext cx="185422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6" name="Straight Connector 71"/>
            <p:cNvCxnSpPr>
              <a:stCxn id="353" idx="6"/>
              <a:endCxn id="361" idx="2"/>
            </p:cNvCxnSpPr>
            <p:nvPr/>
          </p:nvCxnSpPr>
          <p:spPr>
            <a:xfrm rot="16200000">
              <a:off x="5534419" y="3346073"/>
              <a:ext cx="185422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7" name="Straight Connector 73"/>
            <p:cNvCxnSpPr>
              <a:stCxn id="354" idx="6"/>
              <a:endCxn id="359" idx="2"/>
            </p:cNvCxnSpPr>
            <p:nvPr/>
          </p:nvCxnSpPr>
          <p:spPr>
            <a:xfrm rot="16200000" flipV="1">
              <a:off x="5436976" y="3443516"/>
              <a:ext cx="185422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8" name="Straight Connector 75"/>
            <p:cNvCxnSpPr>
              <a:stCxn id="354" idx="6"/>
              <a:endCxn id="360" idx="2"/>
            </p:cNvCxnSpPr>
            <p:nvPr/>
          </p:nvCxnSpPr>
          <p:spPr>
            <a:xfrm rot="16200000">
              <a:off x="5530930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9" name="Straight Connector 77"/>
            <p:cNvCxnSpPr>
              <a:stCxn id="354" idx="6"/>
              <a:endCxn id="361" idx="2"/>
            </p:cNvCxnSpPr>
            <p:nvPr/>
          </p:nvCxnSpPr>
          <p:spPr>
            <a:xfrm rot="16200000">
              <a:off x="5628372" y="3440027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0" name="Straight Connector 79"/>
            <p:cNvCxnSpPr>
              <a:stCxn id="354" idx="6"/>
              <a:endCxn id="358" idx="2"/>
            </p:cNvCxnSpPr>
            <p:nvPr/>
          </p:nvCxnSpPr>
          <p:spPr>
            <a:xfrm rot="16200000" flipV="1">
              <a:off x="5340952" y="3347491"/>
              <a:ext cx="185423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1" name="Straight Connector 81"/>
            <p:cNvCxnSpPr>
              <a:stCxn id="354" idx="6"/>
              <a:endCxn id="357" idx="2"/>
            </p:cNvCxnSpPr>
            <p:nvPr/>
          </p:nvCxnSpPr>
          <p:spPr>
            <a:xfrm rot="16200000" flipV="1">
              <a:off x="5244154" y="3250694"/>
              <a:ext cx="185423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2" name="Straight Connector 83"/>
            <p:cNvCxnSpPr>
              <a:stCxn id="354" idx="6"/>
              <a:endCxn id="356" idx="2"/>
            </p:cNvCxnSpPr>
            <p:nvPr/>
          </p:nvCxnSpPr>
          <p:spPr>
            <a:xfrm rot="16200000" flipV="1">
              <a:off x="5152599" y="3159139"/>
              <a:ext cx="185423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3" name="Straight Connector 85"/>
            <p:cNvCxnSpPr>
              <a:stCxn id="355" idx="6"/>
              <a:endCxn id="360" idx="2"/>
            </p:cNvCxnSpPr>
            <p:nvPr/>
          </p:nvCxnSpPr>
          <p:spPr>
            <a:xfrm rot="16200000" flipV="1">
              <a:off x="5628372" y="3440027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4" name="Straight Connector 87"/>
            <p:cNvCxnSpPr>
              <a:stCxn id="355" idx="6"/>
              <a:endCxn id="361" idx="2"/>
            </p:cNvCxnSpPr>
            <p:nvPr/>
          </p:nvCxnSpPr>
          <p:spPr>
            <a:xfrm rot="16200000">
              <a:off x="5725815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5" name="Straight Connector 89"/>
            <p:cNvCxnSpPr>
              <a:stCxn id="355" idx="6"/>
              <a:endCxn id="359" idx="2"/>
            </p:cNvCxnSpPr>
            <p:nvPr/>
          </p:nvCxnSpPr>
          <p:spPr>
            <a:xfrm rot="16200000" flipV="1">
              <a:off x="5534419" y="3346073"/>
              <a:ext cx="185422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46" name="Oval 2"/>
            <p:cNvSpPr/>
            <p:nvPr/>
          </p:nvSpPr>
          <p:spPr>
            <a:xfrm rot="16200000">
              <a:off x="4786031" y="363018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47" name="Oval 5"/>
            <p:cNvSpPr/>
            <p:nvPr/>
          </p:nvSpPr>
          <p:spPr>
            <a:xfrm rot="16200000">
              <a:off x="4969141" y="363018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48" name="Oval 6"/>
            <p:cNvSpPr/>
            <p:nvPr/>
          </p:nvSpPr>
          <p:spPr>
            <a:xfrm rot="16200000">
              <a:off x="5162736" y="363018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49" name="Oval 7"/>
            <p:cNvSpPr/>
            <p:nvPr/>
          </p:nvSpPr>
          <p:spPr>
            <a:xfrm rot="16200000">
              <a:off x="5354785" y="363018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50" name="Oval 8"/>
            <p:cNvSpPr/>
            <p:nvPr/>
          </p:nvSpPr>
          <p:spPr>
            <a:xfrm rot="16200000">
              <a:off x="5542692" y="363018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51" name="Oval 9"/>
            <p:cNvSpPr/>
            <p:nvPr/>
          </p:nvSpPr>
          <p:spPr>
            <a:xfrm rot="16200000">
              <a:off x="5737577" y="363018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52" name="Oval 10"/>
            <p:cNvSpPr/>
            <p:nvPr/>
          </p:nvSpPr>
          <p:spPr>
            <a:xfrm rot="16200000">
              <a:off x="4786031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53" name="Oval 11"/>
            <p:cNvSpPr/>
            <p:nvPr/>
          </p:nvSpPr>
          <p:spPr>
            <a:xfrm rot="16200000">
              <a:off x="4969141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54" name="Oval 12"/>
            <p:cNvSpPr/>
            <p:nvPr/>
          </p:nvSpPr>
          <p:spPr>
            <a:xfrm rot="16200000">
              <a:off x="5162736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55" name="Oval 13"/>
            <p:cNvSpPr/>
            <p:nvPr/>
          </p:nvSpPr>
          <p:spPr>
            <a:xfrm rot="16200000">
              <a:off x="5354785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56" name="Oval 14"/>
            <p:cNvSpPr/>
            <p:nvPr/>
          </p:nvSpPr>
          <p:spPr>
            <a:xfrm rot="16200000">
              <a:off x="5542692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57" name="Oval 15"/>
            <p:cNvSpPr/>
            <p:nvPr/>
          </p:nvSpPr>
          <p:spPr>
            <a:xfrm rot="16200000">
              <a:off x="5737577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cxnSp>
          <p:nvCxnSpPr>
            <p:cNvPr id="358" name="Gerader Verbinder 90"/>
            <p:cNvCxnSpPr>
              <a:stCxn id="356" idx="6"/>
            </p:cNvCxnSpPr>
            <p:nvPr/>
          </p:nvCxnSpPr>
          <p:spPr>
            <a:xfrm rot="16200000">
              <a:off x="5250444" y="2714777"/>
              <a:ext cx="184618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9" name="Gerader Verbinder 91"/>
            <p:cNvCxnSpPr>
              <a:stCxn id="356" idx="6"/>
            </p:cNvCxnSpPr>
            <p:nvPr/>
          </p:nvCxnSpPr>
          <p:spPr>
            <a:xfrm rot="16200000">
              <a:off x="5153002" y="2812220"/>
              <a:ext cx="184618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0" name="Gerader Verbinder 92"/>
            <p:cNvCxnSpPr>
              <a:stCxn id="356" idx="6"/>
              <a:endCxn id="313" idx="2"/>
            </p:cNvCxnSpPr>
            <p:nvPr/>
          </p:nvCxnSpPr>
          <p:spPr>
            <a:xfrm rot="16200000">
              <a:off x="5059048" y="2906173"/>
              <a:ext cx="184618" cy="56875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1" name="Gerader Verbinder 93"/>
            <p:cNvCxnSpPr>
              <a:stCxn id="356" idx="6"/>
              <a:endCxn id="311" idx="2"/>
            </p:cNvCxnSpPr>
            <p:nvPr/>
          </p:nvCxnSpPr>
          <p:spPr>
            <a:xfrm rot="16200000">
              <a:off x="4866226" y="3098995"/>
              <a:ext cx="184618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2" name="Gerader Verbinder 94"/>
            <p:cNvCxnSpPr>
              <a:stCxn id="356" idx="6"/>
              <a:endCxn id="310" idx="2"/>
            </p:cNvCxnSpPr>
            <p:nvPr/>
          </p:nvCxnSpPr>
          <p:spPr>
            <a:xfrm rot="16200000">
              <a:off x="4774671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3" name="Gerader Verbinder 95"/>
            <p:cNvCxnSpPr>
              <a:cxnSpLocks/>
              <a:stCxn id="357" idx="6"/>
              <a:endCxn id="310" idx="2"/>
            </p:cNvCxnSpPr>
            <p:nvPr/>
          </p:nvCxnSpPr>
          <p:spPr>
            <a:xfrm rot="16200000" flipV="1">
              <a:off x="4866226" y="3098995"/>
              <a:ext cx="184618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4" name="Gerader Verbinder 96"/>
            <p:cNvCxnSpPr>
              <a:stCxn id="357" idx="6"/>
              <a:endCxn id="311" idx="2"/>
            </p:cNvCxnSpPr>
            <p:nvPr/>
          </p:nvCxnSpPr>
          <p:spPr>
            <a:xfrm rot="16200000">
              <a:off x="4957781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5" name="Gerader Verbinder 97"/>
            <p:cNvCxnSpPr>
              <a:stCxn id="357" idx="6"/>
              <a:endCxn id="312" idx="2"/>
            </p:cNvCxnSpPr>
            <p:nvPr/>
          </p:nvCxnSpPr>
          <p:spPr>
            <a:xfrm rot="16200000">
              <a:off x="5054579" y="3093753"/>
              <a:ext cx="184618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6" name="Gerader Verbinder 98"/>
            <p:cNvCxnSpPr>
              <a:stCxn id="357" idx="6"/>
              <a:endCxn id="313" idx="2"/>
            </p:cNvCxnSpPr>
            <p:nvPr/>
          </p:nvCxnSpPr>
          <p:spPr>
            <a:xfrm rot="16200000">
              <a:off x="5150603" y="2997728"/>
              <a:ext cx="184618" cy="38564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7" name="Gerader Verbinder 99"/>
            <p:cNvCxnSpPr>
              <a:stCxn id="357" idx="6"/>
            </p:cNvCxnSpPr>
            <p:nvPr/>
          </p:nvCxnSpPr>
          <p:spPr>
            <a:xfrm rot="16200000">
              <a:off x="5244557" y="2903775"/>
              <a:ext cx="184618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8" name="Gerader Verbinder 100"/>
            <p:cNvCxnSpPr>
              <a:stCxn id="357" idx="6"/>
            </p:cNvCxnSpPr>
            <p:nvPr/>
          </p:nvCxnSpPr>
          <p:spPr>
            <a:xfrm rot="16200000">
              <a:off x="5341999" y="2806332"/>
              <a:ext cx="184618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9" name="Gerader Verbinder 101"/>
            <p:cNvCxnSpPr>
              <a:stCxn id="358" idx="6"/>
              <a:endCxn id="310" idx="2"/>
            </p:cNvCxnSpPr>
            <p:nvPr/>
          </p:nvCxnSpPr>
          <p:spPr>
            <a:xfrm rot="16200000" flipV="1">
              <a:off x="4963023" y="3002197"/>
              <a:ext cx="184618" cy="37670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0" name="Gerader Verbinder 102"/>
            <p:cNvCxnSpPr>
              <a:stCxn id="358" idx="6"/>
              <a:endCxn id="311" idx="2"/>
            </p:cNvCxnSpPr>
            <p:nvPr/>
          </p:nvCxnSpPr>
          <p:spPr>
            <a:xfrm rot="16200000" flipV="1">
              <a:off x="5054579" y="3093753"/>
              <a:ext cx="184618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1" name="Gerader Verbinder 103"/>
            <p:cNvCxnSpPr>
              <a:stCxn id="358" idx="6"/>
              <a:endCxn id="312" idx="2"/>
            </p:cNvCxnSpPr>
            <p:nvPr/>
          </p:nvCxnSpPr>
          <p:spPr>
            <a:xfrm rot="16200000">
              <a:off x="5151376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2" name="Gerader Verbinder 104"/>
            <p:cNvCxnSpPr>
              <a:stCxn id="358" idx="6"/>
              <a:endCxn id="313" idx="2"/>
            </p:cNvCxnSpPr>
            <p:nvPr/>
          </p:nvCxnSpPr>
          <p:spPr>
            <a:xfrm rot="16200000">
              <a:off x="5247401" y="3094526"/>
              <a:ext cx="184618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3" name="Gerader Verbinder 105"/>
            <p:cNvCxnSpPr>
              <a:stCxn id="358" idx="6"/>
            </p:cNvCxnSpPr>
            <p:nvPr/>
          </p:nvCxnSpPr>
          <p:spPr>
            <a:xfrm rot="16200000">
              <a:off x="5341354" y="3000572"/>
              <a:ext cx="184618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4" name="Gerader Verbinder 106"/>
            <p:cNvCxnSpPr>
              <a:stCxn id="358" idx="6"/>
            </p:cNvCxnSpPr>
            <p:nvPr/>
          </p:nvCxnSpPr>
          <p:spPr>
            <a:xfrm rot="16200000">
              <a:off x="5438797" y="2903130"/>
              <a:ext cx="184618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5" name="Gerader Verbinder 107"/>
            <p:cNvCxnSpPr>
              <a:stCxn id="359" idx="6"/>
              <a:endCxn id="310" idx="2"/>
            </p:cNvCxnSpPr>
            <p:nvPr/>
          </p:nvCxnSpPr>
          <p:spPr>
            <a:xfrm rot="16200000" flipV="1">
              <a:off x="5059048" y="2906173"/>
              <a:ext cx="184619" cy="56875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6" name="Gerader Verbinder 108"/>
            <p:cNvCxnSpPr>
              <a:stCxn id="359" idx="6"/>
              <a:endCxn id="311" idx="2"/>
            </p:cNvCxnSpPr>
            <p:nvPr/>
          </p:nvCxnSpPr>
          <p:spPr>
            <a:xfrm rot="16200000" flipV="1">
              <a:off x="5150603" y="2997728"/>
              <a:ext cx="184619" cy="38564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7" name="Gerader Verbinder 109"/>
            <p:cNvCxnSpPr>
              <a:stCxn id="359" idx="6"/>
              <a:endCxn id="312" idx="2"/>
            </p:cNvCxnSpPr>
            <p:nvPr/>
          </p:nvCxnSpPr>
          <p:spPr>
            <a:xfrm rot="16200000" flipV="1">
              <a:off x="5247400" y="3094526"/>
              <a:ext cx="184619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8" name="Gerader Verbinder 110"/>
            <p:cNvCxnSpPr>
              <a:stCxn id="359" idx="6"/>
              <a:endCxn id="313" idx="2"/>
            </p:cNvCxnSpPr>
            <p:nvPr/>
          </p:nvCxnSpPr>
          <p:spPr>
            <a:xfrm rot="16200000">
              <a:off x="5343425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9" name="Gerader Verbinder 111"/>
            <p:cNvCxnSpPr>
              <a:stCxn id="359" idx="6"/>
            </p:cNvCxnSpPr>
            <p:nvPr/>
          </p:nvCxnSpPr>
          <p:spPr>
            <a:xfrm rot="16200000">
              <a:off x="5437378" y="3096597"/>
              <a:ext cx="184618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0" name="Gerader Verbinder 112"/>
            <p:cNvCxnSpPr>
              <a:stCxn id="359" idx="6"/>
            </p:cNvCxnSpPr>
            <p:nvPr/>
          </p:nvCxnSpPr>
          <p:spPr>
            <a:xfrm rot="16200000">
              <a:off x="5534821" y="2999154"/>
              <a:ext cx="184618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1" name="Gerader Verbinder 113"/>
            <p:cNvCxnSpPr>
              <a:stCxn id="360" idx="6"/>
              <a:endCxn id="310" idx="2"/>
            </p:cNvCxnSpPr>
            <p:nvPr/>
          </p:nvCxnSpPr>
          <p:spPr>
            <a:xfrm rot="16200000" flipV="1">
              <a:off x="5153001" y="2812220"/>
              <a:ext cx="184619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2" name="Gerader Verbinder 114"/>
            <p:cNvCxnSpPr>
              <a:stCxn id="360" idx="6"/>
              <a:endCxn id="311" idx="2"/>
            </p:cNvCxnSpPr>
            <p:nvPr/>
          </p:nvCxnSpPr>
          <p:spPr>
            <a:xfrm rot="16200000" flipV="1">
              <a:off x="5244556" y="2903775"/>
              <a:ext cx="184619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3" name="Gerader Verbinder 115"/>
            <p:cNvCxnSpPr>
              <a:stCxn id="360" idx="6"/>
              <a:endCxn id="312" idx="2"/>
            </p:cNvCxnSpPr>
            <p:nvPr/>
          </p:nvCxnSpPr>
          <p:spPr>
            <a:xfrm rot="16200000" flipV="1">
              <a:off x="5341354" y="3000572"/>
              <a:ext cx="184619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4" name="Gerader Verbinder 116"/>
            <p:cNvCxnSpPr>
              <a:stCxn id="360" idx="6"/>
              <a:endCxn id="313" idx="2"/>
            </p:cNvCxnSpPr>
            <p:nvPr/>
          </p:nvCxnSpPr>
          <p:spPr>
            <a:xfrm rot="16200000" flipV="1">
              <a:off x="5437378" y="3096597"/>
              <a:ext cx="184618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5" name="Gerader Verbinder 117"/>
            <p:cNvCxnSpPr>
              <a:stCxn id="360" idx="6"/>
            </p:cNvCxnSpPr>
            <p:nvPr/>
          </p:nvCxnSpPr>
          <p:spPr>
            <a:xfrm rot="16200000">
              <a:off x="5531332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6" name="Gerader Verbinder 118"/>
            <p:cNvCxnSpPr>
              <a:stCxn id="360" idx="6"/>
            </p:cNvCxnSpPr>
            <p:nvPr/>
          </p:nvCxnSpPr>
          <p:spPr>
            <a:xfrm rot="16200000">
              <a:off x="5628775" y="3093108"/>
              <a:ext cx="184618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7" name="Gerader Verbinder 119"/>
            <p:cNvCxnSpPr>
              <a:stCxn id="361" idx="6"/>
            </p:cNvCxnSpPr>
            <p:nvPr/>
          </p:nvCxnSpPr>
          <p:spPr>
            <a:xfrm rot="16200000">
              <a:off x="5726217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8" name="Gerader Verbinder 120"/>
            <p:cNvCxnSpPr>
              <a:stCxn id="361" idx="6"/>
            </p:cNvCxnSpPr>
            <p:nvPr/>
          </p:nvCxnSpPr>
          <p:spPr>
            <a:xfrm rot="16200000" flipV="1">
              <a:off x="5628775" y="3093108"/>
              <a:ext cx="184618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9" name="Gerader Verbinder 121"/>
            <p:cNvCxnSpPr>
              <a:stCxn id="361" idx="6"/>
              <a:endCxn id="313" idx="2"/>
            </p:cNvCxnSpPr>
            <p:nvPr/>
          </p:nvCxnSpPr>
          <p:spPr>
            <a:xfrm rot="16200000" flipV="1">
              <a:off x="5534821" y="2999154"/>
              <a:ext cx="184618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0" name="Gerader Verbinder 122"/>
            <p:cNvCxnSpPr>
              <a:stCxn id="361" idx="6"/>
              <a:endCxn id="312" idx="2"/>
            </p:cNvCxnSpPr>
            <p:nvPr/>
          </p:nvCxnSpPr>
          <p:spPr>
            <a:xfrm rot="16200000" flipV="1">
              <a:off x="5438796" y="2903130"/>
              <a:ext cx="184619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1" name="Gerader Verbinder 123"/>
            <p:cNvCxnSpPr>
              <a:stCxn id="361" idx="6"/>
              <a:endCxn id="311" idx="2"/>
            </p:cNvCxnSpPr>
            <p:nvPr/>
          </p:nvCxnSpPr>
          <p:spPr>
            <a:xfrm rot="16200000" flipV="1">
              <a:off x="5341999" y="2806332"/>
              <a:ext cx="184619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2" name="Gerader Verbinder 124"/>
            <p:cNvCxnSpPr>
              <a:stCxn id="361" idx="6"/>
              <a:endCxn id="310" idx="2"/>
            </p:cNvCxnSpPr>
            <p:nvPr/>
          </p:nvCxnSpPr>
          <p:spPr>
            <a:xfrm rot="16200000" flipV="1">
              <a:off x="5250444" y="2714777"/>
              <a:ext cx="184619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93" name="Oval 13"/>
            <p:cNvSpPr/>
            <p:nvPr/>
          </p:nvSpPr>
          <p:spPr>
            <a:xfrm rot="16200000">
              <a:off x="5450943" y="2241701"/>
              <a:ext cx="161899" cy="161899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cxnSp>
          <p:nvCxnSpPr>
            <p:cNvPr id="394" name="Gerader Verbinder 130"/>
            <p:cNvCxnSpPr>
              <a:cxnSpLocks/>
              <a:stCxn id="314" idx="6"/>
              <a:endCxn id="395" idx="2"/>
            </p:cNvCxnSpPr>
            <p:nvPr/>
          </p:nvCxnSpPr>
          <p:spPr>
            <a:xfrm rot="16200000">
              <a:off x="4913903" y="2356676"/>
              <a:ext cx="185422" cy="27926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5" name="Gerader Verbinder 134"/>
            <p:cNvCxnSpPr>
              <a:cxnSpLocks/>
              <a:stCxn id="314" idx="6"/>
            </p:cNvCxnSpPr>
            <p:nvPr/>
          </p:nvCxnSpPr>
          <p:spPr>
            <a:xfrm rot="16200000">
              <a:off x="5106726" y="2163854"/>
              <a:ext cx="185422" cy="664913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6" name="Gerader Verbinder 136"/>
            <p:cNvCxnSpPr>
              <a:cxnSpLocks/>
              <a:stCxn id="315" idx="6"/>
              <a:endCxn id="395" idx="2"/>
            </p:cNvCxnSpPr>
            <p:nvPr/>
          </p:nvCxnSpPr>
          <p:spPr>
            <a:xfrm rot="16200000">
              <a:off x="5005459" y="2448231"/>
              <a:ext cx="185422" cy="9615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7" name="Gerader Verbinder 140"/>
            <p:cNvCxnSpPr>
              <a:cxnSpLocks/>
              <a:stCxn id="315" idx="6"/>
            </p:cNvCxnSpPr>
            <p:nvPr/>
          </p:nvCxnSpPr>
          <p:spPr>
            <a:xfrm rot="16200000">
              <a:off x="5198281" y="2255409"/>
              <a:ext cx="185422" cy="481803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8" name="Gerader Verbinder 161"/>
            <p:cNvCxnSpPr>
              <a:stCxn id="318" idx="6"/>
              <a:endCxn id="395" idx="2"/>
            </p:cNvCxnSpPr>
            <p:nvPr/>
          </p:nvCxnSpPr>
          <p:spPr>
            <a:xfrm rot="16200000" flipV="1">
              <a:off x="5292234" y="2257614"/>
              <a:ext cx="185422" cy="4773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9" name="Gerader Verbinder 165"/>
            <p:cNvCxnSpPr>
              <a:stCxn id="318" idx="6"/>
            </p:cNvCxnSpPr>
            <p:nvPr/>
          </p:nvCxnSpPr>
          <p:spPr>
            <a:xfrm rot="16200000" flipV="1">
              <a:off x="5485056" y="2450436"/>
              <a:ext cx="185422" cy="9174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0" name="Gerader Verbinder 167"/>
            <p:cNvCxnSpPr>
              <a:stCxn id="319" idx="6"/>
              <a:endCxn id="395" idx="2"/>
            </p:cNvCxnSpPr>
            <p:nvPr/>
          </p:nvCxnSpPr>
          <p:spPr>
            <a:xfrm rot="16200000" flipV="1">
              <a:off x="5389676" y="2160172"/>
              <a:ext cx="185422" cy="67227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1" name="Gerader Verbinder 172"/>
            <p:cNvCxnSpPr>
              <a:stCxn id="319" idx="6"/>
            </p:cNvCxnSpPr>
            <p:nvPr/>
          </p:nvCxnSpPr>
          <p:spPr>
            <a:xfrm rot="16200000" flipV="1">
              <a:off x="5582498" y="2352994"/>
              <a:ext cx="185422" cy="286633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02" name="Oval 11"/>
            <p:cNvSpPr/>
            <p:nvPr/>
          </p:nvSpPr>
          <p:spPr>
            <a:xfrm rot="16200000">
              <a:off x="5065300" y="2241700"/>
              <a:ext cx="161899" cy="161899"/>
            </a:xfrm>
            <a:prstGeom prst="ellipse">
              <a:avLst/>
            </a:prstGeom>
            <a:solidFill>
              <a:srgbClr val="00B050"/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03" name="Oval 11"/>
            <p:cNvSpPr/>
            <p:nvPr/>
          </p:nvSpPr>
          <p:spPr>
            <a:xfrm rot="16200000">
              <a:off x="4884556" y="328520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04" name="Oval 11"/>
            <p:cNvSpPr/>
            <p:nvPr/>
          </p:nvSpPr>
          <p:spPr>
            <a:xfrm rot="16200000">
              <a:off x="5073515" y="328517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05" name="Oval 11"/>
            <p:cNvSpPr/>
            <p:nvPr/>
          </p:nvSpPr>
          <p:spPr>
            <a:xfrm rot="16200000">
              <a:off x="5262474" y="328514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06" name="Oval 11"/>
            <p:cNvSpPr/>
            <p:nvPr/>
          </p:nvSpPr>
          <p:spPr>
            <a:xfrm rot="16200000">
              <a:off x="5451434" y="328510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07" name="Oval 11"/>
            <p:cNvSpPr/>
            <p:nvPr/>
          </p:nvSpPr>
          <p:spPr>
            <a:xfrm rot="16200000">
              <a:off x="5640393" y="328507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</p:grpSp>
      <p:grpSp>
        <p:nvGrpSpPr>
          <p:cNvPr id="408" name="Gruppieren 407"/>
          <p:cNvGrpSpPr/>
          <p:nvPr/>
        </p:nvGrpSpPr>
        <p:grpSpPr>
          <a:xfrm rot="16200000">
            <a:off x="3656187" y="3199670"/>
            <a:ext cx="1113519" cy="1550483"/>
            <a:chOff x="4786031" y="2241700"/>
            <a:chExt cx="1113445" cy="1550380"/>
          </a:xfrm>
        </p:grpSpPr>
        <p:cxnSp>
          <p:nvCxnSpPr>
            <p:cNvPr id="409" name="Straight Connector 29"/>
            <p:cNvCxnSpPr>
              <a:stCxn id="432" idx="6"/>
              <a:endCxn id="441" idx="2"/>
            </p:cNvCxnSpPr>
            <p:nvPr/>
          </p:nvCxnSpPr>
          <p:spPr>
            <a:xfrm rot="16200000">
              <a:off x="5250042" y="2367858"/>
              <a:ext cx="185422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0" name="Straight Connector 31"/>
            <p:cNvCxnSpPr>
              <a:stCxn id="432" idx="6"/>
              <a:endCxn id="440" idx="2"/>
            </p:cNvCxnSpPr>
            <p:nvPr/>
          </p:nvCxnSpPr>
          <p:spPr>
            <a:xfrm rot="16200000">
              <a:off x="5152600" y="2465301"/>
              <a:ext cx="185422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1" name="Straight Connector 37"/>
            <p:cNvCxnSpPr>
              <a:cxnSpLocks/>
              <a:stCxn id="432" idx="6"/>
              <a:endCxn id="437" idx="2"/>
            </p:cNvCxnSpPr>
            <p:nvPr/>
          </p:nvCxnSpPr>
          <p:spPr>
            <a:xfrm rot="16200000">
              <a:off x="4865824" y="2752076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2" name="Straight Connector 39"/>
            <p:cNvCxnSpPr>
              <a:stCxn id="432" idx="6"/>
              <a:endCxn id="436" idx="2"/>
            </p:cNvCxnSpPr>
            <p:nvPr/>
          </p:nvCxnSpPr>
          <p:spPr>
            <a:xfrm rot="16200000">
              <a:off x="4774269" y="2843631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3" name="Straight Connector 41"/>
            <p:cNvCxnSpPr>
              <a:cxnSpLocks/>
              <a:stCxn id="433" idx="6"/>
              <a:endCxn id="436" idx="2"/>
            </p:cNvCxnSpPr>
            <p:nvPr/>
          </p:nvCxnSpPr>
          <p:spPr>
            <a:xfrm rot="16200000" flipV="1">
              <a:off x="4865824" y="2752076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4" name="Straight Connector 43"/>
            <p:cNvCxnSpPr>
              <a:cxnSpLocks/>
              <a:stCxn id="433" idx="6"/>
              <a:endCxn id="437" idx="2"/>
            </p:cNvCxnSpPr>
            <p:nvPr/>
          </p:nvCxnSpPr>
          <p:spPr>
            <a:xfrm rot="16200000">
              <a:off x="4957379" y="2843631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5" name="Straight Connector 49"/>
            <p:cNvCxnSpPr>
              <a:stCxn id="433" idx="6"/>
              <a:endCxn id="440" idx="2"/>
            </p:cNvCxnSpPr>
            <p:nvPr/>
          </p:nvCxnSpPr>
          <p:spPr>
            <a:xfrm rot="16200000">
              <a:off x="5244155" y="2556856"/>
              <a:ext cx="185422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6" name="Straight Connector 51"/>
            <p:cNvCxnSpPr>
              <a:stCxn id="433" idx="6"/>
              <a:endCxn id="441" idx="2"/>
            </p:cNvCxnSpPr>
            <p:nvPr/>
          </p:nvCxnSpPr>
          <p:spPr>
            <a:xfrm rot="16200000">
              <a:off x="5341597" y="2459413"/>
              <a:ext cx="185422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7" name="Straight Connector 53"/>
            <p:cNvCxnSpPr>
              <a:stCxn id="434" idx="6"/>
              <a:endCxn id="437" idx="2"/>
            </p:cNvCxnSpPr>
            <p:nvPr/>
          </p:nvCxnSpPr>
          <p:spPr>
            <a:xfrm rot="16200000" flipV="1">
              <a:off x="5054176" y="2746834"/>
              <a:ext cx="185422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8" name="Straight Connector 59"/>
            <p:cNvCxnSpPr>
              <a:stCxn id="434" idx="6"/>
              <a:endCxn id="440" idx="2"/>
            </p:cNvCxnSpPr>
            <p:nvPr/>
          </p:nvCxnSpPr>
          <p:spPr>
            <a:xfrm rot="16200000">
              <a:off x="5340952" y="2653653"/>
              <a:ext cx="185422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9" name="Straight Connector 61"/>
            <p:cNvCxnSpPr>
              <a:stCxn id="434" idx="6"/>
              <a:endCxn id="441" idx="2"/>
            </p:cNvCxnSpPr>
            <p:nvPr/>
          </p:nvCxnSpPr>
          <p:spPr>
            <a:xfrm rot="16200000">
              <a:off x="5438395" y="2556211"/>
              <a:ext cx="185422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0" name="Straight Connector 69"/>
            <p:cNvCxnSpPr>
              <a:stCxn id="435" idx="6"/>
              <a:endCxn id="440" idx="2"/>
            </p:cNvCxnSpPr>
            <p:nvPr/>
          </p:nvCxnSpPr>
          <p:spPr>
            <a:xfrm rot="16200000">
              <a:off x="5436976" y="2749678"/>
              <a:ext cx="185422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1" name="Straight Connector 71"/>
            <p:cNvCxnSpPr>
              <a:stCxn id="435" idx="6"/>
              <a:endCxn id="441" idx="2"/>
            </p:cNvCxnSpPr>
            <p:nvPr/>
          </p:nvCxnSpPr>
          <p:spPr>
            <a:xfrm rot="16200000">
              <a:off x="5534419" y="2652235"/>
              <a:ext cx="185422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2" name="Straight Connector 75"/>
            <p:cNvCxnSpPr>
              <a:endCxn id="440" idx="2"/>
            </p:cNvCxnSpPr>
            <p:nvPr/>
          </p:nvCxnSpPr>
          <p:spPr>
            <a:xfrm rot="16200000">
              <a:off x="5530930" y="2843632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3" name="Straight Connector 77"/>
            <p:cNvCxnSpPr>
              <a:endCxn id="441" idx="2"/>
            </p:cNvCxnSpPr>
            <p:nvPr/>
          </p:nvCxnSpPr>
          <p:spPr>
            <a:xfrm rot="16200000">
              <a:off x="5628372" y="2746189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4" name="Straight Connector 81"/>
            <p:cNvCxnSpPr>
              <a:endCxn id="437" idx="2"/>
            </p:cNvCxnSpPr>
            <p:nvPr/>
          </p:nvCxnSpPr>
          <p:spPr>
            <a:xfrm rot="16200000" flipV="1">
              <a:off x="5244154" y="2556856"/>
              <a:ext cx="185423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5" name="Straight Connector 83"/>
            <p:cNvCxnSpPr>
              <a:endCxn id="436" idx="2"/>
            </p:cNvCxnSpPr>
            <p:nvPr/>
          </p:nvCxnSpPr>
          <p:spPr>
            <a:xfrm rot="16200000" flipV="1">
              <a:off x="5152599" y="2465301"/>
              <a:ext cx="185423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6" name="Straight Connector 85"/>
            <p:cNvCxnSpPr>
              <a:endCxn id="440" idx="2"/>
            </p:cNvCxnSpPr>
            <p:nvPr/>
          </p:nvCxnSpPr>
          <p:spPr>
            <a:xfrm rot="16200000" flipV="1">
              <a:off x="5628372" y="2746189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7" name="Straight Connector 87"/>
            <p:cNvCxnSpPr>
              <a:endCxn id="441" idx="2"/>
            </p:cNvCxnSpPr>
            <p:nvPr/>
          </p:nvCxnSpPr>
          <p:spPr>
            <a:xfrm rot="16200000">
              <a:off x="5725815" y="2843632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28" name="Oval 2"/>
            <p:cNvSpPr/>
            <p:nvPr/>
          </p:nvSpPr>
          <p:spPr>
            <a:xfrm rot="16200000">
              <a:off x="4786031" y="293634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29" name="Oval 5"/>
            <p:cNvSpPr/>
            <p:nvPr/>
          </p:nvSpPr>
          <p:spPr>
            <a:xfrm rot="16200000">
              <a:off x="4969141" y="293634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30" name="Oval 6"/>
            <p:cNvSpPr/>
            <p:nvPr/>
          </p:nvSpPr>
          <p:spPr>
            <a:xfrm rot="16200000">
              <a:off x="5162736" y="293634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31" name="Oval 7"/>
            <p:cNvSpPr/>
            <p:nvPr/>
          </p:nvSpPr>
          <p:spPr>
            <a:xfrm rot="16200000">
              <a:off x="5354785" y="2936343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32" name="Oval 8"/>
            <p:cNvSpPr/>
            <p:nvPr/>
          </p:nvSpPr>
          <p:spPr>
            <a:xfrm rot="16200000">
              <a:off x="5542692" y="2936343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33" name="Oval 9"/>
            <p:cNvSpPr/>
            <p:nvPr/>
          </p:nvSpPr>
          <p:spPr>
            <a:xfrm rot="16200000">
              <a:off x="5737577" y="2936343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34" name="Oval 10"/>
            <p:cNvSpPr/>
            <p:nvPr/>
          </p:nvSpPr>
          <p:spPr>
            <a:xfrm rot="16200000">
              <a:off x="4786031" y="258902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35" name="Oval 11"/>
            <p:cNvSpPr/>
            <p:nvPr/>
          </p:nvSpPr>
          <p:spPr>
            <a:xfrm rot="16200000">
              <a:off x="4969141" y="258902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36" name="Oval 14"/>
            <p:cNvSpPr/>
            <p:nvPr/>
          </p:nvSpPr>
          <p:spPr>
            <a:xfrm rot="16200000">
              <a:off x="5542692" y="258902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37" name="Oval 15"/>
            <p:cNvSpPr/>
            <p:nvPr/>
          </p:nvSpPr>
          <p:spPr>
            <a:xfrm rot="16200000">
              <a:off x="5737577" y="258902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cxnSp>
          <p:nvCxnSpPr>
            <p:cNvPr id="438" name="Straight Connector 29"/>
            <p:cNvCxnSpPr>
              <a:stCxn id="472" idx="6"/>
              <a:endCxn id="483" idx="2"/>
            </p:cNvCxnSpPr>
            <p:nvPr/>
          </p:nvCxnSpPr>
          <p:spPr>
            <a:xfrm rot="16200000">
              <a:off x="5250042" y="3061696"/>
              <a:ext cx="185422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9" name="Straight Connector 31"/>
            <p:cNvCxnSpPr>
              <a:stCxn id="472" idx="6"/>
              <a:endCxn id="482" idx="2"/>
            </p:cNvCxnSpPr>
            <p:nvPr/>
          </p:nvCxnSpPr>
          <p:spPr>
            <a:xfrm rot="16200000">
              <a:off x="5152600" y="3159139"/>
              <a:ext cx="185422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0" name="Straight Connector 33"/>
            <p:cNvCxnSpPr>
              <a:stCxn id="472" idx="6"/>
              <a:endCxn id="481" idx="2"/>
            </p:cNvCxnSpPr>
            <p:nvPr/>
          </p:nvCxnSpPr>
          <p:spPr>
            <a:xfrm rot="16200000">
              <a:off x="5058646" y="3253092"/>
              <a:ext cx="185422" cy="56875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1" name="Straight Connector 35"/>
            <p:cNvCxnSpPr>
              <a:stCxn id="472" idx="6"/>
              <a:endCxn id="480" idx="2"/>
            </p:cNvCxnSpPr>
            <p:nvPr/>
          </p:nvCxnSpPr>
          <p:spPr>
            <a:xfrm rot="16200000">
              <a:off x="4962621" y="3349116"/>
              <a:ext cx="185422" cy="37670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2" name="Straight Connector 37"/>
            <p:cNvCxnSpPr>
              <a:cxnSpLocks/>
              <a:stCxn id="472" idx="6"/>
              <a:endCxn id="479" idx="2"/>
            </p:cNvCxnSpPr>
            <p:nvPr/>
          </p:nvCxnSpPr>
          <p:spPr>
            <a:xfrm rot="16200000">
              <a:off x="4865824" y="3445914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3" name="Straight Connector 39"/>
            <p:cNvCxnSpPr>
              <a:stCxn id="472" idx="6"/>
              <a:endCxn id="478" idx="2"/>
            </p:cNvCxnSpPr>
            <p:nvPr/>
          </p:nvCxnSpPr>
          <p:spPr>
            <a:xfrm rot="16200000">
              <a:off x="4774269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4" name="Straight Connector 41"/>
            <p:cNvCxnSpPr>
              <a:cxnSpLocks/>
              <a:stCxn id="473" idx="6"/>
              <a:endCxn id="478" idx="2"/>
            </p:cNvCxnSpPr>
            <p:nvPr/>
          </p:nvCxnSpPr>
          <p:spPr>
            <a:xfrm rot="16200000" flipV="1">
              <a:off x="4865824" y="3445914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5" name="Straight Connector 43"/>
            <p:cNvCxnSpPr>
              <a:cxnSpLocks/>
              <a:stCxn id="473" idx="6"/>
              <a:endCxn id="479" idx="2"/>
            </p:cNvCxnSpPr>
            <p:nvPr/>
          </p:nvCxnSpPr>
          <p:spPr>
            <a:xfrm rot="16200000">
              <a:off x="4957379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6" name="Straight Connector 45"/>
            <p:cNvCxnSpPr>
              <a:stCxn id="473" idx="6"/>
              <a:endCxn id="480" idx="2"/>
            </p:cNvCxnSpPr>
            <p:nvPr/>
          </p:nvCxnSpPr>
          <p:spPr>
            <a:xfrm rot="16200000">
              <a:off x="5054176" y="3440672"/>
              <a:ext cx="185422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7" name="Straight Connector 47"/>
            <p:cNvCxnSpPr>
              <a:stCxn id="473" idx="6"/>
              <a:endCxn id="481" idx="2"/>
            </p:cNvCxnSpPr>
            <p:nvPr/>
          </p:nvCxnSpPr>
          <p:spPr>
            <a:xfrm rot="16200000">
              <a:off x="5150201" y="3344647"/>
              <a:ext cx="185422" cy="38564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8" name="Straight Connector 49"/>
            <p:cNvCxnSpPr>
              <a:stCxn id="473" idx="6"/>
              <a:endCxn id="482" idx="2"/>
            </p:cNvCxnSpPr>
            <p:nvPr/>
          </p:nvCxnSpPr>
          <p:spPr>
            <a:xfrm rot="16200000">
              <a:off x="5244155" y="3250694"/>
              <a:ext cx="185422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9" name="Straight Connector 51"/>
            <p:cNvCxnSpPr>
              <a:stCxn id="473" idx="6"/>
              <a:endCxn id="483" idx="2"/>
            </p:cNvCxnSpPr>
            <p:nvPr/>
          </p:nvCxnSpPr>
          <p:spPr>
            <a:xfrm rot="16200000">
              <a:off x="5341597" y="3153251"/>
              <a:ext cx="185422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0" name="Straight Connector 53"/>
            <p:cNvCxnSpPr>
              <a:stCxn id="474" idx="6"/>
              <a:endCxn id="479" idx="2"/>
            </p:cNvCxnSpPr>
            <p:nvPr/>
          </p:nvCxnSpPr>
          <p:spPr>
            <a:xfrm rot="16200000" flipV="1">
              <a:off x="5054176" y="3440672"/>
              <a:ext cx="185422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1" name="Straight Connector 55"/>
            <p:cNvCxnSpPr>
              <a:stCxn id="474" idx="6"/>
              <a:endCxn id="480" idx="2"/>
            </p:cNvCxnSpPr>
            <p:nvPr/>
          </p:nvCxnSpPr>
          <p:spPr>
            <a:xfrm rot="16200000">
              <a:off x="5150974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2" name="Straight Connector 57"/>
            <p:cNvCxnSpPr>
              <a:stCxn id="474" idx="6"/>
              <a:endCxn id="481" idx="2"/>
            </p:cNvCxnSpPr>
            <p:nvPr/>
          </p:nvCxnSpPr>
          <p:spPr>
            <a:xfrm rot="16200000">
              <a:off x="5246999" y="3441445"/>
              <a:ext cx="185422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3" name="Straight Connector 109"/>
            <p:cNvCxnSpPr>
              <a:stCxn id="474" idx="6"/>
              <a:endCxn id="482" idx="2"/>
            </p:cNvCxnSpPr>
            <p:nvPr/>
          </p:nvCxnSpPr>
          <p:spPr>
            <a:xfrm rot="16200000">
              <a:off x="5340952" y="3347491"/>
              <a:ext cx="185422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4" name="Straight Connector 61"/>
            <p:cNvCxnSpPr>
              <a:stCxn id="474" idx="6"/>
              <a:endCxn id="483" idx="2"/>
            </p:cNvCxnSpPr>
            <p:nvPr/>
          </p:nvCxnSpPr>
          <p:spPr>
            <a:xfrm rot="16200000">
              <a:off x="5438395" y="3250049"/>
              <a:ext cx="185422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5" name="Straight Connector 63"/>
            <p:cNvCxnSpPr>
              <a:stCxn id="475" idx="6"/>
              <a:endCxn id="480" idx="2"/>
            </p:cNvCxnSpPr>
            <p:nvPr/>
          </p:nvCxnSpPr>
          <p:spPr>
            <a:xfrm rot="16200000" flipV="1">
              <a:off x="5246998" y="3441445"/>
              <a:ext cx="185423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6" name="Straight Connector 65"/>
            <p:cNvCxnSpPr>
              <a:stCxn id="475" idx="6"/>
              <a:endCxn id="481" idx="2"/>
            </p:cNvCxnSpPr>
            <p:nvPr/>
          </p:nvCxnSpPr>
          <p:spPr>
            <a:xfrm rot="16200000">
              <a:off x="5343023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7" name="Straight Connector 69"/>
            <p:cNvCxnSpPr>
              <a:stCxn id="475" idx="6"/>
              <a:endCxn id="482" idx="2"/>
            </p:cNvCxnSpPr>
            <p:nvPr/>
          </p:nvCxnSpPr>
          <p:spPr>
            <a:xfrm rot="16200000">
              <a:off x="5436976" y="3443516"/>
              <a:ext cx="185422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8" name="Straight Connector 71"/>
            <p:cNvCxnSpPr>
              <a:stCxn id="475" idx="6"/>
              <a:endCxn id="483" idx="2"/>
            </p:cNvCxnSpPr>
            <p:nvPr/>
          </p:nvCxnSpPr>
          <p:spPr>
            <a:xfrm rot="16200000">
              <a:off x="5534419" y="3346073"/>
              <a:ext cx="185422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9" name="Straight Connector 73"/>
            <p:cNvCxnSpPr>
              <a:stCxn id="476" idx="6"/>
              <a:endCxn id="481" idx="2"/>
            </p:cNvCxnSpPr>
            <p:nvPr/>
          </p:nvCxnSpPr>
          <p:spPr>
            <a:xfrm rot="16200000" flipV="1">
              <a:off x="5436976" y="3443516"/>
              <a:ext cx="185422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0" name="Straight Connector 75"/>
            <p:cNvCxnSpPr>
              <a:stCxn id="476" idx="6"/>
              <a:endCxn id="482" idx="2"/>
            </p:cNvCxnSpPr>
            <p:nvPr/>
          </p:nvCxnSpPr>
          <p:spPr>
            <a:xfrm rot="16200000">
              <a:off x="5530930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1" name="Straight Connector 77"/>
            <p:cNvCxnSpPr>
              <a:stCxn id="476" idx="6"/>
              <a:endCxn id="483" idx="2"/>
            </p:cNvCxnSpPr>
            <p:nvPr/>
          </p:nvCxnSpPr>
          <p:spPr>
            <a:xfrm rot="16200000">
              <a:off x="5628372" y="3440027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2" name="Straight Connector 79"/>
            <p:cNvCxnSpPr>
              <a:stCxn id="476" idx="6"/>
              <a:endCxn id="480" idx="2"/>
            </p:cNvCxnSpPr>
            <p:nvPr/>
          </p:nvCxnSpPr>
          <p:spPr>
            <a:xfrm rot="16200000" flipV="1">
              <a:off x="5340952" y="3347491"/>
              <a:ext cx="185423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3" name="Straight Connector 81"/>
            <p:cNvCxnSpPr>
              <a:stCxn id="476" idx="6"/>
              <a:endCxn id="479" idx="2"/>
            </p:cNvCxnSpPr>
            <p:nvPr/>
          </p:nvCxnSpPr>
          <p:spPr>
            <a:xfrm rot="16200000" flipV="1">
              <a:off x="5244154" y="3250694"/>
              <a:ext cx="185423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4" name="Straight Connector 83"/>
            <p:cNvCxnSpPr>
              <a:stCxn id="476" idx="6"/>
              <a:endCxn id="478" idx="2"/>
            </p:cNvCxnSpPr>
            <p:nvPr/>
          </p:nvCxnSpPr>
          <p:spPr>
            <a:xfrm rot="16200000" flipV="1">
              <a:off x="5152599" y="3159139"/>
              <a:ext cx="185423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5" name="Straight Connector 85"/>
            <p:cNvCxnSpPr>
              <a:stCxn id="477" idx="6"/>
              <a:endCxn id="482" idx="2"/>
            </p:cNvCxnSpPr>
            <p:nvPr/>
          </p:nvCxnSpPr>
          <p:spPr>
            <a:xfrm rot="16200000" flipV="1">
              <a:off x="5628372" y="3440027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6" name="Straight Connector 87"/>
            <p:cNvCxnSpPr>
              <a:stCxn id="477" idx="6"/>
              <a:endCxn id="483" idx="2"/>
            </p:cNvCxnSpPr>
            <p:nvPr/>
          </p:nvCxnSpPr>
          <p:spPr>
            <a:xfrm rot="16200000">
              <a:off x="5725815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7" name="Straight Connector 89"/>
            <p:cNvCxnSpPr>
              <a:stCxn id="477" idx="6"/>
              <a:endCxn id="481" idx="2"/>
            </p:cNvCxnSpPr>
            <p:nvPr/>
          </p:nvCxnSpPr>
          <p:spPr>
            <a:xfrm rot="16200000" flipV="1">
              <a:off x="5534419" y="3346073"/>
              <a:ext cx="185422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68" name="Oval 2"/>
            <p:cNvSpPr/>
            <p:nvPr/>
          </p:nvSpPr>
          <p:spPr>
            <a:xfrm rot="16200000">
              <a:off x="4786031" y="363018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69" name="Oval 5"/>
            <p:cNvSpPr/>
            <p:nvPr/>
          </p:nvSpPr>
          <p:spPr>
            <a:xfrm rot="16200000">
              <a:off x="4969141" y="363018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70" name="Oval 6"/>
            <p:cNvSpPr/>
            <p:nvPr/>
          </p:nvSpPr>
          <p:spPr>
            <a:xfrm rot="16200000">
              <a:off x="5162736" y="363018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71" name="Oval 7"/>
            <p:cNvSpPr/>
            <p:nvPr/>
          </p:nvSpPr>
          <p:spPr>
            <a:xfrm rot="16200000">
              <a:off x="5354785" y="363018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72" name="Oval 8"/>
            <p:cNvSpPr/>
            <p:nvPr/>
          </p:nvSpPr>
          <p:spPr>
            <a:xfrm rot="16200000">
              <a:off x="5542692" y="363018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73" name="Oval 9"/>
            <p:cNvSpPr/>
            <p:nvPr/>
          </p:nvSpPr>
          <p:spPr>
            <a:xfrm rot="16200000">
              <a:off x="5737577" y="363018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74" name="Oval 10"/>
            <p:cNvSpPr/>
            <p:nvPr/>
          </p:nvSpPr>
          <p:spPr>
            <a:xfrm rot="16200000">
              <a:off x="4786031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75" name="Oval 11"/>
            <p:cNvSpPr/>
            <p:nvPr/>
          </p:nvSpPr>
          <p:spPr>
            <a:xfrm rot="16200000">
              <a:off x="4969141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76" name="Oval 12"/>
            <p:cNvSpPr/>
            <p:nvPr/>
          </p:nvSpPr>
          <p:spPr>
            <a:xfrm rot="16200000">
              <a:off x="5162736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77" name="Oval 13"/>
            <p:cNvSpPr/>
            <p:nvPr/>
          </p:nvSpPr>
          <p:spPr>
            <a:xfrm rot="16200000">
              <a:off x="5354785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78" name="Oval 14"/>
            <p:cNvSpPr/>
            <p:nvPr/>
          </p:nvSpPr>
          <p:spPr>
            <a:xfrm rot="16200000">
              <a:off x="5542692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79" name="Oval 15"/>
            <p:cNvSpPr/>
            <p:nvPr/>
          </p:nvSpPr>
          <p:spPr>
            <a:xfrm rot="16200000">
              <a:off x="5737577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cxnSp>
          <p:nvCxnSpPr>
            <p:cNvPr id="480" name="Gerader Verbinder 90"/>
            <p:cNvCxnSpPr>
              <a:stCxn id="478" idx="6"/>
            </p:cNvCxnSpPr>
            <p:nvPr/>
          </p:nvCxnSpPr>
          <p:spPr>
            <a:xfrm rot="16200000">
              <a:off x="5250444" y="2714777"/>
              <a:ext cx="184618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1" name="Gerader Verbinder 91"/>
            <p:cNvCxnSpPr>
              <a:stCxn id="478" idx="6"/>
            </p:cNvCxnSpPr>
            <p:nvPr/>
          </p:nvCxnSpPr>
          <p:spPr>
            <a:xfrm rot="16200000">
              <a:off x="5153002" y="2812220"/>
              <a:ext cx="184618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2" name="Gerader Verbinder 92"/>
            <p:cNvCxnSpPr>
              <a:stCxn id="478" idx="6"/>
              <a:endCxn id="435" idx="2"/>
            </p:cNvCxnSpPr>
            <p:nvPr/>
          </p:nvCxnSpPr>
          <p:spPr>
            <a:xfrm rot="16200000">
              <a:off x="5059048" y="2906173"/>
              <a:ext cx="184618" cy="56875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3" name="Gerader Verbinder 93"/>
            <p:cNvCxnSpPr>
              <a:stCxn id="478" idx="6"/>
              <a:endCxn id="433" idx="2"/>
            </p:cNvCxnSpPr>
            <p:nvPr/>
          </p:nvCxnSpPr>
          <p:spPr>
            <a:xfrm rot="16200000">
              <a:off x="4866226" y="3098995"/>
              <a:ext cx="184618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4" name="Gerader Verbinder 94"/>
            <p:cNvCxnSpPr>
              <a:stCxn id="478" idx="6"/>
              <a:endCxn id="432" idx="2"/>
            </p:cNvCxnSpPr>
            <p:nvPr/>
          </p:nvCxnSpPr>
          <p:spPr>
            <a:xfrm rot="16200000">
              <a:off x="4774671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5" name="Gerader Verbinder 95"/>
            <p:cNvCxnSpPr>
              <a:cxnSpLocks/>
              <a:stCxn id="479" idx="6"/>
              <a:endCxn id="432" idx="2"/>
            </p:cNvCxnSpPr>
            <p:nvPr/>
          </p:nvCxnSpPr>
          <p:spPr>
            <a:xfrm rot="16200000" flipV="1">
              <a:off x="4866226" y="3098995"/>
              <a:ext cx="184618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6" name="Gerader Verbinder 96"/>
            <p:cNvCxnSpPr>
              <a:stCxn id="479" idx="6"/>
              <a:endCxn id="433" idx="2"/>
            </p:cNvCxnSpPr>
            <p:nvPr/>
          </p:nvCxnSpPr>
          <p:spPr>
            <a:xfrm rot="16200000">
              <a:off x="4957781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7" name="Gerader Verbinder 97"/>
            <p:cNvCxnSpPr>
              <a:stCxn id="479" idx="6"/>
              <a:endCxn id="434" idx="2"/>
            </p:cNvCxnSpPr>
            <p:nvPr/>
          </p:nvCxnSpPr>
          <p:spPr>
            <a:xfrm rot="16200000">
              <a:off x="5054579" y="3093753"/>
              <a:ext cx="184618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8" name="Gerader Verbinder 98"/>
            <p:cNvCxnSpPr>
              <a:stCxn id="479" idx="6"/>
              <a:endCxn id="435" idx="2"/>
            </p:cNvCxnSpPr>
            <p:nvPr/>
          </p:nvCxnSpPr>
          <p:spPr>
            <a:xfrm rot="16200000">
              <a:off x="5150603" y="2997728"/>
              <a:ext cx="184618" cy="38564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9" name="Gerader Verbinder 99"/>
            <p:cNvCxnSpPr>
              <a:stCxn id="479" idx="6"/>
            </p:cNvCxnSpPr>
            <p:nvPr/>
          </p:nvCxnSpPr>
          <p:spPr>
            <a:xfrm rot="16200000">
              <a:off x="5244557" y="2903775"/>
              <a:ext cx="184618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0" name="Gerader Verbinder 100"/>
            <p:cNvCxnSpPr>
              <a:stCxn id="479" idx="6"/>
            </p:cNvCxnSpPr>
            <p:nvPr/>
          </p:nvCxnSpPr>
          <p:spPr>
            <a:xfrm rot="16200000">
              <a:off x="5341999" y="2806332"/>
              <a:ext cx="184618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1" name="Gerader Verbinder 101"/>
            <p:cNvCxnSpPr>
              <a:stCxn id="480" idx="6"/>
              <a:endCxn id="432" idx="2"/>
            </p:cNvCxnSpPr>
            <p:nvPr/>
          </p:nvCxnSpPr>
          <p:spPr>
            <a:xfrm rot="16200000" flipV="1">
              <a:off x="4963023" y="3002197"/>
              <a:ext cx="184618" cy="37670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2" name="Gerader Verbinder 102"/>
            <p:cNvCxnSpPr>
              <a:stCxn id="480" idx="6"/>
              <a:endCxn id="433" idx="2"/>
            </p:cNvCxnSpPr>
            <p:nvPr/>
          </p:nvCxnSpPr>
          <p:spPr>
            <a:xfrm rot="16200000" flipV="1">
              <a:off x="5054579" y="3093753"/>
              <a:ext cx="184618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3" name="Gerader Verbinder 103"/>
            <p:cNvCxnSpPr>
              <a:stCxn id="480" idx="6"/>
              <a:endCxn id="434" idx="2"/>
            </p:cNvCxnSpPr>
            <p:nvPr/>
          </p:nvCxnSpPr>
          <p:spPr>
            <a:xfrm rot="16200000">
              <a:off x="5151376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4" name="Gerader Verbinder 104"/>
            <p:cNvCxnSpPr>
              <a:stCxn id="480" idx="6"/>
              <a:endCxn id="435" idx="2"/>
            </p:cNvCxnSpPr>
            <p:nvPr/>
          </p:nvCxnSpPr>
          <p:spPr>
            <a:xfrm rot="16200000">
              <a:off x="5247401" y="3094526"/>
              <a:ext cx="184618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5" name="Gerader Verbinder 105"/>
            <p:cNvCxnSpPr>
              <a:stCxn id="480" idx="6"/>
            </p:cNvCxnSpPr>
            <p:nvPr/>
          </p:nvCxnSpPr>
          <p:spPr>
            <a:xfrm rot="16200000">
              <a:off x="5341354" y="3000572"/>
              <a:ext cx="184618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6" name="Gerader Verbinder 106"/>
            <p:cNvCxnSpPr>
              <a:stCxn id="480" idx="6"/>
            </p:cNvCxnSpPr>
            <p:nvPr/>
          </p:nvCxnSpPr>
          <p:spPr>
            <a:xfrm rot="16200000">
              <a:off x="5438797" y="2903130"/>
              <a:ext cx="184618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7" name="Gerader Verbinder 107"/>
            <p:cNvCxnSpPr>
              <a:stCxn id="481" idx="6"/>
              <a:endCxn id="432" idx="2"/>
            </p:cNvCxnSpPr>
            <p:nvPr/>
          </p:nvCxnSpPr>
          <p:spPr>
            <a:xfrm rot="16200000" flipV="1">
              <a:off x="5059048" y="2906173"/>
              <a:ext cx="184619" cy="56875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8" name="Gerader Verbinder 108"/>
            <p:cNvCxnSpPr>
              <a:stCxn id="481" idx="6"/>
              <a:endCxn id="433" idx="2"/>
            </p:cNvCxnSpPr>
            <p:nvPr/>
          </p:nvCxnSpPr>
          <p:spPr>
            <a:xfrm rot="16200000" flipV="1">
              <a:off x="5150603" y="2997728"/>
              <a:ext cx="184619" cy="38564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9" name="Gerader Verbinder 109"/>
            <p:cNvCxnSpPr>
              <a:stCxn id="481" idx="6"/>
              <a:endCxn id="434" idx="2"/>
            </p:cNvCxnSpPr>
            <p:nvPr/>
          </p:nvCxnSpPr>
          <p:spPr>
            <a:xfrm rot="16200000" flipV="1">
              <a:off x="5247400" y="3094526"/>
              <a:ext cx="184619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0" name="Gerader Verbinder 110"/>
            <p:cNvCxnSpPr>
              <a:stCxn id="481" idx="6"/>
              <a:endCxn id="435" idx="2"/>
            </p:cNvCxnSpPr>
            <p:nvPr/>
          </p:nvCxnSpPr>
          <p:spPr>
            <a:xfrm rot="16200000">
              <a:off x="5343425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1" name="Gerader Verbinder 111"/>
            <p:cNvCxnSpPr>
              <a:stCxn id="481" idx="6"/>
            </p:cNvCxnSpPr>
            <p:nvPr/>
          </p:nvCxnSpPr>
          <p:spPr>
            <a:xfrm rot="16200000">
              <a:off x="5437378" y="3096597"/>
              <a:ext cx="184618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2" name="Gerader Verbinder 112"/>
            <p:cNvCxnSpPr>
              <a:stCxn id="481" idx="6"/>
            </p:cNvCxnSpPr>
            <p:nvPr/>
          </p:nvCxnSpPr>
          <p:spPr>
            <a:xfrm rot="16200000">
              <a:off x="5534821" y="2999154"/>
              <a:ext cx="184618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3" name="Gerader Verbinder 113"/>
            <p:cNvCxnSpPr>
              <a:stCxn id="482" idx="6"/>
              <a:endCxn id="432" idx="2"/>
            </p:cNvCxnSpPr>
            <p:nvPr/>
          </p:nvCxnSpPr>
          <p:spPr>
            <a:xfrm rot="16200000" flipV="1">
              <a:off x="5153001" y="2812220"/>
              <a:ext cx="184619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4" name="Gerader Verbinder 114"/>
            <p:cNvCxnSpPr>
              <a:stCxn id="482" idx="6"/>
              <a:endCxn id="433" idx="2"/>
            </p:cNvCxnSpPr>
            <p:nvPr/>
          </p:nvCxnSpPr>
          <p:spPr>
            <a:xfrm rot="16200000" flipV="1">
              <a:off x="5244556" y="2903775"/>
              <a:ext cx="184619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5" name="Gerader Verbinder 115"/>
            <p:cNvCxnSpPr>
              <a:stCxn id="482" idx="6"/>
              <a:endCxn id="434" idx="2"/>
            </p:cNvCxnSpPr>
            <p:nvPr/>
          </p:nvCxnSpPr>
          <p:spPr>
            <a:xfrm rot="16200000" flipV="1">
              <a:off x="5341354" y="3000572"/>
              <a:ext cx="184619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6" name="Gerader Verbinder 116"/>
            <p:cNvCxnSpPr>
              <a:stCxn id="482" idx="6"/>
              <a:endCxn id="435" idx="2"/>
            </p:cNvCxnSpPr>
            <p:nvPr/>
          </p:nvCxnSpPr>
          <p:spPr>
            <a:xfrm rot="16200000" flipV="1">
              <a:off x="5437378" y="3096597"/>
              <a:ext cx="184618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7" name="Gerader Verbinder 117"/>
            <p:cNvCxnSpPr>
              <a:stCxn id="482" idx="6"/>
            </p:cNvCxnSpPr>
            <p:nvPr/>
          </p:nvCxnSpPr>
          <p:spPr>
            <a:xfrm rot="16200000">
              <a:off x="5531332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8" name="Gerader Verbinder 118"/>
            <p:cNvCxnSpPr>
              <a:stCxn id="482" idx="6"/>
            </p:cNvCxnSpPr>
            <p:nvPr/>
          </p:nvCxnSpPr>
          <p:spPr>
            <a:xfrm rot="16200000">
              <a:off x="5628775" y="3093108"/>
              <a:ext cx="184618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9" name="Gerader Verbinder 119"/>
            <p:cNvCxnSpPr>
              <a:stCxn id="483" idx="6"/>
            </p:cNvCxnSpPr>
            <p:nvPr/>
          </p:nvCxnSpPr>
          <p:spPr>
            <a:xfrm rot="16200000">
              <a:off x="5726217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0" name="Gerader Verbinder 120"/>
            <p:cNvCxnSpPr>
              <a:stCxn id="483" idx="6"/>
            </p:cNvCxnSpPr>
            <p:nvPr/>
          </p:nvCxnSpPr>
          <p:spPr>
            <a:xfrm rot="16200000" flipV="1">
              <a:off x="5628775" y="3093108"/>
              <a:ext cx="184618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1" name="Gerader Verbinder 121"/>
            <p:cNvCxnSpPr>
              <a:stCxn id="483" idx="6"/>
              <a:endCxn id="435" idx="2"/>
            </p:cNvCxnSpPr>
            <p:nvPr/>
          </p:nvCxnSpPr>
          <p:spPr>
            <a:xfrm rot="16200000" flipV="1">
              <a:off x="5534821" y="2999154"/>
              <a:ext cx="184618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2" name="Gerader Verbinder 122"/>
            <p:cNvCxnSpPr>
              <a:stCxn id="483" idx="6"/>
              <a:endCxn id="434" idx="2"/>
            </p:cNvCxnSpPr>
            <p:nvPr/>
          </p:nvCxnSpPr>
          <p:spPr>
            <a:xfrm rot="16200000" flipV="1">
              <a:off x="5438796" y="2903130"/>
              <a:ext cx="184619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3" name="Gerader Verbinder 123"/>
            <p:cNvCxnSpPr>
              <a:stCxn id="483" idx="6"/>
              <a:endCxn id="433" idx="2"/>
            </p:cNvCxnSpPr>
            <p:nvPr/>
          </p:nvCxnSpPr>
          <p:spPr>
            <a:xfrm rot="16200000" flipV="1">
              <a:off x="5341999" y="2806332"/>
              <a:ext cx="184619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4" name="Gerader Verbinder 124"/>
            <p:cNvCxnSpPr>
              <a:stCxn id="483" idx="6"/>
              <a:endCxn id="432" idx="2"/>
            </p:cNvCxnSpPr>
            <p:nvPr/>
          </p:nvCxnSpPr>
          <p:spPr>
            <a:xfrm rot="16200000" flipV="1">
              <a:off x="5250444" y="2714777"/>
              <a:ext cx="184619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15" name="Oval 13"/>
            <p:cNvSpPr/>
            <p:nvPr/>
          </p:nvSpPr>
          <p:spPr>
            <a:xfrm rot="16200000">
              <a:off x="5450943" y="2241701"/>
              <a:ext cx="161899" cy="161899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cxnSp>
          <p:nvCxnSpPr>
            <p:cNvPr id="516" name="Gerader Verbinder 130"/>
            <p:cNvCxnSpPr>
              <a:cxnSpLocks/>
              <a:stCxn id="436" idx="6"/>
              <a:endCxn id="517" idx="2"/>
            </p:cNvCxnSpPr>
            <p:nvPr/>
          </p:nvCxnSpPr>
          <p:spPr>
            <a:xfrm rot="16200000">
              <a:off x="4913903" y="2356676"/>
              <a:ext cx="185422" cy="27926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7" name="Gerader Verbinder 134"/>
            <p:cNvCxnSpPr>
              <a:cxnSpLocks/>
              <a:stCxn id="436" idx="6"/>
            </p:cNvCxnSpPr>
            <p:nvPr/>
          </p:nvCxnSpPr>
          <p:spPr>
            <a:xfrm rot="16200000">
              <a:off x="5106726" y="2163854"/>
              <a:ext cx="185422" cy="664913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8" name="Gerader Verbinder 136"/>
            <p:cNvCxnSpPr>
              <a:cxnSpLocks/>
              <a:stCxn id="437" idx="6"/>
              <a:endCxn id="517" idx="2"/>
            </p:cNvCxnSpPr>
            <p:nvPr/>
          </p:nvCxnSpPr>
          <p:spPr>
            <a:xfrm rot="16200000">
              <a:off x="5005459" y="2448231"/>
              <a:ext cx="185422" cy="9615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9" name="Gerader Verbinder 140"/>
            <p:cNvCxnSpPr>
              <a:cxnSpLocks/>
              <a:stCxn id="437" idx="6"/>
            </p:cNvCxnSpPr>
            <p:nvPr/>
          </p:nvCxnSpPr>
          <p:spPr>
            <a:xfrm rot="16200000">
              <a:off x="5198281" y="2255409"/>
              <a:ext cx="185422" cy="481803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0" name="Gerader Verbinder 161"/>
            <p:cNvCxnSpPr>
              <a:stCxn id="440" idx="6"/>
              <a:endCxn id="517" idx="2"/>
            </p:cNvCxnSpPr>
            <p:nvPr/>
          </p:nvCxnSpPr>
          <p:spPr>
            <a:xfrm rot="16200000" flipV="1">
              <a:off x="5292234" y="2257614"/>
              <a:ext cx="185422" cy="4773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1" name="Gerader Verbinder 165"/>
            <p:cNvCxnSpPr>
              <a:stCxn id="440" idx="6"/>
            </p:cNvCxnSpPr>
            <p:nvPr/>
          </p:nvCxnSpPr>
          <p:spPr>
            <a:xfrm rot="16200000" flipV="1">
              <a:off x="5485056" y="2450436"/>
              <a:ext cx="185422" cy="9174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2" name="Gerader Verbinder 167"/>
            <p:cNvCxnSpPr>
              <a:stCxn id="441" idx="6"/>
              <a:endCxn id="517" idx="2"/>
            </p:cNvCxnSpPr>
            <p:nvPr/>
          </p:nvCxnSpPr>
          <p:spPr>
            <a:xfrm rot="16200000" flipV="1">
              <a:off x="5389676" y="2160172"/>
              <a:ext cx="185422" cy="67227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3" name="Gerader Verbinder 172"/>
            <p:cNvCxnSpPr>
              <a:stCxn id="441" idx="6"/>
            </p:cNvCxnSpPr>
            <p:nvPr/>
          </p:nvCxnSpPr>
          <p:spPr>
            <a:xfrm rot="16200000" flipV="1">
              <a:off x="5582498" y="2352994"/>
              <a:ext cx="185422" cy="286633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24" name="Oval 11"/>
            <p:cNvSpPr/>
            <p:nvPr/>
          </p:nvSpPr>
          <p:spPr>
            <a:xfrm rot="16200000">
              <a:off x="5065300" y="2241700"/>
              <a:ext cx="161899" cy="161899"/>
            </a:xfrm>
            <a:prstGeom prst="ellipse">
              <a:avLst/>
            </a:prstGeom>
            <a:solidFill>
              <a:srgbClr val="00B050"/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525" name="Oval 11"/>
            <p:cNvSpPr/>
            <p:nvPr/>
          </p:nvSpPr>
          <p:spPr>
            <a:xfrm rot="16200000">
              <a:off x="4884556" y="328520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526" name="Oval 11"/>
            <p:cNvSpPr/>
            <p:nvPr/>
          </p:nvSpPr>
          <p:spPr>
            <a:xfrm rot="16200000">
              <a:off x="5073515" y="328517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527" name="Oval 11"/>
            <p:cNvSpPr/>
            <p:nvPr/>
          </p:nvSpPr>
          <p:spPr>
            <a:xfrm rot="16200000">
              <a:off x="5262474" y="328514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528" name="Oval 11"/>
            <p:cNvSpPr/>
            <p:nvPr/>
          </p:nvSpPr>
          <p:spPr>
            <a:xfrm rot="16200000">
              <a:off x="5451434" y="328510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529" name="Oval 11"/>
            <p:cNvSpPr/>
            <p:nvPr/>
          </p:nvSpPr>
          <p:spPr>
            <a:xfrm rot="16200000">
              <a:off x="5640393" y="328507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Spectral</a:t>
            </a:r>
            <a:r>
              <a:rPr lang="de-DE" dirty="0" smtClean="0"/>
              <a:t> </a:t>
            </a:r>
            <a:r>
              <a:rPr lang="de-DE" dirty="0" err="1" smtClean="0"/>
              <a:t>Aspects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de-DE" dirty="0" smtClean="0"/>
              <a:t>EEG </a:t>
            </a:r>
            <a:r>
              <a:rPr lang="de-DE" dirty="0" err="1" smtClean="0"/>
              <a:t>simulation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channel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complete</a:t>
            </a:r>
            <a:r>
              <a:rPr lang="de-DE" dirty="0" smtClean="0"/>
              <a:t> </a:t>
            </a:r>
            <a:r>
              <a:rPr lang="de-DE" dirty="0" err="1" smtClean="0"/>
              <a:t>story</a:t>
            </a:r>
            <a:endParaRPr lang="de-DE" dirty="0" smtClean="0"/>
          </a:p>
          <a:p>
            <a:r>
              <a:rPr lang="de-DE" dirty="0" smtClean="0"/>
              <a:t>Long </a:t>
            </a:r>
            <a:r>
              <a:rPr lang="de-DE" dirty="0" err="1" smtClean="0"/>
              <a:t>term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r>
              <a:rPr lang="de-DE" dirty="0" smtClean="0"/>
              <a:t> per </a:t>
            </a:r>
            <a:r>
              <a:rPr lang="de-DE" dirty="0" err="1" smtClean="0"/>
              <a:t>channel</a:t>
            </a:r>
            <a:endParaRPr lang="de-DE" dirty="0" smtClean="0"/>
          </a:p>
          <a:p>
            <a:r>
              <a:rPr lang="de-DE" dirty="0" err="1" smtClean="0"/>
              <a:t>Averaging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channels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B41F-CD4A-456E-A766-013C35439269}" type="datetime1">
              <a:rPr lang="de-DE" smtClean="0"/>
              <a:t>22.05.2018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730748" y="5091912"/>
            <a:ext cx="2752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>
                <a:solidFill>
                  <a:srgbClr val="C00000"/>
                </a:solidFill>
              </a:rPr>
              <a:t>Complete</a:t>
            </a:r>
            <a:r>
              <a:rPr lang="de-DE" sz="2000" dirty="0" smtClean="0">
                <a:solidFill>
                  <a:srgbClr val="C00000"/>
                </a:solidFill>
              </a:rPr>
              <a:t> </a:t>
            </a:r>
            <a:r>
              <a:rPr lang="de-DE" sz="2000" dirty="0" err="1" smtClean="0">
                <a:solidFill>
                  <a:srgbClr val="C00000"/>
                </a:solidFill>
              </a:rPr>
              <a:t>story</a:t>
            </a:r>
            <a:r>
              <a:rPr lang="de-DE" sz="2000" dirty="0" smtClean="0">
                <a:solidFill>
                  <a:srgbClr val="C00000"/>
                </a:solidFill>
              </a:rPr>
              <a:t> material</a:t>
            </a:r>
          </a:p>
          <a:p>
            <a:r>
              <a:rPr lang="de-DE" sz="2000" dirty="0" smtClean="0">
                <a:solidFill>
                  <a:schemeClr val="accent6">
                    <a:lumMod val="75000"/>
                  </a:schemeClr>
                </a:solidFill>
              </a:rPr>
              <a:t>0 0 0 0 0 0 0 0 0 0 0 0 0 0</a:t>
            </a:r>
            <a:endParaRPr lang="de-DE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30748" y="3622340"/>
            <a:ext cx="2752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</a:rPr>
              <a:t>0 0 0 0 0 0 0 0 0 0 0 0 0 0</a:t>
            </a:r>
          </a:p>
          <a:p>
            <a:r>
              <a:rPr lang="de-DE" sz="2000" dirty="0" err="1" smtClean="0">
                <a:solidFill>
                  <a:schemeClr val="accent6">
                    <a:lumMod val="75000"/>
                  </a:schemeClr>
                </a:solidFill>
              </a:rPr>
              <a:t>Complete</a:t>
            </a:r>
            <a:r>
              <a:rPr lang="de-DE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6">
                    <a:lumMod val="75000"/>
                  </a:schemeClr>
                </a:solidFill>
              </a:rPr>
              <a:t>story</a:t>
            </a:r>
            <a:r>
              <a:rPr lang="de-DE" sz="2000" dirty="0" smtClean="0">
                <a:solidFill>
                  <a:schemeClr val="accent6">
                    <a:lumMod val="75000"/>
                  </a:schemeClr>
                </a:solidFill>
              </a:rPr>
              <a:t> material</a:t>
            </a:r>
            <a:endParaRPr lang="de-DE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 rot="16200000">
            <a:off x="4791045" y="3579359"/>
            <a:ext cx="1113446" cy="763654"/>
          </a:xfrm>
          <a:prstGeom prst="rect">
            <a:avLst/>
          </a:prstGeom>
          <a:solidFill>
            <a:schemeClr val="bg1"/>
          </a:solidFill>
          <a:ln w="698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9" name="Rechteck 278"/>
          <p:cNvSpPr/>
          <p:nvPr/>
        </p:nvSpPr>
        <p:spPr>
          <a:xfrm rot="16200000">
            <a:off x="4772500" y="5034220"/>
            <a:ext cx="1113446" cy="763654"/>
          </a:xfrm>
          <a:prstGeom prst="rect">
            <a:avLst/>
          </a:prstGeom>
          <a:solidFill>
            <a:schemeClr val="bg1"/>
          </a:solidFill>
          <a:ln w="698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0" name="Textfeld 279"/>
          <p:cNvSpPr txBox="1"/>
          <p:nvPr/>
        </p:nvSpPr>
        <p:spPr>
          <a:xfrm>
            <a:off x="6417777" y="5189512"/>
            <a:ext cx="435182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Long </a:t>
            </a:r>
            <a:r>
              <a:rPr lang="de-DE" sz="2400" dirty="0" err="1" smtClean="0"/>
              <a:t>term</a:t>
            </a:r>
            <a:r>
              <a:rPr lang="de-DE" sz="2400" dirty="0" smtClean="0"/>
              <a:t> </a:t>
            </a:r>
            <a:r>
              <a:rPr lang="de-DE" sz="2400" dirty="0" err="1" smtClean="0"/>
              <a:t>spectrogram</a:t>
            </a:r>
            <a:endParaRPr lang="de-DE" sz="2400" dirty="0" smtClean="0"/>
          </a:p>
          <a:p>
            <a:r>
              <a:rPr lang="de-DE" sz="2400" dirty="0" smtClean="0"/>
              <a:t>- </a:t>
            </a:r>
            <a:r>
              <a:rPr lang="de-DE" sz="2400" dirty="0" err="1" smtClean="0">
                <a:solidFill>
                  <a:srgbClr val="C00000"/>
                </a:solidFill>
              </a:rPr>
              <a:t>Unattended</a:t>
            </a:r>
            <a:r>
              <a:rPr lang="de-DE" sz="2400" dirty="0" smtClean="0">
                <a:solidFill>
                  <a:srgbClr val="C00000"/>
                </a:solidFill>
              </a:rPr>
              <a:t>  </a:t>
            </a:r>
            <a:r>
              <a:rPr lang="de-DE" sz="2400" dirty="0" err="1" smtClean="0">
                <a:solidFill>
                  <a:srgbClr val="C00000"/>
                </a:solidFill>
              </a:rPr>
              <a:t>speech</a:t>
            </a:r>
            <a:r>
              <a:rPr lang="de-DE" sz="2400" dirty="0" smtClean="0">
                <a:solidFill>
                  <a:srgbClr val="C00000"/>
                </a:solidFill>
              </a:rPr>
              <a:t> </a:t>
            </a:r>
            <a:r>
              <a:rPr lang="de-DE" sz="2400" dirty="0" err="1" smtClean="0"/>
              <a:t>processing</a:t>
            </a:r>
            <a:endParaRPr lang="de-DE" sz="2400" dirty="0"/>
          </a:p>
        </p:txBody>
      </p:sp>
      <p:cxnSp>
        <p:nvCxnSpPr>
          <p:cNvPr id="283" name="Gerade Verbindung mit Pfeil 282"/>
          <p:cNvCxnSpPr/>
          <p:nvPr/>
        </p:nvCxnSpPr>
        <p:spPr>
          <a:xfrm flipV="1">
            <a:off x="5779146" y="5410231"/>
            <a:ext cx="498581" cy="581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/>
          <p:cNvCxnSpPr/>
          <p:nvPr/>
        </p:nvCxnSpPr>
        <p:spPr>
          <a:xfrm flipV="1">
            <a:off x="5837047" y="3903841"/>
            <a:ext cx="498581" cy="581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feld 283"/>
          <p:cNvSpPr txBox="1"/>
          <p:nvPr/>
        </p:nvSpPr>
        <p:spPr>
          <a:xfrm>
            <a:off x="6422213" y="3628731"/>
            <a:ext cx="434738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Long </a:t>
            </a:r>
            <a:r>
              <a:rPr lang="de-DE" sz="2400" dirty="0" err="1" smtClean="0"/>
              <a:t>term</a:t>
            </a:r>
            <a:r>
              <a:rPr lang="de-DE" sz="2400" dirty="0" smtClean="0"/>
              <a:t> </a:t>
            </a:r>
            <a:r>
              <a:rPr lang="de-DE" sz="2400" dirty="0" err="1" smtClean="0"/>
              <a:t>spectrogram</a:t>
            </a:r>
            <a:r>
              <a:rPr lang="de-DE" sz="2400" dirty="0" smtClean="0"/>
              <a:t> - </a:t>
            </a:r>
            <a:r>
              <a:rPr lang="de-DE" sz="2400" dirty="0" err="1" smtClean="0">
                <a:solidFill>
                  <a:schemeClr val="accent6">
                    <a:lumMod val="75000"/>
                  </a:schemeClr>
                </a:solidFill>
              </a:rPr>
              <a:t>attended</a:t>
            </a:r>
            <a:r>
              <a:rPr lang="de-DE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accent6">
                    <a:lumMod val="75000"/>
                  </a:schemeClr>
                </a:solidFill>
              </a:rPr>
              <a:t>speech</a:t>
            </a:r>
            <a:r>
              <a:rPr lang="de-DE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 err="1" smtClean="0"/>
              <a:t>processing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56596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78" grpId="0" animBg="1"/>
      <p:bldP spid="279" grpId="0" animBg="1"/>
      <p:bldP spid="280" grpId="0" animBg="1"/>
      <p:bldP spid="28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238D-08BC-4BAD-8F97-375193AD2AF7}" type="datetime1">
              <a:rPr lang="de-DE" smtClean="0"/>
              <a:t>22.05.2018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14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" r="847" b="1945"/>
          <a:stretch/>
        </p:blipFill>
        <p:spPr>
          <a:xfrm>
            <a:off x="4873282" y="1613025"/>
            <a:ext cx="7136671" cy="4467100"/>
          </a:xfrm>
          <a:prstGeom prst="rect">
            <a:avLst/>
          </a:prstGeom>
        </p:spPr>
      </p:pic>
      <p:pic>
        <p:nvPicPr>
          <p:cNvPr id="8" name="Inhaltsplatzhalter 6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1" t="10361" r="26670" b="12896"/>
          <a:stretch/>
        </p:blipFill>
        <p:spPr>
          <a:xfrm>
            <a:off x="5873296" y="1335584"/>
            <a:ext cx="1160856" cy="1177091"/>
          </a:xfr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2" t="8837" r="24267" b="14418"/>
          <a:stretch/>
        </p:blipFill>
        <p:spPr>
          <a:xfrm>
            <a:off x="8309246" y="1250250"/>
            <a:ext cx="1899581" cy="177702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6" t="8982" r="26176" b="12687"/>
          <a:stretch/>
        </p:blipFill>
        <p:spPr>
          <a:xfrm>
            <a:off x="5873296" y="3981485"/>
            <a:ext cx="1177090" cy="1201444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8671471" y="966252"/>
            <a:ext cx="1175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Difference</a:t>
            </a:r>
            <a:endParaRPr lang="de-DE" b="1" dirty="0"/>
          </a:p>
        </p:txBody>
      </p:sp>
      <p:cxnSp>
        <p:nvCxnSpPr>
          <p:cNvPr id="13" name="Gerade Verbindung mit Pfeil 12"/>
          <p:cNvCxnSpPr/>
          <p:nvPr/>
        </p:nvCxnSpPr>
        <p:spPr>
          <a:xfrm flipV="1">
            <a:off x="6461841" y="2512675"/>
            <a:ext cx="0" cy="372674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0" idx="0"/>
          </p:cNvCxnSpPr>
          <p:nvPr/>
        </p:nvCxnSpPr>
        <p:spPr>
          <a:xfrm flipV="1">
            <a:off x="6461841" y="3619865"/>
            <a:ext cx="0" cy="36162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/>
          <p:cNvSpPr txBox="1"/>
          <p:nvPr/>
        </p:nvSpPr>
        <p:spPr>
          <a:xfrm>
            <a:off x="275154" y="722414"/>
            <a:ext cx="4973319" cy="53320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 dirty="0" smtClean="0"/>
              <a:t>Spectral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Comparable attended and unattended modeling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Difference between 4 and 6 Hz</a:t>
            </a:r>
          </a:p>
          <a:p>
            <a:endParaRPr lang="en-US" sz="2800" dirty="0" smtClean="0"/>
          </a:p>
          <a:p>
            <a:r>
              <a:rPr lang="en-US" sz="2800" b="1" dirty="0" smtClean="0"/>
              <a:t>Topologic 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Spectral power of each channel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Most power at 5 Hz is central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Attention related difference slightly lateral</a:t>
            </a:r>
          </a:p>
        </p:txBody>
      </p:sp>
    </p:spTree>
    <p:extLst>
      <p:ext uri="{BB962C8B-B14F-4D97-AF65-F5344CB8AC3E}">
        <p14:creationId xmlns:p14="http://schemas.microsoft.com/office/powerpoint/2010/main" val="136580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E416F-11FB-435C-8269-62FCB13AF689}" type="datetime1">
              <a:rPr lang="de-DE" smtClean="0"/>
              <a:t>22.05.2018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15</a:t>
            </a:fld>
            <a:endParaRPr lang="de-DE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6138344" y="1075198"/>
            <a:ext cx="4197148" cy="2324855"/>
            <a:chOff x="3581400" y="1810949"/>
            <a:chExt cx="5230493" cy="2897238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82" t="7074" r="17630" b="9615"/>
            <a:stretch/>
          </p:blipFill>
          <p:spPr>
            <a:xfrm>
              <a:off x="3581400" y="2405953"/>
              <a:ext cx="2291316" cy="2302234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82" t="8837" r="24267" b="14418"/>
            <a:stretch/>
          </p:blipFill>
          <p:spPr>
            <a:xfrm>
              <a:off x="6350883" y="2405953"/>
              <a:ext cx="2461010" cy="2302234"/>
            </a:xfrm>
            <a:prstGeom prst="rect">
              <a:avLst/>
            </a:prstGeom>
          </p:spPr>
        </p:pic>
        <p:sp>
          <p:nvSpPr>
            <p:cNvPr id="12" name="Textfeld 11"/>
            <p:cNvSpPr txBox="1"/>
            <p:nvPr/>
          </p:nvSpPr>
          <p:spPr>
            <a:xfrm>
              <a:off x="6866703" y="1810949"/>
              <a:ext cx="1360309" cy="523220"/>
            </a:xfrm>
            <a:prstGeom prst="rect">
              <a:avLst/>
            </a:prstGeom>
            <a:noFill/>
          </p:spPr>
          <p:txBody>
            <a:bodyPr wrap="none" rtlCol="0">
              <a:normAutofit fontScale="92500" lnSpcReduction="20000"/>
            </a:bodyPr>
            <a:lstStyle/>
            <a:p>
              <a:r>
                <a:rPr lang="de-DE" sz="2800" dirty="0" err="1" smtClean="0"/>
                <a:t>Spectral</a:t>
              </a:r>
              <a:endParaRPr lang="de-DE" sz="2800" dirty="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3956270" y="1810949"/>
              <a:ext cx="1541576" cy="523220"/>
            </a:xfrm>
            <a:prstGeom prst="rect">
              <a:avLst/>
            </a:prstGeom>
            <a:noFill/>
          </p:spPr>
          <p:txBody>
            <a:bodyPr wrap="none" rtlCol="0">
              <a:normAutofit fontScale="92500" lnSpcReduction="20000"/>
            </a:bodyPr>
            <a:lstStyle/>
            <a:p>
              <a:r>
                <a:rPr lang="de-DE" sz="2800" dirty="0" smtClean="0"/>
                <a:t>Temporal</a:t>
              </a:r>
              <a:endParaRPr lang="de-DE" sz="2800" dirty="0"/>
            </a:p>
          </p:txBody>
        </p:sp>
      </p:grp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823164" y="1518303"/>
            <a:ext cx="4973319" cy="4665662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r>
              <a:rPr lang="en-US" sz="2800" dirty="0" smtClean="0"/>
              <a:t>Spectral and temporal analysis come to similar results</a:t>
            </a:r>
          </a:p>
          <a:p>
            <a:endParaRPr lang="en-US" sz="2800" dirty="0"/>
          </a:p>
          <a:p>
            <a:r>
              <a:rPr lang="en-US" sz="2800" dirty="0" smtClean="0"/>
              <a:t>Auditory attention effects are encoded between the N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and P</a:t>
            </a:r>
            <a:r>
              <a:rPr lang="en-US" sz="2800" baseline="-25000" dirty="0" smtClean="0"/>
              <a:t>2</a:t>
            </a:r>
          </a:p>
          <a:p>
            <a:endParaRPr lang="en-US" sz="2800" dirty="0"/>
          </a:p>
          <a:p>
            <a:r>
              <a:rPr lang="en-US" sz="2800" dirty="0" smtClean="0"/>
              <a:t>DNNs can provide </a:t>
            </a:r>
            <a:r>
              <a:rPr lang="en-US" sz="2800" dirty="0"/>
              <a:t>a model for attention-related speech </a:t>
            </a:r>
            <a:r>
              <a:rPr lang="en-US" sz="2800" dirty="0" smtClean="0"/>
              <a:t>processing</a:t>
            </a:r>
          </a:p>
          <a:p>
            <a:endParaRPr lang="en-US" sz="2800" dirty="0"/>
          </a:p>
          <a:p>
            <a:r>
              <a:rPr lang="en-US" sz="2800" dirty="0" smtClean="0"/>
              <a:t>DNNs are no “black box” approaches</a:t>
            </a:r>
          </a:p>
          <a:p>
            <a:endParaRPr lang="en-US" sz="2800" dirty="0"/>
          </a:p>
          <a:p>
            <a:r>
              <a:rPr lang="en-US" sz="2800" dirty="0" smtClean="0"/>
              <a:t>Additional training data would improve models further</a:t>
            </a:r>
          </a:p>
          <a:p>
            <a:pPr marL="457200" indent="-457200">
              <a:buFont typeface="Symbol" panose="05050102010706020507" pitchFamily="18" charset="2"/>
              <a:buChar char="-"/>
            </a:pPr>
            <a:r>
              <a:rPr lang="en-US" sz="2800" dirty="0" smtClean="0"/>
              <a:t>Higher frequency resolution possible!</a:t>
            </a:r>
            <a:endParaRPr lang="en-US" sz="2800" dirty="0"/>
          </a:p>
        </p:txBody>
      </p:sp>
      <p:pic>
        <p:nvPicPr>
          <p:cNvPr id="16" name="Inhaltsplatzhalter 6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344" y="3429346"/>
            <a:ext cx="4757034" cy="2970627"/>
          </a:xfrm>
        </p:spPr>
      </p:pic>
      <p:sp>
        <p:nvSpPr>
          <p:cNvPr id="3" name="Textfeld 2"/>
          <p:cNvSpPr txBox="1"/>
          <p:nvPr/>
        </p:nvSpPr>
        <p:spPr>
          <a:xfrm>
            <a:off x="6135083" y="1471135"/>
            <a:ext cx="40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</a:t>
            </a:r>
            <a:r>
              <a:rPr lang="de-DE" baseline="-25000" dirty="0" smtClean="0"/>
              <a:t>2</a:t>
            </a:r>
            <a:endParaRPr lang="de-DE" baseline="-25000" dirty="0"/>
          </a:p>
        </p:txBody>
      </p:sp>
    </p:spTree>
    <p:extLst>
      <p:ext uri="{BB962C8B-B14F-4D97-AF65-F5344CB8AC3E}">
        <p14:creationId xmlns:p14="http://schemas.microsoft.com/office/powerpoint/2010/main" val="88093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E416F-11FB-435C-8269-62FCB13AF689}" type="datetime1">
              <a:rPr lang="de-DE" smtClean="0"/>
              <a:t>22.05.2018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 smtClean="0"/>
              <a:t>Lookout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2"/>
          <a:srcRect l="8607" t="13314" r="9602" b="5253"/>
          <a:stretch/>
        </p:blipFill>
        <p:spPr>
          <a:xfrm>
            <a:off x="3112477" y="1027906"/>
            <a:ext cx="9079523" cy="5649851"/>
          </a:xfrm>
          <a:prstGeom prst="rect">
            <a:avLst/>
          </a:prstGeom>
        </p:spPr>
      </p:pic>
      <p:grpSp>
        <p:nvGrpSpPr>
          <p:cNvPr id="22" name="Gruppieren 21"/>
          <p:cNvGrpSpPr/>
          <p:nvPr/>
        </p:nvGrpSpPr>
        <p:grpSpPr>
          <a:xfrm>
            <a:off x="3810000" y="1143551"/>
            <a:ext cx="457200" cy="1541288"/>
            <a:chOff x="3810000" y="589635"/>
            <a:chExt cx="457200" cy="1541288"/>
          </a:xfrm>
        </p:grpSpPr>
        <p:cxnSp>
          <p:nvCxnSpPr>
            <p:cNvPr id="19" name="Gerade Verbindung mit Pfeil 18"/>
            <p:cNvCxnSpPr>
              <a:stCxn id="20" idx="2"/>
            </p:cNvCxnSpPr>
            <p:nvPr/>
          </p:nvCxnSpPr>
          <p:spPr>
            <a:xfrm>
              <a:off x="4038600" y="1174410"/>
              <a:ext cx="0" cy="95651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/>
          </p:nvSpPr>
          <p:spPr>
            <a:xfrm>
              <a:off x="3810000" y="589635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 smtClean="0"/>
                <a:t>?</a:t>
              </a:r>
              <a:endParaRPr lang="de-DE" sz="3200" b="1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4196860" y="531021"/>
            <a:ext cx="457200" cy="1541288"/>
            <a:chOff x="3810000" y="589635"/>
            <a:chExt cx="457200" cy="1541288"/>
          </a:xfrm>
        </p:grpSpPr>
        <p:cxnSp>
          <p:nvCxnSpPr>
            <p:cNvPr id="24" name="Gerade Verbindung mit Pfeil 23"/>
            <p:cNvCxnSpPr>
              <a:stCxn id="25" idx="2"/>
            </p:cNvCxnSpPr>
            <p:nvPr/>
          </p:nvCxnSpPr>
          <p:spPr>
            <a:xfrm>
              <a:off x="4038600" y="1174410"/>
              <a:ext cx="0" cy="95651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/>
            <p:cNvSpPr txBox="1"/>
            <p:nvPr/>
          </p:nvSpPr>
          <p:spPr>
            <a:xfrm>
              <a:off x="3810000" y="589635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 smtClean="0"/>
                <a:t>?</a:t>
              </a:r>
              <a:endParaRPr lang="de-DE" sz="3200" b="1" dirty="0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5606556" y="1800045"/>
            <a:ext cx="457200" cy="1541288"/>
            <a:chOff x="3810000" y="589635"/>
            <a:chExt cx="457200" cy="1541288"/>
          </a:xfrm>
        </p:grpSpPr>
        <p:cxnSp>
          <p:nvCxnSpPr>
            <p:cNvPr id="27" name="Gerade Verbindung mit Pfeil 26"/>
            <p:cNvCxnSpPr>
              <a:stCxn id="28" idx="2"/>
            </p:cNvCxnSpPr>
            <p:nvPr/>
          </p:nvCxnSpPr>
          <p:spPr>
            <a:xfrm>
              <a:off x="4038600" y="1174410"/>
              <a:ext cx="0" cy="95651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/>
            <p:cNvSpPr txBox="1"/>
            <p:nvPr/>
          </p:nvSpPr>
          <p:spPr>
            <a:xfrm>
              <a:off x="3810000" y="589635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 smtClean="0"/>
                <a:t>?</a:t>
              </a:r>
              <a:endParaRPr lang="de-DE" sz="3200" b="1" dirty="0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8660414" y="2206582"/>
            <a:ext cx="457200" cy="1541288"/>
            <a:chOff x="3810000" y="589635"/>
            <a:chExt cx="457200" cy="1541288"/>
          </a:xfrm>
        </p:grpSpPr>
        <p:cxnSp>
          <p:nvCxnSpPr>
            <p:cNvPr id="30" name="Gerade Verbindung mit Pfeil 29"/>
            <p:cNvCxnSpPr>
              <a:stCxn id="31" idx="2"/>
            </p:cNvCxnSpPr>
            <p:nvPr/>
          </p:nvCxnSpPr>
          <p:spPr>
            <a:xfrm>
              <a:off x="4038600" y="1174410"/>
              <a:ext cx="0" cy="95651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feld 30"/>
            <p:cNvSpPr txBox="1"/>
            <p:nvPr/>
          </p:nvSpPr>
          <p:spPr>
            <a:xfrm>
              <a:off x="3810000" y="589635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 smtClean="0"/>
                <a:t>?</a:t>
              </a:r>
              <a:endParaRPr lang="de-DE" sz="3200" b="1" dirty="0"/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0426207" y="1800045"/>
            <a:ext cx="457200" cy="1541288"/>
            <a:chOff x="3810000" y="589635"/>
            <a:chExt cx="457200" cy="1541288"/>
          </a:xfrm>
        </p:grpSpPr>
        <p:cxnSp>
          <p:nvCxnSpPr>
            <p:cNvPr id="33" name="Gerade Verbindung mit Pfeil 32"/>
            <p:cNvCxnSpPr>
              <a:stCxn id="34" idx="2"/>
            </p:cNvCxnSpPr>
            <p:nvPr/>
          </p:nvCxnSpPr>
          <p:spPr>
            <a:xfrm>
              <a:off x="4038600" y="1174410"/>
              <a:ext cx="0" cy="95651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/>
          </p:nvSpPr>
          <p:spPr>
            <a:xfrm>
              <a:off x="3810000" y="589635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 smtClean="0"/>
                <a:t>?</a:t>
              </a:r>
              <a:endParaRPr lang="de-DE" sz="3200" b="1" dirty="0"/>
            </a:p>
          </p:txBody>
        </p:sp>
      </p:grpSp>
      <p:grpSp>
        <p:nvGrpSpPr>
          <p:cNvPr id="35" name="Gruppieren 34"/>
          <p:cNvGrpSpPr/>
          <p:nvPr/>
        </p:nvGrpSpPr>
        <p:grpSpPr>
          <a:xfrm>
            <a:off x="7977545" y="2187573"/>
            <a:ext cx="457200" cy="1541288"/>
            <a:chOff x="3810000" y="589635"/>
            <a:chExt cx="457200" cy="1541288"/>
          </a:xfrm>
        </p:grpSpPr>
        <p:cxnSp>
          <p:nvCxnSpPr>
            <p:cNvPr id="36" name="Gerade Verbindung mit Pfeil 35"/>
            <p:cNvCxnSpPr>
              <a:stCxn id="37" idx="2"/>
            </p:cNvCxnSpPr>
            <p:nvPr/>
          </p:nvCxnSpPr>
          <p:spPr>
            <a:xfrm>
              <a:off x="4038600" y="1174410"/>
              <a:ext cx="0" cy="95651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/>
            <p:cNvSpPr txBox="1"/>
            <p:nvPr/>
          </p:nvSpPr>
          <p:spPr>
            <a:xfrm>
              <a:off x="3810000" y="589635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 smtClean="0"/>
                <a:t>?</a:t>
              </a:r>
              <a:endParaRPr lang="de-DE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1831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94446" y="2384509"/>
            <a:ext cx="6850734" cy="1722797"/>
          </a:xfrm>
        </p:spPr>
        <p:txBody>
          <a:bodyPr>
            <a:noAutofit/>
          </a:bodyPr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chemeClr val="accent6">
                    <a:lumMod val="75000"/>
                  </a:schemeClr>
                </a:solidFill>
              </a:rPr>
              <a:t>auditory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chemeClr val="accent6">
                    <a:lumMod val="75000"/>
                  </a:schemeClr>
                </a:solidFill>
              </a:rPr>
              <a:t>attention</a:t>
            </a:r>
            <a:r>
              <a:rPr lang="de-DE" dirty="0" smtClean="0"/>
              <a:t>!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44" y="2436649"/>
            <a:ext cx="3966648" cy="3966648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7766864" y="2055912"/>
            <a:ext cx="13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DNN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code</a:t>
            </a:r>
            <a:r>
              <a:rPr lang="de-DE" dirty="0" smtClean="0"/>
              <a:t>:</a:t>
            </a:r>
            <a:endParaRPr lang="de-DE" dirty="0"/>
          </a:p>
        </p:txBody>
      </p:sp>
      <p:grpSp>
        <p:nvGrpSpPr>
          <p:cNvPr id="5" name="Gruppieren 4"/>
          <p:cNvGrpSpPr/>
          <p:nvPr/>
        </p:nvGrpSpPr>
        <p:grpSpPr>
          <a:xfrm rot="16200000">
            <a:off x="9041957" y="1733637"/>
            <a:ext cx="587698" cy="818321"/>
            <a:chOff x="4786031" y="2241700"/>
            <a:chExt cx="1113445" cy="1550380"/>
          </a:xfrm>
        </p:grpSpPr>
        <p:cxnSp>
          <p:nvCxnSpPr>
            <p:cNvPr id="6" name="Straight Connector 29"/>
            <p:cNvCxnSpPr>
              <a:stCxn id="30" idx="6"/>
              <a:endCxn id="39" idx="2"/>
            </p:cNvCxnSpPr>
            <p:nvPr/>
          </p:nvCxnSpPr>
          <p:spPr>
            <a:xfrm rot="16200000">
              <a:off x="5250042" y="2367858"/>
              <a:ext cx="185422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31"/>
            <p:cNvCxnSpPr>
              <a:stCxn id="30" idx="6"/>
              <a:endCxn id="38" idx="2"/>
            </p:cNvCxnSpPr>
            <p:nvPr/>
          </p:nvCxnSpPr>
          <p:spPr>
            <a:xfrm rot="16200000">
              <a:off x="5152600" y="2465301"/>
              <a:ext cx="185422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37"/>
            <p:cNvCxnSpPr>
              <a:cxnSpLocks/>
              <a:stCxn id="30" idx="6"/>
              <a:endCxn id="35" idx="2"/>
            </p:cNvCxnSpPr>
            <p:nvPr/>
          </p:nvCxnSpPr>
          <p:spPr>
            <a:xfrm rot="16200000">
              <a:off x="4865824" y="2752076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39"/>
            <p:cNvCxnSpPr>
              <a:stCxn id="30" idx="6"/>
              <a:endCxn id="34" idx="2"/>
            </p:cNvCxnSpPr>
            <p:nvPr/>
          </p:nvCxnSpPr>
          <p:spPr>
            <a:xfrm rot="16200000">
              <a:off x="4774269" y="2843631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41"/>
            <p:cNvCxnSpPr>
              <a:cxnSpLocks/>
              <a:stCxn id="31" idx="6"/>
              <a:endCxn id="34" idx="2"/>
            </p:cNvCxnSpPr>
            <p:nvPr/>
          </p:nvCxnSpPr>
          <p:spPr>
            <a:xfrm rot="16200000" flipV="1">
              <a:off x="4865824" y="2752076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43"/>
            <p:cNvCxnSpPr>
              <a:cxnSpLocks/>
              <a:stCxn id="31" idx="6"/>
              <a:endCxn id="35" idx="2"/>
            </p:cNvCxnSpPr>
            <p:nvPr/>
          </p:nvCxnSpPr>
          <p:spPr>
            <a:xfrm rot="16200000">
              <a:off x="4957379" y="2843631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49"/>
            <p:cNvCxnSpPr>
              <a:stCxn id="31" idx="6"/>
              <a:endCxn id="38" idx="2"/>
            </p:cNvCxnSpPr>
            <p:nvPr/>
          </p:nvCxnSpPr>
          <p:spPr>
            <a:xfrm rot="16200000">
              <a:off x="5244155" y="2556856"/>
              <a:ext cx="185422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51"/>
            <p:cNvCxnSpPr>
              <a:stCxn id="31" idx="6"/>
              <a:endCxn id="39" idx="2"/>
            </p:cNvCxnSpPr>
            <p:nvPr/>
          </p:nvCxnSpPr>
          <p:spPr>
            <a:xfrm rot="16200000">
              <a:off x="5341597" y="2459413"/>
              <a:ext cx="185422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53"/>
            <p:cNvCxnSpPr>
              <a:stCxn id="32" idx="6"/>
              <a:endCxn id="35" idx="2"/>
            </p:cNvCxnSpPr>
            <p:nvPr/>
          </p:nvCxnSpPr>
          <p:spPr>
            <a:xfrm rot="16200000" flipV="1">
              <a:off x="5054176" y="2746834"/>
              <a:ext cx="185422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59"/>
            <p:cNvCxnSpPr>
              <a:stCxn id="32" idx="6"/>
              <a:endCxn id="38" idx="2"/>
            </p:cNvCxnSpPr>
            <p:nvPr/>
          </p:nvCxnSpPr>
          <p:spPr>
            <a:xfrm rot="16200000">
              <a:off x="5340952" y="2653653"/>
              <a:ext cx="185422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61"/>
            <p:cNvCxnSpPr>
              <a:stCxn id="32" idx="6"/>
              <a:endCxn id="39" idx="2"/>
            </p:cNvCxnSpPr>
            <p:nvPr/>
          </p:nvCxnSpPr>
          <p:spPr>
            <a:xfrm rot="16200000">
              <a:off x="5438395" y="2556211"/>
              <a:ext cx="185422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69"/>
            <p:cNvCxnSpPr>
              <a:stCxn id="33" idx="6"/>
              <a:endCxn id="38" idx="2"/>
            </p:cNvCxnSpPr>
            <p:nvPr/>
          </p:nvCxnSpPr>
          <p:spPr>
            <a:xfrm rot="16200000">
              <a:off x="5436976" y="2749678"/>
              <a:ext cx="185422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71"/>
            <p:cNvCxnSpPr>
              <a:stCxn id="33" idx="6"/>
              <a:endCxn id="39" idx="2"/>
            </p:cNvCxnSpPr>
            <p:nvPr/>
          </p:nvCxnSpPr>
          <p:spPr>
            <a:xfrm rot="16200000">
              <a:off x="5534419" y="2652235"/>
              <a:ext cx="185422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75"/>
            <p:cNvCxnSpPr>
              <a:endCxn id="38" idx="2"/>
            </p:cNvCxnSpPr>
            <p:nvPr/>
          </p:nvCxnSpPr>
          <p:spPr>
            <a:xfrm rot="16200000">
              <a:off x="5530930" y="2843632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77"/>
            <p:cNvCxnSpPr>
              <a:endCxn id="39" idx="2"/>
            </p:cNvCxnSpPr>
            <p:nvPr/>
          </p:nvCxnSpPr>
          <p:spPr>
            <a:xfrm rot="16200000">
              <a:off x="5628372" y="2746189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81"/>
            <p:cNvCxnSpPr>
              <a:endCxn id="35" idx="2"/>
            </p:cNvCxnSpPr>
            <p:nvPr/>
          </p:nvCxnSpPr>
          <p:spPr>
            <a:xfrm rot="16200000" flipV="1">
              <a:off x="5244154" y="2556856"/>
              <a:ext cx="185423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83"/>
            <p:cNvCxnSpPr>
              <a:endCxn id="34" idx="2"/>
            </p:cNvCxnSpPr>
            <p:nvPr/>
          </p:nvCxnSpPr>
          <p:spPr>
            <a:xfrm rot="16200000" flipV="1">
              <a:off x="5152599" y="2465301"/>
              <a:ext cx="185423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85"/>
            <p:cNvCxnSpPr>
              <a:endCxn id="38" idx="2"/>
            </p:cNvCxnSpPr>
            <p:nvPr/>
          </p:nvCxnSpPr>
          <p:spPr>
            <a:xfrm rot="16200000" flipV="1">
              <a:off x="5628372" y="2746189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87"/>
            <p:cNvCxnSpPr>
              <a:endCxn id="39" idx="2"/>
            </p:cNvCxnSpPr>
            <p:nvPr/>
          </p:nvCxnSpPr>
          <p:spPr>
            <a:xfrm rot="16200000">
              <a:off x="5725815" y="2843632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Oval 2"/>
            <p:cNvSpPr/>
            <p:nvPr/>
          </p:nvSpPr>
          <p:spPr>
            <a:xfrm rot="16200000">
              <a:off x="4786031" y="293634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27" name="Oval 5"/>
            <p:cNvSpPr/>
            <p:nvPr/>
          </p:nvSpPr>
          <p:spPr>
            <a:xfrm rot="16200000">
              <a:off x="4969141" y="293634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28" name="Oval 6"/>
            <p:cNvSpPr/>
            <p:nvPr/>
          </p:nvSpPr>
          <p:spPr>
            <a:xfrm rot="16200000">
              <a:off x="5162736" y="293634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29" name="Oval 7"/>
            <p:cNvSpPr/>
            <p:nvPr/>
          </p:nvSpPr>
          <p:spPr>
            <a:xfrm rot="16200000">
              <a:off x="5354785" y="2936343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0" name="Oval 8"/>
            <p:cNvSpPr/>
            <p:nvPr/>
          </p:nvSpPr>
          <p:spPr>
            <a:xfrm rot="16200000">
              <a:off x="5542692" y="2936343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1" name="Oval 9"/>
            <p:cNvSpPr/>
            <p:nvPr/>
          </p:nvSpPr>
          <p:spPr>
            <a:xfrm rot="16200000">
              <a:off x="5737577" y="2936343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2" name="Oval 10"/>
            <p:cNvSpPr/>
            <p:nvPr/>
          </p:nvSpPr>
          <p:spPr>
            <a:xfrm rot="16200000">
              <a:off x="4786031" y="258902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3" name="Oval 11"/>
            <p:cNvSpPr/>
            <p:nvPr/>
          </p:nvSpPr>
          <p:spPr>
            <a:xfrm rot="16200000">
              <a:off x="4969141" y="258902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4" name="Oval 14"/>
            <p:cNvSpPr/>
            <p:nvPr/>
          </p:nvSpPr>
          <p:spPr>
            <a:xfrm rot="16200000">
              <a:off x="5542692" y="258902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5" name="Oval 15"/>
            <p:cNvSpPr/>
            <p:nvPr/>
          </p:nvSpPr>
          <p:spPr>
            <a:xfrm rot="16200000">
              <a:off x="5737577" y="258902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cxnSp>
          <p:nvCxnSpPr>
            <p:cNvPr id="36" name="Straight Connector 29"/>
            <p:cNvCxnSpPr>
              <a:stCxn id="70" idx="6"/>
              <a:endCxn id="81" idx="2"/>
            </p:cNvCxnSpPr>
            <p:nvPr/>
          </p:nvCxnSpPr>
          <p:spPr>
            <a:xfrm rot="16200000">
              <a:off x="5250042" y="3061696"/>
              <a:ext cx="185422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1"/>
            <p:cNvCxnSpPr>
              <a:stCxn id="70" idx="6"/>
              <a:endCxn id="80" idx="2"/>
            </p:cNvCxnSpPr>
            <p:nvPr/>
          </p:nvCxnSpPr>
          <p:spPr>
            <a:xfrm rot="16200000">
              <a:off x="5152600" y="3159139"/>
              <a:ext cx="185422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3"/>
            <p:cNvCxnSpPr>
              <a:stCxn id="70" idx="6"/>
              <a:endCxn id="79" idx="2"/>
            </p:cNvCxnSpPr>
            <p:nvPr/>
          </p:nvCxnSpPr>
          <p:spPr>
            <a:xfrm rot="16200000">
              <a:off x="5058646" y="3253092"/>
              <a:ext cx="185422" cy="56875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Connector 35"/>
            <p:cNvCxnSpPr>
              <a:stCxn id="70" idx="6"/>
              <a:endCxn id="78" idx="2"/>
            </p:cNvCxnSpPr>
            <p:nvPr/>
          </p:nvCxnSpPr>
          <p:spPr>
            <a:xfrm rot="16200000">
              <a:off x="4962621" y="3349116"/>
              <a:ext cx="185422" cy="37670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7"/>
            <p:cNvCxnSpPr>
              <a:cxnSpLocks/>
              <a:stCxn id="70" idx="6"/>
              <a:endCxn id="77" idx="2"/>
            </p:cNvCxnSpPr>
            <p:nvPr/>
          </p:nvCxnSpPr>
          <p:spPr>
            <a:xfrm rot="16200000">
              <a:off x="4865824" y="3445914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Connector 39"/>
            <p:cNvCxnSpPr>
              <a:stCxn id="70" idx="6"/>
              <a:endCxn id="76" idx="2"/>
            </p:cNvCxnSpPr>
            <p:nvPr/>
          </p:nvCxnSpPr>
          <p:spPr>
            <a:xfrm rot="16200000">
              <a:off x="4774269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cxnSpLocks/>
              <a:stCxn id="71" idx="6"/>
              <a:endCxn id="76" idx="2"/>
            </p:cNvCxnSpPr>
            <p:nvPr/>
          </p:nvCxnSpPr>
          <p:spPr>
            <a:xfrm rot="16200000" flipV="1">
              <a:off x="4865824" y="3445914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Connector 43"/>
            <p:cNvCxnSpPr>
              <a:cxnSpLocks/>
              <a:stCxn id="71" idx="6"/>
              <a:endCxn id="77" idx="2"/>
            </p:cNvCxnSpPr>
            <p:nvPr/>
          </p:nvCxnSpPr>
          <p:spPr>
            <a:xfrm rot="16200000">
              <a:off x="4957379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Connector 45"/>
            <p:cNvCxnSpPr>
              <a:stCxn id="71" idx="6"/>
              <a:endCxn id="78" idx="2"/>
            </p:cNvCxnSpPr>
            <p:nvPr/>
          </p:nvCxnSpPr>
          <p:spPr>
            <a:xfrm rot="16200000">
              <a:off x="5054176" y="3440672"/>
              <a:ext cx="185422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Connector 47"/>
            <p:cNvCxnSpPr>
              <a:stCxn id="71" idx="6"/>
              <a:endCxn id="79" idx="2"/>
            </p:cNvCxnSpPr>
            <p:nvPr/>
          </p:nvCxnSpPr>
          <p:spPr>
            <a:xfrm rot="16200000">
              <a:off x="5150201" y="3344647"/>
              <a:ext cx="185422" cy="38564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49"/>
            <p:cNvCxnSpPr>
              <a:stCxn id="71" idx="6"/>
              <a:endCxn id="80" idx="2"/>
            </p:cNvCxnSpPr>
            <p:nvPr/>
          </p:nvCxnSpPr>
          <p:spPr>
            <a:xfrm rot="16200000">
              <a:off x="5244155" y="3250694"/>
              <a:ext cx="185422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Straight Connector 51"/>
            <p:cNvCxnSpPr>
              <a:stCxn id="71" idx="6"/>
              <a:endCxn id="81" idx="2"/>
            </p:cNvCxnSpPr>
            <p:nvPr/>
          </p:nvCxnSpPr>
          <p:spPr>
            <a:xfrm rot="16200000">
              <a:off x="5341597" y="3153251"/>
              <a:ext cx="185422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53"/>
            <p:cNvCxnSpPr>
              <a:stCxn id="72" idx="6"/>
              <a:endCxn id="77" idx="2"/>
            </p:cNvCxnSpPr>
            <p:nvPr/>
          </p:nvCxnSpPr>
          <p:spPr>
            <a:xfrm rot="16200000" flipV="1">
              <a:off x="5054176" y="3440672"/>
              <a:ext cx="185422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Connector 55"/>
            <p:cNvCxnSpPr>
              <a:stCxn id="72" idx="6"/>
              <a:endCxn id="78" idx="2"/>
            </p:cNvCxnSpPr>
            <p:nvPr/>
          </p:nvCxnSpPr>
          <p:spPr>
            <a:xfrm rot="16200000">
              <a:off x="5150974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57"/>
            <p:cNvCxnSpPr>
              <a:stCxn id="72" idx="6"/>
              <a:endCxn id="79" idx="2"/>
            </p:cNvCxnSpPr>
            <p:nvPr/>
          </p:nvCxnSpPr>
          <p:spPr>
            <a:xfrm rot="16200000">
              <a:off x="5246999" y="3441445"/>
              <a:ext cx="185422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109"/>
            <p:cNvCxnSpPr>
              <a:stCxn id="72" idx="6"/>
              <a:endCxn id="80" idx="2"/>
            </p:cNvCxnSpPr>
            <p:nvPr/>
          </p:nvCxnSpPr>
          <p:spPr>
            <a:xfrm rot="16200000">
              <a:off x="5340952" y="3347491"/>
              <a:ext cx="185422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61"/>
            <p:cNvCxnSpPr>
              <a:stCxn id="72" idx="6"/>
              <a:endCxn id="81" idx="2"/>
            </p:cNvCxnSpPr>
            <p:nvPr/>
          </p:nvCxnSpPr>
          <p:spPr>
            <a:xfrm rot="16200000">
              <a:off x="5438395" y="3250049"/>
              <a:ext cx="185422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Connector 63"/>
            <p:cNvCxnSpPr>
              <a:stCxn id="73" idx="6"/>
              <a:endCxn id="78" idx="2"/>
            </p:cNvCxnSpPr>
            <p:nvPr/>
          </p:nvCxnSpPr>
          <p:spPr>
            <a:xfrm rot="16200000" flipV="1">
              <a:off x="5246998" y="3441445"/>
              <a:ext cx="185423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65"/>
            <p:cNvCxnSpPr>
              <a:stCxn id="73" idx="6"/>
              <a:endCxn id="79" idx="2"/>
            </p:cNvCxnSpPr>
            <p:nvPr/>
          </p:nvCxnSpPr>
          <p:spPr>
            <a:xfrm rot="16200000">
              <a:off x="5343023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69"/>
            <p:cNvCxnSpPr>
              <a:stCxn id="73" idx="6"/>
              <a:endCxn id="80" idx="2"/>
            </p:cNvCxnSpPr>
            <p:nvPr/>
          </p:nvCxnSpPr>
          <p:spPr>
            <a:xfrm rot="16200000">
              <a:off x="5436976" y="3443516"/>
              <a:ext cx="185422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Straight Connector 71"/>
            <p:cNvCxnSpPr>
              <a:stCxn id="73" idx="6"/>
              <a:endCxn id="81" idx="2"/>
            </p:cNvCxnSpPr>
            <p:nvPr/>
          </p:nvCxnSpPr>
          <p:spPr>
            <a:xfrm rot="16200000">
              <a:off x="5534419" y="3346073"/>
              <a:ext cx="185422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73"/>
            <p:cNvCxnSpPr>
              <a:stCxn id="74" idx="6"/>
              <a:endCxn id="79" idx="2"/>
            </p:cNvCxnSpPr>
            <p:nvPr/>
          </p:nvCxnSpPr>
          <p:spPr>
            <a:xfrm rot="16200000" flipV="1">
              <a:off x="5436976" y="3443516"/>
              <a:ext cx="185422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Connector 75"/>
            <p:cNvCxnSpPr>
              <a:stCxn id="74" idx="6"/>
              <a:endCxn id="80" idx="2"/>
            </p:cNvCxnSpPr>
            <p:nvPr/>
          </p:nvCxnSpPr>
          <p:spPr>
            <a:xfrm rot="16200000">
              <a:off x="5530930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Connector 77"/>
            <p:cNvCxnSpPr>
              <a:stCxn id="74" idx="6"/>
              <a:endCxn id="81" idx="2"/>
            </p:cNvCxnSpPr>
            <p:nvPr/>
          </p:nvCxnSpPr>
          <p:spPr>
            <a:xfrm rot="16200000">
              <a:off x="5628372" y="3440027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Connector 79"/>
            <p:cNvCxnSpPr>
              <a:stCxn id="74" idx="6"/>
              <a:endCxn id="78" idx="2"/>
            </p:cNvCxnSpPr>
            <p:nvPr/>
          </p:nvCxnSpPr>
          <p:spPr>
            <a:xfrm rot="16200000" flipV="1">
              <a:off x="5340952" y="3347491"/>
              <a:ext cx="185423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81"/>
            <p:cNvCxnSpPr>
              <a:stCxn id="74" idx="6"/>
              <a:endCxn id="77" idx="2"/>
            </p:cNvCxnSpPr>
            <p:nvPr/>
          </p:nvCxnSpPr>
          <p:spPr>
            <a:xfrm rot="16200000" flipV="1">
              <a:off x="5244154" y="3250694"/>
              <a:ext cx="185423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Connector 83"/>
            <p:cNvCxnSpPr>
              <a:stCxn id="74" idx="6"/>
              <a:endCxn id="76" idx="2"/>
            </p:cNvCxnSpPr>
            <p:nvPr/>
          </p:nvCxnSpPr>
          <p:spPr>
            <a:xfrm rot="16200000" flipV="1">
              <a:off x="5152599" y="3159139"/>
              <a:ext cx="185423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Connector 85"/>
            <p:cNvCxnSpPr>
              <a:stCxn id="75" idx="6"/>
              <a:endCxn id="80" idx="2"/>
            </p:cNvCxnSpPr>
            <p:nvPr/>
          </p:nvCxnSpPr>
          <p:spPr>
            <a:xfrm rot="16200000" flipV="1">
              <a:off x="5628372" y="3440027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Connector 87"/>
            <p:cNvCxnSpPr>
              <a:stCxn id="75" idx="6"/>
              <a:endCxn id="81" idx="2"/>
            </p:cNvCxnSpPr>
            <p:nvPr/>
          </p:nvCxnSpPr>
          <p:spPr>
            <a:xfrm rot="16200000">
              <a:off x="5725815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89"/>
            <p:cNvCxnSpPr>
              <a:stCxn id="75" idx="6"/>
              <a:endCxn id="79" idx="2"/>
            </p:cNvCxnSpPr>
            <p:nvPr/>
          </p:nvCxnSpPr>
          <p:spPr>
            <a:xfrm rot="16200000" flipV="1">
              <a:off x="5534419" y="3346073"/>
              <a:ext cx="185422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6" name="Oval 2"/>
            <p:cNvSpPr/>
            <p:nvPr/>
          </p:nvSpPr>
          <p:spPr>
            <a:xfrm rot="16200000">
              <a:off x="4786031" y="363018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67" name="Oval 5"/>
            <p:cNvSpPr/>
            <p:nvPr/>
          </p:nvSpPr>
          <p:spPr>
            <a:xfrm rot="16200000">
              <a:off x="4969141" y="363018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68" name="Oval 6"/>
            <p:cNvSpPr/>
            <p:nvPr/>
          </p:nvSpPr>
          <p:spPr>
            <a:xfrm rot="16200000">
              <a:off x="5162736" y="363018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69" name="Oval 7"/>
            <p:cNvSpPr/>
            <p:nvPr/>
          </p:nvSpPr>
          <p:spPr>
            <a:xfrm rot="16200000">
              <a:off x="5354785" y="363018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70" name="Oval 8"/>
            <p:cNvSpPr/>
            <p:nvPr/>
          </p:nvSpPr>
          <p:spPr>
            <a:xfrm rot="16200000">
              <a:off x="5542692" y="363018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71" name="Oval 9"/>
            <p:cNvSpPr/>
            <p:nvPr/>
          </p:nvSpPr>
          <p:spPr>
            <a:xfrm rot="16200000">
              <a:off x="5737577" y="363018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72" name="Oval 10"/>
            <p:cNvSpPr/>
            <p:nvPr/>
          </p:nvSpPr>
          <p:spPr>
            <a:xfrm rot="16200000">
              <a:off x="4786031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73" name="Oval 11"/>
            <p:cNvSpPr/>
            <p:nvPr/>
          </p:nvSpPr>
          <p:spPr>
            <a:xfrm rot="16200000">
              <a:off x="4969141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74" name="Oval 12"/>
            <p:cNvSpPr/>
            <p:nvPr/>
          </p:nvSpPr>
          <p:spPr>
            <a:xfrm rot="16200000">
              <a:off x="5162736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75" name="Oval 13"/>
            <p:cNvSpPr/>
            <p:nvPr/>
          </p:nvSpPr>
          <p:spPr>
            <a:xfrm rot="16200000">
              <a:off x="5354785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76" name="Oval 14"/>
            <p:cNvSpPr/>
            <p:nvPr/>
          </p:nvSpPr>
          <p:spPr>
            <a:xfrm rot="16200000">
              <a:off x="5542692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77" name="Oval 15"/>
            <p:cNvSpPr/>
            <p:nvPr/>
          </p:nvSpPr>
          <p:spPr>
            <a:xfrm rot="16200000">
              <a:off x="5737577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cxnSp>
          <p:nvCxnSpPr>
            <p:cNvPr id="78" name="Gerader Verbinder 90"/>
            <p:cNvCxnSpPr>
              <a:stCxn id="76" idx="6"/>
            </p:cNvCxnSpPr>
            <p:nvPr/>
          </p:nvCxnSpPr>
          <p:spPr>
            <a:xfrm rot="16200000">
              <a:off x="5250444" y="2714777"/>
              <a:ext cx="184618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Gerader Verbinder 91"/>
            <p:cNvCxnSpPr>
              <a:stCxn id="76" idx="6"/>
            </p:cNvCxnSpPr>
            <p:nvPr/>
          </p:nvCxnSpPr>
          <p:spPr>
            <a:xfrm rot="16200000">
              <a:off x="5153002" y="2812220"/>
              <a:ext cx="184618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Gerader Verbinder 92"/>
            <p:cNvCxnSpPr>
              <a:stCxn id="76" idx="6"/>
              <a:endCxn id="33" idx="2"/>
            </p:cNvCxnSpPr>
            <p:nvPr/>
          </p:nvCxnSpPr>
          <p:spPr>
            <a:xfrm rot="16200000">
              <a:off x="5059048" y="2906173"/>
              <a:ext cx="184618" cy="56875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Gerader Verbinder 93"/>
            <p:cNvCxnSpPr>
              <a:stCxn id="76" idx="6"/>
              <a:endCxn id="31" idx="2"/>
            </p:cNvCxnSpPr>
            <p:nvPr/>
          </p:nvCxnSpPr>
          <p:spPr>
            <a:xfrm rot="16200000">
              <a:off x="4866226" y="3098995"/>
              <a:ext cx="184618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Gerader Verbinder 94"/>
            <p:cNvCxnSpPr>
              <a:stCxn id="76" idx="6"/>
              <a:endCxn id="30" idx="2"/>
            </p:cNvCxnSpPr>
            <p:nvPr/>
          </p:nvCxnSpPr>
          <p:spPr>
            <a:xfrm rot="16200000">
              <a:off x="4774671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Gerader Verbinder 95"/>
            <p:cNvCxnSpPr>
              <a:cxnSpLocks/>
              <a:stCxn id="77" idx="6"/>
              <a:endCxn id="30" idx="2"/>
            </p:cNvCxnSpPr>
            <p:nvPr/>
          </p:nvCxnSpPr>
          <p:spPr>
            <a:xfrm rot="16200000" flipV="1">
              <a:off x="4866226" y="3098995"/>
              <a:ext cx="184618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Gerader Verbinder 96"/>
            <p:cNvCxnSpPr>
              <a:stCxn id="77" idx="6"/>
              <a:endCxn id="31" idx="2"/>
            </p:cNvCxnSpPr>
            <p:nvPr/>
          </p:nvCxnSpPr>
          <p:spPr>
            <a:xfrm rot="16200000">
              <a:off x="4957781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Gerader Verbinder 97"/>
            <p:cNvCxnSpPr>
              <a:stCxn id="77" idx="6"/>
              <a:endCxn id="32" idx="2"/>
            </p:cNvCxnSpPr>
            <p:nvPr/>
          </p:nvCxnSpPr>
          <p:spPr>
            <a:xfrm rot="16200000">
              <a:off x="5054579" y="3093753"/>
              <a:ext cx="184618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Gerader Verbinder 98"/>
            <p:cNvCxnSpPr>
              <a:stCxn id="77" idx="6"/>
              <a:endCxn id="33" idx="2"/>
            </p:cNvCxnSpPr>
            <p:nvPr/>
          </p:nvCxnSpPr>
          <p:spPr>
            <a:xfrm rot="16200000">
              <a:off x="5150603" y="2997728"/>
              <a:ext cx="184618" cy="38564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Gerader Verbinder 99"/>
            <p:cNvCxnSpPr>
              <a:stCxn id="77" idx="6"/>
            </p:cNvCxnSpPr>
            <p:nvPr/>
          </p:nvCxnSpPr>
          <p:spPr>
            <a:xfrm rot="16200000">
              <a:off x="5244557" y="2903775"/>
              <a:ext cx="184618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Gerader Verbinder 100"/>
            <p:cNvCxnSpPr>
              <a:stCxn id="77" idx="6"/>
            </p:cNvCxnSpPr>
            <p:nvPr/>
          </p:nvCxnSpPr>
          <p:spPr>
            <a:xfrm rot="16200000">
              <a:off x="5341999" y="2806332"/>
              <a:ext cx="184618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Gerader Verbinder 101"/>
            <p:cNvCxnSpPr>
              <a:stCxn id="78" idx="6"/>
              <a:endCxn id="30" idx="2"/>
            </p:cNvCxnSpPr>
            <p:nvPr/>
          </p:nvCxnSpPr>
          <p:spPr>
            <a:xfrm rot="16200000" flipV="1">
              <a:off x="4963023" y="3002197"/>
              <a:ext cx="184618" cy="37670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Gerader Verbinder 102"/>
            <p:cNvCxnSpPr>
              <a:stCxn id="78" idx="6"/>
              <a:endCxn id="31" idx="2"/>
            </p:cNvCxnSpPr>
            <p:nvPr/>
          </p:nvCxnSpPr>
          <p:spPr>
            <a:xfrm rot="16200000" flipV="1">
              <a:off x="5054579" y="3093753"/>
              <a:ext cx="184618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Gerader Verbinder 103"/>
            <p:cNvCxnSpPr>
              <a:stCxn id="78" idx="6"/>
              <a:endCxn id="32" idx="2"/>
            </p:cNvCxnSpPr>
            <p:nvPr/>
          </p:nvCxnSpPr>
          <p:spPr>
            <a:xfrm rot="16200000">
              <a:off x="5151376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Gerader Verbinder 104"/>
            <p:cNvCxnSpPr>
              <a:stCxn id="78" idx="6"/>
              <a:endCxn id="33" idx="2"/>
            </p:cNvCxnSpPr>
            <p:nvPr/>
          </p:nvCxnSpPr>
          <p:spPr>
            <a:xfrm rot="16200000">
              <a:off x="5247401" y="3094526"/>
              <a:ext cx="184618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Gerader Verbinder 105"/>
            <p:cNvCxnSpPr>
              <a:stCxn id="78" idx="6"/>
            </p:cNvCxnSpPr>
            <p:nvPr/>
          </p:nvCxnSpPr>
          <p:spPr>
            <a:xfrm rot="16200000">
              <a:off x="5341354" y="3000572"/>
              <a:ext cx="184618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Gerader Verbinder 106"/>
            <p:cNvCxnSpPr>
              <a:stCxn id="78" idx="6"/>
            </p:cNvCxnSpPr>
            <p:nvPr/>
          </p:nvCxnSpPr>
          <p:spPr>
            <a:xfrm rot="16200000">
              <a:off x="5438797" y="2903130"/>
              <a:ext cx="184618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Gerader Verbinder 107"/>
            <p:cNvCxnSpPr>
              <a:stCxn id="79" idx="6"/>
              <a:endCxn id="30" idx="2"/>
            </p:cNvCxnSpPr>
            <p:nvPr/>
          </p:nvCxnSpPr>
          <p:spPr>
            <a:xfrm rot="16200000" flipV="1">
              <a:off x="5059048" y="2906173"/>
              <a:ext cx="184619" cy="56875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Gerader Verbinder 108"/>
            <p:cNvCxnSpPr>
              <a:stCxn id="79" idx="6"/>
              <a:endCxn id="31" idx="2"/>
            </p:cNvCxnSpPr>
            <p:nvPr/>
          </p:nvCxnSpPr>
          <p:spPr>
            <a:xfrm rot="16200000" flipV="1">
              <a:off x="5150603" y="2997728"/>
              <a:ext cx="184619" cy="38564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Gerader Verbinder 109"/>
            <p:cNvCxnSpPr>
              <a:stCxn id="79" idx="6"/>
              <a:endCxn id="32" idx="2"/>
            </p:cNvCxnSpPr>
            <p:nvPr/>
          </p:nvCxnSpPr>
          <p:spPr>
            <a:xfrm rot="16200000" flipV="1">
              <a:off x="5247400" y="3094526"/>
              <a:ext cx="184619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8" name="Gerader Verbinder 110"/>
            <p:cNvCxnSpPr>
              <a:stCxn id="79" idx="6"/>
              <a:endCxn id="33" idx="2"/>
            </p:cNvCxnSpPr>
            <p:nvPr/>
          </p:nvCxnSpPr>
          <p:spPr>
            <a:xfrm rot="16200000">
              <a:off x="5343425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Gerader Verbinder 111"/>
            <p:cNvCxnSpPr>
              <a:stCxn id="79" idx="6"/>
            </p:cNvCxnSpPr>
            <p:nvPr/>
          </p:nvCxnSpPr>
          <p:spPr>
            <a:xfrm rot="16200000">
              <a:off x="5437378" y="3096597"/>
              <a:ext cx="184618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Gerader Verbinder 112"/>
            <p:cNvCxnSpPr>
              <a:stCxn id="79" idx="6"/>
            </p:cNvCxnSpPr>
            <p:nvPr/>
          </p:nvCxnSpPr>
          <p:spPr>
            <a:xfrm rot="16200000">
              <a:off x="5534821" y="2999154"/>
              <a:ext cx="184618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Gerader Verbinder 113"/>
            <p:cNvCxnSpPr>
              <a:stCxn id="80" idx="6"/>
              <a:endCxn id="30" idx="2"/>
            </p:cNvCxnSpPr>
            <p:nvPr/>
          </p:nvCxnSpPr>
          <p:spPr>
            <a:xfrm rot="16200000" flipV="1">
              <a:off x="5153001" y="2812220"/>
              <a:ext cx="184619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Gerader Verbinder 114"/>
            <p:cNvCxnSpPr>
              <a:stCxn id="80" idx="6"/>
              <a:endCxn id="31" idx="2"/>
            </p:cNvCxnSpPr>
            <p:nvPr/>
          </p:nvCxnSpPr>
          <p:spPr>
            <a:xfrm rot="16200000" flipV="1">
              <a:off x="5244556" y="2903775"/>
              <a:ext cx="184619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" name="Gerader Verbinder 115"/>
            <p:cNvCxnSpPr>
              <a:stCxn id="80" idx="6"/>
              <a:endCxn id="32" idx="2"/>
            </p:cNvCxnSpPr>
            <p:nvPr/>
          </p:nvCxnSpPr>
          <p:spPr>
            <a:xfrm rot="16200000" flipV="1">
              <a:off x="5341354" y="3000572"/>
              <a:ext cx="184619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" name="Gerader Verbinder 116"/>
            <p:cNvCxnSpPr>
              <a:stCxn id="80" idx="6"/>
              <a:endCxn id="33" idx="2"/>
            </p:cNvCxnSpPr>
            <p:nvPr/>
          </p:nvCxnSpPr>
          <p:spPr>
            <a:xfrm rot="16200000" flipV="1">
              <a:off x="5437378" y="3096597"/>
              <a:ext cx="184618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Gerader Verbinder 117"/>
            <p:cNvCxnSpPr>
              <a:stCxn id="80" idx="6"/>
            </p:cNvCxnSpPr>
            <p:nvPr/>
          </p:nvCxnSpPr>
          <p:spPr>
            <a:xfrm rot="16200000">
              <a:off x="5531332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Gerader Verbinder 118"/>
            <p:cNvCxnSpPr>
              <a:stCxn id="80" idx="6"/>
            </p:cNvCxnSpPr>
            <p:nvPr/>
          </p:nvCxnSpPr>
          <p:spPr>
            <a:xfrm rot="16200000">
              <a:off x="5628775" y="3093108"/>
              <a:ext cx="184618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Gerader Verbinder 119"/>
            <p:cNvCxnSpPr>
              <a:stCxn id="81" idx="6"/>
            </p:cNvCxnSpPr>
            <p:nvPr/>
          </p:nvCxnSpPr>
          <p:spPr>
            <a:xfrm rot="16200000">
              <a:off x="5726217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Gerader Verbinder 120"/>
            <p:cNvCxnSpPr>
              <a:stCxn id="81" idx="6"/>
            </p:cNvCxnSpPr>
            <p:nvPr/>
          </p:nvCxnSpPr>
          <p:spPr>
            <a:xfrm rot="16200000" flipV="1">
              <a:off x="5628775" y="3093108"/>
              <a:ext cx="184618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9" name="Gerader Verbinder 121"/>
            <p:cNvCxnSpPr>
              <a:stCxn id="81" idx="6"/>
              <a:endCxn id="33" idx="2"/>
            </p:cNvCxnSpPr>
            <p:nvPr/>
          </p:nvCxnSpPr>
          <p:spPr>
            <a:xfrm rot="16200000" flipV="1">
              <a:off x="5534821" y="2999154"/>
              <a:ext cx="184618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Gerader Verbinder 122"/>
            <p:cNvCxnSpPr>
              <a:stCxn id="81" idx="6"/>
              <a:endCxn id="32" idx="2"/>
            </p:cNvCxnSpPr>
            <p:nvPr/>
          </p:nvCxnSpPr>
          <p:spPr>
            <a:xfrm rot="16200000" flipV="1">
              <a:off x="5438796" y="2903130"/>
              <a:ext cx="184619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Gerader Verbinder 123"/>
            <p:cNvCxnSpPr>
              <a:stCxn id="81" idx="6"/>
              <a:endCxn id="31" idx="2"/>
            </p:cNvCxnSpPr>
            <p:nvPr/>
          </p:nvCxnSpPr>
          <p:spPr>
            <a:xfrm rot="16200000" flipV="1">
              <a:off x="5341999" y="2806332"/>
              <a:ext cx="184619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Gerader Verbinder 124"/>
            <p:cNvCxnSpPr>
              <a:stCxn id="81" idx="6"/>
              <a:endCxn id="30" idx="2"/>
            </p:cNvCxnSpPr>
            <p:nvPr/>
          </p:nvCxnSpPr>
          <p:spPr>
            <a:xfrm rot="16200000" flipV="1">
              <a:off x="5250444" y="2714777"/>
              <a:ext cx="184619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3" name="Oval 13"/>
            <p:cNvSpPr/>
            <p:nvPr/>
          </p:nvSpPr>
          <p:spPr>
            <a:xfrm rot="16200000">
              <a:off x="5450943" y="2241701"/>
              <a:ext cx="161899" cy="161899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cxnSp>
          <p:nvCxnSpPr>
            <p:cNvPr id="114" name="Gerader Verbinder 130"/>
            <p:cNvCxnSpPr>
              <a:cxnSpLocks/>
              <a:stCxn id="34" idx="6"/>
              <a:endCxn id="115" idx="2"/>
            </p:cNvCxnSpPr>
            <p:nvPr/>
          </p:nvCxnSpPr>
          <p:spPr>
            <a:xfrm rot="16200000">
              <a:off x="4913903" y="2356676"/>
              <a:ext cx="185422" cy="27926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5" name="Gerader Verbinder 134"/>
            <p:cNvCxnSpPr>
              <a:cxnSpLocks/>
              <a:stCxn id="34" idx="6"/>
            </p:cNvCxnSpPr>
            <p:nvPr/>
          </p:nvCxnSpPr>
          <p:spPr>
            <a:xfrm rot="16200000">
              <a:off x="5106726" y="2163854"/>
              <a:ext cx="185422" cy="664913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6" name="Gerader Verbinder 136"/>
            <p:cNvCxnSpPr>
              <a:cxnSpLocks/>
              <a:stCxn id="35" idx="6"/>
              <a:endCxn id="115" idx="2"/>
            </p:cNvCxnSpPr>
            <p:nvPr/>
          </p:nvCxnSpPr>
          <p:spPr>
            <a:xfrm rot="16200000">
              <a:off x="5005459" y="2448231"/>
              <a:ext cx="185422" cy="9615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Gerader Verbinder 140"/>
            <p:cNvCxnSpPr>
              <a:cxnSpLocks/>
              <a:stCxn id="35" idx="6"/>
            </p:cNvCxnSpPr>
            <p:nvPr/>
          </p:nvCxnSpPr>
          <p:spPr>
            <a:xfrm rot="16200000">
              <a:off x="5198281" y="2255409"/>
              <a:ext cx="185422" cy="481803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8" name="Gerader Verbinder 161"/>
            <p:cNvCxnSpPr>
              <a:stCxn id="38" idx="6"/>
              <a:endCxn id="115" idx="2"/>
            </p:cNvCxnSpPr>
            <p:nvPr/>
          </p:nvCxnSpPr>
          <p:spPr>
            <a:xfrm rot="16200000" flipV="1">
              <a:off x="5292234" y="2257614"/>
              <a:ext cx="185422" cy="4773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9" name="Gerader Verbinder 165"/>
            <p:cNvCxnSpPr>
              <a:stCxn id="38" idx="6"/>
            </p:cNvCxnSpPr>
            <p:nvPr/>
          </p:nvCxnSpPr>
          <p:spPr>
            <a:xfrm rot="16200000" flipV="1">
              <a:off x="5485056" y="2450436"/>
              <a:ext cx="185422" cy="9174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Gerader Verbinder 167"/>
            <p:cNvCxnSpPr>
              <a:stCxn id="39" idx="6"/>
              <a:endCxn id="115" idx="2"/>
            </p:cNvCxnSpPr>
            <p:nvPr/>
          </p:nvCxnSpPr>
          <p:spPr>
            <a:xfrm rot="16200000" flipV="1">
              <a:off x="5389676" y="2160172"/>
              <a:ext cx="185422" cy="67227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1" name="Gerader Verbinder 172"/>
            <p:cNvCxnSpPr>
              <a:stCxn id="39" idx="6"/>
            </p:cNvCxnSpPr>
            <p:nvPr/>
          </p:nvCxnSpPr>
          <p:spPr>
            <a:xfrm rot="16200000" flipV="1">
              <a:off x="5582498" y="2352994"/>
              <a:ext cx="185422" cy="286633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2" name="Oval 11"/>
            <p:cNvSpPr/>
            <p:nvPr/>
          </p:nvSpPr>
          <p:spPr>
            <a:xfrm rot="16200000">
              <a:off x="5065300" y="2241700"/>
              <a:ext cx="161899" cy="161899"/>
            </a:xfrm>
            <a:prstGeom prst="ellipse">
              <a:avLst/>
            </a:prstGeom>
            <a:solidFill>
              <a:srgbClr val="00B050"/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23" name="Oval 11"/>
            <p:cNvSpPr/>
            <p:nvPr/>
          </p:nvSpPr>
          <p:spPr>
            <a:xfrm rot="16200000">
              <a:off x="4884556" y="328520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24" name="Oval 11"/>
            <p:cNvSpPr/>
            <p:nvPr/>
          </p:nvSpPr>
          <p:spPr>
            <a:xfrm rot="16200000">
              <a:off x="5073515" y="328517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25" name="Oval 11"/>
            <p:cNvSpPr/>
            <p:nvPr/>
          </p:nvSpPr>
          <p:spPr>
            <a:xfrm rot="16200000">
              <a:off x="5262474" y="328514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26" name="Oval 11"/>
            <p:cNvSpPr/>
            <p:nvPr/>
          </p:nvSpPr>
          <p:spPr>
            <a:xfrm rot="16200000">
              <a:off x="5451434" y="328510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27" name="Oval 11"/>
            <p:cNvSpPr/>
            <p:nvPr/>
          </p:nvSpPr>
          <p:spPr>
            <a:xfrm rot="16200000">
              <a:off x="5640393" y="328507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</p:grpSp>
      <p:sp>
        <p:nvSpPr>
          <p:cNvPr id="128" name="Rechteck 127"/>
          <p:cNvSpPr/>
          <p:nvPr/>
        </p:nvSpPr>
        <p:spPr>
          <a:xfrm rot="16200000">
            <a:off x="9657408" y="1927821"/>
            <a:ext cx="540719" cy="414289"/>
          </a:xfrm>
          <a:prstGeom prst="rect">
            <a:avLst/>
          </a:prstGeom>
          <a:solidFill>
            <a:schemeClr val="bg1"/>
          </a:solidFill>
          <a:ln w="698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9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7" name="Picture 514">
            <a:extLst>
              <a:ext uri="{FF2B5EF4-FFF2-40B4-BE49-F238E27FC236}">
                <a16:creationId xmlns:a16="http://schemas.microsoft.com/office/drawing/2014/main" xmlns="" id="{2B9C4E56-251B-1841-BF8E-68E28A88D1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2552" t="22025" r="22586" b="37271"/>
          <a:stretch/>
        </p:blipFill>
        <p:spPr>
          <a:xfrm>
            <a:off x="8566754" y="2823652"/>
            <a:ext cx="2251120" cy="2953860"/>
          </a:xfrm>
          <a:prstGeom prst="rect">
            <a:avLst/>
          </a:prstGeom>
        </p:spPr>
      </p:pic>
      <p:sp>
        <p:nvSpPr>
          <p:cNvPr id="8" name="U-Turn Arrow 7">
            <a:extLst>
              <a:ext uri="{FF2B5EF4-FFF2-40B4-BE49-F238E27FC236}">
                <a16:creationId xmlns:a16="http://schemas.microsoft.com/office/drawing/2014/main" xmlns="" id="{6042B513-929D-FE47-9CC3-DF8D0F295A3C}"/>
              </a:ext>
            </a:extLst>
          </p:cNvPr>
          <p:cNvSpPr/>
          <p:nvPr/>
        </p:nvSpPr>
        <p:spPr>
          <a:xfrm>
            <a:off x="2834563" y="1219843"/>
            <a:ext cx="7147936" cy="1218483"/>
          </a:xfrm>
          <a:prstGeom prst="uturnArrow">
            <a:avLst>
              <a:gd name="adj1" fmla="val 10848"/>
              <a:gd name="adj2" fmla="val 25000"/>
              <a:gd name="adj3" fmla="val 22169"/>
              <a:gd name="adj4" fmla="val 46581"/>
              <a:gd name="adj5" fmla="val 10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Arc 25"/>
          <p:cNvSpPr/>
          <p:nvPr/>
        </p:nvSpPr>
        <p:spPr>
          <a:xfrm rot="10800000">
            <a:off x="1233072" y="2715385"/>
            <a:ext cx="4742881" cy="2915503"/>
          </a:xfrm>
          <a:prstGeom prst="arc">
            <a:avLst>
              <a:gd name="adj1" fmla="val 15676903"/>
              <a:gd name="adj2" fmla="val 344746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sz="120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10" name="Group 280">
            <a:extLst>
              <a:ext uri="{FF2B5EF4-FFF2-40B4-BE49-F238E27FC236}">
                <a16:creationId xmlns:a16="http://schemas.microsoft.com/office/drawing/2014/main" xmlns="" id="{0DFEEC4A-EB8B-164A-95B9-6DD90717ACCF}"/>
              </a:ext>
            </a:extLst>
          </p:cNvPr>
          <p:cNvGrpSpPr/>
          <p:nvPr/>
        </p:nvGrpSpPr>
        <p:grpSpPr>
          <a:xfrm flipH="1">
            <a:off x="1011469" y="2578271"/>
            <a:ext cx="993869" cy="963479"/>
            <a:chOff x="1014903" y="1952464"/>
            <a:chExt cx="1035293" cy="1042204"/>
          </a:xfrm>
        </p:grpSpPr>
        <p:sp>
          <p:nvSpPr>
            <p:cNvPr id="11" name="Freihandform 32">
              <a:extLst>
                <a:ext uri="{FF2B5EF4-FFF2-40B4-BE49-F238E27FC236}">
                  <a16:creationId xmlns:a16="http://schemas.microsoft.com/office/drawing/2014/main" xmlns="" id="{AB464242-8F7D-F64B-B54D-A11CDBA6D177}"/>
                </a:ext>
              </a:extLst>
            </p:cNvPr>
            <p:cNvSpPr/>
            <p:nvPr/>
          </p:nvSpPr>
          <p:spPr>
            <a:xfrm flipH="1">
              <a:off x="1014903" y="1952464"/>
              <a:ext cx="1035293" cy="1042204"/>
            </a:xfrm>
            <a:custGeom>
              <a:avLst/>
              <a:gdLst>
                <a:gd name="connsiteX0" fmla="*/ 0 w 3262006"/>
                <a:gd name="connsiteY0" fmla="*/ 3181607 h 3329774"/>
                <a:gd name="connsiteX1" fmla="*/ 431800 w 3262006"/>
                <a:gd name="connsiteY1" fmla="*/ 2682074 h 3329774"/>
                <a:gd name="connsiteX2" fmla="*/ 563033 w 3262006"/>
                <a:gd name="connsiteY2" fmla="*/ 2542374 h 3329774"/>
                <a:gd name="connsiteX3" fmla="*/ 630766 w 3262006"/>
                <a:gd name="connsiteY3" fmla="*/ 2415374 h 3329774"/>
                <a:gd name="connsiteX4" fmla="*/ 664633 w 3262006"/>
                <a:gd name="connsiteY4" fmla="*/ 2305307 h 3329774"/>
                <a:gd name="connsiteX5" fmla="*/ 690033 w 3262006"/>
                <a:gd name="connsiteY5" fmla="*/ 2165607 h 3329774"/>
                <a:gd name="connsiteX6" fmla="*/ 677333 w 3262006"/>
                <a:gd name="connsiteY6" fmla="*/ 1996274 h 3329774"/>
                <a:gd name="connsiteX7" fmla="*/ 579966 w 3262006"/>
                <a:gd name="connsiteY7" fmla="*/ 1666074 h 3329774"/>
                <a:gd name="connsiteX8" fmla="*/ 529166 w 3262006"/>
                <a:gd name="connsiteY8" fmla="*/ 1407840 h 3329774"/>
                <a:gd name="connsiteX9" fmla="*/ 541866 w 3262006"/>
                <a:gd name="connsiteY9" fmla="*/ 1191940 h 3329774"/>
                <a:gd name="connsiteX10" fmla="*/ 567266 w 3262006"/>
                <a:gd name="connsiteY10" fmla="*/ 908307 h 3329774"/>
                <a:gd name="connsiteX11" fmla="*/ 651933 w 3262006"/>
                <a:gd name="connsiteY11" fmla="*/ 658540 h 3329774"/>
                <a:gd name="connsiteX12" fmla="*/ 770466 w 3262006"/>
                <a:gd name="connsiteY12" fmla="*/ 472274 h 3329774"/>
                <a:gd name="connsiteX13" fmla="*/ 880533 w 3262006"/>
                <a:gd name="connsiteY13" fmla="*/ 357974 h 3329774"/>
                <a:gd name="connsiteX14" fmla="*/ 1155700 w 3262006"/>
                <a:gd name="connsiteY14" fmla="*/ 146307 h 3329774"/>
                <a:gd name="connsiteX15" fmla="*/ 1308100 w 3262006"/>
                <a:gd name="connsiteY15" fmla="*/ 74340 h 3329774"/>
                <a:gd name="connsiteX16" fmla="*/ 1477433 w 3262006"/>
                <a:gd name="connsiteY16" fmla="*/ 27774 h 3329774"/>
                <a:gd name="connsiteX17" fmla="*/ 1625600 w 3262006"/>
                <a:gd name="connsiteY17" fmla="*/ 6607 h 3329774"/>
                <a:gd name="connsiteX18" fmla="*/ 1828800 w 3262006"/>
                <a:gd name="connsiteY18" fmla="*/ 2374 h 3329774"/>
                <a:gd name="connsiteX19" fmla="*/ 2053166 w 3262006"/>
                <a:gd name="connsiteY19" fmla="*/ 40474 h 3329774"/>
                <a:gd name="connsiteX20" fmla="*/ 2345266 w 3262006"/>
                <a:gd name="connsiteY20" fmla="*/ 142074 h 3329774"/>
                <a:gd name="connsiteX21" fmla="*/ 2552700 w 3262006"/>
                <a:gd name="connsiteY21" fmla="*/ 260607 h 3329774"/>
                <a:gd name="connsiteX22" fmla="*/ 2688166 w 3262006"/>
                <a:gd name="connsiteY22" fmla="*/ 353740 h 3329774"/>
                <a:gd name="connsiteX23" fmla="*/ 2823633 w 3262006"/>
                <a:gd name="connsiteY23" fmla="*/ 459574 h 3329774"/>
                <a:gd name="connsiteX24" fmla="*/ 2988733 w 3262006"/>
                <a:gd name="connsiteY24" fmla="*/ 637374 h 3329774"/>
                <a:gd name="connsiteX25" fmla="*/ 3090333 w 3262006"/>
                <a:gd name="connsiteY25" fmla="*/ 794007 h 3329774"/>
                <a:gd name="connsiteX26" fmla="*/ 3145366 w 3262006"/>
                <a:gd name="connsiteY26" fmla="*/ 946407 h 3329774"/>
                <a:gd name="connsiteX27" fmla="*/ 3162300 w 3262006"/>
                <a:gd name="connsiteY27" fmla="*/ 1149607 h 3329774"/>
                <a:gd name="connsiteX28" fmla="*/ 3170766 w 3262006"/>
                <a:gd name="connsiteY28" fmla="*/ 1285074 h 3329774"/>
                <a:gd name="connsiteX29" fmla="*/ 3179233 w 3262006"/>
                <a:gd name="connsiteY29" fmla="*/ 1458640 h 3329774"/>
                <a:gd name="connsiteX30" fmla="*/ 3170766 w 3262006"/>
                <a:gd name="connsiteY30" fmla="*/ 1606807 h 3329774"/>
                <a:gd name="connsiteX31" fmla="*/ 3077633 w 3262006"/>
                <a:gd name="connsiteY31" fmla="*/ 1716874 h 3329774"/>
                <a:gd name="connsiteX32" fmla="*/ 3136900 w 3262006"/>
                <a:gd name="connsiteY32" fmla="*/ 1903140 h 3329774"/>
                <a:gd name="connsiteX33" fmla="*/ 3179233 w 3262006"/>
                <a:gd name="connsiteY33" fmla="*/ 2051307 h 3329774"/>
                <a:gd name="connsiteX34" fmla="*/ 3238500 w 3262006"/>
                <a:gd name="connsiteY34" fmla="*/ 2131740 h 3329774"/>
                <a:gd name="connsiteX35" fmla="*/ 3259666 w 3262006"/>
                <a:gd name="connsiteY35" fmla="*/ 2229107 h 3329774"/>
                <a:gd name="connsiteX36" fmla="*/ 3187700 w 3262006"/>
                <a:gd name="connsiteY36" fmla="*/ 2318007 h 3329774"/>
                <a:gd name="connsiteX37" fmla="*/ 3035300 w 3262006"/>
                <a:gd name="connsiteY37" fmla="*/ 2347640 h 3329774"/>
                <a:gd name="connsiteX38" fmla="*/ 3018366 w 3262006"/>
                <a:gd name="connsiteY38" fmla="*/ 2428074 h 3329774"/>
                <a:gd name="connsiteX39" fmla="*/ 3031066 w 3262006"/>
                <a:gd name="connsiteY39" fmla="*/ 2491574 h 3329774"/>
                <a:gd name="connsiteX40" fmla="*/ 3009900 w 3262006"/>
                <a:gd name="connsiteY40" fmla="*/ 2576240 h 3329774"/>
                <a:gd name="connsiteX41" fmla="*/ 2963333 w 3262006"/>
                <a:gd name="connsiteY41" fmla="*/ 2593174 h 3329774"/>
                <a:gd name="connsiteX42" fmla="*/ 2950633 w 3262006"/>
                <a:gd name="connsiteY42" fmla="*/ 2618574 h 3329774"/>
                <a:gd name="connsiteX43" fmla="*/ 2971800 w 3262006"/>
                <a:gd name="connsiteY43" fmla="*/ 2652440 h 3329774"/>
                <a:gd name="connsiteX44" fmla="*/ 2984500 w 3262006"/>
                <a:gd name="connsiteY44" fmla="*/ 2703240 h 3329774"/>
                <a:gd name="connsiteX45" fmla="*/ 2967566 w 3262006"/>
                <a:gd name="connsiteY45" fmla="*/ 2745574 h 3329774"/>
                <a:gd name="connsiteX46" fmla="*/ 2899833 w 3262006"/>
                <a:gd name="connsiteY46" fmla="*/ 2792140 h 3329774"/>
                <a:gd name="connsiteX47" fmla="*/ 2819400 w 3262006"/>
                <a:gd name="connsiteY47" fmla="*/ 2897974 h 3329774"/>
                <a:gd name="connsiteX48" fmla="*/ 2832100 w 3262006"/>
                <a:gd name="connsiteY48" fmla="*/ 3012274 h 3329774"/>
                <a:gd name="connsiteX49" fmla="*/ 2806700 w 3262006"/>
                <a:gd name="connsiteY49" fmla="*/ 3135040 h 3329774"/>
                <a:gd name="connsiteX50" fmla="*/ 2751666 w 3262006"/>
                <a:gd name="connsiteY50" fmla="*/ 3190074 h 3329774"/>
                <a:gd name="connsiteX51" fmla="*/ 2628900 w 3262006"/>
                <a:gd name="connsiteY51" fmla="*/ 3207007 h 3329774"/>
                <a:gd name="connsiteX52" fmla="*/ 2400300 w 3262006"/>
                <a:gd name="connsiteY52" fmla="*/ 3156207 h 3329774"/>
                <a:gd name="connsiteX53" fmla="*/ 2222500 w 3262006"/>
                <a:gd name="connsiteY53" fmla="*/ 3105407 h 3329774"/>
                <a:gd name="connsiteX54" fmla="*/ 2108200 w 3262006"/>
                <a:gd name="connsiteY54" fmla="*/ 3160440 h 3329774"/>
                <a:gd name="connsiteX55" fmla="*/ 2053166 w 3262006"/>
                <a:gd name="connsiteY55" fmla="*/ 3257807 h 3329774"/>
                <a:gd name="connsiteX56" fmla="*/ 2057400 w 3262006"/>
                <a:gd name="connsiteY56" fmla="*/ 3329774 h 3329774"/>
                <a:gd name="connsiteX0" fmla="*/ 0 w 3312806"/>
                <a:gd name="connsiteY0" fmla="*/ 3325541 h 3329774"/>
                <a:gd name="connsiteX1" fmla="*/ 482600 w 3312806"/>
                <a:gd name="connsiteY1" fmla="*/ 2682074 h 3329774"/>
                <a:gd name="connsiteX2" fmla="*/ 613833 w 3312806"/>
                <a:gd name="connsiteY2" fmla="*/ 2542374 h 3329774"/>
                <a:gd name="connsiteX3" fmla="*/ 681566 w 3312806"/>
                <a:gd name="connsiteY3" fmla="*/ 2415374 h 3329774"/>
                <a:gd name="connsiteX4" fmla="*/ 715433 w 3312806"/>
                <a:gd name="connsiteY4" fmla="*/ 2305307 h 3329774"/>
                <a:gd name="connsiteX5" fmla="*/ 740833 w 3312806"/>
                <a:gd name="connsiteY5" fmla="*/ 2165607 h 3329774"/>
                <a:gd name="connsiteX6" fmla="*/ 728133 w 3312806"/>
                <a:gd name="connsiteY6" fmla="*/ 1996274 h 3329774"/>
                <a:gd name="connsiteX7" fmla="*/ 630766 w 3312806"/>
                <a:gd name="connsiteY7" fmla="*/ 1666074 h 3329774"/>
                <a:gd name="connsiteX8" fmla="*/ 579966 w 3312806"/>
                <a:gd name="connsiteY8" fmla="*/ 1407840 h 3329774"/>
                <a:gd name="connsiteX9" fmla="*/ 592666 w 3312806"/>
                <a:gd name="connsiteY9" fmla="*/ 1191940 h 3329774"/>
                <a:gd name="connsiteX10" fmla="*/ 618066 w 3312806"/>
                <a:gd name="connsiteY10" fmla="*/ 908307 h 3329774"/>
                <a:gd name="connsiteX11" fmla="*/ 702733 w 3312806"/>
                <a:gd name="connsiteY11" fmla="*/ 658540 h 3329774"/>
                <a:gd name="connsiteX12" fmla="*/ 821266 w 3312806"/>
                <a:gd name="connsiteY12" fmla="*/ 472274 h 3329774"/>
                <a:gd name="connsiteX13" fmla="*/ 931333 w 3312806"/>
                <a:gd name="connsiteY13" fmla="*/ 357974 h 3329774"/>
                <a:gd name="connsiteX14" fmla="*/ 1206500 w 3312806"/>
                <a:gd name="connsiteY14" fmla="*/ 146307 h 3329774"/>
                <a:gd name="connsiteX15" fmla="*/ 1358900 w 3312806"/>
                <a:gd name="connsiteY15" fmla="*/ 74340 h 3329774"/>
                <a:gd name="connsiteX16" fmla="*/ 1528233 w 3312806"/>
                <a:gd name="connsiteY16" fmla="*/ 27774 h 3329774"/>
                <a:gd name="connsiteX17" fmla="*/ 1676400 w 3312806"/>
                <a:gd name="connsiteY17" fmla="*/ 6607 h 3329774"/>
                <a:gd name="connsiteX18" fmla="*/ 1879600 w 3312806"/>
                <a:gd name="connsiteY18" fmla="*/ 2374 h 3329774"/>
                <a:gd name="connsiteX19" fmla="*/ 2103966 w 3312806"/>
                <a:gd name="connsiteY19" fmla="*/ 40474 h 3329774"/>
                <a:gd name="connsiteX20" fmla="*/ 2396066 w 3312806"/>
                <a:gd name="connsiteY20" fmla="*/ 142074 h 3329774"/>
                <a:gd name="connsiteX21" fmla="*/ 2603500 w 3312806"/>
                <a:gd name="connsiteY21" fmla="*/ 260607 h 3329774"/>
                <a:gd name="connsiteX22" fmla="*/ 2738966 w 3312806"/>
                <a:gd name="connsiteY22" fmla="*/ 353740 h 3329774"/>
                <a:gd name="connsiteX23" fmla="*/ 2874433 w 3312806"/>
                <a:gd name="connsiteY23" fmla="*/ 459574 h 3329774"/>
                <a:gd name="connsiteX24" fmla="*/ 3039533 w 3312806"/>
                <a:gd name="connsiteY24" fmla="*/ 637374 h 3329774"/>
                <a:gd name="connsiteX25" fmla="*/ 3141133 w 3312806"/>
                <a:gd name="connsiteY25" fmla="*/ 794007 h 3329774"/>
                <a:gd name="connsiteX26" fmla="*/ 3196166 w 3312806"/>
                <a:gd name="connsiteY26" fmla="*/ 946407 h 3329774"/>
                <a:gd name="connsiteX27" fmla="*/ 3213100 w 3312806"/>
                <a:gd name="connsiteY27" fmla="*/ 1149607 h 3329774"/>
                <a:gd name="connsiteX28" fmla="*/ 3221566 w 3312806"/>
                <a:gd name="connsiteY28" fmla="*/ 1285074 h 3329774"/>
                <a:gd name="connsiteX29" fmla="*/ 3230033 w 3312806"/>
                <a:gd name="connsiteY29" fmla="*/ 1458640 h 3329774"/>
                <a:gd name="connsiteX30" fmla="*/ 3221566 w 3312806"/>
                <a:gd name="connsiteY30" fmla="*/ 1606807 h 3329774"/>
                <a:gd name="connsiteX31" fmla="*/ 3128433 w 3312806"/>
                <a:gd name="connsiteY31" fmla="*/ 1716874 h 3329774"/>
                <a:gd name="connsiteX32" fmla="*/ 3187700 w 3312806"/>
                <a:gd name="connsiteY32" fmla="*/ 1903140 h 3329774"/>
                <a:gd name="connsiteX33" fmla="*/ 3230033 w 3312806"/>
                <a:gd name="connsiteY33" fmla="*/ 2051307 h 3329774"/>
                <a:gd name="connsiteX34" fmla="*/ 3289300 w 3312806"/>
                <a:gd name="connsiteY34" fmla="*/ 2131740 h 3329774"/>
                <a:gd name="connsiteX35" fmla="*/ 3310466 w 3312806"/>
                <a:gd name="connsiteY35" fmla="*/ 2229107 h 3329774"/>
                <a:gd name="connsiteX36" fmla="*/ 3238500 w 3312806"/>
                <a:gd name="connsiteY36" fmla="*/ 2318007 h 3329774"/>
                <a:gd name="connsiteX37" fmla="*/ 3086100 w 3312806"/>
                <a:gd name="connsiteY37" fmla="*/ 2347640 h 3329774"/>
                <a:gd name="connsiteX38" fmla="*/ 3069166 w 3312806"/>
                <a:gd name="connsiteY38" fmla="*/ 2428074 h 3329774"/>
                <a:gd name="connsiteX39" fmla="*/ 3081866 w 3312806"/>
                <a:gd name="connsiteY39" fmla="*/ 2491574 h 3329774"/>
                <a:gd name="connsiteX40" fmla="*/ 3060700 w 3312806"/>
                <a:gd name="connsiteY40" fmla="*/ 2576240 h 3329774"/>
                <a:gd name="connsiteX41" fmla="*/ 3014133 w 3312806"/>
                <a:gd name="connsiteY41" fmla="*/ 2593174 h 3329774"/>
                <a:gd name="connsiteX42" fmla="*/ 3001433 w 3312806"/>
                <a:gd name="connsiteY42" fmla="*/ 2618574 h 3329774"/>
                <a:gd name="connsiteX43" fmla="*/ 3022600 w 3312806"/>
                <a:gd name="connsiteY43" fmla="*/ 2652440 h 3329774"/>
                <a:gd name="connsiteX44" fmla="*/ 3035300 w 3312806"/>
                <a:gd name="connsiteY44" fmla="*/ 2703240 h 3329774"/>
                <a:gd name="connsiteX45" fmla="*/ 3018366 w 3312806"/>
                <a:gd name="connsiteY45" fmla="*/ 2745574 h 3329774"/>
                <a:gd name="connsiteX46" fmla="*/ 2950633 w 3312806"/>
                <a:gd name="connsiteY46" fmla="*/ 2792140 h 3329774"/>
                <a:gd name="connsiteX47" fmla="*/ 2870200 w 3312806"/>
                <a:gd name="connsiteY47" fmla="*/ 2897974 h 3329774"/>
                <a:gd name="connsiteX48" fmla="*/ 2882900 w 3312806"/>
                <a:gd name="connsiteY48" fmla="*/ 3012274 h 3329774"/>
                <a:gd name="connsiteX49" fmla="*/ 2857500 w 3312806"/>
                <a:gd name="connsiteY49" fmla="*/ 3135040 h 3329774"/>
                <a:gd name="connsiteX50" fmla="*/ 2802466 w 3312806"/>
                <a:gd name="connsiteY50" fmla="*/ 3190074 h 3329774"/>
                <a:gd name="connsiteX51" fmla="*/ 2679700 w 3312806"/>
                <a:gd name="connsiteY51" fmla="*/ 3207007 h 3329774"/>
                <a:gd name="connsiteX52" fmla="*/ 2451100 w 3312806"/>
                <a:gd name="connsiteY52" fmla="*/ 3156207 h 3329774"/>
                <a:gd name="connsiteX53" fmla="*/ 2273300 w 3312806"/>
                <a:gd name="connsiteY53" fmla="*/ 3105407 h 3329774"/>
                <a:gd name="connsiteX54" fmla="*/ 2159000 w 3312806"/>
                <a:gd name="connsiteY54" fmla="*/ 3160440 h 3329774"/>
                <a:gd name="connsiteX55" fmla="*/ 2103966 w 3312806"/>
                <a:gd name="connsiteY55" fmla="*/ 3257807 h 3329774"/>
                <a:gd name="connsiteX56" fmla="*/ 2108200 w 3312806"/>
                <a:gd name="connsiteY56" fmla="*/ 3329774 h 332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312806" h="3329774">
                  <a:moveTo>
                    <a:pt x="0" y="3325541"/>
                  </a:moveTo>
                  <a:cubicBezTo>
                    <a:pt x="160867" y="3111052"/>
                    <a:pt x="380294" y="2812602"/>
                    <a:pt x="482600" y="2682074"/>
                  </a:cubicBezTo>
                  <a:cubicBezTo>
                    <a:pt x="584906" y="2551546"/>
                    <a:pt x="580672" y="2586824"/>
                    <a:pt x="613833" y="2542374"/>
                  </a:cubicBezTo>
                  <a:cubicBezTo>
                    <a:pt x="646994" y="2497924"/>
                    <a:pt x="664633" y="2454885"/>
                    <a:pt x="681566" y="2415374"/>
                  </a:cubicBezTo>
                  <a:cubicBezTo>
                    <a:pt x="698499" y="2375863"/>
                    <a:pt x="705555" y="2346935"/>
                    <a:pt x="715433" y="2305307"/>
                  </a:cubicBezTo>
                  <a:cubicBezTo>
                    <a:pt x="725311" y="2263679"/>
                    <a:pt x="738716" y="2217112"/>
                    <a:pt x="740833" y="2165607"/>
                  </a:cubicBezTo>
                  <a:cubicBezTo>
                    <a:pt x="742950" y="2114102"/>
                    <a:pt x="746477" y="2079529"/>
                    <a:pt x="728133" y="1996274"/>
                  </a:cubicBezTo>
                  <a:cubicBezTo>
                    <a:pt x="709789" y="1913019"/>
                    <a:pt x="655460" y="1764146"/>
                    <a:pt x="630766" y="1666074"/>
                  </a:cubicBezTo>
                  <a:cubicBezTo>
                    <a:pt x="606072" y="1568002"/>
                    <a:pt x="586316" y="1486862"/>
                    <a:pt x="579966" y="1407840"/>
                  </a:cubicBezTo>
                  <a:cubicBezTo>
                    <a:pt x="573616" y="1328818"/>
                    <a:pt x="586316" y="1275195"/>
                    <a:pt x="592666" y="1191940"/>
                  </a:cubicBezTo>
                  <a:cubicBezTo>
                    <a:pt x="599016" y="1108685"/>
                    <a:pt x="599722" y="997207"/>
                    <a:pt x="618066" y="908307"/>
                  </a:cubicBezTo>
                  <a:cubicBezTo>
                    <a:pt x="636410" y="819407"/>
                    <a:pt x="668866" y="731212"/>
                    <a:pt x="702733" y="658540"/>
                  </a:cubicBezTo>
                  <a:cubicBezTo>
                    <a:pt x="736600" y="585868"/>
                    <a:pt x="783166" y="522368"/>
                    <a:pt x="821266" y="472274"/>
                  </a:cubicBezTo>
                  <a:cubicBezTo>
                    <a:pt x="859366" y="422180"/>
                    <a:pt x="867127" y="412302"/>
                    <a:pt x="931333" y="357974"/>
                  </a:cubicBezTo>
                  <a:cubicBezTo>
                    <a:pt x="995539" y="303646"/>
                    <a:pt x="1135239" y="193579"/>
                    <a:pt x="1206500" y="146307"/>
                  </a:cubicBezTo>
                  <a:cubicBezTo>
                    <a:pt x="1277761" y="99035"/>
                    <a:pt x="1305278" y="94095"/>
                    <a:pt x="1358900" y="74340"/>
                  </a:cubicBezTo>
                  <a:cubicBezTo>
                    <a:pt x="1412522" y="54585"/>
                    <a:pt x="1475316" y="39063"/>
                    <a:pt x="1528233" y="27774"/>
                  </a:cubicBezTo>
                  <a:cubicBezTo>
                    <a:pt x="1581150" y="16485"/>
                    <a:pt x="1617839" y="10840"/>
                    <a:pt x="1676400" y="6607"/>
                  </a:cubicBezTo>
                  <a:cubicBezTo>
                    <a:pt x="1734961" y="2374"/>
                    <a:pt x="1808339" y="-3270"/>
                    <a:pt x="1879600" y="2374"/>
                  </a:cubicBezTo>
                  <a:cubicBezTo>
                    <a:pt x="1950861" y="8018"/>
                    <a:pt x="2017888" y="17191"/>
                    <a:pt x="2103966" y="40474"/>
                  </a:cubicBezTo>
                  <a:cubicBezTo>
                    <a:pt x="2190044" y="63757"/>
                    <a:pt x="2312810" y="105385"/>
                    <a:pt x="2396066" y="142074"/>
                  </a:cubicBezTo>
                  <a:cubicBezTo>
                    <a:pt x="2479322" y="178763"/>
                    <a:pt x="2546350" y="225329"/>
                    <a:pt x="2603500" y="260607"/>
                  </a:cubicBezTo>
                  <a:cubicBezTo>
                    <a:pt x="2660650" y="295885"/>
                    <a:pt x="2693811" y="320579"/>
                    <a:pt x="2738966" y="353740"/>
                  </a:cubicBezTo>
                  <a:cubicBezTo>
                    <a:pt x="2784122" y="386901"/>
                    <a:pt x="2824339" y="412302"/>
                    <a:pt x="2874433" y="459574"/>
                  </a:cubicBezTo>
                  <a:cubicBezTo>
                    <a:pt x="2924527" y="506846"/>
                    <a:pt x="2995083" y="581635"/>
                    <a:pt x="3039533" y="637374"/>
                  </a:cubicBezTo>
                  <a:cubicBezTo>
                    <a:pt x="3083983" y="693113"/>
                    <a:pt x="3115028" y="742501"/>
                    <a:pt x="3141133" y="794007"/>
                  </a:cubicBezTo>
                  <a:cubicBezTo>
                    <a:pt x="3167239" y="845512"/>
                    <a:pt x="3184171" y="887140"/>
                    <a:pt x="3196166" y="946407"/>
                  </a:cubicBezTo>
                  <a:cubicBezTo>
                    <a:pt x="3208161" y="1005674"/>
                    <a:pt x="3208867" y="1093162"/>
                    <a:pt x="3213100" y="1149607"/>
                  </a:cubicBezTo>
                  <a:cubicBezTo>
                    <a:pt x="3217333" y="1206052"/>
                    <a:pt x="3218744" y="1233568"/>
                    <a:pt x="3221566" y="1285074"/>
                  </a:cubicBezTo>
                  <a:cubicBezTo>
                    <a:pt x="3224388" y="1336579"/>
                    <a:pt x="3230033" y="1405018"/>
                    <a:pt x="3230033" y="1458640"/>
                  </a:cubicBezTo>
                  <a:cubicBezTo>
                    <a:pt x="3230033" y="1512262"/>
                    <a:pt x="3238499" y="1563768"/>
                    <a:pt x="3221566" y="1606807"/>
                  </a:cubicBezTo>
                  <a:cubicBezTo>
                    <a:pt x="3204633" y="1649846"/>
                    <a:pt x="3134077" y="1667485"/>
                    <a:pt x="3128433" y="1716874"/>
                  </a:cubicBezTo>
                  <a:cubicBezTo>
                    <a:pt x="3122789" y="1766263"/>
                    <a:pt x="3170767" y="1847401"/>
                    <a:pt x="3187700" y="1903140"/>
                  </a:cubicBezTo>
                  <a:cubicBezTo>
                    <a:pt x="3204633" y="1958879"/>
                    <a:pt x="3213100" y="2013207"/>
                    <a:pt x="3230033" y="2051307"/>
                  </a:cubicBezTo>
                  <a:cubicBezTo>
                    <a:pt x="3246966" y="2089407"/>
                    <a:pt x="3275895" y="2102107"/>
                    <a:pt x="3289300" y="2131740"/>
                  </a:cubicBezTo>
                  <a:cubicBezTo>
                    <a:pt x="3302705" y="2161373"/>
                    <a:pt x="3318933" y="2198063"/>
                    <a:pt x="3310466" y="2229107"/>
                  </a:cubicBezTo>
                  <a:cubicBezTo>
                    <a:pt x="3301999" y="2260151"/>
                    <a:pt x="3275894" y="2298251"/>
                    <a:pt x="3238500" y="2318007"/>
                  </a:cubicBezTo>
                  <a:cubicBezTo>
                    <a:pt x="3201106" y="2337762"/>
                    <a:pt x="3114322" y="2329295"/>
                    <a:pt x="3086100" y="2347640"/>
                  </a:cubicBezTo>
                  <a:cubicBezTo>
                    <a:pt x="3057878" y="2365984"/>
                    <a:pt x="3069872" y="2404085"/>
                    <a:pt x="3069166" y="2428074"/>
                  </a:cubicBezTo>
                  <a:cubicBezTo>
                    <a:pt x="3068460" y="2452063"/>
                    <a:pt x="3083277" y="2466880"/>
                    <a:pt x="3081866" y="2491574"/>
                  </a:cubicBezTo>
                  <a:cubicBezTo>
                    <a:pt x="3080455" y="2516268"/>
                    <a:pt x="3071989" y="2559307"/>
                    <a:pt x="3060700" y="2576240"/>
                  </a:cubicBezTo>
                  <a:cubicBezTo>
                    <a:pt x="3049411" y="2593173"/>
                    <a:pt x="3024011" y="2586118"/>
                    <a:pt x="3014133" y="2593174"/>
                  </a:cubicBezTo>
                  <a:cubicBezTo>
                    <a:pt x="3004255" y="2600230"/>
                    <a:pt x="3000022" y="2608696"/>
                    <a:pt x="3001433" y="2618574"/>
                  </a:cubicBezTo>
                  <a:cubicBezTo>
                    <a:pt x="3002844" y="2628452"/>
                    <a:pt x="3016956" y="2638329"/>
                    <a:pt x="3022600" y="2652440"/>
                  </a:cubicBezTo>
                  <a:cubicBezTo>
                    <a:pt x="3028245" y="2666551"/>
                    <a:pt x="3036006" y="2687718"/>
                    <a:pt x="3035300" y="2703240"/>
                  </a:cubicBezTo>
                  <a:cubicBezTo>
                    <a:pt x="3034594" y="2718762"/>
                    <a:pt x="3032477" y="2730757"/>
                    <a:pt x="3018366" y="2745574"/>
                  </a:cubicBezTo>
                  <a:cubicBezTo>
                    <a:pt x="3004255" y="2760391"/>
                    <a:pt x="2975327" y="2766740"/>
                    <a:pt x="2950633" y="2792140"/>
                  </a:cubicBezTo>
                  <a:cubicBezTo>
                    <a:pt x="2925939" y="2817540"/>
                    <a:pt x="2881489" y="2861285"/>
                    <a:pt x="2870200" y="2897974"/>
                  </a:cubicBezTo>
                  <a:cubicBezTo>
                    <a:pt x="2858911" y="2934663"/>
                    <a:pt x="2885017" y="2972763"/>
                    <a:pt x="2882900" y="3012274"/>
                  </a:cubicBezTo>
                  <a:cubicBezTo>
                    <a:pt x="2880783" y="3051785"/>
                    <a:pt x="2870906" y="3105407"/>
                    <a:pt x="2857500" y="3135040"/>
                  </a:cubicBezTo>
                  <a:cubicBezTo>
                    <a:pt x="2844094" y="3164673"/>
                    <a:pt x="2832099" y="3178079"/>
                    <a:pt x="2802466" y="3190074"/>
                  </a:cubicBezTo>
                  <a:cubicBezTo>
                    <a:pt x="2772833" y="3202069"/>
                    <a:pt x="2738261" y="3212652"/>
                    <a:pt x="2679700" y="3207007"/>
                  </a:cubicBezTo>
                  <a:cubicBezTo>
                    <a:pt x="2621139" y="3201363"/>
                    <a:pt x="2518833" y="3173140"/>
                    <a:pt x="2451100" y="3156207"/>
                  </a:cubicBezTo>
                  <a:cubicBezTo>
                    <a:pt x="2383367" y="3139274"/>
                    <a:pt x="2321983" y="3104701"/>
                    <a:pt x="2273300" y="3105407"/>
                  </a:cubicBezTo>
                  <a:cubicBezTo>
                    <a:pt x="2224617" y="3106112"/>
                    <a:pt x="2187222" y="3135040"/>
                    <a:pt x="2159000" y="3160440"/>
                  </a:cubicBezTo>
                  <a:cubicBezTo>
                    <a:pt x="2130778" y="3185840"/>
                    <a:pt x="2112433" y="3229585"/>
                    <a:pt x="2103966" y="3257807"/>
                  </a:cubicBezTo>
                  <a:cubicBezTo>
                    <a:pt x="2095499" y="3286029"/>
                    <a:pt x="2108200" y="3329774"/>
                    <a:pt x="2108200" y="3329774"/>
                  </a:cubicBezTo>
                </a:path>
              </a:pathLst>
            </a:custGeom>
            <a:solidFill>
              <a:srgbClr val="FFFFFF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/>
            </a:p>
          </p:txBody>
        </p:sp>
        <p:grpSp>
          <p:nvGrpSpPr>
            <p:cNvPr id="12" name="Group 282">
              <a:extLst>
                <a:ext uri="{FF2B5EF4-FFF2-40B4-BE49-F238E27FC236}">
                  <a16:creationId xmlns:a16="http://schemas.microsoft.com/office/drawing/2014/main" xmlns="" id="{C7F7E4DD-C071-994A-9698-4A40252CD878}"/>
                </a:ext>
              </a:extLst>
            </p:cNvPr>
            <p:cNvGrpSpPr/>
            <p:nvPr/>
          </p:nvGrpSpPr>
          <p:grpSpPr>
            <a:xfrm>
              <a:off x="1444117" y="2368374"/>
              <a:ext cx="153515" cy="304412"/>
              <a:chOff x="1444117" y="2368374"/>
              <a:chExt cx="153515" cy="304412"/>
            </a:xfrm>
            <a:effectLst/>
          </p:grpSpPr>
          <p:sp>
            <p:nvSpPr>
              <p:cNvPr id="13" name="Freihandform 9">
                <a:extLst>
                  <a:ext uri="{FF2B5EF4-FFF2-40B4-BE49-F238E27FC236}">
                    <a16:creationId xmlns:a16="http://schemas.microsoft.com/office/drawing/2014/main" xmlns="" id="{4D148B15-1102-3F42-BFAF-ACA9BBB5CADE}"/>
                  </a:ext>
                </a:extLst>
              </p:cNvPr>
              <p:cNvSpPr/>
              <p:nvPr/>
            </p:nvSpPr>
            <p:spPr>
              <a:xfrm flipH="1">
                <a:off x="1444117" y="2368374"/>
                <a:ext cx="153515" cy="304412"/>
              </a:xfrm>
              <a:custGeom>
                <a:avLst/>
                <a:gdLst>
                  <a:gd name="connsiteX0" fmla="*/ 2047319 w 2155984"/>
                  <a:gd name="connsiteY0" fmla="*/ 4021611 h 4268615"/>
                  <a:gd name="connsiteX1" fmla="*/ 1897904 w 2155984"/>
                  <a:gd name="connsiteY1" fmla="*/ 4150655 h 4268615"/>
                  <a:gd name="connsiteX2" fmla="*/ 1755281 w 2155984"/>
                  <a:gd name="connsiteY2" fmla="*/ 4218572 h 4268615"/>
                  <a:gd name="connsiteX3" fmla="*/ 1633033 w 2155984"/>
                  <a:gd name="connsiteY3" fmla="*/ 4259323 h 4268615"/>
                  <a:gd name="connsiteX4" fmla="*/ 1510785 w 2155984"/>
                  <a:gd name="connsiteY4" fmla="*/ 4259323 h 4268615"/>
                  <a:gd name="connsiteX5" fmla="*/ 1273080 w 2155984"/>
                  <a:gd name="connsiteY5" fmla="*/ 4157446 h 4268615"/>
                  <a:gd name="connsiteX6" fmla="*/ 865586 w 2155984"/>
                  <a:gd name="connsiteY6" fmla="*/ 3845024 h 4268615"/>
                  <a:gd name="connsiteX7" fmla="*/ 587131 w 2155984"/>
                  <a:gd name="connsiteY7" fmla="*/ 3607312 h 4268615"/>
                  <a:gd name="connsiteX8" fmla="*/ 315468 w 2155984"/>
                  <a:gd name="connsiteY8" fmla="*/ 3349225 h 4268615"/>
                  <a:gd name="connsiteX9" fmla="*/ 200012 w 2155984"/>
                  <a:gd name="connsiteY9" fmla="*/ 3118304 h 4268615"/>
                  <a:gd name="connsiteX10" fmla="*/ 57389 w 2155984"/>
                  <a:gd name="connsiteY10" fmla="*/ 2418751 h 4268615"/>
                  <a:gd name="connsiteX11" fmla="*/ 3056 w 2155984"/>
                  <a:gd name="connsiteY11" fmla="*/ 1882200 h 4268615"/>
                  <a:gd name="connsiteX12" fmla="*/ 16639 w 2155984"/>
                  <a:gd name="connsiteY12" fmla="*/ 1372816 h 4268615"/>
                  <a:gd name="connsiteX13" fmla="*/ 98138 w 2155984"/>
                  <a:gd name="connsiteY13" fmla="*/ 999269 h 4268615"/>
                  <a:gd name="connsiteX14" fmla="*/ 288302 w 2155984"/>
                  <a:gd name="connsiteY14" fmla="*/ 571386 h 4268615"/>
                  <a:gd name="connsiteX15" fmla="*/ 437717 w 2155984"/>
                  <a:gd name="connsiteY15" fmla="*/ 381217 h 4268615"/>
                  <a:gd name="connsiteX16" fmla="*/ 722963 w 2155984"/>
                  <a:gd name="connsiteY16" fmla="*/ 157088 h 4268615"/>
                  <a:gd name="connsiteX17" fmla="*/ 974251 w 2155984"/>
                  <a:gd name="connsiteY17" fmla="*/ 55211 h 4268615"/>
                  <a:gd name="connsiteX18" fmla="*/ 1239122 w 2155984"/>
                  <a:gd name="connsiteY18" fmla="*/ 877 h 4268615"/>
                  <a:gd name="connsiteX19" fmla="*/ 1524368 w 2155984"/>
                  <a:gd name="connsiteY19" fmla="*/ 28044 h 4268615"/>
                  <a:gd name="connsiteX20" fmla="*/ 1762073 w 2155984"/>
                  <a:gd name="connsiteY20" fmla="*/ 109545 h 4268615"/>
                  <a:gd name="connsiteX21" fmla="*/ 1938654 w 2155984"/>
                  <a:gd name="connsiteY21" fmla="*/ 245381 h 4268615"/>
                  <a:gd name="connsiteX22" fmla="*/ 2088068 w 2155984"/>
                  <a:gd name="connsiteY22" fmla="*/ 421967 h 4268615"/>
                  <a:gd name="connsiteX23" fmla="*/ 2135609 w 2155984"/>
                  <a:gd name="connsiteY23" fmla="*/ 551011 h 4268615"/>
                  <a:gd name="connsiteX24" fmla="*/ 2155984 w 2155984"/>
                  <a:gd name="connsiteY24" fmla="*/ 652888 h 4268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155984" h="4268615">
                    <a:moveTo>
                      <a:pt x="2047319" y="4021611"/>
                    </a:moveTo>
                    <a:cubicBezTo>
                      <a:pt x="1996948" y="4069719"/>
                      <a:pt x="1946577" y="4117828"/>
                      <a:pt x="1897904" y="4150655"/>
                    </a:cubicBezTo>
                    <a:cubicBezTo>
                      <a:pt x="1849231" y="4183482"/>
                      <a:pt x="1799426" y="4200461"/>
                      <a:pt x="1755281" y="4218572"/>
                    </a:cubicBezTo>
                    <a:cubicBezTo>
                      <a:pt x="1711136" y="4236683"/>
                      <a:pt x="1673782" y="4252531"/>
                      <a:pt x="1633033" y="4259323"/>
                    </a:cubicBezTo>
                    <a:cubicBezTo>
                      <a:pt x="1592284" y="4266115"/>
                      <a:pt x="1570777" y="4276303"/>
                      <a:pt x="1510785" y="4259323"/>
                    </a:cubicBezTo>
                    <a:cubicBezTo>
                      <a:pt x="1450793" y="4242344"/>
                      <a:pt x="1380613" y="4226496"/>
                      <a:pt x="1273080" y="4157446"/>
                    </a:cubicBezTo>
                    <a:cubicBezTo>
                      <a:pt x="1165547" y="4088396"/>
                      <a:pt x="979911" y="3936713"/>
                      <a:pt x="865586" y="3845024"/>
                    </a:cubicBezTo>
                    <a:cubicBezTo>
                      <a:pt x="751261" y="3753335"/>
                      <a:pt x="678817" y="3689945"/>
                      <a:pt x="587131" y="3607312"/>
                    </a:cubicBezTo>
                    <a:cubicBezTo>
                      <a:pt x="495445" y="3524679"/>
                      <a:pt x="379988" y="3430726"/>
                      <a:pt x="315468" y="3349225"/>
                    </a:cubicBezTo>
                    <a:cubicBezTo>
                      <a:pt x="250948" y="3267724"/>
                      <a:pt x="243025" y="3273383"/>
                      <a:pt x="200012" y="3118304"/>
                    </a:cubicBezTo>
                    <a:cubicBezTo>
                      <a:pt x="156999" y="2963225"/>
                      <a:pt x="90215" y="2624768"/>
                      <a:pt x="57389" y="2418751"/>
                    </a:cubicBezTo>
                    <a:cubicBezTo>
                      <a:pt x="24563" y="2212734"/>
                      <a:pt x="9848" y="2056522"/>
                      <a:pt x="3056" y="1882200"/>
                    </a:cubicBezTo>
                    <a:cubicBezTo>
                      <a:pt x="-3736" y="1707877"/>
                      <a:pt x="792" y="1519971"/>
                      <a:pt x="16639" y="1372816"/>
                    </a:cubicBezTo>
                    <a:cubicBezTo>
                      <a:pt x="32486" y="1225661"/>
                      <a:pt x="52861" y="1132841"/>
                      <a:pt x="98138" y="999269"/>
                    </a:cubicBezTo>
                    <a:cubicBezTo>
                      <a:pt x="143415" y="865697"/>
                      <a:pt x="231705" y="674395"/>
                      <a:pt x="288302" y="571386"/>
                    </a:cubicBezTo>
                    <a:cubicBezTo>
                      <a:pt x="344898" y="468377"/>
                      <a:pt x="365273" y="450267"/>
                      <a:pt x="437717" y="381217"/>
                    </a:cubicBezTo>
                    <a:cubicBezTo>
                      <a:pt x="510160" y="312167"/>
                      <a:pt x="633541" y="211422"/>
                      <a:pt x="722963" y="157088"/>
                    </a:cubicBezTo>
                    <a:cubicBezTo>
                      <a:pt x="812385" y="102754"/>
                      <a:pt x="888224" y="81246"/>
                      <a:pt x="974251" y="55211"/>
                    </a:cubicBezTo>
                    <a:cubicBezTo>
                      <a:pt x="1060277" y="29176"/>
                      <a:pt x="1147436" y="5405"/>
                      <a:pt x="1239122" y="877"/>
                    </a:cubicBezTo>
                    <a:cubicBezTo>
                      <a:pt x="1330808" y="-3651"/>
                      <a:pt x="1437209" y="9933"/>
                      <a:pt x="1524368" y="28044"/>
                    </a:cubicBezTo>
                    <a:cubicBezTo>
                      <a:pt x="1611527" y="46155"/>
                      <a:pt x="1693025" y="73322"/>
                      <a:pt x="1762073" y="109545"/>
                    </a:cubicBezTo>
                    <a:cubicBezTo>
                      <a:pt x="1831121" y="145768"/>
                      <a:pt x="1884322" y="193311"/>
                      <a:pt x="1938654" y="245381"/>
                    </a:cubicBezTo>
                    <a:cubicBezTo>
                      <a:pt x="1992986" y="297451"/>
                      <a:pt x="2055242" y="371029"/>
                      <a:pt x="2088068" y="421967"/>
                    </a:cubicBezTo>
                    <a:cubicBezTo>
                      <a:pt x="2120894" y="472905"/>
                      <a:pt x="2124290" y="512524"/>
                      <a:pt x="2135609" y="551011"/>
                    </a:cubicBezTo>
                    <a:cubicBezTo>
                      <a:pt x="2146928" y="589498"/>
                      <a:pt x="2151456" y="621193"/>
                      <a:pt x="2155984" y="652888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85000" lnSpcReduction="20000"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4" name="Freihandform 13">
                <a:extLst>
                  <a:ext uri="{FF2B5EF4-FFF2-40B4-BE49-F238E27FC236}">
                    <a16:creationId xmlns:a16="http://schemas.microsoft.com/office/drawing/2014/main" xmlns="" id="{2037BF0B-B23D-1247-AD79-4DDB145688D4}"/>
                  </a:ext>
                </a:extLst>
              </p:cNvPr>
              <p:cNvSpPr/>
              <p:nvPr/>
            </p:nvSpPr>
            <p:spPr>
              <a:xfrm flipH="1">
                <a:off x="1473395" y="2408084"/>
                <a:ext cx="97074" cy="171528"/>
              </a:xfrm>
              <a:custGeom>
                <a:avLst/>
                <a:gdLst>
                  <a:gd name="connsiteX0" fmla="*/ 1115728 w 1363321"/>
                  <a:gd name="connsiteY0" fmla="*/ 1080863 h 2405260"/>
                  <a:gd name="connsiteX1" fmla="*/ 1258351 w 1363321"/>
                  <a:gd name="connsiteY1" fmla="*/ 883901 h 2405260"/>
                  <a:gd name="connsiteX2" fmla="*/ 1326266 w 1363321"/>
                  <a:gd name="connsiteY2" fmla="*/ 720899 h 2405260"/>
                  <a:gd name="connsiteX3" fmla="*/ 1360224 w 1363321"/>
                  <a:gd name="connsiteY3" fmla="*/ 483186 h 2405260"/>
                  <a:gd name="connsiteX4" fmla="*/ 1360224 w 1363321"/>
                  <a:gd name="connsiteY4" fmla="*/ 326975 h 2405260"/>
                  <a:gd name="connsiteX5" fmla="*/ 1346641 w 1363321"/>
                  <a:gd name="connsiteY5" fmla="*/ 211515 h 2405260"/>
                  <a:gd name="connsiteX6" fmla="*/ 1217601 w 1363321"/>
                  <a:gd name="connsiteY6" fmla="*/ 62096 h 2405260"/>
                  <a:gd name="connsiteX7" fmla="*/ 986688 w 1363321"/>
                  <a:gd name="connsiteY7" fmla="*/ 7762 h 2405260"/>
                  <a:gd name="connsiteX8" fmla="*/ 735400 w 1363321"/>
                  <a:gd name="connsiteY8" fmla="*/ 41721 h 2405260"/>
                  <a:gd name="connsiteX9" fmla="*/ 253198 w 1363321"/>
                  <a:gd name="connsiteY9" fmla="*/ 381310 h 2405260"/>
                  <a:gd name="connsiteX10" fmla="*/ 8702 w 1363321"/>
                  <a:gd name="connsiteY10" fmla="*/ 1257449 h 2405260"/>
                  <a:gd name="connsiteX11" fmla="*/ 63034 w 1363321"/>
                  <a:gd name="connsiteY11" fmla="*/ 2126797 h 2405260"/>
                  <a:gd name="connsiteX12" fmla="*/ 144533 w 1363321"/>
                  <a:gd name="connsiteY12" fmla="*/ 2405260 h 2405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63321" h="2405260">
                    <a:moveTo>
                      <a:pt x="1115728" y="1080863"/>
                    </a:moveTo>
                    <a:cubicBezTo>
                      <a:pt x="1169494" y="1012379"/>
                      <a:pt x="1223261" y="943895"/>
                      <a:pt x="1258351" y="883901"/>
                    </a:cubicBezTo>
                    <a:cubicBezTo>
                      <a:pt x="1293441" y="823907"/>
                      <a:pt x="1309287" y="787685"/>
                      <a:pt x="1326266" y="720899"/>
                    </a:cubicBezTo>
                    <a:cubicBezTo>
                      <a:pt x="1343245" y="654113"/>
                      <a:pt x="1354564" y="548840"/>
                      <a:pt x="1360224" y="483186"/>
                    </a:cubicBezTo>
                    <a:cubicBezTo>
                      <a:pt x="1365884" y="417532"/>
                      <a:pt x="1362488" y="372253"/>
                      <a:pt x="1360224" y="326975"/>
                    </a:cubicBezTo>
                    <a:cubicBezTo>
                      <a:pt x="1357960" y="281697"/>
                      <a:pt x="1370411" y="255661"/>
                      <a:pt x="1346641" y="211515"/>
                    </a:cubicBezTo>
                    <a:cubicBezTo>
                      <a:pt x="1322871" y="167369"/>
                      <a:pt x="1277593" y="96055"/>
                      <a:pt x="1217601" y="62096"/>
                    </a:cubicBezTo>
                    <a:cubicBezTo>
                      <a:pt x="1157609" y="28137"/>
                      <a:pt x="1067055" y="11158"/>
                      <a:pt x="986688" y="7762"/>
                    </a:cubicBezTo>
                    <a:cubicBezTo>
                      <a:pt x="906321" y="4366"/>
                      <a:pt x="857648" y="-20537"/>
                      <a:pt x="735400" y="41721"/>
                    </a:cubicBezTo>
                    <a:cubicBezTo>
                      <a:pt x="613152" y="103979"/>
                      <a:pt x="374314" y="178689"/>
                      <a:pt x="253198" y="381310"/>
                    </a:cubicBezTo>
                    <a:cubicBezTo>
                      <a:pt x="132082" y="583931"/>
                      <a:pt x="40396" y="966535"/>
                      <a:pt x="8702" y="1257449"/>
                    </a:cubicBezTo>
                    <a:cubicBezTo>
                      <a:pt x="-22992" y="1548363"/>
                      <a:pt x="40396" y="1935495"/>
                      <a:pt x="63034" y="2126797"/>
                    </a:cubicBezTo>
                    <a:cubicBezTo>
                      <a:pt x="85672" y="2318099"/>
                      <a:pt x="144533" y="2405260"/>
                      <a:pt x="144533" y="2405260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5" name="Freihandform 14">
                <a:extLst>
                  <a:ext uri="{FF2B5EF4-FFF2-40B4-BE49-F238E27FC236}">
                    <a16:creationId xmlns:a16="http://schemas.microsoft.com/office/drawing/2014/main" xmlns="" id="{27E28079-4F46-3643-9444-BAB45B29F4F1}"/>
                  </a:ext>
                </a:extLst>
              </p:cNvPr>
              <p:cNvSpPr/>
              <p:nvPr/>
            </p:nvSpPr>
            <p:spPr>
              <a:xfrm flipH="1">
                <a:off x="1456974" y="2442542"/>
                <a:ext cx="87764" cy="140909"/>
              </a:xfrm>
              <a:custGeom>
                <a:avLst/>
                <a:gdLst>
                  <a:gd name="connsiteX0" fmla="*/ 978472 w 1232568"/>
                  <a:gd name="connsiteY0" fmla="*/ 937266 h 1975895"/>
                  <a:gd name="connsiteX1" fmla="*/ 1032805 w 1232568"/>
                  <a:gd name="connsiteY1" fmla="*/ 882932 h 1975895"/>
                  <a:gd name="connsiteX2" fmla="*/ 1100721 w 1232568"/>
                  <a:gd name="connsiteY2" fmla="*/ 889723 h 1975895"/>
                  <a:gd name="connsiteX3" fmla="*/ 1189011 w 1232568"/>
                  <a:gd name="connsiteY3" fmla="*/ 1005184 h 1975895"/>
                  <a:gd name="connsiteX4" fmla="*/ 1202594 w 1232568"/>
                  <a:gd name="connsiteY4" fmla="*/ 1134228 h 1975895"/>
                  <a:gd name="connsiteX5" fmla="*/ 1175428 w 1232568"/>
                  <a:gd name="connsiteY5" fmla="*/ 1358356 h 1975895"/>
                  <a:gd name="connsiteX6" fmla="*/ 1189011 w 1232568"/>
                  <a:gd name="connsiteY6" fmla="*/ 1575693 h 1975895"/>
                  <a:gd name="connsiteX7" fmla="*/ 1229761 w 1232568"/>
                  <a:gd name="connsiteY7" fmla="*/ 1738696 h 1975895"/>
                  <a:gd name="connsiteX8" fmla="*/ 1209386 w 1232568"/>
                  <a:gd name="connsiteY8" fmla="*/ 1894907 h 1975895"/>
                  <a:gd name="connsiteX9" fmla="*/ 1053180 w 1232568"/>
                  <a:gd name="connsiteY9" fmla="*/ 1962825 h 1975895"/>
                  <a:gd name="connsiteX10" fmla="*/ 890182 w 1232568"/>
                  <a:gd name="connsiteY10" fmla="*/ 1962825 h 1975895"/>
                  <a:gd name="connsiteX11" fmla="*/ 713601 w 1232568"/>
                  <a:gd name="connsiteY11" fmla="*/ 1826989 h 1975895"/>
                  <a:gd name="connsiteX12" fmla="*/ 516646 w 1232568"/>
                  <a:gd name="connsiteY12" fmla="*/ 1731904 h 1975895"/>
                  <a:gd name="connsiteX13" fmla="*/ 292524 w 1232568"/>
                  <a:gd name="connsiteY13" fmla="*/ 1670778 h 1975895"/>
                  <a:gd name="connsiteX14" fmla="*/ 163484 w 1232568"/>
                  <a:gd name="connsiteY14" fmla="*/ 1596069 h 1975895"/>
                  <a:gd name="connsiteX15" fmla="*/ 54819 w 1232568"/>
                  <a:gd name="connsiteY15" fmla="*/ 1453441 h 1975895"/>
                  <a:gd name="connsiteX16" fmla="*/ 486 w 1232568"/>
                  <a:gd name="connsiteY16" fmla="*/ 1236104 h 1975895"/>
                  <a:gd name="connsiteX17" fmla="*/ 34444 w 1232568"/>
                  <a:gd name="connsiteY17" fmla="*/ 1005184 h 1975895"/>
                  <a:gd name="connsiteX18" fmla="*/ 136318 w 1232568"/>
                  <a:gd name="connsiteY18" fmla="*/ 862556 h 1975895"/>
                  <a:gd name="connsiteX19" fmla="*/ 244983 w 1232568"/>
                  <a:gd name="connsiteY19" fmla="*/ 733513 h 1975895"/>
                  <a:gd name="connsiteX20" fmla="*/ 306107 w 1232568"/>
                  <a:gd name="connsiteY20" fmla="*/ 611260 h 1975895"/>
                  <a:gd name="connsiteX21" fmla="*/ 394397 w 1232568"/>
                  <a:gd name="connsiteY21" fmla="*/ 455050 h 1975895"/>
                  <a:gd name="connsiteX22" fmla="*/ 652477 w 1232568"/>
                  <a:gd name="connsiteY22" fmla="*/ 332797 h 1975895"/>
                  <a:gd name="connsiteX23" fmla="*/ 829058 w 1232568"/>
                  <a:gd name="connsiteY23" fmla="*/ 230921 h 1975895"/>
                  <a:gd name="connsiteX24" fmla="*/ 998847 w 1232568"/>
                  <a:gd name="connsiteY24" fmla="*/ 0 h 1975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32568" h="1975895">
                    <a:moveTo>
                      <a:pt x="978472" y="937266"/>
                    </a:moveTo>
                    <a:cubicBezTo>
                      <a:pt x="995451" y="914061"/>
                      <a:pt x="1012430" y="890856"/>
                      <a:pt x="1032805" y="882932"/>
                    </a:cubicBezTo>
                    <a:cubicBezTo>
                      <a:pt x="1053180" y="875008"/>
                      <a:pt x="1074687" y="869348"/>
                      <a:pt x="1100721" y="889723"/>
                    </a:cubicBezTo>
                    <a:cubicBezTo>
                      <a:pt x="1126755" y="910098"/>
                      <a:pt x="1172032" y="964433"/>
                      <a:pt x="1189011" y="1005184"/>
                    </a:cubicBezTo>
                    <a:cubicBezTo>
                      <a:pt x="1205990" y="1045935"/>
                      <a:pt x="1204858" y="1075366"/>
                      <a:pt x="1202594" y="1134228"/>
                    </a:cubicBezTo>
                    <a:cubicBezTo>
                      <a:pt x="1200330" y="1193090"/>
                      <a:pt x="1177692" y="1284779"/>
                      <a:pt x="1175428" y="1358356"/>
                    </a:cubicBezTo>
                    <a:cubicBezTo>
                      <a:pt x="1173164" y="1431933"/>
                      <a:pt x="1179956" y="1512303"/>
                      <a:pt x="1189011" y="1575693"/>
                    </a:cubicBezTo>
                    <a:cubicBezTo>
                      <a:pt x="1198066" y="1639083"/>
                      <a:pt x="1226365" y="1685494"/>
                      <a:pt x="1229761" y="1738696"/>
                    </a:cubicBezTo>
                    <a:cubicBezTo>
                      <a:pt x="1233157" y="1791898"/>
                      <a:pt x="1238816" y="1857552"/>
                      <a:pt x="1209386" y="1894907"/>
                    </a:cubicBezTo>
                    <a:cubicBezTo>
                      <a:pt x="1179956" y="1932262"/>
                      <a:pt x="1106381" y="1951505"/>
                      <a:pt x="1053180" y="1962825"/>
                    </a:cubicBezTo>
                    <a:cubicBezTo>
                      <a:pt x="999979" y="1974145"/>
                      <a:pt x="946778" y="1985464"/>
                      <a:pt x="890182" y="1962825"/>
                    </a:cubicBezTo>
                    <a:cubicBezTo>
                      <a:pt x="833586" y="1940186"/>
                      <a:pt x="775857" y="1865476"/>
                      <a:pt x="713601" y="1826989"/>
                    </a:cubicBezTo>
                    <a:cubicBezTo>
                      <a:pt x="651345" y="1788502"/>
                      <a:pt x="586825" y="1757939"/>
                      <a:pt x="516646" y="1731904"/>
                    </a:cubicBezTo>
                    <a:cubicBezTo>
                      <a:pt x="446467" y="1705869"/>
                      <a:pt x="351384" y="1693417"/>
                      <a:pt x="292524" y="1670778"/>
                    </a:cubicBezTo>
                    <a:cubicBezTo>
                      <a:pt x="233664" y="1648139"/>
                      <a:pt x="203101" y="1632292"/>
                      <a:pt x="163484" y="1596069"/>
                    </a:cubicBezTo>
                    <a:cubicBezTo>
                      <a:pt x="123867" y="1559846"/>
                      <a:pt x="81985" y="1513435"/>
                      <a:pt x="54819" y="1453441"/>
                    </a:cubicBezTo>
                    <a:cubicBezTo>
                      <a:pt x="27653" y="1393447"/>
                      <a:pt x="3882" y="1310813"/>
                      <a:pt x="486" y="1236104"/>
                    </a:cubicBezTo>
                    <a:cubicBezTo>
                      <a:pt x="-2910" y="1161395"/>
                      <a:pt x="11805" y="1067442"/>
                      <a:pt x="34444" y="1005184"/>
                    </a:cubicBezTo>
                    <a:cubicBezTo>
                      <a:pt x="57083" y="942926"/>
                      <a:pt x="101228" y="907834"/>
                      <a:pt x="136318" y="862556"/>
                    </a:cubicBezTo>
                    <a:cubicBezTo>
                      <a:pt x="171408" y="817278"/>
                      <a:pt x="216685" y="775396"/>
                      <a:pt x="244983" y="733513"/>
                    </a:cubicBezTo>
                    <a:cubicBezTo>
                      <a:pt x="273281" y="691630"/>
                      <a:pt x="281205" y="657670"/>
                      <a:pt x="306107" y="611260"/>
                    </a:cubicBezTo>
                    <a:cubicBezTo>
                      <a:pt x="331009" y="564850"/>
                      <a:pt x="336669" y="501460"/>
                      <a:pt x="394397" y="455050"/>
                    </a:cubicBezTo>
                    <a:cubicBezTo>
                      <a:pt x="452125" y="408639"/>
                      <a:pt x="580034" y="370152"/>
                      <a:pt x="652477" y="332797"/>
                    </a:cubicBezTo>
                    <a:cubicBezTo>
                      <a:pt x="724920" y="295442"/>
                      <a:pt x="771330" y="286387"/>
                      <a:pt x="829058" y="230921"/>
                    </a:cubicBezTo>
                    <a:cubicBezTo>
                      <a:pt x="886786" y="175455"/>
                      <a:pt x="998847" y="0"/>
                      <a:pt x="998847" y="0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6" name="Freihandform 15">
                <a:extLst>
                  <a:ext uri="{FF2B5EF4-FFF2-40B4-BE49-F238E27FC236}">
                    <a16:creationId xmlns:a16="http://schemas.microsoft.com/office/drawing/2014/main" xmlns="" id="{8F280DE7-370D-8541-A36E-D825C02EC77E}"/>
                  </a:ext>
                </a:extLst>
              </p:cNvPr>
              <p:cNvSpPr/>
              <p:nvPr/>
            </p:nvSpPr>
            <p:spPr>
              <a:xfrm flipH="1">
                <a:off x="1461043" y="2512288"/>
                <a:ext cx="10639" cy="29545"/>
              </a:xfrm>
              <a:custGeom>
                <a:avLst/>
                <a:gdLst>
                  <a:gd name="connsiteX0" fmla="*/ 142623 w 149415"/>
                  <a:gd name="connsiteY0" fmla="*/ 414298 h 414298"/>
                  <a:gd name="connsiteX1" fmla="*/ 54333 w 149415"/>
                  <a:gd name="connsiteY1" fmla="*/ 393923 h 414298"/>
                  <a:gd name="connsiteX2" fmla="*/ 20375 w 149415"/>
                  <a:gd name="connsiteY2" fmla="*/ 326005 h 414298"/>
                  <a:gd name="connsiteX3" fmla="*/ 0 w 149415"/>
                  <a:gd name="connsiteY3" fmla="*/ 251295 h 414298"/>
                  <a:gd name="connsiteX4" fmla="*/ 0 w 149415"/>
                  <a:gd name="connsiteY4" fmla="*/ 196961 h 414298"/>
                  <a:gd name="connsiteX5" fmla="*/ 20375 w 149415"/>
                  <a:gd name="connsiteY5" fmla="*/ 142627 h 414298"/>
                  <a:gd name="connsiteX6" fmla="*/ 54333 w 149415"/>
                  <a:gd name="connsiteY6" fmla="*/ 67917 h 414298"/>
                  <a:gd name="connsiteX7" fmla="*/ 108666 w 149415"/>
                  <a:gd name="connsiteY7" fmla="*/ 33958 h 414298"/>
                  <a:gd name="connsiteX8" fmla="*/ 149415 w 149415"/>
                  <a:gd name="connsiteY8" fmla="*/ 0 h 41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415" h="414298">
                    <a:moveTo>
                      <a:pt x="142623" y="414298"/>
                    </a:moveTo>
                    <a:cubicBezTo>
                      <a:pt x="108665" y="411468"/>
                      <a:pt x="74708" y="408639"/>
                      <a:pt x="54333" y="393923"/>
                    </a:cubicBezTo>
                    <a:cubicBezTo>
                      <a:pt x="33958" y="379207"/>
                      <a:pt x="29430" y="349776"/>
                      <a:pt x="20375" y="326005"/>
                    </a:cubicBezTo>
                    <a:cubicBezTo>
                      <a:pt x="11319" y="302234"/>
                      <a:pt x="3396" y="272802"/>
                      <a:pt x="0" y="251295"/>
                    </a:cubicBezTo>
                    <a:cubicBezTo>
                      <a:pt x="-3396" y="229788"/>
                      <a:pt x="-3396" y="215072"/>
                      <a:pt x="0" y="196961"/>
                    </a:cubicBezTo>
                    <a:cubicBezTo>
                      <a:pt x="3396" y="178850"/>
                      <a:pt x="11320" y="164134"/>
                      <a:pt x="20375" y="142627"/>
                    </a:cubicBezTo>
                    <a:cubicBezTo>
                      <a:pt x="29430" y="121120"/>
                      <a:pt x="39618" y="86028"/>
                      <a:pt x="54333" y="67917"/>
                    </a:cubicBezTo>
                    <a:cubicBezTo>
                      <a:pt x="69048" y="49806"/>
                      <a:pt x="92819" y="45277"/>
                      <a:pt x="108666" y="33958"/>
                    </a:cubicBezTo>
                    <a:cubicBezTo>
                      <a:pt x="124513" y="22638"/>
                      <a:pt x="149415" y="0"/>
                      <a:pt x="149415" y="0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9" name="Freeform 292">
            <a:extLst>
              <a:ext uri="{FF2B5EF4-FFF2-40B4-BE49-F238E27FC236}">
                <a16:creationId xmlns:a16="http://schemas.microsoft.com/office/drawing/2014/main" xmlns="" id="{18799F1F-12B4-B44F-AE73-A17109BDBD5C}"/>
              </a:ext>
            </a:extLst>
          </p:cNvPr>
          <p:cNvSpPr/>
          <p:nvPr/>
        </p:nvSpPr>
        <p:spPr>
          <a:xfrm>
            <a:off x="2224179" y="4811087"/>
            <a:ext cx="2085669" cy="819800"/>
          </a:xfrm>
          <a:custGeom>
            <a:avLst/>
            <a:gdLst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59467 w 4775200"/>
              <a:gd name="connsiteY35" fmla="*/ 673402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082800 w 4775200"/>
              <a:gd name="connsiteY47" fmla="*/ 447624 h 3354626"/>
              <a:gd name="connsiteX48" fmla="*/ 2111022 w 4775200"/>
              <a:gd name="connsiteY48" fmla="*/ 351669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59467 w 4775200"/>
              <a:gd name="connsiteY35" fmla="*/ 673402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082800 w 4775200"/>
              <a:gd name="connsiteY47" fmla="*/ 447624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59467 w 4775200"/>
              <a:gd name="connsiteY35" fmla="*/ 673402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47245 w 4775200"/>
              <a:gd name="connsiteY58" fmla="*/ 15087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38602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47245 w 4775200"/>
              <a:gd name="connsiteY58" fmla="*/ 15087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372534 w 4775200"/>
              <a:gd name="connsiteY1" fmla="*/ 1632958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47245 w 4775200"/>
              <a:gd name="connsiteY58" fmla="*/ 15087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13111"/>
              <a:gd name="connsiteY0" fmla="*/ 1644247 h 3354626"/>
              <a:gd name="connsiteX1" fmla="*/ 310445 w 4713111"/>
              <a:gd name="connsiteY1" fmla="*/ 1632958 h 3354626"/>
              <a:gd name="connsiteX2" fmla="*/ 349956 w 4713111"/>
              <a:gd name="connsiteY2" fmla="*/ 1531357 h 3354626"/>
              <a:gd name="connsiteX3" fmla="*/ 406400 w 4713111"/>
              <a:gd name="connsiteY3" fmla="*/ 1435402 h 3354626"/>
              <a:gd name="connsiteX4" fmla="*/ 451556 w 4713111"/>
              <a:gd name="connsiteY4" fmla="*/ 1632957 h 3354626"/>
              <a:gd name="connsiteX5" fmla="*/ 524933 w 4713111"/>
              <a:gd name="connsiteY5" fmla="*/ 2428824 h 3354626"/>
              <a:gd name="connsiteX6" fmla="*/ 541867 w 4713111"/>
              <a:gd name="connsiteY6" fmla="*/ 2513491 h 3354626"/>
              <a:gd name="connsiteX7" fmla="*/ 558800 w 4713111"/>
              <a:gd name="connsiteY7" fmla="*/ 2524780 h 3354626"/>
              <a:gd name="connsiteX8" fmla="*/ 570089 w 4713111"/>
              <a:gd name="connsiteY8" fmla="*/ 2327224 h 3354626"/>
              <a:gd name="connsiteX9" fmla="*/ 654756 w 4713111"/>
              <a:gd name="connsiteY9" fmla="*/ 261357 h 3354626"/>
              <a:gd name="connsiteX10" fmla="*/ 654756 w 4713111"/>
              <a:gd name="connsiteY10" fmla="*/ 142824 h 3354626"/>
              <a:gd name="connsiteX11" fmla="*/ 671689 w 4713111"/>
              <a:gd name="connsiteY11" fmla="*/ 58157 h 3354626"/>
              <a:gd name="connsiteX12" fmla="*/ 688622 w 4713111"/>
              <a:gd name="connsiteY12" fmla="*/ 52513 h 3354626"/>
              <a:gd name="connsiteX13" fmla="*/ 722489 w 4713111"/>
              <a:gd name="connsiteY13" fmla="*/ 741135 h 3354626"/>
              <a:gd name="connsiteX14" fmla="*/ 750711 w 4713111"/>
              <a:gd name="connsiteY14" fmla="*/ 2225624 h 3354626"/>
              <a:gd name="connsiteX15" fmla="*/ 790222 w 4713111"/>
              <a:gd name="connsiteY15" fmla="*/ 3196469 h 3354626"/>
              <a:gd name="connsiteX16" fmla="*/ 807156 w 4713111"/>
              <a:gd name="connsiteY16" fmla="*/ 3343224 h 3354626"/>
              <a:gd name="connsiteX17" fmla="*/ 829733 w 4713111"/>
              <a:gd name="connsiteY17" fmla="*/ 3089224 h 3354626"/>
              <a:gd name="connsiteX18" fmla="*/ 869245 w 4713111"/>
              <a:gd name="connsiteY18" fmla="*/ 1412824 h 3354626"/>
              <a:gd name="connsiteX19" fmla="*/ 908756 w 4713111"/>
              <a:gd name="connsiteY19" fmla="*/ 509713 h 3354626"/>
              <a:gd name="connsiteX20" fmla="*/ 920045 w 4713111"/>
              <a:gd name="connsiteY20" fmla="*/ 396824 h 3354626"/>
              <a:gd name="connsiteX21" fmla="*/ 965200 w 4713111"/>
              <a:gd name="connsiteY21" fmla="*/ 1091091 h 3354626"/>
              <a:gd name="connsiteX22" fmla="*/ 1021645 w 4713111"/>
              <a:gd name="connsiteY22" fmla="*/ 2694113 h 3354626"/>
              <a:gd name="connsiteX23" fmla="*/ 1061156 w 4713111"/>
              <a:gd name="connsiteY23" fmla="*/ 2490913 h 3354626"/>
              <a:gd name="connsiteX24" fmla="*/ 1117600 w 4713111"/>
              <a:gd name="connsiteY24" fmla="*/ 504069 h 3354626"/>
              <a:gd name="connsiteX25" fmla="*/ 1190978 w 4713111"/>
              <a:gd name="connsiteY25" fmla="*/ 526646 h 3354626"/>
              <a:gd name="connsiteX26" fmla="*/ 1236133 w 4713111"/>
              <a:gd name="connsiteY26" fmla="*/ 2440113 h 3354626"/>
              <a:gd name="connsiteX27" fmla="*/ 1247422 w 4713111"/>
              <a:gd name="connsiteY27" fmla="*/ 2823935 h 3354626"/>
              <a:gd name="connsiteX28" fmla="*/ 1309511 w 4713111"/>
              <a:gd name="connsiteY28" fmla="*/ 2067580 h 3354626"/>
              <a:gd name="connsiteX29" fmla="*/ 1349022 w 4713111"/>
              <a:gd name="connsiteY29" fmla="*/ 887891 h 3354626"/>
              <a:gd name="connsiteX30" fmla="*/ 1394178 w 4713111"/>
              <a:gd name="connsiteY30" fmla="*/ 899180 h 3354626"/>
              <a:gd name="connsiteX31" fmla="*/ 1450622 w 4713111"/>
              <a:gd name="connsiteY31" fmla="*/ 2321580 h 3354626"/>
              <a:gd name="connsiteX32" fmla="*/ 1495778 w 4713111"/>
              <a:gd name="connsiteY32" fmla="*/ 2394957 h 3354626"/>
              <a:gd name="connsiteX33" fmla="*/ 1546578 w 4713111"/>
              <a:gd name="connsiteY33" fmla="*/ 1119313 h 3354626"/>
              <a:gd name="connsiteX34" fmla="*/ 1569156 w 4713111"/>
              <a:gd name="connsiteY34" fmla="*/ 769357 h 3354626"/>
              <a:gd name="connsiteX35" fmla="*/ 1619956 w 4713111"/>
              <a:gd name="connsiteY35" fmla="*/ 763714 h 3354626"/>
              <a:gd name="connsiteX36" fmla="*/ 1665111 w 4713111"/>
              <a:gd name="connsiteY36" fmla="*/ 2078869 h 3354626"/>
              <a:gd name="connsiteX37" fmla="*/ 1687689 w 4713111"/>
              <a:gd name="connsiteY37" fmla="*/ 2507846 h 3354626"/>
              <a:gd name="connsiteX38" fmla="*/ 1704622 w 4713111"/>
              <a:gd name="connsiteY38" fmla="*/ 2558646 h 3354626"/>
              <a:gd name="connsiteX39" fmla="*/ 1744133 w 4713111"/>
              <a:gd name="connsiteY39" fmla="*/ 1920824 h 3354626"/>
              <a:gd name="connsiteX40" fmla="*/ 1794933 w 4713111"/>
              <a:gd name="connsiteY40" fmla="*/ 944335 h 3354626"/>
              <a:gd name="connsiteX41" fmla="*/ 1828800 w 4713111"/>
              <a:gd name="connsiteY41" fmla="*/ 916114 h 3354626"/>
              <a:gd name="connsiteX42" fmla="*/ 1857022 w 4713111"/>
              <a:gd name="connsiteY42" fmla="*/ 1350735 h 3354626"/>
              <a:gd name="connsiteX43" fmla="*/ 1885245 w 4713111"/>
              <a:gd name="connsiteY43" fmla="*/ 2276424 h 3354626"/>
              <a:gd name="connsiteX44" fmla="*/ 1907822 w 4713111"/>
              <a:gd name="connsiteY44" fmla="*/ 2569935 h 3354626"/>
              <a:gd name="connsiteX45" fmla="*/ 1947333 w 4713111"/>
              <a:gd name="connsiteY45" fmla="*/ 2389313 h 3354626"/>
              <a:gd name="connsiteX46" fmla="*/ 2003778 w 4713111"/>
              <a:gd name="connsiteY46" fmla="*/ 899180 h 3354626"/>
              <a:gd name="connsiteX47" fmla="*/ 2043289 w 4713111"/>
              <a:gd name="connsiteY47" fmla="*/ 464558 h 3354626"/>
              <a:gd name="connsiteX48" fmla="*/ 2088444 w 4713111"/>
              <a:gd name="connsiteY48" fmla="*/ 481491 h 3354626"/>
              <a:gd name="connsiteX49" fmla="*/ 2144889 w 4713111"/>
              <a:gd name="connsiteY49" fmla="*/ 2327224 h 3354626"/>
              <a:gd name="connsiteX50" fmla="*/ 2173111 w 4713111"/>
              <a:gd name="connsiteY50" fmla="*/ 2823935 h 3354626"/>
              <a:gd name="connsiteX51" fmla="*/ 2184400 w 4713111"/>
              <a:gd name="connsiteY51" fmla="*/ 2908602 h 3354626"/>
              <a:gd name="connsiteX52" fmla="*/ 2240845 w 4713111"/>
              <a:gd name="connsiteY52" fmla="*/ 2219980 h 3354626"/>
              <a:gd name="connsiteX53" fmla="*/ 2291645 w 4713111"/>
              <a:gd name="connsiteY53" fmla="*/ 1136246 h 3354626"/>
              <a:gd name="connsiteX54" fmla="*/ 2325511 w 4713111"/>
              <a:gd name="connsiteY54" fmla="*/ 854024 h 3354626"/>
              <a:gd name="connsiteX55" fmla="*/ 2427111 w 4713111"/>
              <a:gd name="connsiteY55" fmla="*/ 1717624 h 3354626"/>
              <a:gd name="connsiteX56" fmla="*/ 2466622 w 4713111"/>
              <a:gd name="connsiteY56" fmla="*/ 1920824 h 3354626"/>
              <a:gd name="connsiteX57" fmla="*/ 2534356 w 4713111"/>
              <a:gd name="connsiteY57" fmla="*/ 1548291 h 3354626"/>
              <a:gd name="connsiteX58" fmla="*/ 2585156 w 4713111"/>
              <a:gd name="connsiteY58" fmla="*/ 1508780 h 3354626"/>
              <a:gd name="connsiteX59" fmla="*/ 2641600 w 4713111"/>
              <a:gd name="connsiteY59" fmla="*/ 1903891 h 3354626"/>
              <a:gd name="connsiteX60" fmla="*/ 2692400 w 4713111"/>
              <a:gd name="connsiteY60" fmla="*/ 2101446 h 3354626"/>
              <a:gd name="connsiteX61" fmla="*/ 2760133 w 4713111"/>
              <a:gd name="connsiteY61" fmla="*/ 1649891 h 3354626"/>
              <a:gd name="connsiteX62" fmla="*/ 2788356 w 4713111"/>
              <a:gd name="connsiteY62" fmla="*/ 1339446 h 3354626"/>
              <a:gd name="connsiteX63" fmla="*/ 2822222 w 4713111"/>
              <a:gd name="connsiteY63" fmla="*/ 1266069 h 3354626"/>
              <a:gd name="connsiteX64" fmla="*/ 2923822 w 4713111"/>
              <a:gd name="connsiteY64" fmla="*/ 1616024 h 3354626"/>
              <a:gd name="connsiteX65" fmla="*/ 2963333 w 4713111"/>
              <a:gd name="connsiteY65" fmla="*/ 1774069 h 3354626"/>
              <a:gd name="connsiteX66" fmla="*/ 3002845 w 4713111"/>
              <a:gd name="connsiteY66" fmla="*/ 1711980 h 3354626"/>
              <a:gd name="connsiteX67" fmla="*/ 3087511 w 4713111"/>
              <a:gd name="connsiteY67" fmla="*/ 1672469 h 3354626"/>
              <a:gd name="connsiteX68" fmla="*/ 3183467 w 4713111"/>
              <a:gd name="connsiteY68" fmla="*/ 1757135 h 3354626"/>
              <a:gd name="connsiteX69" fmla="*/ 3211689 w 4713111"/>
              <a:gd name="connsiteY69" fmla="*/ 1734557 h 3354626"/>
              <a:gd name="connsiteX70" fmla="*/ 3268133 w 4713111"/>
              <a:gd name="connsiteY70" fmla="*/ 1582157 h 3354626"/>
              <a:gd name="connsiteX71" fmla="*/ 3324578 w 4713111"/>
              <a:gd name="connsiteY71" fmla="*/ 1474913 h 3354626"/>
              <a:gd name="connsiteX72" fmla="*/ 3431822 w 4713111"/>
              <a:gd name="connsiteY72" fmla="*/ 1689402 h 3354626"/>
              <a:gd name="connsiteX73" fmla="*/ 3476978 w 4713111"/>
              <a:gd name="connsiteY73" fmla="*/ 1757135 h 3354626"/>
              <a:gd name="connsiteX74" fmla="*/ 3550356 w 4713111"/>
              <a:gd name="connsiteY74" fmla="*/ 1661180 h 3354626"/>
              <a:gd name="connsiteX75" fmla="*/ 3589867 w 4713111"/>
              <a:gd name="connsiteY75" fmla="*/ 1638602 h 3354626"/>
              <a:gd name="connsiteX76" fmla="*/ 3714045 w 4713111"/>
              <a:gd name="connsiteY76" fmla="*/ 1678113 h 3354626"/>
              <a:gd name="connsiteX77" fmla="*/ 3793067 w 4713111"/>
              <a:gd name="connsiteY77" fmla="*/ 1610380 h 3354626"/>
              <a:gd name="connsiteX78" fmla="*/ 3843867 w 4713111"/>
              <a:gd name="connsiteY78" fmla="*/ 1582157 h 3354626"/>
              <a:gd name="connsiteX79" fmla="*/ 3968045 w 4713111"/>
              <a:gd name="connsiteY79" fmla="*/ 1700691 h 3354626"/>
              <a:gd name="connsiteX80" fmla="*/ 4007556 w 4713111"/>
              <a:gd name="connsiteY80" fmla="*/ 1711980 h 3354626"/>
              <a:gd name="connsiteX81" fmla="*/ 4047067 w 4713111"/>
              <a:gd name="connsiteY81" fmla="*/ 1649891 h 3354626"/>
              <a:gd name="connsiteX82" fmla="*/ 4114800 w 4713111"/>
              <a:gd name="connsiteY82" fmla="*/ 1621669 h 3354626"/>
              <a:gd name="connsiteX83" fmla="*/ 4205111 w 4713111"/>
              <a:gd name="connsiteY83" fmla="*/ 1649891 h 3354626"/>
              <a:gd name="connsiteX84" fmla="*/ 4295422 w 4713111"/>
              <a:gd name="connsiteY84" fmla="*/ 1627313 h 3354626"/>
              <a:gd name="connsiteX85" fmla="*/ 4357511 w 4713111"/>
              <a:gd name="connsiteY85" fmla="*/ 1655535 h 3354626"/>
              <a:gd name="connsiteX86" fmla="*/ 4487333 w 4713111"/>
              <a:gd name="connsiteY86" fmla="*/ 1661180 h 3354626"/>
              <a:gd name="connsiteX87" fmla="*/ 4713111 w 4713111"/>
              <a:gd name="connsiteY87" fmla="*/ 1638602 h 3354626"/>
              <a:gd name="connsiteX0" fmla="*/ 0 w 4713111"/>
              <a:gd name="connsiteY0" fmla="*/ 1644247 h 3354626"/>
              <a:gd name="connsiteX1" fmla="*/ 293511 w 4713111"/>
              <a:gd name="connsiteY1" fmla="*/ 1638602 h 3354626"/>
              <a:gd name="connsiteX2" fmla="*/ 349956 w 4713111"/>
              <a:gd name="connsiteY2" fmla="*/ 1531357 h 3354626"/>
              <a:gd name="connsiteX3" fmla="*/ 406400 w 4713111"/>
              <a:gd name="connsiteY3" fmla="*/ 1435402 h 3354626"/>
              <a:gd name="connsiteX4" fmla="*/ 451556 w 4713111"/>
              <a:gd name="connsiteY4" fmla="*/ 1632957 h 3354626"/>
              <a:gd name="connsiteX5" fmla="*/ 524933 w 4713111"/>
              <a:gd name="connsiteY5" fmla="*/ 2428824 h 3354626"/>
              <a:gd name="connsiteX6" fmla="*/ 541867 w 4713111"/>
              <a:gd name="connsiteY6" fmla="*/ 2513491 h 3354626"/>
              <a:gd name="connsiteX7" fmla="*/ 558800 w 4713111"/>
              <a:gd name="connsiteY7" fmla="*/ 2524780 h 3354626"/>
              <a:gd name="connsiteX8" fmla="*/ 570089 w 4713111"/>
              <a:gd name="connsiteY8" fmla="*/ 2327224 h 3354626"/>
              <a:gd name="connsiteX9" fmla="*/ 654756 w 4713111"/>
              <a:gd name="connsiteY9" fmla="*/ 261357 h 3354626"/>
              <a:gd name="connsiteX10" fmla="*/ 654756 w 4713111"/>
              <a:gd name="connsiteY10" fmla="*/ 142824 h 3354626"/>
              <a:gd name="connsiteX11" fmla="*/ 671689 w 4713111"/>
              <a:gd name="connsiteY11" fmla="*/ 58157 h 3354626"/>
              <a:gd name="connsiteX12" fmla="*/ 688622 w 4713111"/>
              <a:gd name="connsiteY12" fmla="*/ 52513 h 3354626"/>
              <a:gd name="connsiteX13" fmla="*/ 722489 w 4713111"/>
              <a:gd name="connsiteY13" fmla="*/ 741135 h 3354626"/>
              <a:gd name="connsiteX14" fmla="*/ 750711 w 4713111"/>
              <a:gd name="connsiteY14" fmla="*/ 2225624 h 3354626"/>
              <a:gd name="connsiteX15" fmla="*/ 790222 w 4713111"/>
              <a:gd name="connsiteY15" fmla="*/ 3196469 h 3354626"/>
              <a:gd name="connsiteX16" fmla="*/ 807156 w 4713111"/>
              <a:gd name="connsiteY16" fmla="*/ 3343224 h 3354626"/>
              <a:gd name="connsiteX17" fmla="*/ 829733 w 4713111"/>
              <a:gd name="connsiteY17" fmla="*/ 3089224 h 3354626"/>
              <a:gd name="connsiteX18" fmla="*/ 869245 w 4713111"/>
              <a:gd name="connsiteY18" fmla="*/ 1412824 h 3354626"/>
              <a:gd name="connsiteX19" fmla="*/ 908756 w 4713111"/>
              <a:gd name="connsiteY19" fmla="*/ 509713 h 3354626"/>
              <a:gd name="connsiteX20" fmla="*/ 920045 w 4713111"/>
              <a:gd name="connsiteY20" fmla="*/ 396824 h 3354626"/>
              <a:gd name="connsiteX21" fmla="*/ 965200 w 4713111"/>
              <a:gd name="connsiteY21" fmla="*/ 1091091 h 3354626"/>
              <a:gd name="connsiteX22" fmla="*/ 1021645 w 4713111"/>
              <a:gd name="connsiteY22" fmla="*/ 2694113 h 3354626"/>
              <a:gd name="connsiteX23" fmla="*/ 1061156 w 4713111"/>
              <a:gd name="connsiteY23" fmla="*/ 2490913 h 3354626"/>
              <a:gd name="connsiteX24" fmla="*/ 1117600 w 4713111"/>
              <a:gd name="connsiteY24" fmla="*/ 504069 h 3354626"/>
              <a:gd name="connsiteX25" fmla="*/ 1190978 w 4713111"/>
              <a:gd name="connsiteY25" fmla="*/ 526646 h 3354626"/>
              <a:gd name="connsiteX26" fmla="*/ 1236133 w 4713111"/>
              <a:gd name="connsiteY26" fmla="*/ 2440113 h 3354626"/>
              <a:gd name="connsiteX27" fmla="*/ 1247422 w 4713111"/>
              <a:gd name="connsiteY27" fmla="*/ 2823935 h 3354626"/>
              <a:gd name="connsiteX28" fmla="*/ 1309511 w 4713111"/>
              <a:gd name="connsiteY28" fmla="*/ 2067580 h 3354626"/>
              <a:gd name="connsiteX29" fmla="*/ 1349022 w 4713111"/>
              <a:gd name="connsiteY29" fmla="*/ 887891 h 3354626"/>
              <a:gd name="connsiteX30" fmla="*/ 1394178 w 4713111"/>
              <a:gd name="connsiteY30" fmla="*/ 899180 h 3354626"/>
              <a:gd name="connsiteX31" fmla="*/ 1450622 w 4713111"/>
              <a:gd name="connsiteY31" fmla="*/ 2321580 h 3354626"/>
              <a:gd name="connsiteX32" fmla="*/ 1495778 w 4713111"/>
              <a:gd name="connsiteY32" fmla="*/ 2394957 h 3354626"/>
              <a:gd name="connsiteX33" fmla="*/ 1546578 w 4713111"/>
              <a:gd name="connsiteY33" fmla="*/ 1119313 h 3354626"/>
              <a:gd name="connsiteX34" fmla="*/ 1569156 w 4713111"/>
              <a:gd name="connsiteY34" fmla="*/ 769357 h 3354626"/>
              <a:gd name="connsiteX35" fmla="*/ 1619956 w 4713111"/>
              <a:gd name="connsiteY35" fmla="*/ 763714 h 3354626"/>
              <a:gd name="connsiteX36" fmla="*/ 1665111 w 4713111"/>
              <a:gd name="connsiteY36" fmla="*/ 2078869 h 3354626"/>
              <a:gd name="connsiteX37" fmla="*/ 1687689 w 4713111"/>
              <a:gd name="connsiteY37" fmla="*/ 2507846 h 3354626"/>
              <a:gd name="connsiteX38" fmla="*/ 1704622 w 4713111"/>
              <a:gd name="connsiteY38" fmla="*/ 2558646 h 3354626"/>
              <a:gd name="connsiteX39" fmla="*/ 1744133 w 4713111"/>
              <a:gd name="connsiteY39" fmla="*/ 1920824 h 3354626"/>
              <a:gd name="connsiteX40" fmla="*/ 1794933 w 4713111"/>
              <a:gd name="connsiteY40" fmla="*/ 944335 h 3354626"/>
              <a:gd name="connsiteX41" fmla="*/ 1828800 w 4713111"/>
              <a:gd name="connsiteY41" fmla="*/ 916114 h 3354626"/>
              <a:gd name="connsiteX42" fmla="*/ 1857022 w 4713111"/>
              <a:gd name="connsiteY42" fmla="*/ 1350735 h 3354626"/>
              <a:gd name="connsiteX43" fmla="*/ 1885245 w 4713111"/>
              <a:gd name="connsiteY43" fmla="*/ 2276424 h 3354626"/>
              <a:gd name="connsiteX44" fmla="*/ 1907822 w 4713111"/>
              <a:gd name="connsiteY44" fmla="*/ 2569935 h 3354626"/>
              <a:gd name="connsiteX45" fmla="*/ 1947333 w 4713111"/>
              <a:gd name="connsiteY45" fmla="*/ 2389313 h 3354626"/>
              <a:gd name="connsiteX46" fmla="*/ 2003778 w 4713111"/>
              <a:gd name="connsiteY46" fmla="*/ 899180 h 3354626"/>
              <a:gd name="connsiteX47" fmla="*/ 2043289 w 4713111"/>
              <a:gd name="connsiteY47" fmla="*/ 464558 h 3354626"/>
              <a:gd name="connsiteX48" fmla="*/ 2088444 w 4713111"/>
              <a:gd name="connsiteY48" fmla="*/ 481491 h 3354626"/>
              <a:gd name="connsiteX49" fmla="*/ 2144889 w 4713111"/>
              <a:gd name="connsiteY49" fmla="*/ 2327224 h 3354626"/>
              <a:gd name="connsiteX50" fmla="*/ 2173111 w 4713111"/>
              <a:gd name="connsiteY50" fmla="*/ 2823935 h 3354626"/>
              <a:gd name="connsiteX51" fmla="*/ 2184400 w 4713111"/>
              <a:gd name="connsiteY51" fmla="*/ 2908602 h 3354626"/>
              <a:gd name="connsiteX52" fmla="*/ 2240845 w 4713111"/>
              <a:gd name="connsiteY52" fmla="*/ 2219980 h 3354626"/>
              <a:gd name="connsiteX53" fmla="*/ 2291645 w 4713111"/>
              <a:gd name="connsiteY53" fmla="*/ 1136246 h 3354626"/>
              <a:gd name="connsiteX54" fmla="*/ 2325511 w 4713111"/>
              <a:gd name="connsiteY54" fmla="*/ 854024 h 3354626"/>
              <a:gd name="connsiteX55" fmla="*/ 2427111 w 4713111"/>
              <a:gd name="connsiteY55" fmla="*/ 1717624 h 3354626"/>
              <a:gd name="connsiteX56" fmla="*/ 2466622 w 4713111"/>
              <a:gd name="connsiteY56" fmla="*/ 1920824 h 3354626"/>
              <a:gd name="connsiteX57" fmla="*/ 2534356 w 4713111"/>
              <a:gd name="connsiteY57" fmla="*/ 1548291 h 3354626"/>
              <a:gd name="connsiteX58" fmla="*/ 2585156 w 4713111"/>
              <a:gd name="connsiteY58" fmla="*/ 1508780 h 3354626"/>
              <a:gd name="connsiteX59" fmla="*/ 2641600 w 4713111"/>
              <a:gd name="connsiteY59" fmla="*/ 1903891 h 3354626"/>
              <a:gd name="connsiteX60" fmla="*/ 2692400 w 4713111"/>
              <a:gd name="connsiteY60" fmla="*/ 2101446 h 3354626"/>
              <a:gd name="connsiteX61" fmla="*/ 2760133 w 4713111"/>
              <a:gd name="connsiteY61" fmla="*/ 1649891 h 3354626"/>
              <a:gd name="connsiteX62" fmla="*/ 2788356 w 4713111"/>
              <a:gd name="connsiteY62" fmla="*/ 1339446 h 3354626"/>
              <a:gd name="connsiteX63" fmla="*/ 2822222 w 4713111"/>
              <a:gd name="connsiteY63" fmla="*/ 1266069 h 3354626"/>
              <a:gd name="connsiteX64" fmla="*/ 2923822 w 4713111"/>
              <a:gd name="connsiteY64" fmla="*/ 1616024 h 3354626"/>
              <a:gd name="connsiteX65" fmla="*/ 2963333 w 4713111"/>
              <a:gd name="connsiteY65" fmla="*/ 1774069 h 3354626"/>
              <a:gd name="connsiteX66" fmla="*/ 3002845 w 4713111"/>
              <a:gd name="connsiteY66" fmla="*/ 1711980 h 3354626"/>
              <a:gd name="connsiteX67" fmla="*/ 3087511 w 4713111"/>
              <a:gd name="connsiteY67" fmla="*/ 1672469 h 3354626"/>
              <a:gd name="connsiteX68" fmla="*/ 3183467 w 4713111"/>
              <a:gd name="connsiteY68" fmla="*/ 1757135 h 3354626"/>
              <a:gd name="connsiteX69" fmla="*/ 3211689 w 4713111"/>
              <a:gd name="connsiteY69" fmla="*/ 1734557 h 3354626"/>
              <a:gd name="connsiteX70" fmla="*/ 3268133 w 4713111"/>
              <a:gd name="connsiteY70" fmla="*/ 1582157 h 3354626"/>
              <a:gd name="connsiteX71" fmla="*/ 3324578 w 4713111"/>
              <a:gd name="connsiteY71" fmla="*/ 1474913 h 3354626"/>
              <a:gd name="connsiteX72" fmla="*/ 3431822 w 4713111"/>
              <a:gd name="connsiteY72" fmla="*/ 1689402 h 3354626"/>
              <a:gd name="connsiteX73" fmla="*/ 3476978 w 4713111"/>
              <a:gd name="connsiteY73" fmla="*/ 1757135 h 3354626"/>
              <a:gd name="connsiteX74" fmla="*/ 3550356 w 4713111"/>
              <a:gd name="connsiteY74" fmla="*/ 1661180 h 3354626"/>
              <a:gd name="connsiteX75" fmla="*/ 3589867 w 4713111"/>
              <a:gd name="connsiteY75" fmla="*/ 1638602 h 3354626"/>
              <a:gd name="connsiteX76" fmla="*/ 3714045 w 4713111"/>
              <a:gd name="connsiteY76" fmla="*/ 1678113 h 3354626"/>
              <a:gd name="connsiteX77" fmla="*/ 3793067 w 4713111"/>
              <a:gd name="connsiteY77" fmla="*/ 1610380 h 3354626"/>
              <a:gd name="connsiteX78" fmla="*/ 3843867 w 4713111"/>
              <a:gd name="connsiteY78" fmla="*/ 1582157 h 3354626"/>
              <a:gd name="connsiteX79" fmla="*/ 3968045 w 4713111"/>
              <a:gd name="connsiteY79" fmla="*/ 1700691 h 3354626"/>
              <a:gd name="connsiteX80" fmla="*/ 4007556 w 4713111"/>
              <a:gd name="connsiteY80" fmla="*/ 1711980 h 3354626"/>
              <a:gd name="connsiteX81" fmla="*/ 4047067 w 4713111"/>
              <a:gd name="connsiteY81" fmla="*/ 1649891 h 3354626"/>
              <a:gd name="connsiteX82" fmla="*/ 4114800 w 4713111"/>
              <a:gd name="connsiteY82" fmla="*/ 1621669 h 3354626"/>
              <a:gd name="connsiteX83" fmla="*/ 4205111 w 4713111"/>
              <a:gd name="connsiteY83" fmla="*/ 1649891 h 3354626"/>
              <a:gd name="connsiteX84" fmla="*/ 4295422 w 4713111"/>
              <a:gd name="connsiteY84" fmla="*/ 1627313 h 3354626"/>
              <a:gd name="connsiteX85" fmla="*/ 4357511 w 4713111"/>
              <a:gd name="connsiteY85" fmla="*/ 1655535 h 3354626"/>
              <a:gd name="connsiteX86" fmla="*/ 4487333 w 4713111"/>
              <a:gd name="connsiteY86" fmla="*/ 1661180 h 3354626"/>
              <a:gd name="connsiteX87" fmla="*/ 4713111 w 4713111"/>
              <a:gd name="connsiteY87" fmla="*/ 1638602 h 3354626"/>
              <a:gd name="connsiteX0" fmla="*/ 0 w 4713111"/>
              <a:gd name="connsiteY0" fmla="*/ 1644247 h 3354626"/>
              <a:gd name="connsiteX1" fmla="*/ 349956 w 4713111"/>
              <a:gd name="connsiteY1" fmla="*/ 1531357 h 3354626"/>
              <a:gd name="connsiteX2" fmla="*/ 406400 w 4713111"/>
              <a:gd name="connsiteY2" fmla="*/ 1435402 h 3354626"/>
              <a:gd name="connsiteX3" fmla="*/ 451556 w 4713111"/>
              <a:gd name="connsiteY3" fmla="*/ 1632957 h 3354626"/>
              <a:gd name="connsiteX4" fmla="*/ 524933 w 4713111"/>
              <a:gd name="connsiteY4" fmla="*/ 2428824 h 3354626"/>
              <a:gd name="connsiteX5" fmla="*/ 541867 w 4713111"/>
              <a:gd name="connsiteY5" fmla="*/ 2513491 h 3354626"/>
              <a:gd name="connsiteX6" fmla="*/ 558800 w 4713111"/>
              <a:gd name="connsiteY6" fmla="*/ 2524780 h 3354626"/>
              <a:gd name="connsiteX7" fmla="*/ 570089 w 4713111"/>
              <a:gd name="connsiteY7" fmla="*/ 2327224 h 3354626"/>
              <a:gd name="connsiteX8" fmla="*/ 654756 w 4713111"/>
              <a:gd name="connsiteY8" fmla="*/ 261357 h 3354626"/>
              <a:gd name="connsiteX9" fmla="*/ 654756 w 4713111"/>
              <a:gd name="connsiteY9" fmla="*/ 142824 h 3354626"/>
              <a:gd name="connsiteX10" fmla="*/ 671689 w 4713111"/>
              <a:gd name="connsiteY10" fmla="*/ 58157 h 3354626"/>
              <a:gd name="connsiteX11" fmla="*/ 688622 w 4713111"/>
              <a:gd name="connsiteY11" fmla="*/ 52513 h 3354626"/>
              <a:gd name="connsiteX12" fmla="*/ 722489 w 4713111"/>
              <a:gd name="connsiteY12" fmla="*/ 741135 h 3354626"/>
              <a:gd name="connsiteX13" fmla="*/ 750711 w 4713111"/>
              <a:gd name="connsiteY13" fmla="*/ 2225624 h 3354626"/>
              <a:gd name="connsiteX14" fmla="*/ 790222 w 4713111"/>
              <a:gd name="connsiteY14" fmla="*/ 3196469 h 3354626"/>
              <a:gd name="connsiteX15" fmla="*/ 807156 w 4713111"/>
              <a:gd name="connsiteY15" fmla="*/ 3343224 h 3354626"/>
              <a:gd name="connsiteX16" fmla="*/ 829733 w 4713111"/>
              <a:gd name="connsiteY16" fmla="*/ 3089224 h 3354626"/>
              <a:gd name="connsiteX17" fmla="*/ 869245 w 4713111"/>
              <a:gd name="connsiteY17" fmla="*/ 1412824 h 3354626"/>
              <a:gd name="connsiteX18" fmla="*/ 908756 w 4713111"/>
              <a:gd name="connsiteY18" fmla="*/ 509713 h 3354626"/>
              <a:gd name="connsiteX19" fmla="*/ 920045 w 4713111"/>
              <a:gd name="connsiteY19" fmla="*/ 396824 h 3354626"/>
              <a:gd name="connsiteX20" fmla="*/ 965200 w 4713111"/>
              <a:gd name="connsiteY20" fmla="*/ 1091091 h 3354626"/>
              <a:gd name="connsiteX21" fmla="*/ 1021645 w 4713111"/>
              <a:gd name="connsiteY21" fmla="*/ 2694113 h 3354626"/>
              <a:gd name="connsiteX22" fmla="*/ 1061156 w 4713111"/>
              <a:gd name="connsiteY22" fmla="*/ 2490913 h 3354626"/>
              <a:gd name="connsiteX23" fmla="*/ 1117600 w 4713111"/>
              <a:gd name="connsiteY23" fmla="*/ 504069 h 3354626"/>
              <a:gd name="connsiteX24" fmla="*/ 1190978 w 4713111"/>
              <a:gd name="connsiteY24" fmla="*/ 526646 h 3354626"/>
              <a:gd name="connsiteX25" fmla="*/ 1236133 w 4713111"/>
              <a:gd name="connsiteY25" fmla="*/ 2440113 h 3354626"/>
              <a:gd name="connsiteX26" fmla="*/ 1247422 w 4713111"/>
              <a:gd name="connsiteY26" fmla="*/ 2823935 h 3354626"/>
              <a:gd name="connsiteX27" fmla="*/ 1309511 w 4713111"/>
              <a:gd name="connsiteY27" fmla="*/ 2067580 h 3354626"/>
              <a:gd name="connsiteX28" fmla="*/ 1349022 w 4713111"/>
              <a:gd name="connsiteY28" fmla="*/ 887891 h 3354626"/>
              <a:gd name="connsiteX29" fmla="*/ 1394178 w 4713111"/>
              <a:gd name="connsiteY29" fmla="*/ 899180 h 3354626"/>
              <a:gd name="connsiteX30" fmla="*/ 1450622 w 4713111"/>
              <a:gd name="connsiteY30" fmla="*/ 2321580 h 3354626"/>
              <a:gd name="connsiteX31" fmla="*/ 1495778 w 4713111"/>
              <a:gd name="connsiteY31" fmla="*/ 2394957 h 3354626"/>
              <a:gd name="connsiteX32" fmla="*/ 1546578 w 4713111"/>
              <a:gd name="connsiteY32" fmla="*/ 1119313 h 3354626"/>
              <a:gd name="connsiteX33" fmla="*/ 1569156 w 4713111"/>
              <a:gd name="connsiteY33" fmla="*/ 769357 h 3354626"/>
              <a:gd name="connsiteX34" fmla="*/ 1619956 w 4713111"/>
              <a:gd name="connsiteY34" fmla="*/ 763714 h 3354626"/>
              <a:gd name="connsiteX35" fmla="*/ 1665111 w 4713111"/>
              <a:gd name="connsiteY35" fmla="*/ 2078869 h 3354626"/>
              <a:gd name="connsiteX36" fmla="*/ 1687689 w 4713111"/>
              <a:gd name="connsiteY36" fmla="*/ 2507846 h 3354626"/>
              <a:gd name="connsiteX37" fmla="*/ 1704622 w 4713111"/>
              <a:gd name="connsiteY37" fmla="*/ 2558646 h 3354626"/>
              <a:gd name="connsiteX38" fmla="*/ 1744133 w 4713111"/>
              <a:gd name="connsiteY38" fmla="*/ 1920824 h 3354626"/>
              <a:gd name="connsiteX39" fmla="*/ 1794933 w 4713111"/>
              <a:gd name="connsiteY39" fmla="*/ 944335 h 3354626"/>
              <a:gd name="connsiteX40" fmla="*/ 1828800 w 4713111"/>
              <a:gd name="connsiteY40" fmla="*/ 916114 h 3354626"/>
              <a:gd name="connsiteX41" fmla="*/ 1857022 w 4713111"/>
              <a:gd name="connsiteY41" fmla="*/ 1350735 h 3354626"/>
              <a:gd name="connsiteX42" fmla="*/ 1885245 w 4713111"/>
              <a:gd name="connsiteY42" fmla="*/ 2276424 h 3354626"/>
              <a:gd name="connsiteX43" fmla="*/ 1907822 w 4713111"/>
              <a:gd name="connsiteY43" fmla="*/ 2569935 h 3354626"/>
              <a:gd name="connsiteX44" fmla="*/ 1947333 w 4713111"/>
              <a:gd name="connsiteY44" fmla="*/ 2389313 h 3354626"/>
              <a:gd name="connsiteX45" fmla="*/ 2003778 w 4713111"/>
              <a:gd name="connsiteY45" fmla="*/ 899180 h 3354626"/>
              <a:gd name="connsiteX46" fmla="*/ 2043289 w 4713111"/>
              <a:gd name="connsiteY46" fmla="*/ 464558 h 3354626"/>
              <a:gd name="connsiteX47" fmla="*/ 2088444 w 4713111"/>
              <a:gd name="connsiteY47" fmla="*/ 481491 h 3354626"/>
              <a:gd name="connsiteX48" fmla="*/ 2144889 w 4713111"/>
              <a:gd name="connsiteY48" fmla="*/ 2327224 h 3354626"/>
              <a:gd name="connsiteX49" fmla="*/ 2173111 w 4713111"/>
              <a:gd name="connsiteY49" fmla="*/ 2823935 h 3354626"/>
              <a:gd name="connsiteX50" fmla="*/ 2184400 w 4713111"/>
              <a:gd name="connsiteY50" fmla="*/ 2908602 h 3354626"/>
              <a:gd name="connsiteX51" fmla="*/ 2240845 w 4713111"/>
              <a:gd name="connsiteY51" fmla="*/ 2219980 h 3354626"/>
              <a:gd name="connsiteX52" fmla="*/ 2291645 w 4713111"/>
              <a:gd name="connsiteY52" fmla="*/ 1136246 h 3354626"/>
              <a:gd name="connsiteX53" fmla="*/ 2325511 w 4713111"/>
              <a:gd name="connsiteY53" fmla="*/ 854024 h 3354626"/>
              <a:gd name="connsiteX54" fmla="*/ 2427111 w 4713111"/>
              <a:gd name="connsiteY54" fmla="*/ 1717624 h 3354626"/>
              <a:gd name="connsiteX55" fmla="*/ 2466622 w 4713111"/>
              <a:gd name="connsiteY55" fmla="*/ 1920824 h 3354626"/>
              <a:gd name="connsiteX56" fmla="*/ 2534356 w 4713111"/>
              <a:gd name="connsiteY56" fmla="*/ 1548291 h 3354626"/>
              <a:gd name="connsiteX57" fmla="*/ 2585156 w 4713111"/>
              <a:gd name="connsiteY57" fmla="*/ 1508780 h 3354626"/>
              <a:gd name="connsiteX58" fmla="*/ 2641600 w 4713111"/>
              <a:gd name="connsiteY58" fmla="*/ 1903891 h 3354626"/>
              <a:gd name="connsiteX59" fmla="*/ 2692400 w 4713111"/>
              <a:gd name="connsiteY59" fmla="*/ 2101446 h 3354626"/>
              <a:gd name="connsiteX60" fmla="*/ 2760133 w 4713111"/>
              <a:gd name="connsiteY60" fmla="*/ 1649891 h 3354626"/>
              <a:gd name="connsiteX61" fmla="*/ 2788356 w 4713111"/>
              <a:gd name="connsiteY61" fmla="*/ 1339446 h 3354626"/>
              <a:gd name="connsiteX62" fmla="*/ 2822222 w 4713111"/>
              <a:gd name="connsiteY62" fmla="*/ 1266069 h 3354626"/>
              <a:gd name="connsiteX63" fmla="*/ 2923822 w 4713111"/>
              <a:gd name="connsiteY63" fmla="*/ 1616024 h 3354626"/>
              <a:gd name="connsiteX64" fmla="*/ 2963333 w 4713111"/>
              <a:gd name="connsiteY64" fmla="*/ 1774069 h 3354626"/>
              <a:gd name="connsiteX65" fmla="*/ 3002845 w 4713111"/>
              <a:gd name="connsiteY65" fmla="*/ 1711980 h 3354626"/>
              <a:gd name="connsiteX66" fmla="*/ 3087511 w 4713111"/>
              <a:gd name="connsiteY66" fmla="*/ 1672469 h 3354626"/>
              <a:gd name="connsiteX67" fmla="*/ 3183467 w 4713111"/>
              <a:gd name="connsiteY67" fmla="*/ 1757135 h 3354626"/>
              <a:gd name="connsiteX68" fmla="*/ 3211689 w 4713111"/>
              <a:gd name="connsiteY68" fmla="*/ 1734557 h 3354626"/>
              <a:gd name="connsiteX69" fmla="*/ 3268133 w 4713111"/>
              <a:gd name="connsiteY69" fmla="*/ 1582157 h 3354626"/>
              <a:gd name="connsiteX70" fmla="*/ 3324578 w 4713111"/>
              <a:gd name="connsiteY70" fmla="*/ 1474913 h 3354626"/>
              <a:gd name="connsiteX71" fmla="*/ 3431822 w 4713111"/>
              <a:gd name="connsiteY71" fmla="*/ 1689402 h 3354626"/>
              <a:gd name="connsiteX72" fmla="*/ 3476978 w 4713111"/>
              <a:gd name="connsiteY72" fmla="*/ 1757135 h 3354626"/>
              <a:gd name="connsiteX73" fmla="*/ 3550356 w 4713111"/>
              <a:gd name="connsiteY73" fmla="*/ 1661180 h 3354626"/>
              <a:gd name="connsiteX74" fmla="*/ 3589867 w 4713111"/>
              <a:gd name="connsiteY74" fmla="*/ 1638602 h 3354626"/>
              <a:gd name="connsiteX75" fmla="*/ 3714045 w 4713111"/>
              <a:gd name="connsiteY75" fmla="*/ 1678113 h 3354626"/>
              <a:gd name="connsiteX76" fmla="*/ 3793067 w 4713111"/>
              <a:gd name="connsiteY76" fmla="*/ 1610380 h 3354626"/>
              <a:gd name="connsiteX77" fmla="*/ 3843867 w 4713111"/>
              <a:gd name="connsiteY77" fmla="*/ 1582157 h 3354626"/>
              <a:gd name="connsiteX78" fmla="*/ 3968045 w 4713111"/>
              <a:gd name="connsiteY78" fmla="*/ 1700691 h 3354626"/>
              <a:gd name="connsiteX79" fmla="*/ 4007556 w 4713111"/>
              <a:gd name="connsiteY79" fmla="*/ 1711980 h 3354626"/>
              <a:gd name="connsiteX80" fmla="*/ 4047067 w 4713111"/>
              <a:gd name="connsiteY80" fmla="*/ 1649891 h 3354626"/>
              <a:gd name="connsiteX81" fmla="*/ 4114800 w 4713111"/>
              <a:gd name="connsiteY81" fmla="*/ 1621669 h 3354626"/>
              <a:gd name="connsiteX82" fmla="*/ 4205111 w 4713111"/>
              <a:gd name="connsiteY82" fmla="*/ 1649891 h 3354626"/>
              <a:gd name="connsiteX83" fmla="*/ 4295422 w 4713111"/>
              <a:gd name="connsiteY83" fmla="*/ 1627313 h 3354626"/>
              <a:gd name="connsiteX84" fmla="*/ 4357511 w 4713111"/>
              <a:gd name="connsiteY84" fmla="*/ 1655535 h 3354626"/>
              <a:gd name="connsiteX85" fmla="*/ 4487333 w 4713111"/>
              <a:gd name="connsiteY85" fmla="*/ 1661180 h 3354626"/>
              <a:gd name="connsiteX86" fmla="*/ 4713111 w 4713111"/>
              <a:gd name="connsiteY86" fmla="*/ 1638602 h 3354626"/>
              <a:gd name="connsiteX0" fmla="*/ 0 w 4363155"/>
              <a:gd name="connsiteY0" fmla="*/ 1531357 h 3354626"/>
              <a:gd name="connsiteX1" fmla="*/ 56444 w 4363155"/>
              <a:gd name="connsiteY1" fmla="*/ 1435402 h 3354626"/>
              <a:gd name="connsiteX2" fmla="*/ 101600 w 4363155"/>
              <a:gd name="connsiteY2" fmla="*/ 1632957 h 3354626"/>
              <a:gd name="connsiteX3" fmla="*/ 174977 w 4363155"/>
              <a:gd name="connsiteY3" fmla="*/ 2428824 h 3354626"/>
              <a:gd name="connsiteX4" fmla="*/ 191911 w 4363155"/>
              <a:gd name="connsiteY4" fmla="*/ 2513491 h 3354626"/>
              <a:gd name="connsiteX5" fmla="*/ 208844 w 4363155"/>
              <a:gd name="connsiteY5" fmla="*/ 2524780 h 3354626"/>
              <a:gd name="connsiteX6" fmla="*/ 220133 w 4363155"/>
              <a:gd name="connsiteY6" fmla="*/ 2327224 h 3354626"/>
              <a:gd name="connsiteX7" fmla="*/ 304800 w 4363155"/>
              <a:gd name="connsiteY7" fmla="*/ 261357 h 3354626"/>
              <a:gd name="connsiteX8" fmla="*/ 304800 w 4363155"/>
              <a:gd name="connsiteY8" fmla="*/ 142824 h 3354626"/>
              <a:gd name="connsiteX9" fmla="*/ 321733 w 4363155"/>
              <a:gd name="connsiteY9" fmla="*/ 58157 h 3354626"/>
              <a:gd name="connsiteX10" fmla="*/ 338666 w 4363155"/>
              <a:gd name="connsiteY10" fmla="*/ 52513 h 3354626"/>
              <a:gd name="connsiteX11" fmla="*/ 372533 w 4363155"/>
              <a:gd name="connsiteY11" fmla="*/ 741135 h 3354626"/>
              <a:gd name="connsiteX12" fmla="*/ 400755 w 4363155"/>
              <a:gd name="connsiteY12" fmla="*/ 2225624 h 3354626"/>
              <a:gd name="connsiteX13" fmla="*/ 440266 w 4363155"/>
              <a:gd name="connsiteY13" fmla="*/ 3196469 h 3354626"/>
              <a:gd name="connsiteX14" fmla="*/ 457200 w 4363155"/>
              <a:gd name="connsiteY14" fmla="*/ 3343224 h 3354626"/>
              <a:gd name="connsiteX15" fmla="*/ 479777 w 4363155"/>
              <a:gd name="connsiteY15" fmla="*/ 3089224 h 3354626"/>
              <a:gd name="connsiteX16" fmla="*/ 519289 w 4363155"/>
              <a:gd name="connsiteY16" fmla="*/ 1412824 h 3354626"/>
              <a:gd name="connsiteX17" fmla="*/ 558800 w 4363155"/>
              <a:gd name="connsiteY17" fmla="*/ 509713 h 3354626"/>
              <a:gd name="connsiteX18" fmla="*/ 570089 w 4363155"/>
              <a:gd name="connsiteY18" fmla="*/ 396824 h 3354626"/>
              <a:gd name="connsiteX19" fmla="*/ 615244 w 4363155"/>
              <a:gd name="connsiteY19" fmla="*/ 1091091 h 3354626"/>
              <a:gd name="connsiteX20" fmla="*/ 671689 w 4363155"/>
              <a:gd name="connsiteY20" fmla="*/ 2694113 h 3354626"/>
              <a:gd name="connsiteX21" fmla="*/ 711200 w 4363155"/>
              <a:gd name="connsiteY21" fmla="*/ 2490913 h 3354626"/>
              <a:gd name="connsiteX22" fmla="*/ 767644 w 4363155"/>
              <a:gd name="connsiteY22" fmla="*/ 504069 h 3354626"/>
              <a:gd name="connsiteX23" fmla="*/ 841022 w 4363155"/>
              <a:gd name="connsiteY23" fmla="*/ 526646 h 3354626"/>
              <a:gd name="connsiteX24" fmla="*/ 886177 w 4363155"/>
              <a:gd name="connsiteY24" fmla="*/ 2440113 h 3354626"/>
              <a:gd name="connsiteX25" fmla="*/ 897466 w 4363155"/>
              <a:gd name="connsiteY25" fmla="*/ 2823935 h 3354626"/>
              <a:gd name="connsiteX26" fmla="*/ 959555 w 4363155"/>
              <a:gd name="connsiteY26" fmla="*/ 2067580 h 3354626"/>
              <a:gd name="connsiteX27" fmla="*/ 999066 w 4363155"/>
              <a:gd name="connsiteY27" fmla="*/ 887891 h 3354626"/>
              <a:gd name="connsiteX28" fmla="*/ 1044222 w 4363155"/>
              <a:gd name="connsiteY28" fmla="*/ 899180 h 3354626"/>
              <a:gd name="connsiteX29" fmla="*/ 1100666 w 4363155"/>
              <a:gd name="connsiteY29" fmla="*/ 2321580 h 3354626"/>
              <a:gd name="connsiteX30" fmla="*/ 1145822 w 4363155"/>
              <a:gd name="connsiteY30" fmla="*/ 2394957 h 3354626"/>
              <a:gd name="connsiteX31" fmla="*/ 1196622 w 4363155"/>
              <a:gd name="connsiteY31" fmla="*/ 1119313 h 3354626"/>
              <a:gd name="connsiteX32" fmla="*/ 1219200 w 4363155"/>
              <a:gd name="connsiteY32" fmla="*/ 769357 h 3354626"/>
              <a:gd name="connsiteX33" fmla="*/ 1270000 w 4363155"/>
              <a:gd name="connsiteY33" fmla="*/ 763714 h 3354626"/>
              <a:gd name="connsiteX34" fmla="*/ 1315155 w 4363155"/>
              <a:gd name="connsiteY34" fmla="*/ 2078869 h 3354626"/>
              <a:gd name="connsiteX35" fmla="*/ 1337733 w 4363155"/>
              <a:gd name="connsiteY35" fmla="*/ 2507846 h 3354626"/>
              <a:gd name="connsiteX36" fmla="*/ 1354666 w 4363155"/>
              <a:gd name="connsiteY36" fmla="*/ 2558646 h 3354626"/>
              <a:gd name="connsiteX37" fmla="*/ 1394177 w 4363155"/>
              <a:gd name="connsiteY37" fmla="*/ 1920824 h 3354626"/>
              <a:gd name="connsiteX38" fmla="*/ 1444977 w 4363155"/>
              <a:gd name="connsiteY38" fmla="*/ 944335 h 3354626"/>
              <a:gd name="connsiteX39" fmla="*/ 1478844 w 4363155"/>
              <a:gd name="connsiteY39" fmla="*/ 916114 h 3354626"/>
              <a:gd name="connsiteX40" fmla="*/ 1507066 w 4363155"/>
              <a:gd name="connsiteY40" fmla="*/ 1350735 h 3354626"/>
              <a:gd name="connsiteX41" fmla="*/ 1535289 w 4363155"/>
              <a:gd name="connsiteY41" fmla="*/ 2276424 h 3354626"/>
              <a:gd name="connsiteX42" fmla="*/ 1557866 w 4363155"/>
              <a:gd name="connsiteY42" fmla="*/ 2569935 h 3354626"/>
              <a:gd name="connsiteX43" fmla="*/ 1597377 w 4363155"/>
              <a:gd name="connsiteY43" fmla="*/ 2389313 h 3354626"/>
              <a:gd name="connsiteX44" fmla="*/ 1653822 w 4363155"/>
              <a:gd name="connsiteY44" fmla="*/ 899180 h 3354626"/>
              <a:gd name="connsiteX45" fmla="*/ 1693333 w 4363155"/>
              <a:gd name="connsiteY45" fmla="*/ 464558 h 3354626"/>
              <a:gd name="connsiteX46" fmla="*/ 1738488 w 4363155"/>
              <a:gd name="connsiteY46" fmla="*/ 481491 h 3354626"/>
              <a:gd name="connsiteX47" fmla="*/ 1794933 w 4363155"/>
              <a:gd name="connsiteY47" fmla="*/ 2327224 h 3354626"/>
              <a:gd name="connsiteX48" fmla="*/ 1823155 w 4363155"/>
              <a:gd name="connsiteY48" fmla="*/ 2823935 h 3354626"/>
              <a:gd name="connsiteX49" fmla="*/ 1834444 w 4363155"/>
              <a:gd name="connsiteY49" fmla="*/ 2908602 h 3354626"/>
              <a:gd name="connsiteX50" fmla="*/ 1890889 w 4363155"/>
              <a:gd name="connsiteY50" fmla="*/ 2219980 h 3354626"/>
              <a:gd name="connsiteX51" fmla="*/ 1941689 w 4363155"/>
              <a:gd name="connsiteY51" fmla="*/ 1136246 h 3354626"/>
              <a:gd name="connsiteX52" fmla="*/ 1975555 w 4363155"/>
              <a:gd name="connsiteY52" fmla="*/ 854024 h 3354626"/>
              <a:gd name="connsiteX53" fmla="*/ 2077155 w 4363155"/>
              <a:gd name="connsiteY53" fmla="*/ 1717624 h 3354626"/>
              <a:gd name="connsiteX54" fmla="*/ 2116666 w 4363155"/>
              <a:gd name="connsiteY54" fmla="*/ 1920824 h 3354626"/>
              <a:gd name="connsiteX55" fmla="*/ 2184400 w 4363155"/>
              <a:gd name="connsiteY55" fmla="*/ 1548291 h 3354626"/>
              <a:gd name="connsiteX56" fmla="*/ 2235200 w 4363155"/>
              <a:gd name="connsiteY56" fmla="*/ 1508780 h 3354626"/>
              <a:gd name="connsiteX57" fmla="*/ 2291644 w 4363155"/>
              <a:gd name="connsiteY57" fmla="*/ 1903891 h 3354626"/>
              <a:gd name="connsiteX58" fmla="*/ 2342444 w 4363155"/>
              <a:gd name="connsiteY58" fmla="*/ 2101446 h 3354626"/>
              <a:gd name="connsiteX59" fmla="*/ 2410177 w 4363155"/>
              <a:gd name="connsiteY59" fmla="*/ 1649891 h 3354626"/>
              <a:gd name="connsiteX60" fmla="*/ 2438400 w 4363155"/>
              <a:gd name="connsiteY60" fmla="*/ 1339446 h 3354626"/>
              <a:gd name="connsiteX61" fmla="*/ 2472266 w 4363155"/>
              <a:gd name="connsiteY61" fmla="*/ 1266069 h 3354626"/>
              <a:gd name="connsiteX62" fmla="*/ 2573866 w 4363155"/>
              <a:gd name="connsiteY62" fmla="*/ 1616024 h 3354626"/>
              <a:gd name="connsiteX63" fmla="*/ 2613377 w 4363155"/>
              <a:gd name="connsiteY63" fmla="*/ 1774069 h 3354626"/>
              <a:gd name="connsiteX64" fmla="*/ 2652889 w 4363155"/>
              <a:gd name="connsiteY64" fmla="*/ 1711980 h 3354626"/>
              <a:gd name="connsiteX65" fmla="*/ 2737555 w 4363155"/>
              <a:gd name="connsiteY65" fmla="*/ 1672469 h 3354626"/>
              <a:gd name="connsiteX66" fmla="*/ 2833511 w 4363155"/>
              <a:gd name="connsiteY66" fmla="*/ 1757135 h 3354626"/>
              <a:gd name="connsiteX67" fmla="*/ 2861733 w 4363155"/>
              <a:gd name="connsiteY67" fmla="*/ 1734557 h 3354626"/>
              <a:gd name="connsiteX68" fmla="*/ 2918177 w 4363155"/>
              <a:gd name="connsiteY68" fmla="*/ 1582157 h 3354626"/>
              <a:gd name="connsiteX69" fmla="*/ 2974622 w 4363155"/>
              <a:gd name="connsiteY69" fmla="*/ 1474913 h 3354626"/>
              <a:gd name="connsiteX70" fmla="*/ 3081866 w 4363155"/>
              <a:gd name="connsiteY70" fmla="*/ 1689402 h 3354626"/>
              <a:gd name="connsiteX71" fmla="*/ 3127022 w 4363155"/>
              <a:gd name="connsiteY71" fmla="*/ 1757135 h 3354626"/>
              <a:gd name="connsiteX72" fmla="*/ 3200400 w 4363155"/>
              <a:gd name="connsiteY72" fmla="*/ 1661180 h 3354626"/>
              <a:gd name="connsiteX73" fmla="*/ 3239911 w 4363155"/>
              <a:gd name="connsiteY73" fmla="*/ 1638602 h 3354626"/>
              <a:gd name="connsiteX74" fmla="*/ 3364089 w 4363155"/>
              <a:gd name="connsiteY74" fmla="*/ 1678113 h 3354626"/>
              <a:gd name="connsiteX75" fmla="*/ 3443111 w 4363155"/>
              <a:gd name="connsiteY75" fmla="*/ 1610380 h 3354626"/>
              <a:gd name="connsiteX76" fmla="*/ 3493911 w 4363155"/>
              <a:gd name="connsiteY76" fmla="*/ 1582157 h 3354626"/>
              <a:gd name="connsiteX77" fmla="*/ 3618089 w 4363155"/>
              <a:gd name="connsiteY77" fmla="*/ 1700691 h 3354626"/>
              <a:gd name="connsiteX78" fmla="*/ 3657600 w 4363155"/>
              <a:gd name="connsiteY78" fmla="*/ 1711980 h 3354626"/>
              <a:gd name="connsiteX79" fmla="*/ 3697111 w 4363155"/>
              <a:gd name="connsiteY79" fmla="*/ 1649891 h 3354626"/>
              <a:gd name="connsiteX80" fmla="*/ 3764844 w 4363155"/>
              <a:gd name="connsiteY80" fmla="*/ 1621669 h 3354626"/>
              <a:gd name="connsiteX81" fmla="*/ 3855155 w 4363155"/>
              <a:gd name="connsiteY81" fmla="*/ 1649891 h 3354626"/>
              <a:gd name="connsiteX82" fmla="*/ 3945466 w 4363155"/>
              <a:gd name="connsiteY82" fmla="*/ 1627313 h 3354626"/>
              <a:gd name="connsiteX83" fmla="*/ 4007555 w 4363155"/>
              <a:gd name="connsiteY83" fmla="*/ 1655535 h 3354626"/>
              <a:gd name="connsiteX84" fmla="*/ 4137377 w 4363155"/>
              <a:gd name="connsiteY84" fmla="*/ 1661180 h 3354626"/>
              <a:gd name="connsiteX85" fmla="*/ 4363155 w 4363155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95600 w 4425244"/>
              <a:gd name="connsiteY66" fmla="*/ 175713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43955 w 4425244"/>
              <a:gd name="connsiteY70" fmla="*/ 1689402 h 3354626"/>
              <a:gd name="connsiteX71" fmla="*/ 3189111 w 4425244"/>
              <a:gd name="connsiteY71" fmla="*/ 1757135 h 3354626"/>
              <a:gd name="connsiteX72" fmla="*/ 3262489 w 4425244"/>
              <a:gd name="connsiteY72" fmla="*/ 1661180 h 3354626"/>
              <a:gd name="connsiteX73" fmla="*/ 3302000 w 4425244"/>
              <a:gd name="connsiteY73" fmla="*/ 1638602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4425244" h="3354626">
                <a:moveTo>
                  <a:pt x="0" y="1627313"/>
                </a:moveTo>
                <a:cubicBezTo>
                  <a:pt x="67733" y="1592506"/>
                  <a:pt x="91252" y="1434461"/>
                  <a:pt x="118533" y="1435402"/>
                </a:cubicBezTo>
                <a:cubicBezTo>
                  <a:pt x="145814" y="1436343"/>
                  <a:pt x="143934" y="1467387"/>
                  <a:pt x="163689" y="1632957"/>
                </a:cubicBezTo>
                <a:cubicBezTo>
                  <a:pt x="183444" y="1798527"/>
                  <a:pt x="222014" y="2282068"/>
                  <a:pt x="237066" y="2428824"/>
                </a:cubicBezTo>
                <a:cubicBezTo>
                  <a:pt x="252118" y="2575580"/>
                  <a:pt x="248356" y="2497498"/>
                  <a:pt x="254000" y="2513491"/>
                </a:cubicBezTo>
                <a:cubicBezTo>
                  <a:pt x="259645" y="2529484"/>
                  <a:pt x="266229" y="2555825"/>
                  <a:pt x="270933" y="2524780"/>
                </a:cubicBezTo>
                <a:cubicBezTo>
                  <a:pt x="275637" y="2493735"/>
                  <a:pt x="266229" y="2704461"/>
                  <a:pt x="282222" y="2327224"/>
                </a:cubicBezTo>
                <a:cubicBezTo>
                  <a:pt x="298215" y="1949987"/>
                  <a:pt x="352778" y="625424"/>
                  <a:pt x="366889" y="261357"/>
                </a:cubicBezTo>
                <a:cubicBezTo>
                  <a:pt x="381000" y="-102710"/>
                  <a:pt x="364067" y="176691"/>
                  <a:pt x="366889" y="142824"/>
                </a:cubicBezTo>
                <a:cubicBezTo>
                  <a:pt x="369711" y="108957"/>
                  <a:pt x="383822" y="58157"/>
                  <a:pt x="383822" y="58157"/>
                </a:cubicBezTo>
                <a:cubicBezTo>
                  <a:pt x="389466" y="43105"/>
                  <a:pt x="392288" y="-61317"/>
                  <a:pt x="400755" y="52513"/>
                </a:cubicBezTo>
                <a:cubicBezTo>
                  <a:pt x="409222" y="166343"/>
                  <a:pt x="424274" y="378950"/>
                  <a:pt x="434622" y="741135"/>
                </a:cubicBezTo>
                <a:cubicBezTo>
                  <a:pt x="444970" y="1103320"/>
                  <a:pt x="451555" y="1816402"/>
                  <a:pt x="462844" y="2225624"/>
                </a:cubicBezTo>
                <a:cubicBezTo>
                  <a:pt x="474133" y="2634846"/>
                  <a:pt x="492948" y="3010202"/>
                  <a:pt x="502355" y="3196469"/>
                </a:cubicBezTo>
                <a:cubicBezTo>
                  <a:pt x="511762" y="3382736"/>
                  <a:pt x="512704" y="3361098"/>
                  <a:pt x="519289" y="3343224"/>
                </a:cubicBezTo>
                <a:cubicBezTo>
                  <a:pt x="525874" y="3325350"/>
                  <a:pt x="531518" y="3410957"/>
                  <a:pt x="541866" y="3089224"/>
                </a:cubicBezTo>
                <a:cubicBezTo>
                  <a:pt x="552214" y="2767491"/>
                  <a:pt x="568207" y="1842743"/>
                  <a:pt x="581378" y="1412824"/>
                </a:cubicBezTo>
                <a:cubicBezTo>
                  <a:pt x="594549" y="982905"/>
                  <a:pt x="612422" y="679046"/>
                  <a:pt x="620889" y="509713"/>
                </a:cubicBezTo>
                <a:cubicBezTo>
                  <a:pt x="629356" y="340380"/>
                  <a:pt x="622771" y="299928"/>
                  <a:pt x="632178" y="396824"/>
                </a:cubicBezTo>
                <a:cubicBezTo>
                  <a:pt x="641585" y="493720"/>
                  <a:pt x="660400" y="708209"/>
                  <a:pt x="677333" y="1091091"/>
                </a:cubicBezTo>
                <a:cubicBezTo>
                  <a:pt x="694266" y="1473972"/>
                  <a:pt x="717785" y="2460809"/>
                  <a:pt x="733778" y="2694113"/>
                </a:cubicBezTo>
                <a:cubicBezTo>
                  <a:pt x="749771" y="2927417"/>
                  <a:pt x="757297" y="2855920"/>
                  <a:pt x="773289" y="2490913"/>
                </a:cubicBezTo>
                <a:cubicBezTo>
                  <a:pt x="789282" y="2125906"/>
                  <a:pt x="808096" y="831447"/>
                  <a:pt x="829733" y="504069"/>
                </a:cubicBezTo>
                <a:cubicBezTo>
                  <a:pt x="851370" y="176691"/>
                  <a:pt x="883355" y="203972"/>
                  <a:pt x="903111" y="526646"/>
                </a:cubicBezTo>
                <a:cubicBezTo>
                  <a:pt x="922867" y="849320"/>
                  <a:pt x="938859" y="2057232"/>
                  <a:pt x="948266" y="2440113"/>
                </a:cubicBezTo>
                <a:cubicBezTo>
                  <a:pt x="957673" y="2822994"/>
                  <a:pt x="947325" y="2886024"/>
                  <a:pt x="959555" y="2823935"/>
                </a:cubicBezTo>
                <a:cubicBezTo>
                  <a:pt x="971785" y="2761846"/>
                  <a:pt x="1004711" y="2390254"/>
                  <a:pt x="1021644" y="2067580"/>
                </a:cubicBezTo>
                <a:cubicBezTo>
                  <a:pt x="1038577" y="1744906"/>
                  <a:pt x="1047044" y="1082624"/>
                  <a:pt x="1061155" y="887891"/>
                </a:cubicBezTo>
                <a:cubicBezTo>
                  <a:pt x="1075266" y="693158"/>
                  <a:pt x="1089378" y="660232"/>
                  <a:pt x="1106311" y="899180"/>
                </a:cubicBezTo>
                <a:cubicBezTo>
                  <a:pt x="1123244" y="1138128"/>
                  <a:pt x="1145822" y="2072284"/>
                  <a:pt x="1162755" y="2321580"/>
                </a:cubicBezTo>
                <a:cubicBezTo>
                  <a:pt x="1179688" y="2570876"/>
                  <a:pt x="1191918" y="2595335"/>
                  <a:pt x="1207911" y="2394957"/>
                </a:cubicBezTo>
                <a:cubicBezTo>
                  <a:pt x="1223904" y="2194579"/>
                  <a:pt x="1246481" y="1390246"/>
                  <a:pt x="1258711" y="1119313"/>
                </a:cubicBezTo>
                <a:cubicBezTo>
                  <a:pt x="1270941" y="848380"/>
                  <a:pt x="1269059" y="828623"/>
                  <a:pt x="1281289" y="769357"/>
                </a:cubicBezTo>
                <a:cubicBezTo>
                  <a:pt x="1293519" y="710091"/>
                  <a:pt x="1316097" y="545462"/>
                  <a:pt x="1332089" y="763714"/>
                </a:cubicBezTo>
                <a:cubicBezTo>
                  <a:pt x="1348081" y="981966"/>
                  <a:pt x="1365955" y="1788180"/>
                  <a:pt x="1377244" y="2078869"/>
                </a:cubicBezTo>
                <a:cubicBezTo>
                  <a:pt x="1388533" y="2369558"/>
                  <a:pt x="1393237" y="2427883"/>
                  <a:pt x="1399822" y="2507846"/>
                </a:cubicBezTo>
                <a:cubicBezTo>
                  <a:pt x="1406407" y="2587809"/>
                  <a:pt x="1407348" y="2656483"/>
                  <a:pt x="1416755" y="2558646"/>
                </a:cubicBezTo>
                <a:cubicBezTo>
                  <a:pt x="1426162" y="2460809"/>
                  <a:pt x="1441214" y="2189876"/>
                  <a:pt x="1456266" y="1920824"/>
                </a:cubicBezTo>
                <a:cubicBezTo>
                  <a:pt x="1471318" y="1651772"/>
                  <a:pt x="1492955" y="1111787"/>
                  <a:pt x="1507066" y="944335"/>
                </a:cubicBezTo>
                <a:cubicBezTo>
                  <a:pt x="1521177" y="776883"/>
                  <a:pt x="1530585" y="848381"/>
                  <a:pt x="1540933" y="916114"/>
                </a:cubicBezTo>
                <a:cubicBezTo>
                  <a:pt x="1551281" y="983847"/>
                  <a:pt x="1559748" y="1124017"/>
                  <a:pt x="1569155" y="1350735"/>
                </a:cubicBezTo>
                <a:cubicBezTo>
                  <a:pt x="1578562" y="1577453"/>
                  <a:pt x="1588911" y="2073224"/>
                  <a:pt x="1597378" y="2276424"/>
                </a:cubicBezTo>
                <a:cubicBezTo>
                  <a:pt x="1605845" y="2479624"/>
                  <a:pt x="1609607" y="2551120"/>
                  <a:pt x="1619955" y="2569935"/>
                </a:cubicBezTo>
                <a:cubicBezTo>
                  <a:pt x="1630303" y="2588750"/>
                  <a:pt x="1643473" y="2667772"/>
                  <a:pt x="1659466" y="2389313"/>
                </a:cubicBezTo>
                <a:cubicBezTo>
                  <a:pt x="1675459" y="2110854"/>
                  <a:pt x="1699918" y="1219972"/>
                  <a:pt x="1715911" y="899180"/>
                </a:cubicBezTo>
                <a:cubicBezTo>
                  <a:pt x="1731904" y="578388"/>
                  <a:pt x="1741311" y="534173"/>
                  <a:pt x="1755422" y="464558"/>
                </a:cubicBezTo>
                <a:cubicBezTo>
                  <a:pt x="1769533" y="394943"/>
                  <a:pt x="1783644" y="171047"/>
                  <a:pt x="1800577" y="481491"/>
                </a:cubicBezTo>
                <a:cubicBezTo>
                  <a:pt x="1817510" y="791935"/>
                  <a:pt x="1842911" y="1936817"/>
                  <a:pt x="1857022" y="2327224"/>
                </a:cubicBezTo>
                <a:cubicBezTo>
                  <a:pt x="1871133" y="2717631"/>
                  <a:pt x="1878659" y="2727039"/>
                  <a:pt x="1885244" y="2823935"/>
                </a:cubicBezTo>
                <a:cubicBezTo>
                  <a:pt x="1891829" y="2920831"/>
                  <a:pt x="1885244" y="3009261"/>
                  <a:pt x="1896533" y="2908602"/>
                </a:cubicBezTo>
                <a:cubicBezTo>
                  <a:pt x="1907822" y="2807943"/>
                  <a:pt x="1935104" y="2515373"/>
                  <a:pt x="1952978" y="2219980"/>
                </a:cubicBezTo>
                <a:cubicBezTo>
                  <a:pt x="1970852" y="1924587"/>
                  <a:pt x="1989667" y="1363905"/>
                  <a:pt x="2003778" y="1136246"/>
                </a:cubicBezTo>
                <a:cubicBezTo>
                  <a:pt x="2017889" y="908587"/>
                  <a:pt x="2015066" y="757128"/>
                  <a:pt x="2037644" y="854024"/>
                </a:cubicBezTo>
                <a:cubicBezTo>
                  <a:pt x="2060222" y="950920"/>
                  <a:pt x="2115725" y="1539824"/>
                  <a:pt x="2139244" y="1717624"/>
                </a:cubicBezTo>
                <a:cubicBezTo>
                  <a:pt x="2162763" y="1895424"/>
                  <a:pt x="2160881" y="1949046"/>
                  <a:pt x="2178755" y="1920824"/>
                </a:cubicBezTo>
                <a:cubicBezTo>
                  <a:pt x="2196629" y="1892602"/>
                  <a:pt x="2226733" y="1616965"/>
                  <a:pt x="2246489" y="1548291"/>
                </a:cubicBezTo>
                <a:cubicBezTo>
                  <a:pt x="2266245" y="1479617"/>
                  <a:pt x="2279415" y="1449513"/>
                  <a:pt x="2297289" y="1508780"/>
                </a:cubicBezTo>
                <a:cubicBezTo>
                  <a:pt x="2315163" y="1568047"/>
                  <a:pt x="2335859" y="1805114"/>
                  <a:pt x="2353733" y="1903891"/>
                </a:cubicBezTo>
                <a:cubicBezTo>
                  <a:pt x="2371607" y="2002668"/>
                  <a:pt x="2384778" y="2143779"/>
                  <a:pt x="2404533" y="2101446"/>
                </a:cubicBezTo>
                <a:cubicBezTo>
                  <a:pt x="2424289" y="2059113"/>
                  <a:pt x="2456273" y="1776891"/>
                  <a:pt x="2472266" y="1649891"/>
                </a:cubicBezTo>
                <a:cubicBezTo>
                  <a:pt x="2488259" y="1522891"/>
                  <a:pt x="2490141" y="1403416"/>
                  <a:pt x="2500489" y="1339446"/>
                </a:cubicBezTo>
                <a:cubicBezTo>
                  <a:pt x="2510837" y="1275476"/>
                  <a:pt x="2511777" y="1219973"/>
                  <a:pt x="2534355" y="1266069"/>
                </a:cubicBezTo>
                <a:cubicBezTo>
                  <a:pt x="2556933" y="1312165"/>
                  <a:pt x="2612437" y="1531357"/>
                  <a:pt x="2635955" y="1616024"/>
                </a:cubicBezTo>
                <a:cubicBezTo>
                  <a:pt x="2659474" y="1700691"/>
                  <a:pt x="2662296" y="1758076"/>
                  <a:pt x="2675466" y="1774069"/>
                </a:cubicBezTo>
                <a:cubicBezTo>
                  <a:pt x="2688636" y="1790062"/>
                  <a:pt x="2694282" y="1728913"/>
                  <a:pt x="2714978" y="1711980"/>
                </a:cubicBezTo>
                <a:cubicBezTo>
                  <a:pt x="2735674" y="1695047"/>
                  <a:pt x="2769540" y="1664943"/>
                  <a:pt x="2799644" y="1672469"/>
                </a:cubicBezTo>
                <a:cubicBezTo>
                  <a:pt x="2829748" y="1679995"/>
                  <a:pt x="2874904" y="1746787"/>
                  <a:pt x="2895600" y="1757135"/>
                </a:cubicBezTo>
                <a:cubicBezTo>
                  <a:pt x="2916296" y="1767483"/>
                  <a:pt x="2909711" y="1763720"/>
                  <a:pt x="2923822" y="1734557"/>
                </a:cubicBezTo>
                <a:cubicBezTo>
                  <a:pt x="2937933" y="1705394"/>
                  <a:pt x="2961451" y="1625431"/>
                  <a:pt x="2980266" y="1582157"/>
                </a:cubicBezTo>
                <a:cubicBezTo>
                  <a:pt x="2999081" y="1538883"/>
                  <a:pt x="3009430" y="1457039"/>
                  <a:pt x="3036711" y="1474913"/>
                </a:cubicBezTo>
                <a:cubicBezTo>
                  <a:pt x="3063993" y="1492787"/>
                  <a:pt x="3118555" y="1642365"/>
                  <a:pt x="3143955" y="1689402"/>
                </a:cubicBezTo>
                <a:cubicBezTo>
                  <a:pt x="3169355" y="1736439"/>
                  <a:pt x="3169355" y="1761839"/>
                  <a:pt x="3189111" y="1757135"/>
                </a:cubicBezTo>
                <a:cubicBezTo>
                  <a:pt x="3208867" y="1752431"/>
                  <a:pt x="3243674" y="1680935"/>
                  <a:pt x="3262489" y="1661180"/>
                </a:cubicBezTo>
                <a:cubicBezTo>
                  <a:pt x="3281304" y="1641425"/>
                  <a:pt x="3274719" y="1635780"/>
                  <a:pt x="3302000" y="1638602"/>
                </a:cubicBezTo>
                <a:cubicBezTo>
                  <a:pt x="3329282" y="1641424"/>
                  <a:pt x="3392311" y="1682817"/>
                  <a:pt x="3426178" y="1678113"/>
                </a:cubicBezTo>
                <a:cubicBezTo>
                  <a:pt x="3460045" y="1673409"/>
                  <a:pt x="3483563" y="1626373"/>
                  <a:pt x="3505200" y="1610380"/>
                </a:cubicBezTo>
                <a:cubicBezTo>
                  <a:pt x="3526837" y="1594387"/>
                  <a:pt x="3526837" y="1567105"/>
                  <a:pt x="3556000" y="1582157"/>
                </a:cubicBezTo>
                <a:cubicBezTo>
                  <a:pt x="3585163" y="1597209"/>
                  <a:pt x="3652897" y="1679054"/>
                  <a:pt x="3680178" y="1700691"/>
                </a:cubicBezTo>
                <a:cubicBezTo>
                  <a:pt x="3707459" y="1722328"/>
                  <a:pt x="3706519" y="1720447"/>
                  <a:pt x="3719689" y="1711980"/>
                </a:cubicBezTo>
                <a:cubicBezTo>
                  <a:pt x="3732859" y="1703513"/>
                  <a:pt x="3741326" y="1664943"/>
                  <a:pt x="3759200" y="1649891"/>
                </a:cubicBezTo>
                <a:cubicBezTo>
                  <a:pt x="3777074" y="1634839"/>
                  <a:pt x="3800592" y="1621669"/>
                  <a:pt x="3826933" y="1621669"/>
                </a:cubicBezTo>
                <a:cubicBezTo>
                  <a:pt x="3853274" y="1621669"/>
                  <a:pt x="3887140" y="1648950"/>
                  <a:pt x="3917244" y="1649891"/>
                </a:cubicBezTo>
                <a:cubicBezTo>
                  <a:pt x="3947348" y="1650832"/>
                  <a:pt x="3982155" y="1626372"/>
                  <a:pt x="4007555" y="1627313"/>
                </a:cubicBezTo>
                <a:cubicBezTo>
                  <a:pt x="4032955" y="1628254"/>
                  <a:pt x="4037659" y="1649891"/>
                  <a:pt x="4069644" y="1655535"/>
                </a:cubicBezTo>
                <a:cubicBezTo>
                  <a:pt x="4101629" y="1661179"/>
                  <a:pt x="4140200" y="1664002"/>
                  <a:pt x="4199466" y="1661180"/>
                </a:cubicBezTo>
                <a:cubicBezTo>
                  <a:pt x="4258732" y="1658358"/>
                  <a:pt x="4341988" y="1648480"/>
                  <a:pt x="4425244" y="1638602"/>
                </a:cubicBezTo>
              </a:path>
            </a:pathLst>
          </a:custGeom>
          <a:noFill/>
          <a:ln w="63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de-DE"/>
          </a:p>
        </p:txBody>
      </p:sp>
      <p:grpSp>
        <p:nvGrpSpPr>
          <p:cNvPr id="20" name="Group 293">
            <a:extLst>
              <a:ext uri="{FF2B5EF4-FFF2-40B4-BE49-F238E27FC236}">
                <a16:creationId xmlns:a16="http://schemas.microsoft.com/office/drawing/2014/main" xmlns="" id="{8D70CFED-5DE9-B645-AD20-31F33DA528E1}"/>
              </a:ext>
            </a:extLst>
          </p:cNvPr>
          <p:cNvGrpSpPr/>
          <p:nvPr/>
        </p:nvGrpSpPr>
        <p:grpSpPr>
          <a:xfrm flipH="1">
            <a:off x="1019966" y="4466447"/>
            <a:ext cx="993869" cy="963479"/>
            <a:chOff x="1014903" y="1952464"/>
            <a:chExt cx="1035293" cy="1042204"/>
          </a:xfrm>
        </p:grpSpPr>
        <p:sp>
          <p:nvSpPr>
            <p:cNvPr id="21" name="Freihandform 32">
              <a:extLst>
                <a:ext uri="{FF2B5EF4-FFF2-40B4-BE49-F238E27FC236}">
                  <a16:creationId xmlns:a16="http://schemas.microsoft.com/office/drawing/2014/main" xmlns="" id="{0DBC97FF-7445-724D-AC96-52AEE67A993A}"/>
                </a:ext>
              </a:extLst>
            </p:cNvPr>
            <p:cNvSpPr/>
            <p:nvPr/>
          </p:nvSpPr>
          <p:spPr>
            <a:xfrm flipH="1">
              <a:off x="1014903" y="1952464"/>
              <a:ext cx="1035293" cy="1042204"/>
            </a:xfrm>
            <a:custGeom>
              <a:avLst/>
              <a:gdLst>
                <a:gd name="connsiteX0" fmla="*/ 0 w 3262006"/>
                <a:gd name="connsiteY0" fmla="*/ 3181607 h 3329774"/>
                <a:gd name="connsiteX1" fmla="*/ 431800 w 3262006"/>
                <a:gd name="connsiteY1" fmla="*/ 2682074 h 3329774"/>
                <a:gd name="connsiteX2" fmla="*/ 563033 w 3262006"/>
                <a:gd name="connsiteY2" fmla="*/ 2542374 h 3329774"/>
                <a:gd name="connsiteX3" fmla="*/ 630766 w 3262006"/>
                <a:gd name="connsiteY3" fmla="*/ 2415374 h 3329774"/>
                <a:gd name="connsiteX4" fmla="*/ 664633 w 3262006"/>
                <a:gd name="connsiteY4" fmla="*/ 2305307 h 3329774"/>
                <a:gd name="connsiteX5" fmla="*/ 690033 w 3262006"/>
                <a:gd name="connsiteY5" fmla="*/ 2165607 h 3329774"/>
                <a:gd name="connsiteX6" fmla="*/ 677333 w 3262006"/>
                <a:gd name="connsiteY6" fmla="*/ 1996274 h 3329774"/>
                <a:gd name="connsiteX7" fmla="*/ 579966 w 3262006"/>
                <a:gd name="connsiteY7" fmla="*/ 1666074 h 3329774"/>
                <a:gd name="connsiteX8" fmla="*/ 529166 w 3262006"/>
                <a:gd name="connsiteY8" fmla="*/ 1407840 h 3329774"/>
                <a:gd name="connsiteX9" fmla="*/ 541866 w 3262006"/>
                <a:gd name="connsiteY9" fmla="*/ 1191940 h 3329774"/>
                <a:gd name="connsiteX10" fmla="*/ 567266 w 3262006"/>
                <a:gd name="connsiteY10" fmla="*/ 908307 h 3329774"/>
                <a:gd name="connsiteX11" fmla="*/ 651933 w 3262006"/>
                <a:gd name="connsiteY11" fmla="*/ 658540 h 3329774"/>
                <a:gd name="connsiteX12" fmla="*/ 770466 w 3262006"/>
                <a:gd name="connsiteY12" fmla="*/ 472274 h 3329774"/>
                <a:gd name="connsiteX13" fmla="*/ 880533 w 3262006"/>
                <a:gd name="connsiteY13" fmla="*/ 357974 h 3329774"/>
                <a:gd name="connsiteX14" fmla="*/ 1155700 w 3262006"/>
                <a:gd name="connsiteY14" fmla="*/ 146307 h 3329774"/>
                <a:gd name="connsiteX15" fmla="*/ 1308100 w 3262006"/>
                <a:gd name="connsiteY15" fmla="*/ 74340 h 3329774"/>
                <a:gd name="connsiteX16" fmla="*/ 1477433 w 3262006"/>
                <a:gd name="connsiteY16" fmla="*/ 27774 h 3329774"/>
                <a:gd name="connsiteX17" fmla="*/ 1625600 w 3262006"/>
                <a:gd name="connsiteY17" fmla="*/ 6607 h 3329774"/>
                <a:gd name="connsiteX18" fmla="*/ 1828800 w 3262006"/>
                <a:gd name="connsiteY18" fmla="*/ 2374 h 3329774"/>
                <a:gd name="connsiteX19" fmla="*/ 2053166 w 3262006"/>
                <a:gd name="connsiteY19" fmla="*/ 40474 h 3329774"/>
                <a:gd name="connsiteX20" fmla="*/ 2345266 w 3262006"/>
                <a:gd name="connsiteY20" fmla="*/ 142074 h 3329774"/>
                <a:gd name="connsiteX21" fmla="*/ 2552700 w 3262006"/>
                <a:gd name="connsiteY21" fmla="*/ 260607 h 3329774"/>
                <a:gd name="connsiteX22" fmla="*/ 2688166 w 3262006"/>
                <a:gd name="connsiteY22" fmla="*/ 353740 h 3329774"/>
                <a:gd name="connsiteX23" fmla="*/ 2823633 w 3262006"/>
                <a:gd name="connsiteY23" fmla="*/ 459574 h 3329774"/>
                <a:gd name="connsiteX24" fmla="*/ 2988733 w 3262006"/>
                <a:gd name="connsiteY24" fmla="*/ 637374 h 3329774"/>
                <a:gd name="connsiteX25" fmla="*/ 3090333 w 3262006"/>
                <a:gd name="connsiteY25" fmla="*/ 794007 h 3329774"/>
                <a:gd name="connsiteX26" fmla="*/ 3145366 w 3262006"/>
                <a:gd name="connsiteY26" fmla="*/ 946407 h 3329774"/>
                <a:gd name="connsiteX27" fmla="*/ 3162300 w 3262006"/>
                <a:gd name="connsiteY27" fmla="*/ 1149607 h 3329774"/>
                <a:gd name="connsiteX28" fmla="*/ 3170766 w 3262006"/>
                <a:gd name="connsiteY28" fmla="*/ 1285074 h 3329774"/>
                <a:gd name="connsiteX29" fmla="*/ 3179233 w 3262006"/>
                <a:gd name="connsiteY29" fmla="*/ 1458640 h 3329774"/>
                <a:gd name="connsiteX30" fmla="*/ 3170766 w 3262006"/>
                <a:gd name="connsiteY30" fmla="*/ 1606807 h 3329774"/>
                <a:gd name="connsiteX31" fmla="*/ 3077633 w 3262006"/>
                <a:gd name="connsiteY31" fmla="*/ 1716874 h 3329774"/>
                <a:gd name="connsiteX32" fmla="*/ 3136900 w 3262006"/>
                <a:gd name="connsiteY32" fmla="*/ 1903140 h 3329774"/>
                <a:gd name="connsiteX33" fmla="*/ 3179233 w 3262006"/>
                <a:gd name="connsiteY33" fmla="*/ 2051307 h 3329774"/>
                <a:gd name="connsiteX34" fmla="*/ 3238500 w 3262006"/>
                <a:gd name="connsiteY34" fmla="*/ 2131740 h 3329774"/>
                <a:gd name="connsiteX35" fmla="*/ 3259666 w 3262006"/>
                <a:gd name="connsiteY35" fmla="*/ 2229107 h 3329774"/>
                <a:gd name="connsiteX36" fmla="*/ 3187700 w 3262006"/>
                <a:gd name="connsiteY36" fmla="*/ 2318007 h 3329774"/>
                <a:gd name="connsiteX37" fmla="*/ 3035300 w 3262006"/>
                <a:gd name="connsiteY37" fmla="*/ 2347640 h 3329774"/>
                <a:gd name="connsiteX38" fmla="*/ 3018366 w 3262006"/>
                <a:gd name="connsiteY38" fmla="*/ 2428074 h 3329774"/>
                <a:gd name="connsiteX39" fmla="*/ 3031066 w 3262006"/>
                <a:gd name="connsiteY39" fmla="*/ 2491574 h 3329774"/>
                <a:gd name="connsiteX40" fmla="*/ 3009900 w 3262006"/>
                <a:gd name="connsiteY40" fmla="*/ 2576240 h 3329774"/>
                <a:gd name="connsiteX41" fmla="*/ 2963333 w 3262006"/>
                <a:gd name="connsiteY41" fmla="*/ 2593174 h 3329774"/>
                <a:gd name="connsiteX42" fmla="*/ 2950633 w 3262006"/>
                <a:gd name="connsiteY42" fmla="*/ 2618574 h 3329774"/>
                <a:gd name="connsiteX43" fmla="*/ 2971800 w 3262006"/>
                <a:gd name="connsiteY43" fmla="*/ 2652440 h 3329774"/>
                <a:gd name="connsiteX44" fmla="*/ 2984500 w 3262006"/>
                <a:gd name="connsiteY44" fmla="*/ 2703240 h 3329774"/>
                <a:gd name="connsiteX45" fmla="*/ 2967566 w 3262006"/>
                <a:gd name="connsiteY45" fmla="*/ 2745574 h 3329774"/>
                <a:gd name="connsiteX46" fmla="*/ 2899833 w 3262006"/>
                <a:gd name="connsiteY46" fmla="*/ 2792140 h 3329774"/>
                <a:gd name="connsiteX47" fmla="*/ 2819400 w 3262006"/>
                <a:gd name="connsiteY47" fmla="*/ 2897974 h 3329774"/>
                <a:gd name="connsiteX48" fmla="*/ 2832100 w 3262006"/>
                <a:gd name="connsiteY48" fmla="*/ 3012274 h 3329774"/>
                <a:gd name="connsiteX49" fmla="*/ 2806700 w 3262006"/>
                <a:gd name="connsiteY49" fmla="*/ 3135040 h 3329774"/>
                <a:gd name="connsiteX50" fmla="*/ 2751666 w 3262006"/>
                <a:gd name="connsiteY50" fmla="*/ 3190074 h 3329774"/>
                <a:gd name="connsiteX51" fmla="*/ 2628900 w 3262006"/>
                <a:gd name="connsiteY51" fmla="*/ 3207007 h 3329774"/>
                <a:gd name="connsiteX52" fmla="*/ 2400300 w 3262006"/>
                <a:gd name="connsiteY52" fmla="*/ 3156207 h 3329774"/>
                <a:gd name="connsiteX53" fmla="*/ 2222500 w 3262006"/>
                <a:gd name="connsiteY53" fmla="*/ 3105407 h 3329774"/>
                <a:gd name="connsiteX54" fmla="*/ 2108200 w 3262006"/>
                <a:gd name="connsiteY54" fmla="*/ 3160440 h 3329774"/>
                <a:gd name="connsiteX55" fmla="*/ 2053166 w 3262006"/>
                <a:gd name="connsiteY55" fmla="*/ 3257807 h 3329774"/>
                <a:gd name="connsiteX56" fmla="*/ 2057400 w 3262006"/>
                <a:gd name="connsiteY56" fmla="*/ 3329774 h 3329774"/>
                <a:gd name="connsiteX0" fmla="*/ 0 w 3312806"/>
                <a:gd name="connsiteY0" fmla="*/ 3325541 h 3329774"/>
                <a:gd name="connsiteX1" fmla="*/ 482600 w 3312806"/>
                <a:gd name="connsiteY1" fmla="*/ 2682074 h 3329774"/>
                <a:gd name="connsiteX2" fmla="*/ 613833 w 3312806"/>
                <a:gd name="connsiteY2" fmla="*/ 2542374 h 3329774"/>
                <a:gd name="connsiteX3" fmla="*/ 681566 w 3312806"/>
                <a:gd name="connsiteY3" fmla="*/ 2415374 h 3329774"/>
                <a:gd name="connsiteX4" fmla="*/ 715433 w 3312806"/>
                <a:gd name="connsiteY4" fmla="*/ 2305307 h 3329774"/>
                <a:gd name="connsiteX5" fmla="*/ 740833 w 3312806"/>
                <a:gd name="connsiteY5" fmla="*/ 2165607 h 3329774"/>
                <a:gd name="connsiteX6" fmla="*/ 728133 w 3312806"/>
                <a:gd name="connsiteY6" fmla="*/ 1996274 h 3329774"/>
                <a:gd name="connsiteX7" fmla="*/ 630766 w 3312806"/>
                <a:gd name="connsiteY7" fmla="*/ 1666074 h 3329774"/>
                <a:gd name="connsiteX8" fmla="*/ 579966 w 3312806"/>
                <a:gd name="connsiteY8" fmla="*/ 1407840 h 3329774"/>
                <a:gd name="connsiteX9" fmla="*/ 592666 w 3312806"/>
                <a:gd name="connsiteY9" fmla="*/ 1191940 h 3329774"/>
                <a:gd name="connsiteX10" fmla="*/ 618066 w 3312806"/>
                <a:gd name="connsiteY10" fmla="*/ 908307 h 3329774"/>
                <a:gd name="connsiteX11" fmla="*/ 702733 w 3312806"/>
                <a:gd name="connsiteY11" fmla="*/ 658540 h 3329774"/>
                <a:gd name="connsiteX12" fmla="*/ 821266 w 3312806"/>
                <a:gd name="connsiteY12" fmla="*/ 472274 h 3329774"/>
                <a:gd name="connsiteX13" fmla="*/ 931333 w 3312806"/>
                <a:gd name="connsiteY13" fmla="*/ 357974 h 3329774"/>
                <a:gd name="connsiteX14" fmla="*/ 1206500 w 3312806"/>
                <a:gd name="connsiteY14" fmla="*/ 146307 h 3329774"/>
                <a:gd name="connsiteX15" fmla="*/ 1358900 w 3312806"/>
                <a:gd name="connsiteY15" fmla="*/ 74340 h 3329774"/>
                <a:gd name="connsiteX16" fmla="*/ 1528233 w 3312806"/>
                <a:gd name="connsiteY16" fmla="*/ 27774 h 3329774"/>
                <a:gd name="connsiteX17" fmla="*/ 1676400 w 3312806"/>
                <a:gd name="connsiteY17" fmla="*/ 6607 h 3329774"/>
                <a:gd name="connsiteX18" fmla="*/ 1879600 w 3312806"/>
                <a:gd name="connsiteY18" fmla="*/ 2374 h 3329774"/>
                <a:gd name="connsiteX19" fmla="*/ 2103966 w 3312806"/>
                <a:gd name="connsiteY19" fmla="*/ 40474 h 3329774"/>
                <a:gd name="connsiteX20" fmla="*/ 2396066 w 3312806"/>
                <a:gd name="connsiteY20" fmla="*/ 142074 h 3329774"/>
                <a:gd name="connsiteX21" fmla="*/ 2603500 w 3312806"/>
                <a:gd name="connsiteY21" fmla="*/ 260607 h 3329774"/>
                <a:gd name="connsiteX22" fmla="*/ 2738966 w 3312806"/>
                <a:gd name="connsiteY22" fmla="*/ 353740 h 3329774"/>
                <a:gd name="connsiteX23" fmla="*/ 2874433 w 3312806"/>
                <a:gd name="connsiteY23" fmla="*/ 459574 h 3329774"/>
                <a:gd name="connsiteX24" fmla="*/ 3039533 w 3312806"/>
                <a:gd name="connsiteY24" fmla="*/ 637374 h 3329774"/>
                <a:gd name="connsiteX25" fmla="*/ 3141133 w 3312806"/>
                <a:gd name="connsiteY25" fmla="*/ 794007 h 3329774"/>
                <a:gd name="connsiteX26" fmla="*/ 3196166 w 3312806"/>
                <a:gd name="connsiteY26" fmla="*/ 946407 h 3329774"/>
                <a:gd name="connsiteX27" fmla="*/ 3213100 w 3312806"/>
                <a:gd name="connsiteY27" fmla="*/ 1149607 h 3329774"/>
                <a:gd name="connsiteX28" fmla="*/ 3221566 w 3312806"/>
                <a:gd name="connsiteY28" fmla="*/ 1285074 h 3329774"/>
                <a:gd name="connsiteX29" fmla="*/ 3230033 w 3312806"/>
                <a:gd name="connsiteY29" fmla="*/ 1458640 h 3329774"/>
                <a:gd name="connsiteX30" fmla="*/ 3221566 w 3312806"/>
                <a:gd name="connsiteY30" fmla="*/ 1606807 h 3329774"/>
                <a:gd name="connsiteX31" fmla="*/ 3128433 w 3312806"/>
                <a:gd name="connsiteY31" fmla="*/ 1716874 h 3329774"/>
                <a:gd name="connsiteX32" fmla="*/ 3187700 w 3312806"/>
                <a:gd name="connsiteY32" fmla="*/ 1903140 h 3329774"/>
                <a:gd name="connsiteX33" fmla="*/ 3230033 w 3312806"/>
                <a:gd name="connsiteY33" fmla="*/ 2051307 h 3329774"/>
                <a:gd name="connsiteX34" fmla="*/ 3289300 w 3312806"/>
                <a:gd name="connsiteY34" fmla="*/ 2131740 h 3329774"/>
                <a:gd name="connsiteX35" fmla="*/ 3310466 w 3312806"/>
                <a:gd name="connsiteY35" fmla="*/ 2229107 h 3329774"/>
                <a:gd name="connsiteX36" fmla="*/ 3238500 w 3312806"/>
                <a:gd name="connsiteY36" fmla="*/ 2318007 h 3329774"/>
                <a:gd name="connsiteX37" fmla="*/ 3086100 w 3312806"/>
                <a:gd name="connsiteY37" fmla="*/ 2347640 h 3329774"/>
                <a:gd name="connsiteX38" fmla="*/ 3069166 w 3312806"/>
                <a:gd name="connsiteY38" fmla="*/ 2428074 h 3329774"/>
                <a:gd name="connsiteX39" fmla="*/ 3081866 w 3312806"/>
                <a:gd name="connsiteY39" fmla="*/ 2491574 h 3329774"/>
                <a:gd name="connsiteX40" fmla="*/ 3060700 w 3312806"/>
                <a:gd name="connsiteY40" fmla="*/ 2576240 h 3329774"/>
                <a:gd name="connsiteX41" fmla="*/ 3014133 w 3312806"/>
                <a:gd name="connsiteY41" fmla="*/ 2593174 h 3329774"/>
                <a:gd name="connsiteX42" fmla="*/ 3001433 w 3312806"/>
                <a:gd name="connsiteY42" fmla="*/ 2618574 h 3329774"/>
                <a:gd name="connsiteX43" fmla="*/ 3022600 w 3312806"/>
                <a:gd name="connsiteY43" fmla="*/ 2652440 h 3329774"/>
                <a:gd name="connsiteX44" fmla="*/ 3035300 w 3312806"/>
                <a:gd name="connsiteY44" fmla="*/ 2703240 h 3329774"/>
                <a:gd name="connsiteX45" fmla="*/ 3018366 w 3312806"/>
                <a:gd name="connsiteY45" fmla="*/ 2745574 h 3329774"/>
                <a:gd name="connsiteX46" fmla="*/ 2950633 w 3312806"/>
                <a:gd name="connsiteY46" fmla="*/ 2792140 h 3329774"/>
                <a:gd name="connsiteX47" fmla="*/ 2870200 w 3312806"/>
                <a:gd name="connsiteY47" fmla="*/ 2897974 h 3329774"/>
                <a:gd name="connsiteX48" fmla="*/ 2882900 w 3312806"/>
                <a:gd name="connsiteY48" fmla="*/ 3012274 h 3329774"/>
                <a:gd name="connsiteX49" fmla="*/ 2857500 w 3312806"/>
                <a:gd name="connsiteY49" fmla="*/ 3135040 h 3329774"/>
                <a:gd name="connsiteX50" fmla="*/ 2802466 w 3312806"/>
                <a:gd name="connsiteY50" fmla="*/ 3190074 h 3329774"/>
                <a:gd name="connsiteX51" fmla="*/ 2679700 w 3312806"/>
                <a:gd name="connsiteY51" fmla="*/ 3207007 h 3329774"/>
                <a:gd name="connsiteX52" fmla="*/ 2451100 w 3312806"/>
                <a:gd name="connsiteY52" fmla="*/ 3156207 h 3329774"/>
                <a:gd name="connsiteX53" fmla="*/ 2273300 w 3312806"/>
                <a:gd name="connsiteY53" fmla="*/ 3105407 h 3329774"/>
                <a:gd name="connsiteX54" fmla="*/ 2159000 w 3312806"/>
                <a:gd name="connsiteY54" fmla="*/ 3160440 h 3329774"/>
                <a:gd name="connsiteX55" fmla="*/ 2103966 w 3312806"/>
                <a:gd name="connsiteY55" fmla="*/ 3257807 h 3329774"/>
                <a:gd name="connsiteX56" fmla="*/ 2108200 w 3312806"/>
                <a:gd name="connsiteY56" fmla="*/ 3329774 h 332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312806" h="3329774">
                  <a:moveTo>
                    <a:pt x="0" y="3325541"/>
                  </a:moveTo>
                  <a:cubicBezTo>
                    <a:pt x="160867" y="3111052"/>
                    <a:pt x="380294" y="2812602"/>
                    <a:pt x="482600" y="2682074"/>
                  </a:cubicBezTo>
                  <a:cubicBezTo>
                    <a:pt x="584906" y="2551546"/>
                    <a:pt x="580672" y="2586824"/>
                    <a:pt x="613833" y="2542374"/>
                  </a:cubicBezTo>
                  <a:cubicBezTo>
                    <a:pt x="646994" y="2497924"/>
                    <a:pt x="664633" y="2454885"/>
                    <a:pt x="681566" y="2415374"/>
                  </a:cubicBezTo>
                  <a:cubicBezTo>
                    <a:pt x="698499" y="2375863"/>
                    <a:pt x="705555" y="2346935"/>
                    <a:pt x="715433" y="2305307"/>
                  </a:cubicBezTo>
                  <a:cubicBezTo>
                    <a:pt x="725311" y="2263679"/>
                    <a:pt x="738716" y="2217112"/>
                    <a:pt x="740833" y="2165607"/>
                  </a:cubicBezTo>
                  <a:cubicBezTo>
                    <a:pt x="742950" y="2114102"/>
                    <a:pt x="746477" y="2079529"/>
                    <a:pt x="728133" y="1996274"/>
                  </a:cubicBezTo>
                  <a:cubicBezTo>
                    <a:pt x="709789" y="1913019"/>
                    <a:pt x="655460" y="1764146"/>
                    <a:pt x="630766" y="1666074"/>
                  </a:cubicBezTo>
                  <a:cubicBezTo>
                    <a:pt x="606072" y="1568002"/>
                    <a:pt x="586316" y="1486862"/>
                    <a:pt x="579966" y="1407840"/>
                  </a:cubicBezTo>
                  <a:cubicBezTo>
                    <a:pt x="573616" y="1328818"/>
                    <a:pt x="586316" y="1275195"/>
                    <a:pt x="592666" y="1191940"/>
                  </a:cubicBezTo>
                  <a:cubicBezTo>
                    <a:pt x="599016" y="1108685"/>
                    <a:pt x="599722" y="997207"/>
                    <a:pt x="618066" y="908307"/>
                  </a:cubicBezTo>
                  <a:cubicBezTo>
                    <a:pt x="636410" y="819407"/>
                    <a:pt x="668866" y="731212"/>
                    <a:pt x="702733" y="658540"/>
                  </a:cubicBezTo>
                  <a:cubicBezTo>
                    <a:pt x="736600" y="585868"/>
                    <a:pt x="783166" y="522368"/>
                    <a:pt x="821266" y="472274"/>
                  </a:cubicBezTo>
                  <a:cubicBezTo>
                    <a:pt x="859366" y="422180"/>
                    <a:pt x="867127" y="412302"/>
                    <a:pt x="931333" y="357974"/>
                  </a:cubicBezTo>
                  <a:cubicBezTo>
                    <a:pt x="995539" y="303646"/>
                    <a:pt x="1135239" y="193579"/>
                    <a:pt x="1206500" y="146307"/>
                  </a:cubicBezTo>
                  <a:cubicBezTo>
                    <a:pt x="1277761" y="99035"/>
                    <a:pt x="1305278" y="94095"/>
                    <a:pt x="1358900" y="74340"/>
                  </a:cubicBezTo>
                  <a:cubicBezTo>
                    <a:pt x="1412522" y="54585"/>
                    <a:pt x="1475316" y="39063"/>
                    <a:pt x="1528233" y="27774"/>
                  </a:cubicBezTo>
                  <a:cubicBezTo>
                    <a:pt x="1581150" y="16485"/>
                    <a:pt x="1617839" y="10840"/>
                    <a:pt x="1676400" y="6607"/>
                  </a:cubicBezTo>
                  <a:cubicBezTo>
                    <a:pt x="1734961" y="2374"/>
                    <a:pt x="1808339" y="-3270"/>
                    <a:pt x="1879600" y="2374"/>
                  </a:cubicBezTo>
                  <a:cubicBezTo>
                    <a:pt x="1950861" y="8018"/>
                    <a:pt x="2017888" y="17191"/>
                    <a:pt x="2103966" y="40474"/>
                  </a:cubicBezTo>
                  <a:cubicBezTo>
                    <a:pt x="2190044" y="63757"/>
                    <a:pt x="2312810" y="105385"/>
                    <a:pt x="2396066" y="142074"/>
                  </a:cubicBezTo>
                  <a:cubicBezTo>
                    <a:pt x="2479322" y="178763"/>
                    <a:pt x="2546350" y="225329"/>
                    <a:pt x="2603500" y="260607"/>
                  </a:cubicBezTo>
                  <a:cubicBezTo>
                    <a:pt x="2660650" y="295885"/>
                    <a:pt x="2693811" y="320579"/>
                    <a:pt x="2738966" y="353740"/>
                  </a:cubicBezTo>
                  <a:cubicBezTo>
                    <a:pt x="2784122" y="386901"/>
                    <a:pt x="2824339" y="412302"/>
                    <a:pt x="2874433" y="459574"/>
                  </a:cubicBezTo>
                  <a:cubicBezTo>
                    <a:pt x="2924527" y="506846"/>
                    <a:pt x="2995083" y="581635"/>
                    <a:pt x="3039533" y="637374"/>
                  </a:cubicBezTo>
                  <a:cubicBezTo>
                    <a:pt x="3083983" y="693113"/>
                    <a:pt x="3115028" y="742501"/>
                    <a:pt x="3141133" y="794007"/>
                  </a:cubicBezTo>
                  <a:cubicBezTo>
                    <a:pt x="3167239" y="845512"/>
                    <a:pt x="3184171" y="887140"/>
                    <a:pt x="3196166" y="946407"/>
                  </a:cubicBezTo>
                  <a:cubicBezTo>
                    <a:pt x="3208161" y="1005674"/>
                    <a:pt x="3208867" y="1093162"/>
                    <a:pt x="3213100" y="1149607"/>
                  </a:cubicBezTo>
                  <a:cubicBezTo>
                    <a:pt x="3217333" y="1206052"/>
                    <a:pt x="3218744" y="1233568"/>
                    <a:pt x="3221566" y="1285074"/>
                  </a:cubicBezTo>
                  <a:cubicBezTo>
                    <a:pt x="3224388" y="1336579"/>
                    <a:pt x="3230033" y="1405018"/>
                    <a:pt x="3230033" y="1458640"/>
                  </a:cubicBezTo>
                  <a:cubicBezTo>
                    <a:pt x="3230033" y="1512262"/>
                    <a:pt x="3238499" y="1563768"/>
                    <a:pt x="3221566" y="1606807"/>
                  </a:cubicBezTo>
                  <a:cubicBezTo>
                    <a:pt x="3204633" y="1649846"/>
                    <a:pt x="3134077" y="1667485"/>
                    <a:pt x="3128433" y="1716874"/>
                  </a:cubicBezTo>
                  <a:cubicBezTo>
                    <a:pt x="3122789" y="1766263"/>
                    <a:pt x="3170767" y="1847401"/>
                    <a:pt x="3187700" y="1903140"/>
                  </a:cubicBezTo>
                  <a:cubicBezTo>
                    <a:pt x="3204633" y="1958879"/>
                    <a:pt x="3213100" y="2013207"/>
                    <a:pt x="3230033" y="2051307"/>
                  </a:cubicBezTo>
                  <a:cubicBezTo>
                    <a:pt x="3246966" y="2089407"/>
                    <a:pt x="3275895" y="2102107"/>
                    <a:pt x="3289300" y="2131740"/>
                  </a:cubicBezTo>
                  <a:cubicBezTo>
                    <a:pt x="3302705" y="2161373"/>
                    <a:pt x="3318933" y="2198063"/>
                    <a:pt x="3310466" y="2229107"/>
                  </a:cubicBezTo>
                  <a:cubicBezTo>
                    <a:pt x="3301999" y="2260151"/>
                    <a:pt x="3275894" y="2298251"/>
                    <a:pt x="3238500" y="2318007"/>
                  </a:cubicBezTo>
                  <a:cubicBezTo>
                    <a:pt x="3201106" y="2337762"/>
                    <a:pt x="3114322" y="2329295"/>
                    <a:pt x="3086100" y="2347640"/>
                  </a:cubicBezTo>
                  <a:cubicBezTo>
                    <a:pt x="3057878" y="2365984"/>
                    <a:pt x="3069872" y="2404085"/>
                    <a:pt x="3069166" y="2428074"/>
                  </a:cubicBezTo>
                  <a:cubicBezTo>
                    <a:pt x="3068460" y="2452063"/>
                    <a:pt x="3083277" y="2466880"/>
                    <a:pt x="3081866" y="2491574"/>
                  </a:cubicBezTo>
                  <a:cubicBezTo>
                    <a:pt x="3080455" y="2516268"/>
                    <a:pt x="3071989" y="2559307"/>
                    <a:pt x="3060700" y="2576240"/>
                  </a:cubicBezTo>
                  <a:cubicBezTo>
                    <a:pt x="3049411" y="2593173"/>
                    <a:pt x="3024011" y="2586118"/>
                    <a:pt x="3014133" y="2593174"/>
                  </a:cubicBezTo>
                  <a:cubicBezTo>
                    <a:pt x="3004255" y="2600230"/>
                    <a:pt x="3000022" y="2608696"/>
                    <a:pt x="3001433" y="2618574"/>
                  </a:cubicBezTo>
                  <a:cubicBezTo>
                    <a:pt x="3002844" y="2628452"/>
                    <a:pt x="3016956" y="2638329"/>
                    <a:pt x="3022600" y="2652440"/>
                  </a:cubicBezTo>
                  <a:cubicBezTo>
                    <a:pt x="3028245" y="2666551"/>
                    <a:pt x="3036006" y="2687718"/>
                    <a:pt x="3035300" y="2703240"/>
                  </a:cubicBezTo>
                  <a:cubicBezTo>
                    <a:pt x="3034594" y="2718762"/>
                    <a:pt x="3032477" y="2730757"/>
                    <a:pt x="3018366" y="2745574"/>
                  </a:cubicBezTo>
                  <a:cubicBezTo>
                    <a:pt x="3004255" y="2760391"/>
                    <a:pt x="2975327" y="2766740"/>
                    <a:pt x="2950633" y="2792140"/>
                  </a:cubicBezTo>
                  <a:cubicBezTo>
                    <a:pt x="2925939" y="2817540"/>
                    <a:pt x="2881489" y="2861285"/>
                    <a:pt x="2870200" y="2897974"/>
                  </a:cubicBezTo>
                  <a:cubicBezTo>
                    <a:pt x="2858911" y="2934663"/>
                    <a:pt x="2885017" y="2972763"/>
                    <a:pt x="2882900" y="3012274"/>
                  </a:cubicBezTo>
                  <a:cubicBezTo>
                    <a:pt x="2880783" y="3051785"/>
                    <a:pt x="2870906" y="3105407"/>
                    <a:pt x="2857500" y="3135040"/>
                  </a:cubicBezTo>
                  <a:cubicBezTo>
                    <a:pt x="2844094" y="3164673"/>
                    <a:pt x="2832099" y="3178079"/>
                    <a:pt x="2802466" y="3190074"/>
                  </a:cubicBezTo>
                  <a:cubicBezTo>
                    <a:pt x="2772833" y="3202069"/>
                    <a:pt x="2738261" y="3212652"/>
                    <a:pt x="2679700" y="3207007"/>
                  </a:cubicBezTo>
                  <a:cubicBezTo>
                    <a:pt x="2621139" y="3201363"/>
                    <a:pt x="2518833" y="3173140"/>
                    <a:pt x="2451100" y="3156207"/>
                  </a:cubicBezTo>
                  <a:cubicBezTo>
                    <a:pt x="2383367" y="3139274"/>
                    <a:pt x="2321983" y="3104701"/>
                    <a:pt x="2273300" y="3105407"/>
                  </a:cubicBezTo>
                  <a:cubicBezTo>
                    <a:pt x="2224617" y="3106112"/>
                    <a:pt x="2187222" y="3135040"/>
                    <a:pt x="2159000" y="3160440"/>
                  </a:cubicBezTo>
                  <a:cubicBezTo>
                    <a:pt x="2130778" y="3185840"/>
                    <a:pt x="2112433" y="3229585"/>
                    <a:pt x="2103966" y="3257807"/>
                  </a:cubicBezTo>
                  <a:cubicBezTo>
                    <a:pt x="2095499" y="3286029"/>
                    <a:pt x="2108200" y="3329774"/>
                    <a:pt x="2108200" y="3329774"/>
                  </a:cubicBezTo>
                </a:path>
              </a:pathLst>
            </a:custGeom>
            <a:solidFill>
              <a:srgbClr val="FFFFFF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/>
            </a:p>
          </p:txBody>
        </p:sp>
        <p:grpSp>
          <p:nvGrpSpPr>
            <p:cNvPr id="22" name="Group 296">
              <a:extLst>
                <a:ext uri="{FF2B5EF4-FFF2-40B4-BE49-F238E27FC236}">
                  <a16:creationId xmlns:a16="http://schemas.microsoft.com/office/drawing/2014/main" xmlns="" id="{7D40A0EE-B078-CD49-882B-13C90D94EF84}"/>
                </a:ext>
              </a:extLst>
            </p:cNvPr>
            <p:cNvGrpSpPr/>
            <p:nvPr/>
          </p:nvGrpSpPr>
          <p:grpSpPr>
            <a:xfrm>
              <a:off x="1444117" y="2368374"/>
              <a:ext cx="153515" cy="304412"/>
              <a:chOff x="1444117" y="2368374"/>
              <a:chExt cx="153515" cy="304412"/>
            </a:xfrm>
            <a:effectLst/>
          </p:grpSpPr>
          <p:sp>
            <p:nvSpPr>
              <p:cNvPr id="23" name="Freihandform 9">
                <a:extLst>
                  <a:ext uri="{FF2B5EF4-FFF2-40B4-BE49-F238E27FC236}">
                    <a16:creationId xmlns:a16="http://schemas.microsoft.com/office/drawing/2014/main" xmlns="" id="{062AEFAF-4445-9C46-A7BF-FE505C0C3CBF}"/>
                  </a:ext>
                </a:extLst>
              </p:cNvPr>
              <p:cNvSpPr/>
              <p:nvPr/>
            </p:nvSpPr>
            <p:spPr>
              <a:xfrm flipH="1">
                <a:off x="1444117" y="2368374"/>
                <a:ext cx="153515" cy="304412"/>
              </a:xfrm>
              <a:custGeom>
                <a:avLst/>
                <a:gdLst>
                  <a:gd name="connsiteX0" fmla="*/ 2047319 w 2155984"/>
                  <a:gd name="connsiteY0" fmla="*/ 4021611 h 4268615"/>
                  <a:gd name="connsiteX1" fmla="*/ 1897904 w 2155984"/>
                  <a:gd name="connsiteY1" fmla="*/ 4150655 h 4268615"/>
                  <a:gd name="connsiteX2" fmla="*/ 1755281 w 2155984"/>
                  <a:gd name="connsiteY2" fmla="*/ 4218572 h 4268615"/>
                  <a:gd name="connsiteX3" fmla="*/ 1633033 w 2155984"/>
                  <a:gd name="connsiteY3" fmla="*/ 4259323 h 4268615"/>
                  <a:gd name="connsiteX4" fmla="*/ 1510785 w 2155984"/>
                  <a:gd name="connsiteY4" fmla="*/ 4259323 h 4268615"/>
                  <a:gd name="connsiteX5" fmla="*/ 1273080 w 2155984"/>
                  <a:gd name="connsiteY5" fmla="*/ 4157446 h 4268615"/>
                  <a:gd name="connsiteX6" fmla="*/ 865586 w 2155984"/>
                  <a:gd name="connsiteY6" fmla="*/ 3845024 h 4268615"/>
                  <a:gd name="connsiteX7" fmla="*/ 587131 w 2155984"/>
                  <a:gd name="connsiteY7" fmla="*/ 3607312 h 4268615"/>
                  <a:gd name="connsiteX8" fmla="*/ 315468 w 2155984"/>
                  <a:gd name="connsiteY8" fmla="*/ 3349225 h 4268615"/>
                  <a:gd name="connsiteX9" fmla="*/ 200012 w 2155984"/>
                  <a:gd name="connsiteY9" fmla="*/ 3118304 h 4268615"/>
                  <a:gd name="connsiteX10" fmla="*/ 57389 w 2155984"/>
                  <a:gd name="connsiteY10" fmla="*/ 2418751 h 4268615"/>
                  <a:gd name="connsiteX11" fmla="*/ 3056 w 2155984"/>
                  <a:gd name="connsiteY11" fmla="*/ 1882200 h 4268615"/>
                  <a:gd name="connsiteX12" fmla="*/ 16639 w 2155984"/>
                  <a:gd name="connsiteY12" fmla="*/ 1372816 h 4268615"/>
                  <a:gd name="connsiteX13" fmla="*/ 98138 w 2155984"/>
                  <a:gd name="connsiteY13" fmla="*/ 999269 h 4268615"/>
                  <a:gd name="connsiteX14" fmla="*/ 288302 w 2155984"/>
                  <a:gd name="connsiteY14" fmla="*/ 571386 h 4268615"/>
                  <a:gd name="connsiteX15" fmla="*/ 437717 w 2155984"/>
                  <a:gd name="connsiteY15" fmla="*/ 381217 h 4268615"/>
                  <a:gd name="connsiteX16" fmla="*/ 722963 w 2155984"/>
                  <a:gd name="connsiteY16" fmla="*/ 157088 h 4268615"/>
                  <a:gd name="connsiteX17" fmla="*/ 974251 w 2155984"/>
                  <a:gd name="connsiteY17" fmla="*/ 55211 h 4268615"/>
                  <a:gd name="connsiteX18" fmla="*/ 1239122 w 2155984"/>
                  <a:gd name="connsiteY18" fmla="*/ 877 h 4268615"/>
                  <a:gd name="connsiteX19" fmla="*/ 1524368 w 2155984"/>
                  <a:gd name="connsiteY19" fmla="*/ 28044 h 4268615"/>
                  <a:gd name="connsiteX20" fmla="*/ 1762073 w 2155984"/>
                  <a:gd name="connsiteY20" fmla="*/ 109545 h 4268615"/>
                  <a:gd name="connsiteX21" fmla="*/ 1938654 w 2155984"/>
                  <a:gd name="connsiteY21" fmla="*/ 245381 h 4268615"/>
                  <a:gd name="connsiteX22" fmla="*/ 2088068 w 2155984"/>
                  <a:gd name="connsiteY22" fmla="*/ 421967 h 4268615"/>
                  <a:gd name="connsiteX23" fmla="*/ 2135609 w 2155984"/>
                  <a:gd name="connsiteY23" fmla="*/ 551011 h 4268615"/>
                  <a:gd name="connsiteX24" fmla="*/ 2155984 w 2155984"/>
                  <a:gd name="connsiteY24" fmla="*/ 652888 h 4268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155984" h="4268615">
                    <a:moveTo>
                      <a:pt x="2047319" y="4021611"/>
                    </a:moveTo>
                    <a:cubicBezTo>
                      <a:pt x="1996948" y="4069719"/>
                      <a:pt x="1946577" y="4117828"/>
                      <a:pt x="1897904" y="4150655"/>
                    </a:cubicBezTo>
                    <a:cubicBezTo>
                      <a:pt x="1849231" y="4183482"/>
                      <a:pt x="1799426" y="4200461"/>
                      <a:pt x="1755281" y="4218572"/>
                    </a:cubicBezTo>
                    <a:cubicBezTo>
                      <a:pt x="1711136" y="4236683"/>
                      <a:pt x="1673782" y="4252531"/>
                      <a:pt x="1633033" y="4259323"/>
                    </a:cubicBezTo>
                    <a:cubicBezTo>
                      <a:pt x="1592284" y="4266115"/>
                      <a:pt x="1570777" y="4276303"/>
                      <a:pt x="1510785" y="4259323"/>
                    </a:cubicBezTo>
                    <a:cubicBezTo>
                      <a:pt x="1450793" y="4242344"/>
                      <a:pt x="1380613" y="4226496"/>
                      <a:pt x="1273080" y="4157446"/>
                    </a:cubicBezTo>
                    <a:cubicBezTo>
                      <a:pt x="1165547" y="4088396"/>
                      <a:pt x="979911" y="3936713"/>
                      <a:pt x="865586" y="3845024"/>
                    </a:cubicBezTo>
                    <a:cubicBezTo>
                      <a:pt x="751261" y="3753335"/>
                      <a:pt x="678817" y="3689945"/>
                      <a:pt x="587131" y="3607312"/>
                    </a:cubicBezTo>
                    <a:cubicBezTo>
                      <a:pt x="495445" y="3524679"/>
                      <a:pt x="379988" y="3430726"/>
                      <a:pt x="315468" y="3349225"/>
                    </a:cubicBezTo>
                    <a:cubicBezTo>
                      <a:pt x="250948" y="3267724"/>
                      <a:pt x="243025" y="3273383"/>
                      <a:pt x="200012" y="3118304"/>
                    </a:cubicBezTo>
                    <a:cubicBezTo>
                      <a:pt x="156999" y="2963225"/>
                      <a:pt x="90215" y="2624768"/>
                      <a:pt x="57389" y="2418751"/>
                    </a:cubicBezTo>
                    <a:cubicBezTo>
                      <a:pt x="24563" y="2212734"/>
                      <a:pt x="9848" y="2056522"/>
                      <a:pt x="3056" y="1882200"/>
                    </a:cubicBezTo>
                    <a:cubicBezTo>
                      <a:pt x="-3736" y="1707877"/>
                      <a:pt x="792" y="1519971"/>
                      <a:pt x="16639" y="1372816"/>
                    </a:cubicBezTo>
                    <a:cubicBezTo>
                      <a:pt x="32486" y="1225661"/>
                      <a:pt x="52861" y="1132841"/>
                      <a:pt x="98138" y="999269"/>
                    </a:cubicBezTo>
                    <a:cubicBezTo>
                      <a:pt x="143415" y="865697"/>
                      <a:pt x="231705" y="674395"/>
                      <a:pt x="288302" y="571386"/>
                    </a:cubicBezTo>
                    <a:cubicBezTo>
                      <a:pt x="344898" y="468377"/>
                      <a:pt x="365273" y="450267"/>
                      <a:pt x="437717" y="381217"/>
                    </a:cubicBezTo>
                    <a:cubicBezTo>
                      <a:pt x="510160" y="312167"/>
                      <a:pt x="633541" y="211422"/>
                      <a:pt x="722963" y="157088"/>
                    </a:cubicBezTo>
                    <a:cubicBezTo>
                      <a:pt x="812385" y="102754"/>
                      <a:pt x="888224" y="81246"/>
                      <a:pt x="974251" y="55211"/>
                    </a:cubicBezTo>
                    <a:cubicBezTo>
                      <a:pt x="1060277" y="29176"/>
                      <a:pt x="1147436" y="5405"/>
                      <a:pt x="1239122" y="877"/>
                    </a:cubicBezTo>
                    <a:cubicBezTo>
                      <a:pt x="1330808" y="-3651"/>
                      <a:pt x="1437209" y="9933"/>
                      <a:pt x="1524368" y="28044"/>
                    </a:cubicBezTo>
                    <a:cubicBezTo>
                      <a:pt x="1611527" y="46155"/>
                      <a:pt x="1693025" y="73322"/>
                      <a:pt x="1762073" y="109545"/>
                    </a:cubicBezTo>
                    <a:cubicBezTo>
                      <a:pt x="1831121" y="145768"/>
                      <a:pt x="1884322" y="193311"/>
                      <a:pt x="1938654" y="245381"/>
                    </a:cubicBezTo>
                    <a:cubicBezTo>
                      <a:pt x="1992986" y="297451"/>
                      <a:pt x="2055242" y="371029"/>
                      <a:pt x="2088068" y="421967"/>
                    </a:cubicBezTo>
                    <a:cubicBezTo>
                      <a:pt x="2120894" y="472905"/>
                      <a:pt x="2124290" y="512524"/>
                      <a:pt x="2135609" y="551011"/>
                    </a:cubicBezTo>
                    <a:cubicBezTo>
                      <a:pt x="2146928" y="589498"/>
                      <a:pt x="2151456" y="621193"/>
                      <a:pt x="2155984" y="652888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85000" lnSpcReduction="20000"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24" name="Freihandform 13">
                <a:extLst>
                  <a:ext uri="{FF2B5EF4-FFF2-40B4-BE49-F238E27FC236}">
                    <a16:creationId xmlns:a16="http://schemas.microsoft.com/office/drawing/2014/main" xmlns="" id="{8717F594-BE3C-3047-ADC3-BA9143D57E1E}"/>
                  </a:ext>
                </a:extLst>
              </p:cNvPr>
              <p:cNvSpPr/>
              <p:nvPr/>
            </p:nvSpPr>
            <p:spPr>
              <a:xfrm flipH="1">
                <a:off x="1473395" y="2408084"/>
                <a:ext cx="97074" cy="171528"/>
              </a:xfrm>
              <a:custGeom>
                <a:avLst/>
                <a:gdLst>
                  <a:gd name="connsiteX0" fmla="*/ 1115728 w 1363321"/>
                  <a:gd name="connsiteY0" fmla="*/ 1080863 h 2405260"/>
                  <a:gd name="connsiteX1" fmla="*/ 1258351 w 1363321"/>
                  <a:gd name="connsiteY1" fmla="*/ 883901 h 2405260"/>
                  <a:gd name="connsiteX2" fmla="*/ 1326266 w 1363321"/>
                  <a:gd name="connsiteY2" fmla="*/ 720899 h 2405260"/>
                  <a:gd name="connsiteX3" fmla="*/ 1360224 w 1363321"/>
                  <a:gd name="connsiteY3" fmla="*/ 483186 h 2405260"/>
                  <a:gd name="connsiteX4" fmla="*/ 1360224 w 1363321"/>
                  <a:gd name="connsiteY4" fmla="*/ 326975 h 2405260"/>
                  <a:gd name="connsiteX5" fmla="*/ 1346641 w 1363321"/>
                  <a:gd name="connsiteY5" fmla="*/ 211515 h 2405260"/>
                  <a:gd name="connsiteX6" fmla="*/ 1217601 w 1363321"/>
                  <a:gd name="connsiteY6" fmla="*/ 62096 h 2405260"/>
                  <a:gd name="connsiteX7" fmla="*/ 986688 w 1363321"/>
                  <a:gd name="connsiteY7" fmla="*/ 7762 h 2405260"/>
                  <a:gd name="connsiteX8" fmla="*/ 735400 w 1363321"/>
                  <a:gd name="connsiteY8" fmla="*/ 41721 h 2405260"/>
                  <a:gd name="connsiteX9" fmla="*/ 253198 w 1363321"/>
                  <a:gd name="connsiteY9" fmla="*/ 381310 h 2405260"/>
                  <a:gd name="connsiteX10" fmla="*/ 8702 w 1363321"/>
                  <a:gd name="connsiteY10" fmla="*/ 1257449 h 2405260"/>
                  <a:gd name="connsiteX11" fmla="*/ 63034 w 1363321"/>
                  <a:gd name="connsiteY11" fmla="*/ 2126797 h 2405260"/>
                  <a:gd name="connsiteX12" fmla="*/ 144533 w 1363321"/>
                  <a:gd name="connsiteY12" fmla="*/ 2405260 h 2405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63321" h="2405260">
                    <a:moveTo>
                      <a:pt x="1115728" y="1080863"/>
                    </a:moveTo>
                    <a:cubicBezTo>
                      <a:pt x="1169494" y="1012379"/>
                      <a:pt x="1223261" y="943895"/>
                      <a:pt x="1258351" y="883901"/>
                    </a:cubicBezTo>
                    <a:cubicBezTo>
                      <a:pt x="1293441" y="823907"/>
                      <a:pt x="1309287" y="787685"/>
                      <a:pt x="1326266" y="720899"/>
                    </a:cubicBezTo>
                    <a:cubicBezTo>
                      <a:pt x="1343245" y="654113"/>
                      <a:pt x="1354564" y="548840"/>
                      <a:pt x="1360224" y="483186"/>
                    </a:cubicBezTo>
                    <a:cubicBezTo>
                      <a:pt x="1365884" y="417532"/>
                      <a:pt x="1362488" y="372253"/>
                      <a:pt x="1360224" y="326975"/>
                    </a:cubicBezTo>
                    <a:cubicBezTo>
                      <a:pt x="1357960" y="281697"/>
                      <a:pt x="1370411" y="255661"/>
                      <a:pt x="1346641" y="211515"/>
                    </a:cubicBezTo>
                    <a:cubicBezTo>
                      <a:pt x="1322871" y="167369"/>
                      <a:pt x="1277593" y="96055"/>
                      <a:pt x="1217601" y="62096"/>
                    </a:cubicBezTo>
                    <a:cubicBezTo>
                      <a:pt x="1157609" y="28137"/>
                      <a:pt x="1067055" y="11158"/>
                      <a:pt x="986688" y="7762"/>
                    </a:cubicBezTo>
                    <a:cubicBezTo>
                      <a:pt x="906321" y="4366"/>
                      <a:pt x="857648" y="-20537"/>
                      <a:pt x="735400" y="41721"/>
                    </a:cubicBezTo>
                    <a:cubicBezTo>
                      <a:pt x="613152" y="103979"/>
                      <a:pt x="374314" y="178689"/>
                      <a:pt x="253198" y="381310"/>
                    </a:cubicBezTo>
                    <a:cubicBezTo>
                      <a:pt x="132082" y="583931"/>
                      <a:pt x="40396" y="966535"/>
                      <a:pt x="8702" y="1257449"/>
                    </a:cubicBezTo>
                    <a:cubicBezTo>
                      <a:pt x="-22992" y="1548363"/>
                      <a:pt x="40396" y="1935495"/>
                      <a:pt x="63034" y="2126797"/>
                    </a:cubicBezTo>
                    <a:cubicBezTo>
                      <a:pt x="85672" y="2318099"/>
                      <a:pt x="144533" y="2405260"/>
                      <a:pt x="144533" y="2405260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25" name="Freihandform 14">
                <a:extLst>
                  <a:ext uri="{FF2B5EF4-FFF2-40B4-BE49-F238E27FC236}">
                    <a16:creationId xmlns:a16="http://schemas.microsoft.com/office/drawing/2014/main" xmlns="" id="{BA65D6C3-85A0-2E45-8821-E8C3DB3C8885}"/>
                  </a:ext>
                </a:extLst>
              </p:cNvPr>
              <p:cNvSpPr/>
              <p:nvPr/>
            </p:nvSpPr>
            <p:spPr>
              <a:xfrm flipH="1">
                <a:off x="1456974" y="2442542"/>
                <a:ext cx="87764" cy="140909"/>
              </a:xfrm>
              <a:custGeom>
                <a:avLst/>
                <a:gdLst>
                  <a:gd name="connsiteX0" fmla="*/ 978472 w 1232568"/>
                  <a:gd name="connsiteY0" fmla="*/ 937266 h 1975895"/>
                  <a:gd name="connsiteX1" fmla="*/ 1032805 w 1232568"/>
                  <a:gd name="connsiteY1" fmla="*/ 882932 h 1975895"/>
                  <a:gd name="connsiteX2" fmla="*/ 1100721 w 1232568"/>
                  <a:gd name="connsiteY2" fmla="*/ 889723 h 1975895"/>
                  <a:gd name="connsiteX3" fmla="*/ 1189011 w 1232568"/>
                  <a:gd name="connsiteY3" fmla="*/ 1005184 h 1975895"/>
                  <a:gd name="connsiteX4" fmla="*/ 1202594 w 1232568"/>
                  <a:gd name="connsiteY4" fmla="*/ 1134228 h 1975895"/>
                  <a:gd name="connsiteX5" fmla="*/ 1175428 w 1232568"/>
                  <a:gd name="connsiteY5" fmla="*/ 1358356 h 1975895"/>
                  <a:gd name="connsiteX6" fmla="*/ 1189011 w 1232568"/>
                  <a:gd name="connsiteY6" fmla="*/ 1575693 h 1975895"/>
                  <a:gd name="connsiteX7" fmla="*/ 1229761 w 1232568"/>
                  <a:gd name="connsiteY7" fmla="*/ 1738696 h 1975895"/>
                  <a:gd name="connsiteX8" fmla="*/ 1209386 w 1232568"/>
                  <a:gd name="connsiteY8" fmla="*/ 1894907 h 1975895"/>
                  <a:gd name="connsiteX9" fmla="*/ 1053180 w 1232568"/>
                  <a:gd name="connsiteY9" fmla="*/ 1962825 h 1975895"/>
                  <a:gd name="connsiteX10" fmla="*/ 890182 w 1232568"/>
                  <a:gd name="connsiteY10" fmla="*/ 1962825 h 1975895"/>
                  <a:gd name="connsiteX11" fmla="*/ 713601 w 1232568"/>
                  <a:gd name="connsiteY11" fmla="*/ 1826989 h 1975895"/>
                  <a:gd name="connsiteX12" fmla="*/ 516646 w 1232568"/>
                  <a:gd name="connsiteY12" fmla="*/ 1731904 h 1975895"/>
                  <a:gd name="connsiteX13" fmla="*/ 292524 w 1232568"/>
                  <a:gd name="connsiteY13" fmla="*/ 1670778 h 1975895"/>
                  <a:gd name="connsiteX14" fmla="*/ 163484 w 1232568"/>
                  <a:gd name="connsiteY14" fmla="*/ 1596069 h 1975895"/>
                  <a:gd name="connsiteX15" fmla="*/ 54819 w 1232568"/>
                  <a:gd name="connsiteY15" fmla="*/ 1453441 h 1975895"/>
                  <a:gd name="connsiteX16" fmla="*/ 486 w 1232568"/>
                  <a:gd name="connsiteY16" fmla="*/ 1236104 h 1975895"/>
                  <a:gd name="connsiteX17" fmla="*/ 34444 w 1232568"/>
                  <a:gd name="connsiteY17" fmla="*/ 1005184 h 1975895"/>
                  <a:gd name="connsiteX18" fmla="*/ 136318 w 1232568"/>
                  <a:gd name="connsiteY18" fmla="*/ 862556 h 1975895"/>
                  <a:gd name="connsiteX19" fmla="*/ 244983 w 1232568"/>
                  <a:gd name="connsiteY19" fmla="*/ 733513 h 1975895"/>
                  <a:gd name="connsiteX20" fmla="*/ 306107 w 1232568"/>
                  <a:gd name="connsiteY20" fmla="*/ 611260 h 1975895"/>
                  <a:gd name="connsiteX21" fmla="*/ 394397 w 1232568"/>
                  <a:gd name="connsiteY21" fmla="*/ 455050 h 1975895"/>
                  <a:gd name="connsiteX22" fmla="*/ 652477 w 1232568"/>
                  <a:gd name="connsiteY22" fmla="*/ 332797 h 1975895"/>
                  <a:gd name="connsiteX23" fmla="*/ 829058 w 1232568"/>
                  <a:gd name="connsiteY23" fmla="*/ 230921 h 1975895"/>
                  <a:gd name="connsiteX24" fmla="*/ 998847 w 1232568"/>
                  <a:gd name="connsiteY24" fmla="*/ 0 h 1975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32568" h="1975895">
                    <a:moveTo>
                      <a:pt x="978472" y="937266"/>
                    </a:moveTo>
                    <a:cubicBezTo>
                      <a:pt x="995451" y="914061"/>
                      <a:pt x="1012430" y="890856"/>
                      <a:pt x="1032805" y="882932"/>
                    </a:cubicBezTo>
                    <a:cubicBezTo>
                      <a:pt x="1053180" y="875008"/>
                      <a:pt x="1074687" y="869348"/>
                      <a:pt x="1100721" y="889723"/>
                    </a:cubicBezTo>
                    <a:cubicBezTo>
                      <a:pt x="1126755" y="910098"/>
                      <a:pt x="1172032" y="964433"/>
                      <a:pt x="1189011" y="1005184"/>
                    </a:cubicBezTo>
                    <a:cubicBezTo>
                      <a:pt x="1205990" y="1045935"/>
                      <a:pt x="1204858" y="1075366"/>
                      <a:pt x="1202594" y="1134228"/>
                    </a:cubicBezTo>
                    <a:cubicBezTo>
                      <a:pt x="1200330" y="1193090"/>
                      <a:pt x="1177692" y="1284779"/>
                      <a:pt x="1175428" y="1358356"/>
                    </a:cubicBezTo>
                    <a:cubicBezTo>
                      <a:pt x="1173164" y="1431933"/>
                      <a:pt x="1179956" y="1512303"/>
                      <a:pt x="1189011" y="1575693"/>
                    </a:cubicBezTo>
                    <a:cubicBezTo>
                      <a:pt x="1198066" y="1639083"/>
                      <a:pt x="1226365" y="1685494"/>
                      <a:pt x="1229761" y="1738696"/>
                    </a:cubicBezTo>
                    <a:cubicBezTo>
                      <a:pt x="1233157" y="1791898"/>
                      <a:pt x="1238816" y="1857552"/>
                      <a:pt x="1209386" y="1894907"/>
                    </a:cubicBezTo>
                    <a:cubicBezTo>
                      <a:pt x="1179956" y="1932262"/>
                      <a:pt x="1106381" y="1951505"/>
                      <a:pt x="1053180" y="1962825"/>
                    </a:cubicBezTo>
                    <a:cubicBezTo>
                      <a:pt x="999979" y="1974145"/>
                      <a:pt x="946778" y="1985464"/>
                      <a:pt x="890182" y="1962825"/>
                    </a:cubicBezTo>
                    <a:cubicBezTo>
                      <a:pt x="833586" y="1940186"/>
                      <a:pt x="775857" y="1865476"/>
                      <a:pt x="713601" y="1826989"/>
                    </a:cubicBezTo>
                    <a:cubicBezTo>
                      <a:pt x="651345" y="1788502"/>
                      <a:pt x="586825" y="1757939"/>
                      <a:pt x="516646" y="1731904"/>
                    </a:cubicBezTo>
                    <a:cubicBezTo>
                      <a:pt x="446467" y="1705869"/>
                      <a:pt x="351384" y="1693417"/>
                      <a:pt x="292524" y="1670778"/>
                    </a:cubicBezTo>
                    <a:cubicBezTo>
                      <a:pt x="233664" y="1648139"/>
                      <a:pt x="203101" y="1632292"/>
                      <a:pt x="163484" y="1596069"/>
                    </a:cubicBezTo>
                    <a:cubicBezTo>
                      <a:pt x="123867" y="1559846"/>
                      <a:pt x="81985" y="1513435"/>
                      <a:pt x="54819" y="1453441"/>
                    </a:cubicBezTo>
                    <a:cubicBezTo>
                      <a:pt x="27653" y="1393447"/>
                      <a:pt x="3882" y="1310813"/>
                      <a:pt x="486" y="1236104"/>
                    </a:cubicBezTo>
                    <a:cubicBezTo>
                      <a:pt x="-2910" y="1161395"/>
                      <a:pt x="11805" y="1067442"/>
                      <a:pt x="34444" y="1005184"/>
                    </a:cubicBezTo>
                    <a:cubicBezTo>
                      <a:pt x="57083" y="942926"/>
                      <a:pt x="101228" y="907834"/>
                      <a:pt x="136318" y="862556"/>
                    </a:cubicBezTo>
                    <a:cubicBezTo>
                      <a:pt x="171408" y="817278"/>
                      <a:pt x="216685" y="775396"/>
                      <a:pt x="244983" y="733513"/>
                    </a:cubicBezTo>
                    <a:cubicBezTo>
                      <a:pt x="273281" y="691630"/>
                      <a:pt x="281205" y="657670"/>
                      <a:pt x="306107" y="611260"/>
                    </a:cubicBezTo>
                    <a:cubicBezTo>
                      <a:pt x="331009" y="564850"/>
                      <a:pt x="336669" y="501460"/>
                      <a:pt x="394397" y="455050"/>
                    </a:cubicBezTo>
                    <a:cubicBezTo>
                      <a:pt x="452125" y="408639"/>
                      <a:pt x="580034" y="370152"/>
                      <a:pt x="652477" y="332797"/>
                    </a:cubicBezTo>
                    <a:cubicBezTo>
                      <a:pt x="724920" y="295442"/>
                      <a:pt x="771330" y="286387"/>
                      <a:pt x="829058" y="230921"/>
                    </a:cubicBezTo>
                    <a:cubicBezTo>
                      <a:pt x="886786" y="175455"/>
                      <a:pt x="998847" y="0"/>
                      <a:pt x="998847" y="0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26" name="Freihandform 15">
                <a:extLst>
                  <a:ext uri="{FF2B5EF4-FFF2-40B4-BE49-F238E27FC236}">
                    <a16:creationId xmlns:a16="http://schemas.microsoft.com/office/drawing/2014/main" xmlns="" id="{1EF3C72B-7BD1-2D49-8FAC-AB0238DC4F7D}"/>
                  </a:ext>
                </a:extLst>
              </p:cNvPr>
              <p:cNvSpPr/>
              <p:nvPr/>
            </p:nvSpPr>
            <p:spPr>
              <a:xfrm flipH="1">
                <a:off x="1461043" y="2512288"/>
                <a:ext cx="10639" cy="29545"/>
              </a:xfrm>
              <a:custGeom>
                <a:avLst/>
                <a:gdLst>
                  <a:gd name="connsiteX0" fmla="*/ 142623 w 149415"/>
                  <a:gd name="connsiteY0" fmla="*/ 414298 h 414298"/>
                  <a:gd name="connsiteX1" fmla="*/ 54333 w 149415"/>
                  <a:gd name="connsiteY1" fmla="*/ 393923 h 414298"/>
                  <a:gd name="connsiteX2" fmla="*/ 20375 w 149415"/>
                  <a:gd name="connsiteY2" fmla="*/ 326005 h 414298"/>
                  <a:gd name="connsiteX3" fmla="*/ 0 w 149415"/>
                  <a:gd name="connsiteY3" fmla="*/ 251295 h 414298"/>
                  <a:gd name="connsiteX4" fmla="*/ 0 w 149415"/>
                  <a:gd name="connsiteY4" fmla="*/ 196961 h 414298"/>
                  <a:gd name="connsiteX5" fmla="*/ 20375 w 149415"/>
                  <a:gd name="connsiteY5" fmla="*/ 142627 h 414298"/>
                  <a:gd name="connsiteX6" fmla="*/ 54333 w 149415"/>
                  <a:gd name="connsiteY6" fmla="*/ 67917 h 414298"/>
                  <a:gd name="connsiteX7" fmla="*/ 108666 w 149415"/>
                  <a:gd name="connsiteY7" fmla="*/ 33958 h 414298"/>
                  <a:gd name="connsiteX8" fmla="*/ 149415 w 149415"/>
                  <a:gd name="connsiteY8" fmla="*/ 0 h 41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415" h="414298">
                    <a:moveTo>
                      <a:pt x="142623" y="414298"/>
                    </a:moveTo>
                    <a:cubicBezTo>
                      <a:pt x="108665" y="411468"/>
                      <a:pt x="74708" y="408639"/>
                      <a:pt x="54333" y="393923"/>
                    </a:cubicBezTo>
                    <a:cubicBezTo>
                      <a:pt x="33958" y="379207"/>
                      <a:pt x="29430" y="349776"/>
                      <a:pt x="20375" y="326005"/>
                    </a:cubicBezTo>
                    <a:cubicBezTo>
                      <a:pt x="11319" y="302234"/>
                      <a:pt x="3396" y="272802"/>
                      <a:pt x="0" y="251295"/>
                    </a:cubicBezTo>
                    <a:cubicBezTo>
                      <a:pt x="-3396" y="229788"/>
                      <a:pt x="-3396" y="215072"/>
                      <a:pt x="0" y="196961"/>
                    </a:cubicBezTo>
                    <a:cubicBezTo>
                      <a:pt x="3396" y="178850"/>
                      <a:pt x="11320" y="164134"/>
                      <a:pt x="20375" y="142627"/>
                    </a:cubicBezTo>
                    <a:cubicBezTo>
                      <a:pt x="29430" y="121120"/>
                      <a:pt x="39618" y="86028"/>
                      <a:pt x="54333" y="67917"/>
                    </a:cubicBezTo>
                    <a:cubicBezTo>
                      <a:pt x="69048" y="49806"/>
                      <a:pt x="92819" y="45277"/>
                      <a:pt x="108666" y="33958"/>
                    </a:cubicBezTo>
                    <a:cubicBezTo>
                      <a:pt x="124513" y="22638"/>
                      <a:pt x="149415" y="0"/>
                      <a:pt x="149415" y="0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9" name="Freeform 303">
            <a:extLst>
              <a:ext uri="{FF2B5EF4-FFF2-40B4-BE49-F238E27FC236}">
                <a16:creationId xmlns:a16="http://schemas.microsoft.com/office/drawing/2014/main" xmlns="" id="{73CEA70F-7E2A-F047-8F10-D8C7FE4B236D}"/>
              </a:ext>
            </a:extLst>
          </p:cNvPr>
          <p:cNvSpPr/>
          <p:nvPr/>
        </p:nvSpPr>
        <p:spPr>
          <a:xfrm flipH="1">
            <a:off x="1954267" y="3110053"/>
            <a:ext cx="2058224" cy="608903"/>
          </a:xfrm>
          <a:custGeom>
            <a:avLst/>
            <a:gdLst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59467 w 4775200"/>
              <a:gd name="connsiteY35" fmla="*/ 673402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082800 w 4775200"/>
              <a:gd name="connsiteY47" fmla="*/ 447624 h 3354626"/>
              <a:gd name="connsiteX48" fmla="*/ 2111022 w 4775200"/>
              <a:gd name="connsiteY48" fmla="*/ 351669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59467 w 4775200"/>
              <a:gd name="connsiteY35" fmla="*/ 673402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082800 w 4775200"/>
              <a:gd name="connsiteY47" fmla="*/ 447624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59467 w 4775200"/>
              <a:gd name="connsiteY35" fmla="*/ 673402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47245 w 4775200"/>
              <a:gd name="connsiteY58" fmla="*/ 15087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38602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47245 w 4775200"/>
              <a:gd name="connsiteY58" fmla="*/ 15087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372534 w 4775200"/>
              <a:gd name="connsiteY1" fmla="*/ 1632958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47245 w 4775200"/>
              <a:gd name="connsiteY58" fmla="*/ 15087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13111"/>
              <a:gd name="connsiteY0" fmla="*/ 1644247 h 3354626"/>
              <a:gd name="connsiteX1" fmla="*/ 310445 w 4713111"/>
              <a:gd name="connsiteY1" fmla="*/ 1632958 h 3354626"/>
              <a:gd name="connsiteX2" fmla="*/ 349956 w 4713111"/>
              <a:gd name="connsiteY2" fmla="*/ 1531357 h 3354626"/>
              <a:gd name="connsiteX3" fmla="*/ 406400 w 4713111"/>
              <a:gd name="connsiteY3" fmla="*/ 1435402 h 3354626"/>
              <a:gd name="connsiteX4" fmla="*/ 451556 w 4713111"/>
              <a:gd name="connsiteY4" fmla="*/ 1632957 h 3354626"/>
              <a:gd name="connsiteX5" fmla="*/ 524933 w 4713111"/>
              <a:gd name="connsiteY5" fmla="*/ 2428824 h 3354626"/>
              <a:gd name="connsiteX6" fmla="*/ 541867 w 4713111"/>
              <a:gd name="connsiteY6" fmla="*/ 2513491 h 3354626"/>
              <a:gd name="connsiteX7" fmla="*/ 558800 w 4713111"/>
              <a:gd name="connsiteY7" fmla="*/ 2524780 h 3354626"/>
              <a:gd name="connsiteX8" fmla="*/ 570089 w 4713111"/>
              <a:gd name="connsiteY8" fmla="*/ 2327224 h 3354626"/>
              <a:gd name="connsiteX9" fmla="*/ 654756 w 4713111"/>
              <a:gd name="connsiteY9" fmla="*/ 261357 h 3354626"/>
              <a:gd name="connsiteX10" fmla="*/ 654756 w 4713111"/>
              <a:gd name="connsiteY10" fmla="*/ 142824 h 3354626"/>
              <a:gd name="connsiteX11" fmla="*/ 671689 w 4713111"/>
              <a:gd name="connsiteY11" fmla="*/ 58157 h 3354626"/>
              <a:gd name="connsiteX12" fmla="*/ 688622 w 4713111"/>
              <a:gd name="connsiteY12" fmla="*/ 52513 h 3354626"/>
              <a:gd name="connsiteX13" fmla="*/ 722489 w 4713111"/>
              <a:gd name="connsiteY13" fmla="*/ 741135 h 3354626"/>
              <a:gd name="connsiteX14" fmla="*/ 750711 w 4713111"/>
              <a:gd name="connsiteY14" fmla="*/ 2225624 h 3354626"/>
              <a:gd name="connsiteX15" fmla="*/ 790222 w 4713111"/>
              <a:gd name="connsiteY15" fmla="*/ 3196469 h 3354626"/>
              <a:gd name="connsiteX16" fmla="*/ 807156 w 4713111"/>
              <a:gd name="connsiteY16" fmla="*/ 3343224 h 3354626"/>
              <a:gd name="connsiteX17" fmla="*/ 829733 w 4713111"/>
              <a:gd name="connsiteY17" fmla="*/ 3089224 h 3354626"/>
              <a:gd name="connsiteX18" fmla="*/ 869245 w 4713111"/>
              <a:gd name="connsiteY18" fmla="*/ 1412824 h 3354626"/>
              <a:gd name="connsiteX19" fmla="*/ 908756 w 4713111"/>
              <a:gd name="connsiteY19" fmla="*/ 509713 h 3354626"/>
              <a:gd name="connsiteX20" fmla="*/ 920045 w 4713111"/>
              <a:gd name="connsiteY20" fmla="*/ 396824 h 3354626"/>
              <a:gd name="connsiteX21" fmla="*/ 965200 w 4713111"/>
              <a:gd name="connsiteY21" fmla="*/ 1091091 h 3354626"/>
              <a:gd name="connsiteX22" fmla="*/ 1021645 w 4713111"/>
              <a:gd name="connsiteY22" fmla="*/ 2694113 h 3354626"/>
              <a:gd name="connsiteX23" fmla="*/ 1061156 w 4713111"/>
              <a:gd name="connsiteY23" fmla="*/ 2490913 h 3354626"/>
              <a:gd name="connsiteX24" fmla="*/ 1117600 w 4713111"/>
              <a:gd name="connsiteY24" fmla="*/ 504069 h 3354626"/>
              <a:gd name="connsiteX25" fmla="*/ 1190978 w 4713111"/>
              <a:gd name="connsiteY25" fmla="*/ 526646 h 3354626"/>
              <a:gd name="connsiteX26" fmla="*/ 1236133 w 4713111"/>
              <a:gd name="connsiteY26" fmla="*/ 2440113 h 3354626"/>
              <a:gd name="connsiteX27" fmla="*/ 1247422 w 4713111"/>
              <a:gd name="connsiteY27" fmla="*/ 2823935 h 3354626"/>
              <a:gd name="connsiteX28" fmla="*/ 1309511 w 4713111"/>
              <a:gd name="connsiteY28" fmla="*/ 2067580 h 3354626"/>
              <a:gd name="connsiteX29" fmla="*/ 1349022 w 4713111"/>
              <a:gd name="connsiteY29" fmla="*/ 887891 h 3354626"/>
              <a:gd name="connsiteX30" fmla="*/ 1394178 w 4713111"/>
              <a:gd name="connsiteY30" fmla="*/ 899180 h 3354626"/>
              <a:gd name="connsiteX31" fmla="*/ 1450622 w 4713111"/>
              <a:gd name="connsiteY31" fmla="*/ 2321580 h 3354626"/>
              <a:gd name="connsiteX32" fmla="*/ 1495778 w 4713111"/>
              <a:gd name="connsiteY32" fmla="*/ 2394957 h 3354626"/>
              <a:gd name="connsiteX33" fmla="*/ 1546578 w 4713111"/>
              <a:gd name="connsiteY33" fmla="*/ 1119313 h 3354626"/>
              <a:gd name="connsiteX34" fmla="*/ 1569156 w 4713111"/>
              <a:gd name="connsiteY34" fmla="*/ 769357 h 3354626"/>
              <a:gd name="connsiteX35" fmla="*/ 1619956 w 4713111"/>
              <a:gd name="connsiteY35" fmla="*/ 763714 h 3354626"/>
              <a:gd name="connsiteX36" fmla="*/ 1665111 w 4713111"/>
              <a:gd name="connsiteY36" fmla="*/ 2078869 h 3354626"/>
              <a:gd name="connsiteX37" fmla="*/ 1687689 w 4713111"/>
              <a:gd name="connsiteY37" fmla="*/ 2507846 h 3354626"/>
              <a:gd name="connsiteX38" fmla="*/ 1704622 w 4713111"/>
              <a:gd name="connsiteY38" fmla="*/ 2558646 h 3354626"/>
              <a:gd name="connsiteX39" fmla="*/ 1744133 w 4713111"/>
              <a:gd name="connsiteY39" fmla="*/ 1920824 h 3354626"/>
              <a:gd name="connsiteX40" fmla="*/ 1794933 w 4713111"/>
              <a:gd name="connsiteY40" fmla="*/ 944335 h 3354626"/>
              <a:gd name="connsiteX41" fmla="*/ 1828800 w 4713111"/>
              <a:gd name="connsiteY41" fmla="*/ 916114 h 3354626"/>
              <a:gd name="connsiteX42" fmla="*/ 1857022 w 4713111"/>
              <a:gd name="connsiteY42" fmla="*/ 1350735 h 3354626"/>
              <a:gd name="connsiteX43" fmla="*/ 1885245 w 4713111"/>
              <a:gd name="connsiteY43" fmla="*/ 2276424 h 3354626"/>
              <a:gd name="connsiteX44" fmla="*/ 1907822 w 4713111"/>
              <a:gd name="connsiteY44" fmla="*/ 2569935 h 3354626"/>
              <a:gd name="connsiteX45" fmla="*/ 1947333 w 4713111"/>
              <a:gd name="connsiteY45" fmla="*/ 2389313 h 3354626"/>
              <a:gd name="connsiteX46" fmla="*/ 2003778 w 4713111"/>
              <a:gd name="connsiteY46" fmla="*/ 899180 h 3354626"/>
              <a:gd name="connsiteX47" fmla="*/ 2043289 w 4713111"/>
              <a:gd name="connsiteY47" fmla="*/ 464558 h 3354626"/>
              <a:gd name="connsiteX48" fmla="*/ 2088444 w 4713111"/>
              <a:gd name="connsiteY48" fmla="*/ 481491 h 3354626"/>
              <a:gd name="connsiteX49" fmla="*/ 2144889 w 4713111"/>
              <a:gd name="connsiteY49" fmla="*/ 2327224 h 3354626"/>
              <a:gd name="connsiteX50" fmla="*/ 2173111 w 4713111"/>
              <a:gd name="connsiteY50" fmla="*/ 2823935 h 3354626"/>
              <a:gd name="connsiteX51" fmla="*/ 2184400 w 4713111"/>
              <a:gd name="connsiteY51" fmla="*/ 2908602 h 3354626"/>
              <a:gd name="connsiteX52" fmla="*/ 2240845 w 4713111"/>
              <a:gd name="connsiteY52" fmla="*/ 2219980 h 3354626"/>
              <a:gd name="connsiteX53" fmla="*/ 2291645 w 4713111"/>
              <a:gd name="connsiteY53" fmla="*/ 1136246 h 3354626"/>
              <a:gd name="connsiteX54" fmla="*/ 2325511 w 4713111"/>
              <a:gd name="connsiteY54" fmla="*/ 854024 h 3354626"/>
              <a:gd name="connsiteX55" fmla="*/ 2427111 w 4713111"/>
              <a:gd name="connsiteY55" fmla="*/ 1717624 h 3354626"/>
              <a:gd name="connsiteX56" fmla="*/ 2466622 w 4713111"/>
              <a:gd name="connsiteY56" fmla="*/ 1920824 h 3354626"/>
              <a:gd name="connsiteX57" fmla="*/ 2534356 w 4713111"/>
              <a:gd name="connsiteY57" fmla="*/ 1548291 h 3354626"/>
              <a:gd name="connsiteX58" fmla="*/ 2585156 w 4713111"/>
              <a:gd name="connsiteY58" fmla="*/ 1508780 h 3354626"/>
              <a:gd name="connsiteX59" fmla="*/ 2641600 w 4713111"/>
              <a:gd name="connsiteY59" fmla="*/ 1903891 h 3354626"/>
              <a:gd name="connsiteX60" fmla="*/ 2692400 w 4713111"/>
              <a:gd name="connsiteY60" fmla="*/ 2101446 h 3354626"/>
              <a:gd name="connsiteX61" fmla="*/ 2760133 w 4713111"/>
              <a:gd name="connsiteY61" fmla="*/ 1649891 h 3354626"/>
              <a:gd name="connsiteX62" fmla="*/ 2788356 w 4713111"/>
              <a:gd name="connsiteY62" fmla="*/ 1339446 h 3354626"/>
              <a:gd name="connsiteX63" fmla="*/ 2822222 w 4713111"/>
              <a:gd name="connsiteY63" fmla="*/ 1266069 h 3354626"/>
              <a:gd name="connsiteX64" fmla="*/ 2923822 w 4713111"/>
              <a:gd name="connsiteY64" fmla="*/ 1616024 h 3354626"/>
              <a:gd name="connsiteX65" fmla="*/ 2963333 w 4713111"/>
              <a:gd name="connsiteY65" fmla="*/ 1774069 h 3354626"/>
              <a:gd name="connsiteX66" fmla="*/ 3002845 w 4713111"/>
              <a:gd name="connsiteY66" fmla="*/ 1711980 h 3354626"/>
              <a:gd name="connsiteX67" fmla="*/ 3087511 w 4713111"/>
              <a:gd name="connsiteY67" fmla="*/ 1672469 h 3354626"/>
              <a:gd name="connsiteX68" fmla="*/ 3183467 w 4713111"/>
              <a:gd name="connsiteY68" fmla="*/ 1757135 h 3354626"/>
              <a:gd name="connsiteX69" fmla="*/ 3211689 w 4713111"/>
              <a:gd name="connsiteY69" fmla="*/ 1734557 h 3354626"/>
              <a:gd name="connsiteX70" fmla="*/ 3268133 w 4713111"/>
              <a:gd name="connsiteY70" fmla="*/ 1582157 h 3354626"/>
              <a:gd name="connsiteX71" fmla="*/ 3324578 w 4713111"/>
              <a:gd name="connsiteY71" fmla="*/ 1474913 h 3354626"/>
              <a:gd name="connsiteX72" fmla="*/ 3431822 w 4713111"/>
              <a:gd name="connsiteY72" fmla="*/ 1689402 h 3354626"/>
              <a:gd name="connsiteX73" fmla="*/ 3476978 w 4713111"/>
              <a:gd name="connsiteY73" fmla="*/ 1757135 h 3354626"/>
              <a:gd name="connsiteX74" fmla="*/ 3550356 w 4713111"/>
              <a:gd name="connsiteY74" fmla="*/ 1661180 h 3354626"/>
              <a:gd name="connsiteX75" fmla="*/ 3589867 w 4713111"/>
              <a:gd name="connsiteY75" fmla="*/ 1638602 h 3354626"/>
              <a:gd name="connsiteX76" fmla="*/ 3714045 w 4713111"/>
              <a:gd name="connsiteY76" fmla="*/ 1678113 h 3354626"/>
              <a:gd name="connsiteX77" fmla="*/ 3793067 w 4713111"/>
              <a:gd name="connsiteY77" fmla="*/ 1610380 h 3354626"/>
              <a:gd name="connsiteX78" fmla="*/ 3843867 w 4713111"/>
              <a:gd name="connsiteY78" fmla="*/ 1582157 h 3354626"/>
              <a:gd name="connsiteX79" fmla="*/ 3968045 w 4713111"/>
              <a:gd name="connsiteY79" fmla="*/ 1700691 h 3354626"/>
              <a:gd name="connsiteX80" fmla="*/ 4007556 w 4713111"/>
              <a:gd name="connsiteY80" fmla="*/ 1711980 h 3354626"/>
              <a:gd name="connsiteX81" fmla="*/ 4047067 w 4713111"/>
              <a:gd name="connsiteY81" fmla="*/ 1649891 h 3354626"/>
              <a:gd name="connsiteX82" fmla="*/ 4114800 w 4713111"/>
              <a:gd name="connsiteY82" fmla="*/ 1621669 h 3354626"/>
              <a:gd name="connsiteX83" fmla="*/ 4205111 w 4713111"/>
              <a:gd name="connsiteY83" fmla="*/ 1649891 h 3354626"/>
              <a:gd name="connsiteX84" fmla="*/ 4295422 w 4713111"/>
              <a:gd name="connsiteY84" fmla="*/ 1627313 h 3354626"/>
              <a:gd name="connsiteX85" fmla="*/ 4357511 w 4713111"/>
              <a:gd name="connsiteY85" fmla="*/ 1655535 h 3354626"/>
              <a:gd name="connsiteX86" fmla="*/ 4487333 w 4713111"/>
              <a:gd name="connsiteY86" fmla="*/ 1661180 h 3354626"/>
              <a:gd name="connsiteX87" fmla="*/ 4713111 w 4713111"/>
              <a:gd name="connsiteY87" fmla="*/ 1638602 h 3354626"/>
              <a:gd name="connsiteX0" fmla="*/ 0 w 4713111"/>
              <a:gd name="connsiteY0" fmla="*/ 1644247 h 3354626"/>
              <a:gd name="connsiteX1" fmla="*/ 293511 w 4713111"/>
              <a:gd name="connsiteY1" fmla="*/ 1638602 h 3354626"/>
              <a:gd name="connsiteX2" fmla="*/ 349956 w 4713111"/>
              <a:gd name="connsiteY2" fmla="*/ 1531357 h 3354626"/>
              <a:gd name="connsiteX3" fmla="*/ 406400 w 4713111"/>
              <a:gd name="connsiteY3" fmla="*/ 1435402 h 3354626"/>
              <a:gd name="connsiteX4" fmla="*/ 451556 w 4713111"/>
              <a:gd name="connsiteY4" fmla="*/ 1632957 h 3354626"/>
              <a:gd name="connsiteX5" fmla="*/ 524933 w 4713111"/>
              <a:gd name="connsiteY5" fmla="*/ 2428824 h 3354626"/>
              <a:gd name="connsiteX6" fmla="*/ 541867 w 4713111"/>
              <a:gd name="connsiteY6" fmla="*/ 2513491 h 3354626"/>
              <a:gd name="connsiteX7" fmla="*/ 558800 w 4713111"/>
              <a:gd name="connsiteY7" fmla="*/ 2524780 h 3354626"/>
              <a:gd name="connsiteX8" fmla="*/ 570089 w 4713111"/>
              <a:gd name="connsiteY8" fmla="*/ 2327224 h 3354626"/>
              <a:gd name="connsiteX9" fmla="*/ 654756 w 4713111"/>
              <a:gd name="connsiteY9" fmla="*/ 261357 h 3354626"/>
              <a:gd name="connsiteX10" fmla="*/ 654756 w 4713111"/>
              <a:gd name="connsiteY10" fmla="*/ 142824 h 3354626"/>
              <a:gd name="connsiteX11" fmla="*/ 671689 w 4713111"/>
              <a:gd name="connsiteY11" fmla="*/ 58157 h 3354626"/>
              <a:gd name="connsiteX12" fmla="*/ 688622 w 4713111"/>
              <a:gd name="connsiteY12" fmla="*/ 52513 h 3354626"/>
              <a:gd name="connsiteX13" fmla="*/ 722489 w 4713111"/>
              <a:gd name="connsiteY13" fmla="*/ 741135 h 3354626"/>
              <a:gd name="connsiteX14" fmla="*/ 750711 w 4713111"/>
              <a:gd name="connsiteY14" fmla="*/ 2225624 h 3354626"/>
              <a:gd name="connsiteX15" fmla="*/ 790222 w 4713111"/>
              <a:gd name="connsiteY15" fmla="*/ 3196469 h 3354626"/>
              <a:gd name="connsiteX16" fmla="*/ 807156 w 4713111"/>
              <a:gd name="connsiteY16" fmla="*/ 3343224 h 3354626"/>
              <a:gd name="connsiteX17" fmla="*/ 829733 w 4713111"/>
              <a:gd name="connsiteY17" fmla="*/ 3089224 h 3354626"/>
              <a:gd name="connsiteX18" fmla="*/ 869245 w 4713111"/>
              <a:gd name="connsiteY18" fmla="*/ 1412824 h 3354626"/>
              <a:gd name="connsiteX19" fmla="*/ 908756 w 4713111"/>
              <a:gd name="connsiteY19" fmla="*/ 509713 h 3354626"/>
              <a:gd name="connsiteX20" fmla="*/ 920045 w 4713111"/>
              <a:gd name="connsiteY20" fmla="*/ 396824 h 3354626"/>
              <a:gd name="connsiteX21" fmla="*/ 965200 w 4713111"/>
              <a:gd name="connsiteY21" fmla="*/ 1091091 h 3354626"/>
              <a:gd name="connsiteX22" fmla="*/ 1021645 w 4713111"/>
              <a:gd name="connsiteY22" fmla="*/ 2694113 h 3354626"/>
              <a:gd name="connsiteX23" fmla="*/ 1061156 w 4713111"/>
              <a:gd name="connsiteY23" fmla="*/ 2490913 h 3354626"/>
              <a:gd name="connsiteX24" fmla="*/ 1117600 w 4713111"/>
              <a:gd name="connsiteY24" fmla="*/ 504069 h 3354626"/>
              <a:gd name="connsiteX25" fmla="*/ 1190978 w 4713111"/>
              <a:gd name="connsiteY25" fmla="*/ 526646 h 3354626"/>
              <a:gd name="connsiteX26" fmla="*/ 1236133 w 4713111"/>
              <a:gd name="connsiteY26" fmla="*/ 2440113 h 3354626"/>
              <a:gd name="connsiteX27" fmla="*/ 1247422 w 4713111"/>
              <a:gd name="connsiteY27" fmla="*/ 2823935 h 3354626"/>
              <a:gd name="connsiteX28" fmla="*/ 1309511 w 4713111"/>
              <a:gd name="connsiteY28" fmla="*/ 2067580 h 3354626"/>
              <a:gd name="connsiteX29" fmla="*/ 1349022 w 4713111"/>
              <a:gd name="connsiteY29" fmla="*/ 887891 h 3354626"/>
              <a:gd name="connsiteX30" fmla="*/ 1394178 w 4713111"/>
              <a:gd name="connsiteY30" fmla="*/ 899180 h 3354626"/>
              <a:gd name="connsiteX31" fmla="*/ 1450622 w 4713111"/>
              <a:gd name="connsiteY31" fmla="*/ 2321580 h 3354626"/>
              <a:gd name="connsiteX32" fmla="*/ 1495778 w 4713111"/>
              <a:gd name="connsiteY32" fmla="*/ 2394957 h 3354626"/>
              <a:gd name="connsiteX33" fmla="*/ 1546578 w 4713111"/>
              <a:gd name="connsiteY33" fmla="*/ 1119313 h 3354626"/>
              <a:gd name="connsiteX34" fmla="*/ 1569156 w 4713111"/>
              <a:gd name="connsiteY34" fmla="*/ 769357 h 3354626"/>
              <a:gd name="connsiteX35" fmla="*/ 1619956 w 4713111"/>
              <a:gd name="connsiteY35" fmla="*/ 763714 h 3354626"/>
              <a:gd name="connsiteX36" fmla="*/ 1665111 w 4713111"/>
              <a:gd name="connsiteY36" fmla="*/ 2078869 h 3354626"/>
              <a:gd name="connsiteX37" fmla="*/ 1687689 w 4713111"/>
              <a:gd name="connsiteY37" fmla="*/ 2507846 h 3354626"/>
              <a:gd name="connsiteX38" fmla="*/ 1704622 w 4713111"/>
              <a:gd name="connsiteY38" fmla="*/ 2558646 h 3354626"/>
              <a:gd name="connsiteX39" fmla="*/ 1744133 w 4713111"/>
              <a:gd name="connsiteY39" fmla="*/ 1920824 h 3354626"/>
              <a:gd name="connsiteX40" fmla="*/ 1794933 w 4713111"/>
              <a:gd name="connsiteY40" fmla="*/ 944335 h 3354626"/>
              <a:gd name="connsiteX41" fmla="*/ 1828800 w 4713111"/>
              <a:gd name="connsiteY41" fmla="*/ 916114 h 3354626"/>
              <a:gd name="connsiteX42" fmla="*/ 1857022 w 4713111"/>
              <a:gd name="connsiteY42" fmla="*/ 1350735 h 3354626"/>
              <a:gd name="connsiteX43" fmla="*/ 1885245 w 4713111"/>
              <a:gd name="connsiteY43" fmla="*/ 2276424 h 3354626"/>
              <a:gd name="connsiteX44" fmla="*/ 1907822 w 4713111"/>
              <a:gd name="connsiteY44" fmla="*/ 2569935 h 3354626"/>
              <a:gd name="connsiteX45" fmla="*/ 1947333 w 4713111"/>
              <a:gd name="connsiteY45" fmla="*/ 2389313 h 3354626"/>
              <a:gd name="connsiteX46" fmla="*/ 2003778 w 4713111"/>
              <a:gd name="connsiteY46" fmla="*/ 899180 h 3354626"/>
              <a:gd name="connsiteX47" fmla="*/ 2043289 w 4713111"/>
              <a:gd name="connsiteY47" fmla="*/ 464558 h 3354626"/>
              <a:gd name="connsiteX48" fmla="*/ 2088444 w 4713111"/>
              <a:gd name="connsiteY48" fmla="*/ 481491 h 3354626"/>
              <a:gd name="connsiteX49" fmla="*/ 2144889 w 4713111"/>
              <a:gd name="connsiteY49" fmla="*/ 2327224 h 3354626"/>
              <a:gd name="connsiteX50" fmla="*/ 2173111 w 4713111"/>
              <a:gd name="connsiteY50" fmla="*/ 2823935 h 3354626"/>
              <a:gd name="connsiteX51" fmla="*/ 2184400 w 4713111"/>
              <a:gd name="connsiteY51" fmla="*/ 2908602 h 3354626"/>
              <a:gd name="connsiteX52" fmla="*/ 2240845 w 4713111"/>
              <a:gd name="connsiteY52" fmla="*/ 2219980 h 3354626"/>
              <a:gd name="connsiteX53" fmla="*/ 2291645 w 4713111"/>
              <a:gd name="connsiteY53" fmla="*/ 1136246 h 3354626"/>
              <a:gd name="connsiteX54" fmla="*/ 2325511 w 4713111"/>
              <a:gd name="connsiteY54" fmla="*/ 854024 h 3354626"/>
              <a:gd name="connsiteX55" fmla="*/ 2427111 w 4713111"/>
              <a:gd name="connsiteY55" fmla="*/ 1717624 h 3354626"/>
              <a:gd name="connsiteX56" fmla="*/ 2466622 w 4713111"/>
              <a:gd name="connsiteY56" fmla="*/ 1920824 h 3354626"/>
              <a:gd name="connsiteX57" fmla="*/ 2534356 w 4713111"/>
              <a:gd name="connsiteY57" fmla="*/ 1548291 h 3354626"/>
              <a:gd name="connsiteX58" fmla="*/ 2585156 w 4713111"/>
              <a:gd name="connsiteY58" fmla="*/ 1508780 h 3354626"/>
              <a:gd name="connsiteX59" fmla="*/ 2641600 w 4713111"/>
              <a:gd name="connsiteY59" fmla="*/ 1903891 h 3354626"/>
              <a:gd name="connsiteX60" fmla="*/ 2692400 w 4713111"/>
              <a:gd name="connsiteY60" fmla="*/ 2101446 h 3354626"/>
              <a:gd name="connsiteX61" fmla="*/ 2760133 w 4713111"/>
              <a:gd name="connsiteY61" fmla="*/ 1649891 h 3354626"/>
              <a:gd name="connsiteX62" fmla="*/ 2788356 w 4713111"/>
              <a:gd name="connsiteY62" fmla="*/ 1339446 h 3354626"/>
              <a:gd name="connsiteX63" fmla="*/ 2822222 w 4713111"/>
              <a:gd name="connsiteY63" fmla="*/ 1266069 h 3354626"/>
              <a:gd name="connsiteX64" fmla="*/ 2923822 w 4713111"/>
              <a:gd name="connsiteY64" fmla="*/ 1616024 h 3354626"/>
              <a:gd name="connsiteX65" fmla="*/ 2963333 w 4713111"/>
              <a:gd name="connsiteY65" fmla="*/ 1774069 h 3354626"/>
              <a:gd name="connsiteX66" fmla="*/ 3002845 w 4713111"/>
              <a:gd name="connsiteY66" fmla="*/ 1711980 h 3354626"/>
              <a:gd name="connsiteX67" fmla="*/ 3087511 w 4713111"/>
              <a:gd name="connsiteY67" fmla="*/ 1672469 h 3354626"/>
              <a:gd name="connsiteX68" fmla="*/ 3183467 w 4713111"/>
              <a:gd name="connsiteY68" fmla="*/ 1757135 h 3354626"/>
              <a:gd name="connsiteX69" fmla="*/ 3211689 w 4713111"/>
              <a:gd name="connsiteY69" fmla="*/ 1734557 h 3354626"/>
              <a:gd name="connsiteX70" fmla="*/ 3268133 w 4713111"/>
              <a:gd name="connsiteY70" fmla="*/ 1582157 h 3354626"/>
              <a:gd name="connsiteX71" fmla="*/ 3324578 w 4713111"/>
              <a:gd name="connsiteY71" fmla="*/ 1474913 h 3354626"/>
              <a:gd name="connsiteX72" fmla="*/ 3431822 w 4713111"/>
              <a:gd name="connsiteY72" fmla="*/ 1689402 h 3354626"/>
              <a:gd name="connsiteX73" fmla="*/ 3476978 w 4713111"/>
              <a:gd name="connsiteY73" fmla="*/ 1757135 h 3354626"/>
              <a:gd name="connsiteX74" fmla="*/ 3550356 w 4713111"/>
              <a:gd name="connsiteY74" fmla="*/ 1661180 h 3354626"/>
              <a:gd name="connsiteX75" fmla="*/ 3589867 w 4713111"/>
              <a:gd name="connsiteY75" fmla="*/ 1638602 h 3354626"/>
              <a:gd name="connsiteX76" fmla="*/ 3714045 w 4713111"/>
              <a:gd name="connsiteY76" fmla="*/ 1678113 h 3354626"/>
              <a:gd name="connsiteX77" fmla="*/ 3793067 w 4713111"/>
              <a:gd name="connsiteY77" fmla="*/ 1610380 h 3354626"/>
              <a:gd name="connsiteX78" fmla="*/ 3843867 w 4713111"/>
              <a:gd name="connsiteY78" fmla="*/ 1582157 h 3354626"/>
              <a:gd name="connsiteX79" fmla="*/ 3968045 w 4713111"/>
              <a:gd name="connsiteY79" fmla="*/ 1700691 h 3354626"/>
              <a:gd name="connsiteX80" fmla="*/ 4007556 w 4713111"/>
              <a:gd name="connsiteY80" fmla="*/ 1711980 h 3354626"/>
              <a:gd name="connsiteX81" fmla="*/ 4047067 w 4713111"/>
              <a:gd name="connsiteY81" fmla="*/ 1649891 h 3354626"/>
              <a:gd name="connsiteX82" fmla="*/ 4114800 w 4713111"/>
              <a:gd name="connsiteY82" fmla="*/ 1621669 h 3354626"/>
              <a:gd name="connsiteX83" fmla="*/ 4205111 w 4713111"/>
              <a:gd name="connsiteY83" fmla="*/ 1649891 h 3354626"/>
              <a:gd name="connsiteX84" fmla="*/ 4295422 w 4713111"/>
              <a:gd name="connsiteY84" fmla="*/ 1627313 h 3354626"/>
              <a:gd name="connsiteX85" fmla="*/ 4357511 w 4713111"/>
              <a:gd name="connsiteY85" fmla="*/ 1655535 h 3354626"/>
              <a:gd name="connsiteX86" fmla="*/ 4487333 w 4713111"/>
              <a:gd name="connsiteY86" fmla="*/ 1661180 h 3354626"/>
              <a:gd name="connsiteX87" fmla="*/ 4713111 w 4713111"/>
              <a:gd name="connsiteY87" fmla="*/ 1638602 h 3354626"/>
              <a:gd name="connsiteX0" fmla="*/ 0 w 4713111"/>
              <a:gd name="connsiteY0" fmla="*/ 1644247 h 3354626"/>
              <a:gd name="connsiteX1" fmla="*/ 349956 w 4713111"/>
              <a:gd name="connsiteY1" fmla="*/ 1531357 h 3354626"/>
              <a:gd name="connsiteX2" fmla="*/ 406400 w 4713111"/>
              <a:gd name="connsiteY2" fmla="*/ 1435402 h 3354626"/>
              <a:gd name="connsiteX3" fmla="*/ 451556 w 4713111"/>
              <a:gd name="connsiteY3" fmla="*/ 1632957 h 3354626"/>
              <a:gd name="connsiteX4" fmla="*/ 524933 w 4713111"/>
              <a:gd name="connsiteY4" fmla="*/ 2428824 h 3354626"/>
              <a:gd name="connsiteX5" fmla="*/ 541867 w 4713111"/>
              <a:gd name="connsiteY5" fmla="*/ 2513491 h 3354626"/>
              <a:gd name="connsiteX6" fmla="*/ 558800 w 4713111"/>
              <a:gd name="connsiteY6" fmla="*/ 2524780 h 3354626"/>
              <a:gd name="connsiteX7" fmla="*/ 570089 w 4713111"/>
              <a:gd name="connsiteY7" fmla="*/ 2327224 h 3354626"/>
              <a:gd name="connsiteX8" fmla="*/ 654756 w 4713111"/>
              <a:gd name="connsiteY8" fmla="*/ 261357 h 3354626"/>
              <a:gd name="connsiteX9" fmla="*/ 654756 w 4713111"/>
              <a:gd name="connsiteY9" fmla="*/ 142824 h 3354626"/>
              <a:gd name="connsiteX10" fmla="*/ 671689 w 4713111"/>
              <a:gd name="connsiteY10" fmla="*/ 58157 h 3354626"/>
              <a:gd name="connsiteX11" fmla="*/ 688622 w 4713111"/>
              <a:gd name="connsiteY11" fmla="*/ 52513 h 3354626"/>
              <a:gd name="connsiteX12" fmla="*/ 722489 w 4713111"/>
              <a:gd name="connsiteY12" fmla="*/ 741135 h 3354626"/>
              <a:gd name="connsiteX13" fmla="*/ 750711 w 4713111"/>
              <a:gd name="connsiteY13" fmla="*/ 2225624 h 3354626"/>
              <a:gd name="connsiteX14" fmla="*/ 790222 w 4713111"/>
              <a:gd name="connsiteY14" fmla="*/ 3196469 h 3354626"/>
              <a:gd name="connsiteX15" fmla="*/ 807156 w 4713111"/>
              <a:gd name="connsiteY15" fmla="*/ 3343224 h 3354626"/>
              <a:gd name="connsiteX16" fmla="*/ 829733 w 4713111"/>
              <a:gd name="connsiteY16" fmla="*/ 3089224 h 3354626"/>
              <a:gd name="connsiteX17" fmla="*/ 869245 w 4713111"/>
              <a:gd name="connsiteY17" fmla="*/ 1412824 h 3354626"/>
              <a:gd name="connsiteX18" fmla="*/ 908756 w 4713111"/>
              <a:gd name="connsiteY18" fmla="*/ 509713 h 3354626"/>
              <a:gd name="connsiteX19" fmla="*/ 920045 w 4713111"/>
              <a:gd name="connsiteY19" fmla="*/ 396824 h 3354626"/>
              <a:gd name="connsiteX20" fmla="*/ 965200 w 4713111"/>
              <a:gd name="connsiteY20" fmla="*/ 1091091 h 3354626"/>
              <a:gd name="connsiteX21" fmla="*/ 1021645 w 4713111"/>
              <a:gd name="connsiteY21" fmla="*/ 2694113 h 3354626"/>
              <a:gd name="connsiteX22" fmla="*/ 1061156 w 4713111"/>
              <a:gd name="connsiteY22" fmla="*/ 2490913 h 3354626"/>
              <a:gd name="connsiteX23" fmla="*/ 1117600 w 4713111"/>
              <a:gd name="connsiteY23" fmla="*/ 504069 h 3354626"/>
              <a:gd name="connsiteX24" fmla="*/ 1190978 w 4713111"/>
              <a:gd name="connsiteY24" fmla="*/ 526646 h 3354626"/>
              <a:gd name="connsiteX25" fmla="*/ 1236133 w 4713111"/>
              <a:gd name="connsiteY25" fmla="*/ 2440113 h 3354626"/>
              <a:gd name="connsiteX26" fmla="*/ 1247422 w 4713111"/>
              <a:gd name="connsiteY26" fmla="*/ 2823935 h 3354626"/>
              <a:gd name="connsiteX27" fmla="*/ 1309511 w 4713111"/>
              <a:gd name="connsiteY27" fmla="*/ 2067580 h 3354626"/>
              <a:gd name="connsiteX28" fmla="*/ 1349022 w 4713111"/>
              <a:gd name="connsiteY28" fmla="*/ 887891 h 3354626"/>
              <a:gd name="connsiteX29" fmla="*/ 1394178 w 4713111"/>
              <a:gd name="connsiteY29" fmla="*/ 899180 h 3354626"/>
              <a:gd name="connsiteX30" fmla="*/ 1450622 w 4713111"/>
              <a:gd name="connsiteY30" fmla="*/ 2321580 h 3354626"/>
              <a:gd name="connsiteX31" fmla="*/ 1495778 w 4713111"/>
              <a:gd name="connsiteY31" fmla="*/ 2394957 h 3354626"/>
              <a:gd name="connsiteX32" fmla="*/ 1546578 w 4713111"/>
              <a:gd name="connsiteY32" fmla="*/ 1119313 h 3354626"/>
              <a:gd name="connsiteX33" fmla="*/ 1569156 w 4713111"/>
              <a:gd name="connsiteY33" fmla="*/ 769357 h 3354626"/>
              <a:gd name="connsiteX34" fmla="*/ 1619956 w 4713111"/>
              <a:gd name="connsiteY34" fmla="*/ 763714 h 3354626"/>
              <a:gd name="connsiteX35" fmla="*/ 1665111 w 4713111"/>
              <a:gd name="connsiteY35" fmla="*/ 2078869 h 3354626"/>
              <a:gd name="connsiteX36" fmla="*/ 1687689 w 4713111"/>
              <a:gd name="connsiteY36" fmla="*/ 2507846 h 3354626"/>
              <a:gd name="connsiteX37" fmla="*/ 1704622 w 4713111"/>
              <a:gd name="connsiteY37" fmla="*/ 2558646 h 3354626"/>
              <a:gd name="connsiteX38" fmla="*/ 1744133 w 4713111"/>
              <a:gd name="connsiteY38" fmla="*/ 1920824 h 3354626"/>
              <a:gd name="connsiteX39" fmla="*/ 1794933 w 4713111"/>
              <a:gd name="connsiteY39" fmla="*/ 944335 h 3354626"/>
              <a:gd name="connsiteX40" fmla="*/ 1828800 w 4713111"/>
              <a:gd name="connsiteY40" fmla="*/ 916114 h 3354626"/>
              <a:gd name="connsiteX41" fmla="*/ 1857022 w 4713111"/>
              <a:gd name="connsiteY41" fmla="*/ 1350735 h 3354626"/>
              <a:gd name="connsiteX42" fmla="*/ 1885245 w 4713111"/>
              <a:gd name="connsiteY42" fmla="*/ 2276424 h 3354626"/>
              <a:gd name="connsiteX43" fmla="*/ 1907822 w 4713111"/>
              <a:gd name="connsiteY43" fmla="*/ 2569935 h 3354626"/>
              <a:gd name="connsiteX44" fmla="*/ 1947333 w 4713111"/>
              <a:gd name="connsiteY44" fmla="*/ 2389313 h 3354626"/>
              <a:gd name="connsiteX45" fmla="*/ 2003778 w 4713111"/>
              <a:gd name="connsiteY45" fmla="*/ 899180 h 3354626"/>
              <a:gd name="connsiteX46" fmla="*/ 2043289 w 4713111"/>
              <a:gd name="connsiteY46" fmla="*/ 464558 h 3354626"/>
              <a:gd name="connsiteX47" fmla="*/ 2088444 w 4713111"/>
              <a:gd name="connsiteY47" fmla="*/ 481491 h 3354626"/>
              <a:gd name="connsiteX48" fmla="*/ 2144889 w 4713111"/>
              <a:gd name="connsiteY48" fmla="*/ 2327224 h 3354626"/>
              <a:gd name="connsiteX49" fmla="*/ 2173111 w 4713111"/>
              <a:gd name="connsiteY49" fmla="*/ 2823935 h 3354626"/>
              <a:gd name="connsiteX50" fmla="*/ 2184400 w 4713111"/>
              <a:gd name="connsiteY50" fmla="*/ 2908602 h 3354626"/>
              <a:gd name="connsiteX51" fmla="*/ 2240845 w 4713111"/>
              <a:gd name="connsiteY51" fmla="*/ 2219980 h 3354626"/>
              <a:gd name="connsiteX52" fmla="*/ 2291645 w 4713111"/>
              <a:gd name="connsiteY52" fmla="*/ 1136246 h 3354626"/>
              <a:gd name="connsiteX53" fmla="*/ 2325511 w 4713111"/>
              <a:gd name="connsiteY53" fmla="*/ 854024 h 3354626"/>
              <a:gd name="connsiteX54" fmla="*/ 2427111 w 4713111"/>
              <a:gd name="connsiteY54" fmla="*/ 1717624 h 3354626"/>
              <a:gd name="connsiteX55" fmla="*/ 2466622 w 4713111"/>
              <a:gd name="connsiteY55" fmla="*/ 1920824 h 3354626"/>
              <a:gd name="connsiteX56" fmla="*/ 2534356 w 4713111"/>
              <a:gd name="connsiteY56" fmla="*/ 1548291 h 3354626"/>
              <a:gd name="connsiteX57" fmla="*/ 2585156 w 4713111"/>
              <a:gd name="connsiteY57" fmla="*/ 1508780 h 3354626"/>
              <a:gd name="connsiteX58" fmla="*/ 2641600 w 4713111"/>
              <a:gd name="connsiteY58" fmla="*/ 1903891 h 3354626"/>
              <a:gd name="connsiteX59" fmla="*/ 2692400 w 4713111"/>
              <a:gd name="connsiteY59" fmla="*/ 2101446 h 3354626"/>
              <a:gd name="connsiteX60" fmla="*/ 2760133 w 4713111"/>
              <a:gd name="connsiteY60" fmla="*/ 1649891 h 3354626"/>
              <a:gd name="connsiteX61" fmla="*/ 2788356 w 4713111"/>
              <a:gd name="connsiteY61" fmla="*/ 1339446 h 3354626"/>
              <a:gd name="connsiteX62" fmla="*/ 2822222 w 4713111"/>
              <a:gd name="connsiteY62" fmla="*/ 1266069 h 3354626"/>
              <a:gd name="connsiteX63" fmla="*/ 2923822 w 4713111"/>
              <a:gd name="connsiteY63" fmla="*/ 1616024 h 3354626"/>
              <a:gd name="connsiteX64" fmla="*/ 2963333 w 4713111"/>
              <a:gd name="connsiteY64" fmla="*/ 1774069 h 3354626"/>
              <a:gd name="connsiteX65" fmla="*/ 3002845 w 4713111"/>
              <a:gd name="connsiteY65" fmla="*/ 1711980 h 3354626"/>
              <a:gd name="connsiteX66" fmla="*/ 3087511 w 4713111"/>
              <a:gd name="connsiteY66" fmla="*/ 1672469 h 3354626"/>
              <a:gd name="connsiteX67" fmla="*/ 3183467 w 4713111"/>
              <a:gd name="connsiteY67" fmla="*/ 1757135 h 3354626"/>
              <a:gd name="connsiteX68" fmla="*/ 3211689 w 4713111"/>
              <a:gd name="connsiteY68" fmla="*/ 1734557 h 3354626"/>
              <a:gd name="connsiteX69" fmla="*/ 3268133 w 4713111"/>
              <a:gd name="connsiteY69" fmla="*/ 1582157 h 3354626"/>
              <a:gd name="connsiteX70" fmla="*/ 3324578 w 4713111"/>
              <a:gd name="connsiteY70" fmla="*/ 1474913 h 3354626"/>
              <a:gd name="connsiteX71" fmla="*/ 3431822 w 4713111"/>
              <a:gd name="connsiteY71" fmla="*/ 1689402 h 3354626"/>
              <a:gd name="connsiteX72" fmla="*/ 3476978 w 4713111"/>
              <a:gd name="connsiteY72" fmla="*/ 1757135 h 3354626"/>
              <a:gd name="connsiteX73" fmla="*/ 3550356 w 4713111"/>
              <a:gd name="connsiteY73" fmla="*/ 1661180 h 3354626"/>
              <a:gd name="connsiteX74" fmla="*/ 3589867 w 4713111"/>
              <a:gd name="connsiteY74" fmla="*/ 1638602 h 3354626"/>
              <a:gd name="connsiteX75" fmla="*/ 3714045 w 4713111"/>
              <a:gd name="connsiteY75" fmla="*/ 1678113 h 3354626"/>
              <a:gd name="connsiteX76" fmla="*/ 3793067 w 4713111"/>
              <a:gd name="connsiteY76" fmla="*/ 1610380 h 3354626"/>
              <a:gd name="connsiteX77" fmla="*/ 3843867 w 4713111"/>
              <a:gd name="connsiteY77" fmla="*/ 1582157 h 3354626"/>
              <a:gd name="connsiteX78" fmla="*/ 3968045 w 4713111"/>
              <a:gd name="connsiteY78" fmla="*/ 1700691 h 3354626"/>
              <a:gd name="connsiteX79" fmla="*/ 4007556 w 4713111"/>
              <a:gd name="connsiteY79" fmla="*/ 1711980 h 3354626"/>
              <a:gd name="connsiteX80" fmla="*/ 4047067 w 4713111"/>
              <a:gd name="connsiteY80" fmla="*/ 1649891 h 3354626"/>
              <a:gd name="connsiteX81" fmla="*/ 4114800 w 4713111"/>
              <a:gd name="connsiteY81" fmla="*/ 1621669 h 3354626"/>
              <a:gd name="connsiteX82" fmla="*/ 4205111 w 4713111"/>
              <a:gd name="connsiteY82" fmla="*/ 1649891 h 3354626"/>
              <a:gd name="connsiteX83" fmla="*/ 4295422 w 4713111"/>
              <a:gd name="connsiteY83" fmla="*/ 1627313 h 3354626"/>
              <a:gd name="connsiteX84" fmla="*/ 4357511 w 4713111"/>
              <a:gd name="connsiteY84" fmla="*/ 1655535 h 3354626"/>
              <a:gd name="connsiteX85" fmla="*/ 4487333 w 4713111"/>
              <a:gd name="connsiteY85" fmla="*/ 1661180 h 3354626"/>
              <a:gd name="connsiteX86" fmla="*/ 4713111 w 4713111"/>
              <a:gd name="connsiteY86" fmla="*/ 1638602 h 3354626"/>
              <a:gd name="connsiteX0" fmla="*/ 0 w 4363155"/>
              <a:gd name="connsiteY0" fmla="*/ 1531357 h 3354626"/>
              <a:gd name="connsiteX1" fmla="*/ 56444 w 4363155"/>
              <a:gd name="connsiteY1" fmla="*/ 1435402 h 3354626"/>
              <a:gd name="connsiteX2" fmla="*/ 101600 w 4363155"/>
              <a:gd name="connsiteY2" fmla="*/ 1632957 h 3354626"/>
              <a:gd name="connsiteX3" fmla="*/ 174977 w 4363155"/>
              <a:gd name="connsiteY3" fmla="*/ 2428824 h 3354626"/>
              <a:gd name="connsiteX4" fmla="*/ 191911 w 4363155"/>
              <a:gd name="connsiteY4" fmla="*/ 2513491 h 3354626"/>
              <a:gd name="connsiteX5" fmla="*/ 208844 w 4363155"/>
              <a:gd name="connsiteY5" fmla="*/ 2524780 h 3354626"/>
              <a:gd name="connsiteX6" fmla="*/ 220133 w 4363155"/>
              <a:gd name="connsiteY6" fmla="*/ 2327224 h 3354626"/>
              <a:gd name="connsiteX7" fmla="*/ 304800 w 4363155"/>
              <a:gd name="connsiteY7" fmla="*/ 261357 h 3354626"/>
              <a:gd name="connsiteX8" fmla="*/ 304800 w 4363155"/>
              <a:gd name="connsiteY8" fmla="*/ 142824 h 3354626"/>
              <a:gd name="connsiteX9" fmla="*/ 321733 w 4363155"/>
              <a:gd name="connsiteY9" fmla="*/ 58157 h 3354626"/>
              <a:gd name="connsiteX10" fmla="*/ 338666 w 4363155"/>
              <a:gd name="connsiteY10" fmla="*/ 52513 h 3354626"/>
              <a:gd name="connsiteX11" fmla="*/ 372533 w 4363155"/>
              <a:gd name="connsiteY11" fmla="*/ 741135 h 3354626"/>
              <a:gd name="connsiteX12" fmla="*/ 400755 w 4363155"/>
              <a:gd name="connsiteY12" fmla="*/ 2225624 h 3354626"/>
              <a:gd name="connsiteX13" fmla="*/ 440266 w 4363155"/>
              <a:gd name="connsiteY13" fmla="*/ 3196469 h 3354626"/>
              <a:gd name="connsiteX14" fmla="*/ 457200 w 4363155"/>
              <a:gd name="connsiteY14" fmla="*/ 3343224 h 3354626"/>
              <a:gd name="connsiteX15" fmla="*/ 479777 w 4363155"/>
              <a:gd name="connsiteY15" fmla="*/ 3089224 h 3354626"/>
              <a:gd name="connsiteX16" fmla="*/ 519289 w 4363155"/>
              <a:gd name="connsiteY16" fmla="*/ 1412824 h 3354626"/>
              <a:gd name="connsiteX17" fmla="*/ 558800 w 4363155"/>
              <a:gd name="connsiteY17" fmla="*/ 509713 h 3354626"/>
              <a:gd name="connsiteX18" fmla="*/ 570089 w 4363155"/>
              <a:gd name="connsiteY18" fmla="*/ 396824 h 3354626"/>
              <a:gd name="connsiteX19" fmla="*/ 615244 w 4363155"/>
              <a:gd name="connsiteY19" fmla="*/ 1091091 h 3354626"/>
              <a:gd name="connsiteX20" fmla="*/ 671689 w 4363155"/>
              <a:gd name="connsiteY20" fmla="*/ 2694113 h 3354626"/>
              <a:gd name="connsiteX21" fmla="*/ 711200 w 4363155"/>
              <a:gd name="connsiteY21" fmla="*/ 2490913 h 3354626"/>
              <a:gd name="connsiteX22" fmla="*/ 767644 w 4363155"/>
              <a:gd name="connsiteY22" fmla="*/ 504069 h 3354626"/>
              <a:gd name="connsiteX23" fmla="*/ 841022 w 4363155"/>
              <a:gd name="connsiteY23" fmla="*/ 526646 h 3354626"/>
              <a:gd name="connsiteX24" fmla="*/ 886177 w 4363155"/>
              <a:gd name="connsiteY24" fmla="*/ 2440113 h 3354626"/>
              <a:gd name="connsiteX25" fmla="*/ 897466 w 4363155"/>
              <a:gd name="connsiteY25" fmla="*/ 2823935 h 3354626"/>
              <a:gd name="connsiteX26" fmla="*/ 959555 w 4363155"/>
              <a:gd name="connsiteY26" fmla="*/ 2067580 h 3354626"/>
              <a:gd name="connsiteX27" fmla="*/ 999066 w 4363155"/>
              <a:gd name="connsiteY27" fmla="*/ 887891 h 3354626"/>
              <a:gd name="connsiteX28" fmla="*/ 1044222 w 4363155"/>
              <a:gd name="connsiteY28" fmla="*/ 899180 h 3354626"/>
              <a:gd name="connsiteX29" fmla="*/ 1100666 w 4363155"/>
              <a:gd name="connsiteY29" fmla="*/ 2321580 h 3354626"/>
              <a:gd name="connsiteX30" fmla="*/ 1145822 w 4363155"/>
              <a:gd name="connsiteY30" fmla="*/ 2394957 h 3354626"/>
              <a:gd name="connsiteX31" fmla="*/ 1196622 w 4363155"/>
              <a:gd name="connsiteY31" fmla="*/ 1119313 h 3354626"/>
              <a:gd name="connsiteX32" fmla="*/ 1219200 w 4363155"/>
              <a:gd name="connsiteY32" fmla="*/ 769357 h 3354626"/>
              <a:gd name="connsiteX33" fmla="*/ 1270000 w 4363155"/>
              <a:gd name="connsiteY33" fmla="*/ 763714 h 3354626"/>
              <a:gd name="connsiteX34" fmla="*/ 1315155 w 4363155"/>
              <a:gd name="connsiteY34" fmla="*/ 2078869 h 3354626"/>
              <a:gd name="connsiteX35" fmla="*/ 1337733 w 4363155"/>
              <a:gd name="connsiteY35" fmla="*/ 2507846 h 3354626"/>
              <a:gd name="connsiteX36" fmla="*/ 1354666 w 4363155"/>
              <a:gd name="connsiteY36" fmla="*/ 2558646 h 3354626"/>
              <a:gd name="connsiteX37" fmla="*/ 1394177 w 4363155"/>
              <a:gd name="connsiteY37" fmla="*/ 1920824 h 3354626"/>
              <a:gd name="connsiteX38" fmla="*/ 1444977 w 4363155"/>
              <a:gd name="connsiteY38" fmla="*/ 944335 h 3354626"/>
              <a:gd name="connsiteX39" fmla="*/ 1478844 w 4363155"/>
              <a:gd name="connsiteY39" fmla="*/ 916114 h 3354626"/>
              <a:gd name="connsiteX40" fmla="*/ 1507066 w 4363155"/>
              <a:gd name="connsiteY40" fmla="*/ 1350735 h 3354626"/>
              <a:gd name="connsiteX41" fmla="*/ 1535289 w 4363155"/>
              <a:gd name="connsiteY41" fmla="*/ 2276424 h 3354626"/>
              <a:gd name="connsiteX42" fmla="*/ 1557866 w 4363155"/>
              <a:gd name="connsiteY42" fmla="*/ 2569935 h 3354626"/>
              <a:gd name="connsiteX43" fmla="*/ 1597377 w 4363155"/>
              <a:gd name="connsiteY43" fmla="*/ 2389313 h 3354626"/>
              <a:gd name="connsiteX44" fmla="*/ 1653822 w 4363155"/>
              <a:gd name="connsiteY44" fmla="*/ 899180 h 3354626"/>
              <a:gd name="connsiteX45" fmla="*/ 1693333 w 4363155"/>
              <a:gd name="connsiteY45" fmla="*/ 464558 h 3354626"/>
              <a:gd name="connsiteX46" fmla="*/ 1738488 w 4363155"/>
              <a:gd name="connsiteY46" fmla="*/ 481491 h 3354626"/>
              <a:gd name="connsiteX47" fmla="*/ 1794933 w 4363155"/>
              <a:gd name="connsiteY47" fmla="*/ 2327224 h 3354626"/>
              <a:gd name="connsiteX48" fmla="*/ 1823155 w 4363155"/>
              <a:gd name="connsiteY48" fmla="*/ 2823935 h 3354626"/>
              <a:gd name="connsiteX49" fmla="*/ 1834444 w 4363155"/>
              <a:gd name="connsiteY49" fmla="*/ 2908602 h 3354626"/>
              <a:gd name="connsiteX50" fmla="*/ 1890889 w 4363155"/>
              <a:gd name="connsiteY50" fmla="*/ 2219980 h 3354626"/>
              <a:gd name="connsiteX51" fmla="*/ 1941689 w 4363155"/>
              <a:gd name="connsiteY51" fmla="*/ 1136246 h 3354626"/>
              <a:gd name="connsiteX52" fmla="*/ 1975555 w 4363155"/>
              <a:gd name="connsiteY52" fmla="*/ 854024 h 3354626"/>
              <a:gd name="connsiteX53" fmla="*/ 2077155 w 4363155"/>
              <a:gd name="connsiteY53" fmla="*/ 1717624 h 3354626"/>
              <a:gd name="connsiteX54" fmla="*/ 2116666 w 4363155"/>
              <a:gd name="connsiteY54" fmla="*/ 1920824 h 3354626"/>
              <a:gd name="connsiteX55" fmla="*/ 2184400 w 4363155"/>
              <a:gd name="connsiteY55" fmla="*/ 1548291 h 3354626"/>
              <a:gd name="connsiteX56" fmla="*/ 2235200 w 4363155"/>
              <a:gd name="connsiteY56" fmla="*/ 1508780 h 3354626"/>
              <a:gd name="connsiteX57" fmla="*/ 2291644 w 4363155"/>
              <a:gd name="connsiteY57" fmla="*/ 1903891 h 3354626"/>
              <a:gd name="connsiteX58" fmla="*/ 2342444 w 4363155"/>
              <a:gd name="connsiteY58" fmla="*/ 2101446 h 3354626"/>
              <a:gd name="connsiteX59" fmla="*/ 2410177 w 4363155"/>
              <a:gd name="connsiteY59" fmla="*/ 1649891 h 3354626"/>
              <a:gd name="connsiteX60" fmla="*/ 2438400 w 4363155"/>
              <a:gd name="connsiteY60" fmla="*/ 1339446 h 3354626"/>
              <a:gd name="connsiteX61" fmla="*/ 2472266 w 4363155"/>
              <a:gd name="connsiteY61" fmla="*/ 1266069 h 3354626"/>
              <a:gd name="connsiteX62" fmla="*/ 2573866 w 4363155"/>
              <a:gd name="connsiteY62" fmla="*/ 1616024 h 3354626"/>
              <a:gd name="connsiteX63" fmla="*/ 2613377 w 4363155"/>
              <a:gd name="connsiteY63" fmla="*/ 1774069 h 3354626"/>
              <a:gd name="connsiteX64" fmla="*/ 2652889 w 4363155"/>
              <a:gd name="connsiteY64" fmla="*/ 1711980 h 3354626"/>
              <a:gd name="connsiteX65" fmla="*/ 2737555 w 4363155"/>
              <a:gd name="connsiteY65" fmla="*/ 1672469 h 3354626"/>
              <a:gd name="connsiteX66" fmla="*/ 2833511 w 4363155"/>
              <a:gd name="connsiteY66" fmla="*/ 1757135 h 3354626"/>
              <a:gd name="connsiteX67" fmla="*/ 2861733 w 4363155"/>
              <a:gd name="connsiteY67" fmla="*/ 1734557 h 3354626"/>
              <a:gd name="connsiteX68" fmla="*/ 2918177 w 4363155"/>
              <a:gd name="connsiteY68" fmla="*/ 1582157 h 3354626"/>
              <a:gd name="connsiteX69" fmla="*/ 2974622 w 4363155"/>
              <a:gd name="connsiteY69" fmla="*/ 1474913 h 3354626"/>
              <a:gd name="connsiteX70" fmla="*/ 3081866 w 4363155"/>
              <a:gd name="connsiteY70" fmla="*/ 1689402 h 3354626"/>
              <a:gd name="connsiteX71" fmla="*/ 3127022 w 4363155"/>
              <a:gd name="connsiteY71" fmla="*/ 1757135 h 3354626"/>
              <a:gd name="connsiteX72" fmla="*/ 3200400 w 4363155"/>
              <a:gd name="connsiteY72" fmla="*/ 1661180 h 3354626"/>
              <a:gd name="connsiteX73" fmla="*/ 3239911 w 4363155"/>
              <a:gd name="connsiteY73" fmla="*/ 1638602 h 3354626"/>
              <a:gd name="connsiteX74" fmla="*/ 3364089 w 4363155"/>
              <a:gd name="connsiteY74" fmla="*/ 1678113 h 3354626"/>
              <a:gd name="connsiteX75" fmla="*/ 3443111 w 4363155"/>
              <a:gd name="connsiteY75" fmla="*/ 1610380 h 3354626"/>
              <a:gd name="connsiteX76" fmla="*/ 3493911 w 4363155"/>
              <a:gd name="connsiteY76" fmla="*/ 1582157 h 3354626"/>
              <a:gd name="connsiteX77" fmla="*/ 3618089 w 4363155"/>
              <a:gd name="connsiteY77" fmla="*/ 1700691 h 3354626"/>
              <a:gd name="connsiteX78" fmla="*/ 3657600 w 4363155"/>
              <a:gd name="connsiteY78" fmla="*/ 1711980 h 3354626"/>
              <a:gd name="connsiteX79" fmla="*/ 3697111 w 4363155"/>
              <a:gd name="connsiteY79" fmla="*/ 1649891 h 3354626"/>
              <a:gd name="connsiteX80" fmla="*/ 3764844 w 4363155"/>
              <a:gd name="connsiteY80" fmla="*/ 1621669 h 3354626"/>
              <a:gd name="connsiteX81" fmla="*/ 3855155 w 4363155"/>
              <a:gd name="connsiteY81" fmla="*/ 1649891 h 3354626"/>
              <a:gd name="connsiteX82" fmla="*/ 3945466 w 4363155"/>
              <a:gd name="connsiteY82" fmla="*/ 1627313 h 3354626"/>
              <a:gd name="connsiteX83" fmla="*/ 4007555 w 4363155"/>
              <a:gd name="connsiteY83" fmla="*/ 1655535 h 3354626"/>
              <a:gd name="connsiteX84" fmla="*/ 4137377 w 4363155"/>
              <a:gd name="connsiteY84" fmla="*/ 1661180 h 3354626"/>
              <a:gd name="connsiteX85" fmla="*/ 4363155 w 4363155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95600 w 4425244"/>
              <a:gd name="connsiteY66" fmla="*/ 175713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43955 w 4425244"/>
              <a:gd name="connsiteY70" fmla="*/ 1689402 h 3354626"/>
              <a:gd name="connsiteX71" fmla="*/ 3189111 w 4425244"/>
              <a:gd name="connsiteY71" fmla="*/ 1757135 h 3354626"/>
              <a:gd name="connsiteX72" fmla="*/ 3262489 w 4425244"/>
              <a:gd name="connsiteY72" fmla="*/ 1661180 h 3354626"/>
              <a:gd name="connsiteX73" fmla="*/ 3302000 w 4425244"/>
              <a:gd name="connsiteY73" fmla="*/ 1638602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95600 w 4425244"/>
              <a:gd name="connsiteY66" fmla="*/ 175713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43955 w 4425244"/>
              <a:gd name="connsiteY70" fmla="*/ 1689402 h 3354626"/>
              <a:gd name="connsiteX71" fmla="*/ 3211044 w 4425244"/>
              <a:gd name="connsiteY71" fmla="*/ 2467409 h 3354626"/>
              <a:gd name="connsiteX72" fmla="*/ 3262489 w 4425244"/>
              <a:gd name="connsiteY72" fmla="*/ 1661180 h 3354626"/>
              <a:gd name="connsiteX73" fmla="*/ 3302000 w 4425244"/>
              <a:gd name="connsiteY73" fmla="*/ 1638602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95600 w 4425244"/>
              <a:gd name="connsiteY66" fmla="*/ 175713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2489 w 4425244"/>
              <a:gd name="connsiteY72" fmla="*/ 1661180 h 3354626"/>
              <a:gd name="connsiteX73" fmla="*/ 3302000 w 4425244"/>
              <a:gd name="connsiteY73" fmla="*/ 1638602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95600 w 4425244"/>
              <a:gd name="connsiteY66" fmla="*/ 175713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2489 w 4425244"/>
              <a:gd name="connsiteY72" fmla="*/ 1661180 h 3354626"/>
              <a:gd name="connsiteX73" fmla="*/ 3351349 w 4425244"/>
              <a:gd name="connsiteY73" fmla="*/ 1795742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95600 w 4425244"/>
              <a:gd name="connsiteY66" fmla="*/ 175713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51349 w 4425244"/>
              <a:gd name="connsiteY73" fmla="*/ 1795742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95600 w 4425244"/>
              <a:gd name="connsiteY66" fmla="*/ 175713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3822 w 4425244"/>
              <a:gd name="connsiteY67" fmla="*/ 1734557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72451 w 4425244"/>
              <a:gd name="connsiteY76" fmla="*/ 1475302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10683 w 4425244"/>
              <a:gd name="connsiteY75" fmla="*/ 1824091 h 3354626"/>
              <a:gd name="connsiteX76" fmla="*/ 3572451 w 4425244"/>
              <a:gd name="connsiteY76" fmla="*/ 1475302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10683 w 4425244"/>
              <a:gd name="connsiteY75" fmla="*/ 1824091 h 3354626"/>
              <a:gd name="connsiteX76" fmla="*/ 3556001 w 4425244"/>
              <a:gd name="connsiteY76" fmla="*/ 1362162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10683 w 4425244"/>
              <a:gd name="connsiteY75" fmla="*/ 1824091 h 3354626"/>
              <a:gd name="connsiteX76" fmla="*/ 3556001 w 4425244"/>
              <a:gd name="connsiteY76" fmla="*/ 1362162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73027 w 4425244"/>
              <a:gd name="connsiteY79" fmla="*/ 2014388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10683 w 4425244"/>
              <a:gd name="connsiteY75" fmla="*/ 1824091 h 3354626"/>
              <a:gd name="connsiteX76" fmla="*/ 3556001 w 4425244"/>
              <a:gd name="connsiteY76" fmla="*/ 1362162 h 3354626"/>
              <a:gd name="connsiteX77" fmla="*/ 3680178 w 4425244"/>
              <a:gd name="connsiteY77" fmla="*/ 1700691 h 3354626"/>
              <a:gd name="connsiteX78" fmla="*/ 3719689 w 4425244"/>
              <a:gd name="connsiteY78" fmla="*/ 1347483 h 3354626"/>
              <a:gd name="connsiteX79" fmla="*/ 3773027 w 4425244"/>
              <a:gd name="connsiteY79" fmla="*/ 2014388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10683 w 4425244"/>
              <a:gd name="connsiteY75" fmla="*/ 1824091 h 3354626"/>
              <a:gd name="connsiteX76" fmla="*/ 3556001 w 4425244"/>
              <a:gd name="connsiteY76" fmla="*/ 1362162 h 3354626"/>
              <a:gd name="connsiteX77" fmla="*/ 3631791 w 4425244"/>
              <a:gd name="connsiteY77" fmla="*/ 2350450 h 3354626"/>
              <a:gd name="connsiteX78" fmla="*/ 3719689 w 4425244"/>
              <a:gd name="connsiteY78" fmla="*/ 1347483 h 3354626"/>
              <a:gd name="connsiteX79" fmla="*/ 3773027 w 4425244"/>
              <a:gd name="connsiteY79" fmla="*/ 2014388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10683 w 4425244"/>
              <a:gd name="connsiteY75" fmla="*/ 1824091 h 3354626"/>
              <a:gd name="connsiteX76" fmla="*/ 3576740 w 4425244"/>
              <a:gd name="connsiteY76" fmla="*/ 300361 h 3354626"/>
              <a:gd name="connsiteX77" fmla="*/ 3631791 w 4425244"/>
              <a:gd name="connsiteY77" fmla="*/ 2350450 h 3354626"/>
              <a:gd name="connsiteX78" fmla="*/ 3719689 w 4425244"/>
              <a:gd name="connsiteY78" fmla="*/ 1347483 h 3354626"/>
              <a:gd name="connsiteX79" fmla="*/ 3773027 w 4425244"/>
              <a:gd name="connsiteY79" fmla="*/ 2014388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3770 w 4425244"/>
              <a:gd name="connsiteY75" fmla="*/ 2022189 h 3354626"/>
              <a:gd name="connsiteX76" fmla="*/ 3576740 w 4425244"/>
              <a:gd name="connsiteY76" fmla="*/ 300361 h 3354626"/>
              <a:gd name="connsiteX77" fmla="*/ 3631791 w 4425244"/>
              <a:gd name="connsiteY77" fmla="*/ 2350450 h 3354626"/>
              <a:gd name="connsiteX78" fmla="*/ 3719689 w 4425244"/>
              <a:gd name="connsiteY78" fmla="*/ 1347483 h 3354626"/>
              <a:gd name="connsiteX79" fmla="*/ 3773027 w 4425244"/>
              <a:gd name="connsiteY79" fmla="*/ 2014388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60740 w 4425244"/>
              <a:gd name="connsiteY74" fmla="*/ 877803 h 3354626"/>
              <a:gd name="connsiteX75" fmla="*/ 3503770 w 4425244"/>
              <a:gd name="connsiteY75" fmla="*/ 2022189 h 3354626"/>
              <a:gd name="connsiteX76" fmla="*/ 3576740 w 4425244"/>
              <a:gd name="connsiteY76" fmla="*/ 300361 h 3354626"/>
              <a:gd name="connsiteX77" fmla="*/ 3631791 w 4425244"/>
              <a:gd name="connsiteY77" fmla="*/ 2350450 h 3354626"/>
              <a:gd name="connsiteX78" fmla="*/ 3719689 w 4425244"/>
              <a:gd name="connsiteY78" fmla="*/ 1347483 h 3354626"/>
              <a:gd name="connsiteX79" fmla="*/ 3773027 w 4425244"/>
              <a:gd name="connsiteY79" fmla="*/ 2014388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4425244" h="3354626">
                <a:moveTo>
                  <a:pt x="0" y="1627313"/>
                </a:moveTo>
                <a:cubicBezTo>
                  <a:pt x="67733" y="1592506"/>
                  <a:pt x="91252" y="1434461"/>
                  <a:pt x="118533" y="1435402"/>
                </a:cubicBezTo>
                <a:cubicBezTo>
                  <a:pt x="145814" y="1436343"/>
                  <a:pt x="143934" y="1467387"/>
                  <a:pt x="163689" y="1632957"/>
                </a:cubicBezTo>
                <a:cubicBezTo>
                  <a:pt x="183444" y="1798527"/>
                  <a:pt x="222014" y="2282068"/>
                  <a:pt x="237066" y="2428824"/>
                </a:cubicBezTo>
                <a:cubicBezTo>
                  <a:pt x="252118" y="2575580"/>
                  <a:pt x="248356" y="2497498"/>
                  <a:pt x="254000" y="2513491"/>
                </a:cubicBezTo>
                <a:cubicBezTo>
                  <a:pt x="259645" y="2529484"/>
                  <a:pt x="266229" y="2555825"/>
                  <a:pt x="270933" y="2524780"/>
                </a:cubicBezTo>
                <a:cubicBezTo>
                  <a:pt x="275637" y="2493735"/>
                  <a:pt x="266229" y="2704461"/>
                  <a:pt x="282222" y="2327224"/>
                </a:cubicBezTo>
                <a:cubicBezTo>
                  <a:pt x="298215" y="1949987"/>
                  <a:pt x="352778" y="625424"/>
                  <a:pt x="366889" y="261357"/>
                </a:cubicBezTo>
                <a:cubicBezTo>
                  <a:pt x="381000" y="-102710"/>
                  <a:pt x="364067" y="176691"/>
                  <a:pt x="366889" y="142824"/>
                </a:cubicBezTo>
                <a:cubicBezTo>
                  <a:pt x="369711" y="108957"/>
                  <a:pt x="383822" y="58157"/>
                  <a:pt x="383822" y="58157"/>
                </a:cubicBezTo>
                <a:cubicBezTo>
                  <a:pt x="389466" y="43105"/>
                  <a:pt x="392288" y="-61317"/>
                  <a:pt x="400755" y="52513"/>
                </a:cubicBezTo>
                <a:cubicBezTo>
                  <a:pt x="409222" y="166343"/>
                  <a:pt x="424274" y="378950"/>
                  <a:pt x="434622" y="741135"/>
                </a:cubicBezTo>
                <a:cubicBezTo>
                  <a:pt x="444970" y="1103320"/>
                  <a:pt x="451555" y="1816402"/>
                  <a:pt x="462844" y="2225624"/>
                </a:cubicBezTo>
                <a:cubicBezTo>
                  <a:pt x="474133" y="2634846"/>
                  <a:pt x="492948" y="3010202"/>
                  <a:pt x="502355" y="3196469"/>
                </a:cubicBezTo>
                <a:cubicBezTo>
                  <a:pt x="511762" y="3382736"/>
                  <a:pt x="512704" y="3361098"/>
                  <a:pt x="519289" y="3343224"/>
                </a:cubicBezTo>
                <a:cubicBezTo>
                  <a:pt x="525874" y="3325350"/>
                  <a:pt x="531518" y="3410957"/>
                  <a:pt x="541866" y="3089224"/>
                </a:cubicBezTo>
                <a:cubicBezTo>
                  <a:pt x="552214" y="2767491"/>
                  <a:pt x="568207" y="1842743"/>
                  <a:pt x="581378" y="1412824"/>
                </a:cubicBezTo>
                <a:cubicBezTo>
                  <a:pt x="594549" y="982905"/>
                  <a:pt x="612422" y="679046"/>
                  <a:pt x="620889" y="509713"/>
                </a:cubicBezTo>
                <a:cubicBezTo>
                  <a:pt x="629356" y="340380"/>
                  <a:pt x="622771" y="299928"/>
                  <a:pt x="632178" y="396824"/>
                </a:cubicBezTo>
                <a:cubicBezTo>
                  <a:pt x="641585" y="493720"/>
                  <a:pt x="660400" y="708209"/>
                  <a:pt x="677333" y="1091091"/>
                </a:cubicBezTo>
                <a:cubicBezTo>
                  <a:pt x="694266" y="1473972"/>
                  <a:pt x="717785" y="2460809"/>
                  <a:pt x="733778" y="2694113"/>
                </a:cubicBezTo>
                <a:cubicBezTo>
                  <a:pt x="749771" y="2927417"/>
                  <a:pt x="757297" y="2855920"/>
                  <a:pt x="773289" y="2490913"/>
                </a:cubicBezTo>
                <a:cubicBezTo>
                  <a:pt x="789282" y="2125906"/>
                  <a:pt x="808096" y="831447"/>
                  <a:pt x="829733" y="504069"/>
                </a:cubicBezTo>
                <a:cubicBezTo>
                  <a:pt x="851370" y="176691"/>
                  <a:pt x="883355" y="203972"/>
                  <a:pt x="903111" y="526646"/>
                </a:cubicBezTo>
                <a:cubicBezTo>
                  <a:pt x="922867" y="849320"/>
                  <a:pt x="938859" y="2057232"/>
                  <a:pt x="948266" y="2440113"/>
                </a:cubicBezTo>
                <a:cubicBezTo>
                  <a:pt x="957673" y="2822994"/>
                  <a:pt x="947325" y="2886024"/>
                  <a:pt x="959555" y="2823935"/>
                </a:cubicBezTo>
                <a:cubicBezTo>
                  <a:pt x="971785" y="2761846"/>
                  <a:pt x="1004711" y="2390254"/>
                  <a:pt x="1021644" y="2067580"/>
                </a:cubicBezTo>
                <a:cubicBezTo>
                  <a:pt x="1038577" y="1744906"/>
                  <a:pt x="1047044" y="1082624"/>
                  <a:pt x="1061155" y="887891"/>
                </a:cubicBezTo>
                <a:cubicBezTo>
                  <a:pt x="1075266" y="693158"/>
                  <a:pt x="1089378" y="660232"/>
                  <a:pt x="1106311" y="899180"/>
                </a:cubicBezTo>
                <a:cubicBezTo>
                  <a:pt x="1123244" y="1138128"/>
                  <a:pt x="1145822" y="2072284"/>
                  <a:pt x="1162755" y="2321580"/>
                </a:cubicBezTo>
                <a:cubicBezTo>
                  <a:pt x="1179688" y="2570876"/>
                  <a:pt x="1191918" y="2595335"/>
                  <a:pt x="1207911" y="2394957"/>
                </a:cubicBezTo>
                <a:cubicBezTo>
                  <a:pt x="1223904" y="2194579"/>
                  <a:pt x="1246481" y="1390246"/>
                  <a:pt x="1258711" y="1119313"/>
                </a:cubicBezTo>
                <a:cubicBezTo>
                  <a:pt x="1270941" y="848380"/>
                  <a:pt x="1269059" y="828623"/>
                  <a:pt x="1281289" y="769357"/>
                </a:cubicBezTo>
                <a:cubicBezTo>
                  <a:pt x="1293519" y="710091"/>
                  <a:pt x="1316097" y="545462"/>
                  <a:pt x="1332089" y="763714"/>
                </a:cubicBezTo>
                <a:cubicBezTo>
                  <a:pt x="1348081" y="981966"/>
                  <a:pt x="1365955" y="1788180"/>
                  <a:pt x="1377244" y="2078869"/>
                </a:cubicBezTo>
                <a:cubicBezTo>
                  <a:pt x="1388533" y="2369558"/>
                  <a:pt x="1393237" y="2427883"/>
                  <a:pt x="1399822" y="2507846"/>
                </a:cubicBezTo>
                <a:cubicBezTo>
                  <a:pt x="1406407" y="2587809"/>
                  <a:pt x="1407348" y="2656483"/>
                  <a:pt x="1416755" y="2558646"/>
                </a:cubicBezTo>
                <a:cubicBezTo>
                  <a:pt x="1426162" y="2460809"/>
                  <a:pt x="1441214" y="2189876"/>
                  <a:pt x="1456266" y="1920824"/>
                </a:cubicBezTo>
                <a:cubicBezTo>
                  <a:pt x="1471318" y="1651772"/>
                  <a:pt x="1492955" y="1111787"/>
                  <a:pt x="1507066" y="944335"/>
                </a:cubicBezTo>
                <a:cubicBezTo>
                  <a:pt x="1521177" y="776883"/>
                  <a:pt x="1530585" y="848381"/>
                  <a:pt x="1540933" y="916114"/>
                </a:cubicBezTo>
                <a:cubicBezTo>
                  <a:pt x="1551281" y="983847"/>
                  <a:pt x="1559748" y="1124017"/>
                  <a:pt x="1569155" y="1350735"/>
                </a:cubicBezTo>
                <a:cubicBezTo>
                  <a:pt x="1578562" y="1577453"/>
                  <a:pt x="1588911" y="2073224"/>
                  <a:pt x="1597378" y="2276424"/>
                </a:cubicBezTo>
                <a:cubicBezTo>
                  <a:pt x="1605845" y="2479624"/>
                  <a:pt x="1609607" y="2551120"/>
                  <a:pt x="1619955" y="2569935"/>
                </a:cubicBezTo>
                <a:cubicBezTo>
                  <a:pt x="1630303" y="2588750"/>
                  <a:pt x="1643473" y="2667772"/>
                  <a:pt x="1659466" y="2389313"/>
                </a:cubicBezTo>
                <a:cubicBezTo>
                  <a:pt x="1675459" y="2110854"/>
                  <a:pt x="1699918" y="1219972"/>
                  <a:pt x="1715911" y="899180"/>
                </a:cubicBezTo>
                <a:cubicBezTo>
                  <a:pt x="1731904" y="578388"/>
                  <a:pt x="1741311" y="534173"/>
                  <a:pt x="1755422" y="464558"/>
                </a:cubicBezTo>
                <a:cubicBezTo>
                  <a:pt x="1769533" y="394943"/>
                  <a:pt x="1783644" y="171047"/>
                  <a:pt x="1800577" y="481491"/>
                </a:cubicBezTo>
                <a:cubicBezTo>
                  <a:pt x="1817510" y="791935"/>
                  <a:pt x="1842911" y="1936817"/>
                  <a:pt x="1857022" y="2327224"/>
                </a:cubicBezTo>
                <a:cubicBezTo>
                  <a:pt x="1871133" y="2717631"/>
                  <a:pt x="1878659" y="2727039"/>
                  <a:pt x="1885244" y="2823935"/>
                </a:cubicBezTo>
                <a:cubicBezTo>
                  <a:pt x="1891829" y="2920831"/>
                  <a:pt x="1885244" y="3009261"/>
                  <a:pt x="1896533" y="2908602"/>
                </a:cubicBezTo>
                <a:cubicBezTo>
                  <a:pt x="1907822" y="2807943"/>
                  <a:pt x="1935104" y="2515373"/>
                  <a:pt x="1952978" y="2219980"/>
                </a:cubicBezTo>
                <a:cubicBezTo>
                  <a:pt x="1970852" y="1924587"/>
                  <a:pt x="1989667" y="1363905"/>
                  <a:pt x="2003778" y="1136246"/>
                </a:cubicBezTo>
                <a:cubicBezTo>
                  <a:pt x="2017889" y="908587"/>
                  <a:pt x="2015066" y="757128"/>
                  <a:pt x="2037644" y="854024"/>
                </a:cubicBezTo>
                <a:cubicBezTo>
                  <a:pt x="2060222" y="950920"/>
                  <a:pt x="2115725" y="1539824"/>
                  <a:pt x="2139244" y="1717624"/>
                </a:cubicBezTo>
                <a:cubicBezTo>
                  <a:pt x="2162763" y="1895424"/>
                  <a:pt x="2160881" y="1949046"/>
                  <a:pt x="2178755" y="1920824"/>
                </a:cubicBezTo>
                <a:cubicBezTo>
                  <a:pt x="2196629" y="1892602"/>
                  <a:pt x="2226733" y="1616965"/>
                  <a:pt x="2246489" y="1548291"/>
                </a:cubicBezTo>
                <a:cubicBezTo>
                  <a:pt x="2266245" y="1479617"/>
                  <a:pt x="2279415" y="1449513"/>
                  <a:pt x="2297289" y="1508780"/>
                </a:cubicBezTo>
                <a:cubicBezTo>
                  <a:pt x="2315163" y="1568047"/>
                  <a:pt x="2335859" y="1805114"/>
                  <a:pt x="2353733" y="1903891"/>
                </a:cubicBezTo>
                <a:cubicBezTo>
                  <a:pt x="2371607" y="2002668"/>
                  <a:pt x="2385692" y="2234920"/>
                  <a:pt x="2404533" y="2101446"/>
                </a:cubicBezTo>
                <a:cubicBezTo>
                  <a:pt x="2423374" y="1967972"/>
                  <a:pt x="2447134" y="1041476"/>
                  <a:pt x="2466782" y="1103044"/>
                </a:cubicBezTo>
                <a:cubicBezTo>
                  <a:pt x="2486430" y="1164612"/>
                  <a:pt x="2501107" y="2466732"/>
                  <a:pt x="2522422" y="2470856"/>
                </a:cubicBezTo>
                <a:cubicBezTo>
                  <a:pt x="2543737" y="2474980"/>
                  <a:pt x="2575750" y="1270259"/>
                  <a:pt x="2594672" y="1127787"/>
                </a:cubicBezTo>
                <a:cubicBezTo>
                  <a:pt x="2613594" y="985315"/>
                  <a:pt x="2622489" y="1508310"/>
                  <a:pt x="2635955" y="1616024"/>
                </a:cubicBezTo>
                <a:cubicBezTo>
                  <a:pt x="2649421" y="1723738"/>
                  <a:pt x="2662296" y="1758076"/>
                  <a:pt x="2675466" y="1774069"/>
                </a:cubicBezTo>
                <a:cubicBezTo>
                  <a:pt x="2688636" y="1790062"/>
                  <a:pt x="2694282" y="1728913"/>
                  <a:pt x="2714978" y="1711980"/>
                </a:cubicBezTo>
                <a:cubicBezTo>
                  <a:pt x="2735674" y="1695047"/>
                  <a:pt x="2774110" y="1588468"/>
                  <a:pt x="2799644" y="1672469"/>
                </a:cubicBezTo>
                <a:cubicBezTo>
                  <a:pt x="2825178" y="1756470"/>
                  <a:pt x="2846573" y="2237065"/>
                  <a:pt x="2868183" y="2215985"/>
                </a:cubicBezTo>
                <a:cubicBezTo>
                  <a:pt x="2889793" y="2194905"/>
                  <a:pt x="2909711" y="1581437"/>
                  <a:pt x="2929305" y="1545988"/>
                </a:cubicBezTo>
                <a:cubicBezTo>
                  <a:pt x="2948899" y="1510540"/>
                  <a:pt x="2967848" y="2015140"/>
                  <a:pt x="2985749" y="2003294"/>
                </a:cubicBezTo>
                <a:cubicBezTo>
                  <a:pt x="3003650" y="1991448"/>
                  <a:pt x="3016741" y="1653988"/>
                  <a:pt x="3036711" y="1474913"/>
                </a:cubicBezTo>
                <a:cubicBezTo>
                  <a:pt x="3056681" y="1295838"/>
                  <a:pt x="3076517" y="763427"/>
                  <a:pt x="3105572" y="928843"/>
                </a:cubicBezTo>
                <a:cubicBezTo>
                  <a:pt x="3134628" y="1094259"/>
                  <a:pt x="3183977" y="2374686"/>
                  <a:pt x="3211044" y="2467409"/>
                </a:cubicBezTo>
                <a:cubicBezTo>
                  <a:pt x="3238111" y="2560132"/>
                  <a:pt x="3241846" y="1552081"/>
                  <a:pt x="3267972" y="1485183"/>
                </a:cubicBezTo>
                <a:cubicBezTo>
                  <a:pt x="3294098" y="1418285"/>
                  <a:pt x="3335671" y="2167253"/>
                  <a:pt x="3367799" y="2066023"/>
                </a:cubicBezTo>
                <a:cubicBezTo>
                  <a:pt x="3399927" y="1964793"/>
                  <a:pt x="3438078" y="885109"/>
                  <a:pt x="3460740" y="877803"/>
                </a:cubicBezTo>
                <a:cubicBezTo>
                  <a:pt x="3483402" y="870497"/>
                  <a:pt x="3484437" y="2118429"/>
                  <a:pt x="3503770" y="2022189"/>
                </a:cubicBezTo>
                <a:cubicBezTo>
                  <a:pt x="3523103" y="1925949"/>
                  <a:pt x="3555403" y="245651"/>
                  <a:pt x="3576740" y="300361"/>
                </a:cubicBezTo>
                <a:cubicBezTo>
                  <a:pt x="3598077" y="355071"/>
                  <a:pt x="3607966" y="2175930"/>
                  <a:pt x="3631791" y="2350450"/>
                </a:cubicBezTo>
                <a:cubicBezTo>
                  <a:pt x="3655616" y="2524970"/>
                  <a:pt x="3696150" y="1403493"/>
                  <a:pt x="3719689" y="1347483"/>
                </a:cubicBezTo>
                <a:cubicBezTo>
                  <a:pt x="3743228" y="1291473"/>
                  <a:pt x="3755153" y="1968690"/>
                  <a:pt x="3773027" y="2014388"/>
                </a:cubicBezTo>
                <a:cubicBezTo>
                  <a:pt x="3790901" y="2060086"/>
                  <a:pt x="3802897" y="1682418"/>
                  <a:pt x="3826933" y="1621669"/>
                </a:cubicBezTo>
                <a:cubicBezTo>
                  <a:pt x="3850969" y="1560920"/>
                  <a:pt x="3887140" y="1648950"/>
                  <a:pt x="3917244" y="1649891"/>
                </a:cubicBezTo>
                <a:cubicBezTo>
                  <a:pt x="3947348" y="1650832"/>
                  <a:pt x="3982155" y="1626372"/>
                  <a:pt x="4007555" y="1627313"/>
                </a:cubicBezTo>
                <a:cubicBezTo>
                  <a:pt x="4032955" y="1628254"/>
                  <a:pt x="4037659" y="1649891"/>
                  <a:pt x="4069644" y="1655535"/>
                </a:cubicBezTo>
                <a:cubicBezTo>
                  <a:pt x="4101629" y="1661179"/>
                  <a:pt x="4140200" y="1664002"/>
                  <a:pt x="4199466" y="1661180"/>
                </a:cubicBezTo>
                <a:cubicBezTo>
                  <a:pt x="4258732" y="1658358"/>
                  <a:pt x="4341988" y="1648480"/>
                  <a:pt x="4425244" y="1638602"/>
                </a:cubicBezTo>
              </a:path>
            </a:pathLst>
          </a:custGeom>
          <a:noFill/>
          <a:ln w="63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de-DE"/>
          </a:p>
        </p:txBody>
      </p:sp>
      <p:grpSp>
        <p:nvGrpSpPr>
          <p:cNvPr id="30" name="Group 38">
            <a:extLst>
              <a:ext uri="{FF2B5EF4-FFF2-40B4-BE49-F238E27FC236}">
                <a16:creationId xmlns:a16="http://schemas.microsoft.com/office/drawing/2014/main" xmlns="" id="{C9F54263-E864-434B-A40B-4757988E115D}"/>
              </a:ext>
            </a:extLst>
          </p:cNvPr>
          <p:cNvGrpSpPr/>
          <p:nvPr/>
        </p:nvGrpSpPr>
        <p:grpSpPr>
          <a:xfrm>
            <a:off x="4844674" y="2788114"/>
            <a:ext cx="2757628" cy="2770044"/>
            <a:chOff x="2711450" y="966950"/>
            <a:chExt cx="4178296" cy="4197107"/>
          </a:xfrm>
        </p:grpSpPr>
        <p:grpSp>
          <p:nvGrpSpPr>
            <p:cNvPr id="31" name="Group 2">
              <a:extLst>
                <a:ext uri="{FF2B5EF4-FFF2-40B4-BE49-F238E27FC236}">
                  <a16:creationId xmlns:a16="http://schemas.microsoft.com/office/drawing/2014/main" xmlns="" id="{52BF6B97-749C-1945-A79D-1728145C94DE}"/>
                </a:ext>
              </a:extLst>
            </p:cNvPr>
            <p:cNvGrpSpPr/>
            <p:nvPr/>
          </p:nvGrpSpPr>
          <p:grpSpPr>
            <a:xfrm>
              <a:off x="2711450" y="966950"/>
              <a:ext cx="4169276" cy="4197107"/>
              <a:chOff x="1014903" y="1952464"/>
              <a:chExt cx="1035293" cy="1042204"/>
            </a:xfrm>
          </p:grpSpPr>
          <p:sp>
            <p:nvSpPr>
              <p:cNvPr id="80" name="Freihandform 32"/>
              <p:cNvSpPr/>
              <p:nvPr/>
            </p:nvSpPr>
            <p:spPr>
              <a:xfrm flipH="1">
                <a:off x="1014903" y="1952464"/>
                <a:ext cx="1035293" cy="1042204"/>
              </a:xfrm>
              <a:custGeom>
                <a:avLst/>
                <a:gdLst>
                  <a:gd name="connsiteX0" fmla="*/ 0 w 3262006"/>
                  <a:gd name="connsiteY0" fmla="*/ 3181607 h 3329774"/>
                  <a:gd name="connsiteX1" fmla="*/ 431800 w 3262006"/>
                  <a:gd name="connsiteY1" fmla="*/ 2682074 h 3329774"/>
                  <a:gd name="connsiteX2" fmla="*/ 563033 w 3262006"/>
                  <a:gd name="connsiteY2" fmla="*/ 2542374 h 3329774"/>
                  <a:gd name="connsiteX3" fmla="*/ 630766 w 3262006"/>
                  <a:gd name="connsiteY3" fmla="*/ 2415374 h 3329774"/>
                  <a:gd name="connsiteX4" fmla="*/ 664633 w 3262006"/>
                  <a:gd name="connsiteY4" fmla="*/ 2305307 h 3329774"/>
                  <a:gd name="connsiteX5" fmla="*/ 690033 w 3262006"/>
                  <a:gd name="connsiteY5" fmla="*/ 2165607 h 3329774"/>
                  <a:gd name="connsiteX6" fmla="*/ 677333 w 3262006"/>
                  <a:gd name="connsiteY6" fmla="*/ 1996274 h 3329774"/>
                  <a:gd name="connsiteX7" fmla="*/ 579966 w 3262006"/>
                  <a:gd name="connsiteY7" fmla="*/ 1666074 h 3329774"/>
                  <a:gd name="connsiteX8" fmla="*/ 529166 w 3262006"/>
                  <a:gd name="connsiteY8" fmla="*/ 1407840 h 3329774"/>
                  <a:gd name="connsiteX9" fmla="*/ 541866 w 3262006"/>
                  <a:gd name="connsiteY9" fmla="*/ 1191940 h 3329774"/>
                  <a:gd name="connsiteX10" fmla="*/ 567266 w 3262006"/>
                  <a:gd name="connsiteY10" fmla="*/ 908307 h 3329774"/>
                  <a:gd name="connsiteX11" fmla="*/ 651933 w 3262006"/>
                  <a:gd name="connsiteY11" fmla="*/ 658540 h 3329774"/>
                  <a:gd name="connsiteX12" fmla="*/ 770466 w 3262006"/>
                  <a:gd name="connsiteY12" fmla="*/ 472274 h 3329774"/>
                  <a:gd name="connsiteX13" fmla="*/ 880533 w 3262006"/>
                  <a:gd name="connsiteY13" fmla="*/ 357974 h 3329774"/>
                  <a:gd name="connsiteX14" fmla="*/ 1155700 w 3262006"/>
                  <a:gd name="connsiteY14" fmla="*/ 146307 h 3329774"/>
                  <a:gd name="connsiteX15" fmla="*/ 1308100 w 3262006"/>
                  <a:gd name="connsiteY15" fmla="*/ 74340 h 3329774"/>
                  <a:gd name="connsiteX16" fmla="*/ 1477433 w 3262006"/>
                  <a:gd name="connsiteY16" fmla="*/ 27774 h 3329774"/>
                  <a:gd name="connsiteX17" fmla="*/ 1625600 w 3262006"/>
                  <a:gd name="connsiteY17" fmla="*/ 6607 h 3329774"/>
                  <a:gd name="connsiteX18" fmla="*/ 1828800 w 3262006"/>
                  <a:gd name="connsiteY18" fmla="*/ 2374 h 3329774"/>
                  <a:gd name="connsiteX19" fmla="*/ 2053166 w 3262006"/>
                  <a:gd name="connsiteY19" fmla="*/ 40474 h 3329774"/>
                  <a:gd name="connsiteX20" fmla="*/ 2345266 w 3262006"/>
                  <a:gd name="connsiteY20" fmla="*/ 142074 h 3329774"/>
                  <a:gd name="connsiteX21" fmla="*/ 2552700 w 3262006"/>
                  <a:gd name="connsiteY21" fmla="*/ 260607 h 3329774"/>
                  <a:gd name="connsiteX22" fmla="*/ 2688166 w 3262006"/>
                  <a:gd name="connsiteY22" fmla="*/ 353740 h 3329774"/>
                  <a:gd name="connsiteX23" fmla="*/ 2823633 w 3262006"/>
                  <a:gd name="connsiteY23" fmla="*/ 459574 h 3329774"/>
                  <a:gd name="connsiteX24" fmla="*/ 2988733 w 3262006"/>
                  <a:gd name="connsiteY24" fmla="*/ 637374 h 3329774"/>
                  <a:gd name="connsiteX25" fmla="*/ 3090333 w 3262006"/>
                  <a:gd name="connsiteY25" fmla="*/ 794007 h 3329774"/>
                  <a:gd name="connsiteX26" fmla="*/ 3145366 w 3262006"/>
                  <a:gd name="connsiteY26" fmla="*/ 946407 h 3329774"/>
                  <a:gd name="connsiteX27" fmla="*/ 3162300 w 3262006"/>
                  <a:gd name="connsiteY27" fmla="*/ 1149607 h 3329774"/>
                  <a:gd name="connsiteX28" fmla="*/ 3170766 w 3262006"/>
                  <a:gd name="connsiteY28" fmla="*/ 1285074 h 3329774"/>
                  <a:gd name="connsiteX29" fmla="*/ 3179233 w 3262006"/>
                  <a:gd name="connsiteY29" fmla="*/ 1458640 h 3329774"/>
                  <a:gd name="connsiteX30" fmla="*/ 3170766 w 3262006"/>
                  <a:gd name="connsiteY30" fmla="*/ 1606807 h 3329774"/>
                  <a:gd name="connsiteX31" fmla="*/ 3077633 w 3262006"/>
                  <a:gd name="connsiteY31" fmla="*/ 1716874 h 3329774"/>
                  <a:gd name="connsiteX32" fmla="*/ 3136900 w 3262006"/>
                  <a:gd name="connsiteY32" fmla="*/ 1903140 h 3329774"/>
                  <a:gd name="connsiteX33" fmla="*/ 3179233 w 3262006"/>
                  <a:gd name="connsiteY33" fmla="*/ 2051307 h 3329774"/>
                  <a:gd name="connsiteX34" fmla="*/ 3238500 w 3262006"/>
                  <a:gd name="connsiteY34" fmla="*/ 2131740 h 3329774"/>
                  <a:gd name="connsiteX35" fmla="*/ 3259666 w 3262006"/>
                  <a:gd name="connsiteY35" fmla="*/ 2229107 h 3329774"/>
                  <a:gd name="connsiteX36" fmla="*/ 3187700 w 3262006"/>
                  <a:gd name="connsiteY36" fmla="*/ 2318007 h 3329774"/>
                  <a:gd name="connsiteX37" fmla="*/ 3035300 w 3262006"/>
                  <a:gd name="connsiteY37" fmla="*/ 2347640 h 3329774"/>
                  <a:gd name="connsiteX38" fmla="*/ 3018366 w 3262006"/>
                  <a:gd name="connsiteY38" fmla="*/ 2428074 h 3329774"/>
                  <a:gd name="connsiteX39" fmla="*/ 3031066 w 3262006"/>
                  <a:gd name="connsiteY39" fmla="*/ 2491574 h 3329774"/>
                  <a:gd name="connsiteX40" fmla="*/ 3009900 w 3262006"/>
                  <a:gd name="connsiteY40" fmla="*/ 2576240 h 3329774"/>
                  <a:gd name="connsiteX41" fmla="*/ 2963333 w 3262006"/>
                  <a:gd name="connsiteY41" fmla="*/ 2593174 h 3329774"/>
                  <a:gd name="connsiteX42" fmla="*/ 2950633 w 3262006"/>
                  <a:gd name="connsiteY42" fmla="*/ 2618574 h 3329774"/>
                  <a:gd name="connsiteX43" fmla="*/ 2971800 w 3262006"/>
                  <a:gd name="connsiteY43" fmla="*/ 2652440 h 3329774"/>
                  <a:gd name="connsiteX44" fmla="*/ 2984500 w 3262006"/>
                  <a:gd name="connsiteY44" fmla="*/ 2703240 h 3329774"/>
                  <a:gd name="connsiteX45" fmla="*/ 2967566 w 3262006"/>
                  <a:gd name="connsiteY45" fmla="*/ 2745574 h 3329774"/>
                  <a:gd name="connsiteX46" fmla="*/ 2899833 w 3262006"/>
                  <a:gd name="connsiteY46" fmla="*/ 2792140 h 3329774"/>
                  <a:gd name="connsiteX47" fmla="*/ 2819400 w 3262006"/>
                  <a:gd name="connsiteY47" fmla="*/ 2897974 h 3329774"/>
                  <a:gd name="connsiteX48" fmla="*/ 2832100 w 3262006"/>
                  <a:gd name="connsiteY48" fmla="*/ 3012274 h 3329774"/>
                  <a:gd name="connsiteX49" fmla="*/ 2806700 w 3262006"/>
                  <a:gd name="connsiteY49" fmla="*/ 3135040 h 3329774"/>
                  <a:gd name="connsiteX50" fmla="*/ 2751666 w 3262006"/>
                  <a:gd name="connsiteY50" fmla="*/ 3190074 h 3329774"/>
                  <a:gd name="connsiteX51" fmla="*/ 2628900 w 3262006"/>
                  <a:gd name="connsiteY51" fmla="*/ 3207007 h 3329774"/>
                  <a:gd name="connsiteX52" fmla="*/ 2400300 w 3262006"/>
                  <a:gd name="connsiteY52" fmla="*/ 3156207 h 3329774"/>
                  <a:gd name="connsiteX53" fmla="*/ 2222500 w 3262006"/>
                  <a:gd name="connsiteY53" fmla="*/ 3105407 h 3329774"/>
                  <a:gd name="connsiteX54" fmla="*/ 2108200 w 3262006"/>
                  <a:gd name="connsiteY54" fmla="*/ 3160440 h 3329774"/>
                  <a:gd name="connsiteX55" fmla="*/ 2053166 w 3262006"/>
                  <a:gd name="connsiteY55" fmla="*/ 3257807 h 3329774"/>
                  <a:gd name="connsiteX56" fmla="*/ 2057400 w 3262006"/>
                  <a:gd name="connsiteY56" fmla="*/ 3329774 h 3329774"/>
                  <a:gd name="connsiteX0" fmla="*/ 0 w 3312806"/>
                  <a:gd name="connsiteY0" fmla="*/ 3325541 h 3329774"/>
                  <a:gd name="connsiteX1" fmla="*/ 482600 w 3312806"/>
                  <a:gd name="connsiteY1" fmla="*/ 2682074 h 3329774"/>
                  <a:gd name="connsiteX2" fmla="*/ 613833 w 3312806"/>
                  <a:gd name="connsiteY2" fmla="*/ 2542374 h 3329774"/>
                  <a:gd name="connsiteX3" fmla="*/ 681566 w 3312806"/>
                  <a:gd name="connsiteY3" fmla="*/ 2415374 h 3329774"/>
                  <a:gd name="connsiteX4" fmla="*/ 715433 w 3312806"/>
                  <a:gd name="connsiteY4" fmla="*/ 2305307 h 3329774"/>
                  <a:gd name="connsiteX5" fmla="*/ 740833 w 3312806"/>
                  <a:gd name="connsiteY5" fmla="*/ 2165607 h 3329774"/>
                  <a:gd name="connsiteX6" fmla="*/ 728133 w 3312806"/>
                  <a:gd name="connsiteY6" fmla="*/ 1996274 h 3329774"/>
                  <a:gd name="connsiteX7" fmla="*/ 630766 w 3312806"/>
                  <a:gd name="connsiteY7" fmla="*/ 1666074 h 3329774"/>
                  <a:gd name="connsiteX8" fmla="*/ 579966 w 3312806"/>
                  <a:gd name="connsiteY8" fmla="*/ 1407840 h 3329774"/>
                  <a:gd name="connsiteX9" fmla="*/ 592666 w 3312806"/>
                  <a:gd name="connsiteY9" fmla="*/ 1191940 h 3329774"/>
                  <a:gd name="connsiteX10" fmla="*/ 618066 w 3312806"/>
                  <a:gd name="connsiteY10" fmla="*/ 908307 h 3329774"/>
                  <a:gd name="connsiteX11" fmla="*/ 702733 w 3312806"/>
                  <a:gd name="connsiteY11" fmla="*/ 658540 h 3329774"/>
                  <a:gd name="connsiteX12" fmla="*/ 821266 w 3312806"/>
                  <a:gd name="connsiteY12" fmla="*/ 472274 h 3329774"/>
                  <a:gd name="connsiteX13" fmla="*/ 931333 w 3312806"/>
                  <a:gd name="connsiteY13" fmla="*/ 357974 h 3329774"/>
                  <a:gd name="connsiteX14" fmla="*/ 1206500 w 3312806"/>
                  <a:gd name="connsiteY14" fmla="*/ 146307 h 3329774"/>
                  <a:gd name="connsiteX15" fmla="*/ 1358900 w 3312806"/>
                  <a:gd name="connsiteY15" fmla="*/ 74340 h 3329774"/>
                  <a:gd name="connsiteX16" fmla="*/ 1528233 w 3312806"/>
                  <a:gd name="connsiteY16" fmla="*/ 27774 h 3329774"/>
                  <a:gd name="connsiteX17" fmla="*/ 1676400 w 3312806"/>
                  <a:gd name="connsiteY17" fmla="*/ 6607 h 3329774"/>
                  <a:gd name="connsiteX18" fmla="*/ 1879600 w 3312806"/>
                  <a:gd name="connsiteY18" fmla="*/ 2374 h 3329774"/>
                  <a:gd name="connsiteX19" fmla="*/ 2103966 w 3312806"/>
                  <a:gd name="connsiteY19" fmla="*/ 40474 h 3329774"/>
                  <a:gd name="connsiteX20" fmla="*/ 2396066 w 3312806"/>
                  <a:gd name="connsiteY20" fmla="*/ 142074 h 3329774"/>
                  <a:gd name="connsiteX21" fmla="*/ 2603500 w 3312806"/>
                  <a:gd name="connsiteY21" fmla="*/ 260607 h 3329774"/>
                  <a:gd name="connsiteX22" fmla="*/ 2738966 w 3312806"/>
                  <a:gd name="connsiteY22" fmla="*/ 353740 h 3329774"/>
                  <a:gd name="connsiteX23" fmla="*/ 2874433 w 3312806"/>
                  <a:gd name="connsiteY23" fmla="*/ 459574 h 3329774"/>
                  <a:gd name="connsiteX24" fmla="*/ 3039533 w 3312806"/>
                  <a:gd name="connsiteY24" fmla="*/ 637374 h 3329774"/>
                  <a:gd name="connsiteX25" fmla="*/ 3141133 w 3312806"/>
                  <a:gd name="connsiteY25" fmla="*/ 794007 h 3329774"/>
                  <a:gd name="connsiteX26" fmla="*/ 3196166 w 3312806"/>
                  <a:gd name="connsiteY26" fmla="*/ 946407 h 3329774"/>
                  <a:gd name="connsiteX27" fmla="*/ 3213100 w 3312806"/>
                  <a:gd name="connsiteY27" fmla="*/ 1149607 h 3329774"/>
                  <a:gd name="connsiteX28" fmla="*/ 3221566 w 3312806"/>
                  <a:gd name="connsiteY28" fmla="*/ 1285074 h 3329774"/>
                  <a:gd name="connsiteX29" fmla="*/ 3230033 w 3312806"/>
                  <a:gd name="connsiteY29" fmla="*/ 1458640 h 3329774"/>
                  <a:gd name="connsiteX30" fmla="*/ 3221566 w 3312806"/>
                  <a:gd name="connsiteY30" fmla="*/ 1606807 h 3329774"/>
                  <a:gd name="connsiteX31" fmla="*/ 3128433 w 3312806"/>
                  <a:gd name="connsiteY31" fmla="*/ 1716874 h 3329774"/>
                  <a:gd name="connsiteX32" fmla="*/ 3187700 w 3312806"/>
                  <a:gd name="connsiteY32" fmla="*/ 1903140 h 3329774"/>
                  <a:gd name="connsiteX33" fmla="*/ 3230033 w 3312806"/>
                  <a:gd name="connsiteY33" fmla="*/ 2051307 h 3329774"/>
                  <a:gd name="connsiteX34" fmla="*/ 3289300 w 3312806"/>
                  <a:gd name="connsiteY34" fmla="*/ 2131740 h 3329774"/>
                  <a:gd name="connsiteX35" fmla="*/ 3310466 w 3312806"/>
                  <a:gd name="connsiteY35" fmla="*/ 2229107 h 3329774"/>
                  <a:gd name="connsiteX36" fmla="*/ 3238500 w 3312806"/>
                  <a:gd name="connsiteY36" fmla="*/ 2318007 h 3329774"/>
                  <a:gd name="connsiteX37" fmla="*/ 3086100 w 3312806"/>
                  <a:gd name="connsiteY37" fmla="*/ 2347640 h 3329774"/>
                  <a:gd name="connsiteX38" fmla="*/ 3069166 w 3312806"/>
                  <a:gd name="connsiteY38" fmla="*/ 2428074 h 3329774"/>
                  <a:gd name="connsiteX39" fmla="*/ 3081866 w 3312806"/>
                  <a:gd name="connsiteY39" fmla="*/ 2491574 h 3329774"/>
                  <a:gd name="connsiteX40" fmla="*/ 3060700 w 3312806"/>
                  <a:gd name="connsiteY40" fmla="*/ 2576240 h 3329774"/>
                  <a:gd name="connsiteX41" fmla="*/ 3014133 w 3312806"/>
                  <a:gd name="connsiteY41" fmla="*/ 2593174 h 3329774"/>
                  <a:gd name="connsiteX42" fmla="*/ 3001433 w 3312806"/>
                  <a:gd name="connsiteY42" fmla="*/ 2618574 h 3329774"/>
                  <a:gd name="connsiteX43" fmla="*/ 3022600 w 3312806"/>
                  <a:gd name="connsiteY43" fmla="*/ 2652440 h 3329774"/>
                  <a:gd name="connsiteX44" fmla="*/ 3035300 w 3312806"/>
                  <a:gd name="connsiteY44" fmla="*/ 2703240 h 3329774"/>
                  <a:gd name="connsiteX45" fmla="*/ 3018366 w 3312806"/>
                  <a:gd name="connsiteY45" fmla="*/ 2745574 h 3329774"/>
                  <a:gd name="connsiteX46" fmla="*/ 2950633 w 3312806"/>
                  <a:gd name="connsiteY46" fmla="*/ 2792140 h 3329774"/>
                  <a:gd name="connsiteX47" fmla="*/ 2870200 w 3312806"/>
                  <a:gd name="connsiteY47" fmla="*/ 2897974 h 3329774"/>
                  <a:gd name="connsiteX48" fmla="*/ 2882900 w 3312806"/>
                  <a:gd name="connsiteY48" fmla="*/ 3012274 h 3329774"/>
                  <a:gd name="connsiteX49" fmla="*/ 2857500 w 3312806"/>
                  <a:gd name="connsiteY49" fmla="*/ 3135040 h 3329774"/>
                  <a:gd name="connsiteX50" fmla="*/ 2802466 w 3312806"/>
                  <a:gd name="connsiteY50" fmla="*/ 3190074 h 3329774"/>
                  <a:gd name="connsiteX51" fmla="*/ 2679700 w 3312806"/>
                  <a:gd name="connsiteY51" fmla="*/ 3207007 h 3329774"/>
                  <a:gd name="connsiteX52" fmla="*/ 2451100 w 3312806"/>
                  <a:gd name="connsiteY52" fmla="*/ 3156207 h 3329774"/>
                  <a:gd name="connsiteX53" fmla="*/ 2273300 w 3312806"/>
                  <a:gd name="connsiteY53" fmla="*/ 3105407 h 3329774"/>
                  <a:gd name="connsiteX54" fmla="*/ 2159000 w 3312806"/>
                  <a:gd name="connsiteY54" fmla="*/ 3160440 h 3329774"/>
                  <a:gd name="connsiteX55" fmla="*/ 2103966 w 3312806"/>
                  <a:gd name="connsiteY55" fmla="*/ 3257807 h 3329774"/>
                  <a:gd name="connsiteX56" fmla="*/ 2108200 w 3312806"/>
                  <a:gd name="connsiteY56" fmla="*/ 3329774 h 3329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3312806" h="3329774">
                    <a:moveTo>
                      <a:pt x="0" y="3325541"/>
                    </a:moveTo>
                    <a:cubicBezTo>
                      <a:pt x="160867" y="3111052"/>
                      <a:pt x="380294" y="2812602"/>
                      <a:pt x="482600" y="2682074"/>
                    </a:cubicBezTo>
                    <a:cubicBezTo>
                      <a:pt x="584906" y="2551546"/>
                      <a:pt x="580672" y="2586824"/>
                      <a:pt x="613833" y="2542374"/>
                    </a:cubicBezTo>
                    <a:cubicBezTo>
                      <a:pt x="646994" y="2497924"/>
                      <a:pt x="664633" y="2454885"/>
                      <a:pt x="681566" y="2415374"/>
                    </a:cubicBezTo>
                    <a:cubicBezTo>
                      <a:pt x="698499" y="2375863"/>
                      <a:pt x="705555" y="2346935"/>
                      <a:pt x="715433" y="2305307"/>
                    </a:cubicBezTo>
                    <a:cubicBezTo>
                      <a:pt x="725311" y="2263679"/>
                      <a:pt x="738716" y="2217112"/>
                      <a:pt x="740833" y="2165607"/>
                    </a:cubicBezTo>
                    <a:cubicBezTo>
                      <a:pt x="742950" y="2114102"/>
                      <a:pt x="746477" y="2079529"/>
                      <a:pt x="728133" y="1996274"/>
                    </a:cubicBezTo>
                    <a:cubicBezTo>
                      <a:pt x="709789" y="1913019"/>
                      <a:pt x="655460" y="1764146"/>
                      <a:pt x="630766" y="1666074"/>
                    </a:cubicBezTo>
                    <a:cubicBezTo>
                      <a:pt x="606072" y="1568002"/>
                      <a:pt x="586316" y="1486862"/>
                      <a:pt x="579966" y="1407840"/>
                    </a:cubicBezTo>
                    <a:cubicBezTo>
                      <a:pt x="573616" y="1328818"/>
                      <a:pt x="586316" y="1275195"/>
                      <a:pt x="592666" y="1191940"/>
                    </a:cubicBezTo>
                    <a:cubicBezTo>
                      <a:pt x="599016" y="1108685"/>
                      <a:pt x="599722" y="997207"/>
                      <a:pt x="618066" y="908307"/>
                    </a:cubicBezTo>
                    <a:cubicBezTo>
                      <a:pt x="636410" y="819407"/>
                      <a:pt x="668866" y="731212"/>
                      <a:pt x="702733" y="658540"/>
                    </a:cubicBezTo>
                    <a:cubicBezTo>
                      <a:pt x="736600" y="585868"/>
                      <a:pt x="783166" y="522368"/>
                      <a:pt x="821266" y="472274"/>
                    </a:cubicBezTo>
                    <a:cubicBezTo>
                      <a:pt x="859366" y="422180"/>
                      <a:pt x="867127" y="412302"/>
                      <a:pt x="931333" y="357974"/>
                    </a:cubicBezTo>
                    <a:cubicBezTo>
                      <a:pt x="995539" y="303646"/>
                      <a:pt x="1135239" y="193579"/>
                      <a:pt x="1206500" y="146307"/>
                    </a:cubicBezTo>
                    <a:cubicBezTo>
                      <a:pt x="1277761" y="99035"/>
                      <a:pt x="1305278" y="94095"/>
                      <a:pt x="1358900" y="74340"/>
                    </a:cubicBezTo>
                    <a:cubicBezTo>
                      <a:pt x="1412522" y="54585"/>
                      <a:pt x="1475316" y="39063"/>
                      <a:pt x="1528233" y="27774"/>
                    </a:cubicBezTo>
                    <a:cubicBezTo>
                      <a:pt x="1581150" y="16485"/>
                      <a:pt x="1617839" y="10840"/>
                      <a:pt x="1676400" y="6607"/>
                    </a:cubicBezTo>
                    <a:cubicBezTo>
                      <a:pt x="1734961" y="2374"/>
                      <a:pt x="1808339" y="-3270"/>
                      <a:pt x="1879600" y="2374"/>
                    </a:cubicBezTo>
                    <a:cubicBezTo>
                      <a:pt x="1950861" y="8018"/>
                      <a:pt x="2017888" y="17191"/>
                      <a:pt x="2103966" y="40474"/>
                    </a:cubicBezTo>
                    <a:cubicBezTo>
                      <a:pt x="2190044" y="63757"/>
                      <a:pt x="2312810" y="105385"/>
                      <a:pt x="2396066" y="142074"/>
                    </a:cubicBezTo>
                    <a:cubicBezTo>
                      <a:pt x="2479322" y="178763"/>
                      <a:pt x="2546350" y="225329"/>
                      <a:pt x="2603500" y="260607"/>
                    </a:cubicBezTo>
                    <a:cubicBezTo>
                      <a:pt x="2660650" y="295885"/>
                      <a:pt x="2693811" y="320579"/>
                      <a:pt x="2738966" y="353740"/>
                    </a:cubicBezTo>
                    <a:cubicBezTo>
                      <a:pt x="2784122" y="386901"/>
                      <a:pt x="2824339" y="412302"/>
                      <a:pt x="2874433" y="459574"/>
                    </a:cubicBezTo>
                    <a:cubicBezTo>
                      <a:pt x="2924527" y="506846"/>
                      <a:pt x="2995083" y="581635"/>
                      <a:pt x="3039533" y="637374"/>
                    </a:cubicBezTo>
                    <a:cubicBezTo>
                      <a:pt x="3083983" y="693113"/>
                      <a:pt x="3115028" y="742501"/>
                      <a:pt x="3141133" y="794007"/>
                    </a:cubicBezTo>
                    <a:cubicBezTo>
                      <a:pt x="3167239" y="845512"/>
                      <a:pt x="3184171" y="887140"/>
                      <a:pt x="3196166" y="946407"/>
                    </a:cubicBezTo>
                    <a:cubicBezTo>
                      <a:pt x="3208161" y="1005674"/>
                      <a:pt x="3208867" y="1093162"/>
                      <a:pt x="3213100" y="1149607"/>
                    </a:cubicBezTo>
                    <a:cubicBezTo>
                      <a:pt x="3217333" y="1206052"/>
                      <a:pt x="3218744" y="1233568"/>
                      <a:pt x="3221566" y="1285074"/>
                    </a:cubicBezTo>
                    <a:cubicBezTo>
                      <a:pt x="3224388" y="1336579"/>
                      <a:pt x="3230033" y="1405018"/>
                      <a:pt x="3230033" y="1458640"/>
                    </a:cubicBezTo>
                    <a:cubicBezTo>
                      <a:pt x="3230033" y="1512262"/>
                      <a:pt x="3238499" y="1563768"/>
                      <a:pt x="3221566" y="1606807"/>
                    </a:cubicBezTo>
                    <a:cubicBezTo>
                      <a:pt x="3204633" y="1649846"/>
                      <a:pt x="3134077" y="1667485"/>
                      <a:pt x="3128433" y="1716874"/>
                    </a:cubicBezTo>
                    <a:cubicBezTo>
                      <a:pt x="3122789" y="1766263"/>
                      <a:pt x="3170767" y="1847401"/>
                      <a:pt x="3187700" y="1903140"/>
                    </a:cubicBezTo>
                    <a:cubicBezTo>
                      <a:pt x="3204633" y="1958879"/>
                      <a:pt x="3213100" y="2013207"/>
                      <a:pt x="3230033" y="2051307"/>
                    </a:cubicBezTo>
                    <a:cubicBezTo>
                      <a:pt x="3246966" y="2089407"/>
                      <a:pt x="3275895" y="2102107"/>
                      <a:pt x="3289300" y="2131740"/>
                    </a:cubicBezTo>
                    <a:cubicBezTo>
                      <a:pt x="3302705" y="2161373"/>
                      <a:pt x="3318933" y="2198063"/>
                      <a:pt x="3310466" y="2229107"/>
                    </a:cubicBezTo>
                    <a:cubicBezTo>
                      <a:pt x="3301999" y="2260151"/>
                      <a:pt x="3275894" y="2298251"/>
                      <a:pt x="3238500" y="2318007"/>
                    </a:cubicBezTo>
                    <a:cubicBezTo>
                      <a:pt x="3201106" y="2337762"/>
                      <a:pt x="3114322" y="2329295"/>
                      <a:pt x="3086100" y="2347640"/>
                    </a:cubicBezTo>
                    <a:cubicBezTo>
                      <a:pt x="3057878" y="2365984"/>
                      <a:pt x="3069872" y="2404085"/>
                      <a:pt x="3069166" y="2428074"/>
                    </a:cubicBezTo>
                    <a:cubicBezTo>
                      <a:pt x="3068460" y="2452063"/>
                      <a:pt x="3083277" y="2466880"/>
                      <a:pt x="3081866" y="2491574"/>
                    </a:cubicBezTo>
                    <a:cubicBezTo>
                      <a:pt x="3080455" y="2516268"/>
                      <a:pt x="3071989" y="2559307"/>
                      <a:pt x="3060700" y="2576240"/>
                    </a:cubicBezTo>
                    <a:cubicBezTo>
                      <a:pt x="3049411" y="2593173"/>
                      <a:pt x="3024011" y="2586118"/>
                      <a:pt x="3014133" y="2593174"/>
                    </a:cubicBezTo>
                    <a:cubicBezTo>
                      <a:pt x="3004255" y="2600230"/>
                      <a:pt x="3000022" y="2608696"/>
                      <a:pt x="3001433" y="2618574"/>
                    </a:cubicBezTo>
                    <a:cubicBezTo>
                      <a:pt x="3002844" y="2628452"/>
                      <a:pt x="3016956" y="2638329"/>
                      <a:pt x="3022600" y="2652440"/>
                    </a:cubicBezTo>
                    <a:cubicBezTo>
                      <a:pt x="3028245" y="2666551"/>
                      <a:pt x="3036006" y="2687718"/>
                      <a:pt x="3035300" y="2703240"/>
                    </a:cubicBezTo>
                    <a:cubicBezTo>
                      <a:pt x="3034594" y="2718762"/>
                      <a:pt x="3032477" y="2730757"/>
                      <a:pt x="3018366" y="2745574"/>
                    </a:cubicBezTo>
                    <a:cubicBezTo>
                      <a:pt x="3004255" y="2760391"/>
                      <a:pt x="2975327" y="2766740"/>
                      <a:pt x="2950633" y="2792140"/>
                    </a:cubicBezTo>
                    <a:cubicBezTo>
                      <a:pt x="2925939" y="2817540"/>
                      <a:pt x="2881489" y="2861285"/>
                      <a:pt x="2870200" y="2897974"/>
                    </a:cubicBezTo>
                    <a:cubicBezTo>
                      <a:pt x="2858911" y="2934663"/>
                      <a:pt x="2885017" y="2972763"/>
                      <a:pt x="2882900" y="3012274"/>
                    </a:cubicBezTo>
                    <a:cubicBezTo>
                      <a:pt x="2880783" y="3051785"/>
                      <a:pt x="2870906" y="3105407"/>
                      <a:pt x="2857500" y="3135040"/>
                    </a:cubicBezTo>
                    <a:cubicBezTo>
                      <a:pt x="2844094" y="3164673"/>
                      <a:pt x="2832099" y="3178079"/>
                      <a:pt x="2802466" y="3190074"/>
                    </a:cubicBezTo>
                    <a:cubicBezTo>
                      <a:pt x="2772833" y="3202069"/>
                      <a:pt x="2738261" y="3212652"/>
                      <a:pt x="2679700" y="3207007"/>
                    </a:cubicBezTo>
                    <a:cubicBezTo>
                      <a:pt x="2621139" y="3201363"/>
                      <a:pt x="2518833" y="3173140"/>
                      <a:pt x="2451100" y="3156207"/>
                    </a:cubicBezTo>
                    <a:cubicBezTo>
                      <a:pt x="2383367" y="3139274"/>
                      <a:pt x="2321983" y="3104701"/>
                      <a:pt x="2273300" y="3105407"/>
                    </a:cubicBezTo>
                    <a:cubicBezTo>
                      <a:pt x="2224617" y="3106112"/>
                      <a:pt x="2187222" y="3135040"/>
                      <a:pt x="2159000" y="3160440"/>
                    </a:cubicBezTo>
                    <a:cubicBezTo>
                      <a:pt x="2130778" y="3185840"/>
                      <a:pt x="2112433" y="3229585"/>
                      <a:pt x="2103966" y="3257807"/>
                    </a:cubicBezTo>
                    <a:cubicBezTo>
                      <a:pt x="2095499" y="3286029"/>
                      <a:pt x="2108200" y="3329774"/>
                      <a:pt x="2108200" y="3329774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81" name="Group 1">
                <a:extLst>
                  <a:ext uri="{FF2B5EF4-FFF2-40B4-BE49-F238E27FC236}">
                    <a16:creationId xmlns:a16="http://schemas.microsoft.com/office/drawing/2014/main" xmlns="" id="{0335FF66-993F-824C-934D-91D7E180FFBD}"/>
                  </a:ext>
                </a:extLst>
              </p:cNvPr>
              <p:cNvGrpSpPr/>
              <p:nvPr/>
            </p:nvGrpSpPr>
            <p:grpSpPr>
              <a:xfrm>
                <a:off x="1444117" y="2368374"/>
                <a:ext cx="153515" cy="304412"/>
                <a:chOff x="1444117" y="2368374"/>
                <a:chExt cx="153515" cy="304412"/>
              </a:xfrm>
              <a:effectLst/>
            </p:grpSpPr>
            <p:sp>
              <p:nvSpPr>
                <p:cNvPr id="82" name="Freihandform 9"/>
                <p:cNvSpPr/>
                <p:nvPr/>
              </p:nvSpPr>
              <p:spPr>
                <a:xfrm flipH="1">
                  <a:off x="1444117" y="2368374"/>
                  <a:ext cx="153515" cy="304412"/>
                </a:xfrm>
                <a:custGeom>
                  <a:avLst/>
                  <a:gdLst>
                    <a:gd name="connsiteX0" fmla="*/ 2047319 w 2155984"/>
                    <a:gd name="connsiteY0" fmla="*/ 4021611 h 4268615"/>
                    <a:gd name="connsiteX1" fmla="*/ 1897904 w 2155984"/>
                    <a:gd name="connsiteY1" fmla="*/ 4150655 h 4268615"/>
                    <a:gd name="connsiteX2" fmla="*/ 1755281 w 2155984"/>
                    <a:gd name="connsiteY2" fmla="*/ 4218572 h 4268615"/>
                    <a:gd name="connsiteX3" fmla="*/ 1633033 w 2155984"/>
                    <a:gd name="connsiteY3" fmla="*/ 4259323 h 4268615"/>
                    <a:gd name="connsiteX4" fmla="*/ 1510785 w 2155984"/>
                    <a:gd name="connsiteY4" fmla="*/ 4259323 h 4268615"/>
                    <a:gd name="connsiteX5" fmla="*/ 1273080 w 2155984"/>
                    <a:gd name="connsiteY5" fmla="*/ 4157446 h 4268615"/>
                    <a:gd name="connsiteX6" fmla="*/ 865586 w 2155984"/>
                    <a:gd name="connsiteY6" fmla="*/ 3845024 h 4268615"/>
                    <a:gd name="connsiteX7" fmla="*/ 587131 w 2155984"/>
                    <a:gd name="connsiteY7" fmla="*/ 3607312 h 4268615"/>
                    <a:gd name="connsiteX8" fmla="*/ 315468 w 2155984"/>
                    <a:gd name="connsiteY8" fmla="*/ 3349225 h 4268615"/>
                    <a:gd name="connsiteX9" fmla="*/ 200012 w 2155984"/>
                    <a:gd name="connsiteY9" fmla="*/ 3118304 h 4268615"/>
                    <a:gd name="connsiteX10" fmla="*/ 57389 w 2155984"/>
                    <a:gd name="connsiteY10" fmla="*/ 2418751 h 4268615"/>
                    <a:gd name="connsiteX11" fmla="*/ 3056 w 2155984"/>
                    <a:gd name="connsiteY11" fmla="*/ 1882200 h 4268615"/>
                    <a:gd name="connsiteX12" fmla="*/ 16639 w 2155984"/>
                    <a:gd name="connsiteY12" fmla="*/ 1372816 h 4268615"/>
                    <a:gd name="connsiteX13" fmla="*/ 98138 w 2155984"/>
                    <a:gd name="connsiteY13" fmla="*/ 999269 h 4268615"/>
                    <a:gd name="connsiteX14" fmla="*/ 288302 w 2155984"/>
                    <a:gd name="connsiteY14" fmla="*/ 571386 h 4268615"/>
                    <a:gd name="connsiteX15" fmla="*/ 437717 w 2155984"/>
                    <a:gd name="connsiteY15" fmla="*/ 381217 h 4268615"/>
                    <a:gd name="connsiteX16" fmla="*/ 722963 w 2155984"/>
                    <a:gd name="connsiteY16" fmla="*/ 157088 h 4268615"/>
                    <a:gd name="connsiteX17" fmla="*/ 974251 w 2155984"/>
                    <a:gd name="connsiteY17" fmla="*/ 55211 h 4268615"/>
                    <a:gd name="connsiteX18" fmla="*/ 1239122 w 2155984"/>
                    <a:gd name="connsiteY18" fmla="*/ 877 h 4268615"/>
                    <a:gd name="connsiteX19" fmla="*/ 1524368 w 2155984"/>
                    <a:gd name="connsiteY19" fmla="*/ 28044 h 4268615"/>
                    <a:gd name="connsiteX20" fmla="*/ 1762073 w 2155984"/>
                    <a:gd name="connsiteY20" fmla="*/ 109545 h 4268615"/>
                    <a:gd name="connsiteX21" fmla="*/ 1938654 w 2155984"/>
                    <a:gd name="connsiteY21" fmla="*/ 245381 h 4268615"/>
                    <a:gd name="connsiteX22" fmla="*/ 2088068 w 2155984"/>
                    <a:gd name="connsiteY22" fmla="*/ 421967 h 4268615"/>
                    <a:gd name="connsiteX23" fmla="*/ 2135609 w 2155984"/>
                    <a:gd name="connsiteY23" fmla="*/ 551011 h 4268615"/>
                    <a:gd name="connsiteX24" fmla="*/ 2155984 w 2155984"/>
                    <a:gd name="connsiteY24" fmla="*/ 652888 h 4268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155984" h="4268615">
                      <a:moveTo>
                        <a:pt x="2047319" y="4021611"/>
                      </a:moveTo>
                      <a:cubicBezTo>
                        <a:pt x="1996948" y="4069719"/>
                        <a:pt x="1946577" y="4117828"/>
                        <a:pt x="1897904" y="4150655"/>
                      </a:cubicBezTo>
                      <a:cubicBezTo>
                        <a:pt x="1849231" y="4183482"/>
                        <a:pt x="1799426" y="4200461"/>
                        <a:pt x="1755281" y="4218572"/>
                      </a:cubicBezTo>
                      <a:cubicBezTo>
                        <a:pt x="1711136" y="4236683"/>
                        <a:pt x="1673782" y="4252531"/>
                        <a:pt x="1633033" y="4259323"/>
                      </a:cubicBezTo>
                      <a:cubicBezTo>
                        <a:pt x="1592284" y="4266115"/>
                        <a:pt x="1570777" y="4276303"/>
                        <a:pt x="1510785" y="4259323"/>
                      </a:cubicBezTo>
                      <a:cubicBezTo>
                        <a:pt x="1450793" y="4242344"/>
                        <a:pt x="1380613" y="4226496"/>
                        <a:pt x="1273080" y="4157446"/>
                      </a:cubicBezTo>
                      <a:cubicBezTo>
                        <a:pt x="1165547" y="4088396"/>
                        <a:pt x="979911" y="3936713"/>
                        <a:pt x="865586" y="3845024"/>
                      </a:cubicBezTo>
                      <a:cubicBezTo>
                        <a:pt x="751261" y="3753335"/>
                        <a:pt x="678817" y="3689945"/>
                        <a:pt x="587131" y="3607312"/>
                      </a:cubicBezTo>
                      <a:cubicBezTo>
                        <a:pt x="495445" y="3524679"/>
                        <a:pt x="379988" y="3430726"/>
                        <a:pt x="315468" y="3349225"/>
                      </a:cubicBezTo>
                      <a:cubicBezTo>
                        <a:pt x="250948" y="3267724"/>
                        <a:pt x="243025" y="3273383"/>
                        <a:pt x="200012" y="3118304"/>
                      </a:cubicBezTo>
                      <a:cubicBezTo>
                        <a:pt x="156999" y="2963225"/>
                        <a:pt x="90215" y="2624768"/>
                        <a:pt x="57389" y="2418751"/>
                      </a:cubicBezTo>
                      <a:cubicBezTo>
                        <a:pt x="24563" y="2212734"/>
                        <a:pt x="9848" y="2056522"/>
                        <a:pt x="3056" y="1882200"/>
                      </a:cubicBezTo>
                      <a:cubicBezTo>
                        <a:pt x="-3736" y="1707877"/>
                        <a:pt x="792" y="1519971"/>
                        <a:pt x="16639" y="1372816"/>
                      </a:cubicBezTo>
                      <a:cubicBezTo>
                        <a:pt x="32486" y="1225661"/>
                        <a:pt x="52861" y="1132841"/>
                        <a:pt x="98138" y="999269"/>
                      </a:cubicBezTo>
                      <a:cubicBezTo>
                        <a:pt x="143415" y="865697"/>
                        <a:pt x="231705" y="674395"/>
                        <a:pt x="288302" y="571386"/>
                      </a:cubicBezTo>
                      <a:cubicBezTo>
                        <a:pt x="344898" y="468377"/>
                        <a:pt x="365273" y="450267"/>
                        <a:pt x="437717" y="381217"/>
                      </a:cubicBezTo>
                      <a:cubicBezTo>
                        <a:pt x="510160" y="312167"/>
                        <a:pt x="633541" y="211422"/>
                        <a:pt x="722963" y="157088"/>
                      </a:cubicBezTo>
                      <a:cubicBezTo>
                        <a:pt x="812385" y="102754"/>
                        <a:pt x="888224" y="81246"/>
                        <a:pt x="974251" y="55211"/>
                      </a:cubicBezTo>
                      <a:cubicBezTo>
                        <a:pt x="1060277" y="29176"/>
                        <a:pt x="1147436" y="5405"/>
                        <a:pt x="1239122" y="877"/>
                      </a:cubicBezTo>
                      <a:cubicBezTo>
                        <a:pt x="1330808" y="-3651"/>
                        <a:pt x="1437209" y="9933"/>
                        <a:pt x="1524368" y="28044"/>
                      </a:cubicBezTo>
                      <a:cubicBezTo>
                        <a:pt x="1611527" y="46155"/>
                        <a:pt x="1693025" y="73322"/>
                        <a:pt x="1762073" y="109545"/>
                      </a:cubicBezTo>
                      <a:cubicBezTo>
                        <a:pt x="1831121" y="145768"/>
                        <a:pt x="1884322" y="193311"/>
                        <a:pt x="1938654" y="245381"/>
                      </a:cubicBezTo>
                      <a:cubicBezTo>
                        <a:pt x="1992986" y="297451"/>
                        <a:pt x="2055242" y="371029"/>
                        <a:pt x="2088068" y="421967"/>
                      </a:cubicBezTo>
                      <a:cubicBezTo>
                        <a:pt x="2120894" y="472905"/>
                        <a:pt x="2124290" y="512524"/>
                        <a:pt x="2135609" y="551011"/>
                      </a:cubicBezTo>
                      <a:cubicBezTo>
                        <a:pt x="2146928" y="589498"/>
                        <a:pt x="2151456" y="621193"/>
                        <a:pt x="2155984" y="652888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3" name="Freihandform 13"/>
                <p:cNvSpPr/>
                <p:nvPr/>
              </p:nvSpPr>
              <p:spPr>
                <a:xfrm flipH="1">
                  <a:off x="1473395" y="2408084"/>
                  <a:ext cx="97074" cy="171528"/>
                </a:xfrm>
                <a:custGeom>
                  <a:avLst/>
                  <a:gdLst>
                    <a:gd name="connsiteX0" fmla="*/ 1115728 w 1363321"/>
                    <a:gd name="connsiteY0" fmla="*/ 1080863 h 2405260"/>
                    <a:gd name="connsiteX1" fmla="*/ 1258351 w 1363321"/>
                    <a:gd name="connsiteY1" fmla="*/ 883901 h 2405260"/>
                    <a:gd name="connsiteX2" fmla="*/ 1326266 w 1363321"/>
                    <a:gd name="connsiteY2" fmla="*/ 720899 h 2405260"/>
                    <a:gd name="connsiteX3" fmla="*/ 1360224 w 1363321"/>
                    <a:gd name="connsiteY3" fmla="*/ 483186 h 2405260"/>
                    <a:gd name="connsiteX4" fmla="*/ 1360224 w 1363321"/>
                    <a:gd name="connsiteY4" fmla="*/ 326975 h 2405260"/>
                    <a:gd name="connsiteX5" fmla="*/ 1346641 w 1363321"/>
                    <a:gd name="connsiteY5" fmla="*/ 211515 h 2405260"/>
                    <a:gd name="connsiteX6" fmla="*/ 1217601 w 1363321"/>
                    <a:gd name="connsiteY6" fmla="*/ 62096 h 2405260"/>
                    <a:gd name="connsiteX7" fmla="*/ 986688 w 1363321"/>
                    <a:gd name="connsiteY7" fmla="*/ 7762 h 2405260"/>
                    <a:gd name="connsiteX8" fmla="*/ 735400 w 1363321"/>
                    <a:gd name="connsiteY8" fmla="*/ 41721 h 2405260"/>
                    <a:gd name="connsiteX9" fmla="*/ 253198 w 1363321"/>
                    <a:gd name="connsiteY9" fmla="*/ 381310 h 2405260"/>
                    <a:gd name="connsiteX10" fmla="*/ 8702 w 1363321"/>
                    <a:gd name="connsiteY10" fmla="*/ 1257449 h 2405260"/>
                    <a:gd name="connsiteX11" fmla="*/ 63034 w 1363321"/>
                    <a:gd name="connsiteY11" fmla="*/ 2126797 h 2405260"/>
                    <a:gd name="connsiteX12" fmla="*/ 144533 w 1363321"/>
                    <a:gd name="connsiteY12" fmla="*/ 2405260 h 240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63321" h="2405260">
                      <a:moveTo>
                        <a:pt x="1115728" y="1080863"/>
                      </a:moveTo>
                      <a:cubicBezTo>
                        <a:pt x="1169494" y="1012379"/>
                        <a:pt x="1223261" y="943895"/>
                        <a:pt x="1258351" y="883901"/>
                      </a:cubicBezTo>
                      <a:cubicBezTo>
                        <a:pt x="1293441" y="823907"/>
                        <a:pt x="1309287" y="787685"/>
                        <a:pt x="1326266" y="720899"/>
                      </a:cubicBezTo>
                      <a:cubicBezTo>
                        <a:pt x="1343245" y="654113"/>
                        <a:pt x="1354564" y="548840"/>
                        <a:pt x="1360224" y="483186"/>
                      </a:cubicBezTo>
                      <a:cubicBezTo>
                        <a:pt x="1365884" y="417532"/>
                        <a:pt x="1362488" y="372253"/>
                        <a:pt x="1360224" y="326975"/>
                      </a:cubicBezTo>
                      <a:cubicBezTo>
                        <a:pt x="1357960" y="281697"/>
                        <a:pt x="1370411" y="255661"/>
                        <a:pt x="1346641" y="211515"/>
                      </a:cubicBezTo>
                      <a:cubicBezTo>
                        <a:pt x="1322871" y="167369"/>
                        <a:pt x="1277593" y="96055"/>
                        <a:pt x="1217601" y="62096"/>
                      </a:cubicBezTo>
                      <a:cubicBezTo>
                        <a:pt x="1157609" y="28137"/>
                        <a:pt x="1067055" y="11158"/>
                        <a:pt x="986688" y="7762"/>
                      </a:cubicBezTo>
                      <a:cubicBezTo>
                        <a:pt x="906321" y="4366"/>
                        <a:pt x="857648" y="-20537"/>
                        <a:pt x="735400" y="41721"/>
                      </a:cubicBezTo>
                      <a:cubicBezTo>
                        <a:pt x="613152" y="103979"/>
                        <a:pt x="374314" y="178689"/>
                        <a:pt x="253198" y="381310"/>
                      </a:cubicBezTo>
                      <a:cubicBezTo>
                        <a:pt x="132082" y="583931"/>
                        <a:pt x="40396" y="966535"/>
                        <a:pt x="8702" y="1257449"/>
                      </a:cubicBezTo>
                      <a:cubicBezTo>
                        <a:pt x="-22992" y="1548363"/>
                        <a:pt x="40396" y="1935495"/>
                        <a:pt x="63034" y="2126797"/>
                      </a:cubicBezTo>
                      <a:cubicBezTo>
                        <a:pt x="85672" y="2318099"/>
                        <a:pt x="144533" y="2405260"/>
                        <a:pt x="144533" y="240526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4" name="Freihandform 14"/>
                <p:cNvSpPr/>
                <p:nvPr/>
              </p:nvSpPr>
              <p:spPr>
                <a:xfrm flipH="1">
                  <a:off x="1456974" y="2442542"/>
                  <a:ext cx="87764" cy="140909"/>
                </a:xfrm>
                <a:custGeom>
                  <a:avLst/>
                  <a:gdLst>
                    <a:gd name="connsiteX0" fmla="*/ 978472 w 1232568"/>
                    <a:gd name="connsiteY0" fmla="*/ 937266 h 1975895"/>
                    <a:gd name="connsiteX1" fmla="*/ 1032805 w 1232568"/>
                    <a:gd name="connsiteY1" fmla="*/ 882932 h 1975895"/>
                    <a:gd name="connsiteX2" fmla="*/ 1100721 w 1232568"/>
                    <a:gd name="connsiteY2" fmla="*/ 889723 h 1975895"/>
                    <a:gd name="connsiteX3" fmla="*/ 1189011 w 1232568"/>
                    <a:gd name="connsiteY3" fmla="*/ 1005184 h 1975895"/>
                    <a:gd name="connsiteX4" fmla="*/ 1202594 w 1232568"/>
                    <a:gd name="connsiteY4" fmla="*/ 1134228 h 1975895"/>
                    <a:gd name="connsiteX5" fmla="*/ 1175428 w 1232568"/>
                    <a:gd name="connsiteY5" fmla="*/ 1358356 h 1975895"/>
                    <a:gd name="connsiteX6" fmla="*/ 1189011 w 1232568"/>
                    <a:gd name="connsiteY6" fmla="*/ 1575693 h 1975895"/>
                    <a:gd name="connsiteX7" fmla="*/ 1229761 w 1232568"/>
                    <a:gd name="connsiteY7" fmla="*/ 1738696 h 1975895"/>
                    <a:gd name="connsiteX8" fmla="*/ 1209386 w 1232568"/>
                    <a:gd name="connsiteY8" fmla="*/ 1894907 h 1975895"/>
                    <a:gd name="connsiteX9" fmla="*/ 1053180 w 1232568"/>
                    <a:gd name="connsiteY9" fmla="*/ 1962825 h 1975895"/>
                    <a:gd name="connsiteX10" fmla="*/ 890182 w 1232568"/>
                    <a:gd name="connsiteY10" fmla="*/ 1962825 h 1975895"/>
                    <a:gd name="connsiteX11" fmla="*/ 713601 w 1232568"/>
                    <a:gd name="connsiteY11" fmla="*/ 1826989 h 1975895"/>
                    <a:gd name="connsiteX12" fmla="*/ 516646 w 1232568"/>
                    <a:gd name="connsiteY12" fmla="*/ 1731904 h 1975895"/>
                    <a:gd name="connsiteX13" fmla="*/ 292524 w 1232568"/>
                    <a:gd name="connsiteY13" fmla="*/ 1670778 h 1975895"/>
                    <a:gd name="connsiteX14" fmla="*/ 163484 w 1232568"/>
                    <a:gd name="connsiteY14" fmla="*/ 1596069 h 1975895"/>
                    <a:gd name="connsiteX15" fmla="*/ 54819 w 1232568"/>
                    <a:gd name="connsiteY15" fmla="*/ 1453441 h 1975895"/>
                    <a:gd name="connsiteX16" fmla="*/ 486 w 1232568"/>
                    <a:gd name="connsiteY16" fmla="*/ 1236104 h 1975895"/>
                    <a:gd name="connsiteX17" fmla="*/ 34444 w 1232568"/>
                    <a:gd name="connsiteY17" fmla="*/ 1005184 h 1975895"/>
                    <a:gd name="connsiteX18" fmla="*/ 136318 w 1232568"/>
                    <a:gd name="connsiteY18" fmla="*/ 862556 h 1975895"/>
                    <a:gd name="connsiteX19" fmla="*/ 244983 w 1232568"/>
                    <a:gd name="connsiteY19" fmla="*/ 733513 h 1975895"/>
                    <a:gd name="connsiteX20" fmla="*/ 306107 w 1232568"/>
                    <a:gd name="connsiteY20" fmla="*/ 611260 h 1975895"/>
                    <a:gd name="connsiteX21" fmla="*/ 394397 w 1232568"/>
                    <a:gd name="connsiteY21" fmla="*/ 455050 h 1975895"/>
                    <a:gd name="connsiteX22" fmla="*/ 652477 w 1232568"/>
                    <a:gd name="connsiteY22" fmla="*/ 332797 h 1975895"/>
                    <a:gd name="connsiteX23" fmla="*/ 829058 w 1232568"/>
                    <a:gd name="connsiteY23" fmla="*/ 230921 h 1975895"/>
                    <a:gd name="connsiteX24" fmla="*/ 998847 w 1232568"/>
                    <a:gd name="connsiteY24" fmla="*/ 0 h 1975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232568" h="1975895">
                      <a:moveTo>
                        <a:pt x="978472" y="937266"/>
                      </a:moveTo>
                      <a:cubicBezTo>
                        <a:pt x="995451" y="914061"/>
                        <a:pt x="1012430" y="890856"/>
                        <a:pt x="1032805" y="882932"/>
                      </a:cubicBezTo>
                      <a:cubicBezTo>
                        <a:pt x="1053180" y="875008"/>
                        <a:pt x="1074687" y="869348"/>
                        <a:pt x="1100721" y="889723"/>
                      </a:cubicBezTo>
                      <a:cubicBezTo>
                        <a:pt x="1126755" y="910098"/>
                        <a:pt x="1172032" y="964433"/>
                        <a:pt x="1189011" y="1005184"/>
                      </a:cubicBezTo>
                      <a:cubicBezTo>
                        <a:pt x="1205990" y="1045935"/>
                        <a:pt x="1204858" y="1075366"/>
                        <a:pt x="1202594" y="1134228"/>
                      </a:cubicBezTo>
                      <a:cubicBezTo>
                        <a:pt x="1200330" y="1193090"/>
                        <a:pt x="1177692" y="1284779"/>
                        <a:pt x="1175428" y="1358356"/>
                      </a:cubicBezTo>
                      <a:cubicBezTo>
                        <a:pt x="1173164" y="1431933"/>
                        <a:pt x="1179956" y="1512303"/>
                        <a:pt x="1189011" y="1575693"/>
                      </a:cubicBezTo>
                      <a:cubicBezTo>
                        <a:pt x="1198066" y="1639083"/>
                        <a:pt x="1226365" y="1685494"/>
                        <a:pt x="1229761" y="1738696"/>
                      </a:cubicBezTo>
                      <a:cubicBezTo>
                        <a:pt x="1233157" y="1791898"/>
                        <a:pt x="1238816" y="1857552"/>
                        <a:pt x="1209386" y="1894907"/>
                      </a:cubicBezTo>
                      <a:cubicBezTo>
                        <a:pt x="1179956" y="1932262"/>
                        <a:pt x="1106381" y="1951505"/>
                        <a:pt x="1053180" y="1962825"/>
                      </a:cubicBezTo>
                      <a:cubicBezTo>
                        <a:pt x="999979" y="1974145"/>
                        <a:pt x="946778" y="1985464"/>
                        <a:pt x="890182" y="1962825"/>
                      </a:cubicBezTo>
                      <a:cubicBezTo>
                        <a:pt x="833586" y="1940186"/>
                        <a:pt x="775857" y="1865476"/>
                        <a:pt x="713601" y="1826989"/>
                      </a:cubicBezTo>
                      <a:cubicBezTo>
                        <a:pt x="651345" y="1788502"/>
                        <a:pt x="586825" y="1757939"/>
                        <a:pt x="516646" y="1731904"/>
                      </a:cubicBezTo>
                      <a:cubicBezTo>
                        <a:pt x="446467" y="1705869"/>
                        <a:pt x="351384" y="1693417"/>
                        <a:pt x="292524" y="1670778"/>
                      </a:cubicBezTo>
                      <a:cubicBezTo>
                        <a:pt x="233664" y="1648139"/>
                        <a:pt x="203101" y="1632292"/>
                        <a:pt x="163484" y="1596069"/>
                      </a:cubicBezTo>
                      <a:cubicBezTo>
                        <a:pt x="123867" y="1559846"/>
                        <a:pt x="81985" y="1513435"/>
                        <a:pt x="54819" y="1453441"/>
                      </a:cubicBezTo>
                      <a:cubicBezTo>
                        <a:pt x="27653" y="1393447"/>
                        <a:pt x="3882" y="1310813"/>
                        <a:pt x="486" y="1236104"/>
                      </a:cubicBezTo>
                      <a:cubicBezTo>
                        <a:pt x="-2910" y="1161395"/>
                        <a:pt x="11805" y="1067442"/>
                        <a:pt x="34444" y="1005184"/>
                      </a:cubicBezTo>
                      <a:cubicBezTo>
                        <a:pt x="57083" y="942926"/>
                        <a:pt x="101228" y="907834"/>
                        <a:pt x="136318" y="862556"/>
                      </a:cubicBezTo>
                      <a:cubicBezTo>
                        <a:pt x="171408" y="817278"/>
                        <a:pt x="216685" y="775396"/>
                        <a:pt x="244983" y="733513"/>
                      </a:cubicBezTo>
                      <a:cubicBezTo>
                        <a:pt x="273281" y="691630"/>
                        <a:pt x="281205" y="657670"/>
                        <a:pt x="306107" y="611260"/>
                      </a:cubicBezTo>
                      <a:cubicBezTo>
                        <a:pt x="331009" y="564850"/>
                        <a:pt x="336669" y="501460"/>
                        <a:pt x="394397" y="455050"/>
                      </a:cubicBezTo>
                      <a:cubicBezTo>
                        <a:pt x="452125" y="408639"/>
                        <a:pt x="580034" y="370152"/>
                        <a:pt x="652477" y="332797"/>
                      </a:cubicBezTo>
                      <a:cubicBezTo>
                        <a:pt x="724920" y="295442"/>
                        <a:pt x="771330" y="286387"/>
                        <a:pt x="829058" y="230921"/>
                      </a:cubicBezTo>
                      <a:cubicBezTo>
                        <a:pt x="886786" y="175455"/>
                        <a:pt x="998847" y="0"/>
                        <a:pt x="998847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5" name="Freihandform 15"/>
                <p:cNvSpPr/>
                <p:nvPr/>
              </p:nvSpPr>
              <p:spPr>
                <a:xfrm flipH="1">
                  <a:off x="1461043" y="2512288"/>
                  <a:ext cx="10639" cy="29545"/>
                </a:xfrm>
                <a:custGeom>
                  <a:avLst/>
                  <a:gdLst>
                    <a:gd name="connsiteX0" fmla="*/ 142623 w 149415"/>
                    <a:gd name="connsiteY0" fmla="*/ 414298 h 414298"/>
                    <a:gd name="connsiteX1" fmla="*/ 54333 w 149415"/>
                    <a:gd name="connsiteY1" fmla="*/ 393923 h 414298"/>
                    <a:gd name="connsiteX2" fmla="*/ 20375 w 149415"/>
                    <a:gd name="connsiteY2" fmla="*/ 326005 h 414298"/>
                    <a:gd name="connsiteX3" fmla="*/ 0 w 149415"/>
                    <a:gd name="connsiteY3" fmla="*/ 251295 h 414298"/>
                    <a:gd name="connsiteX4" fmla="*/ 0 w 149415"/>
                    <a:gd name="connsiteY4" fmla="*/ 196961 h 414298"/>
                    <a:gd name="connsiteX5" fmla="*/ 20375 w 149415"/>
                    <a:gd name="connsiteY5" fmla="*/ 142627 h 414298"/>
                    <a:gd name="connsiteX6" fmla="*/ 54333 w 149415"/>
                    <a:gd name="connsiteY6" fmla="*/ 67917 h 414298"/>
                    <a:gd name="connsiteX7" fmla="*/ 108666 w 149415"/>
                    <a:gd name="connsiteY7" fmla="*/ 33958 h 414298"/>
                    <a:gd name="connsiteX8" fmla="*/ 149415 w 149415"/>
                    <a:gd name="connsiteY8" fmla="*/ 0 h 414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9415" h="414298">
                      <a:moveTo>
                        <a:pt x="142623" y="414298"/>
                      </a:moveTo>
                      <a:cubicBezTo>
                        <a:pt x="108665" y="411468"/>
                        <a:pt x="74708" y="408639"/>
                        <a:pt x="54333" y="393923"/>
                      </a:cubicBezTo>
                      <a:cubicBezTo>
                        <a:pt x="33958" y="379207"/>
                        <a:pt x="29430" y="349776"/>
                        <a:pt x="20375" y="326005"/>
                      </a:cubicBezTo>
                      <a:cubicBezTo>
                        <a:pt x="11319" y="302234"/>
                        <a:pt x="3396" y="272802"/>
                        <a:pt x="0" y="251295"/>
                      </a:cubicBezTo>
                      <a:cubicBezTo>
                        <a:pt x="-3396" y="229788"/>
                        <a:pt x="-3396" y="215072"/>
                        <a:pt x="0" y="196961"/>
                      </a:cubicBezTo>
                      <a:cubicBezTo>
                        <a:pt x="3396" y="178850"/>
                        <a:pt x="11320" y="164134"/>
                        <a:pt x="20375" y="142627"/>
                      </a:cubicBezTo>
                      <a:cubicBezTo>
                        <a:pt x="29430" y="121120"/>
                        <a:pt x="39618" y="86028"/>
                        <a:pt x="54333" y="67917"/>
                      </a:cubicBezTo>
                      <a:cubicBezTo>
                        <a:pt x="69048" y="49806"/>
                        <a:pt x="92819" y="45277"/>
                        <a:pt x="108666" y="33958"/>
                      </a:cubicBezTo>
                      <a:cubicBezTo>
                        <a:pt x="124513" y="22638"/>
                        <a:pt x="149415" y="0"/>
                        <a:pt x="149415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xmlns="" id="{8D98D3E4-027D-3D4F-9DDA-75624714AFB4}"/>
                </a:ext>
              </a:extLst>
            </p:cNvPr>
            <p:cNvSpPr/>
            <p:nvPr/>
          </p:nvSpPr>
          <p:spPr>
            <a:xfrm>
              <a:off x="4513916" y="2329863"/>
              <a:ext cx="2358144" cy="2650798"/>
            </a:xfrm>
            <a:custGeom>
              <a:avLst/>
              <a:gdLst>
                <a:gd name="connsiteX0" fmla="*/ 0 w 1640179"/>
                <a:gd name="connsiteY0" fmla="*/ 0 h 1843731"/>
                <a:gd name="connsiteX1" fmla="*/ 434647 w 1640179"/>
                <a:gd name="connsiteY1" fmla="*/ 291132 h 1843731"/>
                <a:gd name="connsiteX2" fmla="*/ 471551 w 1640179"/>
                <a:gd name="connsiteY2" fmla="*/ 902099 h 1843731"/>
                <a:gd name="connsiteX3" fmla="*/ 643770 w 1640179"/>
                <a:gd name="connsiteY3" fmla="*/ 1435157 h 1843731"/>
                <a:gd name="connsiteX4" fmla="*/ 1295741 w 1640179"/>
                <a:gd name="connsiteY4" fmla="*/ 1800097 h 1843731"/>
                <a:gd name="connsiteX5" fmla="*/ 1640179 w 1640179"/>
                <a:gd name="connsiteY5" fmla="*/ 1837001 h 1843731"/>
                <a:gd name="connsiteX6" fmla="*/ 1640179 w 1640179"/>
                <a:gd name="connsiteY6" fmla="*/ 1837001 h 184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0179" h="1843731">
                  <a:moveTo>
                    <a:pt x="0" y="0"/>
                  </a:moveTo>
                  <a:cubicBezTo>
                    <a:pt x="178027" y="70391"/>
                    <a:pt x="356055" y="140782"/>
                    <a:pt x="434647" y="291132"/>
                  </a:cubicBezTo>
                  <a:cubicBezTo>
                    <a:pt x="513239" y="441482"/>
                    <a:pt x="436697" y="711428"/>
                    <a:pt x="471551" y="902099"/>
                  </a:cubicBezTo>
                  <a:cubicBezTo>
                    <a:pt x="506405" y="1092770"/>
                    <a:pt x="506405" y="1285491"/>
                    <a:pt x="643770" y="1435157"/>
                  </a:cubicBezTo>
                  <a:cubicBezTo>
                    <a:pt x="781135" y="1584823"/>
                    <a:pt x="1129673" y="1733123"/>
                    <a:pt x="1295741" y="1800097"/>
                  </a:cubicBezTo>
                  <a:cubicBezTo>
                    <a:pt x="1461809" y="1867071"/>
                    <a:pt x="1640179" y="1837001"/>
                    <a:pt x="1640179" y="1837001"/>
                  </a:cubicBezTo>
                  <a:lnTo>
                    <a:pt x="1640179" y="1837001"/>
                  </a:ln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de-DE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xmlns="" id="{AC126E88-F99F-4F4B-807C-562A5083652E}"/>
                </a:ext>
              </a:extLst>
            </p:cNvPr>
            <p:cNvSpPr/>
            <p:nvPr/>
          </p:nvSpPr>
          <p:spPr>
            <a:xfrm>
              <a:off x="3293576" y="1203706"/>
              <a:ext cx="3596170" cy="3749593"/>
            </a:xfrm>
            <a:custGeom>
              <a:avLst/>
              <a:gdLst>
                <a:gd name="connsiteX0" fmla="*/ 0 w 2501273"/>
                <a:gd name="connsiteY0" fmla="*/ 524957 h 2607985"/>
                <a:gd name="connsiteX1" fmla="*/ 282931 w 2501273"/>
                <a:gd name="connsiteY1" fmla="*/ 205122 h 2607985"/>
                <a:gd name="connsiteX2" fmla="*/ 725779 w 2501273"/>
                <a:gd name="connsiteY2" fmla="*/ 16502 h 2607985"/>
                <a:gd name="connsiteX3" fmla="*/ 1152226 w 2501273"/>
                <a:gd name="connsiteY3" fmla="*/ 37004 h 2607985"/>
                <a:gd name="connsiteX4" fmla="*/ 1496663 w 2501273"/>
                <a:gd name="connsiteY4" fmla="*/ 258428 h 2607985"/>
                <a:gd name="connsiteX5" fmla="*/ 1709887 w 2501273"/>
                <a:gd name="connsiteY5" fmla="*/ 598765 h 2607985"/>
                <a:gd name="connsiteX6" fmla="*/ 1832900 w 2501273"/>
                <a:gd name="connsiteY6" fmla="*/ 959605 h 2607985"/>
                <a:gd name="connsiteX7" fmla="*/ 1865704 w 2501273"/>
                <a:gd name="connsiteY7" fmla="*/ 1476261 h 2607985"/>
                <a:gd name="connsiteX8" fmla="*/ 1906708 w 2501273"/>
                <a:gd name="connsiteY8" fmla="*/ 1705886 h 2607985"/>
                <a:gd name="connsiteX9" fmla="*/ 2013320 w 2501273"/>
                <a:gd name="connsiteY9" fmla="*/ 2013420 h 2607985"/>
                <a:gd name="connsiteX10" fmla="*/ 2160936 w 2501273"/>
                <a:gd name="connsiteY10" fmla="*/ 2247146 h 2607985"/>
                <a:gd name="connsiteX11" fmla="*/ 2501273 w 2501273"/>
                <a:gd name="connsiteY11" fmla="*/ 2607985 h 260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01273" h="2607985">
                  <a:moveTo>
                    <a:pt x="0" y="524957"/>
                  </a:moveTo>
                  <a:cubicBezTo>
                    <a:pt x="80984" y="407410"/>
                    <a:pt x="161968" y="289864"/>
                    <a:pt x="282931" y="205122"/>
                  </a:cubicBezTo>
                  <a:cubicBezTo>
                    <a:pt x="403894" y="120380"/>
                    <a:pt x="580897" y="44522"/>
                    <a:pt x="725779" y="16502"/>
                  </a:cubicBezTo>
                  <a:cubicBezTo>
                    <a:pt x="870662" y="-11518"/>
                    <a:pt x="1023745" y="-3317"/>
                    <a:pt x="1152226" y="37004"/>
                  </a:cubicBezTo>
                  <a:cubicBezTo>
                    <a:pt x="1280707" y="77325"/>
                    <a:pt x="1403720" y="164801"/>
                    <a:pt x="1496663" y="258428"/>
                  </a:cubicBezTo>
                  <a:cubicBezTo>
                    <a:pt x="1589606" y="352055"/>
                    <a:pt x="1653848" y="481902"/>
                    <a:pt x="1709887" y="598765"/>
                  </a:cubicBezTo>
                  <a:cubicBezTo>
                    <a:pt x="1765926" y="715628"/>
                    <a:pt x="1806931" y="813356"/>
                    <a:pt x="1832900" y="959605"/>
                  </a:cubicBezTo>
                  <a:cubicBezTo>
                    <a:pt x="1858869" y="1105854"/>
                    <a:pt x="1853403" y="1351881"/>
                    <a:pt x="1865704" y="1476261"/>
                  </a:cubicBezTo>
                  <a:cubicBezTo>
                    <a:pt x="1878005" y="1600641"/>
                    <a:pt x="1882105" y="1616360"/>
                    <a:pt x="1906708" y="1705886"/>
                  </a:cubicBezTo>
                  <a:cubicBezTo>
                    <a:pt x="1931311" y="1795412"/>
                    <a:pt x="1970949" y="1923210"/>
                    <a:pt x="2013320" y="2013420"/>
                  </a:cubicBezTo>
                  <a:cubicBezTo>
                    <a:pt x="2055691" y="2103630"/>
                    <a:pt x="2079611" y="2148052"/>
                    <a:pt x="2160936" y="2247146"/>
                  </a:cubicBezTo>
                  <a:cubicBezTo>
                    <a:pt x="2242261" y="2346240"/>
                    <a:pt x="2371767" y="2477112"/>
                    <a:pt x="2501273" y="2607985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/>
            </a:p>
          </p:txBody>
        </p:sp>
        <p:sp>
          <p:nvSpPr>
            <p:cNvPr id="34" name="Freeform 371">
              <a:extLst>
                <a:ext uri="{FF2B5EF4-FFF2-40B4-BE49-F238E27FC236}">
                  <a16:creationId xmlns:a16="http://schemas.microsoft.com/office/drawing/2014/main" xmlns="" id="{303A9503-083E-CC4E-BE36-3076F8C1962E}"/>
                </a:ext>
              </a:extLst>
            </p:cNvPr>
            <p:cNvSpPr/>
            <p:nvPr/>
          </p:nvSpPr>
          <p:spPr>
            <a:xfrm>
              <a:off x="3871322" y="1779459"/>
              <a:ext cx="3012529" cy="3185631"/>
            </a:xfrm>
            <a:custGeom>
              <a:avLst/>
              <a:gdLst>
                <a:gd name="connsiteX0" fmla="*/ 0 w 2095329"/>
                <a:gd name="connsiteY0" fmla="*/ 169604 h 2215728"/>
                <a:gd name="connsiteX1" fmla="*/ 393643 w 2095329"/>
                <a:gd name="connsiteY1" fmla="*/ 5586 h 2215728"/>
                <a:gd name="connsiteX2" fmla="*/ 787286 w 2095329"/>
                <a:gd name="connsiteY2" fmla="*/ 67093 h 2215728"/>
                <a:gd name="connsiteX3" fmla="*/ 1037413 w 2095329"/>
                <a:gd name="connsiteY3" fmla="*/ 341823 h 2215728"/>
                <a:gd name="connsiteX4" fmla="*/ 1172728 w 2095329"/>
                <a:gd name="connsiteY4" fmla="*/ 706763 h 2215728"/>
                <a:gd name="connsiteX5" fmla="*/ 1226034 w 2095329"/>
                <a:gd name="connsiteY5" fmla="*/ 1129109 h 2215728"/>
                <a:gd name="connsiteX6" fmla="*/ 1226034 w 2095329"/>
                <a:gd name="connsiteY6" fmla="*/ 1502250 h 2215728"/>
                <a:gd name="connsiteX7" fmla="*/ 1340846 w 2095329"/>
                <a:gd name="connsiteY7" fmla="*/ 1797482 h 2215728"/>
                <a:gd name="connsiteX8" fmla="*/ 1660681 w 2095329"/>
                <a:gd name="connsiteY8" fmla="*/ 2072212 h 2215728"/>
                <a:gd name="connsiteX9" fmla="*/ 2095329 w 2095329"/>
                <a:gd name="connsiteY9" fmla="*/ 2215728 h 22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329" h="2215728">
                  <a:moveTo>
                    <a:pt x="0" y="169604"/>
                  </a:moveTo>
                  <a:cubicBezTo>
                    <a:pt x="131214" y="96137"/>
                    <a:pt x="262429" y="22671"/>
                    <a:pt x="393643" y="5586"/>
                  </a:cubicBezTo>
                  <a:cubicBezTo>
                    <a:pt x="524857" y="-11499"/>
                    <a:pt x="679991" y="11054"/>
                    <a:pt x="787286" y="67093"/>
                  </a:cubicBezTo>
                  <a:cubicBezTo>
                    <a:pt x="894581" y="123132"/>
                    <a:pt x="973173" y="235211"/>
                    <a:pt x="1037413" y="341823"/>
                  </a:cubicBezTo>
                  <a:cubicBezTo>
                    <a:pt x="1101653" y="448435"/>
                    <a:pt x="1141291" y="575549"/>
                    <a:pt x="1172728" y="706763"/>
                  </a:cubicBezTo>
                  <a:cubicBezTo>
                    <a:pt x="1204165" y="837977"/>
                    <a:pt x="1217150" y="996528"/>
                    <a:pt x="1226034" y="1129109"/>
                  </a:cubicBezTo>
                  <a:cubicBezTo>
                    <a:pt x="1234918" y="1261690"/>
                    <a:pt x="1206899" y="1390855"/>
                    <a:pt x="1226034" y="1502250"/>
                  </a:cubicBezTo>
                  <a:cubicBezTo>
                    <a:pt x="1245169" y="1613645"/>
                    <a:pt x="1268405" y="1702488"/>
                    <a:pt x="1340846" y="1797482"/>
                  </a:cubicBezTo>
                  <a:cubicBezTo>
                    <a:pt x="1413287" y="1892476"/>
                    <a:pt x="1534934" y="2002504"/>
                    <a:pt x="1660681" y="2072212"/>
                  </a:cubicBezTo>
                  <a:cubicBezTo>
                    <a:pt x="1786428" y="2141920"/>
                    <a:pt x="1940878" y="2178824"/>
                    <a:pt x="2095329" y="2215728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de-DE"/>
            </a:p>
          </p:txBody>
        </p:sp>
        <p:grpSp>
          <p:nvGrpSpPr>
            <p:cNvPr id="35" name="Group 23">
              <a:extLst>
                <a:ext uri="{FF2B5EF4-FFF2-40B4-BE49-F238E27FC236}">
                  <a16:creationId xmlns:a16="http://schemas.microsoft.com/office/drawing/2014/main" xmlns="" id="{D3B4B0C6-383A-074D-B563-6B74BBE2E0E3}"/>
                </a:ext>
              </a:extLst>
            </p:cNvPr>
            <p:cNvGrpSpPr/>
            <p:nvPr/>
          </p:nvGrpSpPr>
          <p:grpSpPr>
            <a:xfrm>
              <a:off x="3145209" y="1804798"/>
              <a:ext cx="301648" cy="301651"/>
              <a:chOff x="3009044" y="1066117"/>
              <a:chExt cx="697493" cy="697499"/>
            </a:xfrm>
          </p:grpSpPr>
          <p:sp>
            <p:nvSpPr>
              <p:cNvPr id="78" name="Oval 2">
                <a:extLst>
                  <a:ext uri="{FF2B5EF4-FFF2-40B4-BE49-F238E27FC236}">
                    <a16:creationId xmlns:a16="http://schemas.microsoft.com/office/drawing/2014/main" xmlns="" id="{5D8F56C5-E590-244E-B899-29A861F38A4B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79" name="Oval 2">
                <a:extLst>
                  <a:ext uri="{FF2B5EF4-FFF2-40B4-BE49-F238E27FC236}">
                    <a16:creationId xmlns:a16="http://schemas.microsoft.com/office/drawing/2014/main" xmlns="" id="{FDAB7726-29EB-EA4A-AC81-C431C3CFFDCD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36" name="Group 309">
              <a:extLst>
                <a:ext uri="{FF2B5EF4-FFF2-40B4-BE49-F238E27FC236}">
                  <a16:creationId xmlns:a16="http://schemas.microsoft.com/office/drawing/2014/main" xmlns="" id="{F0EB07C7-7495-E243-8574-3FFC050C2351}"/>
                </a:ext>
              </a:extLst>
            </p:cNvPr>
            <p:cNvGrpSpPr/>
            <p:nvPr/>
          </p:nvGrpSpPr>
          <p:grpSpPr>
            <a:xfrm>
              <a:off x="3552973" y="1345943"/>
              <a:ext cx="301648" cy="301651"/>
              <a:chOff x="3009044" y="1066117"/>
              <a:chExt cx="697493" cy="697499"/>
            </a:xfrm>
          </p:grpSpPr>
          <p:sp>
            <p:nvSpPr>
              <p:cNvPr id="76" name="Oval 310">
                <a:extLst>
                  <a:ext uri="{FF2B5EF4-FFF2-40B4-BE49-F238E27FC236}">
                    <a16:creationId xmlns:a16="http://schemas.microsoft.com/office/drawing/2014/main" xmlns="" id="{9ADF2A12-BB7B-794C-AD97-A2C54406CAB3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77" name="Oval 2">
                <a:extLst>
                  <a:ext uri="{FF2B5EF4-FFF2-40B4-BE49-F238E27FC236}">
                    <a16:creationId xmlns:a16="http://schemas.microsoft.com/office/drawing/2014/main" xmlns="" id="{218E9DBA-B189-3A4F-947E-F96CEE276766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37" name="Group 321">
              <a:extLst>
                <a:ext uri="{FF2B5EF4-FFF2-40B4-BE49-F238E27FC236}">
                  <a16:creationId xmlns:a16="http://schemas.microsoft.com/office/drawing/2014/main" xmlns="" id="{99D5284A-E7A3-1F43-9F54-234B9F99F982}"/>
                </a:ext>
              </a:extLst>
            </p:cNvPr>
            <p:cNvGrpSpPr/>
            <p:nvPr/>
          </p:nvGrpSpPr>
          <p:grpSpPr>
            <a:xfrm>
              <a:off x="4189670" y="1074754"/>
              <a:ext cx="301648" cy="301651"/>
              <a:chOff x="3009044" y="1066117"/>
              <a:chExt cx="697493" cy="697499"/>
            </a:xfrm>
          </p:grpSpPr>
          <p:sp>
            <p:nvSpPr>
              <p:cNvPr id="74" name="Oval 323">
                <a:extLst>
                  <a:ext uri="{FF2B5EF4-FFF2-40B4-BE49-F238E27FC236}">
                    <a16:creationId xmlns:a16="http://schemas.microsoft.com/office/drawing/2014/main" xmlns="" id="{82A5B5F5-CC90-5B4F-9512-BD6CDFE8A9C1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75" name="Oval 2">
                <a:extLst>
                  <a:ext uri="{FF2B5EF4-FFF2-40B4-BE49-F238E27FC236}">
                    <a16:creationId xmlns:a16="http://schemas.microsoft.com/office/drawing/2014/main" xmlns="" id="{7F067EAB-EF33-9F40-860B-61E8D8A85F9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38" name="Group 326">
              <a:extLst>
                <a:ext uri="{FF2B5EF4-FFF2-40B4-BE49-F238E27FC236}">
                  <a16:creationId xmlns:a16="http://schemas.microsoft.com/office/drawing/2014/main" xmlns="" id="{9B00AE4F-0689-4541-A961-F84D862E2628}"/>
                </a:ext>
              </a:extLst>
            </p:cNvPr>
            <p:cNvGrpSpPr/>
            <p:nvPr/>
          </p:nvGrpSpPr>
          <p:grpSpPr>
            <a:xfrm>
              <a:off x="4796976" y="1104232"/>
              <a:ext cx="301648" cy="301651"/>
              <a:chOff x="3009044" y="1066117"/>
              <a:chExt cx="697493" cy="697499"/>
            </a:xfrm>
          </p:grpSpPr>
          <p:sp>
            <p:nvSpPr>
              <p:cNvPr id="72" name="Oval 333">
                <a:extLst>
                  <a:ext uri="{FF2B5EF4-FFF2-40B4-BE49-F238E27FC236}">
                    <a16:creationId xmlns:a16="http://schemas.microsoft.com/office/drawing/2014/main" xmlns="" id="{DB179556-66C5-C447-9281-ED230159FBF8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73" name="Oval 2">
                <a:extLst>
                  <a:ext uri="{FF2B5EF4-FFF2-40B4-BE49-F238E27FC236}">
                    <a16:creationId xmlns:a16="http://schemas.microsoft.com/office/drawing/2014/main" xmlns="" id="{AA1EA274-9187-2247-A16C-8E1BF4A1F6D2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39" name="Group 338">
              <a:extLst>
                <a:ext uri="{FF2B5EF4-FFF2-40B4-BE49-F238E27FC236}">
                  <a16:creationId xmlns:a16="http://schemas.microsoft.com/office/drawing/2014/main" xmlns="" id="{A374E512-28AA-534D-9880-43AA325CA290}"/>
                </a:ext>
              </a:extLst>
            </p:cNvPr>
            <p:cNvGrpSpPr/>
            <p:nvPr/>
          </p:nvGrpSpPr>
          <p:grpSpPr>
            <a:xfrm>
              <a:off x="3723938" y="1870630"/>
              <a:ext cx="301648" cy="301651"/>
              <a:chOff x="3009044" y="1066117"/>
              <a:chExt cx="697493" cy="697499"/>
            </a:xfrm>
          </p:grpSpPr>
          <p:sp>
            <p:nvSpPr>
              <p:cNvPr id="70" name="Oval 339">
                <a:extLst>
                  <a:ext uri="{FF2B5EF4-FFF2-40B4-BE49-F238E27FC236}">
                    <a16:creationId xmlns:a16="http://schemas.microsoft.com/office/drawing/2014/main" xmlns="" id="{D9E541C7-6F89-1F4C-9B13-ADB10E77560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71" name="Oval 2">
                <a:extLst>
                  <a:ext uri="{FF2B5EF4-FFF2-40B4-BE49-F238E27FC236}">
                    <a16:creationId xmlns:a16="http://schemas.microsoft.com/office/drawing/2014/main" xmlns="" id="{CE77D289-56D0-D844-8669-35237FB2D26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40" name="Group 341">
              <a:extLst>
                <a:ext uri="{FF2B5EF4-FFF2-40B4-BE49-F238E27FC236}">
                  <a16:creationId xmlns:a16="http://schemas.microsoft.com/office/drawing/2014/main" xmlns="" id="{B6C6455C-F7DA-3043-A885-6E09FF2D1971}"/>
                </a:ext>
              </a:extLst>
            </p:cNvPr>
            <p:cNvGrpSpPr/>
            <p:nvPr/>
          </p:nvGrpSpPr>
          <p:grpSpPr>
            <a:xfrm>
              <a:off x="4283997" y="1634816"/>
              <a:ext cx="301648" cy="301651"/>
              <a:chOff x="3009044" y="1066117"/>
              <a:chExt cx="697493" cy="697499"/>
            </a:xfrm>
          </p:grpSpPr>
          <p:sp>
            <p:nvSpPr>
              <p:cNvPr id="68" name="Oval 342">
                <a:extLst>
                  <a:ext uri="{FF2B5EF4-FFF2-40B4-BE49-F238E27FC236}">
                    <a16:creationId xmlns:a16="http://schemas.microsoft.com/office/drawing/2014/main" xmlns="" id="{367B9E92-0312-ED41-A651-B2DE7B265DA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69" name="Oval 2">
                <a:extLst>
                  <a:ext uri="{FF2B5EF4-FFF2-40B4-BE49-F238E27FC236}">
                    <a16:creationId xmlns:a16="http://schemas.microsoft.com/office/drawing/2014/main" xmlns="" id="{0EE9C2F0-0356-014A-8A1E-A535B2BF86E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41" name="Group 344">
              <a:extLst>
                <a:ext uri="{FF2B5EF4-FFF2-40B4-BE49-F238E27FC236}">
                  <a16:creationId xmlns:a16="http://schemas.microsoft.com/office/drawing/2014/main" xmlns="" id="{704B073F-16DB-8B44-B547-B44B54512BA1}"/>
                </a:ext>
              </a:extLst>
            </p:cNvPr>
            <p:cNvGrpSpPr/>
            <p:nvPr/>
          </p:nvGrpSpPr>
          <p:grpSpPr>
            <a:xfrm>
              <a:off x="4849951" y="1723245"/>
              <a:ext cx="301648" cy="301651"/>
              <a:chOff x="3009044" y="1066117"/>
              <a:chExt cx="697493" cy="697499"/>
            </a:xfrm>
          </p:grpSpPr>
          <p:sp>
            <p:nvSpPr>
              <p:cNvPr id="66" name="Oval 345">
                <a:extLst>
                  <a:ext uri="{FF2B5EF4-FFF2-40B4-BE49-F238E27FC236}">
                    <a16:creationId xmlns:a16="http://schemas.microsoft.com/office/drawing/2014/main" xmlns="" id="{4A4B72B7-F617-3F4B-B2AD-865907464F0E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67" name="Oval 2">
                <a:extLst>
                  <a:ext uri="{FF2B5EF4-FFF2-40B4-BE49-F238E27FC236}">
                    <a16:creationId xmlns:a16="http://schemas.microsoft.com/office/drawing/2014/main" xmlns="" id="{6915A090-FAE1-354B-A4FC-6432DA34E00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42" name="Group 347">
              <a:extLst>
                <a:ext uri="{FF2B5EF4-FFF2-40B4-BE49-F238E27FC236}">
                  <a16:creationId xmlns:a16="http://schemas.microsoft.com/office/drawing/2014/main" xmlns="" id="{FA288B67-31B6-A946-85CA-F7F44136AC7D}"/>
                </a:ext>
              </a:extLst>
            </p:cNvPr>
            <p:cNvGrpSpPr/>
            <p:nvPr/>
          </p:nvGrpSpPr>
          <p:grpSpPr>
            <a:xfrm>
              <a:off x="5292104" y="1422581"/>
              <a:ext cx="301648" cy="301651"/>
              <a:chOff x="3009044" y="1066117"/>
              <a:chExt cx="697493" cy="697499"/>
            </a:xfrm>
          </p:grpSpPr>
          <p:sp>
            <p:nvSpPr>
              <p:cNvPr id="64" name="Oval 348">
                <a:extLst>
                  <a:ext uri="{FF2B5EF4-FFF2-40B4-BE49-F238E27FC236}">
                    <a16:creationId xmlns:a16="http://schemas.microsoft.com/office/drawing/2014/main" xmlns="" id="{16F31111-8F3B-EF46-85EB-411A76521B8C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65" name="Oval 2">
                <a:extLst>
                  <a:ext uri="{FF2B5EF4-FFF2-40B4-BE49-F238E27FC236}">
                    <a16:creationId xmlns:a16="http://schemas.microsoft.com/office/drawing/2014/main" xmlns="" id="{C5A18B97-3EB8-D041-9DFD-8D84BDECFA4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43" name="Group 350">
              <a:extLst>
                <a:ext uri="{FF2B5EF4-FFF2-40B4-BE49-F238E27FC236}">
                  <a16:creationId xmlns:a16="http://schemas.microsoft.com/office/drawing/2014/main" xmlns="" id="{B5EC8068-1FE2-1E43-BE49-10419007D46D}"/>
                </a:ext>
              </a:extLst>
            </p:cNvPr>
            <p:cNvGrpSpPr/>
            <p:nvPr/>
          </p:nvGrpSpPr>
          <p:grpSpPr>
            <a:xfrm>
              <a:off x="5203673" y="2112339"/>
              <a:ext cx="301648" cy="301651"/>
              <a:chOff x="3009044" y="1066117"/>
              <a:chExt cx="697493" cy="697499"/>
            </a:xfrm>
          </p:grpSpPr>
          <p:sp>
            <p:nvSpPr>
              <p:cNvPr id="62" name="Oval 351">
                <a:extLst>
                  <a:ext uri="{FF2B5EF4-FFF2-40B4-BE49-F238E27FC236}">
                    <a16:creationId xmlns:a16="http://schemas.microsoft.com/office/drawing/2014/main" xmlns="" id="{40AFE7DB-9B50-0C4F-A0B6-F86D957DEEC9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63" name="Oval 2">
                <a:extLst>
                  <a:ext uri="{FF2B5EF4-FFF2-40B4-BE49-F238E27FC236}">
                    <a16:creationId xmlns:a16="http://schemas.microsoft.com/office/drawing/2014/main" xmlns="" id="{2B0C7DF4-C1F3-A940-91BF-5B873C535BB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44" name="Group 353">
              <a:extLst>
                <a:ext uri="{FF2B5EF4-FFF2-40B4-BE49-F238E27FC236}">
                  <a16:creationId xmlns:a16="http://schemas.microsoft.com/office/drawing/2014/main" xmlns="" id="{AC6ABF65-64EE-6D41-9926-E953D2647FE5}"/>
                </a:ext>
              </a:extLst>
            </p:cNvPr>
            <p:cNvGrpSpPr/>
            <p:nvPr/>
          </p:nvGrpSpPr>
          <p:grpSpPr>
            <a:xfrm>
              <a:off x="5598662" y="1906003"/>
              <a:ext cx="301648" cy="301651"/>
              <a:chOff x="3009044" y="1066117"/>
              <a:chExt cx="697493" cy="697499"/>
            </a:xfrm>
          </p:grpSpPr>
          <p:sp>
            <p:nvSpPr>
              <p:cNvPr id="60" name="Oval 354">
                <a:extLst>
                  <a:ext uri="{FF2B5EF4-FFF2-40B4-BE49-F238E27FC236}">
                    <a16:creationId xmlns:a16="http://schemas.microsoft.com/office/drawing/2014/main" xmlns="" id="{C043440B-FBEE-4648-BF79-443E732981CF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61" name="Oval 2">
                <a:extLst>
                  <a:ext uri="{FF2B5EF4-FFF2-40B4-BE49-F238E27FC236}">
                    <a16:creationId xmlns:a16="http://schemas.microsoft.com/office/drawing/2014/main" xmlns="" id="{3F977B39-A847-C149-BF29-EA83E5B716C1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45" name="Group 356">
              <a:extLst>
                <a:ext uri="{FF2B5EF4-FFF2-40B4-BE49-F238E27FC236}">
                  <a16:creationId xmlns:a16="http://schemas.microsoft.com/office/drawing/2014/main" xmlns="" id="{701C6415-6CEE-1648-BBBE-CA0DB94196A5}"/>
                </a:ext>
              </a:extLst>
            </p:cNvPr>
            <p:cNvGrpSpPr/>
            <p:nvPr/>
          </p:nvGrpSpPr>
          <p:grpSpPr>
            <a:xfrm>
              <a:off x="5404116" y="2637027"/>
              <a:ext cx="301648" cy="301651"/>
              <a:chOff x="3009044" y="1066117"/>
              <a:chExt cx="697493" cy="697499"/>
            </a:xfrm>
          </p:grpSpPr>
          <p:sp>
            <p:nvSpPr>
              <p:cNvPr id="58" name="Oval 357">
                <a:extLst>
                  <a:ext uri="{FF2B5EF4-FFF2-40B4-BE49-F238E27FC236}">
                    <a16:creationId xmlns:a16="http://schemas.microsoft.com/office/drawing/2014/main" xmlns="" id="{8C163460-13D6-8149-9E5E-A26F00DE031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9" name="Oval 2">
                <a:extLst>
                  <a:ext uri="{FF2B5EF4-FFF2-40B4-BE49-F238E27FC236}">
                    <a16:creationId xmlns:a16="http://schemas.microsoft.com/office/drawing/2014/main" xmlns="" id="{8EC858FA-893D-C244-834D-CC7BC10B8F25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46" name="Group 359">
              <a:extLst>
                <a:ext uri="{FF2B5EF4-FFF2-40B4-BE49-F238E27FC236}">
                  <a16:creationId xmlns:a16="http://schemas.microsoft.com/office/drawing/2014/main" xmlns="" id="{50A4EF5A-BE54-9546-82DD-6894F162F930}"/>
                </a:ext>
              </a:extLst>
            </p:cNvPr>
            <p:cNvGrpSpPr/>
            <p:nvPr/>
          </p:nvGrpSpPr>
          <p:grpSpPr>
            <a:xfrm>
              <a:off x="5769628" y="2430689"/>
              <a:ext cx="301648" cy="301651"/>
              <a:chOff x="3009044" y="1066117"/>
              <a:chExt cx="697493" cy="697499"/>
            </a:xfrm>
          </p:grpSpPr>
          <p:sp>
            <p:nvSpPr>
              <p:cNvPr id="56" name="Oval 360">
                <a:extLst>
                  <a:ext uri="{FF2B5EF4-FFF2-40B4-BE49-F238E27FC236}">
                    <a16:creationId xmlns:a16="http://schemas.microsoft.com/office/drawing/2014/main" xmlns="" id="{6516812C-D92E-F644-92F1-34D1AF97EF94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7" name="Oval 2">
                <a:extLst>
                  <a:ext uri="{FF2B5EF4-FFF2-40B4-BE49-F238E27FC236}">
                    <a16:creationId xmlns:a16="http://schemas.microsoft.com/office/drawing/2014/main" xmlns="" id="{9FEDAACC-5C13-A742-AAF7-939CA4D1558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47" name="Group 362">
              <a:extLst>
                <a:ext uri="{FF2B5EF4-FFF2-40B4-BE49-F238E27FC236}">
                  <a16:creationId xmlns:a16="http://schemas.microsoft.com/office/drawing/2014/main" xmlns="" id="{1C600939-160F-E44C-B676-5787B94DD803}"/>
                </a:ext>
              </a:extLst>
            </p:cNvPr>
            <p:cNvGrpSpPr/>
            <p:nvPr/>
          </p:nvGrpSpPr>
          <p:grpSpPr>
            <a:xfrm>
              <a:off x="5480755" y="3244249"/>
              <a:ext cx="301648" cy="301651"/>
              <a:chOff x="3009044" y="1066117"/>
              <a:chExt cx="697493" cy="697499"/>
            </a:xfrm>
          </p:grpSpPr>
          <p:sp>
            <p:nvSpPr>
              <p:cNvPr id="54" name="Oval 363">
                <a:extLst>
                  <a:ext uri="{FF2B5EF4-FFF2-40B4-BE49-F238E27FC236}">
                    <a16:creationId xmlns:a16="http://schemas.microsoft.com/office/drawing/2014/main" xmlns="" id="{37282DB2-A9C6-BD46-B0D2-F9ADEED1410A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5" name="Oval 2">
                <a:extLst>
                  <a:ext uri="{FF2B5EF4-FFF2-40B4-BE49-F238E27FC236}">
                    <a16:creationId xmlns:a16="http://schemas.microsoft.com/office/drawing/2014/main" xmlns="" id="{BDF54959-6091-1142-B8A3-ACE4743CD5A9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48" name="Group 365">
              <a:extLst>
                <a:ext uri="{FF2B5EF4-FFF2-40B4-BE49-F238E27FC236}">
                  <a16:creationId xmlns:a16="http://schemas.microsoft.com/office/drawing/2014/main" xmlns="" id="{4833B2E2-B2A8-454A-85F2-D23DA03C08B3}"/>
                </a:ext>
              </a:extLst>
            </p:cNvPr>
            <p:cNvGrpSpPr/>
            <p:nvPr/>
          </p:nvGrpSpPr>
          <p:grpSpPr>
            <a:xfrm>
              <a:off x="4361618" y="2184067"/>
              <a:ext cx="301648" cy="301651"/>
              <a:chOff x="3009044" y="1066117"/>
              <a:chExt cx="697493" cy="697499"/>
            </a:xfrm>
          </p:grpSpPr>
          <p:sp>
            <p:nvSpPr>
              <p:cNvPr id="52" name="Oval 366">
                <a:extLst>
                  <a:ext uri="{FF2B5EF4-FFF2-40B4-BE49-F238E27FC236}">
                    <a16:creationId xmlns:a16="http://schemas.microsoft.com/office/drawing/2014/main" xmlns="" id="{375361B7-0983-0640-96E9-8914F456E21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3" name="Oval 2">
                <a:extLst>
                  <a:ext uri="{FF2B5EF4-FFF2-40B4-BE49-F238E27FC236}">
                    <a16:creationId xmlns:a16="http://schemas.microsoft.com/office/drawing/2014/main" xmlns="" id="{A683EE51-24B0-A84D-AAD2-F258594E5D3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49" name="Group 368">
              <a:extLst>
                <a:ext uri="{FF2B5EF4-FFF2-40B4-BE49-F238E27FC236}">
                  <a16:creationId xmlns:a16="http://schemas.microsoft.com/office/drawing/2014/main" xmlns="" id="{BF25E8B0-32E9-FC4F-BE12-F80669009211}"/>
                </a:ext>
              </a:extLst>
            </p:cNvPr>
            <p:cNvGrpSpPr/>
            <p:nvPr/>
          </p:nvGrpSpPr>
          <p:grpSpPr>
            <a:xfrm>
              <a:off x="5039586" y="3461347"/>
              <a:ext cx="301648" cy="301651"/>
              <a:chOff x="3009044" y="1066117"/>
              <a:chExt cx="697493" cy="697499"/>
            </a:xfrm>
          </p:grpSpPr>
          <p:sp>
            <p:nvSpPr>
              <p:cNvPr id="50" name="Oval 369">
                <a:extLst>
                  <a:ext uri="{FF2B5EF4-FFF2-40B4-BE49-F238E27FC236}">
                    <a16:creationId xmlns:a16="http://schemas.microsoft.com/office/drawing/2014/main" xmlns="" id="{6A286BEF-3A19-6548-B670-5A3EDBD4CCE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1" name="Oval 2">
                <a:extLst>
                  <a:ext uri="{FF2B5EF4-FFF2-40B4-BE49-F238E27FC236}">
                    <a16:creationId xmlns:a16="http://schemas.microsoft.com/office/drawing/2014/main" xmlns="" id="{9C6AD8C7-D49B-8A48-B5C1-9D289636969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</p:grpSp>
      <p:cxnSp>
        <p:nvCxnSpPr>
          <p:cNvPr id="280" name="Gerader Verbinder 279"/>
          <p:cNvCxnSpPr/>
          <p:nvPr/>
        </p:nvCxnSpPr>
        <p:spPr>
          <a:xfrm flipH="1">
            <a:off x="983829" y="4168879"/>
            <a:ext cx="308955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feld 285"/>
          <p:cNvSpPr txBox="1"/>
          <p:nvPr/>
        </p:nvSpPr>
        <p:spPr>
          <a:xfrm>
            <a:off x="525840" y="2866578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+45°</a:t>
            </a:r>
            <a:endParaRPr lang="de-DE" dirty="0"/>
          </a:p>
        </p:txBody>
      </p:sp>
      <p:sp>
        <p:nvSpPr>
          <p:cNvPr id="287" name="Textfeld 286"/>
          <p:cNvSpPr txBox="1"/>
          <p:nvPr/>
        </p:nvSpPr>
        <p:spPr>
          <a:xfrm>
            <a:off x="573122" y="4925159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-45°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593379" y="4192493"/>
            <a:ext cx="434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B050"/>
                </a:solidFill>
              </a:rPr>
              <a:t>!</a:t>
            </a:r>
            <a:endParaRPr lang="de-DE" sz="6000" b="1" dirty="0">
              <a:solidFill>
                <a:srgbClr val="00B050"/>
              </a:solidFill>
            </a:endParaRPr>
          </a:p>
        </p:txBody>
      </p:sp>
      <p:sp>
        <p:nvSpPr>
          <p:cNvPr id="269" name="Textfeld 268"/>
          <p:cNvSpPr txBox="1"/>
          <p:nvPr/>
        </p:nvSpPr>
        <p:spPr>
          <a:xfrm>
            <a:off x="534343" y="2136457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FF0000"/>
                </a:solidFill>
              </a:rPr>
              <a:t>X</a:t>
            </a:r>
            <a:endParaRPr lang="de-DE" sz="6000" b="1" dirty="0">
              <a:solidFill>
                <a:srgbClr val="FF0000"/>
              </a:solidFill>
            </a:endParaRPr>
          </a:p>
        </p:txBody>
      </p:sp>
      <p:sp>
        <p:nvSpPr>
          <p:cNvPr id="266" name="Textfeld 265"/>
          <p:cNvSpPr txBox="1"/>
          <p:nvPr/>
        </p:nvSpPr>
        <p:spPr>
          <a:xfrm>
            <a:off x="3123205" y="481279"/>
            <a:ext cx="6390980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/>
              <a:t>Alan J. Power et al. (2012): </a:t>
            </a:r>
            <a:r>
              <a:rPr lang="en-US" sz="1400" dirty="0"/>
              <a:t>At what time is the cocktail party? A late locus of selective</a:t>
            </a:r>
          </a:p>
          <a:p>
            <a:r>
              <a:rPr lang="en-US" sz="1400" dirty="0"/>
              <a:t>attention to natural </a:t>
            </a:r>
            <a:r>
              <a:rPr lang="en-US" sz="1400" dirty="0" smtClean="0"/>
              <a:t>speech</a:t>
            </a:r>
            <a:endParaRPr lang="de-DE" sz="1400" dirty="0"/>
          </a:p>
        </p:txBody>
      </p:sp>
      <p:sp>
        <p:nvSpPr>
          <p:cNvPr id="17" name="Textfeld 16"/>
          <p:cNvSpPr txBox="1"/>
          <p:nvPr/>
        </p:nvSpPr>
        <p:spPr>
          <a:xfrm>
            <a:off x="4394500" y="1044640"/>
            <a:ext cx="318061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2400" dirty="0" smtClean="0"/>
              <a:t>Linear </a:t>
            </a:r>
            <a:r>
              <a:rPr lang="de-DE" sz="2400" dirty="0" err="1" smtClean="0"/>
              <a:t>regression</a:t>
            </a:r>
            <a:r>
              <a:rPr lang="de-DE" sz="2400" dirty="0" smtClean="0"/>
              <a:t> </a:t>
            </a:r>
            <a:r>
              <a:rPr lang="de-DE" sz="2400" dirty="0" err="1" smtClean="0"/>
              <a:t>model</a:t>
            </a:r>
            <a:endParaRPr lang="de-DE" sz="2400" dirty="0"/>
          </a:p>
        </p:txBody>
      </p:sp>
      <p:sp>
        <p:nvSpPr>
          <p:cNvPr id="270" name="Textfeld 269"/>
          <p:cNvSpPr txBox="1"/>
          <p:nvPr/>
        </p:nvSpPr>
        <p:spPr>
          <a:xfrm>
            <a:off x="3123205" y="1569630"/>
            <a:ext cx="6264636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Edmund C. </a:t>
            </a:r>
            <a:r>
              <a:rPr lang="de-DE" sz="1400" dirty="0" err="1" smtClean="0"/>
              <a:t>Lalor</a:t>
            </a:r>
            <a:r>
              <a:rPr lang="de-DE" sz="1400" dirty="0" smtClean="0"/>
              <a:t> et al. (2009): </a:t>
            </a:r>
            <a:r>
              <a:rPr lang="en-US" sz="1400" dirty="0"/>
              <a:t>Resolving Precise Temporal Processing Properties of the Auditory </a:t>
            </a:r>
            <a:r>
              <a:rPr lang="en-US" sz="1400" dirty="0" smtClean="0"/>
              <a:t>System </a:t>
            </a:r>
            <a:r>
              <a:rPr lang="de-DE" sz="1400" dirty="0" err="1" smtClean="0"/>
              <a:t>Using</a:t>
            </a:r>
            <a:r>
              <a:rPr lang="de-DE" sz="1400" dirty="0" smtClean="0"/>
              <a:t> </a:t>
            </a:r>
            <a:r>
              <a:rPr lang="de-DE" sz="1400" dirty="0" err="1"/>
              <a:t>Continuous</a:t>
            </a:r>
            <a:r>
              <a:rPr lang="de-DE" sz="1400" dirty="0"/>
              <a:t> Stimuli</a:t>
            </a:r>
          </a:p>
        </p:txBody>
      </p:sp>
      <p:sp>
        <p:nvSpPr>
          <p:cNvPr id="271" name="Textfeld 270"/>
          <p:cNvSpPr txBox="1"/>
          <p:nvPr/>
        </p:nvSpPr>
        <p:spPr>
          <a:xfrm>
            <a:off x="390326" y="5686868"/>
            <a:ext cx="3247018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Bojana</a:t>
            </a:r>
            <a:r>
              <a:rPr lang="en-US" sz="1600" dirty="0" smtClean="0"/>
              <a:t> </a:t>
            </a:r>
            <a:r>
              <a:rPr lang="en-US" sz="1600" dirty="0" err="1" smtClean="0"/>
              <a:t>Mirkovic</a:t>
            </a:r>
            <a:r>
              <a:rPr lang="en-US" sz="1600" dirty="0" smtClean="0"/>
              <a:t> et al. (2016): Target Speaker Detection with Concealed EEG Around the Ear</a:t>
            </a:r>
            <a:endParaRPr lang="en-US" sz="1600" dirty="0"/>
          </a:p>
        </p:txBody>
      </p:sp>
      <p:sp>
        <p:nvSpPr>
          <p:cNvPr id="3" name="Textfeld 2"/>
          <p:cNvSpPr txBox="1"/>
          <p:nvPr/>
        </p:nvSpPr>
        <p:spPr>
          <a:xfrm>
            <a:off x="2665118" y="2423351"/>
            <a:ext cx="69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x(t)</a:t>
            </a:r>
            <a:endParaRPr lang="de-DE" dirty="0"/>
          </a:p>
        </p:txBody>
      </p:sp>
      <p:sp>
        <p:nvSpPr>
          <p:cNvPr id="89" name="Textfeld 88"/>
          <p:cNvSpPr txBox="1"/>
          <p:nvPr/>
        </p:nvSpPr>
        <p:spPr>
          <a:xfrm>
            <a:off x="5809102" y="2142595"/>
            <a:ext cx="69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ω</a:t>
            </a:r>
            <a:r>
              <a:rPr lang="de-DE" dirty="0" smtClean="0"/>
              <a:t>(t)</a:t>
            </a:r>
            <a:endParaRPr lang="de-DE" dirty="0"/>
          </a:p>
        </p:txBody>
      </p:sp>
      <p:sp>
        <p:nvSpPr>
          <p:cNvPr id="90" name="Textfeld 89"/>
          <p:cNvSpPr txBox="1"/>
          <p:nvPr/>
        </p:nvSpPr>
        <p:spPr>
          <a:xfrm>
            <a:off x="9452725" y="2369330"/>
            <a:ext cx="69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  <a:r>
              <a:rPr lang="de-DE" dirty="0" smtClean="0"/>
              <a:t>(t)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575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269" grpId="0"/>
      <p:bldP spid="266" grpId="0" animBg="1"/>
      <p:bldP spid="17" grpId="0" animBg="1"/>
      <p:bldP spid="270" grpId="0" animBg="1"/>
      <p:bldP spid="271" grpId="0" animBg="1"/>
      <p:bldP spid="3" grpId="0"/>
      <p:bldP spid="89" grpId="0"/>
      <p:bldP spid="9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7F303-DA9E-4421-AF2D-ED5306DFACAE}" type="datetime1">
              <a:rPr lang="de-DE" smtClean="0"/>
              <a:t>22.05.2018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8" name="U-Turn Arrow 7">
            <a:extLst>
              <a:ext uri="{FF2B5EF4-FFF2-40B4-BE49-F238E27FC236}">
                <a16:creationId xmlns:a16="http://schemas.microsoft.com/office/drawing/2014/main" xmlns="" id="{6042B513-929D-FE47-9CC3-DF8D0F295A3C}"/>
              </a:ext>
            </a:extLst>
          </p:cNvPr>
          <p:cNvSpPr/>
          <p:nvPr/>
        </p:nvSpPr>
        <p:spPr>
          <a:xfrm>
            <a:off x="2834563" y="1219843"/>
            <a:ext cx="7147936" cy="1218483"/>
          </a:xfrm>
          <a:prstGeom prst="uturnArrow">
            <a:avLst>
              <a:gd name="adj1" fmla="val 10848"/>
              <a:gd name="adj2" fmla="val 25000"/>
              <a:gd name="adj3" fmla="val 22169"/>
              <a:gd name="adj4" fmla="val 46581"/>
              <a:gd name="adj5" fmla="val 10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Arc 25"/>
          <p:cNvSpPr/>
          <p:nvPr/>
        </p:nvSpPr>
        <p:spPr>
          <a:xfrm rot="10800000">
            <a:off x="1233072" y="2715385"/>
            <a:ext cx="4742881" cy="2915503"/>
          </a:xfrm>
          <a:prstGeom prst="arc">
            <a:avLst>
              <a:gd name="adj1" fmla="val 15676903"/>
              <a:gd name="adj2" fmla="val 344746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sz="120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10" name="Group 280">
            <a:extLst>
              <a:ext uri="{FF2B5EF4-FFF2-40B4-BE49-F238E27FC236}">
                <a16:creationId xmlns:a16="http://schemas.microsoft.com/office/drawing/2014/main" xmlns="" id="{0DFEEC4A-EB8B-164A-95B9-6DD90717ACCF}"/>
              </a:ext>
            </a:extLst>
          </p:cNvPr>
          <p:cNvGrpSpPr/>
          <p:nvPr/>
        </p:nvGrpSpPr>
        <p:grpSpPr>
          <a:xfrm flipH="1">
            <a:off x="1011469" y="2578271"/>
            <a:ext cx="993869" cy="963479"/>
            <a:chOff x="1014903" y="1952464"/>
            <a:chExt cx="1035293" cy="1042204"/>
          </a:xfrm>
        </p:grpSpPr>
        <p:sp>
          <p:nvSpPr>
            <p:cNvPr id="11" name="Freihandform 32">
              <a:extLst>
                <a:ext uri="{FF2B5EF4-FFF2-40B4-BE49-F238E27FC236}">
                  <a16:creationId xmlns:a16="http://schemas.microsoft.com/office/drawing/2014/main" xmlns="" id="{AB464242-8F7D-F64B-B54D-A11CDBA6D177}"/>
                </a:ext>
              </a:extLst>
            </p:cNvPr>
            <p:cNvSpPr/>
            <p:nvPr/>
          </p:nvSpPr>
          <p:spPr>
            <a:xfrm flipH="1">
              <a:off x="1014903" y="1952464"/>
              <a:ext cx="1035293" cy="1042204"/>
            </a:xfrm>
            <a:custGeom>
              <a:avLst/>
              <a:gdLst>
                <a:gd name="connsiteX0" fmla="*/ 0 w 3262006"/>
                <a:gd name="connsiteY0" fmla="*/ 3181607 h 3329774"/>
                <a:gd name="connsiteX1" fmla="*/ 431800 w 3262006"/>
                <a:gd name="connsiteY1" fmla="*/ 2682074 h 3329774"/>
                <a:gd name="connsiteX2" fmla="*/ 563033 w 3262006"/>
                <a:gd name="connsiteY2" fmla="*/ 2542374 h 3329774"/>
                <a:gd name="connsiteX3" fmla="*/ 630766 w 3262006"/>
                <a:gd name="connsiteY3" fmla="*/ 2415374 h 3329774"/>
                <a:gd name="connsiteX4" fmla="*/ 664633 w 3262006"/>
                <a:gd name="connsiteY4" fmla="*/ 2305307 h 3329774"/>
                <a:gd name="connsiteX5" fmla="*/ 690033 w 3262006"/>
                <a:gd name="connsiteY5" fmla="*/ 2165607 h 3329774"/>
                <a:gd name="connsiteX6" fmla="*/ 677333 w 3262006"/>
                <a:gd name="connsiteY6" fmla="*/ 1996274 h 3329774"/>
                <a:gd name="connsiteX7" fmla="*/ 579966 w 3262006"/>
                <a:gd name="connsiteY7" fmla="*/ 1666074 h 3329774"/>
                <a:gd name="connsiteX8" fmla="*/ 529166 w 3262006"/>
                <a:gd name="connsiteY8" fmla="*/ 1407840 h 3329774"/>
                <a:gd name="connsiteX9" fmla="*/ 541866 w 3262006"/>
                <a:gd name="connsiteY9" fmla="*/ 1191940 h 3329774"/>
                <a:gd name="connsiteX10" fmla="*/ 567266 w 3262006"/>
                <a:gd name="connsiteY10" fmla="*/ 908307 h 3329774"/>
                <a:gd name="connsiteX11" fmla="*/ 651933 w 3262006"/>
                <a:gd name="connsiteY11" fmla="*/ 658540 h 3329774"/>
                <a:gd name="connsiteX12" fmla="*/ 770466 w 3262006"/>
                <a:gd name="connsiteY12" fmla="*/ 472274 h 3329774"/>
                <a:gd name="connsiteX13" fmla="*/ 880533 w 3262006"/>
                <a:gd name="connsiteY13" fmla="*/ 357974 h 3329774"/>
                <a:gd name="connsiteX14" fmla="*/ 1155700 w 3262006"/>
                <a:gd name="connsiteY14" fmla="*/ 146307 h 3329774"/>
                <a:gd name="connsiteX15" fmla="*/ 1308100 w 3262006"/>
                <a:gd name="connsiteY15" fmla="*/ 74340 h 3329774"/>
                <a:gd name="connsiteX16" fmla="*/ 1477433 w 3262006"/>
                <a:gd name="connsiteY16" fmla="*/ 27774 h 3329774"/>
                <a:gd name="connsiteX17" fmla="*/ 1625600 w 3262006"/>
                <a:gd name="connsiteY17" fmla="*/ 6607 h 3329774"/>
                <a:gd name="connsiteX18" fmla="*/ 1828800 w 3262006"/>
                <a:gd name="connsiteY18" fmla="*/ 2374 h 3329774"/>
                <a:gd name="connsiteX19" fmla="*/ 2053166 w 3262006"/>
                <a:gd name="connsiteY19" fmla="*/ 40474 h 3329774"/>
                <a:gd name="connsiteX20" fmla="*/ 2345266 w 3262006"/>
                <a:gd name="connsiteY20" fmla="*/ 142074 h 3329774"/>
                <a:gd name="connsiteX21" fmla="*/ 2552700 w 3262006"/>
                <a:gd name="connsiteY21" fmla="*/ 260607 h 3329774"/>
                <a:gd name="connsiteX22" fmla="*/ 2688166 w 3262006"/>
                <a:gd name="connsiteY22" fmla="*/ 353740 h 3329774"/>
                <a:gd name="connsiteX23" fmla="*/ 2823633 w 3262006"/>
                <a:gd name="connsiteY23" fmla="*/ 459574 h 3329774"/>
                <a:gd name="connsiteX24" fmla="*/ 2988733 w 3262006"/>
                <a:gd name="connsiteY24" fmla="*/ 637374 h 3329774"/>
                <a:gd name="connsiteX25" fmla="*/ 3090333 w 3262006"/>
                <a:gd name="connsiteY25" fmla="*/ 794007 h 3329774"/>
                <a:gd name="connsiteX26" fmla="*/ 3145366 w 3262006"/>
                <a:gd name="connsiteY26" fmla="*/ 946407 h 3329774"/>
                <a:gd name="connsiteX27" fmla="*/ 3162300 w 3262006"/>
                <a:gd name="connsiteY27" fmla="*/ 1149607 h 3329774"/>
                <a:gd name="connsiteX28" fmla="*/ 3170766 w 3262006"/>
                <a:gd name="connsiteY28" fmla="*/ 1285074 h 3329774"/>
                <a:gd name="connsiteX29" fmla="*/ 3179233 w 3262006"/>
                <a:gd name="connsiteY29" fmla="*/ 1458640 h 3329774"/>
                <a:gd name="connsiteX30" fmla="*/ 3170766 w 3262006"/>
                <a:gd name="connsiteY30" fmla="*/ 1606807 h 3329774"/>
                <a:gd name="connsiteX31" fmla="*/ 3077633 w 3262006"/>
                <a:gd name="connsiteY31" fmla="*/ 1716874 h 3329774"/>
                <a:gd name="connsiteX32" fmla="*/ 3136900 w 3262006"/>
                <a:gd name="connsiteY32" fmla="*/ 1903140 h 3329774"/>
                <a:gd name="connsiteX33" fmla="*/ 3179233 w 3262006"/>
                <a:gd name="connsiteY33" fmla="*/ 2051307 h 3329774"/>
                <a:gd name="connsiteX34" fmla="*/ 3238500 w 3262006"/>
                <a:gd name="connsiteY34" fmla="*/ 2131740 h 3329774"/>
                <a:gd name="connsiteX35" fmla="*/ 3259666 w 3262006"/>
                <a:gd name="connsiteY35" fmla="*/ 2229107 h 3329774"/>
                <a:gd name="connsiteX36" fmla="*/ 3187700 w 3262006"/>
                <a:gd name="connsiteY36" fmla="*/ 2318007 h 3329774"/>
                <a:gd name="connsiteX37" fmla="*/ 3035300 w 3262006"/>
                <a:gd name="connsiteY37" fmla="*/ 2347640 h 3329774"/>
                <a:gd name="connsiteX38" fmla="*/ 3018366 w 3262006"/>
                <a:gd name="connsiteY38" fmla="*/ 2428074 h 3329774"/>
                <a:gd name="connsiteX39" fmla="*/ 3031066 w 3262006"/>
                <a:gd name="connsiteY39" fmla="*/ 2491574 h 3329774"/>
                <a:gd name="connsiteX40" fmla="*/ 3009900 w 3262006"/>
                <a:gd name="connsiteY40" fmla="*/ 2576240 h 3329774"/>
                <a:gd name="connsiteX41" fmla="*/ 2963333 w 3262006"/>
                <a:gd name="connsiteY41" fmla="*/ 2593174 h 3329774"/>
                <a:gd name="connsiteX42" fmla="*/ 2950633 w 3262006"/>
                <a:gd name="connsiteY42" fmla="*/ 2618574 h 3329774"/>
                <a:gd name="connsiteX43" fmla="*/ 2971800 w 3262006"/>
                <a:gd name="connsiteY43" fmla="*/ 2652440 h 3329774"/>
                <a:gd name="connsiteX44" fmla="*/ 2984500 w 3262006"/>
                <a:gd name="connsiteY44" fmla="*/ 2703240 h 3329774"/>
                <a:gd name="connsiteX45" fmla="*/ 2967566 w 3262006"/>
                <a:gd name="connsiteY45" fmla="*/ 2745574 h 3329774"/>
                <a:gd name="connsiteX46" fmla="*/ 2899833 w 3262006"/>
                <a:gd name="connsiteY46" fmla="*/ 2792140 h 3329774"/>
                <a:gd name="connsiteX47" fmla="*/ 2819400 w 3262006"/>
                <a:gd name="connsiteY47" fmla="*/ 2897974 h 3329774"/>
                <a:gd name="connsiteX48" fmla="*/ 2832100 w 3262006"/>
                <a:gd name="connsiteY48" fmla="*/ 3012274 h 3329774"/>
                <a:gd name="connsiteX49" fmla="*/ 2806700 w 3262006"/>
                <a:gd name="connsiteY49" fmla="*/ 3135040 h 3329774"/>
                <a:gd name="connsiteX50" fmla="*/ 2751666 w 3262006"/>
                <a:gd name="connsiteY50" fmla="*/ 3190074 h 3329774"/>
                <a:gd name="connsiteX51" fmla="*/ 2628900 w 3262006"/>
                <a:gd name="connsiteY51" fmla="*/ 3207007 h 3329774"/>
                <a:gd name="connsiteX52" fmla="*/ 2400300 w 3262006"/>
                <a:gd name="connsiteY52" fmla="*/ 3156207 h 3329774"/>
                <a:gd name="connsiteX53" fmla="*/ 2222500 w 3262006"/>
                <a:gd name="connsiteY53" fmla="*/ 3105407 h 3329774"/>
                <a:gd name="connsiteX54" fmla="*/ 2108200 w 3262006"/>
                <a:gd name="connsiteY54" fmla="*/ 3160440 h 3329774"/>
                <a:gd name="connsiteX55" fmla="*/ 2053166 w 3262006"/>
                <a:gd name="connsiteY55" fmla="*/ 3257807 h 3329774"/>
                <a:gd name="connsiteX56" fmla="*/ 2057400 w 3262006"/>
                <a:gd name="connsiteY56" fmla="*/ 3329774 h 3329774"/>
                <a:gd name="connsiteX0" fmla="*/ 0 w 3312806"/>
                <a:gd name="connsiteY0" fmla="*/ 3325541 h 3329774"/>
                <a:gd name="connsiteX1" fmla="*/ 482600 w 3312806"/>
                <a:gd name="connsiteY1" fmla="*/ 2682074 h 3329774"/>
                <a:gd name="connsiteX2" fmla="*/ 613833 w 3312806"/>
                <a:gd name="connsiteY2" fmla="*/ 2542374 h 3329774"/>
                <a:gd name="connsiteX3" fmla="*/ 681566 w 3312806"/>
                <a:gd name="connsiteY3" fmla="*/ 2415374 h 3329774"/>
                <a:gd name="connsiteX4" fmla="*/ 715433 w 3312806"/>
                <a:gd name="connsiteY4" fmla="*/ 2305307 h 3329774"/>
                <a:gd name="connsiteX5" fmla="*/ 740833 w 3312806"/>
                <a:gd name="connsiteY5" fmla="*/ 2165607 h 3329774"/>
                <a:gd name="connsiteX6" fmla="*/ 728133 w 3312806"/>
                <a:gd name="connsiteY6" fmla="*/ 1996274 h 3329774"/>
                <a:gd name="connsiteX7" fmla="*/ 630766 w 3312806"/>
                <a:gd name="connsiteY7" fmla="*/ 1666074 h 3329774"/>
                <a:gd name="connsiteX8" fmla="*/ 579966 w 3312806"/>
                <a:gd name="connsiteY8" fmla="*/ 1407840 h 3329774"/>
                <a:gd name="connsiteX9" fmla="*/ 592666 w 3312806"/>
                <a:gd name="connsiteY9" fmla="*/ 1191940 h 3329774"/>
                <a:gd name="connsiteX10" fmla="*/ 618066 w 3312806"/>
                <a:gd name="connsiteY10" fmla="*/ 908307 h 3329774"/>
                <a:gd name="connsiteX11" fmla="*/ 702733 w 3312806"/>
                <a:gd name="connsiteY11" fmla="*/ 658540 h 3329774"/>
                <a:gd name="connsiteX12" fmla="*/ 821266 w 3312806"/>
                <a:gd name="connsiteY12" fmla="*/ 472274 h 3329774"/>
                <a:gd name="connsiteX13" fmla="*/ 931333 w 3312806"/>
                <a:gd name="connsiteY13" fmla="*/ 357974 h 3329774"/>
                <a:gd name="connsiteX14" fmla="*/ 1206500 w 3312806"/>
                <a:gd name="connsiteY14" fmla="*/ 146307 h 3329774"/>
                <a:gd name="connsiteX15" fmla="*/ 1358900 w 3312806"/>
                <a:gd name="connsiteY15" fmla="*/ 74340 h 3329774"/>
                <a:gd name="connsiteX16" fmla="*/ 1528233 w 3312806"/>
                <a:gd name="connsiteY16" fmla="*/ 27774 h 3329774"/>
                <a:gd name="connsiteX17" fmla="*/ 1676400 w 3312806"/>
                <a:gd name="connsiteY17" fmla="*/ 6607 h 3329774"/>
                <a:gd name="connsiteX18" fmla="*/ 1879600 w 3312806"/>
                <a:gd name="connsiteY18" fmla="*/ 2374 h 3329774"/>
                <a:gd name="connsiteX19" fmla="*/ 2103966 w 3312806"/>
                <a:gd name="connsiteY19" fmla="*/ 40474 h 3329774"/>
                <a:gd name="connsiteX20" fmla="*/ 2396066 w 3312806"/>
                <a:gd name="connsiteY20" fmla="*/ 142074 h 3329774"/>
                <a:gd name="connsiteX21" fmla="*/ 2603500 w 3312806"/>
                <a:gd name="connsiteY21" fmla="*/ 260607 h 3329774"/>
                <a:gd name="connsiteX22" fmla="*/ 2738966 w 3312806"/>
                <a:gd name="connsiteY22" fmla="*/ 353740 h 3329774"/>
                <a:gd name="connsiteX23" fmla="*/ 2874433 w 3312806"/>
                <a:gd name="connsiteY23" fmla="*/ 459574 h 3329774"/>
                <a:gd name="connsiteX24" fmla="*/ 3039533 w 3312806"/>
                <a:gd name="connsiteY24" fmla="*/ 637374 h 3329774"/>
                <a:gd name="connsiteX25" fmla="*/ 3141133 w 3312806"/>
                <a:gd name="connsiteY25" fmla="*/ 794007 h 3329774"/>
                <a:gd name="connsiteX26" fmla="*/ 3196166 w 3312806"/>
                <a:gd name="connsiteY26" fmla="*/ 946407 h 3329774"/>
                <a:gd name="connsiteX27" fmla="*/ 3213100 w 3312806"/>
                <a:gd name="connsiteY27" fmla="*/ 1149607 h 3329774"/>
                <a:gd name="connsiteX28" fmla="*/ 3221566 w 3312806"/>
                <a:gd name="connsiteY28" fmla="*/ 1285074 h 3329774"/>
                <a:gd name="connsiteX29" fmla="*/ 3230033 w 3312806"/>
                <a:gd name="connsiteY29" fmla="*/ 1458640 h 3329774"/>
                <a:gd name="connsiteX30" fmla="*/ 3221566 w 3312806"/>
                <a:gd name="connsiteY30" fmla="*/ 1606807 h 3329774"/>
                <a:gd name="connsiteX31" fmla="*/ 3128433 w 3312806"/>
                <a:gd name="connsiteY31" fmla="*/ 1716874 h 3329774"/>
                <a:gd name="connsiteX32" fmla="*/ 3187700 w 3312806"/>
                <a:gd name="connsiteY32" fmla="*/ 1903140 h 3329774"/>
                <a:gd name="connsiteX33" fmla="*/ 3230033 w 3312806"/>
                <a:gd name="connsiteY33" fmla="*/ 2051307 h 3329774"/>
                <a:gd name="connsiteX34" fmla="*/ 3289300 w 3312806"/>
                <a:gd name="connsiteY34" fmla="*/ 2131740 h 3329774"/>
                <a:gd name="connsiteX35" fmla="*/ 3310466 w 3312806"/>
                <a:gd name="connsiteY35" fmla="*/ 2229107 h 3329774"/>
                <a:gd name="connsiteX36" fmla="*/ 3238500 w 3312806"/>
                <a:gd name="connsiteY36" fmla="*/ 2318007 h 3329774"/>
                <a:gd name="connsiteX37" fmla="*/ 3086100 w 3312806"/>
                <a:gd name="connsiteY37" fmla="*/ 2347640 h 3329774"/>
                <a:gd name="connsiteX38" fmla="*/ 3069166 w 3312806"/>
                <a:gd name="connsiteY38" fmla="*/ 2428074 h 3329774"/>
                <a:gd name="connsiteX39" fmla="*/ 3081866 w 3312806"/>
                <a:gd name="connsiteY39" fmla="*/ 2491574 h 3329774"/>
                <a:gd name="connsiteX40" fmla="*/ 3060700 w 3312806"/>
                <a:gd name="connsiteY40" fmla="*/ 2576240 h 3329774"/>
                <a:gd name="connsiteX41" fmla="*/ 3014133 w 3312806"/>
                <a:gd name="connsiteY41" fmla="*/ 2593174 h 3329774"/>
                <a:gd name="connsiteX42" fmla="*/ 3001433 w 3312806"/>
                <a:gd name="connsiteY42" fmla="*/ 2618574 h 3329774"/>
                <a:gd name="connsiteX43" fmla="*/ 3022600 w 3312806"/>
                <a:gd name="connsiteY43" fmla="*/ 2652440 h 3329774"/>
                <a:gd name="connsiteX44" fmla="*/ 3035300 w 3312806"/>
                <a:gd name="connsiteY44" fmla="*/ 2703240 h 3329774"/>
                <a:gd name="connsiteX45" fmla="*/ 3018366 w 3312806"/>
                <a:gd name="connsiteY45" fmla="*/ 2745574 h 3329774"/>
                <a:gd name="connsiteX46" fmla="*/ 2950633 w 3312806"/>
                <a:gd name="connsiteY46" fmla="*/ 2792140 h 3329774"/>
                <a:gd name="connsiteX47" fmla="*/ 2870200 w 3312806"/>
                <a:gd name="connsiteY47" fmla="*/ 2897974 h 3329774"/>
                <a:gd name="connsiteX48" fmla="*/ 2882900 w 3312806"/>
                <a:gd name="connsiteY48" fmla="*/ 3012274 h 3329774"/>
                <a:gd name="connsiteX49" fmla="*/ 2857500 w 3312806"/>
                <a:gd name="connsiteY49" fmla="*/ 3135040 h 3329774"/>
                <a:gd name="connsiteX50" fmla="*/ 2802466 w 3312806"/>
                <a:gd name="connsiteY50" fmla="*/ 3190074 h 3329774"/>
                <a:gd name="connsiteX51" fmla="*/ 2679700 w 3312806"/>
                <a:gd name="connsiteY51" fmla="*/ 3207007 h 3329774"/>
                <a:gd name="connsiteX52" fmla="*/ 2451100 w 3312806"/>
                <a:gd name="connsiteY52" fmla="*/ 3156207 h 3329774"/>
                <a:gd name="connsiteX53" fmla="*/ 2273300 w 3312806"/>
                <a:gd name="connsiteY53" fmla="*/ 3105407 h 3329774"/>
                <a:gd name="connsiteX54" fmla="*/ 2159000 w 3312806"/>
                <a:gd name="connsiteY54" fmla="*/ 3160440 h 3329774"/>
                <a:gd name="connsiteX55" fmla="*/ 2103966 w 3312806"/>
                <a:gd name="connsiteY55" fmla="*/ 3257807 h 3329774"/>
                <a:gd name="connsiteX56" fmla="*/ 2108200 w 3312806"/>
                <a:gd name="connsiteY56" fmla="*/ 3329774 h 332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312806" h="3329774">
                  <a:moveTo>
                    <a:pt x="0" y="3325541"/>
                  </a:moveTo>
                  <a:cubicBezTo>
                    <a:pt x="160867" y="3111052"/>
                    <a:pt x="380294" y="2812602"/>
                    <a:pt x="482600" y="2682074"/>
                  </a:cubicBezTo>
                  <a:cubicBezTo>
                    <a:pt x="584906" y="2551546"/>
                    <a:pt x="580672" y="2586824"/>
                    <a:pt x="613833" y="2542374"/>
                  </a:cubicBezTo>
                  <a:cubicBezTo>
                    <a:pt x="646994" y="2497924"/>
                    <a:pt x="664633" y="2454885"/>
                    <a:pt x="681566" y="2415374"/>
                  </a:cubicBezTo>
                  <a:cubicBezTo>
                    <a:pt x="698499" y="2375863"/>
                    <a:pt x="705555" y="2346935"/>
                    <a:pt x="715433" y="2305307"/>
                  </a:cubicBezTo>
                  <a:cubicBezTo>
                    <a:pt x="725311" y="2263679"/>
                    <a:pt x="738716" y="2217112"/>
                    <a:pt x="740833" y="2165607"/>
                  </a:cubicBezTo>
                  <a:cubicBezTo>
                    <a:pt x="742950" y="2114102"/>
                    <a:pt x="746477" y="2079529"/>
                    <a:pt x="728133" y="1996274"/>
                  </a:cubicBezTo>
                  <a:cubicBezTo>
                    <a:pt x="709789" y="1913019"/>
                    <a:pt x="655460" y="1764146"/>
                    <a:pt x="630766" y="1666074"/>
                  </a:cubicBezTo>
                  <a:cubicBezTo>
                    <a:pt x="606072" y="1568002"/>
                    <a:pt x="586316" y="1486862"/>
                    <a:pt x="579966" y="1407840"/>
                  </a:cubicBezTo>
                  <a:cubicBezTo>
                    <a:pt x="573616" y="1328818"/>
                    <a:pt x="586316" y="1275195"/>
                    <a:pt x="592666" y="1191940"/>
                  </a:cubicBezTo>
                  <a:cubicBezTo>
                    <a:pt x="599016" y="1108685"/>
                    <a:pt x="599722" y="997207"/>
                    <a:pt x="618066" y="908307"/>
                  </a:cubicBezTo>
                  <a:cubicBezTo>
                    <a:pt x="636410" y="819407"/>
                    <a:pt x="668866" y="731212"/>
                    <a:pt x="702733" y="658540"/>
                  </a:cubicBezTo>
                  <a:cubicBezTo>
                    <a:pt x="736600" y="585868"/>
                    <a:pt x="783166" y="522368"/>
                    <a:pt x="821266" y="472274"/>
                  </a:cubicBezTo>
                  <a:cubicBezTo>
                    <a:pt x="859366" y="422180"/>
                    <a:pt x="867127" y="412302"/>
                    <a:pt x="931333" y="357974"/>
                  </a:cubicBezTo>
                  <a:cubicBezTo>
                    <a:pt x="995539" y="303646"/>
                    <a:pt x="1135239" y="193579"/>
                    <a:pt x="1206500" y="146307"/>
                  </a:cubicBezTo>
                  <a:cubicBezTo>
                    <a:pt x="1277761" y="99035"/>
                    <a:pt x="1305278" y="94095"/>
                    <a:pt x="1358900" y="74340"/>
                  </a:cubicBezTo>
                  <a:cubicBezTo>
                    <a:pt x="1412522" y="54585"/>
                    <a:pt x="1475316" y="39063"/>
                    <a:pt x="1528233" y="27774"/>
                  </a:cubicBezTo>
                  <a:cubicBezTo>
                    <a:pt x="1581150" y="16485"/>
                    <a:pt x="1617839" y="10840"/>
                    <a:pt x="1676400" y="6607"/>
                  </a:cubicBezTo>
                  <a:cubicBezTo>
                    <a:pt x="1734961" y="2374"/>
                    <a:pt x="1808339" y="-3270"/>
                    <a:pt x="1879600" y="2374"/>
                  </a:cubicBezTo>
                  <a:cubicBezTo>
                    <a:pt x="1950861" y="8018"/>
                    <a:pt x="2017888" y="17191"/>
                    <a:pt x="2103966" y="40474"/>
                  </a:cubicBezTo>
                  <a:cubicBezTo>
                    <a:pt x="2190044" y="63757"/>
                    <a:pt x="2312810" y="105385"/>
                    <a:pt x="2396066" y="142074"/>
                  </a:cubicBezTo>
                  <a:cubicBezTo>
                    <a:pt x="2479322" y="178763"/>
                    <a:pt x="2546350" y="225329"/>
                    <a:pt x="2603500" y="260607"/>
                  </a:cubicBezTo>
                  <a:cubicBezTo>
                    <a:pt x="2660650" y="295885"/>
                    <a:pt x="2693811" y="320579"/>
                    <a:pt x="2738966" y="353740"/>
                  </a:cubicBezTo>
                  <a:cubicBezTo>
                    <a:pt x="2784122" y="386901"/>
                    <a:pt x="2824339" y="412302"/>
                    <a:pt x="2874433" y="459574"/>
                  </a:cubicBezTo>
                  <a:cubicBezTo>
                    <a:pt x="2924527" y="506846"/>
                    <a:pt x="2995083" y="581635"/>
                    <a:pt x="3039533" y="637374"/>
                  </a:cubicBezTo>
                  <a:cubicBezTo>
                    <a:pt x="3083983" y="693113"/>
                    <a:pt x="3115028" y="742501"/>
                    <a:pt x="3141133" y="794007"/>
                  </a:cubicBezTo>
                  <a:cubicBezTo>
                    <a:pt x="3167239" y="845512"/>
                    <a:pt x="3184171" y="887140"/>
                    <a:pt x="3196166" y="946407"/>
                  </a:cubicBezTo>
                  <a:cubicBezTo>
                    <a:pt x="3208161" y="1005674"/>
                    <a:pt x="3208867" y="1093162"/>
                    <a:pt x="3213100" y="1149607"/>
                  </a:cubicBezTo>
                  <a:cubicBezTo>
                    <a:pt x="3217333" y="1206052"/>
                    <a:pt x="3218744" y="1233568"/>
                    <a:pt x="3221566" y="1285074"/>
                  </a:cubicBezTo>
                  <a:cubicBezTo>
                    <a:pt x="3224388" y="1336579"/>
                    <a:pt x="3230033" y="1405018"/>
                    <a:pt x="3230033" y="1458640"/>
                  </a:cubicBezTo>
                  <a:cubicBezTo>
                    <a:pt x="3230033" y="1512262"/>
                    <a:pt x="3238499" y="1563768"/>
                    <a:pt x="3221566" y="1606807"/>
                  </a:cubicBezTo>
                  <a:cubicBezTo>
                    <a:pt x="3204633" y="1649846"/>
                    <a:pt x="3134077" y="1667485"/>
                    <a:pt x="3128433" y="1716874"/>
                  </a:cubicBezTo>
                  <a:cubicBezTo>
                    <a:pt x="3122789" y="1766263"/>
                    <a:pt x="3170767" y="1847401"/>
                    <a:pt x="3187700" y="1903140"/>
                  </a:cubicBezTo>
                  <a:cubicBezTo>
                    <a:pt x="3204633" y="1958879"/>
                    <a:pt x="3213100" y="2013207"/>
                    <a:pt x="3230033" y="2051307"/>
                  </a:cubicBezTo>
                  <a:cubicBezTo>
                    <a:pt x="3246966" y="2089407"/>
                    <a:pt x="3275895" y="2102107"/>
                    <a:pt x="3289300" y="2131740"/>
                  </a:cubicBezTo>
                  <a:cubicBezTo>
                    <a:pt x="3302705" y="2161373"/>
                    <a:pt x="3318933" y="2198063"/>
                    <a:pt x="3310466" y="2229107"/>
                  </a:cubicBezTo>
                  <a:cubicBezTo>
                    <a:pt x="3301999" y="2260151"/>
                    <a:pt x="3275894" y="2298251"/>
                    <a:pt x="3238500" y="2318007"/>
                  </a:cubicBezTo>
                  <a:cubicBezTo>
                    <a:pt x="3201106" y="2337762"/>
                    <a:pt x="3114322" y="2329295"/>
                    <a:pt x="3086100" y="2347640"/>
                  </a:cubicBezTo>
                  <a:cubicBezTo>
                    <a:pt x="3057878" y="2365984"/>
                    <a:pt x="3069872" y="2404085"/>
                    <a:pt x="3069166" y="2428074"/>
                  </a:cubicBezTo>
                  <a:cubicBezTo>
                    <a:pt x="3068460" y="2452063"/>
                    <a:pt x="3083277" y="2466880"/>
                    <a:pt x="3081866" y="2491574"/>
                  </a:cubicBezTo>
                  <a:cubicBezTo>
                    <a:pt x="3080455" y="2516268"/>
                    <a:pt x="3071989" y="2559307"/>
                    <a:pt x="3060700" y="2576240"/>
                  </a:cubicBezTo>
                  <a:cubicBezTo>
                    <a:pt x="3049411" y="2593173"/>
                    <a:pt x="3024011" y="2586118"/>
                    <a:pt x="3014133" y="2593174"/>
                  </a:cubicBezTo>
                  <a:cubicBezTo>
                    <a:pt x="3004255" y="2600230"/>
                    <a:pt x="3000022" y="2608696"/>
                    <a:pt x="3001433" y="2618574"/>
                  </a:cubicBezTo>
                  <a:cubicBezTo>
                    <a:pt x="3002844" y="2628452"/>
                    <a:pt x="3016956" y="2638329"/>
                    <a:pt x="3022600" y="2652440"/>
                  </a:cubicBezTo>
                  <a:cubicBezTo>
                    <a:pt x="3028245" y="2666551"/>
                    <a:pt x="3036006" y="2687718"/>
                    <a:pt x="3035300" y="2703240"/>
                  </a:cubicBezTo>
                  <a:cubicBezTo>
                    <a:pt x="3034594" y="2718762"/>
                    <a:pt x="3032477" y="2730757"/>
                    <a:pt x="3018366" y="2745574"/>
                  </a:cubicBezTo>
                  <a:cubicBezTo>
                    <a:pt x="3004255" y="2760391"/>
                    <a:pt x="2975327" y="2766740"/>
                    <a:pt x="2950633" y="2792140"/>
                  </a:cubicBezTo>
                  <a:cubicBezTo>
                    <a:pt x="2925939" y="2817540"/>
                    <a:pt x="2881489" y="2861285"/>
                    <a:pt x="2870200" y="2897974"/>
                  </a:cubicBezTo>
                  <a:cubicBezTo>
                    <a:pt x="2858911" y="2934663"/>
                    <a:pt x="2885017" y="2972763"/>
                    <a:pt x="2882900" y="3012274"/>
                  </a:cubicBezTo>
                  <a:cubicBezTo>
                    <a:pt x="2880783" y="3051785"/>
                    <a:pt x="2870906" y="3105407"/>
                    <a:pt x="2857500" y="3135040"/>
                  </a:cubicBezTo>
                  <a:cubicBezTo>
                    <a:pt x="2844094" y="3164673"/>
                    <a:pt x="2832099" y="3178079"/>
                    <a:pt x="2802466" y="3190074"/>
                  </a:cubicBezTo>
                  <a:cubicBezTo>
                    <a:pt x="2772833" y="3202069"/>
                    <a:pt x="2738261" y="3212652"/>
                    <a:pt x="2679700" y="3207007"/>
                  </a:cubicBezTo>
                  <a:cubicBezTo>
                    <a:pt x="2621139" y="3201363"/>
                    <a:pt x="2518833" y="3173140"/>
                    <a:pt x="2451100" y="3156207"/>
                  </a:cubicBezTo>
                  <a:cubicBezTo>
                    <a:pt x="2383367" y="3139274"/>
                    <a:pt x="2321983" y="3104701"/>
                    <a:pt x="2273300" y="3105407"/>
                  </a:cubicBezTo>
                  <a:cubicBezTo>
                    <a:pt x="2224617" y="3106112"/>
                    <a:pt x="2187222" y="3135040"/>
                    <a:pt x="2159000" y="3160440"/>
                  </a:cubicBezTo>
                  <a:cubicBezTo>
                    <a:pt x="2130778" y="3185840"/>
                    <a:pt x="2112433" y="3229585"/>
                    <a:pt x="2103966" y="3257807"/>
                  </a:cubicBezTo>
                  <a:cubicBezTo>
                    <a:pt x="2095499" y="3286029"/>
                    <a:pt x="2108200" y="3329774"/>
                    <a:pt x="2108200" y="3329774"/>
                  </a:cubicBezTo>
                </a:path>
              </a:pathLst>
            </a:custGeom>
            <a:solidFill>
              <a:srgbClr val="FFFFFF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/>
            </a:p>
          </p:txBody>
        </p:sp>
        <p:grpSp>
          <p:nvGrpSpPr>
            <p:cNvPr id="12" name="Group 282">
              <a:extLst>
                <a:ext uri="{FF2B5EF4-FFF2-40B4-BE49-F238E27FC236}">
                  <a16:creationId xmlns:a16="http://schemas.microsoft.com/office/drawing/2014/main" xmlns="" id="{C7F7E4DD-C071-994A-9698-4A40252CD878}"/>
                </a:ext>
              </a:extLst>
            </p:cNvPr>
            <p:cNvGrpSpPr/>
            <p:nvPr/>
          </p:nvGrpSpPr>
          <p:grpSpPr>
            <a:xfrm>
              <a:off x="1444117" y="2368374"/>
              <a:ext cx="153515" cy="304412"/>
              <a:chOff x="1444117" y="2368374"/>
              <a:chExt cx="153515" cy="304412"/>
            </a:xfrm>
            <a:effectLst/>
          </p:grpSpPr>
          <p:sp>
            <p:nvSpPr>
              <p:cNvPr id="13" name="Freihandform 9">
                <a:extLst>
                  <a:ext uri="{FF2B5EF4-FFF2-40B4-BE49-F238E27FC236}">
                    <a16:creationId xmlns:a16="http://schemas.microsoft.com/office/drawing/2014/main" xmlns="" id="{4D148B15-1102-3F42-BFAF-ACA9BBB5CADE}"/>
                  </a:ext>
                </a:extLst>
              </p:cNvPr>
              <p:cNvSpPr/>
              <p:nvPr/>
            </p:nvSpPr>
            <p:spPr>
              <a:xfrm flipH="1">
                <a:off x="1444117" y="2368374"/>
                <a:ext cx="153515" cy="304412"/>
              </a:xfrm>
              <a:custGeom>
                <a:avLst/>
                <a:gdLst>
                  <a:gd name="connsiteX0" fmla="*/ 2047319 w 2155984"/>
                  <a:gd name="connsiteY0" fmla="*/ 4021611 h 4268615"/>
                  <a:gd name="connsiteX1" fmla="*/ 1897904 w 2155984"/>
                  <a:gd name="connsiteY1" fmla="*/ 4150655 h 4268615"/>
                  <a:gd name="connsiteX2" fmla="*/ 1755281 w 2155984"/>
                  <a:gd name="connsiteY2" fmla="*/ 4218572 h 4268615"/>
                  <a:gd name="connsiteX3" fmla="*/ 1633033 w 2155984"/>
                  <a:gd name="connsiteY3" fmla="*/ 4259323 h 4268615"/>
                  <a:gd name="connsiteX4" fmla="*/ 1510785 w 2155984"/>
                  <a:gd name="connsiteY4" fmla="*/ 4259323 h 4268615"/>
                  <a:gd name="connsiteX5" fmla="*/ 1273080 w 2155984"/>
                  <a:gd name="connsiteY5" fmla="*/ 4157446 h 4268615"/>
                  <a:gd name="connsiteX6" fmla="*/ 865586 w 2155984"/>
                  <a:gd name="connsiteY6" fmla="*/ 3845024 h 4268615"/>
                  <a:gd name="connsiteX7" fmla="*/ 587131 w 2155984"/>
                  <a:gd name="connsiteY7" fmla="*/ 3607312 h 4268615"/>
                  <a:gd name="connsiteX8" fmla="*/ 315468 w 2155984"/>
                  <a:gd name="connsiteY8" fmla="*/ 3349225 h 4268615"/>
                  <a:gd name="connsiteX9" fmla="*/ 200012 w 2155984"/>
                  <a:gd name="connsiteY9" fmla="*/ 3118304 h 4268615"/>
                  <a:gd name="connsiteX10" fmla="*/ 57389 w 2155984"/>
                  <a:gd name="connsiteY10" fmla="*/ 2418751 h 4268615"/>
                  <a:gd name="connsiteX11" fmla="*/ 3056 w 2155984"/>
                  <a:gd name="connsiteY11" fmla="*/ 1882200 h 4268615"/>
                  <a:gd name="connsiteX12" fmla="*/ 16639 w 2155984"/>
                  <a:gd name="connsiteY12" fmla="*/ 1372816 h 4268615"/>
                  <a:gd name="connsiteX13" fmla="*/ 98138 w 2155984"/>
                  <a:gd name="connsiteY13" fmla="*/ 999269 h 4268615"/>
                  <a:gd name="connsiteX14" fmla="*/ 288302 w 2155984"/>
                  <a:gd name="connsiteY14" fmla="*/ 571386 h 4268615"/>
                  <a:gd name="connsiteX15" fmla="*/ 437717 w 2155984"/>
                  <a:gd name="connsiteY15" fmla="*/ 381217 h 4268615"/>
                  <a:gd name="connsiteX16" fmla="*/ 722963 w 2155984"/>
                  <a:gd name="connsiteY16" fmla="*/ 157088 h 4268615"/>
                  <a:gd name="connsiteX17" fmla="*/ 974251 w 2155984"/>
                  <a:gd name="connsiteY17" fmla="*/ 55211 h 4268615"/>
                  <a:gd name="connsiteX18" fmla="*/ 1239122 w 2155984"/>
                  <a:gd name="connsiteY18" fmla="*/ 877 h 4268615"/>
                  <a:gd name="connsiteX19" fmla="*/ 1524368 w 2155984"/>
                  <a:gd name="connsiteY19" fmla="*/ 28044 h 4268615"/>
                  <a:gd name="connsiteX20" fmla="*/ 1762073 w 2155984"/>
                  <a:gd name="connsiteY20" fmla="*/ 109545 h 4268615"/>
                  <a:gd name="connsiteX21" fmla="*/ 1938654 w 2155984"/>
                  <a:gd name="connsiteY21" fmla="*/ 245381 h 4268615"/>
                  <a:gd name="connsiteX22" fmla="*/ 2088068 w 2155984"/>
                  <a:gd name="connsiteY22" fmla="*/ 421967 h 4268615"/>
                  <a:gd name="connsiteX23" fmla="*/ 2135609 w 2155984"/>
                  <a:gd name="connsiteY23" fmla="*/ 551011 h 4268615"/>
                  <a:gd name="connsiteX24" fmla="*/ 2155984 w 2155984"/>
                  <a:gd name="connsiteY24" fmla="*/ 652888 h 4268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155984" h="4268615">
                    <a:moveTo>
                      <a:pt x="2047319" y="4021611"/>
                    </a:moveTo>
                    <a:cubicBezTo>
                      <a:pt x="1996948" y="4069719"/>
                      <a:pt x="1946577" y="4117828"/>
                      <a:pt x="1897904" y="4150655"/>
                    </a:cubicBezTo>
                    <a:cubicBezTo>
                      <a:pt x="1849231" y="4183482"/>
                      <a:pt x="1799426" y="4200461"/>
                      <a:pt x="1755281" y="4218572"/>
                    </a:cubicBezTo>
                    <a:cubicBezTo>
                      <a:pt x="1711136" y="4236683"/>
                      <a:pt x="1673782" y="4252531"/>
                      <a:pt x="1633033" y="4259323"/>
                    </a:cubicBezTo>
                    <a:cubicBezTo>
                      <a:pt x="1592284" y="4266115"/>
                      <a:pt x="1570777" y="4276303"/>
                      <a:pt x="1510785" y="4259323"/>
                    </a:cubicBezTo>
                    <a:cubicBezTo>
                      <a:pt x="1450793" y="4242344"/>
                      <a:pt x="1380613" y="4226496"/>
                      <a:pt x="1273080" y="4157446"/>
                    </a:cubicBezTo>
                    <a:cubicBezTo>
                      <a:pt x="1165547" y="4088396"/>
                      <a:pt x="979911" y="3936713"/>
                      <a:pt x="865586" y="3845024"/>
                    </a:cubicBezTo>
                    <a:cubicBezTo>
                      <a:pt x="751261" y="3753335"/>
                      <a:pt x="678817" y="3689945"/>
                      <a:pt x="587131" y="3607312"/>
                    </a:cubicBezTo>
                    <a:cubicBezTo>
                      <a:pt x="495445" y="3524679"/>
                      <a:pt x="379988" y="3430726"/>
                      <a:pt x="315468" y="3349225"/>
                    </a:cubicBezTo>
                    <a:cubicBezTo>
                      <a:pt x="250948" y="3267724"/>
                      <a:pt x="243025" y="3273383"/>
                      <a:pt x="200012" y="3118304"/>
                    </a:cubicBezTo>
                    <a:cubicBezTo>
                      <a:pt x="156999" y="2963225"/>
                      <a:pt x="90215" y="2624768"/>
                      <a:pt x="57389" y="2418751"/>
                    </a:cubicBezTo>
                    <a:cubicBezTo>
                      <a:pt x="24563" y="2212734"/>
                      <a:pt x="9848" y="2056522"/>
                      <a:pt x="3056" y="1882200"/>
                    </a:cubicBezTo>
                    <a:cubicBezTo>
                      <a:pt x="-3736" y="1707877"/>
                      <a:pt x="792" y="1519971"/>
                      <a:pt x="16639" y="1372816"/>
                    </a:cubicBezTo>
                    <a:cubicBezTo>
                      <a:pt x="32486" y="1225661"/>
                      <a:pt x="52861" y="1132841"/>
                      <a:pt x="98138" y="999269"/>
                    </a:cubicBezTo>
                    <a:cubicBezTo>
                      <a:pt x="143415" y="865697"/>
                      <a:pt x="231705" y="674395"/>
                      <a:pt x="288302" y="571386"/>
                    </a:cubicBezTo>
                    <a:cubicBezTo>
                      <a:pt x="344898" y="468377"/>
                      <a:pt x="365273" y="450267"/>
                      <a:pt x="437717" y="381217"/>
                    </a:cubicBezTo>
                    <a:cubicBezTo>
                      <a:pt x="510160" y="312167"/>
                      <a:pt x="633541" y="211422"/>
                      <a:pt x="722963" y="157088"/>
                    </a:cubicBezTo>
                    <a:cubicBezTo>
                      <a:pt x="812385" y="102754"/>
                      <a:pt x="888224" y="81246"/>
                      <a:pt x="974251" y="55211"/>
                    </a:cubicBezTo>
                    <a:cubicBezTo>
                      <a:pt x="1060277" y="29176"/>
                      <a:pt x="1147436" y="5405"/>
                      <a:pt x="1239122" y="877"/>
                    </a:cubicBezTo>
                    <a:cubicBezTo>
                      <a:pt x="1330808" y="-3651"/>
                      <a:pt x="1437209" y="9933"/>
                      <a:pt x="1524368" y="28044"/>
                    </a:cubicBezTo>
                    <a:cubicBezTo>
                      <a:pt x="1611527" y="46155"/>
                      <a:pt x="1693025" y="73322"/>
                      <a:pt x="1762073" y="109545"/>
                    </a:cubicBezTo>
                    <a:cubicBezTo>
                      <a:pt x="1831121" y="145768"/>
                      <a:pt x="1884322" y="193311"/>
                      <a:pt x="1938654" y="245381"/>
                    </a:cubicBezTo>
                    <a:cubicBezTo>
                      <a:pt x="1992986" y="297451"/>
                      <a:pt x="2055242" y="371029"/>
                      <a:pt x="2088068" y="421967"/>
                    </a:cubicBezTo>
                    <a:cubicBezTo>
                      <a:pt x="2120894" y="472905"/>
                      <a:pt x="2124290" y="512524"/>
                      <a:pt x="2135609" y="551011"/>
                    </a:cubicBezTo>
                    <a:cubicBezTo>
                      <a:pt x="2146928" y="589498"/>
                      <a:pt x="2151456" y="621193"/>
                      <a:pt x="2155984" y="652888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85000" lnSpcReduction="20000"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4" name="Freihandform 13">
                <a:extLst>
                  <a:ext uri="{FF2B5EF4-FFF2-40B4-BE49-F238E27FC236}">
                    <a16:creationId xmlns:a16="http://schemas.microsoft.com/office/drawing/2014/main" xmlns="" id="{2037BF0B-B23D-1247-AD79-4DDB145688D4}"/>
                  </a:ext>
                </a:extLst>
              </p:cNvPr>
              <p:cNvSpPr/>
              <p:nvPr/>
            </p:nvSpPr>
            <p:spPr>
              <a:xfrm flipH="1">
                <a:off x="1473395" y="2408084"/>
                <a:ext cx="97074" cy="171528"/>
              </a:xfrm>
              <a:custGeom>
                <a:avLst/>
                <a:gdLst>
                  <a:gd name="connsiteX0" fmla="*/ 1115728 w 1363321"/>
                  <a:gd name="connsiteY0" fmla="*/ 1080863 h 2405260"/>
                  <a:gd name="connsiteX1" fmla="*/ 1258351 w 1363321"/>
                  <a:gd name="connsiteY1" fmla="*/ 883901 h 2405260"/>
                  <a:gd name="connsiteX2" fmla="*/ 1326266 w 1363321"/>
                  <a:gd name="connsiteY2" fmla="*/ 720899 h 2405260"/>
                  <a:gd name="connsiteX3" fmla="*/ 1360224 w 1363321"/>
                  <a:gd name="connsiteY3" fmla="*/ 483186 h 2405260"/>
                  <a:gd name="connsiteX4" fmla="*/ 1360224 w 1363321"/>
                  <a:gd name="connsiteY4" fmla="*/ 326975 h 2405260"/>
                  <a:gd name="connsiteX5" fmla="*/ 1346641 w 1363321"/>
                  <a:gd name="connsiteY5" fmla="*/ 211515 h 2405260"/>
                  <a:gd name="connsiteX6" fmla="*/ 1217601 w 1363321"/>
                  <a:gd name="connsiteY6" fmla="*/ 62096 h 2405260"/>
                  <a:gd name="connsiteX7" fmla="*/ 986688 w 1363321"/>
                  <a:gd name="connsiteY7" fmla="*/ 7762 h 2405260"/>
                  <a:gd name="connsiteX8" fmla="*/ 735400 w 1363321"/>
                  <a:gd name="connsiteY8" fmla="*/ 41721 h 2405260"/>
                  <a:gd name="connsiteX9" fmla="*/ 253198 w 1363321"/>
                  <a:gd name="connsiteY9" fmla="*/ 381310 h 2405260"/>
                  <a:gd name="connsiteX10" fmla="*/ 8702 w 1363321"/>
                  <a:gd name="connsiteY10" fmla="*/ 1257449 h 2405260"/>
                  <a:gd name="connsiteX11" fmla="*/ 63034 w 1363321"/>
                  <a:gd name="connsiteY11" fmla="*/ 2126797 h 2405260"/>
                  <a:gd name="connsiteX12" fmla="*/ 144533 w 1363321"/>
                  <a:gd name="connsiteY12" fmla="*/ 2405260 h 2405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63321" h="2405260">
                    <a:moveTo>
                      <a:pt x="1115728" y="1080863"/>
                    </a:moveTo>
                    <a:cubicBezTo>
                      <a:pt x="1169494" y="1012379"/>
                      <a:pt x="1223261" y="943895"/>
                      <a:pt x="1258351" y="883901"/>
                    </a:cubicBezTo>
                    <a:cubicBezTo>
                      <a:pt x="1293441" y="823907"/>
                      <a:pt x="1309287" y="787685"/>
                      <a:pt x="1326266" y="720899"/>
                    </a:cubicBezTo>
                    <a:cubicBezTo>
                      <a:pt x="1343245" y="654113"/>
                      <a:pt x="1354564" y="548840"/>
                      <a:pt x="1360224" y="483186"/>
                    </a:cubicBezTo>
                    <a:cubicBezTo>
                      <a:pt x="1365884" y="417532"/>
                      <a:pt x="1362488" y="372253"/>
                      <a:pt x="1360224" y="326975"/>
                    </a:cubicBezTo>
                    <a:cubicBezTo>
                      <a:pt x="1357960" y="281697"/>
                      <a:pt x="1370411" y="255661"/>
                      <a:pt x="1346641" y="211515"/>
                    </a:cubicBezTo>
                    <a:cubicBezTo>
                      <a:pt x="1322871" y="167369"/>
                      <a:pt x="1277593" y="96055"/>
                      <a:pt x="1217601" y="62096"/>
                    </a:cubicBezTo>
                    <a:cubicBezTo>
                      <a:pt x="1157609" y="28137"/>
                      <a:pt x="1067055" y="11158"/>
                      <a:pt x="986688" y="7762"/>
                    </a:cubicBezTo>
                    <a:cubicBezTo>
                      <a:pt x="906321" y="4366"/>
                      <a:pt x="857648" y="-20537"/>
                      <a:pt x="735400" y="41721"/>
                    </a:cubicBezTo>
                    <a:cubicBezTo>
                      <a:pt x="613152" y="103979"/>
                      <a:pt x="374314" y="178689"/>
                      <a:pt x="253198" y="381310"/>
                    </a:cubicBezTo>
                    <a:cubicBezTo>
                      <a:pt x="132082" y="583931"/>
                      <a:pt x="40396" y="966535"/>
                      <a:pt x="8702" y="1257449"/>
                    </a:cubicBezTo>
                    <a:cubicBezTo>
                      <a:pt x="-22992" y="1548363"/>
                      <a:pt x="40396" y="1935495"/>
                      <a:pt x="63034" y="2126797"/>
                    </a:cubicBezTo>
                    <a:cubicBezTo>
                      <a:pt x="85672" y="2318099"/>
                      <a:pt x="144533" y="2405260"/>
                      <a:pt x="144533" y="2405260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5" name="Freihandform 14">
                <a:extLst>
                  <a:ext uri="{FF2B5EF4-FFF2-40B4-BE49-F238E27FC236}">
                    <a16:creationId xmlns:a16="http://schemas.microsoft.com/office/drawing/2014/main" xmlns="" id="{27E28079-4F46-3643-9444-BAB45B29F4F1}"/>
                  </a:ext>
                </a:extLst>
              </p:cNvPr>
              <p:cNvSpPr/>
              <p:nvPr/>
            </p:nvSpPr>
            <p:spPr>
              <a:xfrm flipH="1">
                <a:off x="1456974" y="2442542"/>
                <a:ext cx="87764" cy="140909"/>
              </a:xfrm>
              <a:custGeom>
                <a:avLst/>
                <a:gdLst>
                  <a:gd name="connsiteX0" fmla="*/ 978472 w 1232568"/>
                  <a:gd name="connsiteY0" fmla="*/ 937266 h 1975895"/>
                  <a:gd name="connsiteX1" fmla="*/ 1032805 w 1232568"/>
                  <a:gd name="connsiteY1" fmla="*/ 882932 h 1975895"/>
                  <a:gd name="connsiteX2" fmla="*/ 1100721 w 1232568"/>
                  <a:gd name="connsiteY2" fmla="*/ 889723 h 1975895"/>
                  <a:gd name="connsiteX3" fmla="*/ 1189011 w 1232568"/>
                  <a:gd name="connsiteY3" fmla="*/ 1005184 h 1975895"/>
                  <a:gd name="connsiteX4" fmla="*/ 1202594 w 1232568"/>
                  <a:gd name="connsiteY4" fmla="*/ 1134228 h 1975895"/>
                  <a:gd name="connsiteX5" fmla="*/ 1175428 w 1232568"/>
                  <a:gd name="connsiteY5" fmla="*/ 1358356 h 1975895"/>
                  <a:gd name="connsiteX6" fmla="*/ 1189011 w 1232568"/>
                  <a:gd name="connsiteY6" fmla="*/ 1575693 h 1975895"/>
                  <a:gd name="connsiteX7" fmla="*/ 1229761 w 1232568"/>
                  <a:gd name="connsiteY7" fmla="*/ 1738696 h 1975895"/>
                  <a:gd name="connsiteX8" fmla="*/ 1209386 w 1232568"/>
                  <a:gd name="connsiteY8" fmla="*/ 1894907 h 1975895"/>
                  <a:gd name="connsiteX9" fmla="*/ 1053180 w 1232568"/>
                  <a:gd name="connsiteY9" fmla="*/ 1962825 h 1975895"/>
                  <a:gd name="connsiteX10" fmla="*/ 890182 w 1232568"/>
                  <a:gd name="connsiteY10" fmla="*/ 1962825 h 1975895"/>
                  <a:gd name="connsiteX11" fmla="*/ 713601 w 1232568"/>
                  <a:gd name="connsiteY11" fmla="*/ 1826989 h 1975895"/>
                  <a:gd name="connsiteX12" fmla="*/ 516646 w 1232568"/>
                  <a:gd name="connsiteY12" fmla="*/ 1731904 h 1975895"/>
                  <a:gd name="connsiteX13" fmla="*/ 292524 w 1232568"/>
                  <a:gd name="connsiteY13" fmla="*/ 1670778 h 1975895"/>
                  <a:gd name="connsiteX14" fmla="*/ 163484 w 1232568"/>
                  <a:gd name="connsiteY14" fmla="*/ 1596069 h 1975895"/>
                  <a:gd name="connsiteX15" fmla="*/ 54819 w 1232568"/>
                  <a:gd name="connsiteY15" fmla="*/ 1453441 h 1975895"/>
                  <a:gd name="connsiteX16" fmla="*/ 486 w 1232568"/>
                  <a:gd name="connsiteY16" fmla="*/ 1236104 h 1975895"/>
                  <a:gd name="connsiteX17" fmla="*/ 34444 w 1232568"/>
                  <a:gd name="connsiteY17" fmla="*/ 1005184 h 1975895"/>
                  <a:gd name="connsiteX18" fmla="*/ 136318 w 1232568"/>
                  <a:gd name="connsiteY18" fmla="*/ 862556 h 1975895"/>
                  <a:gd name="connsiteX19" fmla="*/ 244983 w 1232568"/>
                  <a:gd name="connsiteY19" fmla="*/ 733513 h 1975895"/>
                  <a:gd name="connsiteX20" fmla="*/ 306107 w 1232568"/>
                  <a:gd name="connsiteY20" fmla="*/ 611260 h 1975895"/>
                  <a:gd name="connsiteX21" fmla="*/ 394397 w 1232568"/>
                  <a:gd name="connsiteY21" fmla="*/ 455050 h 1975895"/>
                  <a:gd name="connsiteX22" fmla="*/ 652477 w 1232568"/>
                  <a:gd name="connsiteY22" fmla="*/ 332797 h 1975895"/>
                  <a:gd name="connsiteX23" fmla="*/ 829058 w 1232568"/>
                  <a:gd name="connsiteY23" fmla="*/ 230921 h 1975895"/>
                  <a:gd name="connsiteX24" fmla="*/ 998847 w 1232568"/>
                  <a:gd name="connsiteY24" fmla="*/ 0 h 1975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32568" h="1975895">
                    <a:moveTo>
                      <a:pt x="978472" y="937266"/>
                    </a:moveTo>
                    <a:cubicBezTo>
                      <a:pt x="995451" y="914061"/>
                      <a:pt x="1012430" y="890856"/>
                      <a:pt x="1032805" y="882932"/>
                    </a:cubicBezTo>
                    <a:cubicBezTo>
                      <a:pt x="1053180" y="875008"/>
                      <a:pt x="1074687" y="869348"/>
                      <a:pt x="1100721" y="889723"/>
                    </a:cubicBezTo>
                    <a:cubicBezTo>
                      <a:pt x="1126755" y="910098"/>
                      <a:pt x="1172032" y="964433"/>
                      <a:pt x="1189011" y="1005184"/>
                    </a:cubicBezTo>
                    <a:cubicBezTo>
                      <a:pt x="1205990" y="1045935"/>
                      <a:pt x="1204858" y="1075366"/>
                      <a:pt x="1202594" y="1134228"/>
                    </a:cubicBezTo>
                    <a:cubicBezTo>
                      <a:pt x="1200330" y="1193090"/>
                      <a:pt x="1177692" y="1284779"/>
                      <a:pt x="1175428" y="1358356"/>
                    </a:cubicBezTo>
                    <a:cubicBezTo>
                      <a:pt x="1173164" y="1431933"/>
                      <a:pt x="1179956" y="1512303"/>
                      <a:pt x="1189011" y="1575693"/>
                    </a:cubicBezTo>
                    <a:cubicBezTo>
                      <a:pt x="1198066" y="1639083"/>
                      <a:pt x="1226365" y="1685494"/>
                      <a:pt x="1229761" y="1738696"/>
                    </a:cubicBezTo>
                    <a:cubicBezTo>
                      <a:pt x="1233157" y="1791898"/>
                      <a:pt x="1238816" y="1857552"/>
                      <a:pt x="1209386" y="1894907"/>
                    </a:cubicBezTo>
                    <a:cubicBezTo>
                      <a:pt x="1179956" y="1932262"/>
                      <a:pt x="1106381" y="1951505"/>
                      <a:pt x="1053180" y="1962825"/>
                    </a:cubicBezTo>
                    <a:cubicBezTo>
                      <a:pt x="999979" y="1974145"/>
                      <a:pt x="946778" y="1985464"/>
                      <a:pt x="890182" y="1962825"/>
                    </a:cubicBezTo>
                    <a:cubicBezTo>
                      <a:pt x="833586" y="1940186"/>
                      <a:pt x="775857" y="1865476"/>
                      <a:pt x="713601" y="1826989"/>
                    </a:cubicBezTo>
                    <a:cubicBezTo>
                      <a:pt x="651345" y="1788502"/>
                      <a:pt x="586825" y="1757939"/>
                      <a:pt x="516646" y="1731904"/>
                    </a:cubicBezTo>
                    <a:cubicBezTo>
                      <a:pt x="446467" y="1705869"/>
                      <a:pt x="351384" y="1693417"/>
                      <a:pt x="292524" y="1670778"/>
                    </a:cubicBezTo>
                    <a:cubicBezTo>
                      <a:pt x="233664" y="1648139"/>
                      <a:pt x="203101" y="1632292"/>
                      <a:pt x="163484" y="1596069"/>
                    </a:cubicBezTo>
                    <a:cubicBezTo>
                      <a:pt x="123867" y="1559846"/>
                      <a:pt x="81985" y="1513435"/>
                      <a:pt x="54819" y="1453441"/>
                    </a:cubicBezTo>
                    <a:cubicBezTo>
                      <a:pt x="27653" y="1393447"/>
                      <a:pt x="3882" y="1310813"/>
                      <a:pt x="486" y="1236104"/>
                    </a:cubicBezTo>
                    <a:cubicBezTo>
                      <a:pt x="-2910" y="1161395"/>
                      <a:pt x="11805" y="1067442"/>
                      <a:pt x="34444" y="1005184"/>
                    </a:cubicBezTo>
                    <a:cubicBezTo>
                      <a:pt x="57083" y="942926"/>
                      <a:pt x="101228" y="907834"/>
                      <a:pt x="136318" y="862556"/>
                    </a:cubicBezTo>
                    <a:cubicBezTo>
                      <a:pt x="171408" y="817278"/>
                      <a:pt x="216685" y="775396"/>
                      <a:pt x="244983" y="733513"/>
                    </a:cubicBezTo>
                    <a:cubicBezTo>
                      <a:pt x="273281" y="691630"/>
                      <a:pt x="281205" y="657670"/>
                      <a:pt x="306107" y="611260"/>
                    </a:cubicBezTo>
                    <a:cubicBezTo>
                      <a:pt x="331009" y="564850"/>
                      <a:pt x="336669" y="501460"/>
                      <a:pt x="394397" y="455050"/>
                    </a:cubicBezTo>
                    <a:cubicBezTo>
                      <a:pt x="452125" y="408639"/>
                      <a:pt x="580034" y="370152"/>
                      <a:pt x="652477" y="332797"/>
                    </a:cubicBezTo>
                    <a:cubicBezTo>
                      <a:pt x="724920" y="295442"/>
                      <a:pt x="771330" y="286387"/>
                      <a:pt x="829058" y="230921"/>
                    </a:cubicBezTo>
                    <a:cubicBezTo>
                      <a:pt x="886786" y="175455"/>
                      <a:pt x="998847" y="0"/>
                      <a:pt x="998847" y="0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6" name="Freihandform 15">
                <a:extLst>
                  <a:ext uri="{FF2B5EF4-FFF2-40B4-BE49-F238E27FC236}">
                    <a16:creationId xmlns:a16="http://schemas.microsoft.com/office/drawing/2014/main" xmlns="" id="{8F280DE7-370D-8541-A36E-D825C02EC77E}"/>
                  </a:ext>
                </a:extLst>
              </p:cNvPr>
              <p:cNvSpPr/>
              <p:nvPr/>
            </p:nvSpPr>
            <p:spPr>
              <a:xfrm flipH="1">
                <a:off x="1461043" y="2512288"/>
                <a:ext cx="10639" cy="29545"/>
              </a:xfrm>
              <a:custGeom>
                <a:avLst/>
                <a:gdLst>
                  <a:gd name="connsiteX0" fmla="*/ 142623 w 149415"/>
                  <a:gd name="connsiteY0" fmla="*/ 414298 h 414298"/>
                  <a:gd name="connsiteX1" fmla="*/ 54333 w 149415"/>
                  <a:gd name="connsiteY1" fmla="*/ 393923 h 414298"/>
                  <a:gd name="connsiteX2" fmla="*/ 20375 w 149415"/>
                  <a:gd name="connsiteY2" fmla="*/ 326005 h 414298"/>
                  <a:gd name="connsiteX3" fmla="*/ 0 w 149415"/>
                  <a:gd name="connsiteY3" fmla="*/ 251295 h 414298"/>
                  <a:gd name="connsiteX4" fmla="*/ 0 w 149415"/>
                  <a:gd name="connsiteY4" fmla="*/ 196961 h 414298"/>
                  <a:gd name="connsiteX5" fmla="*/ 20375 w 149415"/>
                  <a:gd name="connsiteY5" fmla="*/ 142627 h 414298"/>
                  <a:gd name="connsiteX6" fmla="*/ 54333 w 149415"/>
                  <a:gd name="connsiteY6" fmla="*/ 67917 h 414298"/>
                  <a:gd name="connsiteX7" fmla="*/ 108666 w 149415"/>
                  <a:gd name="connsiteY7" fmla="*/ 33958 h 414298"/>
                  <a:gd name="connsiteX8" fmla="*/ 149415 w 149415"/>
                  <a:gd name="connsiteY8" fmla="*/ 0 h 41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415" h="414298">
                    <a:moveTo>
                      <a:pt x="142623" y="414298"/>
                    </a:moveTo>
                    <a:cubicBezTo>
                      <a:pt x="108665" y="411468"/>
                      <a:pt x="74708" y="408639"/>
                      <a:pt x="54333" y="393923"/>
                    </a:cubicBezTo>
                    <a:cubicBezTo>
                      <a:pt x="33958" y="379207"/>
                      <a:pt x="29430" y="349776"/>
                      <a:pt x="20375" y="326005"/>
                    </a:cubicBezTo>
                    <a:cubicBezTo>
                      <a:pt x="11319" y="302234"/>
                      <a:pt x="3396" y="272802"/>
                      <a:pt x="0" y="251295"/>
                    </a:cubicBezTo>
                    <a:cubicBezTo>
                      <a:pt x="-3396" y="229788"/>
                      <a:pt x="-3396" y="215072"/>
                      <a:pt x="0" y="196961"/>
                    </a:cubicBezTo>
                    <a:cubicBezTo>
                      <a:pt x="3396" y="178850"/>
                      <a:pt x="11320" y="164134"/>
                      <a:pt x="20375" y="142627"/>
                    </a:cubicBezTo>
                    <a:cubicBezTo>
                      <a:pt x="29430" y="121120"/>
                      <a:pt x="39618" y="86028"/>
                      <a:pt x="54333" y="67917"/>
                    </a:cubicBezTo>
                    <a:cubicBezTo>
                      <a:pt x="69048" y="49806"/>
                      <a:pt x="92819" y="45277"/>
                      <a:pt x="108666" y="33958"/>
                    </a:cubicBezTo>
                    <a:cubicBezTo>
                      <a:pt x="124513" y="22638"/>
                      <a:pt x="149415" y="0"/>
                      <a:pt x="149415" y="0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9" name="Freeform 292">
            <a:extLst>
              <a:ext uri="{FF2B5EF4-FFF2-40B4-BE49-F238E27FC236}">
                <a16:creationId xmlns:a16="http://schemas.microsoft.com/office/drawing/2014/main" xmlns="" id="{18799F1F-12B4-B44F-AE73-A17109BDBD5C}"/>
              </a:ext>
            </a:extLst>
          </p:cNvPr>
          <p:cNvSpPr/>
          <p:nvPr/>
        </p:nvSpPr>
        <p:spPr>
          <a:xfrm>
            <a:off x="2224179" y="4811087"/>
            <a:ext cx="2085669" cy="819800"/>
          </a:xfrm>
          <a:custGeom>
            <a:avLst/>
            <a:gdLst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59467 w 4775200"/>
              <a:gd name="connsiteY35" fmla="*/ 673402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082800 w 4775200"/>
              <a:gd name="connsiteY47" fmla="*/ 447624 h 3354626"/>
              <a:gd name="connsiteX48" fmla="*/ 2111022 w 4775200"/>
              <a:gd name="connsiteY48" fmla="*/ 351669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59467 w 4775200"/>
              <a:gd name="connsiteY35" fmla="*/ 673402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082800 w 4775200"/>
              <a:gd name="connsiteY47" fmla="*/ 447624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59467 w 4775200"/>
              <a:gd name="connsiteY35" fmla="*/ 673402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47245 w 4775200"/>
              <a:gd name="connsiteY58" fmla="*/ 15087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38602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47245 w 4775200"/>
              <a:gd name="connsiteY58" fmla="*/ 15087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372534 w 4775200"/>
              <a:gd name="connsiteY1" fmla="*/ 1632958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47245 w 4775200"/>
              <a:gd name="connsiteY58" fmla="*/ 15087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13111"/>
              <a:gd name="connsiteY0" fmla="*/ 1644247 h 3354626"/>
              <a:gd name="connsiteX1" fmla="*/ 310445 w 4713111"/>
              <a:gd name="connsiteY1" fmla="*/ 1632958 h 3354626"/>
              <a:gd name="connsiteX2" fmla="*/ 349956 w 4713111"/>
              <a:gd name="connsiteY2" fmla="*/ 1531357 h 3354626"/>
              <a:gd name="connsiteX3" fmla="*/ 406400 w 4713111"/>
              <a:gd name="connsiteY3" fmla="*/ 1435402 h 3354626"/>
              <a:gd name="connsiteX4" fmla="*/ 451556 w 4713111"/>
              <a:gd name="connsiteY4" fmla="*/ 1632957 h 3354626"/>
              <a:gd name="connsiteX5" fmla="*/ 524933 w 4713111"/>
              <a:gd name="connsiteY5" fmla="*/ 2428824 h 3354626"/>
              <a:gd name="connsiteX6" fmla="*/ 541867 w 4713111"/>
              <a:gd name="connsiteY6" fmla="*/ 2513491 h 3354626"/>
              <a:gd name="connsiteX7" fmla="*/ 558800 w 4713111"/>
              <a:gd name="connsiteY7" fmla="*/ 2524780 h 3354626"/>
              <a:gd name="connsiteX8" fmla="*/ 570089 w 4713111"/>
              <a:gd name="connsiteY8" fmla="*/ 2327224 h 3354626"/>
              <a:gd name="connsiteX9" fmla="*/ 654756 w 4713111"/>
              <a:gd name="connsiteY9" fmla="*/ 261357 h 3354626"/>
              <a:gd name="connsiteX10" fmla="*/ 654756 w 4713111"/>
              <a:gd name="connsiteY10" fmla="*/ 142824 h 3354626"/>
              <a:gd name="connsiteX11" fmla="*/ 671689 w 4713111"/>
              <a:gd name="connsiteY11" fmla="*/ 58157 h 3354626"/>
              <a:gd name="connsiteX12" fmla="*/ 688622 w 4713111"/>
              <a:gd name="connsiteY12" fmla="*/ 52513 h 3354626"/>
              <a:gd name="connsiteX13" fmla="*/ 722489 w 4713111"/>
              <a:gd name="connsiteY13" fmla="*/ 741135 h 3354626"/>
              <a:gd name="connsiteX14" fmla="*/ 750711 w 4713111"/>
              <a:gd name="connsiteY14" fmla="*/ 2225624 h 3354626"/>
              <a:gd name="connsiteX15" fmla="*/ 790222 w 4713111"/>
              <a:gd name="connsiteY15" fmla="*/ 3196469 h 3354626"/>
              <a:gd name="connsiteX16" fmla="*/ 807156 w 4713111"/>
              <a:gd name="connsiteY16" fmla="*/ 3343224 h 3354626"/>
              <a:gd name="connsiteX17" fmla="*/ 829733 w 4713111"/>
              <a:gd name="connsiteY17" fmla="*/ 3089224 h 3354626"/>
              <a:gd name="connsiteX18" fmla="*/ 869245 w 4713111"/>
              <a:gd name="connsiteY18" fmla="*/ 1412824 h 3354626"/>
              <a:gd name="connsiteX19" fmla="*/ 908756 w 4713111"/>
              <a:gd name="connsiteY19" fmla="*/ 509713 h 3354626"/>
              <a:gd name="connsiteX20" fmla="*/ 920045 w 4713111"/>
              <a:gd name="connsiteY20" fmla="*/ 396824 h 3354626"/>
              <a:gd name="connsiteX21" fmla="*/ 965200 w 4713111"/>
              <a:gd name="connsiteY21" fmla="*/ 1091091 h 3354626"/>
              <a:gd name="connsiteX22" fmla="*/ 1021645 w 4713111"/>
              <a:gd name="connsiteY22" fmla="*/ 2694113 h 3354626"/>
              <a:gd name="connsiteX23" fmla="*/ 1061156 w 4713111"/>
              <a:gd name="connsiteY23" fmla="*/ 2490913 h 3354626"/>
              <a:gd name="connsiteX24" fmla="*/ 1117600 w 4713111"/>
              <a:gd name="connsiteY24" fmla="*/ 504069 h 3354626"/>
              <a:gd name="connsiteX25" fmla="*/ 1190978 w 4713111"/>
              <a:gd name="connsiteY25" fmla="*/ 526646 h 3354626"/>
              <a:gd name="connsiteX26" fmla="*/ 1236133 w 4713111"/>
              <a:gd name="connsiteY26" fmla="*/ 2440113 h 3354626"/>
              <a:gd name="connsiteX27" fmla="*/ 1247422 w 4713111"/>
              <a:gd name="connsiteY27" fmla="*/ 2823935 h 3354626"/>
              <a:gd name="connsiteX28" fmla="*/ 1309511 w 4713111"/>
              <a:gd name="connsiteY28" fmla="*/ 2067580 h 3354626"/>
              <a:gd name="connsiteX29" fmla="*/ 1349022 w 4713111"/>
              <a:gd name="connsiteY29" fmla="*/ 887891 h 3354626"/>
              <a:gd name="connsiteX30" fmla="*/ 1394178 w 4713111"/>
              <a:gd name="connsiteY30" fmla="*/ 899180 h 3354626"/>
              <a:gd name="connsiteX31" fmla="*/ 1450622 w 4713111"/>
              <a:gd name="connsiteY31" fmla="*/ 2321580 h 3354626"/>
              <a:gd name="connsiteX32" fmla="*/ 1495778 w 4713111"/>
              <a:gd name="connsiteY32" fmla="*/ 2394957 h 3354626"/>
              <a:gd name="connsiteX33" fmla="*/ 1546578 w 4713111"/>
              <a:gd name="connsiteY33" fmla="*/ 1119313 h 3354626"/>
              <a:gd name="connsiteX34" fmla="*/ 1569156 w 4713111"/>
              <a:gd name="connsiteY34" fmla="*/ 769357 h 3354626"/>
              <a:gd name="connsiteX35" fmla="*/ 1619956 w 4713111"/>
              <a:gd name="connsiteY35" fmla="*/ 763714 h 3354626"/>
              <a:gd name="connsiteX36" fmla="*/ 1665111 w 4713111"/>
              <a:gd name="connsiteY36" fmla="*/ 2078869 h 3354626"/>
              <a:gd name="connsiteX37" fmla="*/ 1687689 w 4713111"/>
              <a:gd name="connsiteY37" fmla="*/ 2507846 h 3354626"/>
              <a:gd name="connsiteX38" fmla="*/ 1704622 w 4713111"/>
              <a:gd name="connsiteY38" fmla="*/ 2558646 h 3354626"/>
              <a:gd name="connsiteX39" fmla="*/ 1744133 w 4713111"/>
              <a:gd name="connsiteY39" fmla="*/ 1920824 h 3354626"/>
              <a:gd name="connsiteX40" fmla="*/ 1794933 w 4713111"/>
              <a:gd name="connsiteY40" fmla="*/ 944335 h 3354626"/>
              <a:gd name="connsiteX41" fmla="*/ 1828800 w 4713111"/>
              <a:gd name="connsiteY41" fmla="*/ 916114 h 3354626"/>
              <a:gd name="connsiteX42" fmla="*/ 1857022 w 4713111"/>
              <a:gd name="connsiteY42" fmla="*/ 1350735 h 3354626"/>
              <a:gd name="connsiteX43" fmla="*/ 1885245 w 4713111"/>
              <a:gd name="connsiteY43" fmla="*/ 2276424 h 3354626"/>
              <a:gd name="connsiteX44" fmla="*/ 1907822 w 4713111"/>
              <a:gd name="connsiteY44" fmla="*/ 2569935 h 3354626"/>
              <a:gd name="connsiteX45" fmla="*/ 1947333 w 4713111"/>
              <a:gd name="connsiteY45" fmla="*/ 2389313 h 3354626"/>
              <a:gd name="connsiteX46" fmla="*/ 2003778 w 4713111"/>
              <a:gd name="connsiteY46" fmla="*/ 899180 h 3354626"/>
              <a:gd name="connsiteX47" fmla="*/ 2043289 w 4713111"/>
              <a:gd name="connsiteY47" fmla="*/ 464558 h 3354626"/>
              <a:gd name="connsiteX48" fmla="*/ 2088444 w 4713111"/>
              <a:gd name="connsiteY48" fmla="*/ 481491 h 3354626"/>
              <a:gd name="connsiteX49" fmla="*/ 2144889 w 4713111"/>
              <a:gd name="connsiteY49" fmla="*/ 2327224 h 3354626"/>
              <a:gd name="connsiteX50" fmla="*/ 2173111 w 4713111"/>
              <a:gd name="connsiteY50" fmla="*/ 2823935 h 3354626"/>
              <a:gd name="connsiteX51" fmla="*/ 2184400 w 4713111"/>
              <a:gd name="connsiteY51" fmla="*/ 2908602 h 3354626"/>
              <a:gd name="connsiteX52" fmla="*/ 2240845 w 4713111"/>
              <a:gd name="connsiteY52" fmla="*/ 2219980 h 3354626"/>
              <a:gd name="connsiteX53" fmla="*/ 2291645 w 4713111"/>
              <a:gd name="connsiteY53" fmla="*/ 1136246 h 3354626"/>
              <a:gd name="connsiteX54" fmla="*/ 2325511 w 4713111"/>
              <a:gd name="connsiteY54" fmla="*/ 854024 h 3354626"/>
              <a:gd name="connsiteX55" fmla="*/ 2427111 w 4713111"/>
              <a:gd name="connsiteY55" fmla="*/ 1717624 h 3354626"/>
              <a:gd name="connsiteX56" fmla="*/ 2466622 w 4713111"/>
              <a:gd name="connsiteY56" fmla="*/ 1920824 h 3354626"/>
              <a:gd name="connsiteX57" fmla="*/ 2534356 w 4713111"/>
              <a:gd name="connsiteY57" fmla="*/ 1548291 h 3354626"/>
              <a:gd name="connsiteX58" fmla="*/ 2585156 w 4713111"/>
              <a:gd name="connsiteY58" fmla="*/ 1508780 h 3354626"/>
              <a:gd name="connsiteX59" fmla="*/ 2641600 w 4713111"/>
              <a:gd name="connsiteY59" fmla="*/ 1903891 h 3354626"/>
              <a:gd name="connsiteX60" fmla="*/ 2692400 w 4713111"/>
              <a:gd name="connsiteY60" fmla="*/ 2101446 h 3354626"/>
              <a:gd name="connsiteX61" fmla="*/ 2760133 w 4713111"/>
              <a:gd name="connsiteY61" fmla="*/ 1649891 h 3354626"/>
              <a:gd name="connsiteX62" fmla="*/ 2788356 w 4713111"/>
              <a:gd name="connsiteY62" fmla="*/ 1339446 h 3354626"/>
              <a:gd name="connsiteX63" fmla="*/ 2822222 w 4713111"/>
              <a:gd name="connsiteY63" fmla="*/ 1266069 h 3354626"/>
              <a:gd name="connsiteX64" fmla="*/ 2923822 w 4713111"/>
              <a:gd name="connsiteY64" fmla="*/ 1616024 h 3354626"/>
              <a:gd name="connsiteX65" fmla="*/ 2963333 w 4713111"/>
              <a:gd name="connsiteY65" fmla="*/ 1774069 h 3354626"/>
              <a:gd name="connsiteX66" fmla="*/ 3002845 w 4713111"/>
              <a:gd name="connsiteY66" fmla="*/ 1711980 h 3354626"/>
              <a:gd name="connsiteX67" fmla="*/ 3087511 w 4713111"/>
              <a:gd name="connsiteY67" fmla="*/ 1672469 h 3354626"/>
              <a:gd name="connsiteX68" fmla="*/ 3183467 w 4713111"/>
              <a:gd name="connsiteY68" fmla="*/ 1757135 h 3354626"/>
              <a:gd name="connsiteX69" fmla="*/ 3211689 w 4713111"/>
              <a:gd name="connsiteY69" fmla="*/ 1734557 h 3354626"/>
              <a:gd name="connsiteX70" fmla="*/ 3268133 w 4713111"/>
              <a:gd name="connsiteY70" fmla="*/ 1582157 h 3354626"/>
              <a:gd name="connsiteX71" fmla="*/ 3324578 w 4713111"/>
              <a:gd name="connsiteY71" fmla="*/ 1474913 h 3354626"/>
              <a:gd name="connsiteX72" fmla="*/ 3431822 w 4713111"/>
              <a:gd name="connsiteY72" fmla="*/ 1689402 h 3354626"/>
              <a:gd name="connsiteX73" fmla="*/ 3476978 w 4713111"/>
              <a:gd name="connsiteY73" fmla="*/ 1757135 h 3354626"/>
              <a:gd name="connsiteX74" fmla="*/ 3550356 w 4713111"/>
              <a:gd name="connsiteY74" fmla="*/ 1661180 h 3354626"/>
              <a:gd name="connsiteX75" fmla="*/ 3589867 w 4713111"/>
              <a:gd name="connsiteY75" fmla="*/ 1638602 h 3354626"/>
              <a:gd name="connsiteX76" fmla="*/ 3714045 w 4713111"/>
              <a:gd name="connsiteY76" fmla="*/ 1678113 h 3354626"/>
              <a:gd name="connsiteX77" fmla="*/ 3793067 w 4713111"/>
              <a:gd name="connsiteY77" fmla="*/ 1610380 h 3354626"/>
              <a:gd name="connsiteX78" fmla="*/ 3843867 w 4713111"/>
              <a:gd name="connsiteY78" fmla="*/ 1582157 h 3354626"/>
              <a:gd name="connsiteX79" fmla="*/ 3968045 w 4713111"/>
              <a:gd name="connsiteY79" fmla="*/ 1700691 h 3354626"/>
              <a:gd name="connsiteX80" fmla="*/ 4007556 w 4713111"/>
              <a:gd name="connsiteY80" fmla="*/ 1711980 h 3354626"/>
              <a:gd name="connsiteX81" fmla="*/ 4047067 w 4713111"/>
              <a:gd name="connsiteY81" fmla="*/ 1649891 h 3354626"/>
              <a:gd name="connsiteX82" fmla="*/ 4114800 w 4713111"/>
              <a:gd name="connsiteY82" fmla="*/ 1621669 h 3354626"/>
              <a:gd name="connsiteX83" fmla="*/ 4205111 w 4713111"/>
              <a:gd name="connsiteY83" fmla="*/ 1649891 h 3354626"/>
              <a:gd name="connsiteX84" fmla="*/ 4295422 w 4713111"/>
              <a:gd name="connsiteY84" fmla="*/ 1627313 h 3354626"/>
              <a:gd name="connsiteX85" fmla="*/ 4357511 w 4713111"/>
              <a:gd name="connsiteY85" fmla="*/ 1655535 h 3354626"/>
              <a:gd name="connsiteX86" fmla="*/ 4487333 w 4713111"/>
              <a:gd name="connsiteY86" fmla="*/ 1661180 h 3354626"/>
              <a:gd name="connsiteX87" fmla="*/ 4713111 w 4713111"/>
              <a:gd name="connsiteY87" fmla="*/ 1638602 h 3354626"/>
              <a:gd name="connsiteX0" fmla="*/ 0 w 4713111"/>
              <a:gd name="connsiteY0" fmla="*/ 1644247 h 3354626"/>
              <a:gd name="connsiteX1" fmla="*/ 293511 w 4713111"/>
              <a:gd name="connsiteY1" fmla="*/ 1638602 h 3354626"/>
              <a:gd name="connsiteX2" fmla="*/ 349956 w 4713111"/>
              <a:gd name="connsiteY2" fmla="*/ 1531357 h 3354626"/>
              <a:gd name="connsiteX3" fmla="*/ 406400 w 4713111"/>
              <a:gd name="connsiteY3" fmla="*/ 1435402 h 3354626"/>
              <a:gd name="connsiteX4" fmla="*/ 451556 w 4713111"/>
              <a:gd name="connsiteY4" fmla="*/ 1632957 h 3354626"/>
              <a:gd name="connsiteX5" fmla="*/ 524933 w 4713111"/>
              <a:gd name="connsiteY5" fmla="*/ 2428824 h 3354626"/>
              <a:gd name="connsiteX6" fmla="*/ 541867 w 4713111"/>
              <a:gd name="connsiteY6" fmla="*/ 2513491 h 3354626"/>
              <a:gd name="connsiteX7" fmla="*/ 558800 w 4713111"/>
              <a:gd name="connsiteY7" fmla="*/ 2524780 h 3354626"/>
              <a:gd name="connsiteX8" fmla="*/ 570089 w 4713111"/>
              <a:gd name="connsiteY8" fmla="*/ 2327224 h 3354626"/>
              <a:gd name="connsiteX9" fmla="*/ 654756 w 4713111"/>
              <a:gd name="connsiteY9" fmla="*/ 261357 h 3354626"/>
              <a:gd name="connsiteX10" fmla="*/ 654756 w 4713111"/>
              <a:gd name="connsiteY10" fmla="*/ 142824 h 3354626"/>
              <a:gd name="connsiteX11" fmla="*/ 671689 w 4713111"/>
              <a:gd name="connsiteY11" fmla="*/ 58157 h 3354626"/>
              <a:gd name="connsiteX12" fmla="*/ 688622 w 4713111"/>
              <a:gd name="connsiteY12" fmla="*/ 52513 h 3354626"/>
              <a:gd name="connsiteX13" fmla="*/ 722489 w 4713111"/>
              <a:gd name="connsiteY13" fmla="*/ 741135 h 3354626"/>
              <a:gd name="connsiteX14" fmla="*/ 750711 w 4713111"/>
              <a:gd name="connsiteY14" fmla="*/ 2225624 h 3354626"/>
              <a:gd name="connsiteX15" fmla="*/ 790222 w 4713111"/>
              <a:gd name="connsiteY15" fmla="*/ 3196469 h 3354626"/>
              <a:gd name="connsiteX16" fmla="*/ 807156 w 4713111"/>
              <a:gd name="connsiteY16" fmla="*/ 3343224 h 3354626"/>
              <a:gd name="connsiteX17" fmla="*/ 829733 w 4713111"/>
              <a:gd name="connsiteY17" fmla="*/ 3089224 h 3354626"/>
              <a:gd name="connsiteX18" fmla="*/ 869245 w 4713111"/>
              <a:gd name="connsiteY18" fmla="*/ 1412824 h 3354626"/>
              <a:gd name="connsiteX19" fmla="*/ 908756 w 4713111"/>
              <a:gd name="connsiteY19" fmla="*/ 509713 h 3354626"/>
              <a:gd name="connsiteX20" fmla="*/ 920045 w 4713111"/>
              <a:gd name="connsiteY20" fmla="*/ 396824 h 3354626"/>
              <a:gd name="connsiteX21" fmla="*/ 965200 w 4713111"/>
              <a:gd name="connsiteY21" fmla="*/ 1091091 h 3354626"/>
              <a:gd name="connsiteX22" fmla="*/ 1021645 w 4713111"/>
              <a:gd name="connsiteY22" fmla="*/ 2694113 h 3354626"/>
              <a:gd name="connsiteX23" fmla="*/ 1061156 w 4713111"/>
              <a:gd name="connsiteY23" fmla="*/ 2490913 h 3354626"/>
              <a:gd name="connsiteX24" fmla="*/ 1117600 w 4713111"/>
              <a:gd name="connsiteY24" fmla="*/ 504069 h 3354626"/>
              <a:gd name="connsiteX25" fmla="*/ 1190978 w 4713111"/>
              <a:gd name="connsiteY25" fmla="*/ 526646 h 3354626"/>
              <a:gd name="connsiteX26" fmla="*/ 1236133 w 4713111"/>
              <a:gd name="connsiteY26" fmla="*/ 2440113 h 3354626"/>
              <a:gd name="connsiteX27" fmla="*/ 1247422 w 4713111"/>
              <a:gd name="connsiteY27" fmla="*/ 2823935 h 3354626"/>
              <a:gd name="connsiteX28" fmla="*/ 1309511 w 4713111"/>
              <a:gd name="connsiteY28" fmla="*/ 2067580 h 3354626"/>
              <a:gd name="connsiteX29" fmla="*/ 1349022 w 4713111"/>
              <a:gd name="connsiteY29" fmla="*/ 887891 h 3354626"/>
              <a:gd name="connsiteX30" fmla="*/ 1394178 w 4713111"/>
              <a:gd name="connsiteY30" fmla="*/ 899180 h 3354626"/>
              <a:gd name="connsiteX31" fmla="*/ 1450622 w 4713111"/>
              <a:gd name="connsiteY31" fmla="*/ 2321580 h 3354626"/>
              <a:gd name="connsiteX32" fmla="*/ 1495778 w 4713111"/>
              <a:gd name="connsiteY32" fmla="*/ 2394957 h 3354626"/>
              <a:gd name="connsiteX33" fmla="*/ 1546578 w 4713111"/>
              <a:gd name="connsiteY33" fmla="*/ 1119313 h 3354626"/>
              <a:gd name="connsiteX34" fmla="*/ 1569156 w 4713111"/>
              <a:gd name="connsiteY34" fmla="*/ 769357 h 3354626"/>
              <a:gd name="connsiteX35" fmla="*/ 1619956 w 4713111"/>
              <a:gd name="connsiteY35" fmla="*/ 763714 h 3354626"/>
              <a:gd name="connsiteX36" fmla="*/ 1665111 w 4713111"/>
              <a:gd name="connsiteY36" fmla="*/ 2078869 h 3354626"/>
              <a:gd name="connsiteX37" fmla="*/ 1687689 w 4713111"/>
              <a:gd name="connsiteY37" fmla="*/ 2507846 h 3354626"/>
              <a:gd name="connsiteX38" fmla="*/ 1704622 w 4713111"/>
              <a:gd name="connsiteY38" fmla="*/ 2558646 h 3354626"/>
              <a:gd name="connsiteX39" fmla="*/ 1744133 w 4713111"/>
              <a:gd name="connsiteY39" fmla="*/ 1920824 h 3354626"/>
              <a:gd name="connsiteX40" fmla="*/ 1794933 w 4713111"/>
              <a:gd name="connsiteY40" fmla="*/ 944335 h 3354626"/>
              <a:gd name="connsiteX41" fmla="*/ 1828800 w 4713111"/>
              <a:gd name="connsiteY41" fmla="*/ 916114 h 3354626"/>
              <a:gd name="connsiteX42" fmla="*/ 1857022 w 4713111"/>
              <a:gd name="connsiteY42" fmla="*/ 1350735 h 3354626"/>
              <a:gd name="connsiteX43" fmla="*/ 1885245 w 4713111"/>
              <a:gd name="connsiteY43" fmla="*/ 2276424 h 3354626"/>
              <a:gd name="connsiteX44" fmla="*/ 1907822 w 4713111"/>
              <a:gd name="connsiteY44" fmla="*/ 2569935 h 3354626"/>
              <a:gd name="connsiteX45" fmla="*/ 1947333 w 4713111"/>
              <a:gd name="connsiteY45" fmla="*/ 2389313 h 3354626"/>
              <a:gd name="connsiteX46" fmla="*/ 2003778 w 4713111"/>
              <a:gd name="connsiteY46" fmla="*/ 899180 h 3354626"/>
              <a:gd name="connsiteX47" fmla="*/ 2043289 w 4713111"/>
              <a:gd name="connsiteY47" fmla="*/ 464558 h 3354626"/>
              <a:gd name="connsiteX48" fmla="*/ 2088444 w 4713111"/>
              <a:gd name="connsiteY48" fmla="*/ 481491 h 3354626"/>
              <a:gd name="connsiteX49" fmla="*/ 2144889 w 4713111"/>
              <a:gd name="connsiteY49" fmla="*/ 2327224 h 3354626"/>
              <a:gd name="connsiteX50" fmla="*/ 2173111 w 4713111"/>
              <a:gd name="connsiteY50" fmla="*/ 2823935 h 3354626"/>
              <a:gd name="connsiteX51" fmla="*/ 2184400 w 4713111"/>
              <a:gd name="connsiteY51" fmla="*/ 2908602 h 3354626"/>
              <a:gd name="connsiteX52" fmla="*/ 2240845 w 4713111"/>
              <a:gd name="connsiteY52" fmla="*/ 2219980 h 3354626"/>
              <a:gd name="connsiteX53" fmla="*/ 2291645 w 4713111"/>
              <a:gd name="connsiteY53" fmla="*/ 1136246 h 3354626"/>
              <a:gd name="connsiteX54" fmla="*/ 2325511 w 4713111"/>
              <a:gd name="connsiteY54" fmla="*/ 854024 h 3354626"/>
              <a:gd name="connsiteX55" fmla="*/ 2427111 w 4713111"/>
              <a:gd name="connsiteY55" fmla="*/ 1717624 h 3354626"/>
              <a:gd name="connsiteX56" fmla="*/ 2466622 w 4713111"/>
              <a:gd name="connsiteY56" fmla="*/ 1920824 h 3354626"/>
              <a:gd name="connsiteX57" fmla="*/ 2534356 w 4713111"/>
              <a:gd name="connsiteY57" fmla="*/ 1548291 h 3354626"/>
              <a:gd name="connsiteX58" fmla="*/ 2585156 w 4713111"/>
              <a:gd name="connsiteY58" fmla="*/ 1508780 h 3354626"/>
              <a:gd name="connsiteX59" fmla="*/ 2641600 w 4713111"/>
              <a:gd name="connsiteY59" fmla="*/ 1903891 h 3354626"/>
              <a:gd name="connsiteX60" fmla="*/ 2692400 w 4713111"/>
              <a:gd name="connsiteY60" fmla="*/ 2101446 h 3354626"/>
              <a:gd name="connsiteX61" fmla="*/ 2760133 w 4713111"/>
              <a:gd name="connsiteY61" fmla="*/ 1649891 h 3354626"/>
              <a:gd name="connsiteX62" fmla="*/ 2788356 w 4713111"/>
              <a:gd name="connsiteY62" fmla="*/ 1339446 h 3354626"/>
              <a:gd name="connsiteX63" fmla="*/ 2822222 w 4713111"/>
              <a:gd name="connsiteY63" fmla="*/ 1266069 h 3354626"/>
              <a:gd name="connsiteX64" fmla="*/ 2923822 w 4713111"/>
              <a:gd name="connsiteY64" fmla="*/ 1616024 h 3354626"/>
              <a:gd name="connsiteX65" fmla="*/ 2963333 w 4713111"/>
              <a:gd name="connsiteY65" fmla="*/ 1774069 h 3354626"/>
              <a:gd name="connsiteX66" fmla="*/ 3002845 w 4713111"/>
              <a:gd name="connsiteY66" fmla="*/ 1711980 h 3354626"/>
              <a:gd name="connsiteX67" fmla="*/ 3087511 w 4713111"/>
              <a:gd name="connsiteY67" fmla="*/ 1672469 h 3354626"/>
              <a:gd name="connsiteX68" fmla="*/ 3183467 w 4713111"/>
              <a:gd name="connsiteY68" fmla="*/ 1757135 h 3354626"/>
              <a:gd name="connsiteX69" fmla="*/ 3211689 w 4713111"/>
              <a:gd name="connsiteY69" fmla="*/ 1734557 h 3354626"/>
              <a:gd name="connsiteX70" fmla="*/ 3268133 w 4713111"/>
              <a:gd name="connsiteY70" fmla="*/ 1582157 h 3354626"/>
              <a:gd name="connsiteX71" fmla="*/ 3324578 w 4713111"/>
              <a:gd name="connsiteY71" fmla="*/ 1474913 h 3354626"/>
              <a:gd name="connsiteX72" fmla="*/ 3431822 w 4713111"/>
              <a:gd name="connsiteY72" fmla="*/ 1689402 h 3354626"/>
              <a:gd name="connsiteX73" fmla="*/ 3476978 w 4713111"/>
              <a:gd name="connsiteY73" fmla="*/ 1757135 h 3354626"/>
              <a:gd name="connsiteX74" fmla="*/ 3550356 w 4713111"/>
              <a:gd name="connsiteY74" fmla="*/ 1661180 h 3354626"/>
              <a:gd name="connsiteX75" fmla="*/ 3589867 w 4713111"/>
              <a:gd name="connsiteY75" fmla="*/ 1638602 h 3354626"/>
              <a:gd name="connsiteX76" fmla="*/ 3714045 w 4713111"/>
              <a:gd name="connsiteY76" fmla="*/ 1678113 h 3354626"/>
              <a:gd name="connsiteX77" fmla="*/ 3793067 w 4713111"/>
              <a:gd name="connsiteY77" fmla="*/ 1610380 h 3354626"/>
              <a:gd name="connsiteX78" fmla="*/ 3843867 w 4713111"/>
              <a:gd name="connsiteY78" fmla="*/ 1582157 h 3354626"/>
              <a:gd name="connsiteX79" fmla="*/ 3968045 w 4713111"/>
              <a:gd name="connsiteY79" fmla="*/ 1700691 h 3354626"/>
              <a:gd name="connsiteX80" fmla="*/ 4007556 w 4713111"/>
              <a:gd name="connsiteY80" fmla="*/ 1711980 h 3354626"/>
              <a:gd name="connsiteX81" fmla="*/ 4047067 w 4713111"/>
              <a:gd name="connsiteY81" fmla="*/ 1649891 h 3354626"/>
              <a:gd name="connsiteX82" fmla="*/ 4114800 w 4713111"/>
              <a:gd name="connsiteY82" fmla="*/ 1621669 h 3354626"/>
              <a:gd name="connsiteX83" fmla="*/ 4205111 w 4713111"/>
              <a:gd name="connsiteY83" fmla="*/ 1649891 h 3354626"/>
              <a:gd name="connsiteX84" fmla="*/ 4295422 w 4713111"/>
              <a:gd name="connsiteY84" fmla="*/ 1627313 h 3354626"/>
              <a:gd name="connsiteX85" fmla="*/ 4357511 w 4713111"/>
              <a:gd name="connsiteY85" fmla="*/ 1655535 h 3354626"/>
              <a:gd name="connsiteX86" fmla="*/ 4487333 w 4713111"/>
              <a:gd name="connsiteY86" fmla="*/ 1661180 h 3354626"/>
              <a:gd name="connsiteX87" fmla="*/ 4713111 w 4713111"/>
              <a:gd name="connsiteY87" fmla="*/ 1638602 h 3354626"/>
              <a:gd name="connsiteX0" fmla="*/ 0 w 4713111"/>
              <a:gd name="connsiteY0" fmla="*/ 1644247 h 3354626"/>
              <a:gd name="connsiteX1" fmla="*/ 349956 w 4713111"/>
              <a:gd name="connsiteY1" fmla="*/ 1531357 h 3354626"/>
              <a:gd name="connsiteX2" fmla="*/ 406400 w 4713111"/>
              <a:gd name="connsiteY2" fmla="*/ 1435402 h 3354626"/>
              <a:gd name="connsiteX3" fmla="*/ 451556 w 4713111"/>
              <a:gd name="connsiteY3" fmla="*/ 1632957 h 3354626"/>
              <a:gd name="connsiteX4" fmla="*/ 524933 w 4713111"/>
              <a:gd name="connsiteY4" fmla="*/ 2428824 h 3354626"/>
              <a:gd name="connsiteX5" fmla="*/ 541867 w 4713111"/>
              <a:gd name="connsiteY5" fmla="*/ 2513491 h 3354626"/>
              <a:gd name="connsiteX6" fmla="*/ 558800 w 4713111"/>
              <a:gd name="connsiteY6" fmla="*/ 2524780 h 3354626"/>
              <a:gd name="connsiteX7" fmla="*/ 570089 w 4713111"/>
              <a:gd name="connsiteY7" fmla="*/ 2327224 h 3354626"/>
              <a:gd name="connsiteX8" fmla="*/ 654756 w 4713111"/>
              <a:gd name="connsiteY8" fmla="*/ 261357 h 3354626"/>
              <a:gd name="connsiteX9" fmla="*/ 654756 w 4713111"/>
              <a:gd name="connsiteY9" fmla="*/ 142824 h 3354626"/>
              <a:gd name="connsiteX10" fmla="*/ 671689 w 4713111"/>
              <a:gd name="connsiteY10" fmla="*/ 58157 h 3354626"/>
              <a:gd name="connsiteX11" fmla="*/ 688622 w 4713111"/>
              <a:gd name="connsiteY11" fmla="*/ 52513 h 3354626"/>
              <a:gd name="connsiteX12" fmla="*/ 722489 w 4713111"/>
              <a:gd name="connsiteY12" fmla="*/ 741135 h 3354626"/>
              <a:gd name="connsiteX13" fmla="*/ 750711 w 4713111"/>
              <a:gd name="connsiteY13" fmla="*/ 2225624 h 3354626"/>
              <a:gd name="connsiteX14" fmla="*/ 790222 w 4713111"/>
              <a:gd name="connsiteY14" fmla="*/ 3196469 h 3354626"/>
              <a:gd name="connsiteX15" fmla="*/ 807156 w 4713111"/>
              <a:gd name="connsiteY15" fmla="*/ 3343224 h 3354626"/>
              <a:gd name="connsiteX16" fmla="*/ 829733 w 4713111"/>
              <a:gd name="connsiteY16" fmla="*/ 3089224 h 3354626"/>
              <a:gd name="connsiteX17" fmla="*/ 869245 w 4713111"/>
              <a:gd name="connsiteY17" fmla="*/ 1412824 h 3354626"/>
              <a:gd name="connsiteX18" fmla="*/ 908756 w 4713111"/>
              <a:gd name="connsiteY18" fmla="*/ 509713 h 3354626"/>
              <a:gd name="connsiteX19" fmla="*/ 920045 w 4713111"/>
              <a:gd name="connsiteY19" fmla="*/ 396824 h 3354626"/>
              <a:gd name="connsiteX20" fmla="*/ 965200 w 4713111"/>
              <a:gd name="connsiteY20" fmla="*/ 1091091 h 3354626"/>
              <a:gd name="connsiteX21" fmla="*/ 1021645 w 4713111"/>
              <a:gd name="connsiteY21" fmla="*/ 2694113 h 3354626"/>
              <a:gd name="connsiteX22" fmla="*/ 1061156 w 4713111"/>
              <a:gd name="connsiteY22" fmla="*/ 2490913 h 3354626"/>
              <a:gd name="connsiteX23" fmla="*/ 1117600 w 4713111"/>
              <a:gd name="connsiteY23" fmla="*/ 504069 h 3354626"/>
              <a:gd name="connsiteX24" fmla="*/ 1190978 w 4713111"/>
              <a:gd name="connsiteY24" fmla="*/ 526646 h 3354626"/>
              <a:gd name="connsiteX25" fmla="*/ 1236133 w 4713111"/>
              <a:gd name="connsiteY25" fmla="*/ 2440113 h 3354626"/>
              <a:gd name="connsiteX26" fmla="*/ 1247422 w 4713111"/>
              <a:gd name="connsiteY26" fmla="*/ 2823935 h 3354626"/>
              <a:gd name="connsiteX27" fmla="*/ 1309511 w 4713111"/>
              <a:gd name="connsiteY27" fmla="*/ 2067580 h 3354626"/>
              <a:gd name="connsiteX28" fmla="*/ 1349022 w 4713111"/>
              <a:gd name="connsiteY28" fmla="*/ 887891 h 3354626"/>
              <a:gd name="connsiteX29" fmla="*/ 1394178 w 4713111"/>
              <a:gd name="connsiteY29" fmla="*/ 899180 h 3354626"/>
              <a:gd name="connsiteX30" fmla="*/ 1450622 w 4713111"/>
              <a:gd name="connsiteY30" fmla="*/ 2321580 h 3354626"/>
              <a:gd name="connsiteX31" fmla="*/ 1495778 w 4713111"/>
              <a:gd name="connsiteY31" fmla="*/ 2394957 h 3354626"/>
              <a:gd name="connsiteX32" fmla="*/ 1546578 w 4713111"/>
              <a:gd name="connsiteY32" fmla="*/ 1119313 h 3354626"/>
              <a:gd name="connsiteX33" fmla="*/ 1569156 w 4713111"/>
              <a:gd name="connsiteY33" fmla="*/ 769357 h 3354626"/>
              <a:gd name="connsiteX34" fmla="*/ 1619956 w 4713111"/>
              <a:gd name="connsiteY34" fmla="*/ 763714 h 3354626"/>
              <a:gd name="connsiteX35" fmla="*/ 1665111 w 4713111"/>
              <a:gd name="connsiteY35" fmla="*/ 2078869 h 3354626"/>
              <a:gd name="connsiteX36" fmla="*/ 1687689 w 4713111"/>
              <a:gd name="connsiteY36" fmla="*/ 2507846 h 3354626"/>
              <a:gd name="connsiteX37" fmla="*/ 1704622 w 4713111"/>
              <a:gd name="connsiteY37" fmla="*/ 2558646 h 3354626"/>
              <a:gd name="connsiteX38" fmla="*/ 1744133 w 4713111"/>
              <a:gd name="connsiteY38" fmla="*/ 1920824 h 3354626"/>
              <a:gd name="connsiteX39" fmla="*/ 1794933 w 4713111"/>
              <a:gd name="connsiteY39" fmla="*/ 944335 h 3354626"/>
              <a:gd name="connsiteX40" fmla="*/ 1828800 w 4713111"/>
              <a:gd name="connsiteY40" fmla="*/ 916114 h 3354626"/>
              <a:gd name="connsiteX41" fmla="*/ 1857022 w 4713111"/>
              <a:gd name="connsiteY41" fmla="*/ 1350735 h 3354626"/>
              <a:gd name="connsiteX42" fmla="*/ 1885245 w 4713111"/>
              <a:gd name="connsiteY42" fmla="*/ 2276424 h 3354626"/>
              <a:gd name="connsiteX43" fmla="*/ 1907822 w 4713111"/>
              <a:gd name="connsiteY43" fmla="*/ 2569935 h 3354626"/>
              <a:gd name="connsiteX44" fmla="*/ 1947333 w 4713111"/>
              <a:gd name="connsiteY44" fmla="*/ 2389313 h 3354626"/>
              <a:gd name="connsiteX45" fmla="*/ 2003778 w 4713111"/>
              <a:gd name="connsiteY45" fmla="*/ 899180 h 3354626"/>
              <a:gd name="connsiteX46" fmla="*/ 2043289 w 4713111"/>
              <a:gd name="connsiteY46" fmla="*/ 464558 h 3354626"/>
              <a:gd name="connsiteX47" fmla="*/ 2088444 w 4713111"/>
              <a:gd name="connsiteY47" fmla="*/ 481491 h 3354626"/>
              <a:gd name="connsiteX48" fmla="*/ 2144889 w 4713111"/>
              <a:gd name="connsiteY48" fmla="*/ 2327224 h 3354626"/>
              <a:gd name="connsiteX49" fmla="*/ 2173111 w 4713111"/>
              <a:gd name="connsiteY49" fmla="*/ 2823935 h 3354626"/>
              <a:gd name="connsiteX50" fmla="*/ 2184400 w 4713111"/>
              <a:gd name="connsiteY50" fmla="*/ 2908602 h 3354626"/>
              <a:gd name="connsiteX51" fmla="*/ 2240845 w 4713111"/>
              <a:gd name="connsiteY51" fmla="*/ 2219980 h 3354626"/>
              <a:gd name="connsiteX52" fmla="*/ 2291645 w 4713111"/>
              <a:gd name="connsiteY52" fmla="*/ 1136246 h 3354626"/>
              <a:gd name="connsiteX53" fmla="*/ 2325511 w 4713111"/>
              <a:gd name="connsiteY53" fmla="*/ 854024 h 3354626"/>
              <a:gd name="connsiteX54" fmla="*/ 2427111 w 4713111"/>
              <a:gd name="connsiteY54" fmla="*/ 1717624 h 3354626"/>
              <a:gd name="connsiteX55" fmla="*/ 2466622 w 4713111"/>
              <a:gd name="connsiteY55" fmla="*/ 1920824 h 3354626"/>
              <a:gd name="connsiteX56" fmla="*/ 2534356 w 4713111"/>
              <a:gd name="connsiteY56" fmla="*/ 1548291 h 3354626"/>
              <a:gd name="connsiteX57" fmla="*/ 2585156 w 4713111"/>
              <a:gd name="connsiteY57" fmla="*/ 1508780 h 3354626"/>
              <a:gd name="connsiteX58" fmla="*/ 2641600 w 4713111"/>
              <a:gd name="connsiteY58" fmla="*/ 1903891 h 3354626"/>
              <a:gd name="connsiteX59" fmla="*/ 2692400 w 4713111"/>
              <a:gd name="connsiteY59" fmla="*/ 2101446 h 3354626"/>
              <a:gd name="connsiteX60" fmla="*/ 2760133 w 4713111"/>
              <a:gd name="connsiteY60" fmla="*/ 1649891 h 3354626"/>
              <a:gd name="connsiteX61" fmla="*/ 2788356 w 4713111"/>
              <a:gd name="connsiteY61" fmla="*/ 1339446 h 3354626"/>
              <a:gd name="connsiteX62" fmla="*/ 2822222 w 4713111"/>
              <a:gd name="connsiteY62" fmla="*/ 1266069 h 3354626"/>
              <a:gd name="connsiteX63" fmla="*/ 2923822 w 4713111"/>
              <a:gd name="connsiteY63" fmla="*/ 1616024 h 3354626"/>
              <a:gd name="connsiteX64" fmla="*/ 2963333 w 4713111"/>
              <a:gd name="connsiteY64" fmla="*/ 1774069 h 3354626"/>
              <a:gd name="connsiteX65" fmla="*/ 3002845 w 4713111"/>
              <a:gd name="connsiteY65" fmla="*/ 1711980 h 3354626"/>
              <a:gd name="connsiteX66" fmla="*/ 3087511 w 4713111"/>
              <a:gd name="connsiteY66" fmla="*/ 1672469 h 3354626"/>
              <a:gd name="connsiteX67" fmla="*/ 3183467 w 4713111"/>
              <a:gd name="connsiteY67" fmla="*/ 1757135 h 3354626"/>
              <a:gd name="connsiteX68" fmla="*/ 3211689 w 4713111"/>
              <a:gd name="connsiteY68" fmla="*/ 1734557 h 3354626"/>
              <a:gd name="connsiteX69" fmla="*/ 3268133 w 4713111"/>
              <a:gd name="connsiteY69" fmla="*/ 1582157 h 3354626"/>
              <a:gd name="connsiteX70" fmla="*/ 3324578 w 4713111"/>
              <a:gd name="connsiteY70" fmla="*/ 1474913 h 3354626"/>
              <a:gd name="connsiteX71" fmla="*/ 3431822 w 4713111"/>
              <a:gd name="connsiteY71" fmla="*/ 1689402 h 3354626"/>
              <a:gd name="connsiteX72" fmla="*/ 3476978 w 4713111"/>
              <a:gd name="connsiteY72" fmla="*/ 1757135 h 3354626"/>
              <a:gd name="connsiteX73" fmla="*/ 3550356 w 4713111"/>
              <a:gd name="connsiteY73" fmla="*/ 1661180 h 3354626"/>
              <a:gd name="connsiteX74" fmla="*/ 3589867 w 4713111"/>
              <a:gd name="connsiteY74" fmla="*/ 1638602 h 3354626"/>
              <a:gd name="connsiteX75" fmla="*/ 3714045 w 4713111"/>
              <a:gd name="connsiteY75" fmla="*/ 1678113 h 3354626"/>
              <a:gd name="connsiteX76" fmla="*/ 3793067 w 4713111"/>
              <a:gd name="connsiteY76" fmla="*/ 1610380 h 3354626"/>
              <a:gd name="connsiteX77" fmla="*/ 3843867 w 4713111"/>
              <a:gd name="connsiteY77" fmla="*/ 1582157 h 3354626"/>
              <a:gd name="connsiteX78" fmla="*/ 3968045 w 4713111"/>
              <a:gd name="connsiteY78" fmla="*/ 1700691 h 3354626"/>
              <a:gd name="connsiteX79" fmla="*/ 4007556 w 4713111"/>
              <a:gd name="connsiteY79" fmla="*/ 1711980 h 3354626"/>
              <a:gd name="connsiteX80" fmla="*/ 4047067 w 4713111"/>
              <a:gd name="connsiteY80" fmla="*/ 1649891 h 3354626"/>
              <a:gd name="connsiteX81" fmla="*/ 4114800 w 4713111"/>
              <a:gd name="connsiteY81" fmla="*/ 1621669 h 3354626"/>
              <a:gd name="connsiteX82" fmla="*/ 4205111 w 4713111"/>
              <a:gd name="connsiteY82" fmla="*/ 1649891 h 3354626"/>
              <a:gd name="connsiteX83" fmla="*/ 4295422 w 4713111"/>
              <a:gd name="connsiteY83" fmla="*/ 1627313 h 3354626"/>
              <a:gd name="connsiteX84" fmla="*/ 4357511 w 4713111"/>
              <a:gd name="connsiteY84" fmla="*/ 1655535 h 3354626"/>
              <a:gd name="connsiteX85" fmla="*/ 4487333 w 4713111"/>
              <a:gd name="connsiteY85" fmla="*/ 1661180 h 3354626"/>
              <a:gd name="connsiteX86" fmla="*/ 4713111 w 4713111"/>
              <a:gd name="connsiteY86" fmla="*/ 1638602 h 3354626"/>
              <a:gd name="connsiteX0" fmla="*/ 0 w 4363155"/>
              <a:gd name="connsiteY0" fmla="*/ 1531357 h 3354626"/>
              <a:gd name="connsiteX1" fmla="*/ 56444 w 4363155"/>
              <a:gd name="connsiteY1" fmla="*/ 1435402 h 3354626"/>
              <a:gd name="connsiteX2" fmla="*/ 101600 w 4363155"/>
              <a:gd name="connsiteY2" fmla="*/ 1632957 h 3354626"/>
              <a:gd name="connsiteX3" fmla="*/ 174977 w 4363155"/>
              <a:gd name="connsiteY3" fmla="*/ 2428824 h 3354626"/>
              <a:gd name="connsiteX4" fmla="*/ 191911 w 4363155"/>
              <a:gd name="connsiteY4" fmla="*/ 2513491 h 3354626"/>
              <a:gd name="connsiteX5" fmla="*/ 208844 w 4363155"/>
              <a:gd name="connsiteY5" fmla="*/ 2524780 h 3354626"/>
              <a:gd name="connsiteX6" fmla="*/ 220133 w 4363155"/>
              <a:gd name="connsiteY6" fmla="*/ 2327224 h 3354626"/>
              <a:gd name="connsiteX7" fmla="*/ 304800 w 4363155"/>
              <a:gd name="connsiteY7" fmla="*/ 261357 h 3354626"/>
              <a:gd name="connsiteX8" fmla="*/ 304800 w 4363155"/>
              <a:gd name="connsiteY8" fmla="*/ 142824 h 3354626"/>
              <a:gd name="connsiteX9" fmla="*/ 321733 w 4363155"/>
              <a:gd name="connsiteY9" fmla="*/ 58157 h 3354626"/>
              <a:gd name="connsiteX10" fmla="*/ 338666 w 4363155"/>
              <a:gd name="connsiteY10" fmla="*/ 52513 h 3354626"/>
              <a:gd name="connsiteX11" fmla="*/ 372533 w 4363155"/>
              <a:gd name="connsiteY11" fmla="*/ 741135 h 3354626"/>
              <a:gd name="connsiteX12" fmla="*/ 400755 w 4363155"/>
              <a:gd name="connsiteY12" fmla="*/ 2225624 h 3354626"/>
              <a:gd name="connsiteX13" fmla="*/ 440266 w 4363155"/>
              <a:gd name="connsiteY13" fmla="*/ 3196469 h 3354626"/>
              <a:gd name="connsiteX14" fmla="*/ 457200 w 4363155"/>
              <a:gd name="connsiteY14" fmla="*/ 3343224 h 3354626"/>
              <a:gd name="connsiteX15" fmla="*/ 479777 w 4363155"/>
              <a:gd name="connsiteY15" fmla="*/ 3089224 h 3354626"/>
              <a:gd name="connsiteX16" fmla="*/ 519289 w 4363155"/>
              <a:gd name="connsiteY16" fmla="*/ 1412824 h 3354626"/>
              <a:gd name="connsiteX17" fmla="*/ 558800 w 4363155"/>
              <a:gd name="connsiteY17" fmla="*/ 509713 h 3354626"/>
              <a:gd name="connsiteX18" fmla="*/ 570089 w 4363155"/>
              <a:gd name="connsiteY18" fmla="*/ 396824 h 3354626"/>
              <a:gd name="connsiteX19" fmla="*/ 615244 w 4363155"/>
              <a:gd name="connsiteY19" fmla="*/ 1091091 h 3354626"/>
              <a:gd name="connsiteX20" fmla="*/ 671689 w 4363155"/>
              <a:gd name="connsiteY20" fmla="*/ 2694113 h 3354626"/>
              <a:gd name="connsiteX21" fmla="*/ 711200 w 4363155"/>
              <a:gd name="connsiteY21" fmla="*/ 2490913 h 3354626"/>
              <a:gd name="connsiteX22" fmla="*/ 767644 w 4363155"/>
              <a:gd name="connsiteY22" fmla="*/ 504069 h 3354626"/>
              <a:gd name="connsiteX23" fmla="*/ 841022 w 4363155"/>
              <a:gd name="connsiteY23" fmla="*/ 526646 h 3354626"/>
              <a:gd name="connsiteX24" fmla="*/ 886177 w 4363155"/>
              <a:gd name="connsiteY24" fmla="*/ 2440113 h 3354626"/>
              <a:gd name="connsiteX25" fmla="*/ 897466 w 4363155"/>
              <a:gd name="connsiteY25" fmla="*/ 2823935 h 3354626"/>
              <a:gd name="connsiteX26" fmla="*/ 959555 w 4363155"/>
              <a:gd name="connsiteY26" fmla="*/ 2067580 h 3354626"/>
              <a:gd name="connsiteX27" fmla="*/ 999066 w 4363155"/>
              <a:gd name="connsiteY27" fmla="*/ 887891 h 3354626"/>
              <a:gd name="connsiteX28" fmla="*/ 1044222 w 4363155"/>
              <a:gd name="connsiteY28" fmla="*/ 899180 h 3354626"/>
              <a:gd name="connsiteX29" fmla="*/ 1100666 w 4363155"/>
              <a:gd name="connsiteY29" fmla="*/ 2321580 h 3354626"/>
              <a:gd name="connsiteX30" fmla="*/ 1145822 w 4363155"/>
              <a:gd name="connsiteY30" fmla="*/ 2394957 h 3354626"/>
              <a:gd name="connsiteX31" fmla="*/ 1196622 w 4363155"/>
              <a:gd name="connsiteY31" fmla="*/ 1119313 h 3354626"/>
              <a:gd name="connsiteX32" fmla="*/ 1219200 w 4363155"/>
              <a:gd name="connsiteY32" fmla="*/ 769357 h 3354626"/>
              <a:gd name="connsiteX33" fmla="*/ 1270000 w 4363155"/>
              <a:gd name="connsiteY33" fmla="*/ 763714 h 3354626"/>
              <a:gd name="connsiteX34" fmla="*/ 1315155 w 4363155"/>
              <a:gd name="connsiteY34" fmla="*/ 2078869 h 3354626"/>
              <a:gd name="connsiteX35" fmla="*/ 1337733 w 4363155"/>
              <a:gd name="connsiteY35" fmla="*/ 2507846 h 3354626"/>
              <a:gd name="connsiteX36" fmla="*/ 1354666 w 4363155"/>
              <a:gd name="connsiteY36" fmla="*/ 2558646 h 3354626"/>
              <a:gd name="connsiteX37" fmla="*/ 1394177 w 4363155"/>
              <a:gd name="connsiteY37" fmla="*/ 1920824 h 3354626"/>
              <a:gd name="connsiteX38" fmla="*/ 1444977 w 4363155"/>
              <a:gd name="connsiteY38" fmla="*/ 944335 h 3354626"/>
              <a:gd name="connsiteX39" fmla="*/ 1478844 w 4363155"/>
              <a:gd name="connsiteY39" fmla="*/ 916114 h 3354626"/>
              <a:gd name="connsiteX40" fmla="*/ 1507066 w 4363155"/>
              <a:gd name="connsiteY40" fmla="*/ 1350735 h 3354626"/>
              <a:gd name="connsiteX41" fmla="*/ 1535289 w 4363155"/>
              <a:gd name="connsiteY41" fmla="*/ 2276424 h 3354626"/>
              <a:gd name="connsiteX42" fmla="*/ 1557866 w 4363155"/>
              <a:gd name="connsiteY42" fmla="*/ 2569935 h 3354626"/>
              <a:gd name="connsiteX43" fmla="*/ 1597377 w 4363155"/>
              <a:gd name="connsiteY43" fmla="*/ 2389313 h 3354626"/>
              <a:gd name="connsiteX44" fmla="*/ 1653822 w 4363155"/>
              <a:gd name="connsiteY44" fmla="*/ 899180 h 3354626"/>
              <a:gd name="connsiteX45" fmla="*/ 1693333 w 4363155"/>
              <a:gd name="connsiteY45" fmla="*/ 464558 h 3354626"/>
              <a:gd name="connsiteX46" fmla="*/ 1738488 w 4363155"/>
              <a:gd name="connsiteY46" fmla="*/ 481491 h 3354626"/>
              <a:gd name="connsiteX47" fmla="*/ 1794933 w 4363155"/>
              <a:gd name="connsiteY47" fmla="*/ 2327224 h 3354626"/>
              <a:gd name="connsiteX48" fmla="*/ 1823155 w 4363155"/>
              <a:gd name="connsiteY48" fmla="*/ 2823935 h 3354626"/>
              <a:gd name="connsiteX49" fmla="*/ 1834444 w 4363155"/>
              <a:gd name="connsiteY49" fmla="*/ 2908602 h 3354626"/>
              <a:gd name="connsiteX50" fmla="*/ 1890889 w 4363155"/>
              <a:gd name="connsiteY50" fmla="*/ 2219980 h 3354626"/>
              <a:gd name="connsiteX51" fmla="*/ 1941689 w 4363155"/>
              <a:gd name="connsiteY51" fmla="*/ 1136246 h 3354626"/>
              <a:gd name="connsiteX52" fmla="*/ 1975555 w 4363155"/>
              <a:gd name="connsiteY52" fmla="*/ 854024 h 3354626"/>
              <a:gd name="connsiteX53" fmla="*/ 2077155 w 4363155"/>
              <a:gd name="connsiteY53" fmla="*/ 1717624 h 3354626"/>
              <a:gd name="connsiteX54" fmla="*/ 2116666 w 4363155"/>
              <a:gd name="connsiteY54" fmla="*/ 1920824 h 3354626"/>
              <a:gd name="connsiteX55" fmla="*/ 2184400 w 4363155"/>
              <a:gd name="connsiteY55" fmla="*/ 1548291 h 3354626"/>
              <a:gd name="connsiteX56" fmla="*/ 2235200 w 4363155"/>
              <a:gd name="connsiteY56" fmla="*/ 1508780 h 3354626"/>
              <a:gd name="connsiteX57" fmla="*/ 2291644 w 4363155"/>
              <a:gd name="connsiteY57" fmla="*/ 1903891 h 3354626"/>
              <a:gd name="connsiteX58" fmla="*/ 2342444 w 4363155"/>
              <a:gd name="connsiteY58" fmla="*/ 2101446 h 3354626"/>
              <a:gd name="connsiteX59" fmla="*/ 2410177 w 4363155"/>
              <a:gd name="connsiteY59" fmla="*/ 1649891 h 3354626"/>
              <a:gd name="connsiteX60" fmla="*/ 2438400 w 4363155"/>
              <a:gd name="connsiteY60" fmla="*/ 1339446 h 3354626"/>
              <a:gd name="connsiteX61" fmla="*/ 2472266 w 4363155"/>
              <a:gd name="connsiteY61" fmla="*/ 1266069 h 3354626"/>
              <a:gd name="connsiteX62" fmla="*/ 2573866 w 4363155"/>
              <a:gd name="connsiteY62" fmla="*/ 1616024 h 3354626"/>
              <a:gd name="connsiteX63" fmla="*/ 2613377 w 4363155"/>
              <a:gd name="connsiteY63" fmla="*/ 1774069 h 3354626"/>
              <a:gd name="connsiteX64" fmla="*/ 2652889 w 4363155"/>
              <a:gd name="connsiteY64" fmla="*/ 1711980 h 3354626"/>
              <a:gd name="connsiteX65" fmla="*/ 2737555 w 4363155"/>
              <a:gd name="connsiteY65" fmla="*/ 1672469 h 3354626"/>
              <a:gd name="connsiteX66" fmla="*/ 2833511 w 4363155"/>
              <a:gd name="connsiteY66" fmla="*/ 1757135 h 3354626"/>
              <a:gd name="connsiteX67" fmla="*/ 2861733 w 4363155"/>
              <a:gd name="connsiteY67" fmla="*/ 1734557 h 3354626"/>
              <a:gd name="connsiteX68" fmla="*/ 2918177 w 4363155"/>
              <a:gd name="connsiteY68" fmla="*/ 1582157 h 3354626"/>
              <a:gd name="connsiteX69" fmla="*/ 2974622 w 4363155"/>
              <a:gd name="connsiteY69" fmla="*/ 1474913 h 3354626"/>
              <a:gd name="connsiteX70" fmla="*/ 3081866 w 4363155"/>
              <a:gd name="connsiteY70" fmla="*/ 1689402 h 3354626"/>
              <a:gd name="connsiteX71" fmla="*/ 3127022 w 4363155"/>
              <a:gd name="connsiteY71" fmla="*/ 1757135 h 3354626"/>
              <a:gd name="connsiteX72" fmla="*/ 3200400 w 4363155"/>
              <a:gd name="connsiteY72" fmla="*/ 1661180 h 3354626"/>
              <a:gd name="connsiteX73" fmla="*/ 3239911 w 4363155"/>
              <a:gd name="connsiteY73" fmla="*/ 1638602 h 3354626"/>
              <a:gd name="connsiteX74" fmla="*/ 3364089 w 4363155"/>
              <a:gd name="connsiteY74" fmla="*/ 1678113 h 3354626"/>
              <a:gd name="connsiteX75" fmla="*/ 3443111 w 4363155"/>
              <a:gd name="connsiteY75" fmla="*/ 1610380 h 3354626"/>
              <a:gd name="connsiteX76" fmla="*/ 3493911 w 4363155"/>
              <a:gd name="connsiteY76" fmla="*/ 1582157 h 3354626"/>
              <a:gd name="connsiteX77" fmla="*/ 3618089 w 4363155"/>
              <a:gd name="connsiteY77" fmla="*/ 1700691 h 3354626"/>
              <a:gd name="connsiteX78" fmla="*/ 3657600 w 4363155"/>
              <a:gd name="connsiteY78" fmla="*/ 1711980 h 3354626"/>
              <a:gd name="connsiteX79" fmla="*/ 3697111 w 4363155"/>
              <a:gd name="connsiteY79" fmla="*/ 1649891 h 3354626"/>
              <a:gd name="connsiteX80" fmla="*/ 3764844 w 4363155"/>
              <a:gd name="connsiteY80" fmla="*/ 1621669 h 3354626"/>
              <a:gd name="connsiteX81" fmla="*/ 3855155 w 4363155"/>
              <a:gd name="connsiteY81" fmla="*/ 1649891 h 3354626"/>
              <a:gd name="connsiteX82" fmla="*/ 3945466 w 4363155"/>
              <a:gd name="connsiteY82" fmla="*/ 1627313 h 3354626"/>
              <a:gd name="connsiteX83" fmla="*/ 4007555 w 4363155"/>
              <a:gd name="connsiteY83" fmla="*/ 1655535 h 3354626"/>
              <a:gd name="connsiteX84" fmla="*/ 4137377 w 4363155"/>
              <a:gd name="connsiteY84" fmla="*/ 1661180 h 3354626"/>
              <a:gd name="connsiteX85" fmla="*/ 4363155 w 4363155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95600 w 4425244"/>
              <a:gd name="connsiteY66" fmla="*/ 175713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43955 w 4425244"/>
              <a:gd name="connsiteY70" fmla="*/ 1689402 h 3354626"/>
              <a:gd name="connsiteX71" fmla="*/ 3189111 w 4425244"/>
              <a:gd name="connsiteY71" fmla="*/ 1757135 h 3354626"/>
              <a:gd name="connsiteX72" fmla="*/ 3262489 w 4425244"/>
              <a:gd name="connsiteY72" fmla="*/ 1661180 h 3354626"/>
              <a:gd name="connsiteX73" fmla="*/ 3302000 w 4425244"/>
              <a:gd name="connsiteY73" fmla="*/ 1638602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4425244" h="3354626">
                <a:moveTo>
                  <a:pt x="0" y="1627313"/>
                </a:moveTo>
                <a:cubicBezTo>
                  <a:pt x="67733" y="1592506"/>
                  <a:pt x="91252" y="1434461"/>
                  <a:pt x="118533" y="1435402"/>
                </a:cubicBezTo>
                <a:cubicBezTo>
                  <a:pt x="145814" y="1436343"/>
                  <a:pt x="143934" y="1467387"/>
                  <a:pt x="163689" y="1632957"/>
                </a:cubicBezTo>
                <a:cubicBezTo>
                  <a:pt x="183444" y="1798527"/>
                  <a:pt x="222014" y="2282068"/>
                  <a:pt x="237066" y="2428824"/>
                </a:cubicBezTo>
                <a:cubicBezTo>
                  <a:pt x="252118" y="2575580"/>
                  <a:pt x="248356" y="2497498"/>
                  <a:pt x="254000" y="2513491"/>
                </a:cubicBezTo>
                <a:cubicBezTo>
                  <a:pt x="259645" y="2529484"/>
                  <a:pt x="266229" y="2555825"/>
                  <a:pt x="270933" y="2524780"/>
                </a:cubicBezTo>
                <a:cubicBezTo>
                  <a:pt x="275637" y="2493735"/>
                  <a:pt x="266229" y="2704461"/>
                  <a:pt x="282222" y="2327224"/>
                </a:cubicBezTo>
                <a:cubicBezTo>
                  <a:pt x="298215" y="1949987"/>
                  <a:pt x="352778" y="625424"/>
                  <a:pt x="366889" y="261357"/>
                </a:cubicBezTo>
                <a:cubicBezTo>
                  <a:pt x="381000" y="-102710"/>
                  <a:pt x="364067" y="176691"/>
                  <a:pt x="366889" y="142824"/>
                </a:cubicBezTo>
                <a:cubicBezTo>
                  <a:pt x="369711" y="108957"/>
                  <a:pt x="383822" y="58157"/>
                  <a:pt x="383822" y="58157"/>
                </a:cubicBezTo>
                <a:cubicBezTo>
                  <a:pt x="389466" y="43105"/>
                  <a:pt x="392288" y="-61317"/>
                  <a:pt x="400755" y="52513"/>
                </a:cubicBezTo>
                <a:cubicBezTo>
                  <a:pt x="409222" y="166343"/>
                  <a:pt x="424274" y="378950"/>
                  <a:pt x="434622" y="741135"/>
                </a:cubicBezTo>
                <a:cubicBezTo>
                  <a:pt x="444970" y="1103320"/>
                  <a:pt x="451555" y="1816402"/>
                  <a:pt x="462844" y="2225624"/>
                </a:cubicBezTo>
                <a:cubicBezTo>
                  <a:pt x="474133" y="2634846"/>
                  <a:pt x="492948" y="3010202"/>
                  <a:pt x="502355" y="3196469"/>
                </a:cubicBezTo>
                <a:cubicBezTo>
                  <a:pt x="511762" y="3382736"/>
                  <a:pt x="512704" y="3361098"/>
                  <a:pt x="519289" y="3343224"/>
                </a:cubicBezTo>
                <a:cubicBezTo>
                  <a:pt x="525874" y="3325350"/>
                  <a:pt x="531518" y="3410957"/>
                  <a:pt x="541866" y="3089224"/>
                </a:cubicBezTo>
                <a:cubicBezTo>
                  <a:pt x="552214" y="2767491"/>
                  <a:pt x="568207" y="1842743"/>
                  <a:pt x="581378" y="1412824"/>
                </a:cubicBezTo>
                <a:cubicBezTo>
                  <a:pt x="594549" y="982905"/>
                  <a:pt x="612422" y="679046"/>
                  <a:pt x="620889" y="509713"/>
                </a:cubicBezTo>
                <a:cubicBezTo>
                  <a:pt x="629356" y="340380"/>
                  <a:pt x="622771" y="299928"/>
                  <a:pt x="632178" y="396824"/>
                </a:cubicBezTo>
                <a:cubicBezTo>
                  <a:pt x="641585" y="493720"/>
                  <a:pt x="660400" y="708209"/>
                  <a:pt x="677333" y="1091091"/>
                </a:cubicBezTo>
                <a:cubicBezTo>
                  <a:pt x="694266" y="1473972"/>
                  <a:pt x="717785" y="2460809"/>
                  <a:pt x="733778" y="2694113"/>
                </a:cubicBezTo>
                <a:cubicBezTo>
                  <a:pt x="749771" y="2927417"/>
                  <a:pt x="757297" y="2855920"/>
                  <a:pt x="773289" y="2490913"/>
                </a:cubicBezTo>
                <a:cubicBezTo>
                  <a:pt x="789282" y="2125906"/>
                  <a:pt x="808096" y="831447"/>
                  <a:pt x="829733" y="504069"/>
                </a:cubicBezTo>
                <a:cubicBezTo>
                  <a:pt x="851370" y="176691"/>
                  <a:pt x="883355" y="203972"/>
                  <a:pt x="903111" y="526646"/>
                </a:cubicBezTo>
                <a:cubicBezTo>
                  <a:pt x="922867" y="849320"/>
                  <a:pt x="938859" y="2057232"/>
                  <a:pt x="948266" y="2440113"/>
                </a:cubicBezTo>
                <a:cubicBezTo>
                  <a:pt x="957673" y="2822994"/>
                  <a:pt x="947325" y="2886024"/>
                  <a:pt x="959555" y="2823935"/>
                </a:cubicBezTo>
                <a:cubicBezTo>
                  <a:pt x="971785" y="2761846"/>
                  <a:pt x="1004711" y="2390254"/>
                  <a:pt x="1021644" y="2067580"/>
                </a:cubicBezTo>
                <a:cubicBezTo>
                  <a:pt x="1038577" y="1744906"/>
                  <a:pt x="1047044" y="1082624"/>
                  <a:pt x="1061155" y="887891"/>
                </a:cubicBezTo>
                <a:cubicBezTo>
                  <a:pt x="1075266" y="693158"/>
                  <a:pt x="1089378" y="660232"/>
                  <a:pt x="1106311" y="899180"/>
                </a:cubicBezTo>
                <a:cubicBezTo>
                  <a:pt x="1123244" y="1138128"/>
                  <a:pt x="1145822" y="2072284"/>
                  <a:pt x="1162755" y="2321580"/>
                </a:cubicBezTo>
                <a:cubicBezTo>
                  <a:pt x="1179688" y="2570876"/>
                  <a:pt x="1191918" y="2595335"/>
                  <a:pt x="1207911" y="2394957"/>
                </a:cubicBezTo>
                <a:cubicBezTo>
                  <a:pt x="1223904" y="2194579"/>
                  <a:pt x="1246481" y="1390246"/>
                  <a:pt x="1258711" y="1119313"/>
                </a:cubicBezTo>
                <a:cubicBezTo>
                  <a:pt x="1270941" y="848380"/>
                  <a:pt x="1269059" y="828623"/>
                  <a:pt x="1281289" y="769357"/>
                </a:cubicBezTo>
                <a:cubicBezTo>
                  <a:pt x="1293519" y="710091"/>
                  <a:pt x="1316097" y="545462"/>
                  <a:pt x="1332089" y="763714"/>
                </a:cubicBezTo>
                <a:cubicBezTo>
                  <a:pt x="1348081" y="981966"/>
                  <a:pt x="1365955" y="1788180"/>
                  <a:pt x="1377244" y="2078869"/>
                </a:cubicBezTo>
                <a:cubicBezTo>
                  <a:pt x="1388533" y="2369558"/>
                  <a:pt x="1393237" y="2427883"/>
                  <a:pt x="1399822" y="2507846"/>
                </a:cubicBezTo>
                <a:cubicBezTo>
                  <a:pt x="1406407" y="2587809"/>
                  <a:pt x="1407348" y="2656483"/>
                  <a:pt x="1416755" y="2558646"/>
                </a:cubicBezTo>
                <a:cubicBezTo>
                  <a:pt x="1426162" y="2460809"/>
                  <a:pt x="1441214" y="2189876"/>
                  <a:pt x="1456266" y="1920824"/>
                </a:cubicBezTo>
                <a:cubicBezTo>
                  <a:pt x="1471318" y="1651772"/>
                  <a:pt x="1492955" y="1111787"/>
                  <a:pt x="1507066" y="944335"/>
                </a:cubicBezTo>
                <a:cubicBezTo>
                  <a:pt x="1521177" y="776883"/>
                  <a:pt x="1530585" y="848381"/>
                  <a:pt x="1540933" y="916114"/>
                </a:cubicBezTo>
                <a:cubicBezTo>
                  <a:pt x="1551281" y="983847"/>
                  <a:pt x="1559748" y="1124017"/>
                  <a:pt x="1569155" y="1350735"/>
                </a:cubicBezTo>
                <a:cubicBezTo>
                  <a:pt x="1578562" y="1577453"/>
                  <a:pt x="1588911" y="2073224"/>
                  <a:pt x="1597378" y="2276424"/>
                </a:cubicBezTo>
                <a:cubicBezTo>
                  <a:pt x="1605845" y="2479624"/>
                  <a:pt x="1609607" y="2551120"/>
                  <a:pt x="1619955" y="2569935"/>
                </a:cubicBezTo>
                <a:cubicBezTo>
                  <a:pt x="1630303" y="2588750"/>
                  <a:pt x="1643473" y="2667772"/>
                  <a:pt x="1659466" y="2389313"/>
                </a:cubicBezTo>
                <a:cubicBezTo>
                  <a:pt x="1675459" y="2110854"/>
                  <a:pt x="1699918" y="1219972"/>
                  <a:pt x="1715911" y="899180"/>
                </a:cubicBezTo>
                <a:cubicBezTo>
                  <a:pt x="1731904" y="578388"/>
                  <a:pt x="1741311" y="534173"/>
                  <a:pt x="1755422" y="464558"/>
                </a:cubicBezTo>
                <a:cubicBezTo>
                  <a:pt x="1769533" y="394943"/>
                  <a:pt x="1783644" y="171047"/>
                  <a:pt x="1800577" y="481491"/>
                </a:cubicBezTo>
                <a:cubicBezTo>
                  <a:pt x="1817510" y="791935"/>
                  <a:pt x="1842911" y="1936817"/>
                  <a:pt x="1857022" y="2327224"/>
                </a:cubicBezTo>
                <a:cubicBezTo>
                  <a:pt x="1871133" y="2717631"/>
                  <a:pt x="1878659" y="2727039"/>
                  <a:pt x="1885244" y="2823935"/>
                </a:cubicBezTo>
                <a:cubicBezTo>
                  <a:pt x="1891829" y="2920831"/>
                  <a:pt x="1885244" y="3009261"/>
                  <a:pt x="1896533" y="2908602"/>
                </a:cubicBezTo>
                <a:cubicBezTo>
                  <a:pt x="1907822" y="2807943"/>
                  <a:pt x="1935104" y="2515373"/>
                  <a:pt x="1952978" y="2219980"/>
                </a:cubicBezTo>
                <a:cubicBezTo>
                  <a:pt x="1970852" y="1924587"/>
                  <a:pt x="1989667" y="1363905"/>
                  <a:pt x="2003778" y="1136246"/>
                </a:cubicBezTo>
                <a:cubicBezTo>
                  <a:pt x="2017889" y="908587"/>
                  <a:pt x="2015066" y="757128"/>
                  <a:pt x="2037644" y="854024"/>
                </a:cubicBezTo>
                <a:cubicBezTo>
                  <a:pt x="2060222" y="950920"/>
                  <a:pt x="2115725" y="1539824"/>
                  <a:pt x="2139244" y="1717624"/>
                </a:cubicBezTo>
                <a:cubicBezTo>
                  <a:pt x="2162763" y="1895424"/>
                  <a:pt x="2160881" y="1949046"/>
                  <a:pt x="2178755" y="1920824"/>
                </a:cubicBezTo>
                <a:cubicBezTo>
                  <a:pt x="2196629" y="1892602"/>
                  <a:pt x="2226733" y="1616965"/>
                  <a:pt x="2246489" y="1548291"/>
                </a:cubicBezTo>
                <a:cubicBezTo>
                  <a:pt x="2266245" y="1479617"/>
                  <a:pt x="2279415" y="1449513"/>
                  <a:pt x="2297289" y="1508780"/>
                </a:cubicBezTo>
                <a:cubicBezTo>
                  <a:pt x="2315163" y="1568047"/>
                  <a:pt x="2335859" y="1805114"/>
                  <a:pt x="2353733" y="1903891"/>
                </a:cubicBezTo>
                <a:cubicBezTo>
                  <a:pt x="2371607" y="2002668"/>
                  <a:pt x="2384778" y="2143779"/>
                  <a:pt x="2404533" y="2101446"/>
                </a:cubicBezTo>
                <a:cubicBezTo>
                  <a:pt x="2424289" y="2059113"/>
                  <a:pt x="2456273" y="1776891"/>
                  <a:pt x="2472266" y="1649891"/>
                </a:cubicBezTo>
                <a:cubicBezTo>
                  <a:pt x="2488259" y="1522891"/>
                  <a:pt x="2490141" y="1403416"/>
                  <a:pt x="2500489" y="1339446"/>
                </a:cubicBezTo>
                <a:cubicBezTo>
                  <a:pt x="2510837" y="1275476"/>
                  <a:pt x="2511777" y="1219973"/>
                  <a:pt x="2534355" y="1266069"/>
                </a:cubicBezTo>
                <a:cubicBezTo>
                  <a:pt x="2556933" y="1312165"/>
                  <a:pt x="2612437" y="1531357"/>
                  <a:pt x="2635955" y="1616024"/>
                </a:cubicBezTo>
                <a:cubicBezTo>
                  <a:pt x="2659474" y="1700691"/>
                  <a:pt x="2662296" y="1758076"/>
                  <a:pt x="2675466" y="1774069"/>
                </a:cubicBezTo>
                <a:cubicBezTo>
                  <a:pt x="2688636" y="1790062"/>
                  <a:pt x="2694282" y="1728913"/>
                  <a:pt x="2714978" y="1711980"/>
                </a:cubicBezTo>
                <a:cubicBezTo>
                  <a:pt x="2735674" y="1695047"/>
                  <a:pt x="2769540" y="1664943"/>
                  <a:pt x="2799644" y="1672469"/>
                </a:cubicBezTo>
                <a:cubicBezTo>
                  <a:pt x="2829748" y="1679995"/>
                  <a:pt x="2874904" y="1746787"/>
                  <a:pt x="2895600" y="1757135"/>
                </a:cubicBezTo>
                <a:cubicBezTo>
                  <a:pt x="2916296" y="1767483"/>
                  <a:pt x="2909711" y="1763720"/>
                  <a:pt x="2923822" y="1734557"/>
                </a:cubicBezTo>
                <a:cubicBezTo>
                  <a:pt x="2937933" y="1705394"/>
                  <a:pt x="2961451" y="1625431"/>
                  <a:pt x="2980266" y="1582157"/>
                </a:cubicBezTo>
                <a:cubicBezTo>
                  <a:pt x="2999081" y="1538883"/>
                  <a:pt x="3009430" y="1457039"/>
                  <a:pt x="3036711" y="1474913"/>
                </a:cubicBezTo>
                <a:cubicBezTo>
                  <a:pt x="3063993" y="1492787"/>
                  <a:pt x="3118555" y="1642365"/>
                  <a:pt x="3143955" y="1689402"/>
                </a:cubicBezTo>
                <a:cubicBezTo>
                  <a:pt x="3169355" y="1736439"/>
                  <a:pt x="3169355" y="1761839"/>
                  <a:pt x="3189111" y="1757135"/>
                </a:cubicBezTo>
                <a:cubicBezTo>
                  <a:pt x="3208867" y="1752431"/>
                  <a:pt x="3243674" y="1680935"/>
                  <a:pt x="3262489" y="1661180"/>
                </a:cubicBezTo>
                <a:cubicBezTo>
                  <a:pt x="3281304" y="1641425"/>
                  <a:pt x="3274719" y="1635780"/>
                  <a:pt x="3302000" y="1638602"/>
                </a:cubicBezTo>
                <a:cubicBezTo>
                  <a:pt x="3329282" y="1641424"/>
                  <a:pt x="3392311" y="1682817"/>
                  <a:pt x="3426178" y="1678113"/>
                </a:cubicBezTo>
                <a:cubicBezTo>
                  <a:pt x="3460045" y="1673409"/>
                  <a:pt x="3483563" y="1626373"/>
                  <a:pt x="3505200" y="1610380"/>
                </a:cubicBezTo>
                <a:cubicBezTo>
                  <a:pt x="3526837" y="1594387"/>
                  <a:pt x="3526837" y="1567105"/>
                  <a:pt x="3556000" y="1582157"/>
                </a:cubicBezTo>
                <a:cubicBezTo>
                  <a:pt x="3585163" y="1597209"/>
                  <a:pt x="3652897" y="1679054"/>
                  <a:pt x="3680178" y="1700691"/>
                </a:cubicBezTo>
                <a:cubicBezTo>
                  <a:pt x="3707459" y="1722328"/>
                  <a:pt x="3706519" y="1720447"/>
                  <a:pt x="3719689" y="1711980"/>
                </a:cubicBezTo>
                <a:cubicBezTo>
                  <a:pt x="3732859" y="1703513"/>
                  <a:pt x="3741326" y="1664943"/>
                  <a:pt x="3759200" y="1649891"/>
                </a:cubicBezTo>
                <a:cubicBezTo>
                  <a:pt x="3777074" y="1634839"/>
                  <a:pt x="3800592" y="1621669"/>
                  <a:pt x="3826933" y="1621669"/>
                </a:cubicBezTo>
                <a:cubicBezTo>
                  <a:pt x="3853274" y="1621669"/>
                  <a:pt x="3887140" y="1648950"/>
                  <a:pt x="3917244" y="1649891"/>
                </a:cubicBezTo>
                <a:cubicBezTo>
                  <a:pt x="3947348" y="1650832"/>
                  <a:pt x="3982155" y="1626372"/>
                  <a:pt x="4007555" y="1627313"/>
                </a:cubicBezTo>
                <a:cubicBezTo>
                  <a:pt x="4032955" y="1628254"/>
                  <a:pt x="4037659" y="1649891"/>
                  <a:pt x="4069644" y="1655535"/>
                </a:cubicBezTo>
                <a:cubicBezTo>
                  <a:pt x="4101629" y="1661179"/>
                  <a:pt x="4140200" y="1664002"/>
                  <a:pt x="4199466" y="1661180"/>
                </a:cubicBezTo>
                <a:cubicBezTo>
                  <a:pt x="4258732" y="1658358"/>
                  <a:pt x="4341988" y="1648480"/>
                  <a:pt x="4425244" y="1638602"/>
                </a:cubicBezTo>
              </a:path>
            </a:pathLst>
          </a:custGeom>
          <a:noFill/>
          <a:ln w="63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de-DE"/>
          </a:p>
        </p:txBody>
      </p:sp>
      <p:grpSp>
        <p:nvGrpSpPr>
          <p:cNvPr id="20" name="Group 293">
            <a:extLst>
              <a:ext uri="{FF2B5EF4-FFF2-40B4-BE49-F238E27FC236}">
                <a16:creationId xmlns:a16="http://schemas.microsoft.com/office/drawing/2014/main" xmlns="" id="{8D70CFED-5DE9-B645-AD20-31F33DA528E1}"/>
              </a:ext>
            </a:extLst>
          </p:cNvPr>
          <p:cNvGrpSpPr/>
          <p:nvPr/>
        </p:nvGrpSpPr>
        <p:grpSpPr>
          <a:xfrm flipH="1">
            <a:off x="1019966" y="4466447"/>
            <a:ext cx="993869" cy="963479"/>
            <a:chOff x="1014903" y="1952464"/>
            <a:chExt cx="1035293" cy="1042204"/>
          </a:xfrm>
        </p:grpSpPr>
        <p:sp>
          <p:nvSpPr>
            <p:cNvPr id="21" name="Freihandform 32">
              <a:extLst>
                <a:ext uri="{FF2B5EF4-FFF2-40B4-BE49-F238E27FC236}">
                  <a16:creationId xmlns:a16="http://schemas.microsoft.com/office/drawing/2014/main" xmlns="" id="{0DBC97FF-7445-724D-AC96-52AEE67A993A}"/>
                </a:ext>
              </a:extLst>
            </p:cNvPr>
            <p:cNvSpPr/>
            <p:nvPr/>
          </p:nvSpPr>
          <p:spPr>
            <a:xfrm flipH="1">
              <a:off x="1014903" y="1952464"/>
              <a:ext cx="1035293" cy="1042204"/>
            </a:xfrm>
            <a:custGeom>
              <a:avLst/>
              <a:gdLst>
                <a:gd name="connsiteX0" fmla="*/ 0 w 3262006"/>
                <a:gd name="connsiteY0" fmla="*/ 3181607 h 3329774"/>
                <a:gd name="connsiteX1" fmla="*/ 431800 w 3262006"/>
                <a:gd name="connsiteY1" fmla="*/ 2682074 h 3329774"/>
                <a:gd name="connsiteX2" fmla="*/ 563033 w 3262006"/>
                <a:gd name="connsiteY2" fmla="*/ 2542374 h 3329774"/>
                <a:gd name="connsiteX3" fmla="*/ 630766 w 3262006"/>
                <a:gd name="connsiteY3" fmla="*/ 2415374 h 3329774"/>
                <a:gd name="connsiteX4" fmla="*/ 664633 w 3262006"/>
                <a:gd name="connsiteY4" fmla="*/ 2305307 h 3329774"/>
                <a:gd name="connsiteX5" fmla="*/ 690033 w 3262006"/>
                <a:gd name="connsiteY5" fmla="*/ 2165607 h 3329774"/>
                <a:gd name="connsiteX6" fmla="*/ 677333 w 3262006"/>
                <a:gd name="connsiteY6" fmla="*/ 1996274 h 3329774"/>
                <a:gd name="connsiteX7" fmla="*/ 579966 w 3262006"/>
                <a:gd name="connsiteY7" fmla="*/ 1666074 h 3329774"/>
                <a:gd name="connsiteX8" fmla="*/ 529166 w 3262006"/>
                <a:gd name="connsiteY8" fmla="*/ 1407840 h 3329774"/>
                <a:gd name="connsiteX9" fmla="*/ 541866 w 3262006"/>
                <a:gd name="connsiteY9" fmla="*/ 1191940 h 3329774"/>
                <a:gd name="connsiteX10" fmla="*/ 567266 w 3262006"/>
                <a:gd name="connsiteY10" fmla="*/ 908307 h 3329774"/>
                <a:gd name="connsiteX11" fmla="*/ 651933 w 3262006"/>
                <a:gd name="connsiteY11" fmla="*/ 658540 h 3329774"/>
                <a:gd name="connsiteX12" fmla="*/ 770466 w 3262006"/>
                <a:gd name="connsiteY12" fmla="*/ 472274 h 3329774"/>
                <a:gd name="connsiteX13" fmla="*/ 880533 w 3262006"/>
                <a:gd name="connsiteY13" fmla="*/ 357974 h 3329774"/>
                <a:gd name="connsiteX14" fmla="*/ 1155700 w 3262006"/>
                <a:gd name="connsiteY14" fmla="*/ 146307 h 3329774"/>
                <a:gd name="connsiteX15" fmla="*/ 1308100 w 3262006"/>
                <a:gd name="connsiteY15" fmla="*/ 74340 h 3329774"/>
                <a:gd name="connsiteX16" fmla="*/ 1477433 w 3262006"/>
                <a:gd name="connsiteY16" fmla="*/ 27774 h 3329774"/>
                <a:gd name="connsiteX17" fmla="*/ 1625600 w 3262006"/>
                <a:gd name="connsiteY17" fmla="*/ 6607 h 3329774"/>
                <a:gd name="connsiteX18" fmla="*/ 1828800 w 3262006"/>
                <a:gd name="connsiteY18" fmla="*/ 2374 h 3329774"/>
                <a:gd name="connsiteX19" fmla="*/ 2053166 w 3262006"/>
                <a:gd name="connsiteY19" fmla="*/ 40474 h 3329774"/>
                <a:gd name="connsiteX20" fmla="*/ 2345266 w 3262006"/>
                <a:gd name="connsiteY20" fmla="*/ 142074 h 3329774"/>
                <a:gd name="connsiteX21" fmla="*/ 2552700 w 3262006"/>
                <a:gd name="connsiteY21" fmla="*/ 260607 h 3329774"/>
                <a:gd name="connsiteX22" fmla="*/ 2688166 w 3262006"/>
                <a:gd name="connsiteY22" fmla="*/ 353740 h 3329774"/>
                <a:gd name="connsiteX23" fmla="*/ 2823633 w 3262006"/>
                <a:gd name="connsiteY23" fmla="*/ 459574 h 3329774"/>
                <a:gd name="connsiteX24" fmla="*/ 2988733 w 3262006"/>
                <a:gd name="connsiteY24" fmla="*/ 637374 h 3329774"/>
                <a:gd name="connsiteX25" fmla="*/ 3090333 w 3262006"/>
                <a:gd name="connsiteY25" fmla="*/ 794007 h 3329774"/>
                <a:gd name="connsiteX26" fmla="*/ 3145366 w 3262006"/>
                <a:gd name="connsiteY26" fmla="*/ 946407 h 3329774"/>
                <a:gd name="connsiteX27" fmla="*/ 3162300 w 3262006"/>
                <a:gd name="connsiteY27" fmla="*/ 1149607 h 3329774"/>
                <a:gd name="connsiteX28" fmla="*/ 3170766 w 3262006"/>
                <a:gd name="connsiteY28" fmla="*/ 1285074 h 3329774"/>
                <a:gd name="connsiteX29" fmla="*/ 3179233 w 3262006"/>
                <a:gd name="connsiteY29" fmla="*/ 1458640 h 3329774"/>
                <a:gd name="connsiteX30" fmla="*/ 3170766 w 3262006"/>
                <a:gd name="connsiteY30" fmla="*/ 1606807 h 3329774"/>
                <a:gd name="connsiteX31" fmla="*/ 3077633 w 3262006"/>
                <a:gd name="connsiteY31" fmla="*/ 1716874 h 3329774"/>
                <a:gd name="connsiteX32" fmla="*/ 3136900 w 3262006"/>
                <a:gd name="connsiteY32" fmla="*/ 1903140 h 3329774"/>
                <a:gd name="connsiteX33" fmla="*/ 3179233 w 3262006"/>
                <a:gd name="connsiteY33" fmla="*/ 2051307 h 3329774"/>
                <a:gd name="connsiteX34" fmla="*/ 3238500 w 3262006"/>
                <a:gd name="connsiteY34" fmla="*/ 2131740 h 3329774"/>
                <a:gd name="connsiteX35" fmla="*/ 3259666 w 3262006"/>
                <a:gd name="connsiteY35" fmla="*/ 2229107 h 3329774"/>
                <a:gd name="connsiteX36" fmla="*/ 3187700 w 3262006"/>
                <a:gd name="connsiteY36" fmla="*/ 2318007 h 3329774"/>
                <a:gd name="connsiteX37" fmla="*/ 3035300 w 3262006"/>
                <a:gd name="connsiteY37" fmla="*/ 2347640 h 3329774"/>
                <a:gd name="connsiteX38" fmla="*/ 3018366 w 3262006"/>
                <a:gd name="connsiteY38" fmla="*/ 2428074 h 3329774"/>
                <a:gd name="connsiteX39" fmla="*/ 3031066 w 3262006"/>
                <a:gd name="connsiteY39" fmla="*/ 2491574 h 3329774"/>
                <a:gd name="connsiteX40" fmla="*/ 3009900 w 3262006"/>
                <a:gd name="connsiteY40" fmla="*/ 2576240 h 3329774"/>
                <a:gd name="connsiteX41" fmla="*/ 2963333 w 3262006"/>
                <a:gd name="connsiteY41" fmla="*/ 2593174 h 3329774"/>
                <a:gd name="connsiteX42" fmla="*/ 2950633 w 3262006"/>
                <a:gd name="connsiteY42" fmla="*/ 2618574 h 3329774"/>
                <a:gd name="connsiteX43" fmla="*/ 2971800 w 3262006"/>
                <a:gd name="connsiteY43" fmla="*/ 2652440 h 3329774"/>
                <a:gd name="connsiteX44" fmla="*/ 2984500 w 3262006"/>
                <a:gd name="connsiteY44" fmla="*/ 2703240 h 3329774"/>
                <a:gd name="connsiteX45" fmla="*/ 2967566 w 3262006"/>
                <a:gd name="connsiteY45" fmla="*/ 2745574 h 3329774"/>
                <a:gd name="connsiteX46" fmla="*/ 2899833 w 3262006"/>
                <a:gd name="connsiteY46" fmla="*/ 2792140 h 3329774"/>
                <a:gd name="connsiteX47" fmla="*/ 2819400 w 3262006"/>
                <a:gd name="connsiteY47" fmla="*/ 2897974 h 3329774"/>
                <a:gd name="connsiteX48" fmla="*/ 2832100 w 3262006"/>
                <a:gd name="connsiteY48" fmla="*/ 3012274 h 3329774"/>
                <a:gd name="connsiteX49" fmla="*/ 2806700 w 3262006"/>
                <a:gd name="connsiteY49" fmla="*/ 3135040 h 3329774"/>
                <a:gd name="connsiteX50" fmla="*/ 2751666 w 3262006"/>
                <a:gd name="connsiteY50" fmla="*/ 3190074 h 3329774"/>
                <a:gd name="connsiteX51" fmla="*/ 2628900 w 3262006"/>
                <a:gd name="connsiteY51" fmla="*/ 3207007 h 3329774"/>
                <a:gd name="connsiteX52" fmla="*/ 2400300 w 3262006"/>
                <a:gd name="connsiteY52" fmla="*/ 3156207 h 3329774"/>
                <a:gd name="connsiteX53" fmla="*/ 2222500 w 3262006"/>
                <a:gd name="connsiteY53" fmla="*/ 3105407 h 3329774"/>
                <a:gd name="connsiteX54" fmla="*/ 2108200 w 3262006"/>
                <a:gd name="connsiteY54" fmla="*/ 3160440 h 3329774"/>
                <a:gd name="connsiteX55" fmla="*/ 2053166 w 3262006"/>
                <a:gd name="connsiteY55" fmla="*/ 3257807 h 3329774"/>
                <a:gd name="connsiteX56" fmla="*/ 2057400 w 3262006"/>
                <a:gd name="connsiteY56" fmla="*/ 3329774 h 3329774"/>
                <a:gd name="connsiteX0" fmla="*/ 0 w 3312806"/>
                <a:gd name="connsiteY0" fmla="*/ 3325541 h 3329774"/>
                <a:gd name="connsiteX1" fmla="*/ 482600 w 3312806"/>
                <a:gd name="connsiteY1" fmla="*/ 2682074 h 3329774"/>
                <a:gd name="connsiteX2" fmla="*/ 613833 w 3312806"/>
                <a:gd name="connsiteY2" fmla="*/ 2542374 h 3329774"/>
                <a:gd name="connsiteX3" fmla="*/ 681566 w 3312806"/>
                <a:gd name="connsiteY3" fmla="*/ 2415374 h 3329774"/>
                <a:gd name="connsiteX4" fmla="*/ 715433 w 3312806"/>
                <a:gd name="connsiteY4" fmla="*/ 2305307 h 3329774"/>
                <a:gd name="connsiteX5" fmla="*/ 740833 w 3312806"/>
                <a:gd name="connsiteY5" fmla="*/ 2165607 h 3329774"/>
                <a:gd name="connsiteX6" fmla="*/ 728133 w 3312806"/>
                <a:gd name="connsiteY6" fmla="*/ 1996274 h 3329774"/>
                <a:gd name="connsiteX7" fmla="*/ 630766 w 3312806"/>
                <a:gd name="connsiteY7" fmla="*/ 1666074 h 3329774"/>
                <a:gd name="connsiteX8" fmla="*/ 579966 w 3312806"/>
                <a:gd name="connsiteY8" fmla="*/ 1407840 h 3329774"/>
                <a:gd name="connsiteX9" fmla="*/ 592666 w 3312806"/>
                <a:gd name="connsiteY9" fmla="*/ 1191940 h 3329774"/>
                <a:gd name="connsiteX10" fmla="*/ 618066 w 3312806"/>
                <a:gd name="connsiteY10" fmla="*/ 908307 h 3329774"/>
                <a:gd name="connsiteX11" fmla="*/ 702733 w 3312806"/>
                <a:gd name="connsiteY11" fmla="*/ 658540 h 3329774"/>
                <a:gd name="connsiteX12" fmla="*/ 821266 w 3312806"/>
                <a:gd name="connsiteY12" fmla="*/ 472274 h 3329774"/>
                <a:gd name="connsiteX13" fmla="*/ 931333 w 3312806"/>
                <a:gd name="connsiteY13" fmla="*/ 357974 h 3329774"/>
                <a:gd name="connsiteX14" fmla="*/ 1206500 w 3312806"/>
                <a:gd name="connsiteY14" fmla="*/ 146307 h 3329774"/>
                <a:gd name="connsiteX15" fmla="*/ 1358900 w 3312806"/>
                <a:gd name="connsiteY15" fmla="*/ 74340 h 3329774"/>
                <a:gd name="connsiteX16" fmla="*/ 1528233 w 3312806"/>
                <a:gd name="connsiteY16" fmla="*/ 27774 h 3329774"/>
                <a:gd name="connsiteX17" fmla="*/ 1676400 w 3312806"/>
                <a:gd name="connsiteY17" fmla="*/ 6607 h 3329774"/>
                <a:gd name="connsiteX18" fmla="*/ 1879600 w 3312806"/>
                <a:gd name="connsiteY18" fmla="*/ 2374 h 3329774"/>
                <a:gd name="connsiteX19" fmla="*/ 2103966 w 3312806"/>
                <a:gd name="connsiteY19" fmla="*/ 40474 h 3329774"/>
                <a:gd name="connsiteX20" fmla="*/ 2396066 w 3312806"/>
                <a:gd name="connsiteY20" fmla="*/ 142074 h 3329774"/>
                <a:gd name="connsiteX21" fmla="*/ 2603500 w 3312806"/>
                <a:gd name="connsiteY21" fmla="*/ 260607 h 3329774"/>
                <a:gd name="connsiteX22" fmla="*/ 2738966 w 3312806"/>
                <a:gd name="connsiteY22" fmla="*/ 353740 h 3329774"/>
                <a:gd name="connsiteX23" fmla="*/ 2874433 w 3312806"/>
                <a:gd name="connsiteY23" fmla="*/ 459574 h 3329774"/>
                <a:gd name="connsiteX24" fmla="*/ 3039533 w 3312806"/>
                <a:gd name="connsiteY24" fmla="*/ 637374 h 3329774"/>
                <a:gd name="connsiteX25" fmla="*/ 3141133 w 3312806"/>
                <a:gd name="connsiteY25" fmla="*/ 794007 h 3329774"/>
                <a:gd name="connsiteX26" fmla="*/ 3196166 w 3312806"/>
                <a:gd name="connsiteY26" fmla="*/ 946407 h 3329774"/>
                <a:gd name="connsiteX27" fmla="*/ 3213100 w 3312806"/>
                <a:gd name="connsiteY27" fmla="*/ 1149607 h 3329774"/>
                <a:gd name="connsiteX28" fmla="*/ 3221566 w 3312806"/>
                <a:gd name="connsiteY28" fmla="*/ 1285074 h 3329774"/>
                <a:gd name="connsiteX29" fmla="*/ 3230033 w 3312806"/>
                <a:gd name="connsiteY29" fmla="*/ 1458640 h 3329774"/>
                <a:gd name="connsiteX30" fmla="*/ 3221566 w 3312806"/>
                <a:gd name="connsiteY30" fmla="*/ 1606807 h 3329774"/>
                <a:gd name="connsiteX31" fmla="*/ 3128433 w 3312806"/>
                <a:gd name="connsiteY31" fmla="*/ 1716874 h 3329774"/>
                <a:gd name="connsiteX32" fmla="*/ 3187700 w 3312806"/>
                <a:gd name="connsiteY32" fmla="*/ 1903140 h 3329774"/>
                <a:gd name="connsiteX33" fmla="*/ 3230033 w 3312806"/>
                <a:gd name="connsiteY33" fmla="*/ 2051307 h 3329774"/>
                <a:gd name="connsiteX34" fmla="*/ 3289300 w 3312806"/>
                <a:gd name="connsiteY34" fmla="*/ 2131740 h 3329774"/>
                <a:gd name="connsiteX35" fmla="*/ 3310466 w 3312806"/>
                <a:gd name="connsiteY35" fmla="*/ 2229107 h 3329774"/>
                <a:gd name="connsiteX36" fmla="*/ 3238500 w 3312806"/>
                <a:gd name="connsiteY36" fmla="*/ 2318007 h 3329774"/>
                <a:gd name="connsiteX37" fmla="*/ 3086100 w 3312806"/>
                <a:gd name="connsiteY37" fmla="*/ 2347640 h 3329774"/>
                <a:gd name="connsiteX38" fmla="*/ 3069166 w 3312806"/>
                <a:gd name="connsiteY38" fmla="*/ 2428074 h 3329774"/>
                <a:gd name="connsiteX39" fmla="*/ 3081866 w 3312806"/>
                <a:gd name="connsiteY39" fmla="*/ 2491574 h 3329774"/>
                <a:gd name="connsiteX40" fmla="*/ 3060700 w 3312806"/>
                <a:gd name="connsiteY40" fmla="*/ 2576240 h 3329774"/>
                <a:gd name="connsiteX41" fmla="*/ 3014133 w 3312806"/>
                <a:gd name="connsiteY41" fmla="*/ 2593174 h 3329774"/>
                <a:gd name="connsiteX42" fmla="*/ 3001433 w 3312806"/>
                <a:gd name="connsiteY42" fmla="*/ 2618574 h 3329774"/>
                <a:gd name="connsiteX43" fmla="*/ 3022600 w 3312806"/>
                <a:gd name="connsiteY43" fmla="*/ 2652440 h 3329774"/>
                <a:gd name="connsiteX44" fmla="*/ 3035300 w 3312806"/>
                <a:gd name="connsiteY44" fmla="*/ 2703240 h 3329774"/>
                <a:gd name="connsiteX45" fmla="*/ 3018366 w 3312806"/>
                <a:gd name="connsiteY45" fmla="*/ 2745574 h 3329774"/>
                <a:gd name="connsiteX46" fmla="*/ 2950633 w 3312806"/>
                <a:gd name="connsiteY46" fmla="*/ 2792140 h 3329774"/>
                <a:gd name="connsiteX47" fmla="*/ 2870200 w 3312806"/>
                <a:gd name="connsiteY47" fmla="*/ 2897974 h 3329774"/>
                <a:gd name="connsiteX48" fmla="*/ 2882900 w 3312806"/>
                <a:gd name="connsiteY48" fmla="*/ 3012274 h 3329774"/>
                <a:gd name="connsiteX49" fmla="*/ 2857500 w 3312806"/>
                <a:gd name="connsiteY49" fmla="*/ 3135040 h 3329774"/>
                <a:gd name="connsiteX50" fmla="*/ 2802466 w 3312806"/>
                <a:gd name="connsiteY50" fmla="*/ 3190074 h 3329774"/>
                <a:gd name="connsiteX51" fmla="*/ 2679700 w 3312806"/>
                <a:gd name="connsiteY51" fmla="*/ 3207007 h 3329774"/>
                <a:gd name="connsiteX52" fmla="*/ 2451100 w 3312806"/>
                <a:gd name="connsiteY52" fmla="*/ 3156207 h 3329774"/>
                <a:gd name="connsiteX53" fmla="*/ 2273300 w 3312806"/>
                <a:gd name="connsiteY53" fmla="*/ 3105407 h 3329774"/>
                <a:gd name="connsiteX54" fmla="*/ 2159000 w 3312806"/>
                <a:gd name="connsiteY54" fmla="*/ 3160440 h 3329774"/>
                <a:gd name="connsiteX55" fmla="*/ 2103966 w 3312806"/>
                <a:gd name="connsiteY55" fmla="*/ 3257807 h 3329774"/>
                <a:gd name="connsiteX56" fmla="*/ 2108200 w 3312806"/>
                <a:gd name="connsiteY56" fmla="*/ 3329774 h 332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312806" h="3329774">
                  <a:moveTo>
                    <a:pt x="0" y="3325541"/>
                  </a:moveTo>
                  <a:cubicBezTo>
                    <a:pt x="160867" y="3111052"/>
                    <a:pt x="380294" y="2812602"/>
                    <a:pt x="482600" y="2682074"/>
                  </a:cubicBezTo>
                  <a:cubicBezTo>
                    <a:pt x="584906" y="2551546"/>
                    <a:pt x="580672" y="2586824"/>
                    <a:pt x="613833" y="2542374"/>
                  </a:cubicBezTo>
                  <a:cubicBezTo>
                    <a:pt x="646994" y="2497924"/>
                    <a:pt x="664633" y="2454885"/>
                    <a:pt x="681566" y="2415374"/>
                  </a:cubicBezTo>
                  <a:cubicBezTo>
                    <a:pt x="698499" y="2375863"/>
                    <a:pt x="705555" y="2346935"/>
                    <a:pt x="715433" y="2305307"/>
                  </a:cubicBezTo>
                  <a:cubicBezTo>
                    <a:pt x="725311" y="2263679"/>
                    <a:pt x="738716" y="2217112"/>
                    <a:pt x="740833" y="2165607"/>
                  </a:cubicBezTo>
                  <a:cubicBezTo>
                    <a:pt x="742950" y="2114102"/>
                    <a:pt x="746477" y="2079529"/>
                    <a:pt x="728133" y="1996274"/>
                  </a:cubicBezTo>
                  <a:cubicBezTo>
                    <a:pt x="709789" y="1913019"/>
                    <a:pt x="655460" y="1764146"/>
                    <a:pt x="630766" y="1666074"/>
                  </a:cubicBezTo>
                  <a:cubicBezTo>
                    <a:pt x="606072" y="1568002"/>
                    <a:pt x="586316" y="1486862"/>
                    <a:pt x="579966" y="1407840"/>
                  </a:cubicBezTo>
                  <a:cubicBezTo>
                    <a:pt x="573616" y="1328818"/>
                    <a:pt x="586316" y="1275195"/>
                    <a:pt x="592666" y="1191940"/>
                  </a:cubicBezTo>
                  <a:cubicBezTo>
                    <a:pt x="599016" y="1108685"/>
                    <a:pt x="599722" y="997207"/>
                    <a:pt x="618066" y="908307"/>
                  </a:cubicBezTo>
                  <a:cubicBezTo>
                    <a:pt x="636410" y="819407"/>
                    <a:pt x="668866" y="731212"/>
                    <a:pt x="702733" y="658540"/>
                  </a:cubicBezTo>
                  <a:cubicBezTo>
                    <a:pt x="736600" y="585868"/>
                    <a:pt x="783166" y="522368"/>
                    <a:pt x="821266" y="472274"/>
                  </a:cubicBezTo>
                  <a:cubicBezTo>
                    <a:pt x="859366" y="422180"/>
                    <a:pt x="867127" y="412302"/>
                    <a:pt x="931333" y="357974"/>
                  </a:cubicBezTo>
                  <a:cubicBezTo>
                    <a:pt x="995539" y="303646"/>
                    <a:pt x="1135239" y="193579"/>
                    <a:pt x="1206500" y="146307"/>
                  </a:cubicBezTo>
                  <a:cubicBezTo>
                    <a:pt x="1277761" y="99035"/>
                    <a:pt x="1305278" y="94095"/>
                    <a:pt x="1358900" y="74340"/>
                  </a:cubicBezTo>
                  <a:cubicBezTo>
                    <a:pt x="1412522" y="54585"/>
                    <a:pt x="1475316" y="39063"/>
                    <a:pt x="1528233" y="27774"/>
                  </a:cubicBezTo>
                  <a:cubicBezTo>
                    <a:pt x="1581150" y="16485"/>
                    <a:pt x="1617839" y="10840"/>
                    <a:pt x="1676400" y="6607"/>
                  </a:cubicBezTo>
                  <a:cubicBezTo>
                    <a:pt x="1734961" y="2374"/>
                    <a:pt x="1808339" y="-3270"/>
                    <a:pt x="1879600" y="2374"/>
                  </a:cubicBezTo>
                  <a:cubicBezTo>
                    <a:pt x="1950861" y="8018"/>
                    <a:pt x="2017888" y="17191"/>
                    <a:pt x="2103966" y="40474"/>
                  </a:cubicBezTo>
                  <a:cubicBezTo>
                    <a:pt x="2190044" y="63757"/>
                    <a:pt x="2312810" y="105385"/>
                    <a:pt x="2396066" y="142074"/>
                  </a:cubicBezTo>
                  <a:cubicBezTo>
                    <a:pt x="2479322" y="178763"/>
                    <a:pt x="2546350" y="225329"/>
                    <a:pt x="2603500" y="260607"/>
                  </a:cubicBezTo>
                  <a:cubicBezTo>
                    <a:pt x="2660650" y="295885"/>
                    <a:pt x="2693811" y="320579"/>
                    <a:pt x="2738966" y="353740"/>
                  </a:cubicBezTo>
                  <a:cubicBezTo>
                    <a:pt x="2784122" y="386901"/>
                    <a:pt x="2824339" y="412302"/>
                    <a:pt x="2874433" y="459574"/>
                  </a:cubicBezTo>
                  <a:cubicBezTo>
                    <a:pt x="2924527" y="506846"/>
                    <a:pt x="2995083" y="581635"/>
                    <a:pt x="3039533" y="637374"/>
                  </a:cubicBezTo>
                  <a:cubicBezTo>
                    <a:pt x="3083983" y="693113"/>
                    <a:pt x="3115028" y="742501"/>
                    <a:pt x="3141133" y="794007"/>
                  </a:cubicBezTo>
                  <a:cubicBezTo>
                    <a:pt x="3167239" y="845512"/>
                    <a:pt x="3184171" y="887140"/>
                    <a:pt x="3196166" y="946407"/>
                  </a:cubicBezTo>
                  <a:cubicBezTo>
                    <a:pt x="3208161" y="1005674"/>
                    <a:pt x="3208867" y="1093162"/>
                    <a:pt x="3213100" y="1149607"/>
                  </a:cubicBezTo>
                  <a:cubicBezTo>
                    <a:pt x="3217333" y="1206052"/>
                    <a:pt x="3218744" y="1233568"/>
                    <a:pt x="3221566" y="1285074"/>
                  </a:cubicBezTo>
                  <a:cubicBezTo>
                    <a:pt x="3224388" y="1336579"/>
                    <a:pt x="3230033" y="1405018"/>
                    <a:pt x="3230033" y="1458640"/>
                  </a:cubicBezTo>
                  <a:cubicBezTo>
                    <a:pt x="3230033" y="1512262"/>
                    <a:pt x="3238499" y="1563768"/>
                    <a:pt x="3221566" y="1606807"/>
                  </a:cubicBezTo>
                  <a:cubicBezTo>
                    <a:pt x="3204633" y="1649846"/>
                    <a:pt x="3134077" y="1667485"/>
                    <a:pt x="3128433" y="1716874"/>
                  </a:cubicBezTo>
                  <a:cubicBezTo>
                    <a:pt x="3122789" y="1766263"/>
                    <a:pt x="3170767" y="1847401"/>
                    <a:pt x="3187700" y="1903140"/>
                  </a:cubicBezTo>
                  <a:cubicBezTo>
                    <a:pt x="3204633" y="1958879"/>
                    <a:pt x="3213100" y="2013207"/>
                    <a:pt x="3230033" y="2051307"/>
                  </a:cubicBezTo>
                  <a:cubicBezTo>
                    <a:pt x="3246966" y="2089407"/>
                    <a:pt x="3275895" y="2102107"/>
                    <a:pt x="3289300" y="2131740"/>
                  </a:cubicBezTo>
                  <a:cubicBezTo>
                    <a:pt x="3302705" y="2161373"/>
                    <a:pt x="3318933" y="2198063"/>
                    <a:pt x="3310466" y="2229107"/>
                  </a:cubicBezTo>
                  <a:cubicBezTo>
                    <a:pt x="3301999" y="2260151"/>
                    <a:pt x="3275894" y="2298251"/>
                    <a:pt x="3238500" y="2318007"/>
                  </a:cubicBezTo>
                  <a:cubicBezTo>
                    <a:pt x="3201106" y="2337762"/>
                    <a:pt x="3114322" y="2329295"/>
                    <a:pt x="3086100" y="2347640"/>
                  </a:cubicBezTo>
                  <a:cubicBezTo>
                    <a:pt x="3057878" y="2365984"/>
                    <a:pt x="3069872" y="2404085"/>
                    <a:pt x="3069166" y="2428074"/>
                  </a:cubicBezTo>
                  <a:cubicBezTo>
                    <a:pt x="3068460" y="2452063"/>
                    <a:pt x="3083277" y="2466880"/>
                    <a:pt x="3081866" y="2491574"/>
                  </a:cubicBezTo>
                  <a:cubicBezTo>
                    <a:pt x="3080455" y="2516268"/>
                    <a:pt x="3071989" y="2559307"/>
                    <a:pt x="3060700" y="2576240"/>
                  </a:cubicBezTo>
                  <a:cubicBezTo>
                    <a:pt x="3049411" y="2593173"/>
                    <a:pt x="3024011" y="2586118"/>
                    <a:pt x="3014133" y="2593174"/>
                  </a:cubicBezTo>
                  <a:cubicBezTo>
                    <a:pt x="3004255" y="2600230"/>
                    <a:pt x="3000022" y="2608696"/>
                    <a:pt x="3001433" y="2618574"/>
                  </a:cubicBezTo>
                  <a:cubicBezTo>
                    <a:pt x="3002844" y="2628452"/>
                    <a:pt x="3016956" y="2638329"/>
                    <a:pt x="3022600" y="2652440"/>
                  </a:cubicBezTo>
                  <a:cubicBezTo>
                    <a:pt x="3028245" y="2666551"/>
                    <a:pt x="3036006" y="2687718"/>
                    <a:pt x="3035300" y="2703240"/>
                  </a:cubicBezTo>
                  <a:cubicBezTo>
                    <a:pt x="3034594" y="2718762"/>
                    <a:pt x="3032477" y="2730757"/>
                    <a:pt x="3018366" y="2745574"/>
                  </a:cubicBezTo>
                  <a:cubicBezTo>
                    <a:pt x="3004255" y="2760391"/>
                    <a:pt x="2975327" y="2766740"/>
                    <a:pt x="2950633" y="2792140"/>
                  </a:cubicBezTo>
                  <a:cubicBezTo>
                    <a:pt x="2925939" y="2817540"/>
                    <a:pt x="2881489" y="2861285"/>
                    <a:pt x="2870200" y="2897974"/>
                  </a:cubicBezTo>
                  <a:cubicBezTo>
                    <a:pt x="2858911" y="2934663"/>
                    <a:pt x="2885017" y="2972763"/>
                    <a:pt x="2882900" y="3012274"/>
                  </a:cubicBezTo>
                  <a:cubicBezTo>
                    <a:pt x="2880783" y="3051785"/>
                    <a:pt x="2870906" y="3105407"/>
                    <a:pt x="2857500" y="3135040"/>
                  </a:cubicBezTo>
                  <a:cubicBezTo>
                    <a:pt x="2844094" y="3164673"/>
                    <a:pt x="2832099" y="3178079"/>
                    <a:pt x="2802466" y="3190074"/>
                  </a:cubicBezTo>
                  <a:cubicBezTo>
                    <a:pt x="2772833" y="3202069"/>
                    <a:pt x="2738261" y="3212652"/>
                    <a:pt x="2679700" y="3207007"/>
                  </a:cubicBezTo>
                  <a:cubicBezTo>
                    <a:pt x="2621139" y="3201363"/>
                    <a:pt x="2518833" y="3173140"/>
                    <a:pt x="2451100" y="3156207"/>
                  </a:cubicBezTo>
                  <a:cubicBezTo>
                    <a:pt x="2383367" y="3139274"/>
                    <a:pt x="2321983" y="3104701"/>
                    <a:pt x="2273300" y="3105407"/>
                  </a:cubicBezTo>
                  <a:cubicBezTo>
                    <a:pt x="2224617" y="3106112"/>
                    <a:pt x="2187222" y="3135040"/>
                    <a:pt x="2159000" y="3160440"/>
                  </a:cubicBezTo>
                  <a:cubicBezTo>
                    <a:pt x="2130778" y="3185840"/>
                    <a:pt x="2112433" y="3229585"/>
                    <a:pt x="2103966" y="3257807"/>
                  </a:cubicBezTo>
                  <a:cubicBezTo>
                    <a:pt x="2095499" y="3286029"/>
                    <a:pt x="2108200" y="3329774"/>
                    <a:pt x="2108200" y="3329774"/>
                  </a:cubicBezTo>
                </a:path>
              </a:pathLst>
            </a:custGeom>
            <a:solidFill>
              <a:srgbClr val="FFFFFF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/>
            </a:p>
          </p:txBody>
        </p:sp>
        <p:grpSp>
          <p:nvGrpSpPr>
            <p:cNvPr id="22" name="Group 296">
              <a:extLst>
                <a:ext uri="{FF2B5EF4-FFF2-40B4-BE49-F238E27FC236}">
                  <a16:creationId xmlns:a16="http://schemas.microsoft.com/office/drawing/2014/main" xmlns="" id="{7D40A0EE-B078-CD49-882B-13C90D94EF84}"/>
                </a:ext>
              </a:extLst>
            </p:cNvPr>
            <p:cNvGrpSpPr/>
            <p:nvPr/>
          </p:nvGrpSpPr>
          <p:grpSpPr>
            <a:xfrm>
              <a:off x="1444117" y="2368374"/>
              <a:ext cx="153515" cy="304412"/>
              <a:chOff x="1444117" y="2368374"/>
              <a:chExt cx="153515" cy="304412"/>
            </a:xfrm>
            <a:effectLst/>
          </p:grpSpPr>
          <p:sp>
            <p:nvSpPr>
              <p:cNvPr id="23" name="Freihandform 9">
                <a:extLst>
                  <a:ext uri="{FF2B5EF4-FFF2-40B4-BE49-F238E27FC236}">
                    <a16:creationId xmlns:a16="http://schemas.microsoft.com/office/drawing/2014/main" xmlns="" id="{062AEFAF-4445-9C46-A7BF-FE505C0C3CBF}"/>
                  </a:ext>
                </a:extLst>
              </p:cNvPr>
              <p:cNvSpPr/>
              <p:nvPr/>
            </p:nvSpPr>
            <p:spPr>
              <a:xfrm flipH="1">
                <a:off x="1444117" y="2368374"/>
                <a:ext cx="153515" cy="304412"/>
              </a:xfrm>
              <a:custGeom>
                <a:avLst/>
                <a:gdLst>
                  <a:gd name="connsiteX0" fmla="*/ 2047319 w 2155984"/>
                  <a:gd name="connsiteY0" fmla="*/ 4021611 h 4268615"/>
                  <a:gd name="connsiteX1" fmla="*/ 1897904 w 2155984"/>
                  <a:gd name="connsiteY1" fmla="*/ 4150655 h 4268615"/>
                  <a:gd name="connsiteX2" fmla="*/ 1755281 w 2155984"/>
                  <a:gd name="connsiteY2" fmla="*/ 4218572 h 4268615"/>
                  <a:gd name="connsiteX3" fmla="*/ 1633033 w 2155984"/>
                  <a:gd name="connsiteY3" fmla="*/ 4259323 h 4268615"/>
                  <a:gd name="connsiteX4" fmla="*/ 1510785 w 2155984"/>
                  <a:gd name="connsiteY4" fmla="*/ 4259323 h 4268615"/>
                  <a:gd name="connsiteX5" fmla="*/ 1273080 w 2155984"/>
                  <a:gd name="connsiteY5" fmla="*/ 4157446 h 4268615"/>
                  <a:gd name="connsiteX6" fmla="*/ 865586 w 2155984"/>
                  <a:gd name="connsiteY6" fmla="*/ 3845024 h 4268615"/>
                  <a:gd name="connsiteX7" fmla="*/ 587131 w 2155984"/>
                  <a:gd name="connsiteY7" fmla="*/ 3607312 h 4268615"/>
                  <a:gd name="connsiteX8" fmla="*/ 315468 w 2155984"/>
                  <a:gd name="connsiteY8" fmla="*/ 3349225 h 4268615"/>
                  <a:gd name="connsiteX9" fmla="*/ 200012 w 2155984"/>
                  <a:gd name="connsiteY9" fmla="*/ 3118304 h 4268615"/>
                  <a:gd name="connsiteX10" fmla="*/ 57389 w 2155984"/>
                  <a:gd name="connsiteY10" fmla="*/ 2418751 h 4268615"/>
                  <a:gd name="connsiteX11" fmla="*/ 3056 w 2155984"/>
                  <a:gd name="connsiteY11" fmla="*/ 1882200 h 4268615"/>
                  <a:gd name="connsiteX12" fmla="*/ 16639 w 2155984"/>
                  <a:gd name="connsiteY12" fmla="*/ 1372816 h 4268615"/>
                  <a:gd name="connsiteX13" fmla="*/ 98138 w 2155984"/>
                  <a:gd name="connsiteY13" fmla="*/ 999269 h 4268615"/>
                  <a:gd name="connsiteX14" fmla="*/ 288302 w 2155984"/>
                  <a:gd name="connsiteY14" fmla="*/ 571386 h 4268615"/>
                  <a:gd name="connsiteX15" fmla="*/ 437717 w 2155984"/>
                  <a:gd name="connsiteY15" fmla="*/ 381217 h 4268615"/>
                  <a:gd name="connsiteX16" fmla="*/ 722963 w 2155984"/>
                  <a:gd name="connsiteY16" fmla="*/ 157088 h 4268615"/>
                  <a:gd name="connsiteX17" fmla="*/ 974251 w 2155984"/>
                  <a:gd name="connsiteY17" fmla="*/ 55211 h 4268615"/>
                  <a:gd name="connsiteX18" fmla="*/ 1239122 w 2155984"/>
                  <a:gd name="connsiteY18" fmla="*/ 877 h 4268615"/>
                  <a:gd name="connsiteX19" fmla="*/ 1524368 w 2155984"/>
                  <a:gd name="connsiteY19" fmla="*/ 28044 h 4268615"/>
                  <a:gd name="connsiteX20" fmla="*/ 1762073 w 2155984"/>
                  <a:gd name="connsiteY20" fmla="*/ 109545 h 4268615"/>
                  <a:gd name="connsiteX21" fmla="*/ 1938654 w 2155984"/>
                  <a:gd name="connsiteY21" fmla="*/ 245381 h 4268615"/>
                  <a:gd name="connsiteX22" fmla="*/ 2088068 w 2155984"/>
                  <a:gd name="connsiteY22" fmla="*/ 421967 h 4268615"/>
                  <a:gd name="connsiteX23" fmla="*/ 2135609 w 2155984"/>
                  <a:gd name="connsiteY23" fmla="*/ 551011 h 4268615"/>
                  <a:gd name="connsiteX24" fmla="*/ 2155984 w 2155984"/>
                  <a:gd name="connsiteY24" fmla="*/ 652888 h 4268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155984" h="4268615">
                    <a:moveTo>
                      <a:pt x="2047319" y="4021611"/>
                    </a:moveTo>
                    <a:cubicBezTo>
                      <a:pt x="1996948" y="4069719"/>
                      <a:pt x="1946577" y="4117828"/>
                      <a:pt x="1897904" y="4150655"/>
                    </a:cubicBezTo>
                    <a:cubicBezTo>
                      <a:pt x="1849231" y="4183482"/>
                      <a:pt x="1799426" y="4200461"/>
                      <a:pt x="1755281" y="4218572"/>
                    </a:cubicBezTo>
                    <a:cubicBezTo>
                      <a:pt x="1711136" y="4236683"/>
                      <a:pt x="1673782" y="4252531"/>
                      <a:pt x="1633033" y="4259323"/>
                    </a:cubicBezTo>
                    <a:cubicBezTo>
                      <a:pt x="1592284" y="4266115"/>
                      <a:pt x="1570777" y="4276303"/>
                      <a:pt x="1510785" y="4259323"/>
                    </a:cubicBezTo>
                    <a:cubicBezTo>
                      <a:pt x="1450793" y="4242344"/>
                      <a:pt x="1380613" y="4226496"/>
                      <a:pt x="1273080" y="4157446"/>
                    </a:cubicBezTo>
                    <a:cubicBezTo>
                      <a:pt x="1165547" y="4088396"/>
                      <a:pt x="979911" y="3936713"/>
                      <a:pt x="865586" y="3845024"/>
                    </a:cubicBezTo>
                    <a:cubicBezTo>
                      <a:pt x="751261" y="3753335"/>
                      <a:pt x="678817" y="3689945"/>
                      <a:pt x="587131" y="3607312"/>
                    </a:cubicBezTo>
                    <a:cubicBezTo>
                      <a:pt x="495445" y="3524679"/>
                      <a:pt x="379988" y="3430726"/>
                      <a:pt x="315468" y="3349225"/>
                    </a:cubicBezTo>
                    <a:cubicBezTo>
                      <a:pt x="250948" y="3267724"/>
                      <a:pt x="243025" y="3273383"/>
                      <a:pt x="200012" y="3118304"/>
                    </a:cubicBezTo>
                    <a:cubicBezTo>
                      <a:pt x="156999" y="2963225"/>
                      <a:pt x="90215" y="2624768"/>
                      <a:pt x="57389" y="2418751"/>
                    </a:cubicBezTo>
                    <a:cubicBezTo>
                      <a:pt x="24563" y="2212734"/>
                      <a:pt x="9848" y="2056522"/>
                      <a:pt x="3056" y="1882200"/>
                    </a:cubicBezTo>
                    <a:cubicBezTo>
                      <a:pt x="-3736" y="1707877"/>
                      <a:pt x="792" y="1519971"/>
                      <a:pt x="16639" y="1372816"/>
                    </a:cubicBezTo>
                    <a:cubicBezTo>
                      <a:pt x="32486" y="1225661"/>
                      <a:pt x="52861" y="1132841"/>
                      <a:pt x="98138" y="999269"/>
                    </a:cubicBezTo>
                    <a:cubicBezTo>
                      <a:pt x="143415" y="865697"/>
                      <a:pt x="231705" y="674395"/>
                      <a:pt x="288302" y="571386"/>
                    </a:cubicBezTo>
                    <a:cubicBezTo>
                      <a:pt x="344898" y="468377"/>
                      <a:pt x="365273" y="450267"/>
                      <a:pt x="437717" y="381217"/>
                    </a:cubicBezTo>
                    <a:cubicBezTo>
                      <a:pt x="510160" y="312167"/>
                      <a:pt x="633541" y="211422"/>
                      <a:pt x="722963" y="157088"/>
                    </a:cubicBezTo>
                    <a:cubicBezTo>
                      <a:pt x="812385" y="102754"/>
                      <a:pt x="888224" y="81246"/>
                      <a:pt x="974251" y="55211"/>
                    </a:cubicBezTo>
                    <a:cubicBezTo>
                      <a:pt x="1060277" y="29176"/>
                      <a:pt x="1147436" y="5405"/>
                      <a:pt x="1239122" y="877"/>
                    </a:cubicBezTo>
                    <a:cubicBezTo>
                      <a:pt x="1330808" y="-3651"/>
                      <a:pt x="1437209" y="9933"/>
                      <a:pt x="1524368" y="28044"/>
                    </a:cubicBezTo>
                    <a:cubicBezTo>
                      <a:pt x="1611527" y="46155"/>
                      <a:pt x="1693025" y="73322"/>
                      <a:pt x="1762073" y="109545"/>
                    </a:cubicBezTo>
                    <a:cubicBezTo>
                      <a:pt x="1831121" y="145768"/>
                      <a:pt x="1884322" y="193311"/>
                      <a:pt x="1938654" y="245381"/>
                    </a:cubicBezTo>
                    <a:cubicBezTo>
                      <a:pt x="1992986" y="297451"/>
                      <a:pt x="2055242" y="371029"/>
                      <a:pt x="2088068" y="421967"/>
                    </a:cubicBezTo>
                    <a:cubicBezTo>
                      <a:pt x="2120894" y="472905"/>
                      <a:pt x="2124290" y="512524"/>
                      <a:pt x="2135609" y="551011"/>
                    </a:cubicBezTo>
                    <a:cubicBezTo>
                      <a:pt x="2146928" y="589498"/>
                      <a:pt x="2151456" y="621193"/>
                      <a:pt x="2155984" y="652888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85000" lnSpcReduction="20000"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24" name="Freihandform 13">
                <a:extLst>
                  <a:ext uri="{FF2B5EF4-FFF2-40B4-BE49-F238E27FC236}">
                    <a16:creationId xmlns:a16="http://schemas.microsoft.com/office/drawing/2014/main" xmlns="" id="{8717F594-BE3C-3047-ADC3-BA9143D57E1E}"/>
                  </a:ext>
                </a:extLst>
              </p:cNvPr>
              <p:cNvSpPr/>
              <p:nvPr/>
            </p:nvSpPr>
            <p:spPr>
              <a:xfrm flipH="1">
                <a:off x="1473395" y="2408084"/>
                <a:ext cx="97074" cy="171528"/>
              </a:xfrm>
              <a:custGeom>
                <a:avLst/>
                <a:gdLst>
                  <a:gd name="connsiteX0" fmla="*/ 1115728 w 1363321"/>
                  <a:gd name="connsiteY0" fmla="*/ 1080863 h 2405260"/>
                  <a:gd name="connsiteX1" fmla="*/ 1258351 w 1363321"/>
                  <a:gd name="connsiteY1" fmla="*/ 883901 h 2405260"/>
                  <a:gd name="connsiteX2" fmla="*/ 1326266 w 1363321"/>
                  <a:gd name="connsiteY2" fmla="*/ 720899 h 2405260"/>
                  <a:gd name="connsiteX3" fmla="*/ 1360224 w 1363321"/>
                  <a:gd name="connsiteY3" fmla="*/ 483186 h 2405260"/>
                  <a:gd name="connsiteX4" fmla="*/ 1360224 w 1363321"/>
                  <a:gd name="connsiteY4" fmla="*/ 326975 h 2405260"/>
                  <a:gd name="connsiteX5" fmla="*/ 1346641 w 1363321"/>
                  <a:gd name="connsiteY5" fmla="*/ 211515 h 2405260"/>
                  <a:gd name="connsiteX6" fmla="*/ 1217601 w 1363321"/>
                  <a:gd name="connsiteY6" fmla="*/ 62096 h 2405260"/>
                  <a:gd name="connsiteX7" fmla="*/ 986688 w 1363321"/>
                  <a:gd name="connsiteY7" fmla="*/ 7762 h 2405260"/>
                  <a:gd name="connsiteX8" fmla="*/ 735400 w 1363321"/>
                  <a:gd name="connsiteY8" fmla="*/ 41721 h 2405260"/>
                  <a:gd name="connsiteX9" fmla="*/ 253198 w 1363321"/>
                  <a:gd name="connsiteY9" fmla="*/ 381310 h 2405260"/>
                  <a:gd name="connsiteX10" fmla="*/ 8702 w 1363321"/>
                  <a:gd name="connsiteY10" fmla="*/ 1257449 h 2405260"/>
                  <a:gd name="connsiteX11" fmla="*/ 63034 w 1363321"/>
                  <a:gd name="connsiteY11" fmla="*/ 2126797 h 2405260"/>
                  <a:gd name="connsiteX12" fmla="*/ 144533 w 1363321"/>
                  <a:gd name="connsiteY12" fmla="*/ 2405260 h 2405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63321" h="2405260">
                    <a:moveTo>
                      <a:pt x="1115728" y="1080863"/>
                    </a:moveTo>
                    <a:cubicBezTo>
                      <a:pt x="1169494" y="1012379"/>
                      <a:pt x="1223261" y="943895"/>
                      <a:pt x="1258351" y="883901"/>
                    </a:cubicBezTo>
                    <a:cubicBezTo>
                      <a:pt x="1293441" y="823907"/>
                      <a:pt x="1309287" y="787685"/>
                      <a:pt x="1326266" y="720899"/>
                    </a:cubicBezTo>
                    <a:cubicBezTo>
                      <a:pt x="1343245" y="654113"/>
                      <a:pt x="1354564" y="548840"/>
                      <a:pt x="1360224" y="483186"/>
                    </a:cubicBezTo>
                    <a:cubicBezTo>
                      <a:pt x="1365884" y="417532"/>
                      <a:pt x="1362488" y="372253"/>
                      <a:pt x="1360224" y="326975"/>
                    </a:cubicBezTo>
                    <a:cubicBezTo>
                      <a:pt x="1357960" y="281697"/>
                      <a:pt x="1370411" y="255661"/>
                      <a:pt x="1346641" y="211515"/>
                    </a:cubicBezTo>
                    <a:cubicBezTo>
                      <a:pt x="1322871" y="167369"/>
                      <a:pt x="1277593" y="96055"/>
                      <a:pt x="1217601" y="62096"/>
                    </a:cubicBezTo>
                    <a:cubicBezTo>
                      <a:pt x="1157609" y="28137"/>
                      <a:pt x="1067055" y="11158"/>
                      <a:pt x="986688" y="7762"/>
                    </a:cubicBezTo>
                    <a:cubicBezTo>
                      <a:pt x="906321" y="4366"/>
                      <a:pt x="857648" y="-20537"/>
                      <a:pt x="735400" y="41721"/>
                    </a:cubicBezTo>
                    <a:cubicBezTo>
                      <a:pt x="613152" y="103979"/>
                      <a:pt x="374314" y="178689"/>
                      <a:pt x="253198" y="381310"/>
                    </a:cubicBezTo>
                    <a:cubicBezTo>
                      <a:pt x="132082" y="583931"/>
                      <a:pt x="40396" y="966535"/>
                      <a:pt x="8702" y="1257449"/>
                    </a:cubicBezTo>
                    <a:cubicBezTo>
                      <a:pt x="-22992" y="1548363"/>
                      <a:pt x="40396" y="1935495"/>
                      <a:pt x="63034" y="2126797"/>
                    </a:cubicBezTo>
                    <a:cubicBezTo>
                      <a:pt x="85672" y="2318099"/>
                      <a:pt x="144533" y="2405260"/>
                      <a:pt x="144533" y="2405260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25" name="Freihandform 14">
                <a:extLst>
                  <a:ext uri="{FF2B5EF4-FFF2-40B4-BE49-F238E27FC236}">
                    <a16:creationId xmlns:a16="http://schemas.microsoft.com/office/drawing/2014/main" xmlns="" id="{BA65D6C3-85A0-2E45-8821-E8C3DB3C8885}"/>
                  </a:ext>
                </a:extLst>
              </p:cNvPr>
              <p:cNvSpPr/>
              <p:nvPr/>
            </p:nvSpPr>
            <p:spPr>
              <a:xfrm flipH="1">
                <a:off x="1456974" y="2442542"/>
                <a:ext cx="87764" cy="140909"/>
              </a:xfrm>
              <a:custGeom>
                <a:avLst/>
                <a:gdLst>
                  <a:gd name="connsiteX0" fmla="*/ 978472 w 1232568"/>
                  <a:gd name="connsiteY0" fmla="*/ 937266 h 1975895"/>
                  <a:gd name="connsiteX1" fmla="*/ 1032805 w 1232568"/>
                  <a:gd name="connsiteY1" fmla="*/ 882932 h 1975895"/>
                  <a:gd name="connsiteX2" fmla="*/ 1100721 w 1232568"/>
                  <a:gd name="connsiteY2" fmla="*/ 889723 h 1975895"/>
                  <a:gd name="connsiteX3" fmla="*/ 1189011 w 1232568"/>
                  <a:gd name="connsiteY3" fmla="*/ 1005184 h 1975895"/>
                  <a:gd name="connsiteX4" fmla="*/ 1202594 w 1232568"/>
                  <a:gd name="connsiteY4" fmla="*/ 1134228 h 1975895"/>
                  <a:gd name="connsiteX5" fmla="*/ 1175428 w 1232568"/>
                  <a:gd name="connsiteY5" fmla="*/ 1358356 h 1975895"/>
                  <a:gd name="connsiteX6" fmla="*/ 1189011 w 1232568"/>
                  <a:gd name="connsiteY6" fmla="*/ 1575693 h 1975895"/>
                  <a:gd name="connsiteX7" fmla="*/ 1229761 w 1232568"/>
                  <a:gd name="connsiteY7" fmla="*/ 1738696 h 1975895"/>
                  <a:gd name="connsiteX8" fmla="*/ 1209386 w 1232568"/>
                  <a:gd name="connsiteY8" fmla="*/ 1894907 h 1975895"/>
                  <a:gd name="connsiteX9" fmla="*/ 1053180 w 1232568"/>
                  <a:gd name="connsiteY9" fmla="*/ 1962825 h 1975895"/>
                  <a:gd name="connsiteX10" fmla="*/ 890182 w 1232568"/>
                  <a:gd name="connsiteY10" fmla="*/ 1962825 h 1975895"/>
                  <a:gd name="connsiteX11" fmla="*/ 713601 w 1232568"/>
                  <a:gd name="connsiteY11" fmla="*/ 1826989 h 1975895"/>
                  <a:gd name="connsiteX12" fmla="*/ 516646 w 1232568"/>
                  <a:gd name="connsiteY12" fmla="*/ 1731904 h 1975895"/>
                  <a:gd name="connsiteX13" fmla="*/ 292524 w 1232568"/>
                  <a:gd name="connsiteY13" fmla="*/ 1670778 h 1975895"/>
                  <a:gd name="connsiteX14" fmla="*/ 163484 w 1232568"/>
                  <a:gd name="connsiteY14" fmla="*/ 1596069 h 1975895"/>
                  <a:gd name="connsiteX15" fmla="*/ 54819 w 1232568"/>
                  <a:gd name="connsiteY15" fmla="*/ 1453441 h 1975895"/>
                  <a:gd name="connsiteX16" fmla="*/ 486 w 1232568"/>
                  <a:gd name="connsiteY16" fmla="*/ 1236104 h 1975895"/>
                  <a:gd name="connsiteX17" fmla="*/ 34444 w 1232568"/>
                  <a:gd name="connsiteY17" fmla="*/ 1005184 h 1975895"/>
                  <a:gd name="connsiteX18" fmla="*/ 136318 w 1232568"/>
                  <a:gd name="connsiteY18" fmla="*/ 862556 h 1975895"/>
                  <a:gd name="connsiteX19" fmla="*/ 244983 w 1232568"/>
                  <a:gd name="connsiteY19" fmla="*/ 733513 h 1975895"/>
                  <a:gd name="connsiteX20" fmla="*/ 306107 w 1232568"/>
                  <a:gd name="connsiteY20" fmla="*/ 611260 h 1975895"/>
                  <a:gd name="connsiteX21" fmla="*/ 394397 w 1232568"/>
                  <a:gd name="connsiteY21" fmla="*/ 455050 h 1975895"/>
                  <a:gd name="connsiteX22" fmla="*/ 652477 w 1232568"/>
                  <a:gd name="connsiteY22" fmla="*/ 332797 h 1975895"/>
                  <a:gd name="connsiteX23" fmla="*/ 829058 w 1232568"/>
                  <a:gd name="connsiteY23" fmla="*/ 230921 h 1975895"/>
                  <a:gd name="connsiteX24" fmla="*/ 998847 w 1232568"/>
                  <a:gd name="connsiteY24" fmla="*/ 0 h 1975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32568" h="1975895">
                    <a:moveTo>
                      <a:pt x="978472" y="937266"/>
                    </a:moveTo>
                    <a:cubicBezTo>
                      <a:pt x="995451" y="914061"/>
                      <a:pt x="1012430" y="890856"/>
                      <a:pt x="1032805" y="882932"/>
                    </a:cubicBezTo>
                    <a:cubicBezTo>
                      <a:pt x="1053180" y="875008"/>
                      <a:pt x="1074687" y="869348"/>
                      <a:pt x="1100721" y="889723"/>
                    </a:cubicBezTo>
                    <a:cubicBezTo>
                      <a:pt x="1126755" y="910098"/>
                      <a:pt x="1172032" y="964433"/>
                      <a:pt x="1189011" y="1005184"/>
                    </a:cubicBezTo>
                    <a:cubicBezTo>
                      <a:pt x="1205990" y="1045935"/>
                      <a:pt x="1204858" y="1075366"/>
                      <a:pt x="1202594" y="1134228"/>
                    </a:cubicBezTo>
                    <a:cubicBezTo>
                      <a:pt x="1200330" y="1193090"/>
                      <a:pt x="1177692" y="1284779"/>
                      <a:pt x="1175428" y="1358356"/>
                    </a:cubicBezTo>
                    <a:cubicBezTo>
                      <a:pt x="1173164" y="1431933"/>
                      <a:pt x="1179956" y="1512303"/>
                      <a:pt x="1189011" y="1575693"/>
                    </a:cubicBezTo>
                    <a:cubicBezTo>
                      <a:pt x="1198066" y="1639083"/>
                      <a:pt x="1226365" y="1685494"/>
                      <a:pt x="1229761" y="1738696"/>
                    </a:cubicBezTo>
                    <a:cubicBezTo>
                      <a:pt x="1233157" y="1791898"/>
                      <a:pt x="1238816" y="1857552"/>
                      <a:pt x="1209386" y="1894907"/>
                    </a:cubicBezTo>
                    <a:cubicBezTo>
                      <a:pt x="1179956" y="1932262"/>
                      <a:pt x="1106381" y="1951505"/>
                      <a:pt x="1053180" y="1962825"/>
                    </a:cubicBezTo>
                    <a:cubicBezTo>
                      <a:pt x="999979" y="1974145"/>
                      <a:pt x="946778" y="1985464"/>
                      <a:pt x="890182" y="1962825"/>
                    </a:cubicBezTo>
                    <a:cubicBezTo>
                      <a:pt x="833586" y="1940186"/>
                      <a:pt x="775857" y="1865476"/>
                      <a:pt x="713601" y="1826989"/>
                    </a:cubicBezTo>
                    <a:cubicBezTo>
                      <a:pt x="651345" y="1788502"/>
                      <a:pt x="586825" y="1757939"/>
                      <a:pt x="516646" y="1731904"/>
                    </a:cubicBezTo>
                    <a:cubicBezTo>
                      <a:pt x="446467" y="1705869"/>
                      <a:pt x="351384" y="1693417"/>
                      <a:pt x="292524" y="1670778"/>
                    </a:cubicBezTo>
                    <a:cubicBezTo>
                      <a:pt x="233664" y="1648139"/>
                      <a:pt x="203101" y="1632292"/>
                      <a:pt x="163484" y="1596069"/>
                    </a:cubicBezTo>
                    <a:cubicBezTo>
                      <a:pt x="123867" y="1559846"/>
                      <a:pt x="81985" y="1513435"/>
                      <a:pt x="54819" y="1453441"/>
                    </a:cubicBezTo>
                    <a:cubicBezTo>
                      <a:pt x="27653" y="1393447"/>
                      <a:pt x="3882" y="1310813"/>
                      <a:pt x="486" y="1236104"/>
                    </a:cubicBezTo>
                    <a:cubicBezTo>
                      <a:pt x="-2910" y="1161395"/>
                      <a:pt x="11805" y="1067442"/>
                      <a:pt x="34444" y="1005184"/>
                    </a:cubicBezTo>
                    <a:cubicBezTo>
                      <a:pt x="57083" y="942926"/>
                      <a:pt x="101228" y="907834"/>
                      <a:pt x="136318" y="862556"/>
                    </a:cubicBezTo>
                    <a:cubicBezTo>
                      <a:pt x="171408" y="817278"/>
                      <a:pt x="216685" y="775396"/>
                      <a:pt x="244983" y="733513"/>
                    </a:cubicBezTo>
                    <a:cubicBezTo>
                      <a:pt x="273281" y="691630"/>
                      <a:pt x="281205" y="657670"/>
                      <a:pt x="306107" y="611260"/>
                    </a:cubicBezTo>
                    <a:cubicBezTo>
                      <a:pt x="331009" y="564850"/>
                      <a:pt x="336669" y="501460"/>
                      <a:pt x="394397" y="455050"/>
                    </a:cubicBezTo>
                    <a:cubicBezTo>
                      <a:pt x="452125" y="408639"/>
                      <a:pt x="580034" y="370152"/>
                      <a:pt x="652477" y="332797"/>
                    </a:cubicBezTo>
                    <a:cubicBezTo>
                      <a:pt x="724920" y="295442"/>
                      <a:pt x="771330" y="286387"/>
                      <a:pt x="829058" y="230921"/>
                    </a:cubicBezTo>
                    <a:cubicBezTo>
                      <a:pt x="886786" y="175455"/>
                      <a:pt x="998847" y="0"/>
                      <a:pt x="998847" y="0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26" name="Freihandform 15">
                <a:extLst>
                  <a:ext uri="{FF2B5EF4-FFF2-40B4-BE49-F238E27FC236}">
                    <a16:creationId xmlns:a16="http://schemas.microsoft.com/office/drawing/2014/main" xmlns="" id="{1EF3C72B-7BD1-2D49-8FAC-AB0238DC4F7D}"/>
                  </a:ext>
                </a:extLst>
              </p:cNvPr>
              <p:cNvSpPr/>
              <p:nvPr/>
            </p:nvSpPr>
            <p:spPr>
              <a:xfrm flipH="1">
                <a:off x="1461043" y="2512288"/>
                <a:ext cx="10639" cy="29545"/>
              </a:xfrm>
              <a:custGeom>
                <a:avLst/>
                <a:gdLst>
                  <a:gd name="connsiteX0" fmla="*/ 142623 w 149415"/>
                  <a:gd name="connsiteY0" fmla="*/ 414298 h 414298"/>
                  <a:gd name="connsiteX1" fmla="*/ 54333 w 149415"/>
                  <a:gd name="connsiteY1" fmla="*/ 393923 h 414298"/>
                  <a:gd name="connsiteX2" fmla="*/ 20375 w 149415"/>
                  <a:gd name="connsiteY2" fmla="*/ 326005 h 414298"/>
                  <a:gd name="connsiteX3" fmla="*/ 0 w 149415"/>
                  <a:gd name="connsiteY3" fmla="*/ 251295 h 414298"/>
                  <a:gd name="connsiteX4" fmla="*/ 0 w 149415"/>
                  <a:gd name="connsiteY4" fmla="*/ 196961 h 414298"/>
                  <a:gd name="connsiteX5" fmla="*/ 20375 w 149415"/>
                  <a:gd name="connsiteY5" fmla="*/ 142627 h 414298"/>
                  <a:gd name="connsiteX6" fmla="*/ 54333 w 149415"/>
                  <a:gd name="connsiteY6" fmla="*/ 67917 h 414298"/>
                  <a:gd name="connsiteX7" fmla="*/ 108666 w 149415"/>
                  <a:gd name="connsiteY7" fmla="*/ 33958 h 414298"/>
                  <a:gd name="connsiteX8" fmla="*/ 149415 w 149415"/>
                  <a:gd name="connsiteY8" fmla="*/ 0 h 41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415" h="414298">
                    <a:moveTo>
                      <a:pt x="142623" y="414298"/>
                    </a:moveTo>
                    <a:cubicBezTo>
                      <a:pt x="108665" y="411468"/>
                      <a:pt x="74708" y="408639"/>
                      <a:pt x="54333" y="393923"/>
                    </a:cubicBezTo>
                    <a:cubicBezTo>
                      <a:pt x="33958" y="379207"/>
                      <a:pt x="29430" y="349776"/>
                      <a:pt x="20375" y="326005"/>
                    </a:cubicBezTo>
                    <a:cubicBezTo>
                      <a:pt x="11319" y="302234"/>
                      <a:pt x="3396" y="272802"/>
                      <a:pt x="0" y="251295"/>
                    </a:cubicBezTo>
                    <a:cubicBezTo>
                      <a:pt x="-3396" y="229788"/>
                      <a:pt x="-3396" y="215072"/>
                      <a:pt x="0" y="196961"/>
                    </a:cubicBezTo>
                    <a:cubicBezTo>
                      <a:pt x="3396" y="178850"/>
                      <a:pt x="11320" y="164134"/>
                      <a:pt x="20375" y="142627"/>
                    </a:cubicBezTo>
                    <a:cubicBezTo>
                      <a:pt x="29430" y="121120"/>
                      <a:pt x="39618" y="86028"/>
                      <a:pt x="54333" y="67917"/>
                    </a:cubicBezTo>
                    <a:cubicBezTo>
                      <a:pt x="69048" y="49806"/>
                      <a:pt x="92819" y="45277"/>
                      <a:pt x="108666" y="33958"/>
                    </a:cubicBezTo>
                    <a:cubicBezTo>
                      <a:pt x="124513" y="22638"/>
                      <a:pt x="149415" y="0"/>
                      <a:pt x="149415" y="0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9" name="Freeform 303">
            <a:extLst>
              <a:ext uri="{FF2B5EF4-FFF2-40B4-BE49-F238E27FC236}">
                <a16:creationId xmlns:a16="http://schemas.microsoft.com/office/drawing/2014/main" xmlns="" id="{73CEA70F-7E2A-F047-8F10-D8C7FE4B236D}"/>
              </a:ext>
            </a:extLst>
          </p:cNvPr>
          <p:cNvSpPr/>
          <p:nvPr/>
        </p:nvSpPr>
        <p:spPr>
          <a:xfrm flipH="1">
            <a:off x="1954267" y="3110053"/>
            <a:ext cx="2058224" cy="608903"/>
          </a:xfrm>
          <a:custGeom>
            <a:avLst/>
            <a:gdLst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59467 w 4775200"/>
              <a:gd name="connsiteY35" fmla="*/ 673402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082800 w 4775200"/>
              <a:gd name="connsiteY47" fmla="*/ 447624 h 3354626"/>
              <a:gd name="connsiteX48" fmla="*/ 2111022 w 4775200"/>
              <a:gd name="connsiteY48" fmla="*/ 351669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59467 w 4775200"/>
              <a:gd name="connsiteY35" fmla="*/ 673402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082800 w 4775200"/>
              <a:gd name="connsiteY47" fmla="*/ 447624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59467 w 4775200"/>
              <a:gd name="connsiteY35" fmla="*/ 673402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47245 w 4775200"/>
              <a:gd name="connsiteY58" fmla="*/ 15087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38602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47245 w 4775200"/>
              <a:gd name="connsiteY58" fmla="*/ 15087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372534 w 4775200"/>
              <a:gd name="connsiteY1" fmla="*/ 1632958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47245 w 4775200"/>
              <a:gd name="connsiteY58" fmla="*/ 15087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13111"/>
              <a:gd name="connsiteY0" fmla="*/ 1644247 h 3354626"/>
              <a:gd name="connsiteX1" fmla="*/ 310445 w 4713111"/>
              <a:gd name="connsiteY1" fmla="*/ 1632958 h 3354626"/>
              <a:gd name="connsiteX2" fmla="*/ 349956 w 4713111"/>
              <a:gd name="connsiteY2" fmla="*/ 1531357 h 3354626"/>
              <a:gd name="connsiteX3" fmla="*/ 406400 w 4713111"/>
              <a:gd name="connsiteY3" fmla="*/ 1435402 h 3354626"/>
              <a:gd name="connsiteX4" fmla="*/ 451556 w 4713111"/>
              <a:gd name="connsiteY4" fmla="*/ 1632957 h 3354626"/>
              <a:gd name="connsiteX5" fmla="*/ 524933 w 4713111"/>
              <a:gd name="connsiteY5" fmla="*/ 2428824 h 3354626"/>
              <a:gd name="connsiteX6" fmla="*/ 541867 w 4713111"/>
              <a:gd name="connsiteY6" fmla="*/ 2513491 h 3354626"/>
              <a:gd name="connsiteX7" fmla="*/ 558800 w 4713111"/>
              <a:gd name="connsiteY7" fmla="*/ 2524780 h 3354626"/>
              <a:gd name="connsiteX8" fmla="*/ 570089 w 4713111"/>
              <a:gd name="connsiteY8" fmla="*/ 2327224 h 3354626"/>
              <a:gd name="connsiteX9" fmla="*/ 654756 w 4713111"/>
              <a:gd name="connsiteY9" fmla="*/ 261357 h 3354626"/>
              <a:gd name="connsiteX10" fmla="*/ 654756 w 4713111"/>
              <a:gd name="connsiteY10" fmla="*/ 142824 h 3354626"/>
              <a:gd name="connsiteX11" fmla="*/ 671689 w 4713111"/>
              <a:gd name="connsiteY11" fmla="*/ 58157 h 3354626"/>
              <a:gd name="connsiteX12" fmla="*/ 688622 w 4713111"/>
              <a:gd name="connsiteY12" fmla="*/ 52513 h 3354626"/>
              <a:gd name="connsiteX13" fmla="*/ 722489 w 4713111"/>
              <a:gd name="connsiteY13" fmla="*/ 741135 h 3354626"/>
              <a:gd name="connsiteX14" fmla="*/ 750711 w 4713111"/>
              <a:gd name="connsiteY14" fmla="*/ 2225624 h 3354626"/>
              <a:gd name="connsiteX15" fmla="*/ 790222 w 4713111"/>
              <a:gd name="connsiteY15" fmla="*/ 3196469 h 3354626"/>
              <a:gd name="connsiteX16" fmla="*/ 807156 w 4713111"/>
              <a:gd name="connsiteY16" fmla="*/ 3343224 h 3354626"/>
              <a:gd name="connsiteX17" fmla="*/ 829733 w 4713111"/>
              <a:gd name="connsiteY17" fmla="*/ 3089224 h 3354626"/>
              <a:gd name="connsiteX18" fmla="*/ 869245 w 4713111"/>
              <a:gd name="connsiteY18" fmla="*/ 1412824 h 3354626"/>
              <a:gd name="connsiteX19" fmla="*/ 908756 w 4713111"/>
              <a:gd name="connsiteY19" fmla="*/ 509713 h 3354626"/>
              <a:gd name="connsiteX20" fmla="*/ 920045 w 4713111"/>
              <a:gd name="connsiteY20" fmla="*/ 396824 h 3354626"/>
              <a:gd name="connsiteX21" fmla="*/ 965200 w 4713111"/>
              <a:gd name="connsiteY21" fmla="*/ 1091091 h 3354626"/>
              <a:gd name="connsiteX22" fmla="*/ 1021645 w 4713111"/>
              <a:gd name="connsiteY22" fmla="*/ 2694113 h 3354626"/>
              <a:gd name="connsiteX23" fmla="*/ 1061156 w 4713111"/>
              <a:gd name="connsiteY23" fmla="*/ 2490913 h 3354626"/>
              <a:gd name="connsiteX24" fmla="*/ 1117600 w 4713111"/>
              <a:gd name="connsiteY24" fmla="*/ 504069 h 3354626"/>
              <a:gd name="connsiteX25" fmla="*/ 1190978 w 4713111"/>
              <a:gd name="connsiteY25" fmla="*/ 526646 h 3354626"/>
              <a:gd name="connsiteX26" fmla="*/ 1236133 w 4713111"/>
              <a:gd name="connsiteY26" fmla="*/ 2440113 h 3354626"/>
              <a:gd name="connsiteX27" fmla="*/ 1247422 w 4713111"/>
              <a:gd name="connsiteY27" fmla="*/ 2823935 h 3354626"/>
              <a:gd name="connsiteX28" fmla="*/ 1309511 w 4713111"/>
              <a:gd name="connsiteY28" fmla="*/ 2067580 h 3354626"/>
              <a:gd name="connsiteX29" fmla="*/ 1349022 w 4713111"/>
              <a:gd name="connsiteY29" fmla="*/ 887891 h 3354626"/>
              <a:gd name="connsiteX30" fmla="*/ 1394178 w 4713111"/>
              <a:gd name="connsiteY30" fmla="*/ 899180 h 3354626"/>
              <a:gd name="connsiteX31" fmla="*/ 1450622 w 4713111"/>
              <a:gd name="connsiteY31" fmla="*/ 2321580 h 3354626"/>
              <a:gd name="connsiteX32" fmla="*/ 1495778 w 4713111"/>
              <a:gd name="connsiteY32" fmla="*/ 2394957 h 3354626"/>
              <a:gd name="connsiteX33" fmla="*/ 1546578 w 4713111"/>
              <a:gd name="connsiteY33" fmla="*/ 1119313 h 3354626"/>
              <a:gd name="connsiteX34" fmla="*/ 1569156 w 4713111"/>
              <a:gd name="connsiteY34" fmla="*/ 769357 h 3354626"/>
              <a:gd name="connsiteX35" fmla="*/ 1619956 w 4713111"/>
              <a:gd name="connsiteY35" fmla="*/ 763714 h 3354626"/>
              <a:gd name="connsiteX36" fmla="*/ 1665111 w 4713111"/>
              <a:gd name="connsiteY36" fmla="*/ 2078869 h 3354626"/>
              <a:gd name="connsiteX37" fmla="*/ 1687689 w 4713111"/>
              <a:gd name="connsiteY37" fmla="*/ 2507846 h 3354626"/>
              <a:gd name="connsiteX38" fmla="*/ 1704622 w 4713111"/>
              <a:gd name="connsiteY38" fmla="*/ 2558646 h 3354626"/>
              <a:gd name="connsiteX39" fmla="*/ 1744133 w 4713111"/>
              <a:gd name="connsiteY39" fmla="*/ 1920824 h 3354626"/>
              <a:gd name="connsiteX40" fmla="*/ 1794933 w 4713111"/>
              <a:gd name="connsiteY40" fmla="*/ 944335 h 3354626"/>
              <a:gd name="connsiteX41" fmla="*/ 1828800 w 4713111"/>
              <a:gd name="connsiteY41" fmla="*/ 916114 h 3354626"/>
              <a:gd name="connsiteX42" fmla="*/ 1857022 w 4713111"/>
              <a:gd name="connsiteY42" fmla="*/ 1350735 h 3354626"/>
              <a:gd name="connsiteX43" fmla="*/ 1885245 w 4713111"/>
              <a:gd name="connsiteY43" fmla="*/ 2276424 h 3354626"/>
              <a:gd name="connsiteX44" fmla="*/ 1907822 w 4713111"/>
              <a:gd name="connsiteY44" fmla="*/ 2569935 h 3354626"/>
              <a:gd name="connsiteX45" fmla="*/ 1947333 w 4713111"/>
              <a:gd name="connsiteY45" fmla="*/ 2389313 h 3354626"/>
              <a:gd name="connsiteX46" fmla="*/ 2003778 w 4713111"/>
              <a:gd name="connsiteY46" fmla="*/ 899180 h 3354626"/>
              <a:gd name="connsiteX47" fmla="*/ 2043289 w 4713111"/>
              <a:gd name="connsiteY47" fmla="*/ 464558 h 3354626"/>
              <a:gd name="connsiteX48" fmla="*/ 2088444 w 4713111"/>
              <a:gd name="connsiteY48" fmla="*/ 481491 h 3354626"/>
              <a:gd name="connsiteX49" fmla="*/ 2144889 w 4713111"/>
              <a:gd name="connsiteY49" fmla="*/ 2327224 h 3354626"/>
              <a:gd name="connsiteX50" fmla="*/ 2173111 w 4713111"/>
              <a:gd name="connsiteY50" fmla="*/ 2823935 h 3354626"/>
              <a:gd name="connsiteX51" fmla="*/ 2184400 w 4713111"/>
              <a:gd name="connsiteY51" fmla="*/ 2908602 h 3354626"/>
              <a:gd name="connsiteX52" fmla="*/ 2240845 w 4713111"/>
              <a:gd name="connsiteY52" fmla="*/ 2219980 h 3354626"/>
              <a:gd name="connsiteX53" fmla="*/ 2291645 w 4713111"/>
              <a:gd name="connsiteY53" fmla="*/ 1136246 h 3354626"/>
              <a:gd name="connsiteX54" fmla="*/ 2325511 w 4713111"/>
              <a:gd name="connsiteY54" fmla="*/ 854024 h 3354626"/>
              <a:gd name="connsiteX55" fmla="*/ 2427111 w 4713111"/>
              <a:gd name="connsiteY55" fmla="*/ 1717624 h 3354626"/>
              <a:gd name="connsiteX56" fmla="*/ 2466622 w 4713111"/>
              <a:gd name="connsiteY56" fmla="*/ 1920824 h 3354626"/>
              <a:gd name="connsiteX57" fmla="*/ 2534356 w 4713111"/>
              <a:gd name="connsiteY57" fmla="*/ 1548291 h 3354626"/>
              <a:gd name="connsiteX58" fmla="*/ 2585156 w 4713111"/>
              <a:gd name="connsiteY58" fmla="*/ 1508780 h 3354626"/>
              <a:gd name="connsiteX59" fmla="*/ 2641600 w 4713111"/>
              <a:gd name="connsiteY59" fmla="*/ 1903891 h 3354626"/>
              <a:gd name="connsiteX60" fmla="*/ 2692400 w 4713111"/>
              <a:gd name="connsiteY60" fmla="*/ 2101446 h 3354626"/>
              <a:gd name="connsiteX61" fmla="*/ 2760133 w 4713111"/>
              <a:gd name="connsiteY61" fmla="*/ 1649891 h 3354626"/>
              <a:gd name="connsiteX62" fmla="*/ 2788356 w 4713111"/>
              <a:gd name="connsiteY62" fmla="*/ 1339446 h 3354626"/>
              <a:gd name="connsiteX63" fmla="*/ 2822222 w 4713111"/>
              <a:gd name="connsiteY63" fmla="*/ 1266069 h 3354626"/>
              <a:gd name="connsiteX64" fmla="*/ 2923822 w 4713111"/>
              <a:gd name="connsiteY64" fmla="*/ 1616024 h 3354626"/>
              <a:gd name="connsiteX65" fmla="*/ 2963333 w 4713111"/>
              <a:gd name="connsiteY65" fmla="*/ 1774069 h 3354626"/>
              <a:gd name="connsiteX66" fmla="*/ 3002845 w 4713111"/>
              <a:gd name="connsiteY66" fmla="*/ 1711980 h 3354626"/>
              <a:gd name="connsiteX67" fmla="*/ 3087511 w 4713111"/>
              <a:gd name="connsiteY67" fmla="*/ 1672469 h 3354626"/>
              <a:gd name="connsiteX68" fmla="*/ 3183467 w 4713111"/>
              <a:gd name="connsiteY68" fmla="*/ 1757135 h 3354626"/>
              <a:gd name="connsiteX69" fmla="*/ 3211689 w 4713111"/>
              <a:gd name="connsiteY69" fmla="*/ 1734557 h 3354626"/>
              <a:gd name="connsiteX70" fmla="*/ 3268133 w 4713111"/>
              <a:gd name="connsiteY70" fmla="*/ 1582157 h 3354626"/>
              <a:gd name="connsiteX71" fmla="*/ 3324578 w 4713111"/>
              <a:gd name="connsiteY71" fmla="*/ 1474913 h 3354626"/>
              <a:gd name="connsiteX72" fmla="*/ 3431822 w 4713111"/>
              <a:gd name="connsiteY72" fmla="*/ 1689402 h 3354626"/>
              <a:gd name="connsiteX73" fmla="*/ 3476978 w 4713111"/>
              <a:gd name="connsiteY73" fmla="*/ 1757135 h 3354626"/>
              <a:gd name="connsiteX74" fmla="*/ 3550356 w 4713111"/>
              <a:gd name="connsiteY74" fmla="*/ 1661180 h 3354626"/>
              <a:gd name="connsiteX75" fmla="*/ 3589867 w 4713111"/>
              <a:gd name="connsiteY75" fmla="*/ 1638602 h 3354626"/>
              <a:gd name="connsiteX76" fmla="*/ 3714045 w 4713111"/>
              <a:gd name="connsiteY76" fmla="*/ 1678113 h 3354626"/>
              <a:gd name="connsiteX77" fmla="*/ 3793067 w 4713111"/>
              <a:gd name="connsiteY77" fmla="*/ 1610380 h 3354626"/>
              <a:gd name="connsiteX78" fmla="*/ 3843867 w 4713111"/>
              <a:gd name="connsiteY78" fmla="*/ 1582157 h 3354626"/>
              <a:gd name="connsiteX79" fmla="*/ 3968045 w 4713111"/>
              <a:gd name="connsiteY79" fmla="*/ 1700691 h 3354626"/>
              <a:gd name="connsiteX80" fmla="*/ 4007556 w 4713111"/>
              <a:gd name="connsiteY80" fmla="*/ 1711980 h 3354626"/>
              <a:gd name="connsiteX81" fmla="*/ 4047067 w 4713111"/>
              <a:gd name="connsiteY81" fmla="*/ 1649891 h 3354626"/>
              <a:gd name="connsiteX82" fmla="*/ 4114800 w 4713111"/>
              <a:gd name="connsiteY82" fmla="*/ 1621669 h 3354626"/>
              <a:gd name="connsiteX83" fmla="*/ 4205111 w 4713111"/>
              <a:gd name="connsiteY83" fmla="*/ 1649891 h 3354626"/>
              <a:gd name="connsiteX84" fmla="*/ 4295422 w 4713111"/>
              <a:gd name="connsiteY84" fmla="*/ 1627313 h 3354626"/>
              <a:gd name="connsiteX85" fmla="*/ 4357511 w 4713111"/>
              <a:gd name="connsiteY85" fmla="*/ 1655535 h 3354626"/>
              <a:gd name="connsiteX86" fmla="*/ 4487333 w 4713111"/>
              <a:gd name="connsiteY86" fmla="*/ 1661180 h 3354626"/>
              <a:gd name="connsiteX87" fmla="*/ 4713111 w 4713111"/>
              <a:gd name="connsiteY87" fmla="*/ 1638602 h 3354626"/>
              <a:gd name="connsiteX0" fmla="*/ 0 w 4713111"/>
              <a:gd name="connsiteY0" fmla="*/ 1644247 h 3354626"/>
              <a:gd name="connsiteX1" fmla="*/ 293511 w 4713111"/>
              <a:gd name="connsiteY1" fmla="*/ 1638602 h 3354626"/>
              <a:gd name="connsiteX2" fmla="*/ 349956 w 4713111"/>
              <a:gd name="connsiteY2" fmla="*/ 1531357 h 3354626"/>
              <a:gd name="connsiteX3" fmla="*/ 406400 w 4713111"/>
              <a:gd name="connsiteY3" fmla="*/ 1435402 h 3354626"/>
              <a:gd name="connsiteX4" fmla="*/ 451556 w 4713111"/>
              <a:gd name="connsiteY4" fmla="*/ 1632957 h 3354626"/>
              <a:gd name="connsiteX5" fmla="*/ 524933 w 4713111"/>
              <a:gd name="connsiteY5" fmla="*/ 2428824 h 3354626"/>
              <a:gd name="connsiteX6" fmla="*/ 541867 w 4713111"/>
              <a:gd name="connsiteY6" fmla="*/ 2513491 h 3354626"/>
              <a:gd name="connsiteX7" fmla="*/ 558800 w 4713111"/>
              <a:gd name="connsiteY7" fmla="*/ 2524780 h 3354626"/>
              <a:gd name="connsiteX8" fmla="*/ 570089 w 4713111"/>
              <a:gd name="connsiteY8" fmla="*/ 2327224 h 3354626"/>
              <a:gd name="connsiteX9" fmla="*/ 654756 w 4713111"/>
              <a:gd name="connsiteY9" fmla="*/ 261357 h 3354626"/>
              <a:gd name="connsiteX10" fmla="*/ 654756 w 4713111"/>
              <a:gd name="connsiteY10" fmla="*/ 142824 h 3354626"/>
              <a:gd name="connsiteX11" fmla="*/ 671689 w 4713111"/>
              <a:gd name="connsiteY11" fmla="*/ 58157 h 3354626"/>
              <a:gd name="connsiteX12" fmla="*/ 688622 w 4713111"/>
              <a:gd name="connsiteY12" fmla="*/ 52513 h 3354626"/>
              <a:gd name="connsiteX13" fmla="*/ 722489 w 4713111"/>
              <a:gd name="connsiteY13" fmla="*/ 741135 h 3354626"/>
              <a:gd name="connsiteX14" fmla="*/ 750711 w 4713111"/>
              <a:gd name="connsiteY14" fmla="*/ 2225624 h 3354626"/>
              <a:gd name="connsiteX15" fmla="*/ 790222 w 4713111"/>
              <a:gd name="connsiteY15" fmla="*/ 3196469 h 3354626"/>
              <a:gd name="connsiteX16" fmla="*/ 807156 w 4713111"/>
              <a:gd name="connsiteY16" fmla="*/ 3343224 h 3354626"/>
              <a:gd name="connsiteX17" fmla="*/ 829733 w 4713111"/>
              <a:gd name="connsiteY17" fmla="*/ 3089224 h 3354626"/>
              <a:gd name="connsiteX18" fmla="*/ 869245 w 4713111"/>
              <a:gd name="connsiteY18" fmla="*/ 1412824 h 3354626"/>
              <a:gd name="connsiteX19" fmla="*/ 908756 w 4713111"/>
              <a:gd name="connsiteY19" fmla="*/ 509713 h 3354626"/>
              <a:gd name="connsiteX20" fmla="*/ 920045 w 4713111"/>
              <a:gd name="connsiteY20" fmla="*/ 396824 h 3354626"/>
              <a:gd name="connsiteX21" fmla="*/ 965200 w 4713111"/>
              <a:gd name="connsiteY21" fmla="*/ 1091091 h 3354626"/>
              <a:gd name="connsiteX22" fmla="*/ 1021645 w 4713111"/>
              <a:gd name="connsiteY22" fmla="*/ 2694113 h 3354626"/>
              <a:gd name="connsiteX23" fmla="*/ 1061156 w 4713111"/>
              <a:gd name="connsiteY23" fmla="*/ 2490913 h 3354626"/>
              <a:gd name="connsiteX24" fmla="*/ 1117600 w 4713111"/>
              <a:gd name="connsiteY24" fmla="*/ 504069 h 3354626"/>
              <a:gd name="connsiteX25" fmla="*/ 1190978 w 4713111"/>
              <a:gd name="connsiteY25" fmla="*/ 526646 h 3354626"/>
              <a:gd name="connsiteX26" fmla="*/ 1236133 w 4713111"/>
              <a:gd name="connsiteY26" fmla="*/ 2440113 h 3354626"/>
              <a:gd name="connsiteX27" fmla="*/ 1247422 w 4713111"/>
              <a:gd name="connsiteY27" fmla="*/ 2823935 h 3354626"/>
              <a:gd name="connsiteX28" fmla="*/ 1309511 w 4713111"/>
              <a:gd name="connsiteY28" fmla="*/ 2067580 h 3354626"/>
              <a:gd name="connsiteX29" fmla="*/ 1349022 w 4713111"/>
              <a:gd name="connsiteY29" fmla="*/ 887891 h 3354626"/>
              <a:gd name="connsiteX30" fmla="*/ 1394178 w 4713111"/>
              <a:gd name="connsiteY30" fmla="*/ 899180 h 3354626"/>
              <a:gd name="connsiteX31" fmla="*/ 1450622 w 4713111"/>
              <a:gd name="connsiteY31" fmla="*/ 2321580 h 3354626"/>
              <a:gd name="connsiteX32" fmla="*/ 1495778 w 4713111"/>
              <a:gd name="connsiteY32" fmla="*/ 2394957 h 3354626"/>
              <a:gd name="connsiteX33" fmla="*/ 1546578 w 4713111"/>
              <a:gd name="connsiteY33" fmla="*/ 1119313 h 3354626"/>
              <a:gd name="connsiteX34" fmla="*/ 1569156 w 4713111"/>
              <a:gd name="connsiteY34" fmla="*/ 769357 h 3354626"/>
              <a:gd name="connsiteX35" fmla="*/ 1619956 w 4713111"/>
              <a:gd name="connsiteY35" fmla="*/ 763714 h 3354626"/>
              <a:gd name="connsiteX36" fmla="*/ 1665111 w 4713111"/>
              <a:gd name="connsiteY36" fmla="*/ 2078869 h 3354626"/>
              <a:gd name="connsiteX37" fmla="*/ 1687689 w 4713111"/>
              <a:gd name="connsiteY37" fmla="*/ 2507846 h 3354626"/>
              <a:gd name="connsiteX38" fmla="*/ 1704622 w 4713111"/>
              <a:gd name="connsiteY38" fmla="*/ 2558646 h 3354626"/>
              <a:gd name="connsiteX39" fmla="*/ 1744133 w 4713111"/>
              <a:gd name="connsiteY39" fmla="*/ 1920824 h 3354626"/>
              <a:gd name="connsiteX40" fmla="*/ 1794933 w 4713111"/>
              <a:gd name="connsiteY40" fmla="*/ 944335 h 3354626"/>
              <a:gd name="connsiteX41" fmla="*/ 1828800 w 4713111"/>
              <a:gd name="connsiteY41" fmla="*/ 916114 h 3354626"/>
              <a:gd name="connsiteX42" fmla="*/ 1857022 w 4713111"/>
              <a:gd name="connsiteY42" fmla="*/ 1350735 h 3354626"/>
              <a:gd name="connsiteX43" fmla="*/ 1885245 w 4713111"/>
              <a:gd name="connsiteY43" fmla="*/ 2276424 h 3354626"/>
              <a:gd name="connsiteX44" fmla="*/ 1907822 w 4713111"/>
              <a:gd name="connsiteY44" fmla="*/ 2569935 h 3354626"/>
              <a:gd name="connsiteX45" fmla="*/ 1947333 w 4713111"/>
              <a:gd name="connsiteY45" fmla="*/ 2389313 h 3354626"/>
              <a:gd name="connsiteX46" fmla="*/ 2003778 w 4713111"/>
              <a:gd name="connsiteY46" fmla="*/ 899180 h 3354626"/>
              <a:gd name="connsiteX47" fmla="*/ 2043289 w 4713111"/>
              <a:gd name="connsiteY47" fmla="*/ 464558 h 3354626"/>
              <a:gd name="connsiteX48" fmla="*/ 2088444 w 4713111"/>
              <a:gd name="connsiteY48" fmla="*/ 481491 h 3354626"/>
              <a:gd name="connsiteX49" fmla="*/ 2144889 w 4713111"/>
              <a:gd name="connsiteY49" fmla="*/ 2327224 h 3354626"/>
              <a:gd name="connsiteX50" fmla="*/ 2173111 w 4713111"/>
              <a:gd name="connsiteY50" fmla="*/ 2823935 h 3354626"/>
              <a:gd name="connsiteX51" fmla="*/ 2184400 w 4713111"/>
              <a:gd name="connsiteY51" fmla="*/ 2908602 h 3354626"/>
              <a:gd name="connsiteX52" fmla="*/ 2240845 w 4713111"/>
              <a:gd name="connsiteY52" fmla="*/ 2219980 h 3354626"/>
              <a:gd name="connsiteX53" fmla="*/ 2291645 w 4713111"/>
              <a:gd name="connsiteY53" fmla="*/ 1136246 h 3354626"/>
              <a:gd name="connsiteX54" fmla="*/ 2325511 w 4713111"/>
              <a:gd name="connsiteY54" fmla="*/ 854024 h 3354626"/>
              <a:gd name="connsiteX55" fmla="*/ 2427111 w 4713111"/>
              <a:gd name="connsiteY55" fmla="*/ 1717624 h 3354626"/>
              <a:gd name="connsiteX56" fmla="*/ 2466622 w 4713111"/>
              <a:gd name="connsiteY56" fmla="*/ 1920824 h 3354626"/>
              <a:gd name="connsiteX57" fmla="*/ 2534356 w 4713111"/>
              <a:gd name="connsiteY57" fmla="*/ 1548291 h 3354626"/>
              <a:gd name="connsiteX58" fmla="*/ 2585156 w 4713111"/>
              <a:gd name="connsiteY58" fmla="*/ 1508780 h 3354626"/>
              <a:gd name="connsiteX59" fmla="*/ 2641600 w 4713111"/>
              <a:gd name="connsiteY59" fmla="*/ 1903891 h 3354626"/>
              <a:gd name="connsiteX60" fmla="*/ 2692400 w 4713111"/>
              <a:gd name="connsiteY60" fmla="*/ 2101446 h 3354626"/>
              <a:gd name="connsiteX61" fmla="*/ 2760133 w 4713111"/>
              <a:gd name="connsiteY61" fmla="*/ 1649891 h 3354626"/>
              <a:gd name="connsiteX62" fmla="*/ 2788356 w 4713111"/>
              <a:gd name="connsiteY62" fmla="*/ 1339446 h 3354626"/>
              <a:gd name="connsiteX63" fmla="*/ 2822222 w 4713111"/>
              <a:gd name="connsiteY63" fmla="*/ 1266069 h 3354626"/>
              <a:gd name="connsiteX64" fmla="*/ 2923822 w 4713111"/>
              <a:gd name="connsiteY64" fmla="*/ 1616024 h 3354626"/>
              <a:gd name="connsiteX65" fmla="*/ 2963333 w 4713111"/>
              <a:gd name="connsiteY65" fmla="*/ 1774069 h 3354626"/>
              <a:gd name="connsiteX66" fmla="*/ 3002845 w 4713111"/>
              <a:gd name="connsiteY66" fmla="*/ 1711980 h 3354626"/>
              <a:gd name="connsiteX67" fmla="*/ 3087511 w 4713111"/>
              <a:gd name="connsiteY67" fmla="*/ 1672469 h 3354626"/>
              <a:gd name="connsiteX68" fmla="*/ 3183467 w 4713111"/>
              <a:gd name="connsiteY68" fmla="*/ 1757135 h 3354626"/>
              <a:gd name="connsiteX69" fmla="*/ 3211689 w 4713111"/>
              <a:gd name="connsiteY69" fmla="*/ 1734557 h 3354626"/>
              <a:gd name="connsiteX70" fmla="*/ 3268133 w 4713111"/>
              <a:gd name="connsiteY70" fmla="*/ 1582157 h 3354626"/>
              <a:gd name="connsiteX71" fmla="*/ 3324578 w 4713111"/>
              <a:gd name="connsiteY71" fmla="*/ 1474913 h 3354626"/>
              <a:gd name="connsiteX72" fmla="*/ 3431822 w 4713111"/>
              <a:gd name="connsiteY72" fmla="*/ 1689402 h 3354626"/>
              <a:gd name="connsiteX73" fmla="*/ 3476978 w 4713111"/>
              <a:gd name="connsiteY73" fmla="*/ 1757135 h 3354626"/>
              <a:gd name="connsiteX74" fmla="*/ 3550356 w 4713111"/>
              <a:gd name="connsiteY74" fmla="*/ 1661180 h 3354626"/>
              <a:gd name="connsiteX75" fmla="*/ 3589867 w 4713111"/>
              <a:gd name="connsiteY75" fmla="*/ 1638602 h 3354626"/>
              <a:gd name="connsiteX76" fmla="*/ 3714045 w 4713111"/>
              <a:gd name="connsiteY76" fmla="*/ 1678113 h 3354626"/>
              <a:gd name="connsiteX77" fmla="*/ 3793067 w 4713111"/>
              <a:gd name="connsiteY77" fmla="*/ 1610380 h 3354626"/>
              <a:gd name="connsiteX78" fmla="*/ 3843867 w 4713111"/>
              <a:gd name="connsiteY78" fmla="*/ 1582157 h 3354626"/>
              <a:gd name="connsiteX79" fmla="*/ 3968045 w 4713111"/>
              <a:gd name="connsiteY79" fmla="*/ 1700691 h 3354626"/>
              <a:gd name="connsiteX80" fmla="*/ 4007556 w 4713111"/>
              <a:gd name="connsiteY80" fmla="*/ 1711980 h 3354626"/>
              <a:gd name="connsiteX81" fmla="*/ 4047067 w 4713111"/>
              <a:gd name="connsiteY81" fmla="*/ 1649891 h 3354626"/>
              <a:gd name="connsiteX82" fmla="*/ 4114800 w 4713111"/>
              <a:gd name="connsiteY82" fmla="*/ 1621669 h 3354626"/>
              <a:gd name="connsiteX83" fmla="*/ 4205111 w 4713111"/>
              <a:gd name="connsiteY83" fmla="*/ 1649891 h 3354626"/>
              <a:gd name="connsiteX84" fmla="*/ 4295422 w 4713111"/>
              <a:gd name="connsiteY84" fmla="*/ 1627313 h 3354626"/>
              <a:gd name="connsiteX85" fmla="*/ 4357511 w 4713111"/>
              <a:gd name="connsiteY85" fmla="*/ 1655535 h 3354626"/>
              <a:gd name="connsiteX86" fmla="*/ 4487333 w 4713111"/>
              <a:gd name="connsiteY86" fmla="*/ 1661180 h 3354626"/>
              <a:gd name="connsiteX87" fmla="*/ 4713111 w 4713111"/>
              <a:gd name="connsiteY87" fmla="*/ 1638602 h 3354626"/>
              <a:gd name="connsiteX0" fmla="*/ 0 w 4713111"/>
              <a:gd name="connsiteY0" fmla="*/ 1644247 h 3354626"/>
              <a:gd name="connsiteX1" fmla="*/ 349956 w 4713111"/>
              <a:gd name="connsiteY1" fmla="*/ 1531357 h 3354626"/>
              <a:gd name="connsiteX2" fmla="*/ 406400 w 4713111"/>
              <a:gd name="connsiteY2" fmla="*/ 1435402 h 3354626"/>
              <a:gd name="connsiteX3" fmla="*/ 451556 w 4713111"/>
              <a:gd name="connsiteY3" fmla="*/ 1632957 h 3354626"/>
              <a:gd name="connsiteX4" fmla="*/ 524933 w 4713111"/>
              <a:gd name="connsiteY4" fmla="*/ 2428824 h 3354626"/>
              <a:gd name="connsiteX5" fmla="*/ 541867 w 4713111"/>
              <a:gd name="connsiteY5" fmla="*/ 2513491 h 3354626"/>
              <a:gd name="connsiteX6" fmla="*/ 558800 w 4713111"/>
              <a:gd name="connsiteY6" fmla="*/ 2524780 h 3354626"/>
              <a:gd name="connsiteX7" fmla="*/ 570089 w 4713111"/>
              <a:gd name="connsiteY7" fmla="*/ 2327224 h 3354626"/>
              <a:gd name="connsiteX8" fmla="*/ 654756 w 4713111"/>
              <a:gd name="connsiteY8" fmla="*/ 261357 h 3354626"/>
              <a:gd name="connsiteX9" fmla="*/ 654756 w 4713111"/>
              <a:gd name="connsiteY9" fmla="*/ 142824 h 3354626"/>
              <a:gd name="connsiteX10" fmla="*/ 671689 w 4713111"/>
              <a:gd name="connsiteY10" fmla="*/ 58157 h 3354626"/>
              <a:gd name="connsiteX11" fmla="*/ 688622 w 4713111"/>
              <a:gd name="connsiteY11" fmla="*/ 52513 h 3354626"/>
              <a:gd name="connsiteX12" fmla="*/ 722489 w 4713111"/>
              <a:gd name="connsiteY12" fmla="*/ 741135 h 3354626"/>
              <a:gd name="connsiteX13" fmla="*/ 750711 w 4713111"/>
              <a:gd name="connsiteY13" fmla="*/ 2225624 h 3354626"/>
              <a:gd name="connsiteX14" fmla="*/ 790222 w 4713111"/>
              <a:gd name="connsiteY14" fmla="*/ 3196469 h 3354626"/>
              <a:gd name="connsiteX15" fmla="*/ 807156 w 4713111"/>
              <a:gd name="connsiteY15" fmla="*/ 3343224 h 3354626"/>
              <a:gd name="connsiteX16" fmla="*/ 829733 w 4713111"/>
              <a:gd name="connsiteY16" fmla="*/ 3089224 h 3354626"/>
              <a:gd name="connsiteX17" fmla="*/ 869245 w 4713111"/>
              <a:gd name="connsiteY17" fmla="*/ 1412824 h 3354626"/>
              <a:gd name="connsiteX18" fmla="*/ 908756 w 4713111"/>
              <a:gd name="connsiteY18" fmla="*/ 509713 h 3354626"/>
              <a:gd name="connsiteX19" fmla="*/ 920045 w 4713111"/>
              <a:gd name="connsiteY19" fmla="*/ 396824 h 3354626"/>
              <a:gd name="connsiteX20" fmla="*/ 965200 w 4713111"/>
              <a:gd name="connsiteY20" fmla="*/ 1091091 h 3354626"/>
              <a:gd name="connsiteX21" fmla="*/ 1021645 w 4713111"/>
              <a:gd name="connsiteY21" fmla="*/ 2694113 h 3354626"/>
              <a:gd name="connsiteX22" fmla="*/ 1061156 w 4713111"/>
              <a:gd name="connsiteY22" fmla="*/ 2490913 h 3354626"/>
              <a:gd name="connsiteX23" fmla="*/ 1117600 w 4713111"/>
              <a:gd name="connsiteY23" fmla="*/ 504069 h 3354626"/>
              <a:gd name="connsiteX24" fmla="*/ 1190978 w 4713111"/>
              <a:gd name="connsiteY24" fmla="*/ 526646 h 3354626"/>
              <a:gd name="connsiteX25" fmla="*/ 1236133 w 4713111"/>
              <a:gd name="connsiteY25" fmla="*/ 2440113 h 3354626"/>
              <a:gd name="connsiteX26" fmla="*/ 1247422 w 4713111"/>
              <a:gd name="connsiteY26" fmla="*/ 2823935 h 3354626"/>
              <a:gd name="connsiteX27" fmla="*/ 1309511 w 4713111"/>
              <a:gd name="connsiteY27" fmla="*/ 2067580 h 3354626"/>
              <a:gd name="connsiteX28" fmla="*/ 1349022 w 4713111"/>
              <a:gd name="connsiteY28" fmla="*/ 887891 h 3354626"/>
              <a:gd name="connsiteX29" fmla="*/ 1394178 w 4713111"/>
              <a:gd name="connsiteY29" fmla="*/ 899180 h 3354626"/>
              <a:gd name="connsiteX30" fmla="*/ 1450622 w 4713111"/>
              <a:gd name="connsiteY30" fmla="*/ 2321580 h 3354626"/>
              <a:gd name="connsiteX31" fmla="*/ 1495778 w 4713111"/>
              <a:gd name="connsiteY31" fmla="*/ 2394957 h 3354626"/>
              <a:gd name="connsiteX32" fmla="*/ 1546578 w 4713111"/>
              <a:gd name="connsiteY32" fmla="*/ 1119313 h 3354626"/>
              <a:gd name="connsiteX33" fmla="*/ 1569156 w 4713111"/>
              <a:gd name="connsiteY33" fmla="*/ 769357 h 3354626"/>
              <a:gd name="connsiteX34" fmla="*/ 1619956 w 4713111"/>
              <a:gd name="connsiteY34" fmla="*/ 763714 h 3354626"/>
              <a:gd name="connsiteX35" fmla="*/ 1665111 w 4713111"/>
              <a:gd name="connsiteY35" fmla="*/ 2078869 h 3354626"/>
              <a:gd name="connsiteX36" fmla="*/ 1687689 w 4713111"/>
              <a:gd name="connsiteY36" fmla="*/ 2507846 h 3354626"/>
              <a:gd name="connsiteX37" fmla="*/ 1704622 w 4713111"/>
              <a:gd name="connsiteY37" fmla="*/ 2558646 h 3354626"/>
              <a:gd name="connsiteX38" fmla="*/ 1744133 w 4713111"/>
              <a:gd name="connsiteY38" fmla="*/ 1920824 h 3354626"/>
              <a:gd name="connsiteX39" fmla="*/ 1794933 w 4713111"/>
              <a:gd name="connsiteY39" fmla="*/ 944335 h 3354626"/>
              <a:gd name="connsiteX40" fmla="*/ 1828800 w 4713111"/>
              <a:gd name="connsiteY40" fmla="*/ 916114 h 3354626"/>
              <a:gd name="connsiteX41" fmla="*/ 1857022 w 4713111"/>
              <a:gd name="connsiteY41" fmla="*/ 1350735 h 3354626"/>
              <a:gd name="connsiteX42" fmla="*/ 1885245 w 4713111"/>
              <a:gd name="connsiteY42" fmla="*/ 2276424 h 3354626"/>
              <a:gd name="connsiteX43" fmla="*/ 1907822 w 4713111"/>
              <a:gd name="connsiteY43" fmla="*/ 2569935 h 3354626"/>
              <a:gd name="connsiteX44" fmla="*/ 1947333 w 4713111"/>
              <a:gd name="connsiteY44" fmla="*/ 2389313 h 3354626"/>
              <a:gd name="connsiteX45" fmla="*/ 2003778 w 4713111"/>
              <a:gd name="connsiteY45" fmla="*/ 899180 h 3354626"/>
              <a:gd name="connsiteX46" fmla="*/ 2043289 w 4713111"/>
              <a:gd name="connsiteY46" fmla="*/ 464558 h 3354626"/>
              <a:gd name="connsiteX47" fmla="*/ 2088444 w 4713111"/>
              <a:gd name="connsiteY47" fmla="*/ 481491 h 3354626"/>
              <a:gd name="connsiteX48" fmla="*/ 2144889 w 4713111"/>
              <a:gd name="connsiteY48" fmla="*/ 2327224 h 3354626"/>
              <a:gd name="connsiteX49" fmla="*/ 2173111 w 4713111"/>
              <a:gd name="connsiteY49" fmla="*/ 2823935 h 3354626"/>
              <a:gd name="connsiteX50" fmla="*/ 2184400 w 4713111"/>
              <a:gd name="connsiteY50" fmla="*/ 2908602 h 3354626"/>
              <a:gd name="connsiteX51" fmla="*/ 2240845 w 4713111"/>
              <a:gd name="connsiteY51" fmla="*/ 2219980 h 3354626"/>
              <a:gd name="connsiteX52" fmla="*/ 2291645 w 4713111"/>
              <a:gd name="connsiteY52" fmla="*/ 1136246 h 3354626"/>
              <a:gd name="connsiteX53" fmla="*/ 2325511 w 4713111"/>
              <a:gd name="connsiteY53" fmla="*/ 854024 h 3354626"/>
              <a:gd name="connsiteX54" fmla="*/ 2427111 w 4713111"/>
              <a:gd name="connsiteY54" fmla="*/ 1717624 h 3354626"/>
              <a:gd name="connsiteX55" fmla="*/ 2466622 w 4713111"/>
              <a:gd name="connsiteY55" fmla="*/ 1920824 h 3354626"/>
              <a:gd name="connsiteX56" fmla="*/ 2534356 w 4713111"/>
              <a:gd name="connsiteY56" fmla="*/ 1548291 h 3354626"/>
              <a:gd name="connsiteX57" fmla="*/ 2585156 w 4713111"/>
              <a:gd name="connsiteY57" fmla="*/ 1508780 h 3354626"/>
              <a:gd name="connsiteX58" fmla="*/ 2641600 w 4713111"/>
              <a:gd name="connsiteY58" fmla="*/ 1903891 h 3354626"/>
              <a:gd name="connsiteX59" fmla="*/ 2692400 w 4713111"/>
              <a:gd name="connsiteY59" fmla="*/ 2101446 h 3354626"/>
              <a:gd name="connsiteX60" fmla="*/ 2760133 w 4713111"/>
              <a:gd name="connsiteY60" fmla="*/ 1649891 h 3354626"/>
              <a:gd name="connsiteX61" fmla="*/ 2788356 w 4713111"/>
              <a:gd name="connsiteY61" fmla="*/ 1339446 h 3354626"/>
              <a:gd name="connsiteX62" fmla="*/ 2822222 w 4713111"/>
              <a:gd name="connsiteY62" fmla="*/ 1266069 h 3354626"/>
              <a:gd name="connsiteX63" fmla="*/ 2923822 w 4713111"/>
              <a:gd name="connsiteY63" fmla="*/ 1616024 h 3354626"/>
              <a:gd name="connsiteX64" fmla="*/ 2963333 w 4713111"/>
              <a:gd name="connsiteY64" fmla="*/ 1774069 h 3354626"/>
              <a:gd name="connsiteX65" fmla="*/ 3002845 w 4713111"/>
              <a:gd name="connsiteY65" fmla="*/ 1711980 h 3354626"/>
              <a:gd name="connsiteX66" fmla="*/ 3087511 w 4713111"/>
              <a:gd name="connsiteY66" fmla="*/ 1672469 h 3354626"/>
              <a:gd name="connsiteX67" fmla="*/ 3183467 w 4713111"/>
              <a:gd name="connsiteY67" fmla="*/ 1757135 h 3354626"/>
              <a:gd name="connsiteX68" fmla="*/ 3211689 w 4713111"/>
              <a:gd name="connsiteY68" fmla="*/ 1734557 h 3354626"/>
              <a:gd name="connsiteX69" fmla="*/ 3268133 w 4713111"/>
              <a:gd name="connsiteY69" fmla="*/ 1582157 h 3354626"/>
              <a:gd name="connsiteX70" fmla="*/ 3324578 w 4713111"/>
              <a:gd name="connsiteY70" fmla="*/ 1474913 h 3354626"/>
              <a:gd name="connsiteX71" fmla="*/ 3431822 w 4713111"/>
              <a:gd name="connsiteY71" fmla="*/ 1689402 h 3354626"/>
              <a:gd name="connsiteX72" fmla="*/ 3476978 w 4713111"/>
              <a:gd name="connsiteY72" fmla="*/ 1757135 h 3354626"/>
              <a:gd name="connsiteX73" fmla="*/ 3550356 w 4713111"/>
              <a:gd name="connsiteY73" fmla="*/ 1661180 h 3354626"/>
              <a:gd name="connsiteX74" fmla="*/ 3589867 w 4713111"/>
              <a:gd name="connsiteY74" fmla="*/ 1638602 h 3354626"/>
              <a:gd name="connsiteX75" fmla="*/ 3714045 w 4713111"/>
              <a:gd name="connsiteY75" fmla="*/ 1678113 h 3354626"/>
              <a:gd name="connsiteX76" fmla="*/ 3793067 w 4713111"/>
              <a:gd name="connsiteY76" fmla="*/ 1610380 h 3354626"/>
              <a:gd name="connsiteX77" fmla="*/ 3843867 w 4713111"/>
              <a:gd name="connsiteY77" fmla="*/ 1582157 h 3354626"/>
              <a:gd name="connsiteX78" fmla="*/ 3968045 w 4713111"/>
              <a:gd name="connsiteY78" fmla="*/ 1700691 h 3354626"/>
              <a:gd name="connsiteX79" fmla="*/ 4007556 w 4713111"/>
              <a:gd name="connsiteY79" fmla="*/ 1711980 h 3354626"/>
              <a:gd name="connsiteX80" fmla="*/ 4047067 w 4713111"/>
              <a:gd name="connsiteY80" fmla="*/ 1649891 h 3354626"/>
              <a:gd name="connsiteX81" fmla="*/ 4114800 w 4713111"/>
              <a:gd name="connsiteY81" fmla="*/ 1621669 h 3354626"/>
              <a:gd name="connsiteX82" fmla="*/ 4205111 w 4713111"/>
              <a:gd name="connsiteY82" fmla="*/ 1649891 h 3354626"/>
              <a:gd name="connsiteX83" fmla="*/ 4295422 w 4713111"/>
              <a:gd name="connsiteY83" fmla="*/ 1627313 h 3354626"/>
              <a:gd name="connsiteX84" fmla="*/ 4357511 w 4713111"/>
              <a:gd name="connsiteY84" fmla="*/ 1655535 h 3354626"/>
              <a:gd name="connsiteX85" fmla="*/ 4487333 w 4713111"/>
              <a:gd name="connsiteY85" fmla="*/ 1661180 h 3354626"/>
              <a:gd name="connsiteX86" fmla="*/ 4713111 w 4713111"/>
              <a:gd name="connsiteY86" fmla="*/ 1638602 h 3354626"/>
              <a:gd name="connsiteX0" fmla="*/ 0 w 4363155"/>
              <a:gd name="connsiteY0" fmla="*/ 1531357 h 3354626"/>
              <a:gd name="connsiteX1" fmla="*/ 56444 w 4363155"/>
              <a:gd name="connsiteY1" fmla="*/ 1435402 h 3354626"/>
              <a:gd name="connsiteX2" fmla="*/ 101600 w 4363155"/>
              <a:gd name="connsiteY2" fmla="*/ 1632957 h 3354626"/>
              <a:gd name="connsiteX3" fmla="*/ 174977 w 4363155"/>
              <a:gd name="connsiteY3" fmla="*/ 2428824 h 3354626"/>
              <a:gd name="connsiteX4" fmla="*/ 191911 w 4363155"/>
              <a:gd name="connsiteY4" fmla="*/ 2513491 h 3354626"/>
              <a:gd name="connsiteX5" fmla="*/ 208844 w 4363155"/>
              <a:gd name="connsiteY5" fmla="*/ 2524780 h 3354626"/>
              <a:gd name="connsiteX6" fmla="*/ 220133 w 4363155"/>
              <a:gd name="connsiteY6" fmla="*/ 2327224 h 3354626"/>
              <a:gd name="connsiteX7" fmla="*/ 304800 w 4363155"/>
              <a:gd name="connsiteY7" fmla="*/ 261357 h 3354626"/>
              <a:gd name="connsiteX8" fmla="*/ 304800 w 4363155"/>
              <a:gd name="connsiteY8" fmla="*/ 142824 h 3354626"/>
              <a:gd name="connsiteX9" fmla="*/ 321733 w 4363155"/>
              <a:gd name="connsiteY9" fmla="*/ 58157 h 3354626"/>
              <a:gd name="connsiteX10" fmla="*/ 338666 w 4363155"/>
              <a:gd name="connsiteY10" fmla="*/ 52513 h 3354626"/>
              <a:gd name="connsiteX11" fmla="*/ 372533 w 4363155"/>
              <a:gd name="connsiteY11" fmla="*/ 741135 h 3354626"/>
              <a:gd name="connsiteX12" fmla="*/ 400755 w 4363155"/>
              <a:gd name="connsiteY12" fmla="*/ 2225624 h 3354626"/>
              <a:gd name="connsiteX13" fmla="*/ 440266 w 4363155"/>
              <a:gd name="connsiteY13" fmla="*/ 3196469 h 3354626"/>
              <a:gd name="connsiteX14" fmla="*/ 457200 w 4363155"/>
              <a:gd name="connsiteY14" fmla="*/ 3343224 h 3354626"/>
              <a:gd name="connsiteX15" fmla="*/ 479777 w 4363155"/>
              <a:gd name="connsiteY15" fmla="*/ 3089224 h 3354626"/>
              <a:gd name="connsiteX16" fmla="*/ 519289 w 4363155"/>
              <a:gd name="connsiteY16" fmla="*/ 1412824 h 3354626"/>
              <a:gd name="connsiteX17" fmla="*/ 558800 w 4363155"/>
              <a:gd name="connsiteY17" fmla="*/ 509713 h 3354626"/>
              <a:gd name="connsiteX18" fmla="*/ 570089 w 4363155"/>
              <a:gd name="connsiteY18" fmla="*/ 396824 h 3354626"/>
              <a:gd name="connsiteX19" fmla="*/ 615244 w 4363155"/>
              <a:gd name="connsiteY19" fmla="*/ 1091091 h 3354626"/>
              <a:gd name="connsiteX20" fmla="*/ 671689 w 4363155"/>
              <a:gd name="connsiteY20" fmla="*/ 2694113 h 3354626"/>
              <a:gd name="connsiteX21" fmla="*/ 711200 w 4363155"/>
              <a:gd name="connsiteY21" fmla="*/ 2490913 h 3354626"/>
              <a:gd name="connsiteX22" fmla="*/ 767644 w 4363155"/>
              <a:gd name="connsiteY22" fmla="*/ 504069 h 3354626"/>
              <a:gd name="connsiteX23" fmla="*/ 841022 w 4363155"/>
              <a:gd name="connsiteY23" fmla="*/ 526646 h 3354626"/>
              <a:gd name="connsiteX24" fmla="*/ 886177 w 4363155"/>
              <a:gd name="connsiteY24" fmla="*/ 2440113 h 3354626"/>
              <a:gd name="connsiteX25" fmla="*/ 897466 w 4363155"/>
              <a:gd name="connsiteY25" fmla="*/ 2823935 h 3354626"/>
              <a:gd name="connsiteX26" fmla="*/ 959555 w 4363155"/>
              <a:gd name="connsiteY26" fmla="*/ 2067580 h 3354626"/>
              <a:gd name="connsiteX27" fmla="*/ 999066 w 4363155"/>
              <a:gd name="connsiteY27" fmla="*/ 887891 h 3354626"/>
              <a:gd name="connsiteX28" fmla="*/ 1044222 w 4363155"/>
              <a:gd name="connsiteY28" fmla="*/ 899180 h 3354626"/>
              <a:gd name="connsiteX29" fmla="*/ 1100666 w 4363155"/>
              <a:gd name="connsiteY29" fmla="*/ 2321580 h 3354626"/>
              <a:gd name="connsiteX30" fmla="*/ 1145822 w 4363155"/>
              <a:gd name="connsiteY30" fmla="*/ 2394957 h 3354626"/>
              <a:gd name="connsiteX31" fmla="*/ 1196622 w 4363155"/>
              <a:gd name="connsiteY31" fmla="*/ 1119313 h 3354626"/>
              <a:gd name="connsiteX32" fmla="*/ 1219200 w 4363155"/>
              <a:gd name="connsiteY32" fmla="*/ 769357 h 3354626"/>
              <a:gd name="connsiteX33" fmla="*/ 1270000 w 4363155"/>
              <a:gd name="connsiteY33" fmla="*/ 763714 h 3354626"/>
              <a:gd name="connsiteX34" fmla="*/ 1315155 w 4363155"/>
              <a:gd name="connsiteY34" fmla="*/ 2078869 h 3354626"/>
              <a:gd name="connsiteX35" fmla="*/ 1337733 w 4363155"/>
              <a:gd name="connsiteY35" fmla="*/ 2507846 h 3354626"/>
              <a:gd name="connsiteX36" fmla="*/ 1354666 w 4363155"/>
              <a:gd name="connsiteY36" fmla="*/ 2558646 h 3354626"/>
              <a:gd name="connsiteX37" fmla="*/ 1394177 w 4363155"/>
              <a:gd name="connsiteY37" fmla="*/ 1920824 h 3354626"/>
              <a:gd name="connsiteX38" fmla="*/ 1444977 w 4363155"/>
              <a:gd name="connsiteY38" fmla="*/ 944335 h 3354626"/>
              <a:gd name="connsiteX39" fmla="*/ 1478844 w 4363155"/>
              <a:gd name="connsiteY39" fmla="*/ 916114 h 3354626"/>
              <a:gd name="connsiteX40" fmla="*/ 1507066 w 4363155"/>
              <a:gd name="connsiteY40" fmla="*/ 1350735 h 3354626"/>
              <a:gd name="connsiteX41" fmla="*/ 1535289 w 4363155"/>
              <a:gd name="connsiteY41" fmla="*/ 2276424 h 3354626"/>
              <a:gd name="connsiteX42" fmla="*/ 1557866 w 4363155"/>
              <a:gd name="connsiteY42" fmla="*/ 2569935 h 3354626"/>
              <a:gd name="connsiteX43" fmla="*/ 1597377 w 4363155"/>
              <a:gd name="connsiteY43" fmla="*/ 2389313 h 3354626"/>
              <a:gd name="connsiteX44" fmla="*/ 1653822 w 4363155"/>
              <a:gd name="connsiteY44" fmla="*/ 899180 h 3354626"/>
              <a:gd name="connsiteX45" fmla="*/ 1693333 w 4363155"/>
              <a:gd name="connsiteY45" fmla="*/ 464558 h 3354626"/>
              <a:gd name="connsiteX46" fmla="*/ 1738488 w 4363155"/>
              <a:gd name="connsiteY46" fmla="*/ 481491 h 3354626"/>
              <a:gd name="connsiteX47" fmla="*/ 1794933 w 4363155"/>
              <a:gd name="connsiteY47" fmla="*/ 2327224 h 3354626"/>
              <a:gd name="connsiteX48" fmla="*/ 1823155 w 4363155"/>
              <a:gd name="connsiteY48" fmla="*/ 2823935 h 3354626"/>
              <a:gd name="connsiteX49" fmla="*/ 1834444 w 4363155"/>
              <a:gd name="connsiteY49" fmla="*/ 2908602 h 3354626"/>
              <a:gd name="connsiteX50" fmla="*/ 1890889 w 4363155"/>
              <a:gd name="connsiteY50" fmla="*/ 2219980 h 3354626"/>
              <a:gd name="connsiteX51" fmla="*/ 1941689 w 4363155"/>
              <a:gd name="connsiteY51" fmla="*/ 1136246 h 3354626"/>
              <a:gd name="connsiteX52" fmla="*/ 1975555 w 4363155"/>
              <a:gd name="connsiteY52" fmla="*/ 854024 h 3354626"/>
              <a:gd name="connsiteX53" fmla="*/ 2077155 w 4363155"/>
              <a:gd name="connsiteY53" fmla="*/ 1717624 h 3354626"/>
              <a:gd name="connsiteX54" fmla="*/ 2116666 w 4363155"/>
              <a:gd name="connsiteY54" fmla="*/ 1920824 h 3354626"/>
              <a:gd name="connsiteX55" fmla="*/ 2184400 w 4363155"/>
              <a:gd name="connsiteY55" fmla="*/ 1548291 h 3354626"/>
              <a:gd name="connsiteX56" fmla="*/ 2235200 w 4363155"/>
              <a:gd name="connsiteY56" fmla="*/ 1508780 h 3354626"/>
              <a:gd name="connsiteX57" fmla="*/ 2291644 w 4363155"/>
              <a:gd name="connsiteY57" fmla="*/ 1903891 h 3354626"/>
              <a:gd name="connsiteX58" fmla="*/ 2342444 w 4363155"/>
              <a:gd name="connsiteY58" fmla="*/ 2101446 h 3354626"/>
              <a:gd name="connsiteX59" fmla="*/ 2410177 w 4363155"/>
              <a:gd name="connsiteY59" fmla="*/ 1649891 h 3354626"/>
              <a:gd name="connsiteX60" fmla="*/ 2438400 w 4363155"/>
              <a:gd name="connsiteY60" fmla="*/ 1339446 h 3354626"/>
              <a:gd name="connsiteX61" fmla="*/ 2472266 w 4363155"/>
              <a:gd name="connsiteY61" fmla="*/ 1266069 h 3354626"/>
              <a:gd name="connsiteX62" fmla="*/ 2573866 w 4363155"/>
              <a:gd name="connsiteY62" fmla="*/ 1616024 h 3354626"/>
              <a:gd name="connsiteX63" fmla="*/ 2613377 w 4363155"/>
              <a:gd name="connsiteY63" fmla="*/ 1774069 h 3354626"/>
              <a:gd name="connsiteX64" fmla="*/ 2652889 w 4363155"/>
              <a:gd name="connsiteY64" fmla="*/ 1711980 h 3354626"/>
              <a:gd name="connsiteX65" fmla="*/ 2737555 w 4363155"/>
              <a:gd name="connsiteY65" fmla="*/ 1672469 h 3354626"/>
              <a:gd name="connsiteX66" fmla="*/ 2833511 w 4363155"/>
              <a:gd name="connsiteY66" fmla="*/ 1757135 h 3354626"/>
              <a:gd name="connsiteX67" fmla="*/ 2861733 w 4363155"/>
              <a:gd name="connsiteY67" fmla="*/ 1734557 h 3354626"/>
              <a:gd name="connsiteX68" fmla="*/ 2918177 w 4363155"/>
              <a:gd name="connsiteY68" fmla="*/ 1582157 h 3354626"/>
              <a:gd name="connsiteX69" fmla="*/ 2974622 w 4363155"/>
              <a:gd name="connsiteY69" fmla="*/ 1474913 h 3354626"/>
              <a:gd name="connsiteX70" fmla="*/ 3081866 w 4363155"/>
              <a:gd name="connsiteY70" fmla="*/ 1689402 h 3354626"/>
              <a:gd name="connsiteX71" fmla="*/ 3127022 w 4363155"/>
              <a:gd name="connsiteY71" fmla="*/ 1757135 h 3354626"/>
              <a:gd name="connsiteX72" fmla="*/ 3200400 w 4363155"/>
              <a:gd name="connsiteY72" fmla="*/ 1661180 h 3354626"/>
              <a:gd name="connsiteX73" fmla="*/ 3239911 w 4363155"/>
              <a:gd name="connsiteY73" fmla="*/ 1638602 h 3354626"/>
              <a:gd name="connsiteX74" fmla="*/ 3364089 w 4363155"/>
              <a:gd name="connsiteY74" fmla="*/ 1678113 h 3354626"/>
              <a:gd name="connsiteX75" fmla="*/ 3443111 w 4363155"/>
              <a:gd name="connsiteY75" fmla="*/ 1610380 h 3354626"/>
              <a:gd name="connsiteX76" fmla="*/ 3493911 w 4363155"/>
              <a:gd name="connsiteY76" fmla="*/ 1582157 h 3354626"/>
              <a:gd name="connsiteX77" fmla="*/ 3618089 w 4363155"/>
              <a:gd name="connsiteY77" fmla="*/ 1700691 h 3354626"/>
              <a:gd name="connsiteX78" fmla="*/ 3657600 w 4363155"/>
              <a:gd name="connsiteY78" fmla="*/ 1711980 h 3354626"/>
              <a:gd name="connsiteX79" fmla="*/ 3697111 w 4363155"/>
              <a:gd name="connsiteY79" fmla="*/ 1649891 h 3354626"/>
              <a:gd name="connsiteX80" fmla="*/ 3764844 w 4363155"/>
              <a:gd name="connsiteY80" fmla="*/ 1621669 h 3354626"/>
              <a:gd name="connsiteX81" fmla="*/ 3855155 w 4363155"/>
              <a:gd name="connsiteY81" fmla="*/ 1649891 h 3354626"/>
              <a:gd name="connsiteX82" fmla="*/ 3945466 w 4363155"/>
              <a:gd name="connsiteY82" fmla="*/ 1627313 h 3354626"/>
              <a:gd name="connsiteX83" fmla="*/ 4007555 w 4363155"/>
              <a:gd name="connsiteY83" fmla="*/ 1655535 h 3354626"/>
              <a:gd name="connsiteX84" fmla="*/ 4137377 w 4363155"/>
              <a:gd name="connsiteY84" fmla="*/ 1661180 h 3354626"/>
              <a:gd name="connsiteX85" fmla="*/ 4363155 w 4363155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95600 w 4425244"/>
              <a:gd name="connsiteY66" fmla="*/ 175713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43955 w 4425244"/>
              <a:gd name="connsiteY70" fmla="*/ 1689402 h 3354626"/>
              <a:gd name="connsiteX71" fmla="*/ 3189111 w 4425244"/>
              <a:gd name="connsiteY71" fmla="*/ 1757135 h 3354626"/>
              <a:gd name="connsiteX72" fmla="*/ 3262489 w 4425244"/>
              <a:gd name="connsiteY72" fmla="*/ 1661180 h 3354626"/>
              <a:gd name="connsiteX73" fmla="*/ 3302000 w 4425244"/>
              <a:gd name="connsiteY73" fmla="*/ 1638602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95600 w 4425244"/>
              <a:gd name="connsiteY66" fmla="*/ 175713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43955 w 4425244"/>
              <a:gd name="connsiteY70" fmla="*/ 1689402 h 3354626"/>
              <a:gd name="connsiteX71" fmla="*/ 3211044 w 4425244"/>
              <a:gd name="connsiteY71" fmla="*/ 2467409 h 3354626"/>
              <a:gd name="connsiteX72" fmla="*/ 3262489 w 4425244"/>
              <a:gd name="connsiteY72" fmla="*/ 1661180 h 3354626"/>
              <a:gd name="connsiteX73" fmla="*/ 3302000 w 4425244"/>
              <a:gd name="connsiteY73" fmla="*/ 1638602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95600 w 4425244"/>
              <a:gd name="connsiteY66" fmla="*/ 175713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2489 w 4425244"/>
              <a:gd name="connsiteY72" fmla="*/ 1661180 h 3354626"/>
              <a:gd name="connsiteX73" fmla="*/ 3302000 w 4425244"/>
              <a:gd name="connsiteY73" fmla="*/ 1638602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95600 w 4425244"/>
              <a:gd name="connsiteY66" fmla="*/ 175713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2489 w 4425244"/>
              <a:gd name="connsiteY72" fmla="*/ 1661180 h 3354626"/>
              <a:gd name="connsiteX73" fmla="*/ 3351349 w 4425244"/>
              <a:gd name="connsiteY73" fmla="*/ 1795742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95600 w 4425244"/>
              <a:gd name="connsiteY66" fmla="*/ 175713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51349 w 4425244"/>
              <a:gd name="connsiteY73" fmla="*/ 1795742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95600 w 4425244"/>
              <a:gd name="connsiteY66" fmla="*/ 175713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3822 w 4425244"/>
              <a:gd name="connsiteY67" fmla="*/ 1734557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72451 w 4425244"/>
              <a:gd name="connsiteY76" fmla="*/ 1475302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10683 w 4425244"/>
              <a:gd name="connsiteY75" fmla="*/ 1824091 h 3354626"/>
              <a:gd name="connsiteX76" fmla="*/ 3572451 w 4425244"/>
              <a:gd name="connsiteY76" fmla="*/ 1475302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10683 w 4425244"/>
              <a:gd name="connsiteY75" fmla="*/ 1824091 h 3354626"/>
              <a:gd name="connsiteX76" fmla="*/ 3556001 w 4425244"/>
              <a:gd name="connsiteY76" fmla="*/ 1362162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10683 w 4425244"/>
              <a:gd name="connsiteY75" fmla="*/ 1824091 h 3354626"/>
              <a:gd name="connsiteX76" fmla="*/ 3556001 w 4425244"/>
              <a:gd name="connsiteY76" fmla="*/ 1362162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73027 w 4425244"/>
              <a:gd name="connsiteY79" fmla="*/ 2014388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10683 w 4425244"/>
              <a:gd name="connsiteY75" fmla="*/ 1824091 h 3354626"/>
              <a:gd name="connsiteX76" fmla="*/ 3556001 w 4425244"/>
              <a:gd name="connsiteY76" fmla="*/ 1362162 h 3354626"/>
              <a:gd name="connsiteX77" fmla="*/ 3680178 w 4425244"/>
              <a:gd name="connsiteY77" fmla="*/ 1700691 h 3354626"/>
              <a:gd name="connsiteX78" fmla="*/ 3719689 w 4425244"/>
              <a:gd name="connsiteY78" fmla="*/ 1347483 h 3354626"/>
              <a:gd name="connsiteX79" fmla="*/ 3773027 w 4425244"/>
              <a:gd name="connsiteY79" fmla="*/ 2014388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10683 w 4425244"/>
              <a:gd name="connsiteY75" fmla="*/ 1824091 h 3354626"/>
              <a:gd name="connsiteX76" fmla="*/ 3556001 w 4425244"/>
              <a:gd name="connsiteY76" fmla="*/ 1362162 h 3354626"/>
              <a:gd name="connsiteX77" fmla="*/ 3631791 w 4425244"/>
              <a:gd name="connsiteY77" fmla="*/ 2350450 h 3354626"/>
              <a:gd name="connsiteX78" fmla="*/ 3719689 w 4425244"/>
              <a:gd name="connsiteY78" fmla="*/ 1347483 h 3354626"/>
              <a:gd name="connsiteX79" fmla="*/ 3773027 w 4425244"/>
              <a:gd name="connsiteY79" fmla="*/ 2014388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10683 w 4425244"/>
              <a:gd name="connsiteY75" fmla="*/ 1824091 h 3354626"/>
              <a:gd name="connsiteX76" fmla="*/ 3576740 w 4425244"/>
              <a:gd name="connsiteY76" fmla="*/ 300361 h 3354626"/>
              <a:gd name="connsiteX77" fmla="*/ 3631791 w 4425244"/>
              <a:gd name="connsiteY77" fmla="*/ 2350450 h 3354626"/>
              <a:gd name="connsiteX78" fmla="*/ 3719689 w 4425244"/>
              <a:gd name="connsiteY78" fmla="*/ 1347483 h 3354626"/>
              <a:gd name="connsiteX79" fmla="*/ 3773027 w 4425244"/>
              <a:gd name="connsiteY79" fmla="*/ 2014388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3770 w 4425244"/>
              <a:gd name="connsiteY75" fmla="*/ 2022189 h 3354626"/>
              <a:gd name="connsiteX76" fmla="*/ 3576740 w 4425244"/>
              <a:gd name="connsiteY76" fmla="*/ 300361 h 3354626"/>
              <a:gd name="connsiteX77" fmla="*/ 3631791 w 4425244"/>
              <a:gd name="connsiteY77" fmla="*/ 2350450 h 3354626"/>
              <a:gd name="connsiteX78" fmla="*/ 3719689 w 4425244"/>
              <a:gd name="connsiteY78" fmla="*/ 1347483 h 3354626"/>
              <a:gd name="connsiteX79" fmla="*/ 3773027 w 4425244"/>
              <a:gd name="connsiteY79" fmla="*/ 2014388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60740 w 4425244"/>
              <a:gd name="connsiteY74" fmla="*/ 877803 h 3354626"/>
              <a:gd name="connsiteX75" fmla="*/ 3503770 w 4425244"/>
              <a:gd name="connsiteY75" fmla="*/ 2022189 h 3354626"/>
              <a:gd name="connsiteX76" fmla="*/ 3576740 w 4425244"/>
              <a:gd name="connsiteY76" fmla="*/ 300361 h 3354626"/>
              <a:gd name="connsiteX77" fmla="*/ 3631791 w 4425244"/>
              <a:gd name="connsiteY77" fmla="*/ 2350450 h 3354626"/>
              <a:gd name="connsiteX78" fmla="*/ 3719689 w 4425244"/>
              <a:gd name="connsiteY78" fmla="*/ 1347483 h 3354626"/>
              <a:gd name="connsiteX79" fmla="*/ 3773027 w 4425244"/>
              <a:gd name="connsiteY79" fmla="*/ 2014388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4425244" h="3354626">
                <a:moveTo>
                  <a:pt x="0" y="1627313"/>
                </a:moveTo>
                <a:cubicBezTo>
                  <a:pt x="67733" y="1592506"/>
                  <a:pt x="91252" y="1434461"/>
                  <a:pt x="118533" y="1435402"/>
                </a:cubicBezTo>
                <a:cubicBezTo>
                  <a:pt x="145814" y="1436343"/>
                  <a:pt x="143934" y="1467387"/>
                  <a:pt x="163689" y="1632957"/>
                </a:cubicBezTo>
                <a:cubicBezTo>
                  <a:pt x="183444" y="1798527"/>
                  <a:pt x="222014" y="2282068"/>
                  <a:pt x="237066" y="2428824"/>
                </a:cubicBezTo>
                <a:cubicBezTo>
                  <a:pt x="252118" y="2575580"/>
                  <a:pt x="248356" y="2497498"/>
                  <a:pt x="254000" y="2513491"/>
                </a:cubicBezTo>
                <a:cubicBezTo>
                  <a:pt x="259645" y="2529484"/>
                  <a:pt x="266229" y="2555825"/>
                  <a:pt x="270933" y="2524780"/>
                </a:cubicBezTo>
                <a:cubicBezTo>
                  <a:pt x="275637" y="2493735"/>
                  <a:pt x="266229" y="2704461"/>
                  <a:pt x="282222" y="2327224"/>
                </a:cubicBezTo>
                <a:cubicBezTo>
                  <a:pt x="298215" y="1949987"/>
                  <a:pt x="352778" y="625424"/>
                  <a:pt x="366889" y="261357"/>
                </a:cubicBezTo>
                <a:cubicBezTo>
                  <a:pt x="381000" y="-102710"/>
                  <a:pt x="364067" y="176691"/>
                  <a:pt x="366889" y="142824"/>
                </a:cubicBezTo>
                <a:cubicBezTo>
                  <a:pt x="369711" y="108957"/>
                  <a:pt x="383822" y="58157"/>
                  <a:pt x="383822" y="58157"/>
                </a:cubicBezTo>
                <a:cubicBezTo>
                  <a:pt x="389466" y="43105"/>
                  <a:pt x="392288" y="-61317"/>
                  <a:pt x="400755" y="52513"/>
                </a:cubicBezTo>
                <a:cubicBezTo>
                  <a:pt x="409222" y="166343"/>
                  <a:pt x="424274" y="378950"/>
                  <a:pt x="434622" y="741135"/>
                </a:cubicBezTo>
                <a:cubicBezTo>
                  <a:pt x="444970" y="1103320"/>
                  <a:pt x="451555" y="1816402"/>
                  <a:pt x="462844" y="2225624"/>
                </a:cubicBezTo>
                <a:cubicBezTo>
                  <a:pt x="474133" y="2634846"/>
                  <a:pt x="492948" y="3010202"/>
                  <a:pt x="502355" y="3196469"/>
                </a:cubicBezTo>
                <a:cubicBezTo>
                  <a:pt x="511762" y="3382736"/>
                  <a:pt x="512704" y="3361098"/>
                  <a:pt x="519289" y="3343224"/>
                </a:cubicBezTo>
                <a:cubicBezTo>
                  <a:pt x="525874" y="3325350"/>
                  <a:pt x="531518" y="3410957"/>
                  <a:pt x="541866" y="3089224"/>
                </a:cubicBezTo>
                <a:cubicBezTo>
                  <a:pt x="552214" y="2767491"/>
                  <a:pt x="568207" y="1842743"/>
                  <a:pt x="581378" y="1412824"/>
                </a:cubicBezTo>
                <a:cubicBezTo>
                  <a:pt x="594549" y="982905"/>
                  <a:pt x="612422" y="679046"/>
                  <a:pt x="620889" y="509713"/>
                </a:cubicBezTo>
                <a:cubicBezTo>
                  <a:pt x="629356" y="340380"/>
                  <a:pt x="622771" y="299928"/>
                  <a:pt x="632178" y="396824"/>
                </a:cubicBezTo>
                <a:cubicBezTo>
                  <a:pt x="641585" y="493720"/>
                  <a:pt x="660400" y="708209"/>
                  <a:pt x="677333" y="1091091"/>
                </a:cubicBezTo>
                <a:cubicBezTo>
                  <a:pt x="694266" y="1473972"/>
                  <a:pt x="717785" y="2460809"/>
                  <a:pt x="733778" y="2694113"/>
                </a:cubicBezTo>
                <a:cubicBezTo>
                  <a:pt x="749771" y="2927417"/>
                  <a:pt x="757297" y="2855920"/>
                  <a:pt x="773289" y="2490913"/>
                </a:cubicBezTo>
                <a:cubicBezTo>
                  <a:pt x="789282" y="2125906"/>
                  <a:pt x="808096" y="831447"/>
                  <a:pt x="829733" y="504069"/>
                </a:cubicBezTo>
                <a:cubicBezTo>
                  <a:pt x="851370" y="176691"/>
                  <a:pt x="883355" y="203972"/>
                  <a:pt x="903111" y="526646"/>
                </a:cubicBezTo>
                <a:cubicBezTo>
                  <a:pt x="922867" y="849320"/>
                  <a:pt x="938859" y="2057232"/>
                  <a:pt x="948266" y="2440113"/>
                </a:cubicBezTo>
                <a:cubicBezTo>
                  <a:pt x="957673" y="2822994"/>
                  <a:pt x="947325" y="2886024"/>
                  <a:pt x="959555" y="2823935"/>
                </a:cubicBezTo>
                <a:cubicBezTo>
                  <a:pt x="971785" y="2761846"/>
                  <a:pt x="1004711" y="2390254"/>
                  <a:pt x="1021644" y="2067580"/>
                </a:cubicBezTo>
                <a:cubicBezTo>
                  <a:pt x="1038577" y="1744906"/>
                  <a:pt x="1047044" y="1082624"/>
                  <a:pt x="1061155" y="887891"/>
                </a:cubicBezTo>
                <a:cubicBezTo>
                  <a:pt x="1075266" y="693158"/>
                  <a:pt x="1089378" y="660232"/>
                  <a:pt x="1106311" y="899180"/>
                </a:cubicBezTo>
                <a:cubicBezTo>
                  <a:pt x="1123244" y="1138128"/>
                  <a:pt x="1145822" y="2072284"/>
                  <a:pt x="1162755" y="2321580"/>
                </a:cubicBezTo>
                <a:cubicBezTo>
                  <a:pt x="1179688" y="2570876"/>
                  <a:pt x="1191918" y="2595335"/>
                  <a:pt x="1207911" y="2394957"/>
                </a:cubicBezTo>
                <a:cubicBezTo>
                  <a:pt x="1223904" y="2194579"/>
                  <a:pt x="1246481" y="1390246"/>
                  <a:pt x="1258711" y="1119313"/>
                </a:cubicBezTo>
                <a:cubicBezTo>
                  <a:pt x="1270941" y="848380"/>
                  <a:pt x="1269059" y="828623"/>
                  <a:pt x="1281289" y="769357"/>
                </a:cubicBezTo>
                <a:cubicBezTo>
                  <a:pt x="1293519" y="710091"/>
                  <a:pt x="1316097" y="545462"/>
                  <a:pt x="1332089" y="763714"/>
                </a:cubicBezTo>
                <a:cubicBezTo>
                  <a:pt x="1348081" y="981966"/>
                  <a:pt x="1365955" y="1788180"/>
                  <a:pt x="1377244" y="2078869"/>
                </a:cubicBezTo>
                <a:cubicBezTo>
                  <a:pt x="1388533" y="2369558"/>
                  <a:pt x="1393237" y="2427883"/>
                  <a:pt x="1399822" y="2507846"/>
                </a:cubicBezTo>
                <a:cubicBezTo>
                  <a:pt x="1406407" y="2587809"/>
                  <a:pt x="1407348" y="2656483"/>
                  <a:pt x="1416755" y="2558646"/>
                </a:cubicBezTo>
                <a:cubicBezTo>
                  <a:pt x="1426162" y="2460809"/>
                  <a:pt x="1441214" y="2189876"/>
                  <a:pt x="1456266" y="1920824"/>
                </a:cubicBezTo>
                <a:cubicBezTo>
                  <a:pt x="1471318" y="1651772"/>
                  <a:pt x="1492955" y="1111787"/>
                  <a:pt x="1507066" y="944335"/>
                </a:cubicBezTo>
                <a:cubicBezTo>
                  <a:pt x="1521177" y="776883"/>
                  <a:pt x="1530585" y="848381"/>
                  <a:pt x="1540933" y="916114"/>
                </a:cubicBezTo>
                <a:cubicBezTo>
                  <a:pt x="1551281" y="983847"/>
                  <a:pt x="1559748" y="1124017"/>
                  <a:pt x="1569155" y="1350735"/>
                </a:cubicBezTo>
                <a:cubicBezTo>
                  <a:pt x="1578562" y="1577453"/>
                  <a:pt x="1588911" y="2073224"/>
                  <a:pt x="1597378" y="2276424"/>
                </a:cubicBezTo>
                <a:cubicBezTo>
                  <a:pt x="1605845" y="2479624"/>
                  <a:pt x="1609607" y="2551120"/>
                  <a:pt x="1619955" y="2569935"/>
                </a:cubicBezTo>
                <a:cubicBezTo>
                  <a:pt x="1630303" y="2588750"/>
                  <a:pt x="1643473" y="2667772"/>
                  <a:pt x="1659466" y="2389313"/>
                </a:cubicBezTo>
                <a:cubicBezTo>
                  <a:pt x="1675459" y="2110854"/>
                  <a:pt x="1699918" y="1219972"/>
                  <a:pt x="1715911" y="899180"/>
                </a:cubicBezTo>
                <a:cubicBezTo>
                  <a:pt x="1731904" y="578388"/>
                  <a:pt x="1741311" y="534173"/>
                  <a:pt x="1755422" y="464558"/>
                </a:cubicBezTo>
                <a:cubicBezTo>
                  <a:pt x="1769533" y="394943"/>
                  <a:pt x="1783644" y="171047"/>
                  <a:pt x="1800577" y="481491"/>
                </a:cubicBezTo>
                <a:cubicBezTo>
                  <a:pt x="1817510" y="791935"/>
                  <a:pt x="1842911" y="1936817"/>
                  <a:pt x="1857022" y="2327224"/>
                </a:cubicBezTo>
                <a:cubicBezTo>
                  <a:pt x="1871133" y="2717631"/>
                  <a:pt x="1878659" y="2727039"/>
                  <a:pt x="1885244" y="2823935"/>
                </a:cubicBezTo>
                <a:cubicBezTo>
                  <a:pt x="1891829" y="2920831"/>
                  <a:pt x="1885244" y="3009261"/>
                  <a:pt x="1896533" y="2908602"/>
                </a:cubicBezTo>
                <a:cubicBezTo>
                  <a:pt x="1907822" y="2807943"/>
                  <a:pt x="1935104" y="2515373"/>
                  <a:pt x="1952978" y="2219980"/>
                </a:cubicBezTo>
                <a:cubicBezTo>
                  <a:pt x="1970852" y="1924587"/>
                  <a:pt x="1989667" y="1363905"/>
                  <a:pt x="2003778" y="1136246"/>
                </a:cubicBezTo>
                <a:cubicBezTo>
                  <a:pt x="2017889" y="908587"/>
                  <a:pt x="2015066" y="757128"/>
                  <a:pt x="2037644" y="854024"/>
                </a:cubicBezTo>
                <a:cubicBezTo>
                  <a:pt x="2060222" y="950920"/>
                  <a:pt x="2115725" y="1539824"/>
                  <a:pt x="2139244" y="1717624"/>
                </a:cubicBezTo>
                <a:cubicBezTo>
                  <a:pt x="2162763" y="1895424"/>
                  <a:pt x="2160881" y="1949046"/>
                  <a:pt x="2178755" y="1920824"/>
                </a:cubicBezTo>
                <a:cubicBezTo>
                  <a:pt x="2196629" y="1892602"/>
                  <a:pt x="2226733" y="1616965"/>
                  <a:pt x="2246489" y="1548291"/>
                </a:cubicBezTo>
                <a:cubicBezTo>
                  <a:pt x="2266245" y="1479617"/>
                  <a:pt x="2279415" y="1449513"/>
                  <a:pt x="2297289" y="1508780"/>
                </a:cubicBezTo>
                <a:cubicBezTo>
                  <a:pt x="2315163" y="1568047"/>
                  <a:pt x="2335859" y="1805114"/>
                  <a:pt x="2353733" y="1903891"/>
                </a:cubicBezTo>
                <a:cubicBezTo>
                  <a:pt x="2371607" y="2002668"/>
                  <a:pt x="2385692" y="2234920"/>
                  <a:pt x="2404533" y="2101446"/>
                </a:cubicBezTo>
                <a:cubicBezTo>
                  <a:pt x="2423374" y="1967972"/>
                  <a:pt x="2447134" y="1041476"/>
                  <a:pt x="2466782" y="1103044"/>
                </a:cubicBezTo>
                <a:cubicBezTo>
                  <a:pt x="2486430" y="1164612"/>
                  <a:pt x="2501107" y="2466732"/>
                  <a:pt x="2522422" y="2470856"/>
                </a:cubicBezTo>
                <a:cubicBezTo>
                  <a:pt x="2543737" y="2474980"/>
                  <a:pt x="2575750" y="1270259"/>
                  <a:pt x="2594672" y="1127787"/>
                </a:cubicBezTo>
                <a:cubicBezTo>
                  <a:pt x="2613594" y="985315"/>
                  <a:pt x="2622489" y="1508310"/>
                  <a:pt x="2635955" y="1616024"/>
                </a:cubicBezTo>
                <a:cubicBezTo>
                  <a:pt x="2649421" y="1723738"/>
                  <a:pt x="2662296" y="1758076"/>
                  <a:pt x="2675466" y="1774069"/>
                </a:cubicBezTo>
                <a:cubicBezTo>
                  <a:pt x="2688636" y="1790062"/>
                  <a:pt x="2694282" y="1728913"/>
                  <a:pt x="2714978" y="1711980"/>
                </a:cubicBezTo>
                <a:cubicBezTo>
                  <a:pt x="2735674" y="1695047"/>
                  <a:pt x="2774110" y="1588468"/>
                  <a:pt x="2799644" y="1672469"/>
                </a:cubicBezTo>
                <a:cubicBezTo>
                  <a:pt x="2825178" y="1756470"/>
                  <a:pt x="2846573" y="2237065"/>
                  <a:pt x="2868183" y="2215985"/>
                </a:cubicBezTo>
                <a:cubicBezTo>
                  <a:pt x="2889793" y="2194905"/>
                  <a:pt x="2909711" y="1581437"/>
                  <a:pt x="2929305" y="1545988"/>
                </a:cubicBezTo>
                <a:cubicBezTo>
                  <a:pt x="2948899" y="1510540"/>
                  <a:pt x="2967848" y="2015140"/>
                  <a:pt x="2985749" y="2003294"/>
                </a:cubicBezTo>
                <a:cubicBezTo>
                  <a:pt x="3003650" y="1991448"/>
                  <a:pt x="3016741" y="1653988"/>
                  <a:pt x="3036711" y="1474913"/>
                </a:cubicBezTo>
                <a:cubicBezTo>
                  <a:pt x="3056681" y="1295838"/>
                  <a:pt x="3076517" y="763427"/>
                  <a:pt x="3105572" y="928843"/>
                </a:cubicBezTo>
                <a:cubicBezTo>
                  <a:pt x="3134628" y="1094259"/>
                  <a:pt x="3183977" y="2374686"/>
                  <a:pt x="3211044" y="2467409"/>
                </a:cubicBezTo>
                <a:cubicBezTo>
                  <a:pt x="3238111" y="2560132"/>
                  <a:pt x="3241846" y="1552081"/>
                  <a:pt x="3267972" y="1485183"/>
                </a:cubicBezTo>
                <a:cubicBezTo>
                  <a:pt x="3294098" y="1418285"/>
                  <a:pt x="3335671" y="2167253"/>
                  <a:pt x="3367799" y="2066023"/>
                </a:cubicBezTo>
                <a:cubicBezTo>
                  <a:pt x="3399927" y="1964793"/>
                  <a:pt x="3438078" y="885109"/>
                  <a:pt x="3460740" y="877803"/>
                </a:cubicBezTo>
                <a:cubicBezTo>
                  <a:pt x="3483402" y="870497"/>
                  <a:pt x="3484437" y="2118429"/>
                  <a:pt x="3503770" y="2022189"/>
                </a:cubicBezTo>
                <a:cubicBezTo>
                  <a:pt x="3523103" y="1925949"/>
                  <a:pt x="3555403" y="245651"/>
                  <a:pt x="3576740" y="300361"/>
                </a:cubicBezTo>
                <a:cubicBezTo>
                  <a:pt x="3598077" y="355071"/>
                  <a:pt x="3607966" y="2175930"/>
                  <a:pt x="3631791" y="2350450"/>
                </a:cubicBezTo>
                <a:cubicBezTo>
                  <a:pt x="3655616" y="2524970"/>
                  <a:pt x="3696150" y="1403493"/>
                  <a:pt x="3719689" y="1347483"/>
                </a:cubicBezTo>
                <a:cubicBezTo>
                  <a:pt x="3743228" y="1291473"/>
                  <a:pt x="3755153" y="1968690"/>
                  <a:pt x="3773027" y="2014388"/>
                </a:cubicBezTo>
                <a:cubicBezTo>
                  <a:pt x="3790901" y="2060086"/>
                  <a:pt x="3802897" y="1682418"/>
                  <a:pt x="3826933" y="1621669"/>
                </a:cubicBezTo>
                <a:cubicBezTo>
                  <a:pt x="3850969" y="1560920"/>
                  <a:pt x="3887140" y="1648950"/>
                  <a:pt x="3917244" y="1649891"/>
                </a:cubicBezTo>
                <a:cubicBezTo>
                  <a:pt x="3947348" y="1650832"/>
                  <a:pt x="3982155" y="1626372"/>
                  <a:pt x="4007555" y="1627313"/>
                </a:cubicBezTo>
                <a:cubicBezTo>
                  <a:pt x="4032955" y="1628254"/>
                  <a:pt x="4037659" y="1649891"/>
                  <a:pt x="4069644" y="1655535"/>
                </a:cubicBezTo>
                <a:cubicBezTo>
                  <a:pt x="4101629" y="1661179"/>
                  <a:pt x="4140200" y="1664002"/>
                  <a:pt x="4199466" y="1661180"/>
                </a:cubicBezTo>
                <a:cubicBezTo>
                  <a:pt x="4258732" y="1658358"/>
                  <a:pt x="4341988" y="1648480"/>
                  <a:pt x="4425244" y="1638602"/>
                </a:cubicBezTo>
              </a:path>
            </a:pathLst>
          </a:custGeom>
          <a:noFill/>
          <a:ln w="63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de-DE"/>
          </a:p>
        </p:txBody>
      </p:sp>
      <p:sp>
        <p:nvSpPr>
          <p:cNvPr id="86" name="Rechteck 58">
            <a:extLst>
              <a:ext uri="{FF2B5EF4-FFF2-40B4-BE49-F238E27FC236}">
                <a16:creationId xmlns:a16="http://schemas.microsoft.com/office/drawing/2014/main" xmlns="" id="{070F953A-943A-E443-86A6-76145B1CF101}"/>
              </a:ext>
            </a:extLst>
          </p:cNvPr>
          <p:cNvSpPr/>
          <p:nvPr/>
        </p:nvSpPr>
        <p:spPr>
          <a:xfrm>
            <a:off x="637514" y="5546310"/>
            <a:ext cx="2370043" cy="8687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Physical</a:t>
            </a:r>
            <a:endParaRPr lang="de-DE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 algn="ctr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Stimulus</a:t>
            </a:r>
          </a:p>
        </p:txBody>
      </p:sp>
      <p:sp>
        <p:nvSpPr>
          <p:cNvPr id="88" name="Rechteck 58">
            <a:extLst>
              <a:ext uri="{FF2B5EF4-FFF2-40B4-BE49-F238E27FC236}">
                <a16:creationId xmlns:a16="http://schemas.microsoft.com/office/drawing/2014/main" xmlns="" id="{5E3B69CB-C5F6-F146-A8A0-F53AA08872B8}"/>
              </a:ext>
            </a:extLst>
          </p:cNvPr>
          <p:cNvSpPr/>
          <p:nvPr/>
        </p:nvSpPr>
        <p:spPr>
          <a:xfrm>
            <a:off x="7079023" y="1419418"/>
            <a:ext cx="2553028" cy="66117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Deep </a:t>
            </a:r>
            <a:r>
              <a:rPr lang="de-DE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Neural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Network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/>
            </a:r>
            <a:b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</a:b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Encoding Model</a:t>
            </a:r>
          </a:p>
        </p:txBody>
      </p:sp>
      <p:grpSp>
        <p:nvGrpSpPr>
          <p:cNvPr id="89" name="Group 9">
            <a:extLst>
              <a:ext uri="{FF2B5EF4-FFF2-40B4-BE49-F238E27FC236}">
                <a16:creationId xmlns:a16="http://schemas.microsoft.com/office/drawing/2014/main" xmlns="" id="{38F20AE4-948F-B647-B6C0-BD71ABD514EE}"/>
              </a:ext>
            </a:extLst>
          </p:cNvPr>
          <p:cNvGrpSpPr/>
          <p:nvPr/>
        </p:nvGrpSpPr>
        <p:grpSpPr>
          <a:xfrm>
            <a:off x="4843248" y="651753"/>
            <a:ext cx="2370043" cy="1321632"/>
            <a:chOff x="2078016" y="1112127"/>
            <a:chExt cx="1118491" cy="623716"/>
          </a:xfrm>
        </p:grpSpPr>
        <p:sp>
          <p:nvSpPr>
            <p:cNvPr id="90" name="Rechteck 58">
              <a:extLst>
                <a:ext uri="{FF2B5EF4-FFF2-40B4-BE49-F238E27FC236}">
                  <a16:creationId xmlns:a16="http://schemas.microsoft.com/office/drawing/2014/main" xmlns="" id="{DB0C77F4-86E7-A241-80C3-437C1371F860}"/>
                </a:ext>
              </a:extLst>
            </p:cNvPr>
            <p:cNvSpPr/>
            <p:nvPr/>
          </p:nvSpPr>
          <p:spPr>
            <a:xfrm>
              <a:off x="2078016" y="1364996"/>
              <a:ext cx="1118491" cy="103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20000"/>
            </a:bodyPr>
            <a:lstStyle/>
            <a:p>
              <a:pPr algn="ctr"/>
              <a:endParaRPr lang="de-DE" sz="110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endParaRPr>
            </a:p>
          </p:txBody>
        </p:sp>
        <p:grpSp>
          <p:nvGrpSpPr>
            <p:cNvPr id="91" name="Gruppieren 250"/>
            <p:cNvGrpSpPr/>
            <p:nvPr/>
          </p:nvGrpSpPr>
          <p:grpSpPr>
            <a:xfrm rot="10800000">
              <a:off x="2103127" y="1112127"/>
              <a:ext cx="1062195" cy="623716"/>
              <a:chOff x="1732637" y="2729723"/>
              <a:chExt cx="5059718" cy="2971042"/>
            </a:xfrm>
            <a:solidFill>
              <a:schemeClr val="bg1">
                <a:lumMod val="75000"/>
              </a:schemeClr>
            </a:solidFill>
            <a:effectLst/>
          </p:grpSpPr>
          <p:cxnSp>
            <p:nvCxnSpPr>
              <p:cNvPr id="92" name="Straight Connector 29"/>
              <p:cNvCxnSpPr>
                <a:stCxn id="126" idx="6"/>
                <a:endCxn id="137" idx="2"/>
              </p:cNvCxnSpPr>
              <p:nvPr/>
            </p:nvCxnSpPr>
            <p:spPr>
              <a:xfrm>
                <a:off x="4938818" y="2945723"/>
                <a:ext cx="494768" cy="2539042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31"/>
              <p:cNvCxnSpPr>
                <a:stCxn id="126" idx="6"/>
                <a:endCxn id="136" idx="2"/>
              </p:cNvCxnSpPr>
              <p:nvPr/>
            </p:nvCxnSpPr>
            <p:spPr>
              <a:xfrm>
                <a:off x="4938818" y="2945723"/>
                <a:ext cx="494768" cy="2019024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33"/>
              <p:cNvCxnSpPr>
                <a:stCxn id="126" idx="6"/>
                <a:endCxn id="135" idx="2"/>
              </p:cNvCxnSpPr>
              <p:nvPr/>
            </p:nvCxnSpPr>
            <p:spPr>
              <a:xfrm>
                <a:off x="4938818" y="2945723"/>
                <a:ext cx="494768" cy="1517625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35"/>
              <p:cNvCxnSpPr>
                <a:stCxn id="126" idx="6"/>
                <a:endCxn id="134" idx="2"/>
              </p:cNvCxnSpPr>
              <p:nvPr/>
            </p:nvCxnSpPr>
            <p:spPr>
              <a:xfrm>
                <a:off x="4938818" y="2945723"/>
                <a:ext cx="494769" cy="1005175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37"/>
              <p:cNvCxnSpPr>
                <a:cxnSpLocks/>
                <a:stCxn id="126" idx="6"/>
                <a:endCxn id="133" idx="2"/>
              </p:cNvCxnSpPr>
              <p:nvPr/>
            </p:nvCxnSpPr>
            <p:spPr>
              <a:xfrm>
                <a:off x="4938818" y="2945723"/>
                <a:ext cx="494769" cy="488599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39"/>
              <p:cNvCxnSpPr>
                <a:stCxn id="126" idx="6"/>
                <a:endCxn id="132" idx="2"/>
              </p:cNvCxnSpPr>
              <p:nvPr/>
            </p:nvCxnSpPr>
            <p:spPr>
              <a:xfrm>
                <a:off x="4938818" y="2945723"/>
                <a:ext cx="494769" cy="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41"/>
              <p:cNvCxnSpPr>
                <a:cxnSpLocks/>
                <a:stCxn id="127" idx="6"/>
                <a:endCxn id="132" idx="2"/>
              </p:cNvCxnSpPr>
              <p:nvPr/>
            </p:nvCxnSpPr>
            <p:spPr>
              <a:xfrm flipV="1">
                <a:off x="4938818" y="2945723"/>
                <a:ext cx="494769" cy="488599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43"/>
              <p:cNvCxnSpPr>
                <a:cxnSpLocks/>
                <a:stCxn id="127" idx="6"/>
                <a:endCxn id="133" idx="2"/>
              </p:cNvCxnSpPr>
              <p:nvPr/>
            </p:nvCxnSpPr>
            <p:spPr>
              <a:xfrm>
                <a:off x="4938818" y="3434322"/>
                <a:ext cx="494769" cy="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45"/>
              <p:cNvCxnSpPr>
                <a:stCxn id="127" idx="6"/>
                <a:endCxn id="134" idx="2"/>
              </p:cNvCxnSpPr>
              <p:nvPr/>
            </p:nvCxnSpPr>
            <p:spPr>
              <a:xfrm>
                <a:off x="4938818" y="3434322"/>
                <a:ext cx="494769" cy="516576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47"/>
              <p:cNvCxnSpPr>
                <a:stCxn id="127" idx="6"/>
                <a:endCxn id="135" idx="2"/>
              </p:cNvCxnSpPr>
              <p:nvPr/>
            </p:nvCxnSpPr>
            <p:spPr>
              <a:xfrm>
                <a:off x="4938818" y="3434322"/>
                <a:ext cx="494768" cy="1029026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49"/>
              <p:cNvCxnSpPr>
                <a:stCxn id="127" idx="6"/>
                <a:endCxn id="136" idx="2"/>
              </p:cNvCxnSpPr>
              <p:nvPr/>
            </p:nvCxnSpPr>
            <p:spPr>
              <a:xfrm>
                <a:off x="4938818" y="3434322"/>
                <a:ext cx="494768" cy="1530425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51"/>
              <p:cNvCxnSpPr>
                <a:stCxn id="127" idx="6"/>
                <a:endCxn id="137" idx="2"/>
              </p:cNvCxnSpPr>
              <p:nvPr/>
            </p:nvCxnSpPr>
            <p:spPr>
              <a:xfrm>
                <a:off x="4938818" y="3434322"/>
                <a:ext cx="494768" cy="2050443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53"/>
              <p:cNvCxnSpPr>
                <a:stCxn id="128" idx="6"/>
                <a:endCxn id="133" idx="2"/>
              </p:cNvCxnSpPr>
              <p:nvPr/>
            </p:nvCxnSpPr>
            <p:spPr>
              <a:xfrm flipV="1">
                <a:off x="4938818" y="3434322"/>
                <a:ext cx="494769" cy="516576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55"/>
              <p:cNvCxnSpPr>
                <a:stCxn id="128" idx="6"/>
                <a:endCxn id="134" idx="2"/>
              </p:cNvCxnSpPr>
              <p:nvPr/>
            </p:nvCxnSpPr>
            <p:spPr>
              <a:xfrm>
                <a:off x="4938818" y="3950898"/>
                <a:ext cx="494769" cy="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57"/>
              <p:cNvCxnSpPr>
                <a:stCxn id="128" idx="6"/>
                <a:endCxn id="135" idx="2"/>
              </p:cNvCxnSpPr>
              <p:nvPr/>
            </p:nvCxnSpPr>
            <p:spPr>
              <a:xfrm>
                <a:off x="4938818" y="3950898"/>
                <a:ext cx="494768" cy="51245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59"/>
              <p:cNvCxnSpPr>
                <a:stCxn id="128" idx="6"/>
                <a:endCxn id="136" idx="2"/>
              </p:cNvCxnSpPr>
              <p:nvPr/>
            </p:nvCxnSpPr>
            <p:spPr>
              <a:xfrm>
                <a:off x="4938818" y="3950898"/>
                <a:ext cx="494768" cy="1013849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61"/>
              <p:cNvCxnSpPr>
                <a:stCxn id="128" idx="6"/>
                <a:endCxn id="137" idx="2"/>
              </p:cNvCxnSpPr>
              <p:nvPr/>
            </p:nvCxnSpPr>
            <p:spPr>
              <a:xfrm>
                <a:off x="4938818" y="3950898"/>
                <a:ext cx="494768" cy="1533867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63"/>
              <p:cNvCxnSpPr>
                <a:stCxn id="129" idx="6"/>
                <a:endCxn id="134" idx="2"/>
              </p:cNvCxnSpPr>
              <p:nvPr/>
            </p:nvCxnSpPr>
            <p:spPr>
              <a:xfrm flipV="1">
                <a:off x="4938817" y="3950898"/>
                <a:ext cx="494770" cy="51245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65"/>
              <p:cNvCxnSpPr>
                <a:stCxn id="129" idx="6"/>
                <a:endCxn id="135" idx="2"/>
              </p:cNvCxnSpPr>
              <p:nvPr/>
            </p:nvCxnSpPr>
            <p:spPr>
              <a:xfrm>
                <a:off x="4938817" y="4463348"/>
                <a:ext cx="494769" cy="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69"/>
              <p:cNvCxnSpPr>
                <a:stCxn id="129" idx="6"/>
                <a:endCxn id="136" idx="2"/>
              </p:cNvCxnSpPr>
              <p:nvPr/>
            </p:nvCxnSpPr>
            <p:spPr>
              <a:xfrm>
                <a:off x="4938817" y="4463348"/>
                <a:ext cx="494769" cy="501399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71"/>
              <p:cNvCxnSpPr>
                <a:stCxn id="129" idx="6"/>
                <a:endCxn id="137" idx="2"/>
              </p:cNvCxnSpPr>
              <p:nvPr/>
            </p:nvCxnSpPr>
            <p:spPr>
              <a:xfrm>
                <a:off x="4938817" y="4463348"/>
                <a:ext cx="494769" cy="1021417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73"/>
              <p:cNvCxnSpPr>
                <a:stCxn id="130" idx="6"/>
                <a:endCxn id="135" idx="2"/>
              </p:cNvCxnSpPr>
              <p:nvPr/>
            </p:nvCxnSpPr>
            <p:spPr>
              <a:xfrm flipV="1">
                <a:off x="4938817" y="4463348"/>
                <a:ext cx="494769" cy="501399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75"/>
              <p:cNvCxnSpPr>
                <a:stCxn id="130" idx="6"/>
                <a:endCxn id="136" idx="2"/>
              </p:cNvCxnSpPr>
              <p:nvPr/>
            </p:nvCxnSpPr>
            <p:spPr>
              <a:xfrm>
                <a:off x="4938817" y="4964747"/>
                <a:ext cx="494769" cy="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77"/>
              <p:cNvCxnSpPr>
                <a:stCxn id="130" idx="6"/>
                <a:endCxn id="137" idx="2"/>
              </p:cNvCxnSpPr>
              <p:nvPr/>
            </p:nvCxnSpPr>
            <p:spPr>
              <a:xfrm>
                <a:off x="4938817" y="4964747"/>
                <a:ext cx="494769" cy="520018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79"/>
              <p:cNvCxnSpPr>
                <a:stCxn id="130" idx="6"/>
                <a:endCxn id="134" idx="2"/>
              </p:cNvCxnSpPr>
              <p:nvPr/>
            </p:nvCxnSpPr>
            <p:spPr>
              <a:xfrm flipV="1">
                <a:off x="4938817" y="3950898"/>
                <a:ext cx="494770" cy="1013849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81"/>
              <p:cNvCxnSpPr>
                <a:stCxn id="130" idx="6"/>
                <a:endCxn id="133" idx="2"/>
              </p:cNvCxnSpPr>
              <p:nvPr/>
            </p:nvCxnSpPr>
            <p:spPr>
              <a:xfrm flipV="1">
                <a:off x="4938817" y="3434322"/>
                <a:ext cx="494770" cy="1530425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83"/>
              <p:cNvCxnSpPr>
                <a:stCxn id="130" idx="6"/>
                <a:endCxn id="132" idx="2"/>
              </p:cNvCxnSpPr>
              <p:nvPr/>
            </p:nvCxnSpPr>
            <p:spPr>
              <a:xfrm flipV="1">
                <a:off x="4938817" y="2945723"/>
                <a:ext cx="494770" cy="2019024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85"/>
              <p:cNvCxnSpPr>
                <a:stCxn id="131" idx="6"/>
                <a:endCxn id="136" idx="2"/>
              </p:cNvCxnSpPr>
              <p:nvPr/>
            </p:nvCxnSpPr>
            <p:spPr>
              <a:xfrm flipV="1">
                <a:off x="4938817" y="4964747"/>
                <a:ext cx="494769" cy="520018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87"/>
              <p:cNvCxnSpPr>
                <a:stCxn id="131" idx="6"/>
                <a:endCxn id="137" idx="2"/>
              </p:cNvCxnSpPr>
              <p:nvPr/>
            </p:nvCxnSpPr>
            <p:spPr>
              <a:xfrm>
                <a:off x="4938817" y="5484765"/>
                <a:ext cx="494769" cy="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89"/>
              <p:cNvCxnSpPr>
                <a:stCxn id="131" idx="6"/>
                <a:endCxn id="135" idx="2"/>
              </p:cNvCxnSpPr>
              <p:nvPr/>
            </p:nvCxnSpPr>
            <p:spPr>
              <a:xfrm flipV="1">
                <a:off x="4938817" y="4463348"/>
                <a:ext cx="494769" cy="1021417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2" name="Oval 2"/>
              <p:cNvSpPr/>
              <p:nvPr/>
            </p:nvSpPr>
            <p:spPr>
              <a:xfrm>
                <a:off x="4506818" y="2729723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3" name="Oval 5"/>
              <p:cNvSpPr/>
              <p:nvPr/>
            </p:nvSpPr>
            <p:spPr>
              <a:xfrm>
                <a:off x="4506818" y="3218322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4" name="Oval 6"/>
              <p:cNvSpPr/>
              <p:nvPr/>
            </p:nvSpPr>
            <p:spPr>
              <a:xfrm>
                <a:off x="4506818" y="3734898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5" name="Oval 7"/>
              <p:cNvSpPr/>
              <p:nvPr/>
            </p:nvSpPr>
            <p:spPr>
              <a:xfrm>
                <a:off x="4506817" y="4247348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6" name="Oval 8"/>
              <p:cNvSpPr/>
              <p:nvPr/>
            </p:nvSpPr>
            <p:spPr>
              <a:xfrm>
                <a:off x="4506817" y="4748747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7" name="Oval 9"/>
              <p:cNvSpPr/>
              <p:nvPr/>
            </p:nvSpPr>
            <p:spPr>
              <a:xfrm>
                <a:off x="4506817" y="5268765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8" name="Oval 10"/>
              <p:cNvSpPr/>
              <p:nvPr/>
            </p:nvSpPr>
            <p:spPr>
              <a:xfrm>
                <a:off x="5433587" y="2729723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9" name="Oval 11"/>
              <p:cNvSpPr/>
              <p:nvPr/>
            </p:nvSpPr>
            <p:spPr>
              <a:xfrm>
                <a:off x="5433587" y="3218322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30" name="Oval 12"/>
              <p:cNvSpPr/>
              <p:nvPr/>
            </p:nvSpPr>
            <p:spPr>
              <a:xfrm>
                <a:off x="5433587" y="3734898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31" name="Oval 13"/>
              <p:cNvSpPr/>
              <p:nvPr/>
            </p:nvSpPr>
            <p:spPr>
              <a:xfrm>
                <a:off x="5433586" y="4247348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32" name="Oval 14"/>
              <p:cNvSpPr/>
              <p:nvPr/>
            </p:nvSpPr>
            <p:spPr>
              <a:xfrm>
                <a:off x="5433586" y="4748747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33" name="Oval 15"/>
              <p:cNvSpPr/>
              <p:nvPr/>
            </p:nvSpPr>
            <p:spPr>
              <a:xfrm>
                <a:off x="5433586" y="5268765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134" name="Straight Connector 29"/>
              <p:cNvCxnSpPr>
                <a:stCxn id="168" idx="6"/>
                <a:endCxn id="179" idx="2"/>
              </p:cNvCxnSpPr>
              <p:nvPr/>
            </p:nvCxnSpPr>
            <p:spPr>
              <a:xfrm>
                <a:off x="3087426" y="2945723"/>
                <a:ext cx="494768" cy="2539042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31"/>
              <p:cNvCxnSpPr>
                <a:stCxn id="168" idx="6"/>
                <a:endCxn id="178" idx="2"/>
              </p:cNvCxnSpPr>
              <p:nvPr/>
            </p:nvCxnSpPr>
            <p:spPr>
              <a:xfrm>
                <a:off x="3087426" y="2945723"/>
                <a:ext cx="494768" cy="2019024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33"/>
              <p:cNvCxnSpPr>
                <a:stCxn id="168" idx="6"/>
                <a:endCxn id="177" idx="2"/>
              </p:cNvCxnSpPr>
              <p:nvPr/>
            </p:nvCxnSpPr>
            <p:spPr>
              <a:xfrm>
                <a:off x="3087426" y="2945723"/>
                <a:ext cx="494768" cy="1517625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35"/>
              <p:cNvCxnSpPr>
                <a:stCxn id="168" idx="6"/>
                <a:endCxn id="176" idx="2"/>
              </p:cNvCxnSpPr>
              <p:nvPr/>
            </p:nvCxnSpPr>
            <p:spPr>
              <a:xfrm>
                <a:off x="3087426" y="2945723"/>
                <a:ext cx="494769" cy="1005175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37"/>
              <p:cNvCxnSpPr>
                <a:cxnSpLocks/>
                <a:stCxn id="168" idx="6"/>
                <a:endCxn id="175" idx="2"/>
              </p:cNvCxnSpPr>
              <p:nvPr/>
            </p:nvCxnSpPr>
            <p:spPr>
              <a:xfrm>
                <a:off x="3087426" y="2945723"/>
                <a:ext cx="494769" cy="488599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39"/>
              <p:cNvCxnSpPr>
                <a:stCxn id="168" idx="6"/>
                <a:endCxn id="174" idx="2"/>
              </p:cNvCxnSpPr>
              <p:nvPr/>
            </p:nvCxnSpPr>
            <p:spPr>
              <a:xfrm>
                <a:off x="3087426" y="2945723"/>
                <a:ext cx="494769" cy="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41"/>
              <p:cNvCxnSpPr>
                <a:cxnSpLocks/>
                <a:stCxn id="169" idx="6"/>
                <a:endCxn id="174" idx="2"/>
              </p:cNvCxnSpPr>
              <p:nvPr/>
            </p:nvCxnSpPr>
            <p:spPr>
              <a:xfrm flipV="1">
                <a:off x="3087426" y="2945723"/>
                <a:ext cx="494769" cy="488599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43"/>
              <p:cNvCxnSpPr>
                <a:cxnSpLocks/>
                <a:stCxn id="169" idx="6"/>
                <a:endCxn id="175" idx="2"/>
              </p:cNvCxnSpPr>
              <p:nvPr/>
            </p:nvCxnSpPr>
            <p:spPr>
              <a:xfrm>
                <a:off x="3087426" y="3434322"/>
                <a:ext cx="494769" cy="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45"/>
              <p:cNvCxnSpPr>
                <a:stCxn id="169" idx="6"/>
                <a:endCxn id="176" idx="2"/>
              </p:cNvCxnSpPr>
              <p:nvPr/>
            </p:nvCxnSpPr>
            <p:spPr>
              <a:xfrm>
                <a:off x="3087426" y="3434322"/>
                <a:ext cx="494769" cy="516576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47"/>
              <p:cNvCxnSpPr>
                <a:stCxn id="169" idx="6"/>
                <a:endCxn id="177" idx="2"/>
              </p:cNvCxnSpPr>
              <p:nvPr/>
            </p:nvCxnSpPr>
            <p:spPr>
              <a:xfrm>
                <a:off x="3087426" y="3434322"/>
                <a:ext cx="494768" cy="1029026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49"/>
              <p:cNvCxnSpPr>
                <a:stCxn id="169" idx="6"/>
                <a:endCxn id="178" idx="2"/>
              </p:cNvCxnSpPr>
              <p:nvPr/>
            </p:nvCxnSpPr>
            <p:spPr>
              <a:xfrm>
                <a:off x="3087426" y="3434322"/>
                <a:ext cx="494768" cy="1530425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51"/>
              <p:cNvCxnSpPr>
                <a:stCxn id="169" idx="6"/>
                <a:endCxn id="179" idx="2"/>
              </p:cNvCxnSpPr>
              <p:nvPr/>
            </p:nvCxnSpPr>
            <p:spPr>
              <a:xfrm>
                <a:off x="3087426" y="3434322"/>
                <a:ext cx="494768" cy="2050443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53"/>
              <p:cNvCxnSpPr>
                <a:stCxn id="170" idx="6"/>
                <a:endCxn id="175" idx="2"/>
              </p:cNvCxnSpPr>
              <p:nvPr/>
            </p:nvCxnSpPr>
            <p:spPr>
              <a:xfrm flipV="1">
                <a:off x="3087426" y="3434322"/>
                <a:ext cx="494769" cy="516576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55"/>
              <p:cNvCxnSpPr>
                <a:stCxn id="170" idx="6"/>
                <a:endCxn id="176" idx="2"/>
              </p:cNvCxnSpPr>
              <p:nvPr/>
            </p:nvCxnSpPr>
            <p:spPr>
              <a:xfrm>
                <a:off x="3087426" y="3950898"/>
                <a:ext cx="494769" cy="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57"/>
              <p:cNvCxnSpPr>
                <a:stCxn id="170" idx="6"/>
                <a:endCxn id="177" idx="2"/>
              </p:cNvCxnSpPr>
              <p:nvPr/>
            </p:nvCxnSpPr>
            <p:spPr>
              <a:xfrm>
                <a:off x="3087426" y="3950898"/>
                <a:ext cx="494768" cy="51245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09"/>
              <p:cNvCxnSpPr>
                <a:stCxn id="170" idx="6"/>
                <a:endCxn id="178" idx="2"/>
              </p:cNvCxnSpPr>
              <p:nvPr/>
            </p:nvCxnSpPr>
            <p:spPr>
              <a:xfrm>
                <a:off x="3087426" y="3950898"/>
                <a:ext cx="494768" cy="1013849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61"/>
              <p:cNvCxnSpPr>
                <a:stCxn id="170" idx="6"/>
                <a:endCxn id="179" idx="2"/>
              </p:cNvCxnSpPr>
              <p:nvPr/>
            </p:nvCxnSpPr>
            <p:spPr>
              <a:xfrm>
                <a:off x="3087426" y="3950898"/>
                <a:ext cx="494768" cy="1533867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63"/>
              <p:cNvCxnSpPr>
                <a:stCxn id="171" idx="6"/>
                <a:endCxn id="176" idx="2"/>
              </p:cNvCxnSpPr>
              <p:nvPr/>
            </p:nvCxnSpPr>
            <p:spPr>
              <a:xfrm flipV="1">
                <a:off x="3087425" y="3950898"/>
                <a:ext cx="494770" cy="51245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65"/>
              <p:cNvCxnSpPr>
                <a:stCxn id="171" idx="6"/>
                <a:endCxn id="177" idx="2"/>
              </p:cNvCxnSpPr>
              <p:nvPr/>
            </p:nvCxnSpPr>
            <p:spPr>
              <a:xfrm>
                <a:off x="3087425" y="4463348"/>
                <a:ext cx="494769" cy="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69"/>
              <p:cNvCxnSpPr>
                <a:stCxn id="171" idx="6"/>
                <a:endCxn id="178" idx="2"/>
              </p:cNvCxnSpPr>
              <p:nvPr/>
            </p:nvCxnSpPr>
            <p:spPr>
              <a:xfrm>
                <a:off x="3087425" y="4463348"/>
                <a:ext cx="494769" cy="501399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71"/>
              <p:cNvCxnSpPr>
                <a:stCxn id="171" idx="6"/>
                <a:endCxn id="179" idx="2"/>
              </p:cNvCxnSpPr>
              <p:nvPr/>
            </p:nvCxnSpPr>
            <p:spPr>
              <a:xfrm>
                <a:off x="3087425" y="4463348"/>
                <a:ext cx="494769" cy="1021417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73"/>
              <p:cNvCxnSpPr>
                <a:stCxn id="172" idx="6"/>
                <a:endCxn id="177" idx="2"/>
              </p:cNvCxnSpPr>
              <p:nvPr/>
            </p:nvCxnSpPr>
            <p:spPr>
              <a:xfrm flipV="1">
                <a:off x="3087425" y="4463348"/>
                <a:ext cx="494769" cy="501399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75"/>
              <p:cNvCxnSpPr>
                <a:stCxn id="172" idx="6"/>
                <a:endCxn id="178" idx="2"/>
              </p:cNvCxnSpPr>
              <p:nvPr/>
            </p:nvCxnSpPr>
            <p:spPr>
              <a:xfrm>
                <a:off x="3087425" y="4964747"/>
                <a:ext cx="494769" cy="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77"/>
              <p:cNvCxnSpPr>
                <a:stCxn id="172" idx="6"/>
                <a:endCxn id="179" idx="2"/>
              </p:cNvCxnSpPr>
              <p:nvPr/>
            </p:nvCxnSpPr>
            <p:spPr>
              <a:xfrm>
                <a:off x="3087425" y="4964747"/>
                <a:ext cx="494769" cy="520018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79"/>
              <p:cNvCxnSpPr>
                <a:stCxn id="172" idx="6"/>
                <a:endCxn id="176" idx="2"/>
              </p:cNvCxnSpPr>
              <p:nvPr/>
            </p:nvCxnSpPr>
            <p:spPr>
              <a:xfrm flipV="1">
                <a:off x="3087425" y="3950898"/>
                <a:ext cx="494770" cy="1013849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81"/>
              <p:cNvCxnSpPr>
                <a:stCxn id="172" idx="6"/>
                <a:endCxn id="175" idx="2"/>
              </p:cNvCxnSpPr>
              <p:nvPr/>
            </p:nvCxnSpPr>
            <p:spPr>
              <a:xfrm flipV="1">
                <a:off x="3087425" y="3434322"/>
                <a:ext cx="494770" cy="1530425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83"/>
              <p:cNvCxnSpPr>
                <a:stCxn id="172" idx="6"/>
                <a:endCxn id="174" idx="2"/>
              </p:cNvCxnSpPr>
              <p:nvPr/>
            </p:nvCxnSpPr>
            <p:spPr>
              <a:xfrm flipV="1">
                <a:off x="3087425" y="2945723"/>
                <a:ext cx="494770" cy="2019024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85"/>
              <p:cNvCxnSpPr>
                <a:stCxn id="173" idx="6"/>
                <a:endCxn id="178" idx="2"/>
              </p:cNvCxnSpPr>
              <p:nvPr/>
            </p:nvCxnSpPr>
            <p:spPr>
              <a:xfrm flipV="1">
                <a:off x="3087425" y="4964747"/>
                <a:ext cx="494769" cy="520018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87"/>
              <p:cNvCxnSpPr>
                <a:stCxn id="173" idx="6"/>
                <a:endCxn id="179" idx="2"/>
              </p:cNvCxnSpPr>
              <p:nvPr/>
            </p:nvCxnSpPr>
            <p:spPr>
              <a:xfrm>
                <a:off x="3087425" y="5484765"/>
                <a:ext cx="494769" cy="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89"/>
              <p:cNvCxnSpPr>
                <a:stCxn id="173" idx="6"/>
                <a:endCxn id="177" idx="2"/>
              </p:cNvCxnSpPr>
              <p:nvPr/>
            </p:nvCxnSpPr>
            <p:spPr>
              <a:xfrm flipV="1">
                <a:off x="3087425" y="4463348"/>
                <a:ext cx="494769" cy="1021417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4" name="Oval 2"/>
              <p:cNvSpPr/>
              <p:nvPr/>
            </p:nvSpPr>
            <p:spPr>
              <a:xfrm>
                <a:off x="2655426" y="2729723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65" name="Oval 5"/>
              <p:cNvSpPr/>
              <p:nvPr/>
            </p:nvSpPr>
            <p:spPr>
              <a:xfrm>
                <a:off x="2655426" y="3218322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66" name="Oval 6"/>
              <p:cNvSpPr/>
              <p:nvPr/>
            </p:nvSpPr>
            <p:spPr>
              <a:xfrm>
                <a:off x="2655426" y="3734898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67" name="Oval 7"/>
              <p:cNvSpPr/>
              <p:nvPr/>
            </p:nvSpPr>
            <p:spPr>
              <a:xfrm>
                <a:off x="2655425" y="4247348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68" name="Oval 8"/>
              <p:cNvSpPr/>
              <p:nvPr/>
            </p:nvSpPr>
            <p:spPr>
              <a:xfrm>
                <a:off x="2655425" y="4748747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69" name="Oval 9"/>
              <p:cNvSpPr/>
              <p:nvPr/>
            </p:nvSpPr>
            <p:spPr>
              <a:xfrm>
                <a:off x="2655425" y="5268765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70" name="Oval 10"/>
              <p:cNvSpPr/>
              <p:nvPr/>
            </p:nvSpPr>
            <p:spPr>
              <a:xfrm>
                <a:off x="3582195" y="2729723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71" name="Oval 11"/>
              <p:cNvSpPr/>
              <p:nvPr/>
            </p:nvSpPr>
            <p:spPr>
              <a:xfrm>
                <a:off x="3582195" y="3218322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72" name="Oval 12"/>
              <p:cNvSpPr/>
              <p:nvPr/>
            </p:nvSpPr>
            <p:spPr>
              <a:xfrm>
                <a:off x="3582195" y="3734898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73" name="Oval 13"/>
              <p:cNvSpPr/>
              <p:nvPr/>
            </p:nvSpPr>
            <p:spPr>
              <a:xfrm>
                <a:off x="3582194" y="4247348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74" name="Oval 14"/>
              <p:cNvSpPr/>
              <p:nvPr/>
            </p:nvSpPr>
            <p:spPr>
              <a:xfrm>
                <a:off x="3582194" y="4748747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75" name="Oval 15"/>
              <p:cNvSpPr/>
              <p:nvPr/>
            </p:nvSpPr>
            <p:spPr>
              <a:xfrm>
                <a:off x="3582194" y="5268765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176" name="Gerader Verbinder 90"/>
              <p:cNvCxnSpPr>
                <a:stCxn id="174" idx="6"/>
                <a:endCxn id="131" idx="2"/>
              </p:cNvCxnSpPr>
              <p:nvPr/>
            </p:nvCxnSpPr>
            <p:spPr>
              <a:xfrm>
                <a:off x="4014195" y="2945723"/>
                <a:ext cx="492622" cy="2539042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7" name="Gerader Verbinder 91"/>
              <p:cNvCxnSpPr>
                <a:stCxn id="174" idx="6"/>
                <a:endCxn id="130" idx="2"/>
              </p:cNvCxnSpPr>
              <p:nvPr/>
            </p:nvCxnSpPr>
            <p:spPr>
              <a:xfrm>
                <a:off x="4014195" y="2945723"/>
                <a:ext cx="492622" cy="2019024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8" name="Gerader Verbinder 92"/>
              <p:cNvCxnSpPr>
                <a:stCxn id="174" idx="6"/>
                <a:endCxn id="129" idx="2"/>
              </p:cNvCxnSpPr>
              <p:nvPr/>
            </p:nvCxnSpPr>
            <p:spPr>
              <a:xfrm>
                <a:off x="4014195" y="2945723"/>
                <a:ext cx="492622" cy="1517625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9" name="Gerader Verbinder 93"/>
              <p:cNvCxnSpPr>
                <a:stCxn id="174" idx="6"/>
                <a:endCxn id="127" idx="2"/>
              </p:cNvCxnSpPr>
              <p:nvPr/>
            </p:nvCxnSpPr>
            <p:spPr>
              <a:xfrm>
                <a:off x="4014195" y="2945723"/>
                <a:ext cx="492623" cy="488599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0" name="Gerader Verbinder 94"/>
              <p:cNvCxnSpPr>
                <a:stCxn id="174" idx="6"/>
                <a:endCxn id="126" idx="2"/>
              </p:cNvCxnSpPr>
              <p:nvPr/>
            </p:nvCxnSpPr>
            <p:spPr>
              <a:xfrm>
                <a:off x="4014195" y="2945723"/>
                <a:ext cx="492623" cy="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1" name="Gerader Verbinder 95"/>
              <p:cNvCxnSpPr>
                <a:cxnSpLocks/>
                <a:stCxn id="175" idx="6"/>
                <a:endCxn id="126" idx="2"/>
              </p:cNvCxnSpPr>
              <p:nvPr/>
            </p:nvCxnSpPr>
            <p:spPr>
              <a:xfrm flipV="1">
                <a:off x="4014195" y="2945723"/>
                <a:ext cx="492623" cy="488599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2" name="Gerader Verbinder 96"/>
              <p:cNvCxnSpPr>
                <a:stCxn id="175" idx="6"/>
                <a:endCxn id="127" idx="2"/>
              </p:cNvCxnSpPr>
              <p:nvPr/>
            </p:nvCxnSpPr>
            <p:spPr>
              <a:xfrm>
                <a:off x="4014195" y="3434322"/>
                <a:ext cx="492623" cy="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3" name="Gerader Verbinder 97"/>
              <p:cNvCxnSpPr>
                <a:stCxn id="175" idx="6"/>
                <a:endCxn id="128" idx="2"/>
              </p:cNvCxnSpPr>
              <p:nvPr/>
            </p:nvCxnSpPr>
            <p:spPr>
              <a:xfrm>
                <a:off x="4014195" y="3434322"/>
                <a:ext cx="492623" cy="516576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4" name="Gerader Verbinder 98"/>
              <p:cNvCxnSpPr>
                <a:stCxn id="175" idx="6"/>
                <a:endCxn id="129" idx="2"/>
              </p:cNvCxnSpPr>
              <p:nvPr/>
            </p:nvCxnSpPr>
            <p:spPr>
              <a:xfrm>
                <a:off x="4014195" y="3434322"/>
                <a:ext cx="492622" cy="1029026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5" name="Gerader Verbinder 99"/>
              <p:cNvCxnSpPr>
                <a:stCxn id="175" idx="6"/>
                <a:endCxn id="130" idx="2"/>
              </p:cNvCxnSpPr>
              <p:nvPr/>
            </p:nvCxnSpPr>
            <p:spPr>
              <a:xfrm>
                <a:off x="4014195" y="3434322"/>
                <a:ext cx="492622" cy="1530425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6" name="Gerader Verbinder 100"/>
              <p:cNvCxnSpPr>
                <a:stCxn id="175" idx="6"/>
                <a:endCxn id="131" idx="2"/>
              </p:cNvCxnSpPr>
              <p:nvPr/>
            </p:nvCxnSpPr>
            <p:spPr>
              <a:xfrm>
                <a:off x="4014195" y="3434322"/>
                <a:ext cx="492622" cy="2050443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7" name="Gerader Verbinder 101"/>
              <p:cNvCxnSpPr>
                <a:stCxn id="176" idx="6"/>
                <a:endCxn id="126" idx="2"/>
              </p:cNvCxnSpPr>
              <p:nvPr/>
            </p:nvCxnSpPr>
            <p:spPr>
              <a:xfrm flipV="1">
                <a:off x="4014195" y="2945723"/>
                <a:ext cx="492623" cy="1005175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8" name="Gerader Verbinder 102"/>
              <p:cNvCxnSpPr>
                <a:stCxn id="176" idx="6"/>
                <a:endCxn id="127" idx="2"/>
              </p:cNvCxnSpPr>
              <p:nvPr/>
            </p:nvCxnSpPr>
            <p:spPr>
              <a:xfrm flipV="1">
                <a:off x="4014195" y="3434322"/>
                <a:ext cx="492623" cy="516576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9" name="Gerader Verbinder 103"/>
              <p:cNvCxnSpPr>
                <a:stCxn id="176" idx="6"/>
                <a:endCxn id="128" idx="2"/>
              </p:cNvCxnSpPr>
              <p:nvPr/>
            </p:nvCxnSpPr>
            <p:spPr>
              <a:xfrm>
                <a:off x="4014195" y="3950898"/>
                <a:ext cx="492623" cy="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0" name="Gerader Verbinder 104"/>
              <p:cNvCxnSpPr>
                <a:stCxn id="176" idx="6"/>
                <a:endCxn id="129" idx="2"/>
              </p:cNvCxnSpPr>
              <p:nvPr/>
            </p:nvCxnSpPr>
            <p:spPr>
              <a:xfrm>
                <a:off x="4014195" y="3950898"/>
                <a:ext cx="492622" cy="51245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1" name="Gerader Verbinder 105"/>
              <p:cNvCxnSpPr>
                <a:stCxn id="176" idx="6"/>
                <a:endCxn id="130" idx="2"/>
              </p:cNvCxnSpPr>
              <p:nvPr/>
            </p:nvCxnSpPr>
            <p:spPr>
              <a:xfrm>
                <a:off x="4014195" y="3950898"/>
                <a:ext cx="492622" cy="1013849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2" name="Gerader Verbinder 106"/>
              <p:cNvCxnSpPr>
                <a:stCxn id="176" idx="6"/>
                <a:endCxn id="131" idx="2"/>
              </p:cNvCxnSpPr>
              <p:nvPr/>
            </p:nvCxnSpPr>
            <p:spPr>
              <a:xfrm>
                <a:off x="4014195" y="3950898"/>
                <a:ext cx="492622" cy="1533867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3" name="Gerader Verbinder 107"/>
              <p:cNvCxnSpPr>
                <a:stCxn id="177" idx="6"/>
                <a:endCxn id="126" idx="2"/>
              </p:cNvCxnSpPr>
              <p:nvPr/>
            </p:nvCxnSpPr>
            <p:spPr>
              <a:xfrm flipV="1">
                <a:off x="4014194" y="2945723"/>
                <a:ext cx="492624" cy="1517625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4" name="Gerader Verbinder 108"/>
              <p:cNvCxnSpPr>
                <a:stCxn id="177" idx="6"/>
                <a:endCxn id="127" idx="2"/>
              </p:cNvCxnSpPr>
              <p:nvPr/>
            </p:nvCxnSpPr>
            <p:spPr>
              <a:xfrm flipV="1">
                <a:off x="4014194" y="3434322"/>
                <a:ext cx="492624" cy="1029026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5" name="Gerader Verbinder 109"/>
              <p:cNvCxnSpPr>
                <a:stCxn id="177" idx="6"/>
                <a:endCxn id="128" idx="2"/>
              </p:cNvCxnSpPr>
              <p:nvPr/>
            </p:nvCxnSpPr>
            <p:spPr>
              <a:xfrm flipV="1">
                <a:off x="4014194" y="3950898"/>
                <a:ext cx="492624" cy="51245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6" name="Gerader Verbinder 110"/>
              <p:cNvCxnSpPr>
                <a:stCxn id="177" idx="6"/>
                <a:endCxn id="129" idx="2"/>
              </p:cNvCxnSpPr>
              <p:nvPr/>
            </p:nvCxnSpPr>
            <p:spPr>
              <a:xfrm>
                <a:off x="4014194" y="4463348"/>
                <a:ext cx="492623" cy="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7" name="Gerader Verbinder 111"/>
              <p:cNvCxnSpPr>
                <a:stCxn id="177" idx="6"/>
                <a:endCxn id="130" idx="2"/>
              </p:cNvCxnSpPr>
              <p:nvPr/>
            </p:nvCxnSpPr>
            <p:spPr>
              <a:xfrm>
                <a:off x="4014194" y="4463348"/>
                <a:ext cx="492623" cy="501399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8" name="Gerader Verbinder 112"/>
              <p:cNvCxnSpPr>
                <a:stCxn id="177" idx="6"/>
                <a:endCxn id="131" idx="2"/>
              </p:cNvCxnSpPr>
              <p:nvPr/>
            </p:nvCxnSpPr>
            <p:spPr>
              <a:xfrm>
                <a:off x="4014194" y="4463348"/>
                <a:ext cx="492623" cy="1021417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9" name="Gerader Verbinder 113"/>
              <p:cNvCxnSpPr>
                <a:stCxn id="178" idx="6"/>
                <a:endCxn id="126" idx="2"/>
              </p:cNvCxnSpPr>
              <p:nvPr/>
            </p:nvCxnSpPr>
            <p:spPr>
              <a:xfrm flipV="1">
                <a:off x="4014194" y="2945723"/>
                <a:ext cx="492624" cy="2019024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0" name="Gerader Verbinder 114"/>
              <p:cNvCxnSpPr>
                <a:stCxn id="178" idx="6"/>
                <a:endCxn id="127" idx="2"/>
              </p:cNvCxnSpPr>
              <p:nvPr/>
            </p:nvCxnSpPr>
            <p:spPr>
              <a:xfrm flipV="1">
                <a:off x="4014194" y="3434322"/>
                <a:ext cx="492624" cy="1530425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1" name="Gerader Verbinder 115"/>
              <p:cNvCxnSpPr>
                <a:stCxn id="178" idx="6"/>
                <a:endCxn id="128" idx="2"/>
              </p:cNvCxnSpPr>
              <p:nvPr/>
            </p:nvCxnSpPr>
            <p:spPr>
              <a:xfrm flipV="1">
                <a:off x="4014194" y="3950898"/>
                <a:ext cx="492624" cy="1013849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2" name="Gerader Verbinder 116"/>
              <p:cNvCxnSpPr>
                <a:stCxn id="178" idx="6"/>
                <a:endCxn id="129" idx="2"/>
              </p:cNvCxnSpPr>
              <p:nvPr/>
            </p:nvCxnSpPr>
            <p:spPr>
              <a:xfrm flipV="1">
                <a:off x="4014194" y="4463348"/>
                <a:ext cx="492623" cy="501399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3" name="Gerader Verbinder 117"/>
              <p:cNvCxnSpPr>
                <a:stCxn id="178" idx="6"/>
                <a:endCxn id="130" idx="2"/>
              </p:cNvCxnSpPr>
              <p:nvPr/>
            </p:nvCxnSpPr>
            <p:spPr>
              <a:xfrm>
                <a:off x="4014194" y="4964747"/>
                <a:ext cx="492623" cy="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4" name="Gerader Verbinder 118"/>
              <p:cNvCxnSpPr>
                <a:stCxn id="178" idx="6"/>
                <a:endCxn id="131" idx="2"/>
              </p:cNvCxnSpPr>
              <p:nvPr/>
            </p:nvCxnSpPr>
            <p:spPr>
              <a:xfrm>
                <a:off x="4014194" y="4964747"/>
                <a:ext cx="492623" cy="520018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5" name="Gerader Verbinder 119"/>
              <p:cNvCxnSpPr>
                <a:stCxn id="179" idx="6"/>
                <a:endCxn id="131" idx="2"/>
              </p:cNvCxnSpPr>
              <p:nvPr/>
            </p:nvCxnSpPr>
            <p:spPr>
              <a:xfrm>
                <a:off x="4014194" y="5484765"/>
                <a:ext cx="492623" cy="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6" name="Gerader Verbinder 120"/>
              <p:cNvCxnSpPr>
                <a:stCxn id="179" idx="6"/>
                <a:endCxn id="130" idx="2"/>
              </p:cNvCxnSpPr>
              <p:nvPr/>
            </p:nvCxnSpPr>
            <p:spPr>
              <a:xfrm flipV="1">
                <a:off x="4014194" y="4964747"/>
                <a:ext cx="492623" cy="520018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7" name="Gerader Verbinder 121"/>
              <p:cNvCxnSpPr>
                <a:stCxn id="179" idx="6"/>
                <a:endCxn id="129" idx="2"/>
              </p:cNvCxnSpPr>
              <p:nvPr/>
            </p:nvCxnSpPr>
            <p:spPr>
              <a:xfrm flipV="1">
                <a:off x="4014194" y="4463348"/>
                <a:ext cx="492623" cy="1021417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8" name="Gerader Verbinder 122"/>
              <p:cNvCxnSpPr>
                <a:stCxn id="179" idx="6"/>
                <a:endCxn id="128" idx="2"/>
              </p:cNvCxnSpPr>
              <p:nvPr/>
            </p:nvCxnSpPr>
            <p:spPr>
              <a:xfrm flipV="1">
                <a:off x="4014194" y="3950898"/>
                <a:ext cx="492624" cy="1533867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9" name="Gerader Verbinder 123"/>
              <p:cNvCxnSpPr>
                <a:stCxn id="179" idx="6"/>
                <a:endCxn id="127" idx="2"/>
              </p:cNvCxnSpPr>
              <p:nvPr/>
            </p:nvCxnSpPr>
            <p:spPr>
              <a:xfrm flipV="1">
                <a:off x="4014194" y="3434322"/>
                <a:ext cx="492624" cy="2050443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0" name="Gerader Verbinder 124"/>
              <p:cNvCxnSpPr>
                <a:stCxn id="179" idx="6"/>
                <a:endCxn id="126" idx="2"/>
              </p:cNvCxnSpPr>
              <p:nvPr/>
            </p:nvCxnSpPr>
            <p:spPr>
              <a:xfrm flipV="1">
                <a:off x="4014194" y="2945723"/>
                <a:ext cx="492624" cy="2539042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11" name="Oval 11"/>
              <p:cNvSpPr/>
              <p:nvPr/>
            </p:nvSpPr>
            <p:spPr>
              <a:xfrm>
                <a:off x="6360355" y="3474906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12" name="Oval 12"/>
              <p:cNvSpPr/>
              <p:nvPr/>
            </p:nvSpPr>
            <p:spPr>
              <a:xfrm>
                <a:off x="6360355" y="3991482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13" name="Oval 13"/>
              <p:cNvSpPr/>
              <p:nvPr/>
            </p:nvSpPr>
            <p:spPr>
              <a:xfrm>
                <a:off x="6360354" y="4503932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214" name="Gerader Verbinder 130"/>
              <p:cNvCxnSpPr>
                <a:cxnSpLocks/>
                <a:stCxn id="132" idx="6"/>
                <a:endCxn id="216" idx="2"/>
              </p:cNvCxnSpPr>
              <p:nvPr/>
            </p:nvCxnSpPr>
            <p:spPr>
              <a:xfrm>
                <a:off x="5865587" y="2945723"/>
                <a:ext cx="494768" cy="745183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5" name="Gerader Verbinder 132"/>
              <p:cNvCxnSpPr>
                <a:cxnSpLocks/>
                <a:stCxn id="132" idx="6"/>
                <a:endCxn id="217" idx="2"/>
              </p:cNvCxnSpPr>
              <p:nvPr/>
            </p:nvCxnSpPr>
            <p:spPr>
              <a:xfrm>
                <a:off x="5865587" y="2945723"/>
                <a:ext cx="494768" cy="1261759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6" name="Gerader Verbinder 134"/>
              <p:cNvCxnSpPr>
                <a:cxnSpLocks/>
                <a:stCxn id="132" idx="6"/>
                <a:endCxn id="218" idx="2"/>
              </p:cNvCxnSpPr>
              <p:nvPr/>
            </p:nvCxnSpPr>
            <p:spPr>
              <a:xfrm>
                <a:off x="5865587" y="2945723"/>
                <a:ext cx="494767" cy="1774209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7" name="Gerader Verbinder 136"/>
              <p:cNvCxnSpPr>
                <a:cxnSpLocks/>
                <a:stCxn id="133" idx="6"/>
                <a:endCxn id="216" idx="2"/>
              </p:cNvCxnSpPr>
              <p:nvPr/>
            </p:nvCxnSpPr>
            <p:spPr>
              <a:xfrm>
                <a:off x="5865587" y="3434322"/>
                <a:ext cx="494768" cy="256584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8" name="Gerader Verbinder 138"/>
              <p:cNvCxnSpPr>
                <a:cxnSpLocks/>
                <a:stCxn id="133" idx="6"/>
                <a:endCxn id="217" idx="2"/>
              </p:cNvCxnSpPr>
              <p:nvPr/>
            </p:nvCxnSpPr>
            <p:spPr>
              <a:xfrm>
                <a:off x="5865587" y="3434322"/>
                <a:ext cx="494768" cy="77316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9" name="Gerader Verbinder 140"/>
              <p:cNvCxnSpPr>
                <a:cxnSpLocks/>
                <a:stCxn id="133" idx="6"/>
                <a:endCxn id="218" idx="2"/>
              </p:cNvCxnSpPr>
              <p:nvPr/>
            </p:nvCxnSpPr>
            <p:spPr>
              <a:xfrm>
                <a:off x="5865587" y="3434322"/>
                <a:ext cx="494767" cy="128561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0" name="Gerader Verbinder 142"/>
              <p:cNvCxnSpPr>
                <a:stCxn id="134" idx="6"/>
                <a:endCxn id="216" idx="2"/>
              </p:cNvCxnSpPr>
              <p:nvPr/>
            </p:nvCxnSpPr>
            <p:spPr>
              <a:xfrm flipV="1">
                <a:off x="5865587" y="3690906"/>
                <a:ext cx="494768" cy="259992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1" name="Gerader Verbinder 150"/>
              <p:cNvCxnSpPr>
                <a:stCxn id="134" idx="6"/>
                <a:endCxn id="217" idx="2"/>
              </p:cNvCxnSpPr>
              <p:nvPr/>
            </p:nvCxnSpPr>
            <p:spPr>
              <a:xfrm>
                <a:off x="5865587" y="3950898"/>
                <a:ext cx="494768" cy="256584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2" name="Gerader Verbinder 152"/>
              <p:cNvCxnSpPr>
                <a:stCxn id="134" idx="6"/>
                <a:endCxn id="218" idx="2"/>
              </p:cNvCxnSpPr>
              <p:nvPr/>
            </p:nvCxnSpPr>
            <p:spPr>
              <a:xfrm>
                <a:off x="5865587" y="3950898"/>
                <a:ext cx="494767" cy="769034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3" name="Gerader Verbinder 154"/>
              <p:cNvCxnSpPr>
                <a:stCxn id="135" idx="6"/>
                <a:endCxn id="216" idx="2"/>
              </p:cNvCxnSpPr>
              <p:nvPr/>
            </p:nvCxnSpPr>
            <p:spPr>
              <a:xfrm flipV="1">
                <a:off x="5865586" y="3690906"/>
                <a:ext cx="494769" cy="772442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4" name="Gerader Verbinder 156"/>
              <p:cNvCxnSpPr>
                <a:cxnSpLocks/>
                <a:stCxn id="135" idx="6"/>
                <a:endCxn id="217" idx="2"/>
              </p:cNvCxnSpPr>
              <p:nvPr/>
            </p:nvCxnSpPr>
            <p:spPr>
              <a:xfrm flipV="1">
                <a:off x="5865586" y="4207482"/>
                <a:ext cx="494769" cy="255866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5" name="Gerader Verbinder 159"/>
              <p:cNvCxnSpPr>
                <a:stCxn id="135" idx="6"/>
                <a:endCxn id="218" idx="2"/>
              </p:cNvCxnSpPr>
              <p:nvPr/>
            </p:nvCxnSpPr>
            <p:spPr>
              <a:xfrm>
                <a:off x="5865586" y="4463348"/>
                <a:ext cx="494768" cy="256584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6" name="Gerader Verbinder 161"/>
              <p:cNvCxnSpPr>
                <a:stCxn id="136" idx="6"/>
                <a:endCxn id="216" idx="2"/>
              </p:cNvCxnSpPr>
              <p:nvPr/>
            </p:nvCxnSpPr>
            <p:spPr>
              <a:xfrm flipV="1">
                <a:off x="5865586" y="3690906"/>
                <a:ext cx="494769" cy="1273841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7" name="Gerader Verbinder 163"/>
              <p:cNvCxnSpPr>
                <a:stCxn id="136" idx="6"/>
                <a:endCxn id="217" idx="2"/>
              </p:cNvCxnSpPr>
              <p:nvPr/>
            </p:nvCxnSpPr>
            <p:spPr>
              <a:xfrm flipV="1">
                <a:off x="5865586" y="4207482"/>
                <a:ext cx="494769" cy="757265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8" name="Gerader Verbinder 165"/>
              <p:cNvCxnSpPr>
                <a:stCxn id="136" idx="6"/>
                <a:endCxn id="218" idx="2"/>
              </p:cNvCxnSpPr>
              <p:nvPr/>
            </p:nvCxnSpPr>
            <p:spPr>
              <a:xfrm flipV="1">
                <a:off x="5865586" y="4719932"/>
                <a:ext cx="494768" cy="244815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9" name="Gerader Verbinder 167"/>
              <p:cNvCxnSpPr>
                <a:stCxn id="137" idx="6"/>
                <a:endCxn id="216" idx="2"/>
              </p:cNvCxnSpPr>
              <p:nvPr/>
            </p:nvCxnSpPr>
            <p:spPr>
              <a:xfrm flipV="1">
                <a:off x="5865586" y="3690906"/>
                <a:ext cx="494769" cy="1793859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0" name="Gerader Verbinder 169"/>
              <p:cNvCxnSpPr>
                <a:cxnSpLocks/>
                <a:stCxn id="137" idx="6"/>
                <a:endCxn id="217" idx="2"/>
              </p:cNvCxnSpPr>
              <p:nvPr/>
            </p:nvCxnSpPr>
            <p:spPr>
              <a:xfrm flipV="1">
                <a:off x="5865586" y="4207482"/>
                <a:ext cx="494769" cy="1277283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1" name="Gerader Verbinder 172"/>
              <p:cNvCxnSpPr>
                <a:stCxn id="137" idx="6"/>
                <a:endCxn id="218" idx="2"/>
              </p:cNvCxnSpPr>
              <p:nvPr/>
            </p:nvCxnSpPr>
            <p:spPr>
              <a:xfrm flipV="1">
                <a:off x="5865586" y="4719932"/>
                <a:ext cx="494768" cy="764833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32" name="Oval 2"/>
              <p:cNvSpPr/>
              <p:nvPr/>
            </p:nvSpPr>
            <p:spPr>
              <a:xfrm>
                <a:off x="1732638" y="2993395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33" name="Oval 5"/>
              <p:cNvSpPr/>
              <p:nvPr/>
            </p:nvSpPr>
            <p:spPr>
              <a:xfrm>
                <a:off x="1732638" y="3481994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34" name="Oval 6"/>
              <p:cNvSpPr/>
              <p:nvPr/>
            </p:nvSpPr>
            <p:spPr>
              <a:xfrm>
                <a:off x="1732638" y="3998570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35" name="Oval 7"/>
              <p:cNvSpPr/>
              <p:nvPr/>
            </p:nvSpPr>
            <p:spPr>
              <a:xfrm>
                <a:off x="1732637" y="4511020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36" name="Oval 8"/>
              <p:cNvSpPr/>
              <p:nvPr/>
            </p:nvSpPr>
            <p:spPr>
              <a:xfrm>
                <a:off x="1732637" y="5012419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237" name="Gerader Verbinder 190"/>
              <p:cNvCxnSpPr>
                <a:endCxn id="168" idx="2"/>
              </p:cNvCxnSpPr>
              <p:nvPr/>
            </p:nvCxnSpPr>
            <p:spPr>
              <a:xfrm flipV="1">
                <a:off x="2164638" y="2945723"/>
                <a:ext cx="490788" cy="263672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8" name="Gerader Verbinder 192"/>
              <p:cNvCxnSpPr>
                <a:endCxn id="169" idx="2"/>
              </p:cNvCxnSpPr>
              <p:nvPr/>
            </p:nvCxnSpPr>
            <p:spPr>
              <a:xfrm>
                <a:off x="2164638" y="3209395"/>
                <a:ext cx="490788" cy="224927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9" name="Gerader Verbinder 194"/>
              <p:cNvCxnSpPr>
                <a:endCxn id="170" idx="2"/>
              </p:cNvCxnSpPr>
              <p:nvPr/>
            </p:nvCxnSpPr>
            <p:spPr>
              <a:xfrm>
                <a:off x="2164638" y="3209395"/>
                <a:ext cx="490788" cy="741503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0" name="Gerader Verbinder 196"/>
              <p:cNvCxnSpPr>
                <a:endCxn id="171" idx="2"/>
              </p:cNvCxnSpPr>
              <p:nvPr/>
            </p:nvCxnSpPr>
            <p:spPr>
              <a:xfrm>
                <a:off x="2164638" y="3209395"/>
                <a:ext cx="490787" cy="1253953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1" name="Gerader Verbinder 198"/>
              <p:cNvCxnSpPr>
                <a:endCxn id="172" idx="2"/>
              </p:cNvCxnSpPr>
              <p:nvPr/>
            </p:nvCxnSpPr>
            <p:spPr>
              <a:xfrm>
                <a:off x="2164638" y="3209395"/>
                <a:ext cx="490787" cy="1755352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2" name="Gerader Verbinder 200"/>
              <p:cNvCxnSpPr>
                <a:endCxn id="173" idx="2"/>
              </p:cNvCxnSpPr>
              <p:nvPr/>
            </p:nvCxnSpPr>
            <p:spPr>
              <a:xfrm>
                <a:off x="2164638" y="3209395"/>
                <a:ext cx="490787" cy="227537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3" name="Gerader Verbinder 202"/>
              <p:cNvCxnSpPr>
                <a:endCxn id="168" idx="2"/>
              </p:cNvCxnSpPr>
              <p:nvPr/>
            </p:nvCxnSpPr>
            <p:spPr>
              <a:xfrm flipV="1">
                <a:off x="2164638" y="2945723"/>
                <a:ext cx="490788" cy="752271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4" name="Gerader Verbinder 243"/>
              <p:cNvCxnSpPr>
                <a:endCxn id="169" idx="2"/>
              </p:cNvCxnSpPr>
              <p:nvPr/>
            </p:nvCxnSpPr>
            <p:spPr>
              <a:xfrm flipV="1">
                <a:off x="2164638" y="3434322"/>
                <a:ext cx="490788" cy="263672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5" name="Gerader Verbinder 206"/>
              <p:cNvCxnSpPr>
                <a:endCxn id="170" idx="2"/>
              </p:cNvCxnSpPr>
              <p:nvPr/>
            </p:nvCxnSpPr>
            <p:spPr>
              <a:xfrm>
                <a:off x="2164638" y="3697994"/>
                <a:ext cx="490788" cy="252904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6" name="Gerader Verbinder 208"/>
              <p:cNvCxnSpPr>
                <a:cxnSpLocks/>
                <a:endCxn id="171" idx="2"/>
              </p:cNvCxnSpPr>
              <p:nvPr/>
            </p:nvCxnSpPr>
            <p:spPr>
              <a:xfrm>
                <a:off x="2164638" y="3697994"/>
                <a:ext cx="490787" cy="765354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7" name="Gerader Verbinder 211"/>
              <p:cNvCxnSpPr>
                <a:endCxn id="172" idx="2"/>
              </p:cNvCxnSpPr>
              <p:nvPr/>
            </p:nvCxnSpPr>
            <p:spPr>
              <a:xfrm>
                <a:off x="2164638" y="3697994"/>
                <a:ext cx="490787" cy="1266753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8" name="Gerader Verbinder 215"/>
              <p:cNvCxnSpPr>
                <a:endCxn id="168" idx="2"/>
              </p:cNvCxnSpPr>
              <p:nvPr/>
            </p:nvCxnSpPr>
            <p:spPr>
              <a:xfrm flipV="1">
                <a:off x="2164638" y="2945723"/>
                <a:ext cx="490788" cy="1268847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9" name="Gerader Verbinder 217"/>
              <p:cNvCxnSpPr>
                <a:endCxn id="169" idx="2"/>
              </p:cNvCxnSpPr>
              <p:nvPr/>
            </p:nvCxnSpPr>
            <p:spPr>
              <a:xfrm flipV="1">
                <a:off x="2164638" y="3434322"/>
                <a:ext cx="490788" cy="780248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0" name="Gerader Verbinder 219"/>
              <p:cNvCxnSpPr>
                <a:endCxn id="170" idx="2"/>
              </p:cNvCxnSpPr>
              <p:nvPr/>
            </p:nvCxnSpPr>
            <p:spPr>
              <a:xfrm flipV="1">
                <a:off x="2164638" y="3950898"/>
                <a:ext cx="490788" cy="263672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1" name="Gerader Verbinder 221"/>
              <p:cNvCxnSpPr>
                <a:endCxn id="171" idx="2"/>
              </p:cNvCxnSpPr>
              <p:nvPr/>
            </p:nvCxnSpPr>
            <p:spPr>
              <a:xfrm>
                <a:off x="2164638" y="4214570"/>
                <a:ext cx="490787" cy="248778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2" name="Gerader Verbinder 223"/>
              <p:cNvCxnSpPr>
                <a:endCxn id="172" idx="2"/>
              </p:cNvCxnSpPr>
              <p:nvPr/>
            </p:nvCxnSpPr>
            <p:spPr>
              <a:xfrm>
                <a:off x="2164638" y="4214570"/>
                <a:ext cx="490787" cy="750177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3" name="Gerader Verbinder 225"/>
              <p:cNvCxnSpPr>
                <a:endCxn id="173" idx="2"/>
              </p:cNvCxnSpPr>
              <p:nvPr/>
            </p:nvCxnSpPr>
            <p:spPr>
              <a:xfrm>
                <a:off x="2164638" y="4214570"/>
                <a:ext cx="490787" cy="1270195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4" name="Gerader Verbinder 227"/>
              <p:cNvCxnSpPr>
                <a:endCxn id="168" idx="2"/>
              </p:cNvCxnSpPr>
              <p:nvPr/>
            </p:nvCxnSpPr>
            <p:spPr>
              <a:xfrm flipV="1">
                <a:off x="2164637" y="2945723"/>
                <a:ext cx="490789" cy="1781297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5" name="Gerader Verbinder 229"/>
              <p:cNvCxnSpPr>
                <a:endCxn id="169" idx="2"/>
              </p:cNvCxnSpPr>
              <p:nvPr/>
            </p:nvCxnSpPr>
            <p:spPr>
              <a:xfrm flipV="1">
                <a:off x="2164637" y="3434322"/>
                <a:ext cx="490789" cy="1292698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6" name="Gerader Verbinder 231"/>
              <p:cNvCxnSpPr>
                <a:endCxn id="170" idx="2"/>
              </p:cNvCxnSpPr>
              <p:nvPr/>
            </p:nvCxnSpPr>
            <p:spPr>
              <a:xfrm flipV="1">
                <a:off x="2164637" y="3950898"/>
                <a:ext cx="490789" cy="776122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7" name="Gerader Verbinder 233"/>
              <p:cNvCxnSpPr>
                <a:endCxn id="171" idx="2"/>
              </p:cNvCxnSpPr>
              <p:nvPr/>
            </p:nvCxnSpPr>
            <p:spPr>
              <a:xfrm flipV="1">
                <a:off x="2164637" y="4463348"/>
                <a:ext cx="490788" cy="263672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8" name="Gerader Verbinder 235"/>
              <p:cNvCxnSpPr>
                <a:endCxn id="172" idx="2"/>
              </p:cNvCxnSpPr>
              <p:nvPr/>
            </p:nvCxnSpPr>
            <p:spPr>
              <a:xfrm>
                <a:off x="2164637" y="4727020"/>
                <a:ext cx="490788" cy="237727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9" name="Gerader Verbinder 237"/>
              <p:cNvCxnSpPr>
                <a:endCxn id="173" idx="2"/>
              </p:cNvCxnSpPr>
              <p:nvPr/>
            </p:nvCxnSpPr>
            <p:spPr>
              <a:xfrm>
                <a:off x="2164637" y="4727020"/>
                <a:ext cx="490788" cy="757745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0" name="Gerader Verbinder 239"/>
              <p:cNvCxnSpPr>
                <a:endCxn id="168" idx="2"/>
              </p:cNvCxnSpPr>
              <p:nvPr/>
            </p:nvCxnSpPr>
            <p:spPr>
              <a:xfrm flipV="1">
                <a:off x="2164637" y="2945723"/>
                <a:ext cx="490789" cy="2282696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1" name="Gerader Verbinder 241"/>
              <p:cNvCxnSpPr>
                <a:endCxn id="169" idx="2"/>
              </p:cNvCxnSpPr>
              <p:nvPr/>
            </p:nvCxnSpPr>
            <p:spPr>
              <a:xfrm flipV="1">
                <a:off x="2164637" y="3434322"/>
                <a:ext cx="490789" cy="1794097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2" name="Gerader Verbinder 243"/>
              <p:cNvCxnSpPr>
                <a:endCxn id="170" idx="2"/>
              </p:cNvCxnSpPr>
              <p:nvPr/>
            </p:nvCxnSpPr>
            <p:spPr>
              <a:xfrm flipV="1">
                <a:off x="2164637" y="3950898"/>
                <a:ext cx="490789" cy="1277521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3" name="Gerader Verbinder 245"/>
              <p:cNvCxnSpPr>
                <a:endCxn id="171" idx="2"/>
              </p:cNvCxnSpPr>
              <p:nvPr/>
            </p:nvCxnSpPr>
            <p:spPr>
              <a:xfrm flipV="1">
                <a:off x="2164637" y="4463348"/>
                <a:ext cx="490788" cy="765071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4" name="Gerader Verbinder 247"/>
              <p:cNvCxnSpPr>
                <a:endCxn id="172" idx="2"/>
              </p:cNvCxnSpPr>
              <p:nvPr/>
            </p:nvCxnSpPr>
            <p:spPr>
              <a:xfrm flipV="1">
                <a:off x="2164637" y="4964747"/>
                <a:ext cx="490788" cy="263672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5" name="Gerader Verbinder 249"/>
              <p:cNvCxnSpPr>
                <a:endCxn id="173" idx="2"/>
              </p:cNvCxnSpPr>
              <p:nvPr/>
            </p:nvCxnSpPr>
            <p:spPr>
              <a:xfrm>
                <a:off x="2164637" y="5228419"/>
                <a:ext cx="490788" cy="256346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0" name="Gerader Verbinder 279"/>
          <p:cNvCxnSpPr/>
          <p:nvPr/>
        </p:nvCxnSpPr>
        <p:spPr>
          <a:xfrm flipH="1">
            <a:off x="983829" y="4168879"/>
            <a:ext cx="308955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feld 285"/>
          <p:cNvSpPr txBox="1"/>
          <p:nvPr/>
        </p:nvSpPr>
        <p:spPr>
          <a:xfrm>
            <a:off x="525840" y="2866578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+45°</a:t>
            </a:r>
            <a:endParaRPr lang="de-DE" dirty="0"/>
          </a:p>
        </p:txBody>
      </p:sp>
      <p:sp>
        <p:nvSpPr>
          <p:cNvPr id="287" name="Textfeld 286"/>
          <p:cNvSpPr txBox="1"/>
          <p:nvPr/>
        </p:nvSpPr>
        <p:spPr>
          <a:xfrm>
            <a:off x="573122" y="4925159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-45°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593379" y="4192493"/>
            <a:ext cx="434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B050"/>
                </a:solidFill>
              </a:rPr>
              <a:t>!</a:t>
            </a:r>
            <a:endParaRPr lang="de-DE" sz="6000" b="1" dirty="0">
              <a:solidFill>
                <a:srgbClr val="00B050"/>
              </a:solidFill>
            </a:endParaRPr>
          </a:p>
        </p:txBody>
      </p:sp>
      <p:sp>
        <p:nvSpPr>
          <p:cNvPr id="269" name="Textfeld 268"/>
          <p:cNvSpPr txBox="1"/>
          <p:nvPr/>
        </p:nvSpPr>
        <p:spPr>
          <a:xfrm>
            <a:off x="534343" y="2136457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FF0000"/>
                </a:solidFill>
              </a:rPr>
              <a:t>X</a:t>
            </a:r>
            <a:endParaRPr lang="de-DE" sz="6000" b="1" dirty="0">
              <a:solidFill>
                <a:srgbClr val="FF0000"/>
              </a:solidFill>
            </a:endParaRPr>
          </a:p>
        </p:txBody>
      </p:sp>
      <p:pic>
        <p:nvPicPr>
          <p:cNvPr id="266" name="Picture 514">
            <a:extLst>
              <a:ext uri="{FF2B5EF4-FFF2-40B4-BE49-F238E27FC236}">
                <a16:creationId xmlns:a16="http://schemas.microsoft.com/office/drawing/2014/main" xmlns="" id="{2B9C4E56-251B-1841-BF8E-68E28A88D1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2552" t="22025" r="22586" b="37271"/>
          <a:stretch/>
        </p:blipFill>
        <p:spPr>
          <a:xfrm>
            <a:off x="8566754" y="2823652"/>
            <a:ext cx="2251120" cy="2953860"/>
          </a:xfrm>
          <a:prstGeom prst="rect">
            <a:avLst/>
          </a:prstGeom>
        </p:spPr>
      </p:pic>
      <p:grpSp>
        <p:nvGrpSpPr>
          <p:cNvPr id="267" name="Group 38">
            <a:extLst>
              <a:ext uri="{FF2B5EF4-FFF2-40B4-BE49-F238E27FC236}">
                <a16:creationId xmlns:a16="http://schemas.microsoft.com/office/drawing/2014/main" xmlns="" id="{C9F54263-E864-434B-A40B-4757988E115D}"/>
              </a:ext>
            </a:extLst>
          </p:cNvPr>
          <p:cNvGrpSpPr/>
          <p:nvPr/>
        </p:nvGrpSpPr>
        <p:grpSpPr>
          <a:xfrm>
            <a:off x="4844674" y="2788114"/>
            <a:ext cx="2757628" cy="2770044"/>
            <a:chOff x="2711450" y="966950"/>
            <a:chExt cx="4178296" cy="4197107"/>
          </a:xfrm>
        </p:grpSpPr>
        <p:grpSp>
          <p:nvGrpSpPr>
            <p:cNvPr id="268" name="Group 2">
              <a:extLst>
                <a:ext uri="{FF2B5EF4-FFF2-40B4-BE49-F238E27FC236}">
                  <a16:creationId xmlns:a16="http://schemas.microsoft.com/office/drawing/2014/main" xmlns="" id="{52BF6B97-749C-1945-A79D-1728145C94DE}"/>
                </a:ext>
              </a:extLst>
            </p:cNvPr>
            <p:cNvGrpSpPr/>
            <p:nvPr/>
          </p:nvGrpSpPr>
          <p:grpSpPr>
            <a:xfrm>
              <a:off x="2711450" y="966950"/>
              <a:ext cx="4169276" cy="4197107"/>
              <a:chOff x="1014903" y="1952464"/>
              <a:chExt cx="1035293" cy="1042204"/>
            </a:xfrm>
          </p:grpSpPr>
          <p:sp>
            <p:nvSpPr>
              <p:cNvPr id="321" name="Freihandform 32"/>
              <p:cNvSpPr/>
              <p:nvPr/>
            </p:nvSpPr>
            <p:spPr>
              <a:xfrm flipH="1">
                <a:off x="1014903" y="1952464"/>
                <a:ext cx="1035293" cy="1042204"/>
              </a:xfrm>
              <a:custGeom>
                <a:avLst/>
                <a:gdLst>
                  <a:gd name="connsiteX0" fmla="*/ 0 w 3262006"/>
                  <a:gd name="connsiteY0" fmla="*/ 3181607 h 3329774"/>
                  <a:gd name="connsiteX1" fmla="*/ 431800 w 3262006"/>
                  <a:gd name="connsiteY1" fmla="*/ 2682074 h 3329774"/>
                  <a:gd name="connsiteX2" fmla="*/ 563033 w 3262006"/>
                  <a:gd name="connsiteY2" fmla="*/ 2542374 h 3329774"/>
                  <a:gd name="connsiteX3" fmla="*/ 630766 w 3262006"/>
                  <a:gd name="connsiteY3" fmla="*/ 2415374 h 3329774"/>
                  <a:gd name="connsiteX4" fmla="*/ 664633 w 3262006"/>
                  <a:gd name="connsiteY4" fmla="*/ 2305307 h 3329774"/>
                  <a:gd name="connsiteX5" fmla="*/ 690033 w 3262006"/>
                  <a:gd name="connsiteY5" fmla="*/ 2165607 h 3329774"/>
                  <a:gd name="connsiteX6" fmla="*/ 677333 w 3262006"/>
                  <a:gd name="connsiteY6" fmla="*/ 1996274 h 3329774"/>
                  <a:gd name="connsiteX7" fmla="*/ 579966 w 3262006"/>
                  <a:gd name="connsiteY7" fmla="*/ 1666074 h 3329774"/>
                  <a:gd name="connsiteX8" fmla="*/ 529166 w 3262006"/>
                  <a:gd name="connsiteY8" fmla="*/ 1407840 h 3329774"/>
                  <a:gd name="connsiteX9" fmla="*/ 541866 w 3262006"/>
                  <a:gd name="connsiteY9" fmla="*/ 1191940 h 3329774"/>
                  <a:gd name="connsiteX10" fmla="*/ 567266 w 3262006"/>
                  <a:gd name="connsiteY10" fmla="*/ 908307 h 3329774"/>
                  <a:gd name="connsiteX11" fmla="*/ 651933 w 3262006"/>
                  <a:gd name="connsiteY11" fmla="*/ 658540 h 3329774"/>
                  <a:gd name="connsiteX12" fmla="*/ 770466 w 3262006"/>
                  <a:gd name="connsiteY12" fmla="*/ 472274 h 3329774"/>
                  <a:gd name="connsiteX13" fmla="*/ 880533 w 3262006"/>
                  <a:gd name="connsiteY13" fmla="*/ 357974 h 3329774"/>
                  <a:gd name="connsiteX14" fmla="*/ 1155700 w 3262006"/>
                  <a:gd name="connsiteY14" fmla="*/ 146307 h 3329774"/>
                  <a:gd name="connsiteX15" fmla="*/ 1308100 w 3262006"/>
                  <a:gd name="connsiteY15" fmla="*/ 74340 h 3329774"/>
                  <a:gd name="connsiteX16" fmla="*/ 1477433 w 3262006"/>
                  <a:gd name="connsiteY16" fmla="*/ 27774 h 3329774"/>
                  <a:gd name="connsiteX17" fmla="*/ 1625600 w 3262006"/>
                  <a:gd name="connsiteY17" fmla="*/ 6607 h 3329774"/>
                  <a:gd name="connsiteX18" fmla="*/ 1828800 w 3262006"/>
                  <a:gd name="connsiteY18" fmla="*/ 2374 h 3329774"/>
                  <a:gd name="connsiteX19" fmla="*/ 2053166 w 3262006"/>
                  <a:gd name="connsiteY19" fmla="*/ 40474 h 3329774"/>
                  <a:gd name="connsiteX20" fmla="*/ 2345266 w 3262006"/>
                  <a:gd name="connsiteY20" fmla="*/ 142074 h 3329774"/>
                  <a:gd name="connsiteX21" fmla="*/ 2552700 w 3262006"/>
                  <a:gd name="connsiteY21" fmla="*/ 260607 h 3329774"/>
                  <a:gd name="connsiteX22" fmla="*/ 2688166 w 3262006"/>
                  <a:gd name="connsiteY22" fmla="*/ 353740 h 3329774"/>
                  <a:gd name="connsiteX23" fmla="*/ 2823633 w 3262006"/>
                  <a:gd name="connsiteY23" fmla="*/ 459574 h 3329774"/>
                  <a:gd name="connsiteX24" fmla="*/ 2988733 w 3262006"/>
                  <a:gd name="connsiteY24" fmla="*/ 637374 h 3329774"/>
                  <a:gd name="connsiteX25" fmla="*/ 3090333 w 3262006"/>
                  <a:gd name="connsiteY25" fmla="*/ 794007 h 3329774"/>
                  <a:gd name="connsiteX26" fmla="*/ 3145366 w 3262006"/>
                  <a:gd name="connsiteY26" fmla="*/ 946407 h 3329774"/>
                  <a:gd name="connsiteX27" fmla="*/ 3162300 w 3262006"/>
                  <a:gd name="connsiteY27" fmla="*/ 1149607 h 3329774"/>
                  <a:gd name="connsiteX28" fmla="*/ 3170766 w 3262006"/>
                  <a:gd name="connsiteY28" fmla="*/ 1285074 h 3329774"/>
                  <a:gd name="connsiteX29" fmla="*/ 3179233 w 3262006"/>
                  <a:gd name="connsiteY29" fmla="*/ 1458640 h 3329774"/>
                  <a:gd name="connsiteX30" fmla="*/ 3170766 w 3262006"/>
                  <a:gd name="connsiteY30" fmla="*/ 1606807 h 3329774"/>
                  <a:gd name="connsiteX31" fmla="*/ 3077633 w 3262006"/>
                  <a:gd name="connsiteY31" fmla="*/ 1716874 h 3329774"/>
                  <a:gd name="connsiteX32" fmla="*/ 3136900 w 3262006"/>
                  <a:gd name="connsiteY32" fmla="*/ 1903140 h 3329774"/>
                  <a:gd name="connsiteX33" fmla="*/ 3179233 w 3262006"/>
                  <a:gd name="connsiteY33" fmla="*/ 2051307 h 3329774"/>
                  <a:gd name="connsiteX34" fmla="*/ 3238500 w 3262006"/>
                  <a:gd name="connsiteY34" fmla="*/ 2131740 h 3329774"/>
                  <a:gd name="connsiteX35" fmla="*/ 3259666 w 3262006"/>
                  <a:gd name="connsiteY35" fmla="*/ 2229107 h 3329774"/>
                  <a:gd name="connsiteX36" fmla="*/ 3187700 w 3262006"/>
                  <a:gd name="connsiteY36" fmla="*/ 2318007 h 3329774"/>
                  <a:gd name="connsiteX37" fmla="*/ 3035300 w 3262006"/>
                  <a:gd name="connsiteY37" fmla="*/ 2347640 h 3329774"/>
                  <a:gd name="connsiteX38" fmla="*/ 3018366 w 3262006"/>
                  <a:gd name="connsiteY38" fmla="*/ 2428074 h 3329774"/>
                  <a:gd name="connsiteX39" fmla="*/ 3031066 w 3262006"/>
                  <a:gd name="connsiteY39" fmla="*/ 2491574 h 3329774"/>
                  <a:gd name="connsiteX40" fmla="*/ 3009900 w 3262006"/>
                  <a:gd name="connsiteY40" fmla="*/ 2576240 h 3329774"/>
                  <a:gd name="connsiteX41" fmla="*/ 2963333 w 3262006"/>
                  <a:gd name="connsiteY41" fmla="*/ 2593174 h 3329774"/>
                  <a:gd name="connsiteX42" fmla="*/ 2950633 w 3262006"/>
                  <a:gd name="connsiteY42" fmla="*/ 2618574 h 3329774"/>
                  <a:gd name="connsiteX43" fmla="*/ 2971800 w 3262006"/>
                  <a:gd name="connsiteY43" fmla="*/ 2652440 h 3329774"/>
                  <a:gd name="connsiteX44" fmla="*/ 2984500 w 3262006"/>
                  <a:gd name="connsiteY44" fmla="*/ 2703240 h 3329774"/>
                  <a:gd name="connsiteX45" fmla="*/ 2967566 w 3262006"/>
                  <a:gd name="connsiteY45" fmla="*/ 2745574 h 3329774"/>
                  <a:gd name="connsiteX46" fmla="*/ 2899833 w 3262006"/>
                  <a:gd name="connsiteY46" fmla="*/ 2792140 h 3329774"/>
                  <a:gd name="connsiteX47" fmla="*/ 2819400 w 3262006"/>
                  <a:gd name="connsiteY47" fmla="*/ 2897974 h 3329774"/>
                  <a:gd name="connsiteX48" fmla="*/ 2832100 w 3262006"/>
                  <a:gd name="connsiteY48" fmla="*/ 3012274 h 3329774"/>
                  <a:gd name="connsiteX49" fmla="*/ 2806700 w 3262006"/>
                  <a:gd name="connsiteY49" fmla="*/ 3135040 h 3329774"/>
                  <a:gd name="connsiteX50" fmla="*/ 2751666 w 3262006"/>
                  <a:gd name="connsiteY50" fmla="*/ 3190074 h 3329774"/>
                  <a:gd name="connsiteX51" fmla="*/ 2628900 w 3262006"/>
                  <a:gd name="connsiteY51" fmla="*/ 3207007 h 3329774"/>
                  <a:gd name="connsiteX52" fmla="*/ 2400300 w 3262006"/>
                  <a:gd name="connsiteY52" fmla="*/ 3156207 h 3329774"/>
                  <a:gd name="connsiteX53" fmla="*/ 2222500 w 3262006"/>
                  <a:gd name="connsiteY53" fmla="*/ 3105407 h 3329774"/>
                  <a:gd name="connsiteX54" fmla="*/ 2108200 w 3262006"/>
                  <a:gd name="connsiteY54" fmla="*/ 3160440 h 3329774"/>
                  <a:gd name="connsiteX55" fmla="*/ 2053166 w 3262006"/>
                  <a:gd name="connsiteY55" fmla="*/ 3257807 h 3329774"/>
                  <a:gd name="connsiteX56" fmla="*/ 2057400 w 3262006"/>
                  <a:gd name="connsiteY56" fmla="*/ 3329774 h 3329774"/>
                  <a:gd name="connsiteX0" fmla="*/ 0 w 3312806"/>
                  <a:gd name="connsiteY0" fmla="*/ 3325541 h 3329774"/>
                  <a:gd name="connsiteX1" fmla="*/ 482600 w 3312806"/>
                  <a:gd name="connsiteY1" fmla="*/ 2682074 h 3329774"/>
                  <a:gd name="connsiteX2" fmla="*/ 613833 w 3312806"/>
                  <a:gd name="connsiteY2" fmla="*/ 2542374 h 3329774"/>
                  <a:gd name="connsiteX3" fmla="*/ 681566 w 3312806"/>
                  <a:gd name="connsiteY3" fmla="*/ 2415374 h 3329774"/>
                  <a:gd name="connsiteX4" fmla="*/ 715433 w 3312806"/>
                  <a:gd name="connsiteY4" fmla="*/ 2305307 h 3329774"/>
                  <a:gd name="connsiteX5" fmla="*/ 740833 w 3312806"/>
                  <a:gd name="connsiteY5" fmla="*/ 2165607 h 3329774"/>
                  <a:gd name="connsiteX6" fmla="*/ 728133 w 3312806"/>
                  <a:gd name="connsiteY6" fmla="*/ 1996274 h 3329774"/>
                  <a:gd name="connsiteX7" fmla="*/ 630766 w 3312806"/>
                  <a:gd name="connsiteY7" fmla="*/ 1666074 h 3329774"/>
                  <a:gd name="connsiteX8" fmla="*/ 579966 w 3312806"/>
                  <a:gd name="connsiteY8" fmla="*/ 1407840 h 3329774"/>
                  <a:gd name="connsiteX9" fmla="*/ 592666 w 3312806"/>
                  <a:gd name="connsiteY9" fmla="*/ 1191940 h 3329774"/>
                  <a:gd name="connsiteX10" fmla="*/ 618066 w 3312806"/>
                  <a:gd name="connsiteY10" fmla="*/ 908307 h 3329774"/>
                  <a:gd name="connsiteX11" fmla="*/ 702733 w 3312806"/>
                  <a:gd name="connsiteY11" fmla="*/ 658540 h 3329774"/>
                  <a:gd name="connsiteX12" fmla="*/ 821266 w 3312806"/>
                  <a:gd name="connsiteY12" fmla="*/ 472274 h 3329774"/>
                  <a:gd name="connsiteX13" fmla="*/ 931333 w 3312806"/>
                  <a:gd name="connsiteY13" fmla="*/ 357974 h 3329774"/>
                  <a:gd name="connsiteX14" fmla="*/ 1206500 w 3312806"/>
                  <a:gd name="connsiteY14" fmla="*/ 146307 h 3329774"/>
                  <a:gd name="connsiteX15" fmla="*/ 1358900 w 3312806"/>
                  <a:gd name="connsiteY15" fmla="*/ 74340 h 3329774"/>
                  <a:gd name="connsiteX16" fmla="*/ 1528233 w 3312806"/>
                  <a:gd name="connsiteY16" fmla="*/ 27774 h 3329774"/>
                  <a:gd name="connsiteX17" fmla="*/ 1676400 w 3312806"/>
                  <a:gd name="connsiteY17" fmla="*/ 6607 h 3329774"/>
                  <a:gd name="connsiteX18" fmla="*/ 1879600 w 3312806"/>
                  <a:gd name="connsiteY18" fmla="*/ 2374 h 3329774"/>
                  <a:gd name="connsiteX19" fmla="*/ 2103966 w 3312806"/>
                  <a:gd name="connsiteY19" fmla="*/ 40474 h 3329774"/>
                  <a:gd name="connsiteX20" fmla="*/ 2396066 w 3312806"/>
                  <a:gd name="connsiteY20" fmla="*/ 142074 h 3329774"/>
                  <a:gd name="connsiteX21" fmla="*/ 2603500 w 3312806"/>
                  <a:gd name="connsiteY21" fmla="*/ 260607 h 3329774"/>
                  <a:gd name="connsiteX22" fmla="*/ 2738966 w 3312806"/>
                  <a:gd name="connsiteY22" fmla="*/ 353740 h 3329774"/>
                  <a:gd name="connsiteX23" fmla="*/ 2874433 w 3312806"/>
                  <a:gd name="connsiteY23" fmla="*/ 459574 h 3329774"/>
                  <a:gd name="connsiteX24" fmla="*/ 3039533 w 3312806"/>
                  <a:gd name="connsiteY24" fmla="*/ 637374 h 3329774"/>
                  <a:gd name="connsiteX25" fmla="*/ 3141133 w 3312806"/>
                  <a:gd name="connsiteY25" fmla="*/ 794007 h 3329774"/>
                  <a:gd name="connsiteX26" fmla="*/ 3196166 w 3312806"/>
                  <a:gd name="connsiteY26" fmla="*/ 946407 h 3329774"/>
                  <a:gd name="connsiteX27" fmla="*/ 3213100 w 3312806"/>
                  <a:gd name="connsiteY27" fmla="*/ 1149607 h 3329774"/>
                  <a:gd name="connsiteX28" fmla="*/ 3221566 w 3312806"/>
                  <a:gd name="connsiteY28" fmla="*/ 1285074 h 3329774"/>
                  <a:gd name="connsiteX29" fmla="*/ 3230033 w 3312806"/>
                  <a:gd name="connsiteY29" fmla="*/ 1458640 h 3329774"/>
                  <a:gd name="connsiteX30" fmla="*/ 3221566 w 3312806"/>
                  <a:gd name="connsiteY30" fmla="*/ 1606807 h 3329774"/>
                  <a:gd name="connsiteX31" fmla="*/ 3128433 w 3312806"/>
                  <a:gd name="connsiteY31" fmla="*/ 1716874 h 3329774"/>
                  <a:gd name="connsiteX32" fmla="*/ 3187700 w 3312806"/>
                  <a:gd name="connsiteY32" fmla="*/ 1903140 h 3329774"/>
                  <a:gd name="connsiteX33" fmla="*/ 3230033 w 3312806"/>
                  <a:gd name="connsiteY33" fmla="*/ 2051307 h 3329774"/>
                  <a:gd name="connsiteX34" fmla="*/ 3289300 w 3312806"/>
                  <a:gd name="connsiteY34" fmla="*/ 2131740 h 3329774"/>
                  <a:gd name="connsiteX35" fmla="*/ 3310466 w 3312806"/>
                  <a:gd name="connsiteY35" fmla="*/ 2229107 h 3329774"/>
                  <a:gd name="connsiteX36" fmla="*/ 3238500 w 3312806"/>
                  <a:gd name="connsiteY36" fmla="*/ 2318007 h 3329774"/>
                  <a:gd name="connsiteX37" fmla="*/ 3086100 w 3312806"/>
                  <a:gd name="connsiteY37" fmla="*/ 2347640 h 3329774"/>
                  <a:gd name="connsiteX38" fmla="*/ 3069166 w 3312806"/>
                  <a:gd name="connsiteY38" fmla="*/ 2428074 h 3329774"/>
                  <a:gd name="connsiteX39" fmla="*/ 3081866 w 3312806"/>
                  <a:gd name="connsiteY39" fmla="*/ 2491574 h 3329774"/>
                  <a:gd name="connsiteX40" fmla="*/ 3060700 w 3312806"/>
                  <a:gd name="connsiteY40" fmla="*/ 2576240 h 3329774"/>
                  <a:gd name="connsiteX41" fmla="*/ 3014133 w 3312806"/>
                  <a:gd name="connsiteY41" fmla="*/ 2593174 h 3329774"/>
                  <a:gd name="connsiteX42" fmla="*/ 3001433 w 3312806"/>
                  <a:gd name="connsiteY42" fmla="*/ 2618574 h 3329774"/>
                  <a:gd name="connsiteX43" fmla="*/ 3022600 w 3312806"/>
                  <a:gd name="connsiteY43" fmla="*/ 2652440 h 3329774"/>
                  <a:gd name="connsiteX44" fmla="*/ 3035300 w 3312806"/>
                  <a:gd name="connsiteY44" fmla="*/ 2703240 h 3329774"/>
                  <a:gd name="connsiteX45" fmla="*/ 3018366 w 3312806"/>
                  <a:gd name="connsiteY45" fmla="*/ 2745574 h 3329774"/>
                  <a:gd name="connsiteX46" fmla="*/ 2950633 w 3312806"/>
                  <a:gd name="connsiteY46" fmla="*/ 2792140 h 3329774"/>
                  <a:gd name="connsiteX47" fmla="*/ 2870200 w 3312806"/>
                  <a:gd name="connsiteY47" fmla="*/ 2897974 h 3329774"/>
                  <a:gd name="connsiteX48" fmla="*/ 2882900 w 3312806"/>
                  <a:gd name="connsiteY48" fmla="*/ 3012274 h 3329774"/>
                  <a:gd name="connsiteX49" fmla="*/ 2857500 w 3312806"/>
                  <a:gd name="connsiteY49" fmla="*/ 3135040 h 3329774"/>
                  <a:gd name="connsiteX50" fmla="*/ 2802466 w 3312806"/>
                  <a:gd name="connsiteY50" fmla="*/ 3190074 h 3329774"/>
                  <a:gd name="connsiteX51" fmla="*/ 2679700 w 3312806"/>
                  <a:gd name="connsiteY51" fmla="*/ 3207007 h 3329774"/>
                  <a:gd name="connsiteX52" fmla="*/ 2451100 w 3312806"/>
                  <a:gd name="connsiteY52" fmla="*/ 3156207 h 3329774"/>
                  <a:gd name="connsiteX53" fmla="*/ 2273300 w 3312806"/>
                  <a:gd name="connsiteY53" fmla="*/ 3105407 h 3329774"/>
                  <a:gd name="connsiteX54" fmla="*/ 2159000 w 3312806"/>
                  <a:gd name="connsiteY54" fmla="*/ 3160440 h 3329774"/>
                  <a:gd name="connsiteX55" fmla="*/ 2103966 w 3312806"/>
                  <a:gd name="connsiteY55" fmla="*/ 3257807 h 3329774"/>
                  <a:gd name="connsiteX56" fmla="*/ 2108200 w 3312806"/>
                  <a:gd name="connsiteY56" fmla="*/ 3329774 h 3329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3312806" h="3329774">
                    <a:moveTo>
                      <a:pt x="0" y="3325541"/>
                    </a:moveTo>
                    <a:cubicBezTo>
                      <a:pt x="160867" y="3111052"/>
                      <a:pt x="380294" y="2812602"/>
                      <a:pt x="482600" y="2682074"/>
                    </a:cubicBezTo>
                    <a:cubicBezTo>
                      <a:pt x="584906" y="2551546"/>
                      <a:pt x="580672" y="2586824"/>
                      <a:pt x="613833" y="2542374"/>
                    </a:cubicBezTo>
                    <a:cubicBezTo>
                      <a:pt x="646994" y="2497924"/>
                      <a:pt x="664633" y="2454885"/>
                      <a:pt x="681566" y="2415374"/>
                    </a:cubicBezTo>
                    <a:cubicBezTo>
                      <a:pt x="698499" y="2375863"/>
                      <a:pt x="705555" y="2346935"/>
                      <a:pt x="715433" y="2305307"/>
                    </a:cubicBezTo>
                    <a:cubicBezTo>
                      <a:pt x="725311" y="2263679"/>
                      <a:pt x="738716" y="2217112"/>
                      <a:pt x="740833" y="2165607"/>
                    </a:cubicBezTo>
                    <a:cubicBezTo>
                      <a:pt x="742950" y="2114102"/>
                      <a:pt x="746477" y="2079529"/>
                      <a:pt x="728133" y="1996274"/>
                    </a:cubicBezTo>
                    <a:cubicBezTo>
                      <a:pt x="709789" y="1913019"/>
                      <a:pt x="655460" y="1764146"/>
                      <a:pt x="630766" y="1666074"/>
                    </a:cubicBezTo>
                    <a:cubicBezTo>
                      <a:pt x="606072" y="1568002"/>
                      <a:pt x="586316" y="1486862"/>
                      <a:pt x="579966" y="1407840"/>
                    </a:cubicBezTo>
                    <a:cubicBezTo>
                      <a:pt x="573616" y="1328818"/>
                      <a:pt x="586316" y="1275195"/>
                      <a:pt x="592666" y="1191940"/>
                    </a:cubicBezTo>
                    <a:cubicBezTo>
                      <a:pt x="599016" y="1108685"/>
                      <a:pt x="599722" y="997207"/>
                      <a:pt x="618066" y="908307"/>
                    </a:cubicBezTo>
                    <a:cubicBezTo>
                      <a:pt x="636410" y="819407"/>
                      <a:pt x="668866" y="731212"/>
                      <a:pt x="702733" y="658540"/>
                    </a:cubicBezTo>
                    <a:cubicBezTo>
                      <a:pt x="736600" y="585868"/>
                      <a:pt x="783166" y="522368"/>
                      <a:pt x="821266" y="472274"/>
                    </a:cubicBezTo>
                    <a:cubicBezTo>
                      <a:pt x="859366" y="422180"/>
                      <a:pt x="867127" y="412302"/>
                      <a:pt x="931333" y="357974"/>
                    </a:cubicBezTo>
                    <a:cubicBezTo>
                      <a:pt x="995539" y="303646"/>
                      <a:pt x="1135239" y="193579"/>
                      <a:pt x="1206500" y="146307"/>
                    </a:cubicBezTo>
                    <a:cubicBezTo>
                      <a:pt x="1277761" y="99035"/>
                      <a:pt x="1305278" y="94095"/>
                      <a:pt x="1358900" y="74340"/>
                    </a:cubicBezTo>
                    <a:cubicBezTo>
                      <a:pt x="1412522" y="54585"/>
                      <a:pt x="1475316" y="39063"/>
                      <a:pt x="1528233" y="27774"/>
                    </a:cubicBezTo>
                    <a:cubicBezTo>
                      <a:pt x="1581150" y="16485"/>
                      <a:pt x="1617839" y="10840"/>
                      <a:pt x="1676400" y="6607"/>
                    </a:cubicBezTo>
                    <a:cubicBezTo>
                      <a:pt x="1734961" y="2374"/>
                      <a:pt x="1808339" y="-3270"/>
                      <a:pt x="1879600" y="2374"/>
                    </a:cubicBezTo>
                    <a:cubicBezTo>
                      <a:pt x="1950861" y="8018"/>
                      <a:pt x="2017888" y="17191"/>
                      <a:pt x="2103966" y="40474"/>
                    </a:cubicBezTo>
                    <a:cubicBezTo>
                      <a:pt x="2190044" y="63757"/>
                      <a:pt x="2312810" y="105385"/>
                      <a:pt x="2396066" y="142074"/>
                    </a:cubicBezTo>
                    <a:cubicBezTo>
                      <a:pt x="2479322" y="178763"/>
                      <a:pt x="2546350" y="225329"/>
                      <a:pt x="2603500" y="260607"/>
                    </a:cubicBezTo>
                    <a:cubicBezTo>
                      <a:pt x="2660650" y="295885"/>
                      <a:pt x="2693811" y="320579"/>
                      <a:pt x="2738966" y="353740"/>
                    </a:cubicBezTo>
                    <a:cubicBezTo>
                      <a:pt x="2784122" y="386901"/>
                      <a:pt x="2824339" y="412302"/>
                      <a:pt x="2874433" y="459574"/>
                    </a:cubicBezTo>
                    <a:cubicBezTo>
                      <a:pt x="2924527" y="506846"/>
                      <a:pt x="2995083" y="581635"/>
                      <a:pt x="3039533" y="637374"/>
                    </a:cubicBezTo>
                    <a:cubicBezTo>
                      <a:pt x="3083983" y="693113"/>
                      <a:pt x="3115028" y="742501"/>
                      <a:pt x="3141133" y="794007"/>
                    </a:cubicBezTo>
                    <a:cubicBezTo>
                      <a:pt x="3167239" y="845512"/>
                      <a:pt x="3184171" y="887140"/>
                      <a:pt x="3196166" y="946407"/>
                    </a:cubicBezTo>
                    <a:cubicBezTo>
                      <a:pt x="3208161" y="1005674"/>
                      <a:pt x="3208867" y="1093162"/>
                      <a:pt x="3213100" y="1149607"/>
                    </a:cubicBezTo>
                    <a:cubicBezTo>
                      <a:pt x="3217333" y="1206052"/>
                      <a:pt x="3218744" y="1233568"/>
                      <a:pt x="3221566" y="1285074"/>
                    </a:cubicBezTo>
                    <a:cubicBezTo>
                      <a:pt x="3224388" y="1336579"/>
                      <a:pt x="3230033" y="1405018"/>
                      <a:pt x="3230033" y="1458640"/>
                    </a:cubicBezTo>
                    <a:cubicBezTo>
                      <a:pt x="3230033" y="1512262"/>
                      <a:pt x="3238499" y="1563768"/>
                      <a:pt x="3221566" y="1606807"/>
                    </a:cubicBezTo>
                    <a:cubicBezTo>
                      <a:pt x="3204633" y="1649846"/>
                      <a:pt x="3134077" y="1667485"/>
                      <a:pt x="3128433" y="1716874"/>
                    </a:cubicBezTo>
                    <a:cubicBezTo>
                      <a:pt x="3122789" y="1766263"/>
                      <a:pt x="3170767" y="1847401"/>
                      <a:pt x="3187700" y="1903140"/>
                    </a:cubicBezTo>
                    <a:cubicBezTo>
                      <a:pt x="3204633" y="1958879"/>
                      <a:pt x="3213100" y="2013207"/>
                      <a:pt x="3230033" y="2051307"/>
                    </a:cubicBezTo>
                    <a:cubicBezTo>
                      <a:pt x="3246966" y="2089407"/>
                      <a:pt x="3275895" y="2102107"/>
                      <a:pt x="3289300" y="2131740"/>
                    </a:cubicBezTo>
                    <a:cubicBezTo>
                      <a:pt x="3302705" y="2161373"/>
                      <a:pt x="3318933" y="2198063"/>
                      <a:pt x="3310466" y="2229107"/>
                    </a:cubicBezTo>
                    <a:cubicBezTo>
                      <a:pt x="3301999" y="2260151"/>
                      <a:pt x="3275894" y="2298251"/>
                      <a:pt x="3238500" y="2318007"/>
                    </a:cubicBezTo>
                    <a:cubicBezTo>
                      <a:pt x="3201106" y="2337762"/>
                      <a:pt x="3114322" y="2329295"/>
                      <a:pt x="3086100" y="2347640"/>
                    </a:cubicBezTo>
                    <a:cubicBezTo>
                      <a:pt x="3057878" y="2365984"/>
                      <a:pt x="3069872" y="2404085"/>
                      <a:pt x="3069166" y="2428074"/>
                    </a:cubicBezTo>
                    <a:cubicBezTo>
                      <a:pt x="3068460" y="2452063"/>
                      <a:pt x="3083277" y="2466880"/>
                      <a:pt x="3081866" y="2491574"/>
                    </a:cubicBezTo>
                    <a:cubicBezTo>
                      <a:pt x="3080455" y="2516268"/>
                      <a:pt x="3071989" y="2559307"/>
                      <a:pt x="3060700" y="2576240"/>
                    </a:cubicBezTo>
                    <a:cubicBezTo>
                      <a:pt x="3049411" y="2593173"/>
                      <a:pt x="3024011" y="2586118"/>
                      <a:pt x="3014133" y="2593174"/>
                    </a:cubicBezTo>
                    <a:cubicBezTo>
                      <a:pt x="3004255" y="2600230"/>
                      <a:pt x="3000022" y="2608696"/>
                      <a:pt x="3001433" y="2618574"/>
                    </a:cubicBezTo>
                    <a:cubicBezTo>
                      <a:pt x="3002844" y="2628452"/>
                      <a:pt x="3016956" y="2638329"/>
                      <a:pt x="3022600" y="2652440"/>
                    </a:cubicBezTo>
                    <a:cubicBezTo>
                      <a:pt x="3028245" y="2666551"/>
                      <a:pt x="3036006" y="2687718"/>
                      <a:pt x="3035300" y="2703240"/>
                    </a:cubicBezTo>
                    <a:cubicBezTo>
                      <a:pt x="3034594" y="2718762"/>
                      <a:pt x="3032477" y="2730757"/>
                      <a:pt x="3018366" y="2745574"/>
                    </a:cubicBezTo>
                    <a:cubicBezTo>
                      <a:pt x="3004255" y="2760391"/>
                      <a:pt x="2975327" y="2766740"/>
                      <a:pt x="2950633" y="2792140"/>
                    </a:cubicBezTo>
                    <a:cubicBezTo>
                      <a:pt x="2925939" y="2817540"/>
                      <a:pt x="2881489" y="2861285"/>
                      <a:pt x="2870200" y="2897974"/>
                    </a:cubicBezTo>
                    <a:cubicBezTo>
                      <a:pt x="2858911" y="2934663"/>
                      <a:pt x="2885017" y="2972763"/>
                      <a:pt x="2882900" y="3012274"/>
                    </a:cubicBezTo>
                    <a:cubicBezTo>
                      <a:pt x="2880783" y="3051785"/>
                      <a:pt x="2870906" y="3105407"/>
                      <a:pt x="2857500" y="3135040"/>
                    </a:cubicBezTo>
                    <a:cubicBezTo>
                      <a:pt x="2844094" y="3164673"/>
                      <a:pt x="2832099" y="3178079"/>
                      <a:pt x="2802466" y="3190074"/>
                    </a:cubicBezTo>
                    <a:cubicBezTo>
                      <a:pt x="2772833" y="3202069"/>
                      <a:pt x="2738261" y="3212652"/>
                      <a:pt x="2679700" y="3207007"/>
                    </a:cubicBezTo>
                    <a:cubicBezTo>
                      <a:pt x="2621139" y="3201363"/>
                      <a:pt x="2518833" y="3173140"/>
                      <a:pt x="2451100" y="3156207"/>
                    </a:cubicBezTo>
                    <a:cubicBezTo>
                      <a:pt x="2383367" y="3139274"/>
                      <a:pt x="2321983" y="3104701"/>
                      <a:pt x="2273300" y="3105407"/>
                    </a:cubicBezTo>
                    <a:cubicBezTo>
                      <a:pt x="2224617" y="3106112"/>
                      <a:pt x="2187222" y="3135040"/>
                      <a:pt x="2159000" y="3160440"/>
                    </a:cubicBezTo>
                    <a:cubicBezTo>
                      <a:pt x="2130778" y="3185840"/>
                      <a:pt x="2112433" y="3229585"/>
                      <a:pt x="2103966" y="3257807"/>
                    </a:cubicBezTo>
                    <a:cubicBezTo>
                      <a:pt x="2095499" y="3286029"/>
                      <a:pt x="2108200" y="3329774"/>
                      <a:pt x="2108200" y="3329774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322" name="Group 1">
                <a:extLst>
                  <a:ext uri="{FF2B5EF4-FFF2-40B4-BE49-F238E27FC236}">
                    <a16:creationId xmlns:a16="http://schemas.microsoft.com/office/drawing/2014/main" xmlns="" id="{0335FF66-993F-824C-934D-91D7E180FFBD}"/>
                  </a:ext>
                </a:extLst>
              </p:cNvPr>
              <p:cNvGrpSpPr/>
              <p:nvPr/>
            </p:nvGrpSpPr>
            <p:grpSpPr>
              <a:xfrm>
                <a:off x="1444117" y="2368374"/>
                <a:ext cx="153515" cy="304412"/>
                <a:chOff x="1444117" y="2368374"/>
                <a:chExt cx="153515" cy="304412"/>
              </a:xfrm>
              <a:effectLst/>
            </p:grpSpPr>
            <p:sp>
              <p:nvSpPr>
                <p:cNvPr id="323" name="Freihandform 9"/>
                <p:cNvSpPr/>
                <p:nvPr/>
              </p:nvSpPr>
              <p:spPr>
                <a:xfrm flipH="1">
                  <a:off x="1444117" y="2368374"/>
                  <a:ext cx="153515" cy="304412"/>
                </a:xfrm>
                <a:custGeom>
                  <a:avLst/>
                  <a:gdLst>
                    <a:gd name="connsiteX0" fmla="*/ 2047319 w 2155984"/>
                    <a:gd name="connsiteY0" fmla="*/ 4021611 h 4268615"/>
                    <a:gd name="connsiteX1" fmla="*/ 1897904 w 2155984"/>
                    <a:gd name="connsiteY1" fmla="*/ 4150655 h 4268615"/>
                    <a:gd name="connsiteX2" fmla="*/ 1755281 w 2155984"/>
                    <a:gd name="connsiteY2" fmla="*/ 4218572 h 4268615"/>
                    <a:gd name="connsiteX3" fmla="*/ 1633033 w 2155984"/>
                    <a:gd name="connsiteY3" fmla="*/ 4259323 h 4268615"/>
                    <a:gd name="connsiteX4" fmla="*/ 1510785 w 2155984"/>
                    <a:gd name="connsiteY4" fmla="*/ 4259323 h 4268615"/>
                    <a:gd name="connsiteX5" fmla="*/ 1273080 w 2155984"/>
                    <a:gd name="connsiteY5" fmla="*/ 4157446 h 4268615"/>
                    <a:gd name="connsiteX6" fmla="*/ 865586 w 2155984"/>
                    <a:gd name="connsiteY6" fmla="*/ 3845024 h 4268615"/>
                    <a:gd name="connsiteX7" fmla="*/ 587131 w 2155984"/>
                    <a:gd name="connsiteY7" fmla="*/ 3607312 h 4268615"/>
                    <a:gd name="connsiteX8" fmla="*/ 315468 w 2155984"/>
                    <a:gd name="connsiteY8" fmla="*/ 3349225 h 4268615"/>
                    <a:gd name="connsiteX9" fmla="*/ 200012 w 2155984"/>
                    <a:gd name="connsiteY9" fmla="*/ 3118304 h 4268615"/>
                    <a:gd name="connsiteX10" fmla="*/ 57389 w 2155984"/>
                    <a:gd name="connsiteY10" fmla="*/ 2418751 h 4268615"/>
                    <a:gd name="connsiteX11" fmla="*/ 3056 w 2155984"/>
                    <a:gd name="connsiteY11" fmla="*/ 1882200 h 4268615"/>
                    <a:gd name="connsiteX12" fmla="*/ 16639 w 2155984"/>
                    <a:gd name="connsiteY12" fmla="*/ 1372816 h 4268615"/>
                    <a:gd name="connsiteX13" fmla="*/ 98138 w 2155984"/>
                    <a:gd name="connsiteY13" fmla="*/ 999269 h 4268615"/>
                    <a:gd name="connsiteX14" fmla="*/ 288302 w 2155984"/>
                    <a:gd name="connsiteY14" fmla="*/ 571386 h 4268615"/>
                    <a:gd name="connsiteX15" fmla="*/ 437717 w 2155984"/>
                    <a:gd name="connsiteY15" fmla="*/ 381217 h 4268615"/>
                    <a:gd name="connsiteX16" fmla="*/ 722963 w 2155984"/>
                    <a:gd name="connsiteY16" fmla="*/ 157088 h 4268615"/>
                    <a:gd name="connsiteX17" fmla="*/ 974251 w 2155984"/>
                    <a:gd name="connsiteY17" fmla="*/ 55211 h 4268615"/>
                    <a:gd name="connsiteX18" fmla="*/ 1239122 w 2155984"/>
                    <a:gd name="connsiteY18" fmla="*/ 877 h 4268615"/>
                    <a:gd name="connsiteX19" fmla="*/ 1524368 w 2155984"/>
                    <a:gd name="connsiteY19" fmla="*/ 28044 h 4268615"/>
                    <a:gd name="connsiteX20" fmla="*/ 1762073 w 2155984"/>
                    <a:gd name="connsiteY20" fmla="*/ 109545 h 4268615"/>
                    <a:gd name="connsiteX21" fmla="*/ 1938654 w 2155984"/>
                    <a:gd name="connsiteY21" fmla="*/ 245381 h 4268615"/>
                    <a:gd name="connsiteX22" fmla="*/ 2088068 w 2155984"/>
                    <a:gd name="connsiteY22" fmla="*/ 421967 h 4268615"/>
                    <a:gd name="connsiteX23" fmla="*/ 2135609 w 2155984"/>
                    <a:gd name="connsiteY23" fmla="*/ 551011 h 4268615"/>
                    <a:gd name="connsiteX24" fmla="*/ 2155984 w 2155984"/>
                    <a:gd name="connsiteY24" fmla="*/ 652888 h 4268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155984" h="4268615">
                      <a:moveTo>
                        <a:pt x="2047319" y="4021611"/>
                      </a:moveTo>
                      <a:cubicBezTo>
                        <a:pt x="1996948" y="4069719"/>
                        <a:pt x="1946577" y="4117828"/>
                        <a:pt x="1897904" y="4150655"/>
                      </a:cubicBezTo>
                      <a:cubicBezTo>
                        <a:pt x="1849231" y="4183482"/>
                        <a:pt x="1799426" y="4200461"/>
                        <a:pt x="1755281" y="4218572"/>
                      </a:cubicBezTo>
                      <a:cubicBezTo>
                        <a:pt x="1711136" y="4236683"/>
                        <a:pt x="1673782" y="4252531"/>
                        <a:pt x="1633033" y="4259323"/>
                      </a:cubicBezTo>
                      <a:cubicBezTo>
                        <a:pt x="1592284" y="4266115"/>
                        <a:pt x="1570777" y="4276303"/>
                        <a:pt x="1510785" y="4259323"/>
                      </a:cubicBezTo>
                      <a:cubicBezTo>
                        <a:pt x="1450793" y="4242344"/>
                        <a:pt x="1380613" y="4226496"/>
                        <a:pt x="1273080" y="4157446"/>
                      </a:cubicBezTo>
                      <a:cubicBezTo>
                        <a:pt x="1165547" y="4088396"/>
                        <a:pt x="979911" y="3936713"/>
                        <a:pt x="865586" y="3845024"/>
                      </a:cubicBezTo>
                      <a:cubicBezTo>
                        <a:pt x="751261" y="3753335"/>
                        <a:pt x="678817" y="3689945"/>
                        <a:pt x="587131" y="3607312"/>
                      </a:cubicBezTo>
                      <a:cubicBezTo>
                        <a:pt x="495445" y="3524679"/>
                        <a:pt x="379988" y="3430726"/>
                        <a:pt x="315468" y="3349225"/>
                      </a:cubicBezTo>
                      <a:cubicBezTo>
                        <a:pt x="250948" y="3267724"/>
                        <a:pt x="243025" y="3273383"/>
                        <a:pt x="200012" y="3118304"/>
                      </a:cubicBezTo>
                      <a:cubicBezTo>
                        <a:pt x="156999" y="2963225"/>
                        <a:pt x="90215" y="2624768"/>
                        <a:pt x="57389" y="2418751"/>
                      </a:cubicBezTo>
                      <a:cubicBezTo>
                        <a:pt x="24563" y="2212734"/>
                        <a:pt x="9848" y="2056522"/>
                        <a:pt x="3056" y="1882200"/>
                      </a:cubicBezTo>
                      <a:cubicBezTo>
                        <a:pt x="-3736" y="1707877"/>
                        <a:pt x="792" y="1519971"/>
                        <a:pt x="16639" y="1372816"/>
                      </a:cubicBezTo>
                      <a:cubicBezTo>
                        <a:pt x="32486" y="1225661"/>
                        <a:pt x="52861" y="1132841"/>
                        <a:pt x="98138" y="999269"/>
                      </a:cubicBezTo>
                      <a:cubicBezTo>
                        <a:pt x="143415" y="865697"/>
                        <a:pt x="231705" y="674395"/>
                        <a:pt x="288302" y="571386"/>
                      </a:cubicBezTo>
                      <a:cubicBezTo>
                        <a:pt x="344898" y="468377"/>
                        <a:pt x="365273" y="450267"/>
                        <a:pt x="437717" y="381217"/>
                      </a:cubicBezTo>
                      <a:cubicBezTo>
                        <a:pt x="510160" y="312167"/>
                        <a:pt x="633541" y="211422"/>
                        <a:pt x="722963" y="157088"/>
                      </a:cubicBezTo>
                      <a:cubicBezTo>
                        <a:pt x="812385" y="102754"/>
                        <a:pt x="888224" y="81246"/>
                        <a:pt x="974251" y="55211"/>
                      </a:cubicBezTo>
                      <a:cubicBezTo>
                        <a:pt x="1060277" y="29176"/>
                        <a:pt x="1147436" y="5405"/>
                        <a:pt x="1239122" y="877"/>
                      </a:cubicBezTo>
                      <a:cubicBezTo>
                        <a:pt x="1330808" y="-3651"/>
                        <a:pt x="1437209" y="9933"/>
                        <a:pt x="1524368" y="28044"/>
                      </a:cubicBezTo>
                      <a:cubicBezTo>
                        <a:pt x="1611527" y="46155"/>
                        <a:pt x="1693025" y="73322"/>
                        <a:pt x="1762073" y="109545"/>
                      </a:cubicBezTo>
                      <a:cubicBezTo>
                        <a:pt x="1831121" y="145768"/>
                        <a:pt x="1884322" y="193311"/>
                        <a:pt x="1938654" y="245381"/>
                      </a:cubicBezTo>
                      <a:cubicBezTo>
                        <a:pt x="1992986" y="297451"/>
                        <a:pt x="2055242" y="371029"/>
                        <a:pt x="2088068" y="421967"/>
                      </a:cubicBezTo>
                      <a:cubicBezTo>
                        <a:pt x="2120894" y="472905"/>
                        <a:pt x="2124290" y="512524"/>
                        <a:pt x="2135609" y="551011"/>
                      </a:cubicBezTo>
                      <a:cubicBezTo>
                        <a:pt x="2146928" y="589498"/>
                        <a:pt x="2151456" y="621193"/>
                        <a:pt x="2155984" y="652888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24" name="Freihandform 13"/>
                <p:cNvSpPr/>
                <p:nvPr/>
              </p:nvSpPr>
              <p:spPr>
                <a:xfrm flipH="1">
                  <a:off x="1473395" y="2408084"/>
                  <a:ext cx="97074" cy="171528"/>
                </a:xfrm>
                <a:custGeom>
                  <a:avLst/>
                  <a:gdLst>
                    <a:gd name="connsiteX0" fmla="*/ 1115728 w 1363321"/>
                    <a:gd name="connsiteY0" fmla="*/ 1080863 h 2405260"/>
                    <a:gd name="connsiteX1" fmla="*/ 1258351 w 1363321"/>
                    <a:gd name="connsiteY1" fmla="*/ 883901 h 2405260"/>
                    <a:gd name="connsiteX2" fmla="*/ 1326266 w 1363321"/>
                    <a:gd name="connsiteY2" fmla="*/ 720899 h 2405260"/>
                    <a:gd name="connsiteX3" fmla="*/ 1360224 w 1363321"/>
                    <a:gd name="connsiteY3" fmla="*/ 483186 h 2405260"/>
                    <a:gd name="connsiteX4" fmla="*/ 1360224 w 1363321"/>
                    <a:gd name="connsiteY4" fmla="*/ 326975 h 2405260"/>
                    <a:gd name="connsiteX5" fmla="*/ 1346641 w 1363321"/>
                    <a:gd name="connsiteY5" fmla="*/ 211515 h 2405260"/>
                    <a:gd name="connsiteX6" fmla="*/ 1217601 w 1363321"/>
                    <a:gd name="connsiteY6" fmla="*/ 62096 h 2405260"/>
                    <a:gd name="connsiteX7" fmla="*/ 986688 w 1363321"/>
                    <a:gd name="connsiteY7" fmla="*/ 7762 h 2405260"/>
                    <a:gd name="connsiteX8" fmla="*/ 735400 w 1363321"/>
                    <a:gd name="connsiteY8" fmla="*/ 41721 h 2405260"/>
                    <a:gd name="connsiteX9" fmla="*/ 253198 w 1363321"/>
                    <a:gd name="connsiteY9" fmla="*/ 381310 h 2405260"/>
                    <a:gd name="connsiteX10" fmla="*/ 8702 w 1363321"/>
                    <a:gd name="connsiteY10" fmla="*/ 1257449 h 2405260"/>
                    <a:gd name="connsiteX11" fmla="*/ 63034 w 1363321"/>
                    <a:gd name="connsiteY11" fmla="*/ 2126797 h 2405260"/>
                    <a:gd name="connsiteX12" fmla="*/ 144533 w 1363321"/>
                    <a:gd name="connsiteY12" fmla="*/ 2405260 h 240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63321" h="2405260">
                      <a:moveTo>
                        <a:pt x="1115728" y="1080863"/>
                      </a:moveTo>
                      <a:cubicBezTo>
                        <a:pt x="1169494" y="1012379"/>
                        <a:pt x="1223261" y="943895"/>
                        <a:pt x="1258351" y="883901"/>
                      </a:cubicBezTo>
                      <a:cubicBezTo>
                        <a:pt x="1293441" y="823907"/>
                        <a:pt x="1309287" y="787685"/>
                        <a:pt x="1326266" y="720899"/>
                      </a:cubicBezTo>
                      <a:cubicBezTo>
                        <a:pt x="1343245" y="654113"/>
                        <a:pt x="1354564" y="548840"/>
                        <a:pt x="1360224" y="483186"/>
                      </a:cubicBezTo>
                      <a:cubicBezTo>
                        <a:pt x="1365884" y="417532"/>
                        <a:pt x="1362488" y="372253"/>
                        <a:pt x="1360224" y="326975"/>
                      </a:cubicBezTo>
                      <a:cubicBezTo>
                        <a:pt x="1357960" y="281697"/>
                        <a:pt x="1370411" y="255661"/>
                        <a:pt x="1346641" y="211515"/>
                      </a:cubicBezTo>
                      <a:cubicBezTo>
                        <a:pt x="1322871" y="167369"/>
                        <a:pt x="1277593" y="96055"/>
                        <a:pt x="1217601" y="62096"/>
                      </a:cubicBezTo>
                      <a:cubicBezTo>
                        <a:pt x="1157609" y="28137"/>
                        <a:pt x="1067055" y="11158"/>
                        <a:pt x="986688" y="7762"/>
                      </a:cubicBezTo>
                      <a:cubicBezTo>
                        <a:pt x="906321" y="4366"/>
                        <a:pt x="857648" y="-20537"/>
                        <a:pt x="735400" y="41721"/>
                      </a:cubicBezTo>
                      <a:cubicBezTo>
                        <a:pt x="613152" y="103979"/>
                        <a:pt x="374314" y="178689"/>
                        <a:pt x="253198" y="381310"/>
                      </a:cubicBezTo>
                      <a:cubicBezTo>
                        <a:pt x="132082" y="583931"/>
                        <a:pt x="40396" y="966535"/>
                        <a:pt x="8702" y="1257449"/>
                      </a:cubicBezTo>
                      <a:cubicBezTo>
                        <a:pt x="-22992" y="1548363"/>
                        <a:pt x="40396" y="1935495"/>
                        <a:pt x="63034" y="2126797"/>
                      </a:cubicBezTo>
                      <a:cubicBezTo>
                        <a:pt x="85672" y="2318099"/>
                        <a:pt x="144533" y="2405260"/>
                        <a:pt x="144533" y="240526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25" name="Freihandform 14"/>
                <p:cNvSpPr/>
                <p:nvPr/>
              </p:nvSpPr>
              <p:spPr>
                <a:xfrm flipH="1">
                  <a:off x="1456974" y="2442542"/>
                  <a:ext cx="87764" cy="140909"/>
                </a:xfrm>
                <a:custGeom>
                  <a:avLst/>
                  <a:gdLst>
                    <a:gd name="connsiteX0" fmla="*/ 978472 w 1232568"/>
                    <a:gd name="connsiteY0" fmla="*/ 937266 h 1975895"/>
                    <a:gd name="connsiteX1" fmla="*/ 1032805 w 1232568"/>
                    <a:gd name="connsiteY1" fmla="*/ 882932 h 1975895"/>
                    <a:gd name="connsiteX2" fmla="*/ 1100721 w 1232568"/>
                    <a:gd name="connsiteY2" fmla="*/ 889723 h 1975895"/>
                    <a:gd name="connsiteX3" fmla="*/ 1189011 w 1232568"/>
                    <a:gd name="connsiteY3" fmla="*/ 1005184 h 1975895"/>
                    <a:gd name="connsiteX4" fmla="*/ 1202594 w 1232568"/>
                    <a:gd name="connsiteY4" fmla="*/ 1134228 h 1975895"/>
                    <a:gd name="connsiteX5" fmla="*/ 1175428 w 1232568"/>
                    <a:gd name="connsiteY5" fmla="*/ 1358356 h 1975895"/>
                    <a:gd name="connsiteX6" fmla="*/ 1189011 w 1232568"/>
                    <a:gd name="connsiteY6" fmla="*/ 1575693 h 1975895"/>
                    <a:gd name="connsiteX7" fmla="*/ 1229761 w 1232568"/>
                    <a:gd name="connsiteY7" fmla="*/ 1738696 h 1975895"/>
                    <a:gd name="connsiteX8" fmla="*/ 1209386 w 1232568"/>
                    <a:gd name="connsiteY8" fmla="*/ 1894907 h 1975895"/>
                    <a:gd name="connsiteX9" fmla="*/ 1053180 w 1232568"/>
                    <a:gd name="connsiteY9" fmla="*/ 1962825 h 1975895"/>
                    <a:gd name="connsiteX10" fmla="*/ 890182 w 1232568"/>
                    <a:gd name="connsiteY10" fmla="*/ 1962825 h 1975895"/>
                    <a:gd name="connsiteX11" fmla="*/ 713601 w 1232568"/>
                    <a:gd name="connsiteY11" fmla="*/ 1826989 h 1975895"/>
                    <a:gd name="connsiteX12" fmla="*/ 516646 w 1232568"/>
                    <a:gd name="connsiteY12" fmla="*/ 1731904 h 1975895"/>
                    <a:gd name="connsiteX13" fmla="*/ 292524 w 1232568"/>
                    <a:gd name="connsiteY13" fmla="*/ 1670778 h 1975895"/>
                    <a:gd name="connsiteX14" fmla="*/ 163484 w 1232568"/>
                    <a:gd name="connsiteY14" fmla="*/ 1596069 h 1975895"/>
                    <a:gd name="connsiteX15" fmla="*/ 54819 w 1232568"/>
                    <a:gd name="connsiteY15" fmla="*/ 1453441 h 1975895"/>
                    <a:gd name="connsiteX16" fmla="*/ 486 w 1232568"/>
                    <a:gd name="connsiteY16" fmla="*/ 1236104 h 1975895"/>
                    <a:gd name="connsiteX17" fmla="*/ 34444 w 1232568"/>
                    <a:gd name="connsiteY17" fmla="*/ 1005184 h 1975895"/>
                    <a:gd name="connsiteX18" fmla="*/ 136318 w 1232568"/>
                    <a:gd name="connsiteY18" fmla="*/ 862556 h 1975895"/>
                    <a:gd name="connsiteX19" fmla="*/ 244983 w 1232568"/>
                    <a:gd name="connsiteY19" fmla="*/ 733513 h 1975895"/>
                    <a:gd name="connsiteX20" fmla="*/ 306107 w 1232568"/>
                    <a:gd name="connsiteY20" fmla="*/ 611260 h 1975895"/>
                    <a:gd name="connsiteX21" fmla="*/ 394397 w 1232568"/>
                    <a:gd name="connsiteY21" fmla="*/ 455050 h 1975895"/>
                    <a:gd name="connsiteX22" fmla="*/ 652477 w 1232568"/>
                    <a:gd name="connsiteY22" fmla="*/ 332797 h 1975895"/>
                    <a:gd name="connsiteX23" fmla="*/ 829058 w 1232568"/>
                    <a:gd name="connsiteY23" fmla="*/ 230921 h 1975895"/>
                    <a:gd name="connsiteX24" fmla="*/ 998847 w 1232568"/>
                    <a:gd name="connsiteY24" fmla="*/ 0 h 1975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232568" h="1975895">
                      <a:moveTo>
                        <a:pt x="978472" y="937266"/>
                      </a:moveTo>
                      <a:cubicBezTo>
                        <a:pt x="995451" y="914061"/>
                        <a:pt x="1012430" y="890856"/>
                        <a:pt x="1032805" y="882932"/>
                      </a:cubicBezTo>
                      <a:cubicBezTo>
                        <a:pt x="1053180" y="875008"/>
                        <a:pt x="1074687" y="869348"/>
                        <a:pt x="1100721" y="889723"/>
                      </a:cubicBezTo>
                      <a:cubicBezTo>
                        <a:pt x="1126755" y="910098"/>
                        <a:pt x="1172032" y="964433"/>
                        <a:pt x="1189011" y="1005184"/>
                      </a:cubicBezTo>
                      <a:cubicBezTo>
                        <a:pt x="1205990" y="1045935"/>
                        <a:pt x="1204858" y="1075366"/>
                        <a:pt x="1202594" y="1134228"/>
                      </a:cubicBezTo>
                      <a:cubicBezTo>
                        <a:pt x="1200330" y="1193090"/>
                        <a:pt x="1177692" y="1284779"/>
                        <a:pt x="1175428" y="1358356"/>
                      </a:cubicBezTo>
                      <a:cubicBezTo>
                        <a:pt x="1173164" y="1431933"/>
                        <a:pt x="1179956" y="1512303"/>
                        <a:pt x="1189011" y="1575693"/>
                      </a:cubicBezTo>
                      <a:cubicBezTo>
                        <a:pt x="1198066" y="1639083"/>
                        <a:pt x="1226365" y="1685494"/>
                        <a:pt x="1229761" y="1738696"/>
                      </a:cubicBezTo>
                      <a:cubicBezTo>
                        <a:pt x="1233157" y="1791898"/>
                        <a:pt x="1238816" y="1857552"/>
                        <a:pt x="1209386" y="1894907"/>
                      </a:cubicBezTo>
                      <a:cubicBezTo>
                        <a:pt x="1179956" y="1932262"/>
                        <a:pt x="1106381" y="1951505"/>
                        <a:pt x="1053180" y="1962825"/>
                      </a:cubicBezTo>
                      <a:cubicBezTo>
                        <a:pt x="999979" y="1974145"/>
                        <a:pt x="946778" y="1985464"/>
                        <a:pt x="890182" y="1962825"/>
                      </a:cubicBezTo>
                      <a:cubicBezTo>
                        <a:pt x="833586" y="1940186"/>
                        <a:pt x="775857" y="1865476"/>
                        <a:pt x="713601" y="1826989"/>
                      </a:cubicBezTo>
                      <a:cubicBezTo>
                        <a:pt x="651345" y="1788502"/>
                        <a:pt x="586825" y="1757939"/>
                        <a:pt x="516646" y="1731904"/>
                      </a:cubicBezTo>
                      <a:cubicBezTo>
                        <a:pt x="446467" y="1705869"/>
                        <a:pt x="351384" y="1693417"/>
                        <a:pt x="292524" y="1670778"/>
                      </a:cubicBezTo>
                      <a:cubicBezTo>
                        <a:pt x="233664" y="1648139"/>
                        <a:pt x="203101" y="1632292"/>
                        <a:pt x="163484" y="1596069"/>
                      </a:cubicBezTo>
                      <a:cubicBezTo>
                        <a:pt x="123867" y="1559846"/>
                        <a:pt x="81985" y="1513435"/>
                        <a:pt x="54819" y="1453441"/>
                      </a:cubicBezTo>
                      <a:cubicBezTo>
                        <a:pt x="27653" y="1393447"/>
                        <a:pt x="3882" y="1310813"/>
                        <a:pt x="486" y="1236104"/>
                      </a:cubicBezTo>
                      <a:cubicBezTo>
                        <a:pt x="-2910" y="1161395"/>
                        <a:pt x="11805" y="1067442"/>
                        <a:pt x="34444" y="1005184"/>
                      </a:cubicBezTo>
                      <a:cubicBezTo>
                        <a:pt x="57083" y="942926"/>
                        <a:pt x="101228" y="907834"/>
                        <a:pt x="136318" y="862556"/>
                      </a:cubicBezTo>
                      <a:cubicBezTo>
                        <a:pt x="171408" y="817278"/>
                        <a:pt x="216685" y="775396"/>
                        <a:pt x="244983" y="733513"/>
                      </a:cubicBezTo>
                      <a:cubicBezTo>
                        <a:pt x="273281" y="691630"/>
                        <a:pt x="281205" y="657670"/>
                        <a:pt x="306107" y="611260"/>
                      </a:cubicBezTo>
                      <a:cubicBezTo>
                        <a:pt x="331009" y="564850"/>
                        <a:pt x="336669" y="501460"/>
                        <a:pt x="394397" y="455050"/>
                      </a:cubicBezTo>
                      <a:cubicBezTo>
                        <a:pt x="452125" y="408639"/>
                        <a:pt x="580034" y="370152"/>
                        <a:pt x="652477" y="332797"/>
                      </a:cubicBezTo>
                      <a:cubicBezTo>
                        <a:pt x="724920" y="295442"/>
                        <a:pt x="771330" y="286387"/>
                        <a:pt x="829058" y="230921"/>
                      </a:cubicBezTo>
                      <a:cubicBezTo>
                        <a:pt x="886786" y="175455"/>
                        <a:pt x="998847" y="0"/>
                        <a:pt x="998847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26" name="Freihandform 15"/>
                <p:cNvSpPr/>
                <p:nvPr/>
              </p:nvSpPr>
              <p:spPr>
                <a:xfrm flipH="1">
                  <a:off x="1461043" y="2512288"/>
                  <a:ext cx="10639" cy="29545"/>
                </a:xfrm>
                <a:custGeom>
                  <a:avLst/>
                  <a:gdLst>
                    <a:gd name="connsiteX0" fmla="*/ 142623 w 149415"/>
                    <a:gd name="connsiteY0" fmla="*/ 414298 h 414298"/>
                    <a:gd name="connsiteX1" fmla="*/ 54333 w 149415"/>
                    <a:gd name="connsiteY1" fmla="*/ 393923 h 414298"/>
                    <a:gd name="connsiteX2" fmla="*/ 20375 w 149415"/>
                    <a:gd name="connsiteY2" fmla="*/ 326005 h 414298"/>
                    <a:gd name="connsiteX3" fmla="*/ 0 w 149415"/>
                    <a:gd name="connsiteY3" fmla="*/ 251295 h 414298"/>
                    <a:gd name="connsiteX4" fmla="*/ 0 w 149415"/>
                    <a:gd name="connsiteY4" fmla="*/ 196961 h 414298"/>
                    <a:gd name="connsiteX5" fmla="*/ 20375 w 149415"/>
                    <a:gd name="connsiteY5" fmla="*/ 142627 h 414298"/>
                    <a:gd name="connsiteX6" fmla="*/ 54333 w 149415"/>
                    <a:gd name="connsiteY6" fmla="*/ 67917 h 414298"/>
                    <a:gd name="connsiteX7" fmla="*/ 108666 w 149415"/>
                    <a:gd name="connsiteY7" fmla="*/ 33958 h 414298"/>
                    <a:gd name="connsiteX8" fmla="*/ 149415 w 149415"/>
                    <a:gd name="connsiteY8" fmla="*/ 0 h 414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9415" h="414298">
                      <a:moveTo>
                        <a:pt x="142623" y="414298"/>
                      </a:moveTo>
                      <a:cubicBezTo>
                        <a:pt x="108665" y="411468"/>
                        <a:pt x="74708" y="408639"/>
                        <a:pt x="54333" y="393923"/>
                      </a:cubicBezTo>
                      <a:cubicBezTo>
                        <a:pt x="33958" y="379207"/>
                        <a:pt x="29430" y="349776"/>
                        <a:pt x="20375" y="326005"/>
                      </a:cubicBezTo>
                      <a:cubicBezTo>
                        <a:pt x="11319" y="302234"/>
                        <a:pt x="3396" y="272802"/>
                        <a:pt x="0" y="251295"/>
                      </a:cubicBezTo>
                      <a:cubicBezTo>
                        <a:pt x="-3396" y="229788"/>
                        <a:pt x="-3396" y="215072"/>
                        <a:pt x="0" y="196961"/>
                      </a:cubicBezTo>
                      <a:cubicBezTo>
                        <a:pt x="3396" y="178850"/>
                        <a:pt x="11320" y="164134"/>
                        <a:pt x="20375" y="142627"/>
                      </a:cubicBezTo>
                      <a:cubicBezTo>
                        <a:pt x="29430" y="121120"/>
                        <a:pt x="39618" y="86028"/>
                        <a:pt x="54333" y="67917"/>
                      </a:cubicBezTo>
                      <a:cubicBezTo>
                        <a:pt x="69048" y="49806"/>
                        <a:pt x="92819" y="45277"/>
                        <a:pt x="108666" y="33958"/>
                      </a:cubicBezTo>
                      <a:cubicBezTo>
                        <a:pt x="124513" y="22638"/>
                        <a:pt x="149415" y="0"/>
                        <a:pt x="149415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270" name="Freeform 372">
              <a:extLst>
                <a:ext uri="{FF2B5EF4-FFF2-40B4-BE49-F238E27FC236}">
                  <a16:creationId xmlns:a16="http://schemas.microsoft.com/office/drawing/2014/main" xmlns="" id="{8D98D3E4-027D-3D4F-9DDA-75624714AFB4}"/>
                </a:ext>
              </a:extLst>
            </p:cNvPr>
            <p:cNvSpPr/>
            <p:nvPr/>
          </p:nvSpPr>
          <p:spPr>
            <a:xfrm>
              <a:off x="4513916" y="2329863"/>
              <a:ext cx="2358144" cy="2650798"/>
            </a:xfrm>
            <a:custGeom>
              <a:avLst/>
              <a:gdLst>
                <a:gd name="connsiteX0" fmla="*/ 0 w 1640179"/>
                <a:gd name="connsiteY0" fmla="*/ 0 h 1843731"/>
                <a:gd name="connsiteX1" fmla="*/ 434647 w 1640179"/>
                <a:gd name="connsiteY1" fmla="*/ 291132 h 1843731"/>
                <a:gd name="connsiteX2" fmla="*/ 471551 w 1640179"/>
                <a:gd name="connsiteY2" fmla="*/ 902099 h 1843731"/>
                <a:gd name="connsiteX3" fmla="*/ 643770 w 1640179"/>
                <a:gd name="connsiteY3" fmla="*/ 1435157 h 1843731"/>
                <a:gd name="connsiteX4" fmla="*/ 1295741 w 1640179"/>
                <a:gd name="connsiteY4" fmla="*/ 1800097 h 1843731"/>
                <a:gd name="connsiteX5" fmla="*/ 1640179 w 1640179"/>
                <a:gd name="connsiteY5" fmla="*/ 1837001 h 1843731"/>
                <a:gd name="connsiteX6" fmla="*/ 1640179 w 1640179"/>
                <a:gd name="connsiteY6" fmla="*/ 1837001 h 184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0179" h="1843731">
                  <a:moveTo>
                    <a:pt x="0" y="0"/>
                  </a:moveTo>
                  <a:cubicBezTo>
                    <a:pt x="178027" y="70391"/>
                    <a:pt x="356055" y="140782"/>
                    <a:pt x="434647" y="291132"/>
                  </a:cubicBezTo>
                  <a:cubicBezTo>
                    <a:pt x="513239" y="441482"/>
                    <a:pt x="436697" y="711428"/>
                    <a:pt x="471551" y="902099"/>
                  </a:cubicBezTo>
                  <a:cubicBezTo>
                    <a:pt x="506405" y="1092770"/>
                    <a:pt x="506405" y="1285491"/>
                    <a:pt x="643770" y="1435157"/>
                  </a:cubicBezTo>
                  <a:cubicBezTo>
                    <a:pt x="781135" y="1584823"/>
                    <a:pt x="1129673" y="1733123"/>
                    <a:pt x="1295741" y="1800097"/>
                  </a:cubicBezTo>
                  <a:cubicBezTo>
                    <a:pt x="1461809" y="1867071"/>
                    <a:pt x="1640179" y="1837001"/>
                    <a:pt x="1640179" y="1837001"/>
                  </a:cubicBezTo>
                  <a:lnTo>
                    <a:pt x="1640179" y="1837001"/>
                  </a:ln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de-DE"/>
            </a:p>
          </p:txBody>
        </p:sp>
        <p:sp>
          <p:nvSpPr>
            <p:cNvPr id="271" name="Freeform 28">
              <a:extLst>
                <a:ext uri="{FF2B5EF4-FFF2-40B4-BE49-F238E27FC236}">
                  <a16:creationId xmlns:a16="http://schemas.microsoft.com/office/drawing/2014/main" xmlns="" id="{AC126E88-F99F-4F4B-807C-562A5083652E}"/>
                </a:ext>
              </a:extLst>
            </p:cNvPr>
            <p:cNvSpPr/>
            <p:nvPr/>
          </p:nvSpPr>
          <p:spPr>
            <a:xfrm>
              <a:off x="3293576" y="1203706"/>
              <a:ext cx="3596170" cy="3749593"/>
            </a:xfrm>
            <a:custGeom>
              <a:avLst/>
              <a:gdLst>
                <a:gd name="connsiteX0" fmla="*/ 0 w 2501273"/>
                <a:gd name="connsiteY0" fmla="*/ 524957 h 2607985"/>
                <a:gd name="connsiteX1" fmla="*/ 282931 w 2501273"/>
                <a:gd name="connsiteY1" fmla="*/ 205122 h 2607985"/>
                <a:gd name="connsiteX2" fmla="*/ 725779 w 2501273"/>
                <a:gd name="connsiteY2" fmla="*/ 16502 h 2607985"/>
                <a:gd name="connsiteX3" fmla="*/ 1152226 w 2501273"/>
                <a:gd name="connsiteY3" fmla="*/ 37004 h 2607985"/>
                <a:gd name="connsiteX4" fmla="*/ 1496663 w 2501273"/>
                <a:gd name="connsiteY4" fmla="*/ 258428 h 2607985"/>
                <a:gd name="connsiteX5" fmla="*/ 1709887 w 2501273"/>
                <a:gd name="connsiteY5" fmla="*/ 598765 h 2607985"/>
                <a:gd name="connsiteX6" fmla="*/ 1832900 w 2501273"/>
                <a:gd name="connsiteY6" fmla="*/ 959605 h 2607985"/>
                <a:gd name="connsiteX7" fmla="*/ 1865704 w 2501273"/>
                <a:gd name="connsiteY7" fmla="*/ 1476261 h 2607985"/>
                <a:gd name="connsiteX8" fmla="*/ 1906708 w 2501273"/>
                <a:gd name="connsiteY8" fmla="*/ 1705886 h 2607985"/>
                <a:gd name="connsiteX9" fmla="*/ 2013320 w 2501273"/>
                <a:gd name="connsiteY9" fmla="*/ 2013420 h 2607985"/>
                <a:gd name="connsiteX10" fmla="*/ 2160936 w 2501273"/>
                <a:gd name="connsiteY10" fmla="*/ 2247146 h 2607985"/>
                <a:gd name="connsiteX11" fmla="*/ 2501273 w 2501273"/>
                <a:gd name="connsiteY11" fmla="*/ 2607985 h 260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01273" h="2607985">
                  <a:moveTo>
                    <a:pt x="0" y="524957"/>
                  </a:moveTo>
                  <a:cubicBezTo>
                    <a:pt x="80984" y="407410"/>
                    <a:pt x="161968" y="289864"/>
                    <a:pt x="282931" y="205122"/>
                  </a:cubicBezTo>
                  <a:cubicBezTo>
                    <a:pt x="403894" y="120380"/>
                    <a:pt x="580897" y="44522"/>
                    <a:pt x="725779" y="16502"/>
                  </a:cubicBezTo>
                  <a:cubicBezTo>
                    <a:pt x="870662" y="-11518"/>
                    <a:pt x="1023745" y="-3317"/>
                    <a:pt x="1152226" y="37004"/>
                  </a:cubicBezTo>
                  <a:cubicBezTo>
                    <a:pt x="1280707" y="77325"/>
                    <a:pt x="1403720" y="164801"/>
                    <a:pt x="1496663" y="258428"/>
                  </a:cubicBezTo>
                  <a:cubicBezTo>
                    <a:pt x="1589606" y="352055"/>
                    <a:pt x="1653848" y="481902"/>
                    <a:pt x="1709887" y="598765"/>
                  </a:cubicBezTo>
                  <a:cubicBezTo>
                    <a:pt x="1765926" y="715628"/>
                    <a:pt x="1806931" y="813356"/>
                    <a:pt x="1832900" y="959605"/>
                  </a:cubicBezTo>
                  <a:cubicBezTo>
                    <a:pt x="1858869" y="1105854"/>
                    <a:pt x="1853403" y="1351881"/>
                    <a:pt x="1865704" y="1476261"/>
                  </a:cubicBezTo>
                  <a:cubicBezTo>
                    <a:pt x="1878005" y="1600641"/>
                    <a:pt x="1882105" y="1616360"/>
                    <a:pt x="1906708" y="1705886"/>
                  </a:cubicBezTo>
                  <a:cubicBezTo>
                    <a:pt x="1931311" y="1795412"/>
                    <a:pt x="1970949" y="1923210"/>
                    <a:pt x="2013320" y="2013420"/>
                  </a:cubicBezTo>
                  <a:cubicBezTo>
                    <a:pt x="2055691" y="2103630"/>
                    <a:pt x="2079611" y="2148052"/>
                    <a:pt x="2160936" y="2247146"/>
                  </a:cubicBezTo>
                  <a:cubicBezTo>
                    <a:pt x="2242261" y="2346240"/>
                    <a:pt x="2371767" y="2477112"/>
                    <a:pt x="2501273" y="2607985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/>
            </a:p>
          </p:txBody>
        </p:sp>
        <p:sp>
          <p:nvSpPr>
            <p:cNvPr id="272" name="Freeform 371">
              <a:extLst>
                <a:ext uri="{FF2B5EF4-FFF2-40B4-BE49-F238E27FC236}">
                  <a16:creationId xmlns:a16="http://schemas.microsoft.com/office/drawing/2014/main" xmlns="" id="{303A9503-083E-CC4E-BE36-3076F8C1962E}"/>
                </a:ext>
              </a:extLst>
            </p:cNvPr>
            <p:cNvSpPr/>
            <p:nvPr/>
          </p:nvSpPr>
          <p:spPr>
            <a:xfrm>
              <a:off x="3871322" y="1779459"/>
              <a:ext cx="3012529" cy="3185631"/>
            </a:xfrm>
            <a:custGeom>
              <a:avLst/>
              <a:gdLst>
                <a:gd name="connsiteX0" fmla="*/ 0 w 2095329"/>
                <a:gd name="connsiteY0" fmla="*/ 169604 h 2215728"/>
                <a:gd name="connsiteX1" fmla="*/ 393643 w 2095329"/>
                <a:gd name="connsiteY1" fmla="*/ 5586 h 2215728"/>
                <a:gd name="connsiteX2" fmla="*/ 787286 w 2095329"/>
                <a:gd name="connsiteY2" fmla="*/ 67093 h 2215728"/>
                <a:gd name="connsiteX3" fmla="*/ 1037413 w 2095329"/>
                <a:gd name="connsiteY3" fmla="*/ 341823 h 2215728"/>
                <a:gd name="connsiteX4" fmla="*/ 1172728 w 2095329"/>
                <a:gd name="connsiteY4" fmla="*/ 706763 h 2215728"/>
                <a:gd name="connsiteX5" fmla="*/ 1226034 w 2095329"/>
                <a:gd name="connsiteY5" fmla="*/ 1129109 h 2215728"/>
                <a:gd name="connsiteX6" fmla="*/ 1226034 w 2095329"/>
                <a:gd name="connsiteY6" fmla="*/ 1502250 h 2215728"/>
                <a:gd name="connsiteX7" fmla="*/ 1340846 w 2095329"/>
                <a:gd name="connsiteY7" fmla="*/ 1797482 h 2215728"/>
                <a:gd name="connsiteX8" fmla="*/ 1660681 w 2095329"/>
                <a:gd name="connsiteY8" fmla="*/ 2072212 h 2215728"/>
                <a:gd name="connsiteX9" fmla="*/ 2095329 w 2095329"/>
                <a:gd name="connsiteY9" fmla="*/ 2215728 h 22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329" h="2215728">
                  <a:moveTo>
                    <a:pt x="0" y="169604"/>
                  </a:moveTo>
                  <a:cubicBezTo>
                    <a:pt x="131214" y="96137"/>
                    <a:pt x="262429" y="22671"/>
                    <a:pt x="393643" y="5586"/>
                  </a:cubicBezTo>
                  <a:cubicBezTo>
                    <a:pt x="524857" y="-11499"/>
                    <a:pt x="679991" y="11054"/>
                    <a:pt x="787286" y="67093"/>
                  </a:cubicBezTo>
                  <a:cubicBezTo>
                    <a:pt x="894581" y="123132"/>
                    <a:pt x="973173" y="235211"/>
                    <a:pt x="1037413" y="341823"/>
                  </a:cubicBezTo>
                  <a:cubicBezTo>
                    <a:pt x="1101653" y="448435"/>
                    <a:pt x="1141291" y="575549"/>
                    <a:pt x="1172728" y="706763"/>
                  </a:cubicBezTo>
                  <a:cubicBezTo>
                    <a:pt x="1204165" y="837977"/>
                    <a:pt x="1217150" y="996528"/>
                    <a:pt x="1226034" y="1129109"/>
                  </a:cubicBezTo>
                  <a:cubicBezTo>
                    <a:pt x="1234918" y="1261690"/>
                    <a:pt x="1206899" y="1390855"/>
                    <a:pt x="1226034" y="1502250"/>
                  </a:cubicBezTo>
                  <a:cubicBezTo>
                    <a:pt x="1245169" y="1613645"/>
                    <a:pt x="1268405" y="1702488"/>
                    <a:pt x="1340846" y="1797482"/>
                  </a:cubicBezTo>
                  <a:cubicBezTo>
                    <a:pt x="1413287" y="1892476"/>
                    <a:pt x="1534934" y="2002504"/>
                    <a:pt x="1660681" y="2072212"/>
                  </a:cubicBezTo>
                  <a:cubicBezTo>
                    <a:pt x="1786428" y="2141920"/>
                    <a:pt x="1940878" y="2178824"/>
                    <a:pt x="2095329" y="2215728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de-DE"/>
            </a:p>
          </p:txBody>
        </p:sp>
        <p:grpSp>
          <p:nvGrpSpPr>
            <p:cNvPr id="273" name="Group 23">
              <a:extLst>
                <a:ext uri="{FF2B5EF4-FFF2-40B4-BE49-F238E27FC236}">
                  <a16:creationId xmlns:a16="http://schemas.microsoft.com/office/drawing/2014/main" xmlns="" id="{D3B4B0C6-383A-074D-B563-6B74BBE2E0E3}"/>
                </a:ext>
              </a:extLst>
            </p:cNvPr>
            <p:cNvGrpSpPr/>
            <p:nvPr/>
          </p:nvGrpSpPr>
          <p:grpSpPr>
            <a:xfrm>
              <a:off x="3145209" y="1804798"/>
              <a:ext cx="301648" cy="301651"/>
              <a:chOff x="3009044" y="1066117"/>
              <a:chExt cx="697493" cy="697499"/>
            </a:xfrm>
          </p:grpSpPr>
          <p:sp>
            <p:nvSpPr>
              <p:cNvPr id="319" name="Oval 2">
                <a:extLst>
                  <a:ext uri="{FF2B5EF4-FFF2-40B4-BE49-F238E27FC236}">
                    <a16:creationId xmlns:a16="http://schemas.microsoft.com/office/drawing/2014/main" xmlns="" id="{5D8F56C5-E590-244E-B899-29A861F38A4B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20" name="Oval 2">
                <a:extLst>
                  <a:ext uri="{FF2B5EF4-FFF2-40B4-BE49-F238E27FC236}">
                    <a16:creationId xmlns:a16="http://schemas.microsoft.com/office/drawing/2014/main" xmlns="" id="{FDAB7726-29EB-EA4A-AC81-C431C3CFFDCD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74" name="Group 309">
              <a:extLst>
                <a:ext uri="{FF2B5EF4-FFF2-40B4-BE49-F238E27FC236}">
                  <a16:creationId xmlns:a16="http://schemas.microsoft.com/office/drawing/2014/main" xmlns="" id="{F0EB07C7-7495-E243-8574-3FFC050C2351}"/>
                </a:ext>
              </a:extLst>
            </p:cNvPr>
            <p:cNvGrpSpPr/>
            <p:nvPr/>
          </p:nvGrpSpPr>
          <p:grpSpPr>
            <a:xfrm>
              <a:off x="3552973" y="1345943"/>
              <a:ext cx="301648" cy="301651"/>
              <a:chOff x="3009044" y="1066117"/>
              <a:chExt cx="697493" cy="697499"/>
            </a:xfrm>
          </p:grpSpPr>
          <p:sp>
            <p:nvSpPr>
              <p:cNvPr id="317" name="Oval 310">
                <a:extLst>
                  <a:ext uri="{FF2B5EF4-FFF2-40B4-BE49-F238E27FC236}">
                    <a16:creationId xmlns:a16="http://schemas.microsoft.com/office/drawing/2014/main" xmlns="" id="{9ADF2A12-BB7B-794C-AD97-A2C54406CAB3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18" name="Oval 2">
                <a:extLst>
                  <a:ext uri="{FF2B5EF4-FFF2-40B4-BE49-F238E27FC236}">
                    <a16:creationId xmlns:a16="http://schemas.microsoft.com/office/drawing/2014/main" xmlns="" id="{218E9DBA-B189-3A4F-947E-F96CEE276766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75" name="Group 321">
              <a:extLst>
                <a:ext uri="{FF2B5EF4-FFF2-40B4-BE49-F238E27FC236}">
                  <a16:creationId xmlns:a16="http://schemas.microsoft.com/office/drawing/2014/main" xmlns="" id="{99D5284A-E7A3-1F43-9F54-234B9F99F982}"/>
                </a:ext>
              </a:extLst>
            </p:cNvPr>
            <p:cNvGrpSpPr/>
            <p:nvPr/>
          </p:nvGrpSpPr>
          <p:grpSpPr>
            <a:xfrm>
              <a:off x="4189670" y="1074754"/>
              <a:ext cx="301648" cy="301651"/>
              <a:chOff x="3009044" y="1066117"/>
              <a:chExt cx="697493" cy="697499"/>
            </a:xfrm>
          </p:grpSpPr>
          <p:sp>
            <p:nvSpPr>
              <p:cNvPr id="315" name="Oval 323">
                <a:extLst>
                  <a:ext uri="{FF2B5EF4-FFF2-40B4-BE49-F238E27FC236}">
                    <a16:creationId xmlns:a16="http://schemas.microsoft.com/office/drawing/2014/main" xmlns="" id="{82A5B5F5-CC90-5B4F-9512-BD6CDFE8A9C1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16" name="Oval 2">
                <a:extLst>
                  <a:ext uri="{FF2B5EF4-FFF2-40B4-BE49-F238E27FC236}">
                    <a16:creationId xmlns:a16="http://schemas.microsoft.com/office/drawing/2014/main" xmlns="" id="{7F067EAB-EF33-9F40-860B-61E8D8A85F9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76" name="Group 326">
              <a:extLst>
                <a:ext uri="{FF2B5EF4-FFF2-40B4-BE49-F238E27FC236}">
                  <a16:creationId xmlns:a16="http://schemas.microsoft.com/office/drawing/2014/main" xmlns="" id="{9B00AE4F-0689-4541-A961-F84D862E2628}"/>
                </a:ext>
              </a:extLst>
            </p:cNvPr>
            <p:cNvGrpSpPr/>
            <p:nvPr/>
          </p:nvGrpSpPr>
          <p:grpSpPr>
            <a:xfrm>
              <a:off x="4796976" y="1104232"/>
              <a:ext cx="301648" cy="301651"/>
              <a:chOff x="3009044" y="1066117"/>
              <a:chExt cx="697493" cy="697499"/>
            </a:xfrm>
          </p:grpSpPr>
          <p:sp>
            <p:nvSpPr>
              <p:cNvPr id="313" name="Oval 333">
                <a:extLst>
                  <a:ext uri="{FF2B5EF4-FFF2-40B4-BE49-F238E27FC236}">
                    <a16:creationId xmlns:a16="http://schemas.microsoft.com/office/drawing/2014/main" xmlns="" id="{DB179556-66C5-C447-9281-ED230159FBF8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14" name="Oval 2">
                <a:extLst>
                  <a:ext uri="{FF2B5EF4-FFF2-40B4-BE49-F238E27FC236}">
                    <a16:creationId xmlns:a16="http://schemas.microsoft.com/office/drawing/2014/main" xmlns="" id="{AA1EA274-9187-2247-A16C-8E1BF4A1F6D2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77" name="Group 338">
              <a:extLst>
                <a:ext uri="{FF2B5EF4-FFF2-40B4-BE49-F238E27FC236}">
                  <a16:creationId xmlns:a16="http://schemas.microsoft.com/office/drawing/2014/main" xmlns="" id="{A374E512-28AA-534D-9880-43AA325CA290}"/>
                </a:ext>
              </a:extLst>
            </p:cNvPr>
            <p:cNvGrpSpPr/>
            <p:nvPr/>
          </p:nvGrpSpPr>
          <p:grpSpPr>
            <a:xfrm>
              <a:off x="3723938" y="1870630"/>
              <a:ext cx="301648" cy="301651"/>
              <a:chOff x="3009044" y="1066117"/>
              <a:chExt cx="697493" cy="697499"/>
            </a:xfrm>
          </p:grpSpPr>
          <p:sp>
            <p:nvSpPr>
              <p:cNvPr id="311" name="Oval 339">
                <a:extLst>
                  <a:ext uri="{FF2B5EF4-FFF2-40B4-BE49-F238E27FC236}">
                    <a16:creationId xmlns:a16="http://schemas.microsoft.com/office/drawing/2014/main" xmlns="" id="{D9E541C7-6F89-1F4C-9B13-ADB10E77560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12" name="Oval 2">
                <a:extLst>
                  <a:ext uri="{FF2B5EF4-FFF2-40B4-BE49-F238E27FC236}">
                    <a16:creationId xmlns:a16="http://schemas.microsoft.com/office/drawing/2014/main" xmlns="" id="{CE77D289-56D0-D844-8669-35237FB2D26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78" name="Group 341">
              <a:extLst>
                <a:ext uri="{FF2B5EF4-FFF2-40B4-BE49-F238E27FC236}">
                  <a16:creationId xmlns:a16="http://schemas.microsoft.com/office/drawing/2014/main" xmlns="" id="{B6C6455C-F7DA-3043-A885-6E09FF2D1971}"/>
                </a:ext>
              </a:extLst>
            </p:cNvPr>
            <p:cNvGrpSpPr/>
            <p:nvPr/>
          </p:nvGrpSpPr>
          <p:grpSpPr>
            <a:xfrm>
              <a:off x="4283997" y="1634816"/>
              <a:ext cx="301648" cy="301651"/>
              <a:chOff x="3009044" y="1066117"/>
              <a:chExt cx="697493" cy="697499"/>
            </a:xfrm>
          </p:grpSpPr>
          <p:sp>
            <p:nvSpPr>
              <p:cNvPr id="309" name="Oval 342">
                <a:extLst>
                  <a:ext uri="{FF2B5EF4-FFF2-40B4-BE49-F238E27FC236}">
                    <a16:creationId xmlns:a16="http://schemas.microsoft.com/office/drawing/2014/main" xmlns="" id="{367B9E92-0312-ED41-A651-B2DE7B265DA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10" name="Oval 2">
                <a:extLst>
                  <a:ext uri="{FF2B5EF4-FFF2-40B4-BE49-F238E27FC236}">
                    <a16:creationId xmlns:a16="http://schemas.microsoft.com/office/drawing/2014/main" xmlns="" id="{0EE9C2F0-0356-014A-8A1E-A535B2BF86E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79" name="Group 344">
              <a:extLst>
                <a:ext uri="{FF2B5EF4-FFF2-40B4-BE49-F238E27FC236}">
                  <a16:creationId xmlns:a16="http://schemas.microsoft.com/office/drawing/2014/main" xmlns="" id="{704B073F-16DB-8B44-B547-B44B54512BA1}"/>
                </a:ext>
              </a:extLst>
            </p:cNvPr>
            <p:cNvGrpSpPr/>
            <p:nvPr/>
          </p:nvGrpSpPr>
          <p:grpSpPr>
            <a:xfrm>
              <a:off x="4849951" y="1723245"/>
              <a:ext cx="301648" cy="301651"/>
              <a:chOff x="3009044" y="1066117"/>
              <a:chExt cx="697493" cy="697499"/>
            </a:xfrm>
          </p:grpSpPr>
          <p:sp>
            <p:nvSpPr>
              <p:cNvPr id="307" name="Oval 345">
                <a:extLst>
                  <a:ext uri="{FF2B5EF4-FFF2-40B4-BE49-F238E27FC236}">
                    <a16:creationId xmlns:a16="http://schemas.microsoft.com/office/drawing/2014/main" xmlns="" id="{4A4B72B7-F617-3F4B-B2AD-865907464F0E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08" name="Oval 2">
                <a:extLst>
                  <a:ext uri="{FF2B5EF4-FFF2-40B4-BE49-F238E27FC236}">
                    <a16:creationId xmlns:a16="http://schemas.microsoft.com/office/drawing/2014/main" xmlns="" id="{6915A090-FAE1-354B-A4FC-6432DA34E00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81" name="Group 347">
              <a:extLst>
                <a:ext uri="{FF2B5EF4-FFF2-40B4-BE49-F238E27FC236}">
                  <a16:creationId xmlns:a16="http://schemas.microsoft.com/office/drawing/2014/main" xmlns="" id="{FA288B67-31B6-A946-85CA-F7F44136AC7D}"/>
                </a:ext>
              </a:extLst>
            </p:cNvPr>
            <p:cNvGrpSpPr/>
            <p:nvPr/>
          </p:nvGrpSpPr>
          <p:grpSpPr>
            <a:xfrm>
              <a:off x="5292104" y="1422581"/>
              <a:ext cx="301648" cy="301651"/>
              <a:chOff x="3009044" y="1066117"/>
              <a:chExt cx="697493" cy="697499"/>
            </a:xfrm>
          </p:grpSpPr>
          <p:sp>
            <p:nvSpPr>
              <p:cNvPr id="305" name="Oval 348">
                <a:extLst>
                  <a:ext uri="{FF2B5EF4-FFF2-40B4-BE49-F238E27FC236}">
                    <a16:creationId xmlns:a16="http://schemas.microsoft.com/office/drawing/2014/main" xmlns="" id="{16F31111-8F3B-EF46-85EB-411A76521B8C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06" name="Oval 2">
                <a:extLst>
                  <a:ext uri="{FF2B5EF4-FFF2-40B4-BE49-F238E27FC236}">
                    <a16:creationId xmlns:a16="http://schemas.microsoft.com/office/drawing/2014/main" xmlns="" id="{C5A18B97-3EB8-D041-9DFD-8D84BDECFA4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82" name="Group 350">
              <a:extLst>
                <a:ext uri="{FF2B5EF4-FFF2-40B4-BE49-F238E27FC236}">
                  <a16:creationId xmlns:a16="http://schemas.microsoft.com/office/drawing/2014/main" xmlns="" id="{B5EC8068-1FE2-1E43-BE49-10419007D46D}"/>
                </a:ext>
              </a:extLst>
            </p:cNvPr>
            <p:cNvGrpSpPr/>
            <p:nvPr/>
          </p:nvGrpSpPr>
          <p:grpSpPr>
            <a:xfrm>
              <a:off x="5203673" y="2112339"/>
              <a:ext cx="301648" cy="301651"/>
              <a:chOff x="3009044" y="1066117"/>
              <a:chExt cx="697493" cy="697499"/>
            </a:xfrm>
          </p:grpSpPr>
          <p:sp>
            <p:nvSpPr>
              <p:cNvPr id="303" name="Oval 351">
                <a:extLst>
                  <a:ext uri="{FF2B5EF4-FFF2-40B4-BE49-F238E27FC236}">
                    <a16:creationId xmlns:a16="http://schemas.microsoft.com/office/drawing/2014/main" xmlns="" id="{40AFE7DB-9B50-0C4F-A0B6-F86D957DEEC9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04" name="Oval 2">
                <a:extLst>
                  <a:ext uri="{FF2B5EF4-FFF2-40B4-BE49-F238E27FC236}">
                    <a16:creationId xmlns:a16="http://schemas.microsoft.com/office/drawing/2014/main" xmlns="" id="{2B0C7DF4-C1F3-A940-91BF-5B873C535BB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83" name="Group 353">
              <a:extLst>
                <a:ext uri="{FF2B5EF4-FFF2-40B4-BE49-F238E27FC236}">
                  <a16:creationId xmlns:a16="http://schemas.microsoft.com/office/drawing/2014/main" xmlns="" id="{AC6ABF65-64EE-6D41-9926-E953D2647FE5}"/>
                </a:ext>
              </a:extLst>
            </p:cNvPr>
            <p:cNvGrpSpPr/>
            <p:nvPr/>
          </p:nvGrpSpPr>
          <p:grpSpPr>
            <a:xfrm>
              <a:off x="5598662" y="1906003"/>
              <a:ext cx="301648" cy="301651"/>
              <a:chOff x="3009044" y="1066117"/>
              <a:chExt cx="697493" cy="697499"/>
            </a:xfrm>
          </p:grpSpPr>
          <p:sp>
            <p:nvSpPr>
              <p:cNvPr id="301" name="Oval 354">
                <a:extLst>
                  <a:ext uri="{FF2B5EF4-FFF2-40B4-BE49-F238E27FC236}">
                    <a16:creationId xmlns:a16="http://schemas.microsoft.com/office/drawing/2014/main" xmlns="" id="{C043440B-FBEE-4648-BF79-443E732981CF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02" name="Oval 2">
                <a:extLst>
                  <a:ext uri="{FF2B5EF4-FFF2-40B4-BE49-F238E27FC236}">
                    <a16:creationId xmlns:a16="http://schemas.microsoft.com/office/drawing/2014/main" xmlns="" id="{3F977B39-A847-C149-BF29-EA83E5B716C1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84" name="Group 356">
              <a:extLst>
                <a:ext uri="{FF2B5EF4-FFF2-40B4-BE49-F238E27FC236}">
                  <a16:creationId xmlns:a16="http://schemas.microsoft.com/office/drawing/2014/main" xmlns="" id="{701C6415-6CEE-1648-BBBE-CA0DB94196A5}"/>
                </a:ext>
              </a:extLst>
            </p:cNvPr>
            <p:cNvGrpSpPr/>
            <p:nvPr/>
          </p:nvGrpSpPr>
          <p:grpSpPr>
            <a:xfrm>
              <a:off x="5404116" y="2637027"/>
              <a:ext cx="301648" cy="301651"/>
              <a:chOff x="3009044" y="1066117"/>
              <a:chExt cx="697493" cy="697499"/>
            </a:xfrm>
          </p:grpSpPr>
          <p:sp>
            <p:nvSpPr>
              <p:cNvPr id="299" name="Oval 357">
                <a:extLst>
                  <a:ext uri="{FF2B5EF4-FFF2-40B4-BE49-F238E27FC236}">
                    <a16:creationId xmlns:a16="http://schemas.microsoft.com/office/drawing/2014/main" xmlns="" id="{8C163460-13D6-8149-9E5E-A26F00DE031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00" name="Oval 2">
                <a:extLst>
                  <a:ext uri="{FF2B5EF4-FFF2-40B4-BE49-F238E27FC236}">
                    <a16:creationId xmlns:a16="http://schemas.microsoft.com/office/drawing/2014/main" xmlns="" id="{8EC858FA-893D-C244-834D-CC7BC10B8F25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85" name="Group 359">
              <a:extLst>
                <a:ext uri="{FF2B5EF4-FFF2-40B4-BE49-F238E27FC236}">
                  <a16:creationId xmlns:a16="http://schemas.microsoft.com/office/drawing/2014/main" xmlns="" id="{50A4EF5A-BE54-9546-82DD-6894F162F930}"/>
                </a:ext>
              </a:extLst>
            </p:cNvPr>
            <p:cNvGrpSpPr/>
            <p:nvPr/>
          </p:nvGrpSpPr>
          <p:grpSpPr>
            <a:xfrm>
              <a:off x="5769628" y="2430689"/>
              <a:ext cx="301648" cy="301651"/>
              <a:chOff x="3009044" y="1066117"/>
              <a:chExt cx="697493" cy="697499"/>
            </a:xfrm>
          </p:grpSpPr>
          <p:sp>
            <p:nvSpPr>
              <p:cNvPr id="297" name="Oval 360">
                <a:extLst>
                  <a:ext uri="{FF2B5EF4-FFF2-40B4-BE49-F238E27FC236}">
                    <a16:creationId xmlns:a16="http://schemas.microsoft.com/office/drawing/2014/main" xmlns="" id="{6516812C-D92E-F644-92F1-34D1AF97EF94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98" name="Oval 2">
                <a:extLst>
                  <a:ext uri="{FF2B5EF4-FFF2-40B4-BE49-F238E27FC236}">
                    <a16:creationId xmlns:a16="http://schemas.microsoft.com/office/drawing/2014/main" xmlns="" id="{9FEDAACC-5C13-A742-AAF7-939CA4D1558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88" name="Group 362">
              <a:extLst>
                <a:ext uri="{FF2B5EF4-FFF2-40B4-BE49-F238E27FC236}">
                  <a16:creationId xmlns:a16="http://schemas.microsoft.com/office/drawing/2014/main" xmlns="" id="{1C600939-160F-E44C-B676-5787B94DD803}"/>
                </a:ext>
              </a:extLst>
            </p:cNvPr>
            <p:cNvGrpSpPr/>
            <p:nvPr/>
          </p:nvGrpSpPr>
          <p:grpSpPr>
            <a:xfrm>
              <a:off x="5480755" y="3244249"/>
              <a:ext cx="301648" cy="301651"/>
              <a:chOff x="3009044" y="1066117"/>
              <a:chExt cx="697493" cy="697499"/>
            </a:xfrm>
          </p:grpSpPr>
          <p:sp>
            <p:nvSpPr>
              <p:cNvPr id="295" name="Oval 363">
                <a:extLst>
                  <a:ext uri="{FF2B5EF4-FFF2-40B4-BE49-F238E27FC236}">
                    <a16:creationId xmlns:a16="http://schemas.microsoft.com/office/drawing/2014/main" xmlns="" id="{37282DB2-A9C6-BD46-B0D2-F9ADEED1410A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96" name="Oval 2">
                <a:extLst>
                  <a:ext uri="{FF2B5EF4-FFF2-40B4-BE49-F238E27FC236}">
                    <a16:creationId xmlns:a16="http://schemas.microsoft.com/office/drawing/2014/main" xmlns="" id="{BDF54959-6091-1142-B8A3-ACE4743CD5A9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89" name="Group 365">
              <a:extLst>
                <a:ext uri="{FF2B5EF4-FFF2-40B4-BE49-F238E27FC236}">
                  <a16:creationId xmlns:a16="http://schemas.microsoft.com/office/drawing/2014/main" xmlns="" id="{4833B2E2-B2A8-454A-85F2-D23DA03C08B3}"/>
                </a:ext>
              </a:extLst>
            </p:cNvPr>
            <p:cNvGrpSpPr/>
            <p:nvPr/>
          </p:nvGrpSpPr>
          <p:grpSpPr>
            <a:xfrm>
              <a:off x="4361618" y="2184067"/>
              <a:ext cx="301648" cy="301651"/>
              <a:chOff x="3009044" y="1066117"/>
              <a:chExt cx="697493" cy="697499"/>
            </a:xfrm>
          </p:grpSpPr>
          <p:sp>
            <p:nvSpPr>
              <p:cNvPr id="293" name="Oval 366">
                <a:extLst>
                  <a:ext uri="{FF2B5EF4-FFF2-40B4-BE49-F238E27FC236}">
                    <a16:creationId xmlns:a16="http://schemas.microsoft.com/office/drawing/2014/main" xmlns="" id="{375361B7-0983-0640-96E9-8914F456E21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94" name="Oval 2">
                <a:extLst>
                  <a:ext uri="{FF2B5EF4-FFF2-40B4-BE49-F238E27FC236}">
                    <a16:creationId xmlns:a16="http://schemas.microsoft.com/office/drawing/2014/main" xmlns="" id="{A683EE51-24B0-A84D-AAD2-F258594E5D3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90" name="Group 368">
              <a:extLst>
                <a:ext uri="{FF2B5EF4-FFF2-40B4-BE49-F238E27FC236}">
                  <a16:creationId xmlns:a16="http://schemas.microsoft.com/office/drawing/2014/main" xmlns="" id="{BF25E8B0-32E9-FC4F-BE12-F80669009211}"/>
                </a:ext>
              </a:extLst>
            </p:cNvPr>
            <p:cNvGrpSpPr/>
            <p:nvPr/>
          </p:nvGrpSpPr>
          <p:grpSpPr>
            <a:xfrm>
              <a:off x="5039586" y="3461347"/>
              <a:ext cx="301648" cy="301651"/>
              <a:chOff x="3009044" y="1066117"/>
              <a:chExt cx="697493" cy="697499"/>
            </a:xfrm>
          </p:grpSpPr>
          <p:sp>
            <p:nvSpPr>
              <p:cNvPr id="291" name="Oval 369">
                <a:extLst>
                  <a:ext uri="{FF2B5EF4-FFF2-40B4-BE49-F238E27FC236}">
                    <a16:creationId xmlns:a16="http://schemas.microsoft.com/office/drawing/2014/main" xmlns="" id="{6A286BEF-3A19-6548-B670-5A3EDBD4CCE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92" name="Oval 2">
                <a:extLst>
                  <a:ext uri="{FF2B5EF4-FFF2-40B4-BE49-F238E27FC236}">
                    <a16:creationId xmlns:a16="http://schemas.microsoft.com/office/drawing/2014/main" xmlns="" id="{9C6AD8C7-D49B-8A48-B5C1-9D289636969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327" name="Textfeld 326"/>
          <p:cNvSpPr txBox="1"/>
          <p:nvPr/>
        </p:nvSpPr>
        <p:spPr>
          <a:xfrm>
            <a:off x="2665118" y="2423351"/>
            <a:ext cx="69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x(t)</a:t>
            </a:r>
            <a:endParaRPr lang="de-DE" dirty="0"/>
          </a:p>
        </p:txBody>
      </p:sp>
      <p:sp>
        <p:nvSpPr>
          <p:cNvPr id="329" name="Textfeld 328"/>
          <p:cNvSpPr txBox="1"/>
          <p:nvPr/>
        </p:nvSpPr>
        <p:spPr>
          <a:xfrm>
            <a:off x="9452725" y="2369330"/>
            <a:ext cx="69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  <a:r>
              <a:rPr lang="de-DE" dirty="0" smtClean="0"/>
              <a:t>(t)</a:t>
            </a:r>
            <a:endParaRPr lang="de-DE" dirty="0"/>
          </a:p>
        </p:txBody>
      </p:sp>
      <p:sp>
        <p:nvSpPr>
          <p:cNvPr id="330" name="Textfeld 329"/>
          <p:cNvSpPr txBox="1"/>
          <p:nvPr/>
        </p:nvSpPr>
        <p:spPr>
          <a:xfrm>
            <a:off x="5809102" y="2142595"/>
            <a:ext cx="69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ω</a:t>
            </a:r>
            <a:r>
              <a:rPr lang="de-DE" dirty="0" smtClean="0"/>
              <a:t>(t)</a:t>
            </a:r>
            <a:endParaRPr lang="de-DE" dirty="0"/>
          </a:p>
        </p:txBody>
      </p:sp>
      <p:sp>
        <p:nvSpPr>
          <p:cNvPr id="3" name="Ellipse 2"/>
          <p:cNvSpPr/>
          <p:nvPr/>
        </p:nvSpPr>
        <p:spPr>
          <a:xfrm>
            <a:off x="5330034" y="1973385"/>
            <a:ext cx="1489415" cy="74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Rechteck 58">
            <a:extLst>
              <a:ext uri="{FF2B5EF4-FFF2-40B4-BE49-F238E27FC236}">
                <a16:creationId xmlns:a16="http://schemas.microsoft.com/office/drawing/2014/main" xmlns="" id="{ABB2FB23-4662-8342-AFF4-9D691460C805}"/>
              </a:ext>
            </a:extLst>
          </p:cNvPr>
          <p:cNvSpPr/>
          <p:nvPr/>
        </p:nvSpPr>
        <p:spPr>
          <a:xfrm>
            <a:off x="9514184" y="5600908"/>
            <a:ext cx="2131702" cy="868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Physiological </a:t>
            </a:r>
            <a:b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</a:b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52835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Deep </a:t>
            </a:r>
            <a:r>
              <a:rPr lang="de-DE" dirty="0" err="1" smtClean="0"/>
              <a:t>Neural</a:t>
            </a:r>
            <a:r>
              <a:rPr lang="de-DE" dirty="0" smtClean="0"/>
              <a:t> Networks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Powerful engineering tool</a:t>
            </a:r>
          </a:p>
          <a:p>
            <a:r>
              <a:rPr lang="en-US" dirty="0" smtClean="0"/>
              <a:t>Work well in bad SNR situations</a:t>
            </a:r>
          </a:p>
          <a:p>
            <a:r>
              <a:rPr lang="en-US" dirty="0" smtClean="0"/>
              <a:t>Can learn nearly any nonlinear transfer function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Powerful scientific tool also!</a:t>
            </a:r>
          </a:p>
          <a:p>
            <a:r>
              <a:rPr lang="en-US" dirty="0" smtClean="0"/>
              <a:t>Contribution of input features can be calculated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talk will show another way </a:t>
            </a:r>
            <a:r>
              <a:rPr lang="en-US" b="1" dirty="0" smtClean="0"/>
              <a:t>to learn </a:t>
            </a:r>
            <a:r>
              <a:rPr lang="en-US" dirty="0" smtClean="0"/>
              <a:t>from DNNs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3CE8-B26D-4F4E-8B1F-40F67F12BA98}" type="datetime1">
              <a:rPr lang="de-DE" smtClean="0"/>
              <a:t>22.05.2018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358515" y="4610318"/>
            <a:ext cx="6096000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de-DE" sz="1400" dirty="0">
                <a:latin typeface="NimbusRomNo9L-Regu"/>
              </a:rPr>
              <a:t>S. Bach, A. Binder, G. </a:t>
            </a:r>
            <a:r>
              <a:rPr lang="de-DE" sz="1400" dirty="0" err="1">
                <a:latin typeface="NimbusRomNo9L-Regu"/>
              </a:rPr>
              <a:t>Montavon</a:t>
            </a:r>
            <a:r>
              <a:rPr lang="de-DE" sz="1400" dirty="0">
                <a:latin typeface="NimbusRomNo9L-Regu"/>
              </a:rPr>
              <a:t>, F. </a:t>
            </a:r>
            <a:r>
              <a:rPr lang="de-DE" sz="1400" dirty="0" err="1">
                <a:latin typeface="NimbusRomNo9L-Regu"/>
              </a:rPr>
              <a:t>Klauschen</a:t>
            </a:r>
            <a:r>
              <a:rPr lang="de-DE" sz="1400" dirty="0">
                <a:latin typeface="NimbusRomNo9L-Regu"/>
              </a:rPr>
              <a:t>, K.-R. </a:t>
            </a:r>
            <a:r>
              <a:rPr lang="de-DE" sz="1400" dirty="0" smtClean="0">
                <a:latin typeface="NimbusRomNo9L-Regu"/>
              </a:rPr>
              <a:t>Müller, W</a:t>
            </a:r>
            <a:r>
              <a:rPr lang="de-DE" sz="1400" dirty="0">
                <a:latin typeface="NimbusRomNo9L-Regu"/>
              </a:rPr>
              <a:t>. </a:t>
            </a:r>
            <a:r>
              <a:rPr lang="de-DE" sz="1400" dirty="0" err="1">
                <a:latin typeface="NimbusRomNo9L-Regu"/>
              </a:rPr>
              <a:t>Samek</a:t>
            </a:r>
            <a:r>
              <a:rPr lang="de-DE" sz="1400" dirty="0">
                <a:latin typeface="NimbusRomNo9L-Regu"/>
              </a:rPr>
              <a:t>, On pixel-</a:t>
            </a:r>
            <a:r>
              <a:rPr lang="de-DE" sz="1400" dirty="0" err="1">
                <a:latin typeface="NimbusRomNo9L-Regu"/>
              </a:rPr>
              <a:t>wise</a:t>
            </a:r>
            <a:r>
              <a:rPr lang="de-DE" sz="1400" dirty="0">
                <a:latin typeface="NimbusRomNo9L-Regu"/>
              </a:rPr>
              <a:t> </a:t>
            </a:r>
            <a:r>
              <a:rPr lang="de-DE" sz="1400" dirty="0" err="1">
                <a:latin typeface="NimbusRomNo9L-Regu"/>
              </a:rPr>
              <a:t>explanations</a:t>
            </a:r>
            <a:r>
              <a:rPr lang="de-DE" sz="1400" dirty="0">
                <a:latin typeface="NimbusRomNo9L-Regu"/>
              </a:rPr>
              <a:t> </a:t>
            </a:r>
            <a:r>
              <a:rPr lang="de-DE" sz="1400" dirty="0" err="1">
                <a:latin typeface="NimbusRomNo9L-Regu"/>
              </a:rPr>
              <a:t>for</a:t>
            </a:r>
            <a:r>
              <a:rPr lang="de-DE" sz="1400" dirty="0">
                <a:latin typeface="NimbusRomNo9L-Regu"/>
              </a:rPr>
              <a:t> non-linear </a:t>
            </a:r>
            <a:r>
              <a:rPr lang="de-DE" sz="1400" dirty="0" err="1">
                <a:latin typeface="NimbusRomNo9L-Regu"/>
              </a:rPr>
              <a:t>classifier</a:t>
            </a:r>
            <a:r>
              <a:rPr lang="de-DE" sz="1400" dirty="0">
                <a:latin typeface="NimbusRomNo9L-Regu"/>
              </a:rPr>
              <a:t> </a:t>
            </a:r>
            <a:r>
              <a:rPr lang="de-DE" sz="1400" dirty="0" err="1" smtClean="0">
                <a:latin typeface="NimbusRomNo9L-Regu"/>
              </a:rPr>
              <a:t>decisions</a:t>
            </a:r>
            <a:r>
              <a:rPr lang="de-DE" sz="1400" dirty="0" smtClean="0">
                <a:latin typeface="NimbusRomNo9L-Regu"/>
              </a:rPr>
              <a:t> </a:t>
            </a:r>
            <a:r>
              <a:rPr lang="en-US" sz="1400" dirty="0" smtClean="0">
                <a:latin typeface="NimbusRomNo9L-Regu"/>
              </a:rPr>
              <a:t>by </a:t>
            </a:r>
            <a:r>
              <a:rPr lang="en-US" sz="1400" dirty="0">
                <a:latin typeface="NimbusRomNo9L-Regu"/>
              </a:rPr>
              <a:t>layer-wise relevance propagation, PLOS ONE 10 (7) (2015</a:t>
            </a:r>
            <a:r>
              <a:rPr lang="en-US" sz="1400" dirty="0" smtClean="0">
                <a:latin typeface="NimbusRomNo9L-Regu"/>
              </a:rPr>
              <a:t>) </a:t>
            </a:r>
            <a:r>
              <a:rPr lang="de-DE" sz="1400" dirty="0" smtClean="0">
                <a:latin typeface="NimbusRomNo9L-Regu"/>
              </a:rPr>
              <a:t>e0130140</a:t>
            </a:r>
            <a:r>
              <a:rPr lang="de-DE" sz="1400" dirty="0">
                <a:latin typeface="NimbusRomNo9L-Regu"/>
              </a:rPr>
              <a:t>.</a:t>
            </a:r>
            <a:endParaRPr lang="de-DE" sz="1400" dirty="0"/>
          </a:p>
        </p:txBody>
      </p:sp>
      <p:sp>
        <p:nvSpPr>
          <p:cNvPr id="9" name="Rechteck 8"/>
          <p:cNvSpPr/>
          <p:nvPr/>
        </p:nvSpPr>
        <p:spPr>
          <a:xfrm>
            <a:off x="6633147" y="4564151"/>
            <a:ext cx="5412532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NimbusRomNo9L-Regu"/>
              </a:rPr>
              <a:t>T. de Taillez et al. (2017): Machine </a:t>
            </a:r>
            <a:r>
              <a:rPr lang="en-US" sz="1600" dirty="0">
                <a:latin typeface="NimbusRomNo9L-Regu"/>
              </a:rPr>
              <a:t>learning for decoding listeners’ attention from electroencephalography evoked by continuous speech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57138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F:\Dropbox\PHD\SFB Paper\Resubmission\graphics\3Relevan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141" y="1277254"/>
            <a:ext cx="7260874" cy="4181307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Deep </a:t>
            </a:r>
            <a:r>
              <a:rPr lang="de-DE" dirty="0" err="1" smtClean="0"/>
              <a:t>Neural</a:t>
            </a:r>
            <a:r>
              <a:rPr lang="de-DE" dirty="0" smtClean="0"/>
              <a:t> Networks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3CE8-B26D-4F4E-8B1F-40F67F12BA98}" type="datetime1">
              <a:rPr lang="de-DE" smtClean="0"/>
              <a:t>22.05.2018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6633147" y="4564151"/>
            <a:ext cx="5412532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NimbusRomNo9L-Regu"/>
              </a:rPr>
              <a:t>T. de Taillez et al. (2017): Machine </a:t>
            </a:r>
            <a:r>
              <a:rPr lang="en-US" sz="1600" dirty="0">
                <a:latin typeface="NimbusRomNo9L-Regu"/>
              </a:rPr>
              <a:t>learning for decoding listeners’ attention from electroencephalography evoked by continuous speech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34661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0DC4-C5F0-4F1D-8230-8588118A19BE}" type="datetime1">
              <a:rPr lang="de-DE" smtClean="0"/>
              <a:t>22.05.2018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53986" y="560075"/>
            <a:ext cx="4973319" cy="53320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2800" b="1" dirty="0" smtClean="0"/>
              <a:t>Experimental </a:t>
            </a:r>
            <a:r>
              <a:rPr lang="de-DE" sz="2800" b="1" dirty="0" err="1" smtClean="0"/>
              <a:t>setup</a:t>
            </a:r>
            <a:endParaRPr lang="de-DE" sz="28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 smtClean="0"/>
              <a:t>16 </a:t>
            </a:r>
            <a:r>
              <a:rPr lang="de-DE" sz="2800" dirty="0" err="1"/>
              <a:t>p</a:t>
            </a:r>
            <a:r>
              <a:rPr lang="de-DE" sz="2800" dirty="0" err="1" smtClean="0"/>
              <a:t>articipants</a:t>
            </a:r>
            <a:endParaRPr lang="de-DE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 smtClean="0"/>
              <a:t>8 </a:t>
            </a:r>
            <a:r>
              <a:rPr lang="de-DE" sz="2800" dirty="0" err="1" smtClean="0"/>
              <a:t>attended</a:t>
            </a:r>
            <a:r>
              <a:rPr lang="de-DE" sz="2800" dirty="0" smtClean="0"/>
              <a:t> </a:t>
            </a:r>
            <a:r>
              <a:rPr lang="de-DE" sz="2800" dirty="0" err="1" smtClean="0"/>
              <a:t>left</a:t>
            </a:r>
            <a:r>
              <a:rPr lang="de-DE" sz="2800" dirty="0" smtClean="0"/>
              <a:t> </a:t>
            </a:r>
            <a:r>
              <a:rPr lang="de-DE" sz="2800" dirty="0" err="1" smtClean="0"/>
              <a:t>speaker</a:t>
            </a:r>
            <a:endParaRPr lang="de-DE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 smtClean="0"/>
              <a:t>50 min EEG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audio</a:t>
            </a:r>
            <a:r>
              <a:rPr lang="de-DE" sz="2800" dirty="0" smtClean="0"/>
              <a:t> </a:t>
            </a:r>
            <a:r>
              <a:rPr lang="de-DE" sz="2800" dirty="0" err="1" smtClean="0"/>
              <a:t>data</a:t>
            </a:r>
            <a:r>
              <a:rPr lang="de-DE" sz="2800" dirty="0" smtClean="0"/>
              <a:t> per </a:t>
            </a:r>
            <a:r>
              <a:rPr lang="de-DE" sz="2800" dirty="0" err="1" smtClean="0"/>
              <a:t>participant</a:t>
            </a:r>
            <a:endParaRPr lang="de-DE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 smtClean="0"/>
              <a:t>84 </a:t>
            </a:r>
            <a:r>
              <a:rPr lang="de-DE" sz="2800" dirty="0" err="1" smtClean="0"/>
              <a:t>channel</a:t>
            </a:r>
            <a:r>
              <a:rPr lang="de-DE" sz="2800" dirty="0" smtClean="0"/>
              <a:t> EEG</a:t>
            </a:r>
          </a:p>
          <a:p>
            <a:endParaRPr lang="de-DE" sz="2800" dirty="0" smtClean="0"/>
          </a:p>
          <a:p>
            <a:endParaRPr lang="de-DE" sz="2800" b="1" dirty="0"/>
          </a:p>
          <a:p>
            <a:endParaRPr lang="de-DE" sz="2800" b="1" dirty="0" smtClean="0"/>
          </a:p>
          <a:p>
            <a:endParaRPr lang="de-DE" sz="2800" dirty="0"/>
          </a:p>
          <a:p>
            <a:endParaRPr lang="de-DE" sz="2800" dirty="0" smtClean="0"/>
          </a:p>
          <a:p>
            <a:endParaRPr lang="de-DE" sz="2800" dirty="0"/>
          </a:p>
        </p:txBody>
      </p:sp>
      <p:sp>
        <p:nvSpPr>
          <p:cNvPr id="8" name="Rechteck 7"/>
          <p:cNvSpPr/>
          <p:nvPr/>
        </p:nvSpPr>
        <p:spPr>
          <a:xfrm>
            <a:off x="6096000" y="548943"/>
            <a:ext cx="6096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2800" b="1" dirty="0"/>
              <a:t>Speech </a:t>
            </a:r>
            <a:r>
              <a:rPr lang="de-DE" sz="2800" b="1" dirty="0" err="1"/>
              <a:t>preprocessing</a:t>
            </a:r>
            <a:endParaRPr lang="de-DE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/>
              <a:t>Envelope</a:t>
            </a:r>
            <a:r>
              <a:rPr lang="de-DE" sz="2800" dirty="0"/>
              <a:t> </a:t>
            </a:r>
            <a:r>
              <a:rPr lang="de-DE" sz="2800" dirty="0" err="1"/>
              <a:t>calculation</a:t>
            </a: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/>
              <a:t>Envelope</a:t>
            </a:r>
            <a:r>
              <a:rPr lang="de-DE" sz="2800" dirty="0"/>
              <a:t> down-</a:t>
            </a:r>
            <a:r>
              <a:rPr lang="de-DE" sz="2800" dirty="0" err="1"/>
              <a:t>sampled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64 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z</a:t>
            </a:r>
            <a:r>
              <a:rPr lang="de-DE" sz="2800" dirty="0" smtClean="0"/>
              <a:t>-</a:t>
            </a:r>
            <a:r>
              <a:rPr lang="de-DE" sz="2800" dirty="0" err="1" smtClean="0"/>
              <a:t>scored</a:t>
            </a:r>
            <a:r>
              <a:rPr lang="de-DE" sz="2800" dirty="0" smtClean="0"/>
              <a:t> </a:t>
            </a:r>
            <a:r>
              <a:rPr lang="de-DE" sz="2800" dirty="0" err="1"/>
              <a:t>over</a:t>
            </a:r>
            <a:r>
              <a:rPr lang="de-DE" sz="2800" dirty="0"/>
              <a:t> </a:t>
            </a:r>
            <a:r>
              <a:rPr lang="de-DE" sz="2800" dirty="0" err="1"/>
              <a:t>complete</a:t>
            </a:r>
            <a:r>
              <a:rPr lang="de-DE" sz="2800" dirty="0"/>
              <a:t> </a:t>
            </a:r>
            <a:r>
              <a:rPr lang="de-DE" sz="2800" dirty="0" err="1"/>
              <a:t>length</a:t>
            </a:r>
            <a:endParaRPr lang="de-DE" sz="2800" dirty="0"/>
          </a:p>
          <a:p>
            <a:endParaRPr lang="de-DE" sz="2800" dirty="0" smtClean="0"/>
          </a:p>
          <a:p>
            <a:endParaRPr lang="de-DE" sz="2800" dirty="0"/>
          </a:p>
          <a:p>
            <a:r>
              <a:rPr lang="de-DE" sz="2800" b="1" dirty="0"/>
              <a:t>EEG </a:t>
            </a:r>
            <a:r>
              <a:rPr lang="de-DE" sz="2800" b="1" dirty="0" err="1" smtClean="0"/>
              <a:t>preprocessing</a:t>
            </a:r>
            <a:endParaRPr lang="de-DE" sz="2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 smtClean="0"/>
              <a:t>Automatic</a:t>
            </a:r>
            <a:r>
              <a:rPr lang="de-DE" sz="2800" dirty="0" smtClean="0"/>
              <a:t> </a:t>
            </a:r>
            <a:r>
              <a:rPr lang="de-DE" sz="2800" dirty="0" err="1" smtClean="0"/>
              <a:t>bad</a:t>
            </a:r>
            <a:r>
              <a:rPr lang="de-DE" sz="2800" dirty="0" smtClean="0"/>
              <a:t> </a:t>
            </a:r>
            <a:r>
              <a:rPr lang="de-DE" sz="2800" dirty="0" err="1" smtClean="0"/>
              <a:t>channel</a:t>
            </a:r>
            <a:r>
              <a:rPr lang="de-DE" sz="2800" dirty="0" smtClean="0"/>
              <a:t> </a:t>
            </a:r>
            <a:r>
              <a:rPr lang="de-DE" sz="2800" dirty="0" err="1" smtClean="0"/>
              <a:t>detection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EEGLAB </a:t>
            </a:r>
            <a:r>
              <a:rPr lang="de-DE" sz="2800" dirty="0" err="1" smtClean="0"/>
              <a:t>and</a:t>
            </a:r>
            <a:r>
              <a:rPr lang="de-DE" sz="2800" dirty="0"/>
              <a:t> </a:t>
            </a:r>
            <a:r>
              <a:rPr lang="de-DE" sz="2800" dirty="0" err="1" smtClean="0"/>
              <a:t>reconstruction</a:t>
            </a:r>
            <a:r>
              <a:rPr lang="de-DE" sz="2800" dirty="0" smtClean="0"/>
              <a:t> </a:t>
            </a:r>
            <a:r>
              <a:rPr lang="de-DE" sz="2800" dirty="0" err="1" smtClean="0"/>
              <a:t>by</a:t>
            </a:r>
            <a:r>
              <a:rPr lang="de-DE" sz="2800" dirty="0" smtClean="0"/>
              <a:t> </a:t>
            </a:r>
            <a:r>
              <a:rPr lang="de-DE" sz="2800" dirty="0" err="1" smtClean="0"/>
              <a:t>interpolation</a:t>
            </a:r>
            <a:endParaRPr lang="de-DE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 smtClean="0"/>
              <a:t>Down-</a:t>
            </a:r>
            <a:r>
              <a:rPr lang="de-DE" sz="2800" dirty="0" err="1" smtClean="0"/>
              <a:t>sampled</a:t>
            </a:r>
            <a:r>
              <a:rPr lang="de-DE" sz="2800" dirty="0" smtClean="0"/>
              <a:t> </a:t>
            </a:r>
            <a:r>
              <a:rPr lang="de-DE" sz="2800" dirty="0" err="1"/>
              <a:t>to</a:t>
            </a:r>
            <a:r>
              <a:rPr lang="de-DE" sz="2800" dirty="0"/>
              <a:t> 64 Hz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 err="1"/>
              <a:t>Highpass</a:t>
            </a:r>
            <a:r>
              <a:rPr lang="de-DE" sz="2800" dirty="0"/>
              <a:t> </a:t>
            </a:r>
            <a:r>
              <a:rPr lang="de-DE" sz="2800" dirty="0" err="1"/>
              <a:t>filtered</a:t>
            </a:r>
            <a:r>
              <a:rPr lang="de-DE" sz="2800" dirty="0"/>
              <a:t> at 1 </a:t>
            </a:r>
            <a:r>
              <a:rPr lang="de-DE" sz="2800" dirty="0" smtClean="0"/>
              <a:t>Hz</a:t>
            </a:r>
            <a:endParaRPr lang="de-DE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/>
              <a:t>z</a:t>
            </a:r>
            <a:r>
              <a:rPr lang="de-DE" sz="2800" dirty="0" smtClean="0"/>
              <a:t>-</a:t>
            </a:r>
            <a:r>
              <a:rPr lang="de-DE" sz="2800" dirty="0" err="1" smtClean="0"/>
              <a:t>scored</a:t>
            </a:r>
            <a:r>
              <a:rPr lang="de-DE" sz="2800" dirty="0" smtClean="0"/>
              <a:t> </a:t>
            </a:r>
            <a:r>
              <a:rPr lang="de-DE" sz="2800" dirty="0" err="1"/>
              <a:t>over</a:t>
            </a:r>
            <a:r>
              <a:rPr lang="de-DE" sz="2800" dirty="0"/>
              <a:t> time in 1 min </a:t>
            </a:r>
            <a:r>
              <a:rPr lang="de-DE" sz="2800" dirty="0" err="1"/>
              <a:t>blocks</a:t>
            </a:r>
            <a:endParaRPr lang="de-DE" sz="2800" dirty="0"/>
          </a:p>
        </p:txBody>
      </p:sp>
      <p:grpSp>
        <p:nvGrpSpPr>
          <p:cNvPr id="88" name="Gruppieren 87"/>
          <p:cNvGrpSpPr/>
          <p:nvPr/>
        </p:nvGrpSpPr>
        <p:grpSpPr>
          <a:xfrm>
            <a:off x="553719" y="3556000"/>
            <a:ext cx="5005017" cy="2489602"/>
            <a:chOff x="525840" y="2271846"/>
            <a:chExt cx="7537277" cy="3749202"/>
          </a:xfrm>
        </p:grpSpPr>
        <p:sp>
          <p:nvSpPr>
            <p:cNvPr id="9" name="Arc 25"/>
            <p:cNvSpPr/>
            <p:nvPr/>
          </p:nvSpPr>
          <p:spPr>
            <a:xfrm rot="10800000">
              <a:off x="1233072" y="2715385"/>
              <a:ext cx="4742881" cy="2915503"/>
            </a:xfrm>
            <a:prstGeom prst="arc">
              <a:avLst>
                <a:gd name="adj1" fmla="val 15676903"/>
                <a:gd name="adj2" fmla="val 344746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endParaRPr>
            </a:p>
          </p:txBody>
        </p:sp>
        <p:grpSp>
          <p:nvGrpSpPr>
            <p:cNvPr id="10" name="Group 280">
              <a:extLst>
                <a:ext uri="{FF2B5EF4-FFF2-40B4-BE49-F238E27FC236}">
                  <a16:creationId xmlns:a16="http://schemas.microsoft.com/office/drawing/2014/main" xmlns="" id="{0DFEEC4A-EB8B-164A-95B9-6DD90717ACCF}"/>
                </a:ext>
              </a:extLst>
            </p:cNvPr>
            <p:cNvGrpSpPr/>
            <p:nvPr/>
          </p:nvGrpSpPr>
          <p:grpSpPr>
            <a:xfrm flipH="1">
              <a:off x="1011469" y="2578271"/>
              <a:ext cx="993869" cy="963479"/>
              <a:chOff x="1014903" y="1952464"/>
              <a:chExt cx="1035293" cy="1042204"/>
            </a:xfrm>
          </p:grpSpPr>
          <p:sp>
            <p:nvSpPr>
              <p:cNvPr id="11" name="Freihandform 32">
                <a:extLst>
                  <a:ext uri="{FF2B5EF4-FFF2-40B4-BE49-F238E27FC236}">
                    <a16:creationId xmlns:a16="http://schemas.microsoft.com/office/drawing/2014/main" xmlns="" id="{AB464242-8F7D-F64B-B54D-A11CDBA6D177}"/>
                  </a:ext>
                </a:extLst>
              </p:cNvPr>
              <p:cNvSpPr/>
              <p:nvPr/>
            </p:nvSpPr>
            <p:spPr>
              <a:xfrm flipH="1">
                <a:off x="1014903" y="1952464"/>
                <a:ext cx="1035293" cy="1042204"/>
              </a:xfrm>
              <a:custGeom>
                <a:avLst/>
                <a:gdLst>
                  <a:gd name="connsiteX0" fmla="*/ 0 w 3262006"/>
                  <a:gd name="connsiteY0" fmla="*/ 3181607 h 3329774"/>
                  <a:gd name="connsiteX1" fmla="*/ 431800 w 3262006"/>
                  <a:gd name="connsiteY1" fmla="*/ 2682074 h 3329774"/>
                  <a:gd name="connsiteX2" fmla="*/ 563033 w 3262006"/>
                  <a:gd name="connsiteY2" fmla="*/ 2542374 h 3329774"/>
                  <a:gd name="connsiteX3" fmla="*/ 630766 w 3262006"/>
                  <a:gd name="connsiteY3" fmla="*/ 2415374 h 3329774"/>
                  <a:gd name="connsiteX4" fmla="*/ 664633 w 3262006"/>
                  <a:gd name="connsiteY4" fmla="*/ 2305307 h 3329774"/>
                  <a:gd name="connsiteX5" fmla="*/ 690033 w 3262006"/>
                  <a:gd name="connsiteY5" fmla="*/ 2165607 h 3329774"/>
                  <a:gd name="connsiteX6" fmla="*/ 677333 w 3262006"/>
                  <a:gd name="connsiteY6" fmla="*/ 1996274 h 3329774"/>
                  <a:gd name="connsiteX7" fmla="*/ 579966 w 3262006"/>
                  <a:gd name="connsiteY7" fmla="*/ 1666074 h 3329774"/>
                  <a:gd name="connsiteX8" fmla="*/ 529166 w 3262006"/>
                  <a:gd name="connsiteY8" fmla="*/ 1407840 h 3329774"/>
                  <a:gd name="connsiteX9" fmla="*/ 541866 w 3262006"/>
                  <a:gd name="connsiteY9" fmla="*/ 1191940 h 3329774"/>
                  <a:gd name="connsiteX10" fmla="*/ 567266 w 3262006"/>
                  <a:gd name="connsiteY10" fmla="*/ 908307 h 3329774"/>
                  <a:gd name="connsiteX11" fmla="*/ 651933 w 3262006"/>
                  <a:gd name="connsiteY11" fmla="*/ 658540 h 3329774"/>
                  <a:gd name="connsiteX12" fmla="*/ 770466 w 3262006"/>
                  <a:gd name="connsiteY12" fmla="*/ 472274 h 3329774"/>
                  <a:gd name="connsiteX13" fmla="*/ 880533 w 3262006"/>
                  <a:gd name="connsiteY13" fmla="*/ 357974 h 3329774"/>
                  <a:gd name="connsiteX14" fmla="*/ 1155700 w 3262006"/>
                  <a:gd name="connsiteY14" fmla="*/ 146307 h 3329774"/>
                  <a:gd name="connsiteX15" fmla="*/ 1308100 w 3262006"/>
                  <a:gd name="connsiteY15" fmla="*/ 74340 h 3329774"/>
                  <a:gd name="connsiteX16" fmla="*/ 1477433 w 3262006"/>
                  <a:gd name="connsiteY16" fmla="*/ 27774 h 3329774"/>
                  <a:gd name="connsiteX17" fmla="*/ 1625600 w 3262006"/>
                  <a:gd name="connsiteY17" fmla="*/ 6607 h 3329774"/>
                  <a:gd name="connsiteX18" fmla="*/ 1828800 w 3262006"/>
                  <a:gd name="connsiteY18" fmla="*/ 2374 h 3329774"/>
                  <a:gd name="connsiteX19" fmla="*/ 2053166 w 3262006"/>
                  <a:gd name="connsiteY19" fmla="*/ 40474 h 3329774"/>
                  <a:gd name="connsiteX20" fmla="*/ 2345266 w 3262006"/>
                  <a:gd name="connsiteY20" fmla="*/ 142074 h 3329774"/>
                  <a:gd name="connsiteX21" fmla="*/ 2552700 w 3262006"/>
                  <a:gd name="connsiteY21" fmla="*/ 260607 h 3329774"/>
                  <a:gd name="connsiteX22" fmla="*/ 2688166 w 3262006"/>
                  <a:gd name="connsiteY22" fmla="*/ 353740 h 3329774"/>
                  <a:gd name="connsiteX23" fmla="*/ 2823633 w 3262006"/>
                  <a:gd name="connsiteY23" fmla="*/ 459574 h 3329774"/>
                  <a:gd name="connsiteX24" fmla="*/ 2988733 w 3262006"/>
                  <a:gd name="connsiteY24" fmla="*/ 637374 h 3329774"/>
                  <a:gd name="connsiteX25" fmla="*/ 3090333 w 3262006"/>
                  <a:gd name="connsiteY25" fmla="*/ 794007 h 3329774"/>
                  <a:gd name="connsiteX26" fmla="*/ 3145366 w 3262006"/>
                  <a:gd name="connsiteY26" fmla="*/ 946407 h 3329774"/>
                  <a:gd name="connsiteX27" fmla="*/ 3162300 w 3262006"/>
                  <a:gd name="connsiteY27" fmla="*/ 1149607 h 3329774"/>
                  <a:gd name="connsiteX28" fmla="*/ 3170766 w 3262006"/>
                  <a:gd name="connsiteY28" fmla="*/ 1285074 h 3329774"/>
                  <a:gd name="connsiteX29" fmla="*/ 3179233 w 3262006"/>
                  <a:gd name="connsiteY29" fmla="*/ 1458640 h 3329774"/>
                  <a:gd name="connsiteX30" fmla="*/ 3170766 w 3262006"/>
                  <a:gd name="connsiteY30" fmla="*/ 1606807 h 3329774"/>
                  <a:gd name="connsiteX31" fmla="*/ 3077633 w 3262006"/>
                  <a:gd name="connsiteY31" fmla="*/ 1716874 h 3329774"/>
                  <a:gd name="connsiteX32" fmla="*/ 3136900 w 3262006"/>
                  <a:gd name="connsiteY32" fmla="*/ 1903140 h 3329774"/>
                  <a:gd name="connsiteX33" fmla="*/ 3179233 w 3262006"/>
                  <a:gd name="connsiteY33" fmla="*/ 2051307 h 3329774"/>
                  <a:gd name="connsiteX34" fmla="*/ 3238500 w 3262006"/>
                  <a:gd name="connsiteY34" fmla="*/ 2131740 h 3329774"/>
                  <a:gd name="connsiteX35" fmla="*/ 3259666 w 3262006"/>
                  <a:gd name="connsiteY35" fmla="*/ 2229107 h 3329774"/>
                  <a:gd name="connsiteX36" fmla="*/ 3187700 w 3262006"/>
                  <a:gd name="connsiteY36" fmla="*/ 2318007 h 3329774"/>
                  <a:gd name="connsiteX37" fmla="*/ 3035300 w 3262006"/>
                  <a:gd name="connsiteY37" fmla="*/ 2347640 h 3329774"/>
                  <a:gd name="connsiteX38" fmla="*/ 3018366 w 3262006"/>
                  <a:gd name="connsiteY38" fmla="*/ 2428074 h 3329774"/>
                  <a:gd name="connsiteX39" fmla="*/ 3031066 w 3262006"/>
                  <a:gd name="connsiteY39" fmla="*/ 2491574 h 3329774"/>
                  <a:gd name="connsiteX40" fmla="*/ 3009900 w 3262006"/>
                  <a:gd name="connsiteY40" fmla="*/ 2576240 h 3329774"/>
                  <a:gd name="connsiteX41" fmla="*/ 2963333 w 3262006"/>
                  <a:gd name="connsiteY41" fmla="*/ 2593174 h 3329774"/>
                  <a:gd name="connsiteX42" fmla="*/ 2950633 w 3262006"/>
                  <a:gd name="connsiteY42" fmla="*/ 2618574 h 3329774"/>
                  <a:gd name="connsiteX43" fmla="*/ 2971800 w 3262006"/>
                  <a:gd name="connsiteY43" fmla="*/ 2652440 h 3329774"/>
                  <a:gd name="connsiteX44" fmla="*/ 2984500 w 3262006"/>
                  <a:gd name="connsiteY44" fmla="*/ 2703240 h 3329774"/>
                  <a:gd name="connsiteX45" fmla="*/ 2967566 w 3262006"/>
                  <a:gd name="connsiteY45" fmla="*/ 2745574 h 3329774"/>
                  <a:gd name="connsiteX46" fmla="*/ 2899833 w 3262006"/>
                  <a:gd name="connsiteY46" fmla="*/ 2792140 h 3329774"/>
                  <a:gd name="connsiteX47" fmla="*/ 2819400 w 3262006"/>
                  <a:gd name="connsiteY47" fmla="*/ 2897974 h 3329774"/>
                  <a:gd name="connsiteX48" fmla="*/ 2832100 w 3262006"/>
                  <a:gd name="connsiteY48" fmla="*/ 3012274 h 3329774"/>
                  <a:gd name="connsiteX49" fmla="*/ 2806700 w 3262006"/>
                  <a:gd name="connsiteY49" fmla="*/ 3135040 h 3329774"/>
                  <a:gd name="connsiteX50" fmla="*/ 2751666 w 3262006"/>
                  <a:gd name="connsiteY50" fmla="*/ 3190074 h 3329774"/>
                  <a:gd name="connsiteX51" fmla="*/ 2628900 w 3262006"/>
                  <a:gd name="connsiteY51" fmla="*/ 3207007 h 3329774"/>
                  <a:gd name="connsiteX52" fmla="*/ 2400300 w 3262006"/>
                  <a:gd name="connsiteY52" fmla="*/ 3156207 h 3329774"/>
                  <a:gd name="connsiteX53" fmla="*/ 2222500 w 3262006"/>
                  <a:gd name="connsiteY53" fmla="*/ 3105407 h 3329774"/>
                  <a:gd name="connsiteX54" fmla="*/ 2108200 w 3262006"/>
                  <a:gd name="connsiteY54" fmla="*/ 3160440 h 3329774"/>
                  <a:gd name="connsiteX55" fmla="*/ 2053166 w 3262006"/>
                  <a:gd name="connsiteY55" fmla="*/ 3257807 h 3329774"/>
                  <a:gd name="connsiteX56" fmla="*/ 2057400 w 3262006"/>
                  <a:gd name="connsiteY56" fmla="*/ 3329774 h 3329774"/>
                  <a:gd name="connsiteX0" fmla="*/ 0 w 3312806"/>
                  <a:gd name="connsiteY0" fmla="*/ 3325541 h 3329774"/>
                  <a:gd name="connsiteX1" fmla="*/ 482600 w 3312806"/>
                  <a:gd name="connsiteY1" fmla="*/ 2682074 h 3329774"/>
                  <a:gd name="connsiteX2" fmla="*/ 613833 w 3312806"/>
                  <a:gd name="connsiteY2" fmla="*/ 2542374 h 3329774"/>
                  <a:gd name="connsiteX3" fmla="*/ 681566 w 3312806"/>
                  <a:gd name="connsiteY3" fmla="*/ 2415374 h 3329774"/>
                  <a:gd name="connsiteX4" fmla="*/ 715433 w 3312806"/>
                  <a:gd name="connsiteY4" fmla="*/ 2305307 h 3329774"/>
                  <a:gd name="connsiteX5" fmla="*/ 740833 w 3312806"/>
                  <a:gd name="connsiteY5" fmla="*/ 2165607 h 3329774"/>
                  <a:gd name="connsiteX6" fmla="*/ 728133 w 3312806"/>
                  <a:gd name="connsiteY6" fmla="*/ 1996274 h 3329774"/>
                  <a:gd name="connsiteX7" fmla="*/ 630766 w 3312806"/>
                  <a:gd name="connsiteY7" fmla="*/ 1666074 h 3329774"/>
                  <a:gd name="connsiteX8" fmla="*/ 579966 w 3312806"/>
                  <a:gd name="connsiteY8" fmla="*/ 1407840 h 3329774"/>
                  <a:gd name="connsiteX9" fmla="*/ 592666 w 3312806"/>
                  <a:gd name="connsiteY9" fmla="*/ 1191940 h 3329774"/>
                  <a:gd name="connsiteX10" fmla="*/ 618066 w 3312806"/>
                  <a:gd name="connsiteY10" fmla="*/ 908307 h 3329774"/>
                  <a:gd name="connsiteX11" fmla="*/ 702733 w 3312806"/>
                  <a:gd name="connsiteY11" fmla="*/ 658540 h 3329774"/>
                  <a:gd name="connsiteX12" fmla="*/ 821266 w 3312806"/>
                  <a:gd name="connsiteY12" fmla="*/ 472274 h 3329774"/>
                  <a:gd name="connsiteX13" fmla="*/ 931333 w 3312806"/>
                  <a:gd name="connsiteY13" fmla="*/ 357974 h 3329774"/>
                  <a:gd name="connsiteX14" fmla="*/ 1206500 w 3312806"/>
                  <a:gd name="connsiteY14" fmla="*/ 146307 h 3329774"/>
                  <a:gd name="connsiteX15" fmla="*/ 1358900 w 3312806"/>
                  <a:gd name="connsiteY15" fmla="*/ 74340 h 3329774"/>
                  <a:gd name="connsiteX16" fmla="*/ 1528233 w 3312806"/>
                  <a:gd name="connsiteY16" fmla="*/ 27774 h 3329774"/>
                  <a:gd name="connsiteX17" fmla="*/ 1676400 w 3312806"/>
                  <a:gd name="connsiteY17" fmla="*/ 6607 h 3329774"/>
                  <a:gd name="connsiteX18" fmla="*/ 1879600 w 3312806"/>
                  <a:gd name="connsiteY18" fmla="*/ 2374 h 3329774"/>
                  <a:gd name="connsiteX19" fmla="*/ 2103966 w 3312806"/>
                  <a:gd name="connsiteY19" fmla="*/ 40474 h 3329774"/>
                  <a:gd name="connsiteX20" fmla="*/ 2396066 w 3312806"/>
                  <a:gd name="connsiteY20" fmla="*/ 142074 h 3329774"/>
                  <a:gd name="connsiteX21" fmla="*/ 2603500 w 3312806"/>
                  <a:gd name="connsiteY21" fmla="*/ 260607 h 3329774"/>
                  <a:gd name="connsiteX22" fmla="*/ 2738966 w 3312806"/>
                  <a:gd name="connsiteY22" fmla="*/ 353740 h 3329774"/>
                  <a:gd name="connsiteX23" fmla="*/ 2874433 w 3312806"/>
                  <a:gd name="connsiteY23" fmla="*/ 459574 h 3329774"/>
                  <a:gd name="connsiteX24" fmla="*/ 3039533 w 3312806"/>
                  <a:gd name="connsiteY24" fmla="*/ 637374 h 3329774"/>
                  <a:gd name="connsiteX25" fmla="*/ 3141133 w 3312806"/>
                  <a:gd name="connsiteY25" fmla="*/ 794007 h 3329774"/>
                  <a:gd name="connsiteX26" fmla="*/ 3196166 w 3312806"/>
                  <a:gd name="connsiteY26" fmla="*/ 946407 h 3329774"/>
                  <a:gd name="connsiteX27" fmla="*/ 3213100 w 3312806"/>
                  <a:gd name="connsiteY27" fmla="*/ 1149607 h 3329774"/>
                  <a:gd name="connsiteX28" fmla="*/ 3221566 w 3312806"/>
                  <a:gd name="connsiteY28" fmla="*/ 1285074 h 3329774"/>
                  <a:gd name="connsiteX29" fmla="*/ 3230033 w 3312806"/>
                  <a:gd name="connsiteY29" fmla="*/ 1458640 h 3329774"/>
                  <a:gd name="connsiteX30" fmla="*/ 3221566 w 3312806"/>
                  <a:gd name="connsiteY30" fmla="*/ 1606807 h 3329774"/>
                  <a:gd name="connsiteX31" fmla="*/ 3128433 w 3312806"/>
                  <a:gd name="connsiteY31" fmla="*/ 1716874 h 3329774"/>
                  <a:gd name="connsiteX32" fmla="*/ 3187700 w 3312806"/>
                  <a:gd name="connsiteY32" fmla="*/ 1903140 h 3329774"/>
                  <a:gd name="connsiteX33" fmla="*/ 3230033 w 3312806"/>
                  <a:gd name="connsiteY33" fmla="*/ 2051307 h 3329774"/>
                  <a:gd name="connsiteX34" fmla="*/ 3289300 w 3312806"/>
                  <a:gd name="connsiteY34" fmla="*/ 2131740 h 3329774"/>
                  <a:gd name="connsiteX35" fmla="*/ 3310466 w 3312806"/>
                  <a:gd name="connsiteY35" fmla="*/ 2229107 h 3329774"/>
                  <a:gd name="connsiteX36" fmla="*/ 3238500 w 3312806"/>
                  <a:gd name="connsiteY36" fmla="*/ 2318007 h 3329774"/>
                  <a:gd name="connsiteX37" fmla="*/ 3086100 w 3312806"/>
                  <a:gd name="connsiteY37" fmla="*/ 2347640 h 3329774"/>
                  <a:gd name="connsiteX38" fmla="*/ 3069166 w 3312806"/>
                  <a:gd name="connsiteY38" fmla="*/ 2428074 h 3329774"/>
                  <a:gd name="connsiteX39" fmla="*/ 3081866 w 3312806"/>
                  <a:gd name="connsiteY39" fmla="*/ 2491574 h 3329774"/>
                  <a:gd name="connsiteX40" fmla="*/ 3060700 w 3312806"/>
                  <a:gd name="connsiteY40" fmla="*/ 2576240 h 3329774"/>
                  <a:gd name="connsiteX41" fmla="*/ 3014133 w 3312806"/>
                  <a:gd name="connsiteY41" fmla="*/ 2593174 h 3329774"/>
                  <a:gd name="connsiteX42" fmla="*/ 3001433 w 3312806"/>
                  <a:gd name="connsiteY42" fmla="*/ 2618574 h 3329774"/>
                  <a:gd name="connsiteX43" fmla="*/ 3022600 w 3312806"/>
                  <a:gd name="connsiteY43" fmla="*/ 2652440 h 3329774"/>
                  <a:gd name="connsiteX44" fmla="*/ 3035300 w 3312806"/>
                  <a:gd name="connsiteY44" fmla="*/ 2703240 h 3329774"/>
                  <a:gd name="connsiteX45" fmla="*/ 3018366 w 3312806"/>
                  <a:gd name="connsiteY45" fmla="*/ 2745574 h 3329774"/>
                  <a:gd name="connsiteX46" fmla="*/ 2950633 w 3312806"/>
                  <a:gd name="connsiteY46" fmla="*/ 2792140 h 3329774"/>
                  <a:gd name="connsiteX47" fmla="*/ 2870200 w 3312806"/>
                  <a:gd name="connsiteY47" fmla="*/ 2897974 h 3329774"/>
                  <a:gd name="connsiteX48" fmla="*/ 2882900 w 3312806"/>
                  <a:gd name="connsiteY48" fmla="*/ 3012274 h 3329774"/>
                  <a:gd name="connsiteX49" fmla="*/ 2857500 w 3312806"/>
                  <a:gd name="connsiteY49" fmla="*/ 3135040 h 3329774"/>
                  <a:gd name="connsiteX50" fmla="*/ 2802466 w 3312806"/>
                  <a:gd name="connsiteY50" fmla="*/ 3190074 h 3329774"/>
                  <a:gd name="connsiteX51" fmla="*/ 2679700 w 3312806"/>
                  <a:gd name="connsiteY51" fmla="*/ 3207007 h 3329774"/>
                  <a:gd name="connsiteX52" fmla="*/ 2451100 w 3312806"/>
                  <a:gd name="connsiteY52" fmla="*/ 3156207 h 3329774"/>
                  <a:gd name="connsiteX53" fmla="*/ 2273300 w 3312806"/>
                  <a:gd name="connsiteY53" fmla="*/ 3105407 h 3329774"/>
                  <a:gd name="connsiteX54" fmla="*/ 2159000 w 3312806"/>
                  <a:gd name="connsiteY54" fmla="*/ 3160440 h 3329774"/>
                  <a:gd name="connsiteX55" fmla="*/ 2103966 w 3312806"/>
                  <a:gd name="connsiteY55" fmla="*/ 3257807 h 3329774"/>
                  <a:gd name="connsiteX56" fmla="*/ 2108200 w 3312806"/>
                  <a:gd name="connsiteY56" fmla="*/ 3329774 h 3329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3312806" h="3329774">
                    <a:moveTo>
                      <a:pt x="0" y="3325541"/>
                    </a:moveTo>
                    <a:cubicBezTo>
                      <a:pt x="160867" y="3111052"/>
                      <a:pt x="380294" y="2812602"/>
                      <a:pt x="482600" y="2682074"/>
                    </a:cubicBezTo>
                    <a:cubicBezTo>
                      <a:pt x="584906" y="2551546"/>
                      <a:pt x="580672" y="2586824"/>
                      <a:pt x="613833" y="2542374"/>
                    </a:cubicBezTo>
                    <a:cubicBezTo>
                      <a:pt x="646994" y="2497924"/>
                      <a:pt x="664633" y="2454885"/>
                      <a:pt x="681566" y="2415374"/>
                    </a:cubicBezTo>
                    <a:cubicBezTo>
                      <a:pt x="698499" y="2375863"/>
                      <a:pt x="705555" y="2346935"/>
                      <a:pt x="715433" y="2305307"/>
                    </a:cubicBezTo>
                    <a:cubicBezTo>
                      <a:pt x="725311" y="2263679"/>
                      <a:pt x="738716" y="2217112"/>
                      <a:pt x="740833" y="2165607"/>
                    </a:cubicBezTo>
                    <a:cubicBezTo>
                      <a:pt x="742950" y="2114102"/>
                      <a:pt x="746477" y="2079529"/>
                      <a:pt x="728133" y="1996274"/>
                    </a:cubicBezTo>
                    <a:cubicBezTo>
                      <a:pt x="709789" y="1913019"/>
                      <a:pt x="655460" y="1764146"/>
                      <a:pt x="630766" y="1666074"/>
                    </a:cubicBezTo>
                    <a:cubicBezTo>
                      <a:pt x="606072" y="1568002"/>
                      <a:pt x="586316" y="1486862"/>
                      <a:pt x="579966" y="1407840"/>
                    </a:cubicBezTo>
                    <a:cubicBezTo>
                      <a:pt x="573616" y="1328818"/>
                      <a:pt x="586316" y="1275195"/>
                      <a:pt x="592666" y="1191940"/>
                    </a:cubicBezTo>
                    <a:cubicBezTo>
                      <a:pt x="599016" y="1108685"/>
                      <a:pt x="599722" y="997207"/>
                      <a:pt x="618066" y="908307"/>
                    </a:cubicBezTo>
                    <a:cubicBezTo>
                      <a:pt x="636410" y="819407"/>
                      <a:pt x="668866" y="731212"/>
                      <a:pt x="702733" y="658540"/>
                    </a:cubicBezTo>
                    <a:cubicBezTo>
                      <a:pt x="736600" y="585868"/>
                      <a:pt x="783166" y="522368"/>
                      <a:pt x="821266" y="472274"/>
                    </a:cubicBezTo>
                    <a:cubicBezTo>
                      <a:pt x="859366" y="422180"/>
                      <a:pt x="867127" y="412302"/>
                      <a:pt x="931333" y="357974"/>
                    </a:cubicBezTo>
                    <a:cubicBezTo>
                      <a:pt x="995539" y="303646"/>
                      <a:pt x="1135239" y="193579"/>
                      <a:pt x="1206500" y="146307"/>
                    </a:cubicBezTo>
                    <a:cubicBezTo>
                      <a:pt x="1277761" y="99035"/>
                      <a:pt x="1305278" y="94095"/>
                      <a:pt x="1358900" y="74340"/>
                    </a:cubicBezTo>
                    <a:cubicBezTo>
                      <a:pt x="1412522" y="54585"/>
                      <a:pt x="1475316" y="39063"/>
                      <a:pt x="1528233" y="27774"/>
                    </a:cubicBezTo>
                    <a:cubicBezTo>
                      <a:pt x="1581150" y="16485"/>
                      <a:pt x="1617839" y="10840"/>
                      <a:pt x="1676400" y="6607"/>
                    </a:cubicBezTo>
                    <a:cubicBezTo>
                      <a:pt x="1734961" y="2374"/>
                      <a:pt x="1808339" y="-3270"/>
                      <a:pt x="1879600" y="2374"/>
                    </a:cubicBezTo>
                    <a:cubicBezTo>
                      <a:pt x="1950861" y="8018"/>
                      <a:pt x="2017888" y="17191"/>
                      <a:pt x="2103966" y="40474"/>
                    </a:cubicBezTo>
                    <a:cubicBezTo>
                      <a:pt x="2190044" y="63757"/>
                      <a:pt x="2312810" y="105385"/>
                      <a:pt x="2396066" y="142074"/>
                    </a:cubicBezTo>
                    <a:cubicBezTo>
                      <a:pt x="2479322" y="178763"/>
                      <a:pt x="2546350" y="225329"/>
                      <a:pt x="2603500" y="260607"/>
                    </a:cubicBezTo>
                    <a:cubicBezTo>
                      <a:pt x="2660650" y="295885"/>
                      <a:pt x="2693811" y="320579"/>
                      <a:pt x="2738966" y="353740"/>
                    </a:cubicBezTo>
                    <a:cubicBezTo>
                      <a:pt x="2784122" y="386901"/>
                      <a:pt x="2824339" y="412302"/>
                      <a:pt x="2874433" y="459574"/>
                    </a:cubicBezTo>
                    <a:cubicBezTo>
                      <a:pt x="2924527" y="506846"/>
                      <a:pt x="2995083" y="581635"/>
                      <a:pt x="3039533" y="637374"/>
                    </a:cubicBezTo>
                    <a:cubicBezTo>
                      <a:pt x="3083983" y="693113"/>
                      <a:pt x="3115028" y="742501"/>
                      <a:pt x="3141133" y="794007"/>
                    </a:cubicBezTo>
                    <a:cubicBezTo>
                      <a:pt x="3167239" y="845512"/>
                      <a:pt x="3184171" y="887140"/>
                      <a:pt x="3196166" y="946407"/>
                    </a:cubicBezTo>
                    <a:cubicBezTo>
                      <a:pt x="3208161" y="1005674"/>
                      <a:pt x="3208867" y="1093162"/>
                      <a:pt x="3213100" y="1149607"/>
                    </a:cubicBezTo>
                    <a:cubicBezTo>
                      <a:pt x="3217333" y="1206052"/>
                      <a:pt x="3218744" y="1233568"/>
                      <a:pt x="3221566" y="1285074"/>
                    </a:cubicBezTo>
                    <a:cubicBezTo>
                      <a:pt x="3224388" y="1336579"/>
                      <a:pt x="3230033" y="1405018"/>
                      <a:pt x="3230033" y="1458640"/>
                    </a:cubicBezTo>
                    <a:cubicBezTo>
                      <a:pt x="3230033" y="1512262"/>
                      <a:pt x="3238499" y="1563768"/>
                      <a:pt x="3221566" y="1606807"/>
                    </a:cubicBezTo>
                    <a:cubicBezTo>
                      <a:pt x="3204633" y="1649846"/>
                      <a:pt x="3134077" y="1667485"/>
                      <a:pt x="3128433" y="1716874"/>
                    </a:cubicBezTo>
                    <a:cubicBezTo>
                      <a:pt x="3122789" y="1766263"/>
                      <a:pt x="3170767" y="1847401"/>
                      <a:pt x="3187700" y="1903140"/>
                    </a:cubicBezTo>
                    <a:cubicBezTo>
                      <a:pt x="3204633" y="1958879"/>
                      <a:pt x="3213100" y="2013207"/>
                      <a:pt x="3230033" y="2051307"/>
                    </a:cubicBezTo>
                    <a:cubicBezTo>
                      <a:pt x="3246966" y="2089407"/>
                      <a:pt x="3275895" y="2102107"/>
                      <a:pt x="3289300" y="2131740"/>
                    </a:cubicBezTo>
                    <a:cubicBezTo>
                      <a:pt x="3302705" y="2161373"/>
                      <a:pt x="3318933" y="2198063"/>
                      <a:pt x="3310466" y="2229107"/>
                    </a:cubicBezTo>
                    <a:cubicBezTo>
                      <a:pt x="3301999" y="2260151"/>
                      <a:pt x="3275894" y="2298251"/>
                      <a:pt x="3238500" y="2318007"/>
                    </a:cubicBezTo>
                    <a:cubicBezTo>
                      <a:pt x="3201106" y="2337762"/>
                      <a:pt x="3114322" y="2329295"/>
                      <a:pt x="3086100" y="2347640"/>
                    </a:cubicBezTo>
                    <a:cubicBezTo>
                      <a:pt x="3057878" y="2365984"/>
                      <a:pt x="3069872" y="2404085"/>
                      <a:pt x="3069166" y="2428074"/>
                    </a:cubicBezTo>
                    <a:cubicBezTo>
                      <a:pt x="3068460" y="2452063"/>
                      <a:pt x="3083277" y="2466880"/>
                      <a:pt x="3081866" y="2491574"/>
                    </a:cubicBezTo>
                    <a:cubicBezTo>
                      <a:pt x="3080455" y="2516268"/>
                      <a:pt x="3071989" y="2559307"/>
                      <a:pt x="3060700" y="2576240"/>
                    </a:cubicBezTo>
                    <a:cubicBezTo>
                      <a:pt x="3049411" y="2593173"/>
                      <a:pt x="3024011" y="2586118"/>
                      <a:pt x="3014133" y="2593174"/>
                    </a:cubicBezTo>
                    <a:cubicBezTo>
                      <a:pt x="3004255" y="2600230"/>
                      <a:pt x="3000022" y="2608696"/>
                      <a:pt x="3001433" y="2618574"/>
                    </a:cubicBezTo>
                    <a:cubicBezTo>
                      <a:pt x="3002844" y="2628452"/>
                      <a:pt x="3016956" y="2638329"/>
                      <a:pt x="3022600" y="2652440"/>
                    </a:cubicBezTo>
                    <a:cubicBezTo>
                      <a:pt x="3028245" y="2666551"/>
                      <a:pt x="3036006" y="2687718"/>
                      <a:pt x="3035300" y="2703240"/>
                    </a:cubicBezTo>
                    <a:cubicBezTo>
                      <a:pt x="3034594" y="2718762"/>
                      <a:pt x="3032477" y="2730757"/>
                      <a:pt x="3018366" y="2745574"/>
                    </a:cubicBezTo>
                    <a:cubicBezTo>
                      <a:pt x="3004255" y="2760391"/>
                      <a:pt x="2975327" y="2766740"/>
                      <a:pt x="2950633" y="2792140"/>
                    </a:cubicBezTo>
                    <a:cubicBezTo>
                      <a:pt x="2925939" y="2817540"/>
                      <a:pt x="2881489" y="2861285"/>
                      <a:pt x="2870200" y="2897974"/>
                    </a:cubicBezTo>
                    <a:cubicBezTo>
                      <a:pt x="2858911" y="2934663"/>
                      <a:pt x="2885017" y="2972763"/>
                      <a:pt x="2882900" y="3012274"/>
                    </a:cubicBezTo>
                    <a:cubicBezTo>
                      <a:pt x="2880783" y="3051785"/>
                      <a:pt x="2870906" y="3105407"/>
                      <a:pt x="2857500" y="3135040"/>
                    </a:cubicBezTo>
                    <a:cubicBezTo>
                      <a:pt x="2844094" y="3164673"/>
                      <a:pt x="2832099" y="3178079"/>
                      <a:pt x="2802466" y="3190074"/>
                    </a:cubicBezTo>
                    <a:cubicBezTo>
                      <a:pt x="2772833" y="3202069"/>
                      <a:pt x="2738261" y="3212652"/>
                      <a:pt x="2679700" y="3207007"/>
                    </a:cubicBezTo>
                    <a:cubicBezTo>
                      <a:pt x="2621139" y="3201363"/>
                      <a:pt x="2518833" y="3173140"/>
                      <a:pt x="2451100" y="3156207"/>
                    </a:cubicBezTo>
                    <a:cubicBezTo>
                      <a:pt x="2383367" y="3139274"/>
                      <a:pt x="2321983" y="3104701"/>
                      <a:pt x="2273300" y="3105407"/>
                    </a:cubicBezTo>
                    <a:cubicBezTo>
                      <a:pt x="2224617" y="3106112"/>
                      <a:pt x="2187222" y="3135040"/>
                      <a:pt x="2159000" y="3160440"/>
                    </a:cubicBezTo>
                    <a:cubicBezTo>
                      <a:pt x="2130778" y="3185840"/>
                      <a:pt x="2112433" y="3229585"/>
                      <a:pt x="2103966" y="3257807"/>
                    </a:cubicBezTo>
                    <a:cubicBezTo>
                      <a:pt x="2095499" y="3286029"/>
                      <a:pt x="2108200" y="3329774"/>
                      <a:pt x="2108200" y="3329774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12" name="Group 282">
                <a:extLst>
                  <a:ext uri="{FF2B5EF4-FFF2-40B4-BE49-F238E27FC236}">
                    <a16:creationId xmlns:a16="http://schemas.microsoft.com/office/drawing/2014/main" xmlns="" id="{C7F7E4DD-C071-994A-9698-4A40252CD878}"/>
                  </a:ext>
                </a:extLst>
              </p:cNvPr>
              <p:cNvGrpSpPr/>
              <p:nvPr/>
            </p:nvGrpSpPr>
            <p:grpSpPr>
              <a:xfrm>
                <a:off x="1444117" y="2368374"/>
                <a:ext cx="153515" cy="304412"/>
                <a:chOff x="1444117" y="2368374"/>
                <a:chExt cx="153515" cy="304412"/>
              </a:xfrm>
              <a:effectLst/>
            </p:grpSpPr>
            <p:sp>
              <p:nvSpPr>
                <p:cNvPr id="13" name="Freihandform 9">
                  <a:extLst>
                    <a:ext uri="{FF2B5EF4-FFF2-40B4-BE49-F238E27FC236}">
                      <a16:creationId xmlns:a16="http://schemas.microsoft.com/office/drawing/2014/main" xmlns="" id="{4D148B15-1102-3F42-BFAF-ACA9BBB5CADE}"/>
                    </a:ext>
                  </a:extLst>
                </p:cNvPr>
                <p:cNvSpPr/>
                <p:nvPr/>
              </p:nvSpPr>
              <p:spPr>
                <a:xfrm flipH="1">
                  <a:off x="1444117" y="2368374"/>
                  <a:ext cx="153515" cy="304412"/>
                </a:xfrm>
                <a:custGeom>
                  <a:avLst/>
                  <a:gdLst>
                    <a:gd name="connsiteX0" fmla="*/ 2047319 w 2155984"/>
                    <a:gd name="connsiteY0" fmla="*/ 4021611 h 4268615"/>
                    <a:gd name="connsiteX1" fmla="*/ 1897904 w 2155984"/>
                    <a:gd name="connsiteY1" fmla="*/ 4150655 h 4268615"/>
                    <a:gd name="connsiteX2" fmla="*/ 1755281 w 2155984"/>
                    <a:gd name="connsiteY2" fmla="*/ 4218572 h 4268615"/>
                    <a:gd name="connsiteX3" fmla="*/ 1633033 w 2155984"/>
                    <a:gd name="connsiteY3" fmla="*/ 4259323 h 4268615"/>
                    <a:gd name="connsiteX4" fmla="*/ 1510785 w 2155984"/>
                    <a:gd name="connsiteY4" fmla="*/ 4259323 h 4268615"/>
                    <a:gd name="connsiteX5" fmla="*/ 1273080 w 2155984"/>
                    <a:gd name="connsiteY5" fmla="*/ 4157446 h 4268615"/>
                    <a:gd name="connsiteX6" fmla="*/ 865586 w 2155984"/>
                    <a:gd name="connsiteY6" fmla="*/ 3845024 h 4268615"/>
                    <a:gd name="connsiteX7" fmla="*/ 587131 w 2155984"/>
                    <a:gd name="connsiteY7" fmla="*/ 3607312 h 4268615"/>
                    <a:gd name="connsiteX8" fmla="*/ 315468 w 2155984"/>
                    <a:gd name="connsiteY8" fmla="*/ 3349225 h 4268615"/>
                    <a:gd name="connsiteX9" fmla="*/ 200012 w 2155984"/>
                    <a:gd name="connsiteY9" fmla="*/ 3118304 h 4268615"/>
                    <a:gd name="connsiteX10" fmla="*/ 57389 w 2155984"/>
                    <a:gd name="connsiteY10" fmla="*/ 2418751 h 4268615"/>
                    <a:gd name="connsiteX11" fmla="*/ 3056 w 2155984"/>
                    <a:gd name="connsiteY11" fmla="*/ 1882200 h 4268615"/>
                    <a:gd name="connsiteX12" fmla="*/ 16639 w 2155984"/>
                    <a:gd name="connsiteY12" fmla="*/ 1372816 h 4268615"/>
                    <a:gd name="connsiteX13" fmla="*/ 98138 w 2155984"/>
                    <a:gd name="connsiteY13" fmla="*/ 999269 h 4268615"/>
                    <a:gd name="connsiteX14" fmla="*/ 288302 w 2155984"/>
                    <a:gd name="connsiteY14" fmla="*/ 571386 h 4268615"/>
                    <a:gd name="connsiteX15" fmla="*/ 437717 w 2155984"/>
                    <a:gd name="connsiteY15" fmla="*/ 381217 h 4268615"/>
                    <a:gd name="connsiteX16" fmla="*/ 722963 w 2155984"/>
                    <a:gd name="connsiteY16" fmla="*/ 157088 h 4268615"/>
                    <a:gd name="connsiteX17" fmla="*/ 974251 w 2155984"/>
                    <a:gd name="connsiteY17" fmla="*/ 55211 h 4268615"/>
                    <a:gd name="connsiteX18" fmla="*/ 1239122 w 2155984"/>
                    <a:gd name="connsiteY18" fmla="*/ 877 h 4268615"/>
                    <a:gd name="connsiteX19" fmla="*/ 1524368 w 2155984"/>
                    <a:gd name="connsiteY19" fmla="*/ 28044 h 4268615"/>
                    <a:gd name="connsiteX20" fmla="*/ 1762073 w 2155984"/>
                    <a:gd name="connsiteY20" fmla="*/ 109545 h 4268615"/>
                    <a:gd name="connsiteX21" fmla="*/ 1938654 w 2155984"/>
                    <a:gd name="connsiteY21" fmla="*/ 245381 h 4268615"/>
                    <a:gd name="connsiteX22" fmla="*/ 2088068 w 2155984"/>
                    <a:gd name="connsiteY22" fmla="*/ 421967 h 4268615"/>
                    <a:gd name="connsiteX23" fmla="*/ 2135609 w 2155984"/>
                    <a:gd name="connsiteY23" fmla="*/ 551011 h 4268615"/>
                    <a:gd name="connsiteX24" fmla="*/ 2155984 w 2155984"/>
                    <a:gd name="connsiteY24" fmla="*/ 652888 h 4268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155984" h="4268615">
                      <a:moveTo>
                        <a:pt x="2047319" y="4021611"/>
                      </a:moveTo>
                      <a:cubicBezTo>
                        <a:pt x="1996948" y="4069719"/>
                        <a:pt x="1946577" y="4117828"/>
                        <a:pt x="1897904" y="4150655"/>
                      </a:cubicBezTo>
                      <a:cubicBezTo>
                        <a:pt x="1849231" y="4183482"/>
                        <a:pt x="1799426" y="4200461"/>
                        <a:pt x="1755281" y="4218572"/>
                      </a:cubicBezTo>
                      <a:cubicBezTo>
                        <a:pt x="1711136" y="4236683"/>
                        <a:pt x="1673782" y="4252531"/>
                        <a:pt x="1633033" y="4259323"/>
                      </a:cubicBezTo>
                      <a:cubicBezTo>
                        <a:pt x="1592284" y="4266115"/>
                        <a:pt x="1570777" y="4276303"/>
                        <a:pt x="1510785" y="4259323"/>
                      </a:cubicBezTo>
                      <a:cubicBezTo>
                        <a:pt x="1450793" y="4242344"/>
                        <a:pt x="1380613" y="4226496"/>
                        <a:pt x="1273080" y="4157446"/>
                      </a:cubicBezTo>
                      <a:cubicBezTo>
                        <a:pt x="1165547" y="4088396"/>
                        <a:pt x="979911" y="3936713"/>
                        <a:pt x="865586" y="3845024"/>
                      </a:cubicBezTo>
                      <a:cubicBezTo>
                        <a:pt x="751261" y="3753335"/>
                        <a:pt x="678817" y="3689945"/>
                        <a:pt x="587131" y="3607312"/>
                      </a:cubicBezTo>
                      <a:cubicBezTo>
                        <a:pt x="495445" y="3524679"/>
                        <a:pt x="379988" y="3430726"/>
                        <a:pt x="315468" y="3349225"/>
                      </a:cubicBezTo>
                      <a:cubicBezTo>
                        <a:pt x="250948" y="3267724"/>
                        <a:pt x="243025" y="3273383"/>
                        <a:pt x="200012" y="3118304"/>
                      </a:cubicBezTo>
                      <a:cubicBezTo>
                        <a:pt x="156999" y="2963225"/>
                        <a:pt x="90215" y="2624768"/>
                        <a:pt x="57389" y="2418751"/>
                      </a:cubicBezTo>
                      <a:cubicBezTo>
                        <a:pt x="24563" y="2212734"/>
                        <a:pt x="9848" y="2056522"/>
                        <a:pt x="3056" y="1882200"/>
                      </a:cubicBezTo>
                      <a:cubicBezTo>
                        <a:pt x="-3736" y="1707877"/>
                        <a:pt x="792" y="1519971"/>
                        <a:pt x="16639" y="1372816"/>
                      </a:cubicBezTo>
                      <a:cubicBezTo>
                        <a:pt x="32486" y="1225661"/>
                        <a:pt x="52861" y="1132841"/>
                        <a:pt x="98138" y="999269"/>
                      </a:cubicBezTo>
                      <a:cubicBezTo>
                        <a:pt x="143415" y="865697"/>
                        <a:pt x="231705" y="674395"/>
                        <a:pt x="288302" y="571386"/>
                      </a:cubicBezTo>
                      <a:cubicBezTo>
                        <a:pt x="344898" y="468377"/>
                        <a:pt x="365273" y="450267"/>
                        <a:pt x="437717" y="381217"/>
                      </a:cubicBezTo>
                      <a:cubicBezTo>
                        <a:pt x="510160" y="312167"/>
                        <a:pt x="633541" y="211422"/>
                        <a:pt x="722963" y="157088"/>
                      </a:cubicBezTo>
                      <a:cubicBezTo>
                        <a:pt x="812385" y="102754"/>
                        <a:pt x="888224" y="81246"/>
                        <a:pt x="974251" y="55211"/>
                      </a:cubicBezTo>
                      <a:cubicBezTo>
                        <a:pt x="1060277" y="29176"/>
                        <a:pt x="1147436" y="5405"/>
                        <a:pt x="1239122" y="877"/>
                      </a:cubicBezTo>
                      <a:cubicBezTo>
                        <a:pt x="1330808" y="-3651"/>
                        <a:pt x="1437209" y="9933"/>
                        <a:pt x="1524368" y="28044"/>
                      </a:cubicBezTo>
                      <a:cubicBezTo>
                        <a:pt x="1611527" y="46155"/>
                        <a:pt x="1693025" y="73322"/>
                        <a:pt x="1762073" y="109545"/>
                      </a:cubicBezTo>
                      <a:cubicBezTo>
                        <a:pt x="1831121" y="145768"/>
                        <a:pt x="1884322" y="193311"/>
                        <a:pt x="1938654" y="245381"/>
                      </a:cubicBezTo>
                      <a:cubicBezTo>
                        <a:pt x="1992986" y="297451"/>
                        <a:pt x="2055242" y="371029"/>
                        <a:pt x="2088068" y="421967"/>
                      </a:cubicBezTo>
                      <a:cubicBezTo>
                        <a:pt x="2120894" y="472905"/>
                        <a:pt x="2124290" y="512524"/>
                        <a:pt x="2135609" y="551011"/>
                      </a:cubicBezTo>
                      <a:cubicBezTo>
                        <a:pt x="2146928" y="589498"/>
                        <a:pt x="2151456" y="621193"/>
                        <a:pt x="2155984" y="652888"/>
                      </a:cubicBezTo>
                    </a:path>
                  </a:pathLst>
                </a:cu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40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" name="Freihandform 13">
                  <a:extLst>
                    <a:ext uri="{FF2B5EF4-FFF2-40B4-BE49-F238E27FC236}">
                      <a16:creationId xmlns:a16="http://schemas.microsoft.com/office/drawing/2014/main" xmlns="" id="{2037BF0B-B23D-1247-AD79-4DDB145688D4}"/>
                    </a:ext>
                  </a:extLst>
                </p:cNvPr>
                <p:cNvSpPr/>
                <p:nvPr/>
              </p:nvSpPr>
              <p:spPr>
                <a:xfrm flipH="1">
                  <a:off x="1473395" y="2408084"/>
                  <a:ext cx="97074" cy="171528"/>
                </a:xfrm>
                <a:custGeom>
                  <a:avLst/>
                  <a:gdLst>
                    <a:gd name="connsiteX0" fmla="*/ 1115728 w 1363321"/>
                    <a:gd name="connsiteY0" fmla="*/ 1080863 h 2405260"/>
                    <a:gd name="connsiteX1" fmla="*/ 1258351 w 1363321"/>
                    <a:gd name="connsiteY1" fmla="*/ 883901 h 2405260"/>
                    <a:gd name="connsiteX2" fmla="*/ 1326266 w 1363321"/>
                    <a:gd name="connsiteY2" fmla="*/ 720899 h 2405260"/>
                    <a:gd name="connsiteX3" fmla="*/ 1360224 w 1363321"/>
                    <a:gd name="connsiteY3" fmla="*/ 483186 h 2405260"/>
                    <a:gd name="connsiteX4" fmla="*/ 1360224 w 1363321"/>
                    <a:gd name="connsiteY4" fmla="*/ 326975 h 2405260"/>
                    <a:gd name="connsiteX5" fmla="*/ 1346641 w 1363321"/>
                    <a:gd name="connsiteY5" fmla="*/ 211515 h 2405260"/>
                    <a:gd name="connsiteX6" fmla="*/ 1217601 w 1363321"/>
                    <a:gd name="connsiteY6" fmla="*/ 62096 h 2405260"/>
                    <a:gd name="connsiteX7" fmla="*/ 986688 w 1363321"/>
                    <a:gd name="connsiteY7" fmla="*/ 7762 h 2405260"/>
                    <a:gd name="connsiteX8" fmla="*/ 735400 w 1363321"/>
                    <a:gd name="connsiteY8" fmla="*/ 41721 h 2405260"/>
                    <a:gd name="connsiteX9" fmla="*/ 253198 w 1363321"/>
                    <a:gd name="connsiteY9" fmla="*/ 381310 h 2405260"/>
                    <a:gd name="connsiteX10" fmla="*/ 8702 w 1363321"/>
                    <a:gd name="connsiteY10" fmla="*/ 1257449 h 2405260"/>
                    <a:gd name="connsiteX11" fmla="*/ 63034 w 1363321"/>
                    <a:gd name="connsiteY11" fmla="*/ 2126797 h 2405260"/>
                    <a:gd name="connsiteX12" fmla="*/ 144533 w 1363321"/>
                    <a:gd name="connsiteY12" fmla="*/ 2405260 h 240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63321" h="2405260">
                      <a:moveTo>
                        <a:pt x="1115728" y="1080863"/>
                      </a:moveTo>
                      <a:cubicBezTo>
                        <a:pt x="1169494" y="1012379"/>
                        <a:pt x="1223261" y="943895"/>
                        <a:pt x="1258351" y="883901"/>
                      </a:cubicBezTo>
                      <a:cubicBezTo>
                        <a:pt x="1293441" y="823907"/>
                        <a:pt x="1309287" y="787685"/>
                        <a:pt x="1326266" y="720899"/>
                      </a:cubicBezTo>
                      <a:cubicBezTo>
                        <a:pt x="1343245" y="654113"/>
                        <a:pt x="1354564" y="548840"/>
                        <a:pt x="1360224" y="483186"/>
                      </a:cubicBezTo>
                      <a:cubicBezTo>
                        <a:pt x="1365884" y="417532"/>
                        <a:pt x="1362488" y="372253"/>
                        <a:pt x="1360224" y="326975"/>
                      </a:cubicBezTo>
                      <a:cubicBezTo>
                        <a:pt x="1357960" y="281697"/>
                        <a:pt x="1370411" y="255661"/>
                        <a:pt x="1346641" y="211515"/>
                      </a:cubicBezTo>
                      <a:cubicBezTo>
                        <a:pt x="1322871" y="167369"/>
                        <a:pt x="1277593" y="96055"/>
                        <a:pt x="1217601" y="62096"/>
                      </a:cubicBezTo>
                      <a:cubicBezTo>
                        <a:pt x="1157609" y="28137"/>
                        <a:pt x="1067055" y="11158"/>
                        <a:pt x="986688" y="7762"/>
                      </a:cubicBezTo>
                      <a:cubicBezTo>
                        <a:pt x="906321" y="4366"/>
                        <a:pt x="857648" y="-20537"/>
                        <a:pt x="735400" y="41721"/>
                      </a:cubicBezTo>
                      <a:cubicBezTo>
                        <a:pt x="613152" y="103979"/>
                        <a:pt x="374314" y="178689"/>
                        <a:pt x="253198" y="381310"/>
                      </a:cubicBezTo>
                      <a:cubicBezTo>
                        <a:pt x="132082" y="583931"/>
                        <a:pt x="40396" y="966535"/>
                        <a:pt x="8702" y="1257449"/>
                      </a:cubicBezTo>
                      <a:cubicBezTo>
                        <a:pt x="-22992" y="1548363"/>
                        <a:pt x="40396" y="1935495"/>
                        <a:pt x="63034" y="2126797"/>
                      </a:cubicBezTo>
                      <a:cubicBezTo>
                        <a:pt x="85672" y="2318099"/>
                        <a:pt x="144533" y="2405260"/>
                        <a:pt x="144533" y="2405260"/>
                      </a:cubicBezTo>
                    </a:path>
                  </a:pathLst>
                </a:cu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" name="Freihandform 14">
                  <a:extLst>
                    <a:ext uri="{FF2B5EF4-FFF2-40B4-BE49-F238E27FC236}">
                      <a16:creationId xmlns:a16="http://schemas.microsoft.com/office/drawing/2014/main" xmlns="" id="{27E28079-4F46-3643-9444-BAB45B29F4F1}"/>
                    </a:ext>
                  </a:extLst>
                </p:cNvPr>
                <p:cNvSpPr/>
                <p:nvPr/>
              </p:nvSpPr>
              <p:spPr>
                <a:xfrm flipH="1">
                  <a:off x="1456974" y="2442542"/>
                  <a:ext cx="87764" cy="140909"/>
                </a:xfrm>
                <a:custGeom>
                  <a:avLst/>
                  <a:gdLst>
                    <a:gd name="connsiteX0" fmla="*/ 978472 w 1232568"/>
                    <a:gd name="connsiteY0" fmla="*/ 937266 h 1975895"/>
                    <a:gd name="connsiteX1" fmla="*/ 1032805 w 1232568"/>
                    <a:gd name="connsiteY1" fmla="*/ 882932 h 1975895"/>
                    <a:gd name="connsiteX2" fmla="*/ 1100721 w 1232568"/>
                    <a:gd name="connsiteY2" fmla="*/ 889723 h 1975895"/>
                    <a:gd name="connsiteX3" fmla="*/ 1189011 w 1232568"/>
                    <a:gd name="connsiteY3" fmla="*/ 1005184 h 1975895"/>
                    <a:gd name="connsiteX4" fmla="*/ 1202594 w 1232568"/>
                    <a:gd name="connsiteY4" fmla="*/ 1134228 h 1975895"/>
                    <a:gd name="connsiteX5" fmla="*/ 1175428 w 1232568"/>
                    <a:gd name="connsiteY5" fmla="*/ 1358356 h 1975895"/>
                    <a:gd name="connsiteX6" fmla="*/ 1189011 w 1232568"/>
                    <a:gd name="connsiteY6" fmla="*/ 1575693 h 1975895"/>
                    <a:gd name="connsiteX7" fmla="*/ 1229761 w 1232568"/>
                    <a:gd name="connsiteY7" fmla="*/ 1738696 h 1975895"/>
                    <a:gd name="connsiteX8" fmla="*/ 1209386 w 1232568"/>
                    <a:gd name="connsiteY8" fmla="*/ 1894907 h 1975895"/>
                    <a:gd name="connsiteX9" fmla="*/ 1053180 w 1232568"/>
                    <a:gd name="connsiteY9" fmla="*/ 1962825 h 1975895"/>
                    <a:gd name="connsiteX10" fmla="*/ 890182 w 1232568"/>
                    <a:gd name="connsiteY10" fmla="*/ 1962825 h 1975895"/>
                    <a:gd name="connsiteX11" fmla="*/ 713601 w 1232568"/>
                    <a:gd name="connsiteY11" fmla="*/ 1826989 h 1975895"/>
                    <a:gd name="connsiteX12" fmla="*/ 516646 w 1232568"/>
                    <a:gd name="connsiteY12" fmla="*/ 1731904 h 1975895"/>
                    <a:gd name="connsiteX13" fmla="*/ 292524 w 1232568"/>
                    <a:gd name="connsiteY13" fmla="*/ 1670778 h 1975895"/>
                    <a:gd name="connsiteX14" fmla="*/ 163484 w 1232568"/>
                    <a:gd name="connsiteY14" fmla="*/ 1596069 h 1975895"/>
                    <a:gd name="connsiteX15" fmla="*/ 54819 w 1232568"/>
                    <a:gd name="connsiteY15" fmla="*/ 1453441 h 1975895"/>
                    <a:gd name="connsiteX16" fmla="*/ 486 w 1232568"/>
                    <a:gd name="connsiteY16" fmla="*/ 1236104 h 1975895"/>
                    <a:gd name="connsiteX17" fmla="*/ 34444 w 1232568"/>
                    <a:gd name="connsiteY17" fmla="*/ 1005184 h 1975895"/>
                    <a:gd name="connsiteX18" fmla="*/ 136318 w 1232568"/>
                    <a:gd name="connsiteY18" fmla="*/ 862556 h 1975895"/>
                    <a:gd name="connsiteX19" fmla="*/ 244983 w 1232568"/>
                    <a:gd name="connsiteY19" fmla="*/ 733513 h 1975895"/>
                    <a:gd name="connsiteX20" fmla="*/ 306107 w 1232568"/>
                    <a:gd name="connsiteY20" fmla="*/ 611260 h 1975895"/>
                    <a:gd name="connsiteX21" fmla="*/ 394397 w 1232568"/>
                    <a:gd name="connsiteY21" fmla="*/ 455050 h 1975895"/>
                    <a:gd name="connsiteX22" fmla="*/ 652477 w 1232568"/>
                    <a:gd name="connsiteY22" fmla="*/ 332797 h 1975895"/>
                    <a:gd name="connsiteX23" fmla="*/ 829058 w 1232568"/>
                    <a:gd name="connsiteY23" fmla="*/ 230921 h 1975895"/>
                    <a:gd name="connsiteX24" fmla="*/ 998847 w 1232568"/>
                    <a:gd name="connsiteY24" fmla="*/ 0 h 1975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232568" h="1975895">
                      <a:moveTo>
                        <a:pt x="978472" y="937266"/>
                      </a:moveTo>
                      <a:cubicBezTo>
                        <a:pt x="995451" y="914061"/>
                        <a:pt x="1012430" y="890856"/>
                        <a:pt x="1032805" y="882932"/>
                      </a:cubicBezTo>
                      <a:cubicBezTo>
                        <a:pt x="1053180" y="875008"/>
                        <a:pt x="1074687" y="869348"/>
                        <a:pt x="1100721" y="889723"/>
                      </a:cubicBezTo>
                      <a:cubicBezTo>
                        <a:pt x="1126755" y="910098"/>
                        <a:pt x="1172032" y="964433"/>
                        <a:pt x="1189011" y="1005184"/>
                      </a:cubicBezTo>
                      <a:cubicBezTo>
                        <a:pt x="1205990" y="1045935"/>
                        <a:pt x="1204858" y="1075366"/>
                        <a:pt x="1202594" y="1134228"/>
                      </a:cubicBezTo>
                      <a:cubicBezTo>
                        <a:pt x="1200330" y="1193090"/>
                        <a:pt x="1177692" y="1284779"/>
                        <a:pt x="1175428" y="1358356"/>
                      </a:cubicBezTo>
                      <a:cubicBezTo>
                        <a:pt x="1173164" y="1431933"/>
                        <a:pt x="1179956" y="1512303"/>
                        <a:pt x="1189011" y="1575693"/>
                      </a:cubicBezTo>
                      <a:cubicBezTo>
                        <a:pt x="1198066" y="1639083"/>
                        <a:pt x="1226365" y="1685494"/>
                        <a:pt x="1229761" y="1738696"/>
                      </a:cubicBezTo>
                      <a:cubicBezTo>
                        <a:pt x="1233157" y="1791898"/>
                        <a:pt x="1238816" y="1857552"/>
                        <a:pt x="1209386" y="1894907"/>
                      </a:cubicBezTo>
                      <a:cubicBezTo>
                        <a:pt x="1179956" y="1932262"/>
                        <a:pt x="1106381" y="1951505"/>
                        <a:pt x="1053180" y="1962825"/>
                      </a:cubicBezTo>
                      <a:cubicBezTo>
                        <a:pt x="999979" y="1974145"/>
                        <a:pt x="946778" y="1985464"/>
                        <a:pt x="890182" y="1962825"/>
                      </a:cubicBezTo>
                      <a:cubicBezTo>
                        <a:pt x="833586" y="1940186"/>
                        <a:pt x="775857" y="1865476"/>
                        <a:pt x="713601" y="1826989"/>
                      </a:cubicBezTo>
                      <a:cubicBezTo>
                        <a:pt x="651345" y="1788502"/>
                        <a:pt x="586825" y="1757939"/>
                        <a:pt x="516646" y="1731904"/>
                      </a:cubicBezTo>
                      <a:cubicBezTo>
                        <a:pt x="446467" y="1705869"/>
                        <a:pt x="351384" y="1693417"/>
                        <a:pt x="292524" y="1670778"/>
                      </a:cubicBezTo>
                      <a:cubicBezTo>
                        <a:pt x="233664" y="1648139"/>
                        <a:pt x="203101" y="1632292"/>
                        <a:pt x="163484" y="1596069"/>
                      </a:cubicBezTo>
                      <a:cubicBezTo>
                        <a:pt x="123867" y="1559846"/>
                        <a:pt x="81985" y="1513435"/>
                        <a:pt x="54819" y="1453441"/>
                      </a:cubicBezTo>
                      <a:cubicBezTo>
                        <a:pt x="27653" y="1393447"/>
                        <a:pt x="3882" y="1310813"/>
                        <a:pt x="486" y="1236104"/>
                      </a:cubicBezTo>
                      <a:cubicBezTo>
                        <a:pt x="-2910" y="1161395"/>
                        <a:pt x="11805" y="1067442"/>
                        <a:pt x="34444" y="1005184"/>
                      </a:cubicBezTo>
                      <a:cubicBezTo>
                        <a:pt x="57083" y="942926"/>
                        <a:pt x="101228" y="907834"/>
                        <a:pt x="136318" y="862556"/>
                      </a:cubicBezTo>
                      <a:cubicBezTo>
                        <a:pt x="171408" y="817278"/>
                        <a:pt x="216685" y="775396"/>
                        <a:pt x="244983" y="733513"/>
                      </a:cubicBezTo>
                      <a:cubicBezTo>
                        <a:pt x="273281" y="691630"/>
                        <a:pt x="281205" y="657670"/>
                        <a:pt x="306107" y="611260"/>
                      </a:cubicBezTo>
                      <a:cubicBezTo>
                        <a:pt x="331009" y="564850"/>
                        <a:pt x="336669" y="501460"/>
                        <a:pt x="394397" y="455050"/>
                      </a:cubicBezTo>
                      <a:cubicBezTo>
                        <a:pt x="452125" y="408639"/>
                        <a:pt x="580034" y="370152"/>
                        <a:pt x="652477" y="332797"/>
                      </a:cubicBezTo>
                      <a:cubicBezTo>
                        <a:pt x="724920" y="295442"/>
                        <a:pt x="771330" y="286387"/>
                        <a:pt x="829058" y="230921"/>
                      </a:cubicBezTo>
                      <a:cubicBezTo>
                        <a:pt x="886786" y="175455"/>
                        <a:pt x="998847" y="0"/>
                        <a:pt x="998847" y="0"/>
                      </a:cubicBezTo>
                    </a:path>
                  </a:pathLst>
                </a:cu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" name="Freihandform 15">
                  <a:extLst>
                    <a:ext uri="{FF2B5EF4-FFF2-40B4-BE49-F238E27FC236}">
                      <a16:creationId xmlns:a16="http://schemas.microsoft.com/office/drawing/2014/main" xmlns="" id="{8F280DE7-370D-8541-A36E-D825C02EC77E}"/>
                    </a:ext>
                  </a:extLst>
                </p:cNvPr>
                <p:cNvSpPr/>
                <p:nvPr/>
              </p:nvSpPr>
              <p:spPr>
                <a:xfrm flipH="1">
                  <a:off x="1461043" y="2512288"/>
                  <a:ext cx="10639" cy="29545"/>
                </a:xfrm>
                <a:custGeom>
                  <a:avLst/>
                  <a:gdLst>
                    <a:gd name="connsiteX0" fmla="*/ 142623 w 149415"/>
                    <a:gd name="connsiteY0" fmla="*/ 414298 h 414298"/>
                    <a:gd name="connsiteX1" fmla="*/ 54333 w 149415"/>
                    <a:gd name="connsiteY1" fmla="*/ 393923 h 414298"/>
                    <a:gd name="connsiteX2" fmla="*/ 20375 w 149415"/>
                    <a:gd name="connsiteY2" fmla="*/ 326005 h 414298"/>
                    <a:gd name="connsiteX3" fmla="*/ 0 w 149415"/>
                    <a:gd name="connsiteY3" fmla="*/ 251295 h 414298"/>
                    <a:gd name="connsiteX4" fmla="*/ 0 w 149415"/>
                    <a:gd name="connsiteY4" fmla="*/ 196961 h 414298"/>
                    <a:gd name="connsiteX5" fmla="*/ 20375 w 149415"/>
                    <a:gd name="connsiteY5" fmla="*/ 142627 h 414298"/>
                    <a:gd name="connsiteX6" fmla="*/ 54333 w 149415"/>
                    <a:gd name="connsiteY6" fmla="*/ 67917 h 414298"/>
                    <a:gd name="connsiteX7" fmla="*/ 108666 w 149415"/>
                    <a:gd name="connsiteY7" fmla="*/ 33958 h 414298"/>
                    <a:gd name="connsiteX8" fmla="*/ 149415 w 149415"/>
                    <a:gd name="connsiteY8" fmla="*/ 0 h 414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9415" h="414298">
                      <a:moveTo>
                        <a:pt x="142623" y="414298"/>
                      </a:moveTo>
                      <a:cubicBezTo>
                        <a:pt x="108665" y="411468"/>
                        <a:pt x="74708" y="408639"/>
                        <a:pt x="54333" y="393923"/>
                      </a:cubicBezTo>
                      <a:cubicBezTo>
                        <a:pt x="33958" y="379207"/>
                        <a:pt x="29430" y="349776"/>
                        <a:pt x="20375" y="326005"/>
                      </a:cubicBezTo>
                      <a:cubicBezTo>
                        <a:pt x="11319" y="302234"/>
                        <a:pt x="3396" y="272802"/>
                        <a:pt x="0" y="251295"/>
                      </a:cubicBezTo>
                      <a:cubicBezTo>
                        <a:pt x="-3396" y="229788"/>
                        <a:pt x="-3396" y="215072"/>
                        <a:pt x="0" y="196961"/>
                      </a:cubicBezTo>
                      <a:cubicBezTo>
                        <a:pt x="3396" y="178850"/>
                        <a:pt x="11320" y="164134"/>
                        <a:pt x="20375" y="142627"/>
                      </a:cubicBezTo>
                      <a:cubicBezTo>
                        <a:pt x="29430" y="121120"/>
                        <a:pt x="39618" y="86028"/>
                        <a:pt x="54333" y="67917"/>
                      </a:cubicBezTo>
                      <a:cubicBezTo>
                        <a:pt x="69048" y="49806"/>
                        <a:pt x="92819" y="45277"/>
                        <a:pt x="108666" y="33958"/>
                      </a:cubicBezTo>
                      <a:cubicBezTo>
                        <a:pt x="124513" y="22638"/>
                        <a:pt x="149415" y="0"/>
                        <a:pt x="149415" y="0"/>
                      </a:cubicBezTo>
                    </a:path>
                  </a:pathLst>
                </a:cu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17" name="Freeform 292">
              <a:extLst>
                <a:ext uri="{FF2B5EF4-FFF2-40B4-BE49-F238E27FC236}">
                  <a16:creationId xmlns:a16="http://schemas.microsoft.com/office/drawing/2014/main" xmlns="" id="{18799F1F-12B4-B44F-AE73-A17109BDBD5C}"/>
                </a:ext>
              </a:extLst>
            </p:cNvPr>
            <p:cNvSpPr/>
            <p:nvPr/>
          </p:nvSpPr>
          <p:spPr>
            <a:xfrm>
              <a:off x="2224179" y="4811087"/>
              <a:ext cx="2085669" cy="819800"/>
            </a:xfrm>
            <a:custGeom>
              <a:avLst/>
              <a:gdLst>
                <a:gd name="connsiteX0" fmla="*/ 0 w 4775200"/>
                <a:gd name="connsiteY0" fmla="*/ 1638602 h 3354626"/>
                <a:gd name="connsiteX1" fmla="*/ 299156 w 4775200"/>
                <a:gd name="connsiteY1" fmla="*/ 1655535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41778 w 4775200"/>
                <a:gd name="connsiteY25" fmla="*/ 4758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59467 w 4775200"/>
                <a:gd name="connsiteY35" fmla="*/ 673402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79600 w 4775200"/>
                <a:gd name="connsiteY41" fmla="*/ 876602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082800 w 4775200"/>
                <a:gd name="connsiteY47" fmla="*/ 447624 h 3354626"/>
                <a:gd name="connsiteX48" fmla="*/ 2111022 w 4775200"/>
                <a:gd name="connsiteY48" fmla="*/ 351669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35956 w 4775200"/>
                <a:gd name="connsiteY58" fmla="*/ 14579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104445 w 4775200"/>
                <a:gd name="connsiteY66" fmla="*/ 1711980 h 3354626"/>
                <a:gd name="connsiteX67" fmla="*/ 3127022 w 4775200"/>
                <a:gd name="connsiteY67" fmla="*/ 1661180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75200"/>
                <a:gd name="connsiteY0" fmla="*/ 1638602 h 3354626"/>
                <a:gd name="connsiteX1" fmla="*/ 299156 w 4775200"/>
                <a:gd name="connsiteY1" fmla="*/ 1655535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41778 w 4775200"/>
                <a:gd name="connsiteY25" fmla="*/ 4758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59467 w 4775200"/>
                <a:gd name="connsiteY35" fmla="*/ 673402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79600 w 4775200"/>
                <a:gd name="connsiteY41" fmla="*/ 876602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082800 w 4775200"/>
                <a:gd name="connsiteY47" fmla="*/ 447624 h 3354626"/>
                <a:gd name="connsiteX48" fmla="*/ 2150533 w 4775200"/>
                <a:gd name="connsiteY48" fmla="*/ 481491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35956 w 4775200"/>
                <a:gd name="connsiteY58" fmla="*/ 14579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104445 w 4775200"/>
                <a:gd name="connsiteY66" fmla="*/ 1711980 h 3354626"/>
                <a:gd name="connsiteX67" fmla="*/ 3127022 w 4775200"/>
                <a:gd name="connsiteY67" fmla="*/ 1661180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75200"/>
                <a:gd name="connsiteY0" fmla="*/ 1638602 h 3354626"/>
                <a:gd name="connsiteX1" fmla="*/ 299156 w 4775200"/>
                <a:gd name="connsiteY1" fmla="*/ 1655535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41778 w 4775200"/>
                <a:gd name="connsiteY25" fmla="*/ 4758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59467 w 4775200"/>
                <a:gd name="connsiteY35" fmla="*/ 673402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79600 w 4775200"/>
                <a:gd name="connsiteY41" fmla="*/ 876602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105378 w 4775200"/>
                <a:gd name="connsiteY47" fmla="*/ 464558 h 3354626"/>
                <a:gd name="connsiteX48" fmla="*/ 2150533 w 4775200"/>
                <a:gd name="connsiteY48" fmla="*/ 481491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35956 w 4775200"/>
                <a:gd name="connsiteY58" fmla="*/ 14579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104445 w 4775200"/>
                <a:gd name="connsiteY66" fmla="*/ 1711980 h 3354626"/>
                <a:gd name="connsiteX67" fmla="*/ 3127022 w 4775200"/>
                <a:gd name="connsiteY67" fmla="*/ 1661180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75200"/>
                <a:gd name="connsiteY0" fmla="*/ 1638602 h 3354626"/>
                <a:gd name="connsiteX1" fmla="*/ 299156 w 4775200"/>
                <a:gd name="connsiteY1" fmla="*/ 1655535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41778 w 4775200"/>
                <a:gd name="connsiteY25" fmla="*/ 4758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82045 w 4775200"/>
                <a:gd name="connsiteY35" fmla="*/ 763714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79600 w 4775200"/>
                <a:gd name="connsiteY41" fmla="*/ 876602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105378 w 4775200"/>
                <a:gd name="connsiteY47" fmla="*/ 464558 h 3354626"/>
                <a:gd name="connsiteX48" fmla="*/ 2150533 w 4775200"/>
                <a:gd name="connsiteY48" fmla="*/ 481491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35956 w 4775200"/>
                <a:gd name="connsiteY58" fmla="*/ 14579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104445 w 4775200"/>
                <a:gd name="connsiteY66" fmla="*/ 1711980 h 3354626"/>
                <a:gd name="connsiteX67" fmla="*/ 3127022 w 4775200"/>
                <a:gd name="connsiteY67" fmla="*/ 1661180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75200"/>
                <a:gd name="connsiteY0" fmla="*/ 1638602 h 3354626"/>
                <a:gd name="connsiteX1" fmla="*/ 299156 w 4775200"/>
                <a:gd name="connsiteY1" fmla="*/ 1655535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53067 w 4775200"/>
                <a:gd name="connsiteY25" fmla="*/ 5266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82045 w 4775200"/>
                <a:gd name="connsiteY35" fmla="*/ 763714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79600 w 4775200"/>
                <a:gd name="connsiteY41" fmla="*/ 876602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105378 w 4775200"/>
                <a:gd name="connsiteY47" fmla="*/ 464558 h 3354626"/>
                <a:gd name="connsiteX48" fmla="*/ 2150533 w 4775200"/>
                <a:gd name="connsiteY48" fmla="*/ 481491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35956 w 4775200"/>
                <a:gd name="connsiteY58" fmla="*/ 14579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104445 w 4775200"/>
                <a:gd name="connsiteY66" fmla="*/ 1711980 h 3354626"/>
                <a:gd name="connsiteX67" fmla="*/ 3127022 w 4775200"/>
                <a:gd name="connsiteY67" fmla="*/ 1661180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75200"/>
                <a:gd name="connsiteY0" fmla="*/ 1638602 h 3354626"/>
                <a:gd name="connsiteX1" fmla="*/ 299156 w 4775200"/>
                <a:gd name="connsiteY1" fmla="*/ 1655535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53067 w 4775200"/>
                <a:gd name="connsiteY25" fmla="*/ 5266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82045 w 4775200"/>
                <a:gd name="connsiteY35" fmla="*/ 763714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79600 w 4775200"/>
                <a:gd name="connsiteY41" fmla="*/ 876602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105378 w 4775200"/>
                <a:gd name="connsiteY47" fmla="*/ 464558 h 3354626"/>
                <a:gd name="connsiteX48" fmla="*/ 2150533 w 4775200"/>
                <a:gd name="connsiteY48" fmla="*/ 481491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35956 w 4775200"/>
                <a:gd name="connsiteY58" fmla="*/ 14579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064934 w 4775200"/>
                <a:gd name="connsiteY66" fmla="*/ 1711980 h 3354626"/>
                <a:gd name="connsiteX67" fmla="*/ 3127022 w 4775200"/>
                <a:gd name="connsiteY67" fmla="*/ 1661180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75200"/>
                <a:gd name="connsiteY0" fmla="*/ 1638602 h 3354626"/>
                <a:gd name="connsiteX1" fmla="*/ 299156 w 4775200"/>
                <a:gd name="connsiteY1" fmla="*/ 1655535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53067 w 4775200"/>
                <a:gd name="connsiteY25" fmla="*/ 5266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82045 w 4775200"/>
                <a:gd name="connsiteY35" fmla="*/ 763714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79600 w 4775200"/>
                <a:gd name="connsiteY41" fmla="*/ 876602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105378 w 4775200"/>
                <a:gd name="connsiteY47" fmla="*/ 464558 h 3354626"/>
                <a:gd name="connsiteX48" fmla="*/ 2150533 w 4775200"/>
                <a:gd name="connsiteY48" fmla="*/ 481491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35956 w 4775200"/>
                <a:gd name="connsiteY58" fmla="*/ 14579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064934 w 4775200"/>
                <a:gd name="connsiteY66" fmla="*/ 1711980 h 3354626"/>
                <a:gd name="connsiteX67" fmla="*/ 3149600 w 4775200"/>
                <a:gd name="connsiteY67" fmla="*/ 1672469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75200"/>
                <a:gd name="connsiteY0" fmla="*/ 1638602 h 3354626"/>
                <a:gd name="connsiteX1" fmla="*/ 299156 w 4775200"/>
                <a:gd name="connsiteY1" fmla="*/ 1655535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53067 w 4775200"/>
                <a:gd name="connsiteY25" fmla="*/ 5266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82045 w 4775200"/>
                <a:gd name="connsiteY35" fmla="*/ 763714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90889 w 4775200"/>
                <a:gd name="connsiteY41" fmla="*/ 916114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105378 w 4775200"/>
                <a:gd name="connsiteY47" fmla="*/ 464558 h 3354626"/>
                <a:gd name="connsiteX48" fmla="*/ 2150533 w 4775200"/>
                <a:gd name="connsiteY48" fmla="*/ 481491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35956 w 4775200"/>
                <a:gd name="connsiteY58" fmla="*/ 14579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064934 w 4775200"/>
                <a:gd name="connsiteY66" fmla="*/ 1711980 h 3354626"/>
                <a:gd name="connsiteX67" fmla="*/ 3149600 w 4775200"/>
                <a:gd name="connsiteY67" fmla="*/ 1672469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75200"/>
                <a:gd name="connsiteY0" fmla="*/ 1638602 h 3354626"/>
                <a:gd name="connsiteX1" fmla="*/ 299156 w 4775200"/>
                <a:gd name="connsiteY1" fmla="*/ 1655535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53067 w 4775200"/>
                <a:gd name="connsiteY25" fmla="*/ 5266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82045 w 4775200"/>
                <a:gd name="connsiteY35" fmla="*/ 763714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90889 w 4775200"/>
                <a:gd name="connsiteY41" fmla="*/ 916114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105378 w 4775200"/>
                <a:gd name="connsiteY47" fmla="*/ 464558 h 3354626"/>
                <a:gd name="connsiteX48" fmla="*/ 2150533 w 4775200"/>
                <a:gd name="connsiteY48" fmla="*/ 481491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47245 w 4775200"/>
                <a:gd name="connsiteY58" fmla="*/ 15087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064934 w 4775200"/>
                <a:gd name="connsiteY66" fmla="*/ 1711980 h 3354626"/>
                <a:gd name="connsiteX67" fmla="*/ 3149600 w 4775200"/>
                <a:gd name="connsiteY67" fmla="*/ 1672469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75200"/>
                <a:gd name="connsiteY0" fmla="*/ 1638602 h 3354626"/>
                <a:gd name="connsiteX1" fmla="*/ 299156 w 4775200"/>
                <a:gd name="connsiteY1" fmla="*/ 1638602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53067 w 4775200"/>
                <a:gd name="connsiteY25" fmla="*/ 5266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82045 w 4775200"/>
                <a:gd name="connsiteY35" fmla="*/ 763714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90889 w 4775200"/>
                <a:gd name="connsiteY41" fmla="*/ 916114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105378 w 4775200"/>
                <a:gd name="connsiteY47" fmla="*/ 464558 h 3354626"/>
                <a:gd name="connsiteX48" fmla="*/ 2150533 w 4775200"/>
                <a:gd name="connsiteY48" fmla="*/ 481491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47245 w 4775200"/>
                <a:gd name="connsiteY58" fmla="*/ 15087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064934 w 4775200"/>
                <a:gd name="connsiteY66" fmla="*/ 1711980 h 3354626"/>
                <a:gd name="connsiteX67" fmla="*/ 3149600 w 4775200"/>
                <a:gd name="connsiteY67" fmla="*/ 1672469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75200"/>
                <a:gd name="connsiteY0" fmla="*/ 1638602 h 3354626"/>
                <a:gd name="connsiteX1" fmla="*/ 372534 w 4775200"/>
                <a:gd name="connsiteY1" fmla="*/ 1632958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53067 w 4775200"/>
                <a:gd name="connsiteY25" fmla="*/ 5266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82045 w 4775200"/>
                <a:gd name="connsiteY35" fmla="*/ 763714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90889 w 4775200"/>
                <a:gd name="connsiteY41" fmla="*/ 916114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105378 w 4775200"/>
                <a:gd name="connsiteY47" fmla="*/ 464558 h 3354626"/>
                <a:gd name="connsiteX48" fmla="*/ 2150533 w 4775200"/>
                <a:gd name="connsiteY48" fmla="*/ 481491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47245 w 4775200"/>
                <a:gd name="connsiteY58" fmla="*/ 15087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064934 w 4775200"/>
                <a:gd name="connsiteY66" fmla="*/ 1711980 h 3354626"/>
                <a:gd name="connsiteX67" fmla="*/ 3149600 w 4775200"/>
                <a:gd name="connsiteY67" fmla="*/ 1672469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13111"/>
                <a:gd name="connsiteY0" fmla="*/ 1644247 h 3354626"/>
                <a:gd name="connsiteX1" fmla="*/ 310445 w 4713111"/>
                <a:gd name="connsiteY1" fmla="*/ 1632958 h 3354626"/>
                <a:gd name="connsiteX2" fmla="*/ 349956 w 4713111"/>
                <a:gd name="connsiteY2" fmla="*/ 1531357 h 3354626"/>
                <a:gd name="connsiteX3" fmla="*/ 406400 w 4713111"/>
                <a:gd name="connsiteY3" fmla="*/ 1435402 h 3354626"/>
                <a:gd name="connsiteX4" fmla="*/ 451556 w 4713111"/>
                <a:gd name="connsiteY4" fmla="*/ 1632957 h 3354626"/>
                <a:gd name="connsiteX5" fmla="*/ 524933 w 4713111"/>
                <a:gd name="connsiteY5" fmla="*/ 2428824 h 3354626"/>
                <a:gd name="connsiteX6" fmla="*/ 541867 w 4713111"/>
                <a:gd name="connsiteY6" fmla="*/ 2513491 h 3354626"/>
                <a:gd name="connsiteX7" fmla="*/ 558800 w 4713111"/>
                <a:gd name="connsiteY7" fmla="*/ 2524780 h 3354626"/>
                <a:gd name="connsiteX8" fmla="*/ 570089 w 4713111"/>
                <a:gd name="connsiteY8" fmla="*/ 2327224 h 3354626"/>
                <a:gd name="connsiteX9" fmla="*/ 654756 w 4713111"/>
                <a:gd name="connsiteY9" fmla="*/ 261357 h 3354626"/>
                <a:gd name="connsiteX10" fmla="*/ 654756 w 4713111"/>
                <a:gd name="connsiteY10" fmla="*/ 142824 h 3354626"/>
                <a:gd name="connsiteX11" fmla="*/ 671689 w 4713111"/>
                <a:gd name="connsiteY11" fmla="*/ 58157 h 3354626"/>
                <a:gd name="connsiteX12" fmla="*/ 688622 w 4713111"/>
                <a:gd name="connsiteY12" fmla="*/ 52513 h 3354626"/>
                <a:gd name="connsiteX13" fmla="*/ 722489 w 4713111"/>
                <a:gd name="connsiteY13" fmla="*/ 741135 h 3354626"/>
                <a:gd name="connsiteX14" fmla="*/ 750711 w 4713111"/>
                <a:gd name="connsiteY14" fmla="*/ 2225624 h 3354626"/>
                <a:gd name="connsiteX15" fmla="*/ 790222 w 4713111"/>
                <a:gd name="connsiteY15" fmla="*/ 3196469 h 3354626"/>
                <a:gd name="connsiteX16" fmla="*/ 807156 w 4713111"/>
                <a:gd name="connsiteY16" fmla="*/ 3343224 h 3354626"/>
                <a:gd name="connsiteX17" fmla="*/ 829733 w 4713111"/>
                <a:gd name="connsiteY17" fmla="*/ 3089224 h 3354626"/>
                <a:gd name="connsiteX18" fmla="*/ 869245 w 4713111"/>
                <a:gd name="connsiteY18" fmla="*/ 1412824 h 3354626"/>
                <a:gd name="connsiteX19" fmla="*/ 908756 w 4713111"/>
                <a:gd name="connsiteY19" fmla="*/ 509713 h 3354626"/>
                <a:gd name="connsiteX20" fmla="*/ 920045 w 4713111"/>
                <a:gd name="connsiteY20" fmla="*/ 396824 h 3354626"/>
                <a:gd name="connsiteX21" fmla="*/ 965200 w 4713111"/>
                <a:gd name="connsiteY21" fmla="*/ 1091091 h 3354626"/>
                <a:gd name="connsiteX22" fmla="*/ 1021645 w 4713111"/>
                <a:gd name="connsiteY22" fmla="*/ 2694113 h 3354626"/>
                <a:gd name="connsiteX23" fmla="*/ 1061156 w 4713111"/>
                <a:gd name="connsiteY23" fmla="*/ 2490913 h 3354626"/>
                <a:gd name="connsiteX24" fmla="*/ 1117600 w 4713111"/>
                <a:gd name="connsiteY24" fmla="*/ 504069 h 3354626"/>
                <a:gd name="connsiteX25" fmla="*/ 1190978 w 4713111"/>
                <a:gd name="connsiteY25" fmla="*/ 526646 h 3354626"/>
                <a:gd name="connsiteX26" fmla="*/ 1236133 w 4713111"/>
                <a:gd name="connsiteY26" fmla="*/ 2440113 h 3354626"/>
                <a:gd name="connsiteX27" fmla="*/ 1247422 w 4713111"/>
                <a:gd name="connsiteY27" fmla="*/ 2823935 h 3354626"/>
                <a:gd name="connsiteX28" fmla="*/ 1309511 w 4713111"/>
                <a:gd name="connsiteY28" fmla="*/ 2067580 h 3354626"/>
                <a:gd name="connsiteX29" fmla="*/ 1349022 w 4713111"/>
                <a:gd name="connsiteY29" fmla="*/ 887891 h 3354626"/>
                <a:gd name="connsiteX30" fmla="*/ 1394178 w 4713111"/>
                <a:gd name="connsiteY30" fmla="*/ 899180 h 3354626"/>
                <a:gd name="connsiteX31" fmla="*/ 1450622 w 4713111"/>
                <a:gd name="connsiteY31" fmla="*/ 2321580 h 3354626"/>
                <a:gd name="connsiteX32" fmla="*/ 1495778 w 4713111"/>
                <a:gd name="connsiteY32" fmla="*/ 2394957 h 3354626"/>
                <a:gd name="connsiteX33" fmla="*/ 1546578 w 4713111"/>
                <a:gd name="connsiteY33" fmla="*/ 1119313 h 3354626"/>
                <a:gd name="connsiteX34" fmla="*/ 1569156 w 4713111"/>
                <a:gd name="connsiteY34" fmla="*/ 769357 h 3354626"/>
                <a:gd name="connsiteX35" fmla="*/ 1619956 w 4713111"/>
                <a:gd name="connsiteY35" fmla="*/ 763714 h 3354626"/>
                <a:gd name="connsiteX36" fmla="*/ 1665111 w 4713111"/>
                <a:gd name="connsiteY36" fmla="*/ 2078869 h 3354626"/>
                <a:gd name="connsiteX37" fmla="*/ 1687689 w 4713111"/>
                <a:gd name="connsiteY37" fmla="*/ 2507846 h 3354626"/>
                <a:gd name="connsiteX38" fmla="*/ 1704622 w 4713111"/>
                <a:gd name="connsiteY38" fmla="*/ 2558646 h 3354626"/>
                <a:gd name="connsiteX39" fmla="*/ 1744133 w 4713111"/>
                <a:gd name="connsiteY39" fmla="*/ 1920824 h 3354626"/>
                <a:gd name="connsiteX40" fmla="*/ 1794933 w 4713111"/>
                <a:gd name="connsiteY40" fmla="*/ 944335 h 3354626"/>
                <a:gd name="connsiteX41" fmla="*/ 1828800 w 4713111"/>
                <a:gd name="connsiteY41" fmla="*/ 916114 h 3354626"/>
                <a:gd name="connsiteX42" fmla="*/ 1857022 w 4713111"/>
                <a:gd name="connsiteY42" fmla="*/ 1350735 h 3354626"/>
                <a:gd name="connsiteX43" fmla="*/ 1885245 w 4713111"/>
                <a:gd name="connsiteY43" fmla="*/ 2276424 h 3354626"/>
                <a:gd name="connsiteX44" fmla="*/ 1907822 w 4713111"/>
                <a:gd name="connsiteY44" fmla="*/ 2569935 h 3354626"/>
                <a:gd name="connsiteX45" fmla="*/ 1947333 w 4713111"/>
                <a:gd name="connsiteY45" fmla="*/ 2389313 h 3354626"/>
                <a:gd name="connsiteX46" fmla="*/ 2003778 w 4713111"/>
                <a:gd name="connsiteY46" fmla="*/ 899180 h 3354626"/>
                <a:gd name="connsiteX47" fmla="*/ 2043289 w 4713111"/>
                <a:gd name="connsiteY47" fmla="*/ 464558 h 3354626"/>
                <a:gd name="connsiteX48" fmla="*/ 2088444 w 4713111"/>
                <a:gd name="connsiteY48" fmla="*/ 481491 h 3354626"/>
                <a:gd name="connsiteX49" fmla="*/ 2144889 w 4713111"/>
                <a:gd name="connsiteY49" fmla="*/ 2327224 h 3354626"/>
                <a:gd name="connsiteX50" fmla="*/ 2173111 w 4713111"/>
                <a:gd name="connsiteY50" fmla="*/ 2823935 h 3354626"/>
                <a:gd name="connsiteX51" fmla="*/ 2184400 w 4713111"/>
                <a:gd name="connsiteY51" fmla="*/ 2908602 h 3354626"/>
                <a:gd name="connsiteX52" fmla="*/ 2240845 w 4713111"/>
                <a:gd name="connsiteY52" fmla="*/ 2219980 h 3354626"/>
                <a:gd name="connsiteX53" fmla="*/ 2291645 w 4713111"/>
                <a:gd name="connsiteY53" fmla="*/ 1136246 h 3354626"/>
                <a:gd name="connsiteX54" fmla="*/ 2325511 w 4713111"/>
                <a:gd name="connsiteY54" fmla="*/ 854024 h 3354626"/>
                <a:gd name="connsiteX55" fmla="*/ 2427111 w 4713111"/>
                <a:gd name="connsiteY55" fmla="*/ 1717624 h 3354626"/>
                <a:gd name="connsiteX56" fmla="*/ 2466622 w 4713111"/>
                <a:gd name="connsiteY56" fmla="*/ 1920824 h 3354626"/>
                <a:gd name="connsiteX57" fmla="*/ 2534356 w 4713111"/>
                <a:gd name="connsiteY57" fmla="*/ 1548291 h 3354626"/>
                <a:gd name="connsiteX58" fmla="*/ 2585156 w 4713111"/>
                <a:gd name="connsiteY58" fmla="*/ 1508780 h 3354626"/>
                <a:gd name="connsiteX59" fmla="*/ 2641600 w 4713111"/>
                <a:gd name="connsiteY59" fmla="*/ 1903891 h 3354626"/>
                <a:gd name="connsiteX60" fmla="*/ 2692400 w 4713111"/>
                <a:gd name="connsiteY60" fmla="*/ 2101446 h 3354626"/>
                <a:gd name="connsiteX61" fmla="*/ 2760133 w 4713111"/>
                <a:gd name="connsiteY61" fmla="*/ 1649891 h 3354626"/>
                <a:gd name="connsiteX62" fmla="*/ 2788356 w 4713111"/>
                <a:gd name="connsiteY62" fmla="*/ 1339446 h 3354626"/>
                <a:gd name="connsiteX63" fmla="*/ 2822222 w 4713111"/>
                <a:gd name="connsiteY63" fmla="*/ 1266069 h 3354626"/>
                <a:gd name="connsiteX64" fmla="*/ 2923822 w 4713111"/>
                <a:gd name="connsiteY64" fmla="*/ 1616024 h 3354626"/>
                <a:gd name="connsiteX65" fmla="*/ 2963333 w 4713111"/>
                <a:gd name="connsiteY65" fmla="*/ 1774069 h 3354626"/>
                <a:gd name="connsiteX66" fmla="*/ 3002845 w 4713111"/>
                <a:gd name="connsiteY66" fmla="*/ 1711980 h 3354626"/>
                <a:gd name="connsiteX67" fmla="*/ 3087511 w 4713111"/>
                <a:gd name="connsiteY67" fmla="*/ 1672469 h 3354626"/>
                <a:gd name="connsiteX68" fmla="*/ 3183467 w 4713111"/>
                <a:gd name="connsiteY68" fmla="*/ 1757135 h 3354626"/>
                <a:gd name="connsiteX69" fmla="*/ 3211689 w 4713111"/>
                <a:gd name="connsiteY69" fmla="*/ 1734557 h 3354626"/>
                <a:gd name="connsiteX70" fmla="*/ 3268133 w 4713111"/>
                <a:gd name="connsiteY70" fmla="*/ 1582157 h 3354626"/>
                <a:gd name="connsiteX71" fmla="*/ 3324578 w 4713111"/>
                <a:gd name="connsiteY71" fmla="*/ 1474913 h 3354626"/>
                <a:gd name="connsiteX72" fmla="*/ 3431822 w 4713111"/>
                <a:gd name="connsiteY72" fmla="*/ 1689402 h 3354626"/>
                <a:gd name="connsiteX73" fmla="*/ 3476978 w 4713111"/>
                <a:gd name="connsiteY73" fmla="*/ 1757135 h 3354626"/>
                <a:gd name="connsiteX74" fmla="*/ 3550356 w 4713111"/>
                <a:gd name="connsiteY74" fmla="*/ 1661180 h 3354626"/>
                <a:gd name="connsiteX75" fmla="*/ 3589867 w 4713111"/>
                <a:gd name="connsiteY75" fmla="*/ 1638602 h 3354626"/>
                <a:gd name="connsiteX76" fmla="*/ 3714045 w 4713111"/>
                <a:gd name="connsiteY76" fmla="*/ 1678113 h 3354626"/>
                <a:gd name="connsiteX77" fmla="*/ 3793067 w 4713111"/>
                <a:gd name="connsiteY77" fmla="*/ 1610380 h 3354626"/>
                <a:gd name="connsiteX78" fmla="*/ 3843867 w 4713111"/>
                <a:gd name="connsiteY78" fmla="*/ 1582157 h 3354626"/>
                <a:gd name="connsiteX79" fmla="*/ 3968045 w 4713111"/>
                <a:gd name="connsiteY79" fmla="*/ 1700691 h 3354626"/>
                <a:gd name="connsiteX80" fmla="*/ 4007556 w 4713111"/>
                <a:gd name="connsiteY80" fmla="*/ 1711980 h 3354626"/>
                <a:gd name="connsiteX81" fmla="*/ 4047067 w 4713111"/>
                <a:gd name="connsiteY81" fmla="*/ 1649891 h 3354626"/>
                <a:gd name="connsiteX82" fmla="*/ 4114800 w 4713111"/>
                <a:gd name="connsiteY82" fmla="*/ 1621669 h 3354626"/>
                <a:gd name="connsiteX83" fmla="*/ 4205111 w 4713111"/>
                <a:gd name="connsiteY83" fmla="*/ 1649891 h 3354626"/>
                <a:gd name="connsiteX84" fmla="*/ 4295422 w 4713111"/>
                <a:gd name="connsiteY84" fmla="*/ 1627313 h 3354626"/>
                <a:gd name="connsiteX85" fmla="*/ 4357511 w 4713111"/>
                <a:gd name="connsiteY85" fmla="*/ 1655535 h 3354626"/>
                <a:gd name="connsiteX86" fmla="*/ 4487333 w 4713111"/>
                <a:gd name="connsiteY86" fmla="*/ 1661180 h 3354626"/>
                <a:gd name="connsiteX87" fmla="*/ 4713111 w 4713111"/>
                <a:gd name="connsiteY87" fmla="*/ 1638602 h 3354626"/>
                <a:gd name="connsiteX0" fmla="*/ 0 w 4713111"/>
                <a:gd name="connsiteY0" fmla="*/ 1644247 h 3354626"/>
                <a:gd name="connsiteX1" fmla="*/ 293511 w 4713111"/>
                <a:gd name="connsiteY1" fmla="*/ 1638602 h 3354626"/>
                <a:gd name="connsiteX2" fmla="*/ 349956 w 4713111"/>
                <a:gd name="connsiteY2" fmla="*/ 1531357 h 3354626"/>
                <a:gd name="connsiteX3" fmla="*/ 406400 w 4713111"/>
                <a:gd name="connsiteY3" fmla="*/ 1435402 h 3354626"/>
                <a:gd name="connsiteX4" fmla="*/ 451556 w 4713111"/>
                <a:gd name="connsiteY4" fmla="*/ 1632957 h 3354626"/>
                <a:gd name="connsiteX5" fmla="*/ 524933 w 4713111"/>
                <a:gd name="connsiteY5" fmla="*/ 2428824 h 3354626"/>
                <a:gd name="connsiteX6" fmla="*/ 541867 w 4713111"/>
                <a:gd name="connsiteY6" fmla="*/ 2513491 h 3354626"/>
                <a:gd name="connsiteX7" fmla="*/ 558800 w 4713111"/>
                <a:gd name="connsiteY7" fmla="*/ 2524780 h 3354626"/>
                <a:gd name="connsiteX8" fmla="*/ 570089 w 4713111"/>
                <a:gd name="connsiteY8" fmla="*/ 2327224 h 3354626"/>
                <a:gd name="connsiteX9" fmla="*/ 654756 w 4713111"/>
                <a:gd name="connsiteY9" fmla="*/ 261357 h 3354626"/>
                <a:gd name="connsiteX10" fmla="*/ 654756 w 4713111"/>
                <a:gd name="connsiteY10" fmla="*/ 142824 h 3354626"/>
                <a:gd name="connsiteX11" fmla="*/ 671689 w 4713111"/>
                <a:gd name="connsiteY11" fmla="*/ 58157 h 3354626"/>
                <a:gd name="connsiteX12" fmla="*/ 688622 w 4713111"/>
                <a:gd name="connsiteY12" fmla="*/ 52513 h 3354626"/>
                <a:gd name="connsiteX13" fmla="*/ 722489 w 4713111"/>
                <a:gd name="connsiteY13" fmla="*/ 741135 h 3354626"/>
                <a:gd name="connsiteX14" fmla="*/ 750711 w 4713111"/>
                <a:gd name="connsiteY14" fmla="*/ 2225624 h 3354626"/>
                <a:gd name="connsiteX15" fmla="*/ 790222 w 4713111"/>
                <a:gd name="connsiteY15" fmla="*/ 3196469 h 3354626"/>
                <a:gd name="connsiteX16" fmla="*/ 807156 w 4713111"/>
                <a:gd name="connsiteY16" fmla="*/ 3343224 h 3354626"/>
                <a:gd name="connsiteX17" fmla="*/ 829733 w 4713111"/>
                <a:gd name="connsiteY17" fmla="*/ 3089224 h 3354626"/>
                <a:gd name="connsiteX18" fmla="*/ 869245 w 4713111"/>
                <a:gd name="connsiteY18" fmla="*/ 1412824 h 3354626"/>
                <a:gd name="connsiteX19" fmla="*/ 908756 w 4713111"/>
                <a:gd name="connsiteY19" fmla="*/ 509713 h 3354626"/>
                <a:gd name="connsiteX20" fmla="*/ 920045 w 4713111"/>
                <a:gd name="connsiteY20" fmla="*/ 396824 h 3354626"/>
                <a:gd name="connsiteX21" fmla="*/ 965200 w 4713111"/>
                <a:gd name="connsiteY21" fmla="*/ 1091091 h 3354626"/>
                <a:gd name="connsiteX22" fmla="*/ 1021645 w 4713111"/>
                <a:gd name="connsiteY22" fmla="*/ 2694113 h 3354626"/>
                <a:gd name="connsiteX23" fmla="*/ 1061156 w 4713111"/>
                <a:gd name="connsiteY23" fmla="*/ 2490913 h 3354626"/>
                <a:gd name="connsiteX24" fmla="*/ 1117600 w 4713111"/>
                <a:gd name="connsiteY24" fmla="*/ 504069 h 3354626"/>
                <a:gd name="connsiteX25" fmla="*/ 1190978 w 4713111"/>
                <a:gd name="connsiteY25" fmla="*/ 526646 h 3354626"/>
                <a:gd name="connsiteX26" fmla="*/ 1236133 w 4713111"/>
                <a:gd name="connsiteY26" fmla="*/ 2440113 h 3354626"/>
                <a:gd name="connsiteX27" fmla="*/ 1247422 w 4713111"/>
                <a:gd name="connsiteY27" fmla="*/ 2823935 h 3354626"/>
                <a:gd name="connsiteX28" fmla="*/ 1309511 w 4713111"/>
                <a:gd name="connsiteY28" fmla="*/ 2067580 h 3354626"/>
                <a:gd name="connsiteX29" fmla="*/ 1349022 w 4713111"/>
                <a:gd name="connsiteY29" fmla="*/ 887891 h 3354626"/>
                <a:gd name="connsiteX30" fmla="*/ 1394178 w 4713111"/>
                <a:gd name="connsiteY30" fmla="*/ 899180 h 3354626"/>
                <a:gd name="connsiteX31" fmla="*/ 1450622 w 4713111"/>
                <a:gd name="connsiteY31" fmla="*/ 2321580 h 3354626"/>
                <a:gd name="connsiteX32" fmla="*/ 1495778 w 4713111"/>
                <a:gd name="connsiteY32" fmla="*/ 2394957 h 3354626"/>
                <a:gd name="connsiteX33" fmla="*/ 1546578 w 4713111"/>
                <a:gd name="connsiteY33" fmla="*/ 1119313 h 3354626"/>
                <a:gd name="connsiteX34" fmla="*/ 1569156 w 4713111"/>
                <a:gd name="connsiteY34" fmla="*/ 769357 h 3354626"/>
                <a:gd name="connsiteX35" fmla="*/ 1619956 w 4713111"/>
                <a:gd name="connsiteY35" fmla="*/ 763714 h 3354626"/>
                <a:gd name="connsiteX36" fmla="*/ 1665111 w 4713111"/>
                <a:gd name="connsiteY36" fmla="*/ 2078869 h 3354626"/>
                <a:gd name="connsiteX37" fmla="*/ 1687689 w 4713111"/>
                <a:gd name="connsiteY37" fmla="*/ 2507846 h 3354626"/>
                <a:gd name="connsiteX38" fmla="*/ 1704622 w 4713111"/>
                <a:gd name="connsiteY38" fmla="*/ 2558646 h 3354626"/>
                <a:gd name="connsiteX39" fmla="*/ 1744133 w 4713111"/>
                <a:gd name="connsiteY39" fmla="*/ 1920824 h 3354626"/>
                <a:gd name="connsiteX40" fmla="*/ 1794933 w 4713111"/>
                <a:gd name="connsiteY40" fmla="*/ 944335 h 3354626"/>
                <a:gd name="connsiteX41" fmla="*/ 1828800 w 4713111"/>
                <a:gd name="connsiteY41" fmla="*/ 916114 h 3354626"/>
                <a:gd name="connsiteX42" fmla="*/ 1857022 w 4713111"/>
                <a:gd name="connsiteY42" fmla="*/ 1350735 h 3354626"/>
                <a:gd name="connsiteX43" fmla="*/ 1885245 w 4713111"/>
                <a:gd name="connsiteY43" fmla="*/ 2276424 h 3354626"/>
                <a:gd name="connsiteX44" fmla="*/ 1907822 w 4713111"/>
                <a:gd name="connsiteY44" fmla="*/ 2569935 h 3354626"/>
                <a:gd name="connsiteX45" fmla="*/ 1947333 w 4713111"/>
                <a:gd name="connsiteY45" fmla="*/ 2389313 h 3354626"/>
                <a:gd name="connsiteX46" fmla="*/ 2003778 w 4713111"/>
                <a:gd name="connsiteY46" fmla="*/ 899180 h 3354626"/>
                <a:gd name="connsiteX47" fmla="*/ 2043289 w 4713111"/>
                <a:gd name="connsiteY47" fmla="*/ 464558 h 3354626"/>
                <a:gd name="connsiteX48" fmla="*/ 2088444 w 4713111"/>
                <a:gd name="connsiteY48" fmla="*/ 481491 h 3354626"/>
                <a:gd name="connsiteX49" fmla="*/ 2144889 w 4713111"/>
                <a:gd name="connsiteY49" fmla="*/ 2327224 h 3354626"/>
                <a:gd name="connsiteX50" fmla="*/ 2173111 w 4713111"/>
                <a:gd name="connsiteY50" fmla="*/ 2823935 h 3354626"/>
                <a:gd name="connsiteX51" fmla="*/ 2184400 w 4713111"/>
                <a:gd name="connsiteY51" fmla="*/ 2908602 h 3354626"/>
                <a:gd name="connsiteX52" fmla="*/ 2240845 w 4713111"/>
                <a:gd name="connsiteY52" fmla="*/ 2219980 h 3354626"/>
                <a:gd name="connsiteX53" fmla="*/ 2291645 w 4713111"/>
                <a:gd name="connsiteY53" fmla="*/ 1136246 h 3354626"/>
                <a:gd name="connsiteX54" fmla="*/ 2325511 w 4713111"/>
                <a:gd name="connsiteY54" fmla="*/ 854024 h 3354626"/>
                <a:gd name="connsiteX55" fmla="*/ 2427111 w 4713111"/>
                <a:gd name="connsiteY55" fmla="*/ 1717624 h 3354626"/>
                <a:gd name="connsiteX56" fmla="*/ 2466622 w 4713111"/>
                <a:gd name="connsiteY56" fmla="*/ 1920824 h 3354626"/>
                <a:gd name="connsiteX57" fmla="*/ 2534356 w 4713111"/>
                <a:gd name="connsiteY57" fmla="*/ 1548291 h 3354626"/>
                <a:gd name="connsiteX58" fmla="*/ 2585156 w 4713111"/>
                <a:gd name="connsiteY58" fmla="*/ 1508780 h 3354626"/>
                <a:gd name="connsiteX59" fmla="*/ 2641600 w 4713111"/>
                <a:gd name="connsiteY59" fmla="*/ 1903891 h 3354626"/>
                <a:gd name="connsiteX60" fmla="*/ 2692400 w 4713111"/>
                <a:gd name="connsiteY60" fmla="*/ 2101446 h 3354626"/>
                <a:gd name="connsiteX61" fmla="*/ 2760133 w 4713111"/>
                <a:gd name="connsiteY61" fmla="*/ 1649891 h 3354626"/>
                <a:gd name="connsiteX62" fmla="*/ 2788356 w 4713111"/>
                <a:gd name="connsiteY62" fmla="*/ 1339446 h 3354626"/>
                <a:gd name="connsiteX63" fmla="*/ 2822222 w 4713111"/>
                <a:gd name="connsiteY63" fmla="*/ 1266069 h 3354626"/>
                <a:gd name="connsiteX64" fmla="*/ 2923822 w 4713111"/>
                <a:gd name="connsiteY64" fmla="*/ 1616024 h 3354626"/>
                <a:gd name="connsiteX65" fmla="*/ 2963333 w 4713111"/>
                <a:gd name="connsiteY65" fmla="*/ 1774069 h 3354626"/>
                <a:gd name="connsiteX66" fmla="*/ 3002845 w 4713111"/>
                <a:gd name="connsiteY66" fmla="*/ 1711980 h 3354626"/>
                <a:gd name="connsiteX67" fmla="*/ 3087511 w 4713111"/>
                <a:gd name="connsiteY67" fmla="*/ 1672469 h 3354626"/>
                <a:gd name="connsiteX68" fmla="*/ 3183467 w 4713111"/>
                <a:gd name="connsiteY68" fmla="*/ 1757135 h 3354626"/>
                <a:gd name="connsiteX69" fmla="*/ 3211689 w 4713111"/>
                <a:gd name="connsiteY69" fmla="*/ 1734557 h 3354626"/>
                <a:gd name="connsiteX70" fmla="*/ 3268133 w 4713111"/>
                <a:gd name="connsiteY70" fmla="*/ 1582157 h 3354626"/>
                <a:gd name="connsiteX71" fmla="*/ 3324578 w 4713111"/>
                <a:gd name="connsiteY71" fmla="*/ 1474913 h 3354626"/>
                <a:gd name="connsiteX72" fmla="*/ 3431822 w 4713111"/>
                <a:gd name="connsiteY72" fmla="*/ 1689402 h 3354626"/>
                <a:gd name="connsiteX73" fmla="*/ 3476978 w 4713111"/>
                <a:gd name="connsiteY73" fmla="*/ 1757135 h 3354626"/>
                <a:gd name="connsiteX74" fmla="*/ 3550356 w 4713111"/>
                <a:gd name="connsiteY74" fmla="*/ 1661180 h 3354626"/>
                <a:gd name="connsiteX75" fmla="*/ 3589867 w 4713111"/>
                <a:gd name="connsiteY75" fmla="*/ 1638602 h 3354626"/>
                <a:gd name="connsiteX76" fmla="*/ 3714045 w 4713111"/>
                <a:gd name="connsiteY76" fmla="*/ 1678113 h 3354626"/>
                <a:gd name="connsiteX77" fmla="*/ 3793067 w 4713111"/>
                <a:gd name="connsiteY77" fmla="*/ 1610380 h 3354626"/>
                <a:gd name="connsiteX78" fmla="*/ 3843867 w 4713111"/>
                <a:gd name="connsiteY78" fmla="*/ 1582157 h 3354626"/>
                <a:gd name="connsiteX79" fmla="*/ 3968045 w 4713111"/>
                <a:gd name="connsiteY79" fmla="*/ 1700691 h 3354626"/>
                <a:gd name="connsiteX80" fmla="*/ 4007556 w 4713111"/>
                <a:gd name="connsiteY80" fmla="*/ 1711980 h 3354626"/>
                <a:gd name="connsiteX81" fmla="*/ 4047067 w 4713111"/>
                <a:gd name="connsiteY81" fmla="*/ 1649891 h 3354626"/>
                <a:gd name="connsiteX82" fmla="*/ 4114800 w 4713111"/>
                <a:gd name="connsiteY82" fmla="*/ 1621669 h 3354626"/>
                <a:gd name="connsiteX83" fmla="*/ 4205111 w 4713111"/>
                <a:gd name="connsiteY83" fmla="*/ 1649891 h 3354626"/>
                <a:gd name="connsiteX84" fmla="*/ 4295422 w 4713111"/>
                <a:gd name="connsiteY84" fmla="*/ 1627313 h 3354626"/>
                <a:gd name="connsiteX85" fmla="*/ 4357511 w 4713111"/>
                <a:gd name="connsiteY85" fmla="*/ 1655535 h 3354626"/>
                <a:gd name="connsiteX86" fmla="*/ 4487333 w 4713111"/>
                <a:gd name="connsiteY86" fmla="*/ 1661180 h 3354626"/>
                <a:gd name="connsiteX87" fmla="*/ 4713111 w 4713111"/>
                <a:gd name="connsiteY87" fmla="*/ 1638602 h 3354626"/>
                <a:gd name="connsiteX0" fmla="*/ 0 w 4713111"/>
                <a:gd name="connsiteY0" fmla="*/ 1644247 h 3354626"/>
                <a:gd name="connsiteX1" fmla="*/ 349956 w 4713111"/>
                <a:gd name="connsiteY1" fmla="*/ 1531357 h 3354626"/>
                <a:gd name="connsiteX2" fmla="*/ 406400 w 4713111"/>
                <a:gd name="connsiteY2" fmla="*/ 1435402 h 3354626"/>
                <a:gd name="connsiteX3" fmla="*/ 451556 w 4713111"/>
                <a:gd name="connsiteY3" fmla="*/ 1632957 h 3354626"/>
                <a:gd name="connsiteX4" fmla="*/ 524933 w 4713111"/>
                <a:gd name="connsiteY4" fmla="*/ 2428824 h 3354626"/>
                <a:gd name="connsiteX5" fmla="*/ 541867 w 4713111"/>
                <a:gd name="connsiteY5" fmla="*/ 2513491 h 3354626"/>
                <a:gd name="connsiteX6" fmla="*/ 558800 w 4713111"/>
                <a:gd name="connsiteY6" fmla="*/ 2524780 h 3354626"/>
                <a:gd name="connsiteX7" fmla="*/ 570089 w 4713111"/>
                <a:gd name="connsiteY7" fmla="*/ 2327224 h 3354626"/>
                <a:gd name="connsiteX8" fmla="*/ 654756 w 4713111"/>
                <a:gd name="connsiteY8" fmla="*/ 261357 h 3354626"/>
                <a:gd name="connsiteX9" fmla="*/ 654756 w 4713111"/>
                <a:gd name="connsiteY9" fmla="*/ 142824 h 3354626"/>
                <a:gd name="connsiteX10" fmla="*/ 671689 w 4713111"/>
                <a:gd name="connsiteY10" fmla="*/ 58157 h 3354626"/>
                <a:gd name="connsiteX11" fmla="*/ 688622 w 4713111"/>
                <a:gd name="connsiteY11" fmla="*/ 52513 h 3354626"/>
                <a:gd name="connsiteX12" fmla="*/ 722489 w 4713111"/>
                <a:gd name="connsiteY12" fmla="*/ 741135 h 3354626"/>
                <a:gd name="connsiteX13" fmla="*/ 750711 w 4713111"/>
                <a:gd name="connsiteY13" fmla="*/ 2225624 h 3354626"/>
                <a:gd name="connsiteX14" fmla="*/ 790222 w 4713111"/>
                <a:gd name="connsiteY14" fmla="*/ 3196469 h 3354626"/>
                <a:gd name="connsiteX15" fmla="*/ 807156 w 4713111"/>
                <a:gd name="connsiteY15" fmla="*/ 3343224 h 3354626"/>
                <a:gd name="connsiteX16" fmla="*/ 829733 w 4713111"/>
                <a:gd name="connsiteY16" fmla="*/ 3089224 h 3354626"/>
                <a:gd name="connsiteX17" fmla="*/ 869245 w 4713111"/>
                <a:gd name="connsiteY17" fmla="*/ 1412824 h 3354626"/>
                <a:gd name="connsiteX18" fmla="*/ 908756 w 4713111"/>
                <a:gd name="connsiteY18" fmla="*/ 509713 h 3354626"/>
                <a:gd name="connsiteX19" fmla="*/ 920045 w 4713111"/>
                <a:gd name="connsiteY19" fmla="*/ 396824 h 3354626"/>
                <a:gd name="connsiteX20" fmla="*/ 965200 w 4713111"/>
                <a:gd name="connsiteY20" fmla="*/ 1091091 h 3354626"/>
                <a:gd name="connsiteX21" fmla="*/ 1021645 w 4713111"/>
                <a:gd name="connsiteY21" fmla="*/ 2694113 h 3354626"/>
                <a:gd name="connsiteX22" fmla="*/ 1061156 w 4713111"/>
                <a:gd name="connsiteY22" fmla="*/ 2490913 h 3354626"/>
                <a:gd name="connsiteX23" fmla="*/ 1117600 w 4713111"/>
                <a:gd name="connsiteY23" fmla="*/ 504069 h 3354626"/>
                <a:gd name="connsiteX24" fmla="*/ 1190978 w 4713111"/>
                <a:gd name="connsiteY24" fmla="*/ 526646 h 3354626"/>
                <a:gd name="connsiteX25" fmla="*/ 1236133 w 4713111"/>
                <a:gd name="connsiteY25" fmla="*/ 2440113 h 3354626"/>
                <a:gd name="connsiteX26" fmla="*/ 1247422 w 4713111"/>
                <a:gd name="connsiteY26" fmla="*/ 2823935 h 3354626"/>
                <a:gd name="connsiteX27" fmla="*/ 1309511 w 4713111"/>
                <a:gd name="connsiteY27" fmla="*/ 2067580 h 3354626"/>
                <a:gd name="connsiteX28" fmla="*/ 1349022 w 4713111"/>
                <a:gd name="connsiteY28" fmla="*/ 887891 h 3354626"/>
                <a:gd name="connsiteX29" fmla="*/ 1394178 w 4713111"/>
                <a:gd name="connsiteY29" fmla="*/ 899180 h 3354626"/>
                <a:gd name="connsiteX30" fmla="*/ 1450622 w 4713111"/>
                <a:gd name="connsiteY30" fmla="*/ 2321580 h 3354626"/>
                <a:gd name="connsiteX31" fmla="*/ 1495778 w 4713111"/>
                <a:gd name="connsiteY31" fmla="*/ 2394957 h 3354626"/>
                <a:gd name="connsiteX32" fmla="*/ 1546578 w 4713111"/>
                <a:gd name="connsiteY32" fmla="*/ 1119313 h 3354626"/>
                <a:gd name="connsiteX33" fmla="*/ 1569156 w 4713111"/>
                <a:gd name="connsiteY33" fmla="*/ 769357 h 3354626"/>
                <a:gd name="connsiteX34" fmla="*/ 1619956 w 4713111"/>
                <a:gd name="connsiteY34" fmla="*/ 763714 h 3354626"/>
                <a:gd name="connsiteX35" fmla="*/ 1665111 w 4713111"/>
                <a:gd name="connsiteY35" fmla="*/ 2078869 h 3354626"/>
                <a:gd name="connsiteX36" fmla="*/ 1687689 w 4713111"/>
                <a:gd name="connsiteY36" fmla="*/ 2507846 h 3354626"/>
                <a:gd name="connsiteX37" fmla="*/ 1704622 w 4713111"/>
                <a:gd name="connsiteY37" fmla="*/ 2558646 h 3354626"/>
                <a:gd name="connsiteX38" fmla="*/ 1744133 w 4713111"/>
                <a:gd name="connsiteY38" fmla="*/ 1920824 h 3354626"/>
                <a:gd name="connsiteX39" fmla="*/ 1794933 w 4713111"/>
                <a:gd name="connsiteY39" fmla="*/ 944335 h 3354626"/>
                <a:gd name="connsiteX40" fmla="*/ 1828800 w 4713111"/>
                <a:gd name="connsiteY40" fmla="*/ 916114 h 3354626"/>
                <a:gd name="connsiteX41" fmla="*/ 1857022 w 4713111"/>
                <a:gd name="connsiteY41" fmla="*/ 1350735 h 3354626"/>
                <a:gd name="connsiteX42" fmla="*/ 1885245 w 4713111"/>
                <a:gd name="connsiteY42" fmla="*/ 2276424 h 3354626"/>
                <a:gd name="connsiteX43" fmla="*/ 1907822 w 4713111"/>
                <a:gd name="connsiteY43" fmla="*/ 2569935 h 3354626"/>
                <a:gd name="connsiteX44" fmla="*/ 1947333 w 4713111"/>
                <a:gd name="connsiteY44" fmla="*/ 2389313 h 3354626"/>
                <a:gd name="connsiteX45" fmla="*/ 2003778 w 4713111"/>
                <a:gd name="connsiteY45" fmla="*/ 899180 h 3354626"/>
                <a:gd name="connsiteX46" fmla="*/ 2043289 w 4713111"/>
                <a:gd name="connsiteY46" fmla="*/ 464558 h 3354626"/>
                <a:gd name="connsiteX47" fmla="*/ 2088444 w 4713111"/>
                <a:gd name="connsiteY47" fmla="*/ 481491 h 3354626"/>
                <a:gd name="connsiteX48" fmla="*/ 2144889 w 4713111"/>
                <a:gd name="connsiteY48" fmla="*/ 2327224 h 3354626"/>
                <a:gd name="connsiteX49" fmla="*/ 2173111 w 4713111"/>
                <a:gd name="connsiteY49" fmla="*/ 2823935 h 3354626"/>
                <a:gd name="connsiteX50" fmla="*/ 2184400 w 4713111"/>
                <a:gd name="connsiteY50" fmla="*/ 2908602 h 3354626"/>
                <a:gd name="connsiteX51" fmla="*/ 2240845 w 4713111"/>
                <a:gd name="connsiteY51" fmla="*/ 2219980 h 3354626"/>
                <a:gd name="connsiteX52" fmla="*/ 2291645 w 4713111"/>
                <a:gd name="connsiteY52" fmla="*/ 1136246 h 3354626"/>
                <a:gd name="connsiteX53" fmla="*/ 2325511 w 4713111"/>
                <a:gd name="connsiteY53" fmla="*/ 854024 h 3354626"/>
                <a:gd name="connsiteX54" fmla="*/ 2427111 w 4713111"/>
                <a:gd name="connsiteY54" fmla="*/ 1717624 h 3354626"/>
                <a:gd name="connsiteX55" fmla="*/ 2466622 w 4713111"/>
                <a:gd name="connsiteY55" fmla="*/ 1920824 h 3354626"/>
                <a:gd name="connsiteX56" fmla="*/ 2534356 w 4713111"/>
                <a:gd name="connsiteY56" fmla="*/ 1548291 h 3354626"/>
                <a:gd name="connsiteX57" fmla="*/ 2585156 w 4713111"/>
                <a:gd name="connsiteY57" fmla="*/ 1508780 h 3354626"/>
                <a:gd name="connsiteX58" fmla="*/ 2641600 w 4713111"/>
                <a:gd name="connsiteY58" fmla="*/ 1903891 h 3354626"/>
                <a:gd name="connsiteX59" fmla="*/ 2692400 w 4713111"/>
                <a:gd name="connsiteY59" fmla="*/ 2101446 h 3354626"/>
                <a:gd name="connsiteX60" fmla="*/ 2760133 w 4713111"/>
                <a:gd name="connsiteY60" fmla="*/ 1649891 h 3354626"/>
                <a:gd name="connsiteX61" fmla="*/ 2788356 w 4713111"/>
                <a:gd name="connsiteY61" fmla="*/ 1339446 h 3354626"/>
                <a:gd name="connsiteX62" fmla="*/ 2822222 w 4713111"/>
                <a:gd name="connsiteY62" fmla="*/ 1266069 h 3354626"/>
                <a:gd name="connsiteX63" fmla="*/ 2923822 w 4713111"/>
                <a:gd name="connsiteY63" fmla="*/ 1616024 h 3354626"/>
                <a:gd name="connsiteX64" fmla="*/ 2963333 w 4713111"/>
                <a:gd name="connsiteY64" fmla="*/ 1774069 h 3354626"/>
                <a:gd name="connsiteX65" fmla="*/ 3002845 w 4713111"/>
                <a:gd name="connsiteY65" fmla="*/ 1711980 h 3354626"/>
                <a:gd name="connsiteX66" fmla="*/ 3087511 w 4713111"/>
                <a:gd name="connsiteY66" fmla="*/ 1672469 h 3354626"/>
                <a:gd name="connsiteX67" fmla="*/ 3183467 w 4713111"/>
                <a:gd name="connsiteY67" fmla="*/ 1757135 h 3354626"/>
                <a:gd name="connsiteX68" fmla="*/ 3211689 w 4713111"/>
                <a:gd name="connsiteY68" fmla="*/ 1734557 h 3354626"/>
                <a:gd name="connsiteX69" fmla="*/ 3268133 w 4713111"/>
                <a:gd name="connsiteY69" fmla="*/ 1582157 h 3354626"/>
                <a:gd name="connsiteX70" fmla="*/ 3324578 w 4713111"/>
                <a:gd name="connsiteY70" fmla="*/ 1474913 h 3354626"/>
                <a:gd name="connsiteX71" fmla="*/ 3431822 w 4713111"/>
                <a:gd name="connsiteY71" fmla="*/ 1689402 h 3354626"/>
                <a:gd name="connsiteX72" fmla="*/ 3476978 w 4713111"/>
                <a:gd name="connsiteY72" fmla="*/ 1757135 h 3354626"/>
                <a:gd name="connsiteX73" fmla="*/ 3550356 w 4713111"/>
                <a:gd name="connsiteY73" fmla="*/ 1661180 h 3354626"/>
                <a:gd name="connsiteX74" fmla="*/ 3589867 w 4713111"/>
                <a:gd name="connsiteY74" fmla="*/ 1638602 h 3354626"/>
                <a:gd name="connsiteX75" fmla="*/ 3714045 w 4713111"/>
                <a:gd name="connsiteY75" fmla="*/ 1678113 h 3354626"/>
                <a:gd name="connsiteX76" fmla="*/ 3793067 w 4713111"/>
                <a:gd name="connsiteY76" fmla="*/ 1610380 h 3354626"/>
                <a:gd name="connsiteX77" fmla="*/ 3843867 w 4713111"/>
                <a:gd name="connsiteY77" fmla="*/ 1582157 h 3354626"/>
                <a:gd name="connsiteX78" fmla="*/ 3968045 w 4713111"/>
                <a:gd name="connsiteY78" fmla="*/ 1700691 h 3354626"/>
                <a:gd name="connsiteX79" fmla="*/ 4007556 w 4713111"/>
                <a:gd name="connsiteY79" fmla="*/ 1711980 h 3354626"/>
                <a:gd name="connsiteX80" fmla="*/ 4047067 w 4713111"/>
                <a:gd name="connsiteY80" fmla="*/ 1649891 h 3354626"/>
                <a:gd name="connsiteX81" fmla="*/ 4114800 w 4713111"/>
                <a:gd name="connsiteY81" fmla="*/ 1621669 h 3354626"/>
                <a:gd name="connsiteX82" fmla="*/ 4205111 w 4713111"/>
                <a:gd name="connsiteY82" fmla="*/ 1649891 h 3354626"/>
                <a:gd name="connsiteX83" fmla="*/ 4295422 w 4713111"/>
                <a:gd name="connsiteY83" fmla="*/ 1627313 h 3354626"/>
                <a:gd name="connsiteX84" fmla="*/ 4357511 w 4713111"/>
                <a:gd name="connsiteY84" fmla="*/ 1655535 h 3354626"/>
                <a:gd name="connsiteX85" fmla="*/ 4487333 w 4713111"/>
                <a:gd name="connsiteY85" fmla="*/ 1661180 h 3354626"/>
                <a:gd name="connsiteX86" fmla="*/ 4713111 w 4713111"/>
                <a:gd name="connsiteY86" fmla="*/ 1638602 h 3354626"/>
                <a:gd name="connsiteX0" fmla="*/ 0 w 4363155"/>
                <a:gd name="connsiteY0" fmla="*/ 1531357 h 3354626"/>
                <a:gd name="connsiteX1" fmla="*/ 56444 w 4363155"/>
                <a:gd name="connsiteY1" fmla="*/ 1435402 h 3354626"/>
                <a:gd name="connsiteX2" fmla="*/ 101600 w 4363155"/>
                <a:gd name="connsiteY2" fmla="*/ 1632957 h 3354626"/>
                <a:gd name="connsiteX3" fmla="*/ 174977 w 4363155"/>
                <a:gd name="connsiteY3" fmla="*/ 2428824 h 3354626"/>
                <a:gd name="connsiteX4" fmla="*/ 191911 w 4363155"/>
                <a:gd name="connsiteY4" fmla="*/ 2513491 h 3354626"/>
                <a:gd name="connsiteX5" fmla="*/ 208844 w 4363155"/>
                <a:gd name="connsiteY5" fmla="*/ 2524780 h 3354626"/>
                <a:gd name="connsiteX6" fmla="*/ 220133 w 4363155"/>
                <a:gd name="connsiteY6" fmla="*/ 2327224 h 3354626"/>
                <a:gd name="connsiteX7" fmla="*/ 304800 w 4363155"/>
                <a:gd name="connsiteY7" fmla="*/ 261357 h 3354626"/>
                <a:gd name="connsiteX8" fmla="*/ 304800 w 4363155"/>
                <a:gd name="connsiteY8" fmla="*/ 142824 h 3354626"/>
                <a:gd name="connsiteX9" fmla="*/ 321733 w 4363155"/>
                <a:gd name="connsiteY9" fmla="*/ 58157 h 3354626"/>
                <a:gd name="connsiteX10" fmla="*/ 338666 w 4363155"/>
                <a:gd name="connsiteY10" fmla="*/ 52513 h 3354626"/>
                <a:gd name="connsiteX11" fmla="*/ 372533 w 4363155"/>
                <a:gd name="connsiteY11" fmla="*/ 741135 h 3354626"/>
                <a:gd name="connsiteX12" fmla="*/ 400755 w 4363155"/>
                <a:gd name="connsiteY12" fmla="*/ 2225624 h 3354626"/>
                <a:gd name="connsiteX13" fmla="*/ 440266 w 4363155"/>
                <a:gd name="connsiteY13" fmla="*/ 3196469 h 3354626"/>
                <a:gd name="connsiteX14" fmla="*/ 457200 w 4363155"/>
                <a:gd name="connsiteY14" fmla="*/ 3343224 h 3354626"/>
                <a:gd name="connsiteX15" fmla="*/ 479777 w 4363155"/>
                <a:gd name="connsiteY15" fmla="*/ 3089224 h 3354626"/>
                <a:gd name="connsiteX16" fmla="*/ 519289 w 4363155"/>
                <a:gd name="connsiteY16" fmla="*/ 1412824 h 3354626"/>
                <a:gd name="connsiteX17" fmla="*/ 558800 w 4363155"/>
                <a:gd name="connsiteY17" fmla="*/ 509713 h 3354626"/>
                <a:gd name="connsiteX18" fmla="*/ 570089 w 4363155"/>
                <a:gd name="connsiteY18" fmla="*/ 396824 h 3354626"/>
                <a:gd name="connsiteX19" fmla="*/ 615244 w 4363155"/>
                <a:gd name="connsiteY19" fmla="*/ 1091091 h 3354626"/>
                <a:gd name="connsiteX20" fmla="*/ 671689 w 4363155"/>
                <a:gd name="connsiteY20" fmla="*/ 2694113 h 3354626"/>
                <a:gd name="connsiteX21" fmla="*/ 711200 w 4363155"/>
                <a:gd name="connsiteY21" fmla="*/ 2490913 h 3354626"/>
                <a:gd name="connsiteX22" fmla="*/ 767644 w 4363155"/>
                <a:gd name="connsiteY22" fmla="*/ 504069 h 3354626"/>
                <a:gd name="connsiteX23" fmla="*/ 841022 w 4363155"/>
                <a:gd name="connsiteY23" fmla="*/ 526646 h 3354626"/>
                <a:gd name="connsiteX24" fmla="*/ 886177 w 4363155"/>
                <a:gd name="connsiteY24" fmla="*/ 2440113 h 3354626"/>
                <a:gd name="connsiteX25" fmla="*/ 897466 w 4363155"/>
                <a:gd name="connsiteY25" fmla="*/ 2823935 h 3354626"/>
                <a:gd name="connsiteX26" fmla="*/ 959555 w 4363155"/>
                <a:gd name="connsiteY26" fmla="*/ 2067580 h 3354626"/>
                <a:gd name="connsiteX27" fmla="*/ 999066 w 4363155"/>
                <a:gd name="connsiteY27" fmla="*/ 887891 h 3354626"/>
                <a:gd name="connsiteX28" fmla="*/ 1044222 w 4363155"/>
                <a:gd name="connsiteY28" fmla="*/ 899180 h 3354626"/>
                <a:gd name="connsiteX29" fmla="*/ 1100666 w 4363155"/>
                <a:gd name="connsiteY29" fmla="*/ 2321580 h 3354626"/>
                <a:gd name="connsiteX30" fmla="*/ 1145822 w 4363155"/>
                <a:gd name="connsiteY30" fmla="*/ 2394957 h 3354626"/>
                <a:gd name="connsiteX31" fmla="*/ 1196622 w 4363155"/>
                <a:gd name="connsiteY31" fmla="*/ 1119313 h 3354626"/>
                <a:gd name="connsiteX32" fmla="*/ 1219200 w 4363155"/>
                <a:gd name="connsiteY32" fmla="*/ 769357 h 3354626"/>
                <a:gd name="connsiteX33" fmla="*/ 1270000 w 4363155"/>
                <a:gd name="connsiteY33" fmla="*/ 763714 h 3354626"/>
                <a:gd name="connsiteX34" fmla="*/ 1315155 w 4363155"/>
                <a:gd name="connsiteY34" fmla="*/ 2078869 h 3354626"/>
                <a:gd name="connsiteX35" fmla="*/ 1337733 w 4363155"/>
                <a:gd name="connsiteY35" fmla="*/ 2507846 h 3354626"/>
                <a:gd name="connsiteX36" fmla="*/ 1354666 w 4363155"/>
                <a:gd name="connsiteY36" fmla="*/ 2558646 h 3354626"/>
                <a:gd name="connsiteX37" fmla="*/ 1394177 w 4363155"/>
                <a:gd name="connsiteY37" fmla="*/ 1920824 h 3354626"/>
                <a:gd name="connsiteX38" fmla="*/ 1444977 w 4363155"/>
                <a:gd name="connsiteY38" fmla="*/ 944335 h 3354626"/>
                <a:gd name="connsiteX39" fmla="*/ 1478844 w 4363155"/>
                <a:gd name="connsiteY39" fmla="*/ 916114 h 3354626"/>
                <a:gd name="connsiteX40" fmla="*/ 1507066 w 4363155"/>
                <a:gd name="connsiteY40" fmla="*/ 1350735 h 3354626"/>
                <a:gd name="connsiteX41" fmla="*/ 1535289 w 4363155"/>
                <a:gd name="connsiteY41" fmla="*/ 2276424 h 3354626"/>
                <a:gd name="connsiteX42" fmla="*/ 1557866 w 4363155"/>
                <a:gd name="connsiteY42" fmla="*/ 2569935 h 3354626"/>
                <a:gd name="connsiteX43" fmla="*/ 1597377 w 4363155"/>
                <a:gd name="connsiteY43" fmla="*/ 2389313 h 3354626"/>
                <a:gd name="connsiteX44" fmla="*/ 1653822 w 4363155"/>
                <a:gd name="connsiteY44" fmla="*/ 899180 h 3354626"/>
                <a:gd name="connsiteX45" fmla="*/ 1693333 w 4363155"/>
                <a:gd name="connsiteY45" fmla="*/ 464558 h 3354626"/>
                <a:gd name="connsiteX46" fmla="*/ 1738488 w 4363155"/>
                <a:gd name="connsiteY46" fmla="*/ 481491 h 3354626"/>
                <a:gd name="connsiteX47" fmla="*/ 1794933 w 4363155"/>
                <a:gd name="connsiteY47" fmla="*/ 2327224 h 3354626"/>
                <a:gd name="connsiteX48" fmla="*/ 1823155 w 4363155"/>
                <a:gd name="connsiteY48" fmla="*/ 2823935 h 3354626"/>
                <a:gd name="connsiteX49" fmla="*/ 1834444 w 4363155"/>
                <a:gd name="connsiteY49" fmla="*/ 2908602 h 3354626"/>
                <a:gd name="connsiteX50" fmla="*/ 1890889 w 4363155"/>
                <a:gd name="connsiteY50" fmla="*/ 2219980 h 3354626"/>
                <a:gd name="connsiteX51" fmla="*/ 1941689 w 4363155"/>
                <a:gd name="connsiteY51" fmla="*/ 1136246 h 3354626"/>
                <a:gd name="connsiteX52" fmla="*/ 1975555 w 4363155"/>
                <a:gd name="connsiteY52" fmla="*/ 854024 h 3354626"/>
                <a:gd name="connsiteX53" fmla="*/ 2077155 w 4363155"/>
                <a:gd name="connsiteY53" fmla="*/ 1717624 h 3354626"/>
                <a:gd name="connsiteX54" fmla="*/ 2116666 w 4363155"/>
                <a:gd name="connsiteY54" fmla="*/ 1920824 h 3354626"/>
                <a:gd name="connsiteX55" fmla="*/ 2184400 w 4363155"/>
                <a:gd name="connsiteY55" fmla="*/ 1548291 h 3354626"/>
                <a:gd name="connsiteX56" fmla="*/ 2235200 w 4363155"/>
                <a:gd name="connsiteY56" fmla="*/ 1508780 h 3354626"/>
                <a:gd name="connsiteX57" fmla="*/ 2291644 w 4363155"/>
                <a:gd name="connsiteY57" fmla="*/ 1903891 h 3354626"/>
                <a:gd name="connsiteX58" fmla="*/ 2342444 w 4363155"/>
                <a:gd name="connsiteY58" fmla="*/ 2101446 h 3354626"/>
                <a:gd name="connsiteX59" fmla="*/ 2410177 w 4363155"/>
                <a:gd name="connsiteY59" fmla="*/ 1649891 h 3354626"/>
                <a:gd name="connsiteX60" fmla="*/ 2438400 w 4363155"/>
                <a:gd name="connsiteY60" fmla="*/ 1339446 h 3354626"/>
                <a:gd name="connsiteX61" fmla="*/ 2472266 w 4363155"/>
                <a:gd name="connsiteY61" fmla="*/ 1266069 h 3354626"/>
                <a:gd name="connsiteX62" fmla="*/ 2573866 w 4363155"/>
                <a:gd name="connsiteY62" fmla="*/ 1616024 h 3354626"/>
                <a:gd name="connsiteX63" fmla="*/ 2613377 w 4363155"/>
                <a:gd name="connsiteY63" fmla="*/ 1774069 h 3354626"/>
                <a:gd name="connsiteX64" fmla="*/ 2652889 w 4363155"/>
                <a:gd name="connsiteY64" fmla="*/ 1711980 h 3354626"/>
                <a:gd name="connsiteX65" fmla="*/ 2737555 w 4363155"/>
                <a:gd name="connsiteY65" fmla="*/ 1672469 h 3354626"/>
                <a:gd name="connsiteX66" fmla="*/ 2833511 w 4363155"/>
                <a:gd name="connsiteY66" fmla="*/ 1757135 h 3354626"/>
                <a:gd name="connsiteX67" fmla="*/ 2861733 w 4363155"/>
                <a:gd name="connsiteY67" fmla="*/ 1734557 h 3354626"/>
                <a:gd name="connsiteX68" fmla="*/ 2918177 w 4363155"/>
                <a:gd name="connsiteY68" fmla="*/ 1582157 h 3354626"/>
                <a:gd name="connsiteX69" fmla="*/ 2974622 w 4363155"/>
                <a:gd name="connsiteY69" fmla="*/ 1474913 h 3354626"/>
                <a:gd name="connsiteX70" fmla="*/ 3081866 w 4363155"/>
                <a:gd name="connsiteY70" fmla="*/ 1689402 h 3354626"/>
                <a:gd name="connsiteX71" fmla="*/ 3127022 w 4363155"/>
                <a:gd name="connsiteY71" fmla="*/ 1757135 h 3354626"/>
                <a:gd name="connsiteX72" fmla="*/ 3200400 w 4363155"/>
                <a:gd name="connsiteY72" fmla="*/ 1661180 h 3354626"/>
                <a:gd name="connsiteX73" fmla="*/ 3239911 w 4363155"/>
                <a:gd name="connsiteY73" fmla="*/ 1638602 h 3354626"/>
                <a:gd name="connsiteX74" fmla="*/ 3364089 w 4363155"/>
                <a:gd name="connsiteY74" fmla="*/ 1678113 h 3354626"/>
                <a:gd name="connsiteX75" fmla="*/ 3443111 w 4363155"/>
                <a:gd name="connsiteY75" fmla="*/ 1610380 h 3354626"/>
                <a:gd name="connsiteX76" fmla="*/ 3493911 w 4363155"/>
                <a:gd name="connsiteY76" fmla="*/ 1582157 h 3354626"/>
                <a:gd name="connsiteX77" fmla="*/ 3618089 w 4363155"/>
                <a:gd name="connsiteY77" fmla="*/ 1700691 h 3354626"/>
                <a:gd name="connsiteX78" fmla="*/ 3657600 w 4363155"/>
                <a:gd name="connsiteY78" fmla="*/ 1711980 h 3354626"/>
                <a:gd name="connsiteX79" fmla="*/ 3697111 w 4363155"/>
                <a:gd name="connsiteY79" fmla="*/ 1649891 h 3354626"/>
                <a:gd name="connsiteX80" fmla="*/ 3764844 w 4363155"/>
                <a:gd name="connsiteY80" fmla="*/ 1621669 h 3354626"/>
                <a:gd name="connsiteX81" fmla="*/ 3855155 w 4363155"/>
                <a:gd name="connsiteY81" fmla="*/ 1649891 h 3354626"/>
                <a:gd name="connsiteX82" fmla="*/ 3945466 w 4363155"/>
                <a:gd name="connsiteY82" fmla="*/ 1627313 h 3354626"/>
                <a:gd name="connsiteX83" fmla="*/ 4007555 w 4363155"/>
                <a:gd name="connsiteY83" fmla="*/ 1655535 h 3354626"/>
                <a:gd name="connsiteX84" fmla="*/ 4137377 w 4363155"/>
                <a:gd name="connsiteY84" fmla="*/ 1661180 h 3354626"/>
                <a:gd name="connsiteX85" fmla="*/ 4363155 w 4363155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72266 w 4425244"/>
                <a:gd name="connsiteY59" fmla="*/ 1649891 h 3354626"/>
                <a:gd name="connsiteX60" fmla="*/ 2500489 w 4425244"/>
                <a:gd name="connsiteY60" fmla="*/ 1339446 h 3354626"/>
                <a:gd name="connsiteX61" fmla="*/ 2534355 w 4425244"/>
                <a:gd name="connsiteY61" fmla="*/ 1266069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95600 w 4425244"/>
                <a:gd name="connsiteY66" fmla="*/ 1757135 h 3354626"/>
                <a:gd name="connsiteX67" fmla="*/ 2923822 w 4425244"/>
                <a:gd name="connsiteY67" fmla="*/ 1734557 h 3354626"/>
                <a:gd name="connsiteX68" fmla="*/ 2980266 w 4425244"/>
                <a:gd name="connsiteY68" fmla="*/ 1582157 h 3354626"/>
                <a:gd name="connsiteX69" fmla="*/ 3036711 w 4425244"/>
                <a:gd name="connsiteY69" fmla="*/ 1474913 h 3354626"/>
                <a:gd name="connsiteX70" fmla="*/ 3143955 w 4425244"/>
                <a:gd name="connsiteY70" fmla="*/ 1689402 h 3354626"/>
                <a:gd name="connsiteX71" fmla="*/ 3189111 w 4425244"/>
                <a:gd name="connsiteY71" fmla="*/ 1757135 h 3354626"/>
                <a:gd name="connsiteX72" fmla="*/ 3262489 w 4425244"/>
                <a:gd name="connsiteY72" fmla="*/ 1661180 h 3354626"/>
                <a:gd name="connsiteX73" fmla="*/ 3302000 w 4425244"/>
                <a:gd name="connsiteY73" fmla="*/ 1638602 h 3354626"/>
                <a:gd name="connsiteX74" fmla="*/ 3426178 w 4425244"/>
                <a:gd name="connsiteY74" fmla="*/ 1678113 h 3354626"/>
                <a:gd name="connsiteX75" fmla="*/ 3505200 w 4425244"/>
                <a:gd name="connsiteY75" fmla="*/ 1610380 h 3354626"/>
                <a:gd name="connsiteX76" fmla="*/ 3556000 w 4425244"/>
                <a:gd name="connsiteY76" fmla="*/ 1582157 h 3354626"/>
                <a:gd name="connsiteX77" fmla="*/ 3680178 w 4425244"/>
                <a:gd name="connsiteY77" fmla="*/ 1700691 h 3354626"/>
                <a:gd name="connsiteX78" fmla="*/ 3719689 w 4425244"/>
                <a:gd name="connsiteY78" fmla="*/ 1711980 h 3354626"/>
                <a:gd name="connsiteX79" fmla="*/ 3759200 w 4425244"/>
                <a:gd name="connsiteY79" fmla="*/ 1649891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4425244" h="3354626">
                  <a:moveTo>
                    <a:pt x="0" y="1627313"/>
                  </a:moveTo>
                  <a:cubicBezTo>
                    <a:pt x="67733" y="1592506"/>
                    <a:pt x="91252" y="1434461"/>
                    <a:pt x="118533" y="1435402"/>
                  </a:cubicBezTo>
                  <a:cubicBezTo>
                    <a:pt x="145814" y="1436343"/>
                    <a:pt x="143934" y="1467387"/>
                    <a:pt x="163689" y="1632957"/>
                  </a:cubicBezTo>
                  <a:cubicBezTo>
                    <a:pt x="183444" y="1798527"/>
                    <a:pt x="222014" y="2282068"/>
                    <a:pt x="237066" y="2428824"/>
                  </a:cubicBezTo>
                  <a:cubicBezTo>
                    <a:pt x="252118" y="2575580"/>
                    <a:pt x="248356" y="2497498"/>
                    <a:pt x="254000" y="2513491"/>
                  </a:cubicBezTo>
                  <a:cubicBezTo>
                    <a:pt x="259645" y="2529484"/>
                    <a:pt x="266229" y="2555825"/>
                    <a:pt x="270933" y="2524780"/>
                  </a:cubicBezTo>
                  <a:cubicBezTo>
                    <a:pt x="275637" y="2493735"/>
                    <a:pt x="266229" y="2704461"/>
                    <a:pt x="282222" y="2327224"/>
                  </a:cubicBezTo>
                  <a:cubicBezTo>
                    <a:pt x="298215" y="1949987"/>
                    <a:pt x="352778" y="625424"/>
                    <a:pt x="366889" y="261357"/>
                  </a:cubicBezTo>
                  <a:cubicBezTo>
                    <a:pt x="381000" y="-102710"/>
                    <a:pt x="364067" y="176691"/>
                    <a:pt x="366889" y="142824"/>
                  </a:cubicBezTo>
                  <a:cubicBezTo>
                    <a:pt x="369711" y="108957"/>
                    <a:pt x="383822" y="58157"/>
                    <a:pt x="383822" y="58157"/>
                  </a:cubicBezTo>
                  <a:cubicBezTo>
                    <a:pt x="389466" y="43105"/>
                    <a:pt x="392288" y="-61317"/>
                    <a:pt x="400755" y="52513"/>
                  </a:cubicBezTo>
                  <a:cubicBezTo>
                    <a:pt x="409222" y="166343"/>
                    <a:pt x="424274" y="378950"/>
                    <a:pt x="434622" y="741135"/>
                  </a:cubicBezTo>
                  <a:cubicBezTo>
                    <a:pt x="444970" y="1103320"/>
                    <a:pt x="451555" y="1816402"/>
                    <a:pt x="462844" y="2225624"/>
                  </a:cubicBezTo>
                  <a:cubicBezTo>
                    <a:pt x="474133" y="2634846"/>
                    <a:pt x="492948" y="3010202"/>
                    <a:pt x="502355" y="3196469"/>
                  </a:cubicBezTo>
                  <a:cubicBezTo>
                    <a:pt x="511762" y="3382736"/>
                    <a:pt x="512704" y="3361098"/>
                    <a:pt x="519289" y="3343224"/>
                  </a:cubicBezTo>
                  <a:cubicBezTo>
                    <a:pt x="525874" y="3325350"/>
                    <a:pt x="531518" y="3410957"/>
                    <a:pt x="541866" y="3089224"/>
                  </a:cubicBezTo>
                  <a:cubicBezTo>
                    <a:pt x="552214" y="2767491"/>
                    <a:pt x="568207" y="1842743"/>
                    <a:pt x="581378" y="1412824"/>
                  </a:cubicBezTo>
                  <a:cubicBezTo>
                    <a:pt x="594549" y="982905"/>
                    <a:pt x="612422" y="679046"/>
                    <a:pt x="620889" y="509713"/>
                  </a:cubicBezTo>
                  <a:cubicBezTo>
                    <a:pt x="629356" y="340380"/>
                    <a:pt x="622771" y="299928"/>
                    <a:pt x="632178" y="396824"/>
                  </a:cubicBezTo>
                  <a:cubicBezTo>
                    <a:pt x="641585" y="493720"/>
                    <a:pt x="660400" y="708209"/>
                    <a:pt x="677333" y="1091091"/>
                  </a:cubicBezTo>
                  <a:cubicBezTo>
                    <a:pt x="694266" y="1473972"/>
                    <a:pt x="717785" y="2460809"/>
                    <a:pt x="733778" y="2694113"/>
                  </a:cubicBezTo>
                  <a:cubicBezTo>
                    <a:pt x="749771" y="2927417"/>
                    <a:pt x="757297" y="2855920"/>
                    <a:pt x="773289" y="2490913"/>
                  </a:cubicBezTo>
                  <a:cubicBezTo>
                    <a:pt x="789282" y="2125906"/>
                    <a:pt x="808096" y="831447"/>
                    <a:pt x="829733" y="504069"/>
                  </a:cubicBezTo>
                  <a:cubicBezTo>
                    <a:pt x="851370" y="176691"/>
                    <a:pt x="883355" y="203972"/>
                    <a:pt x="903111" y="526646"/>
                  </a:cubicBezTo>
                  <a:cubicBezTo>
                    <a:pt x="922867" y="849320"/>
                    <a:pt x="938859" y="2057232"/>
                    <a:pt x="948266" y="2440113"/>
                  </a:cubicBezTo>
                  <a:cubicBezTo>
                    <a:pt x="957673" y="2822994"/>
                    <a:pt x="947325" y="2886024"/>
                    <a:pt x="959555" y="2823935"/>
                  </a:cubicBezTo>
                  <a:cubicBezTo>
                    <a:pt x="971785" y="2761846"/>
                    <a:pt x="1004711" y="2390254"/>
                    <a:pt x="1021644" y="2067580"/>
                  </a:cubicBezTo>
                  <a:cubicBezTo>
                    <a:pt x="1038577" y="1744906"/>
                    <a:pt x="1047044" y="1082624"/>
                    <a:pt x="1061155" y="887891"/>
                  </a:cubicBezTo>
                  <a:cubicBezTo>
                    <a:pt x="1075266" y="693158"/>
                    <a:pt x="1089378" y="660232"/>
                    <a:pt x="1106311" y="899180"/>
                  </a:cubicBezTo>
                  <a:cubicBezTo>
                    <a:pt x="1123244" y="1138128"/>
                    <a:pt x="1145822" y="2072284"/>
                    <a:pt x="1162755" y="2321580"/>
                  </a:cubicBezTo>
                  <a:cubicBezTo>
                    <a:pt x="1179688" y="2570876"/>
                    <a:pt x="1191918" y="2595335"/>
                    <a:pt x="1207911" y="2394957"/>
                  </a:cubicBezTo>
                  <a:cubicBezTo>
                    <a:pt x="1223904" y="2194579"/>
                    <a:pt x="1246481" y="1390246"/>
                    <a:pt x="1258711" y="1119313"/>
                  </a:cubicBezTo>
                  <a:cubicBezTo>
                    <a:pt x="1270941" y="848380"/>
                    <a:pt x="1269059" y="828623"/>
                    <a:pt x="1281289" y="769357"/>
                  </a:cubicBezTo>
                  <a:cubicBezTo>
                    <a:pt x="1293519" y="710091"/>
                    <a:pt x="1316097" y="545462"/>
                    <a:pt x="1332089" y="763714"/>
                  </a:cubicBezTo>
                  <a:cubicBezTo>
                    <a:pt x="1348081" y="981966"/>
                    <a:pt x="1365955" y="1788180"/>
                    <a:pt x="1377244" y="2078869"/>
                  </a:cubicBezTo>
                  <a:cubicBezTo>
                    <a:pt x="1388533" y="2369558"/>
                    <a:pt x="1393237" y="2427883"/>
                    <a:pt x="1399822" y="2507846"/>
                  </a:cubicBezTo>
                  <a:cubicBezTo>
                    <a:pt x="1406407" y="2587809"/>
                    <a:pt x="1407348" y="2656483"/>
                    <a:pt x="1416755" y="2558646"/>
                  </a:cubicBezTo>
                  <a:cubicBezTo>
                    <a:pt x="1426162" y="2460809"/>
                    <a:pt x="1441214" y="2189876"/>
                    <a:pt x="1456266" y="1920824"/>
                  </a:cubicBezTo>
                  <a:cubicBezTo>
                    <a:pt x="1471318" y="1651772"/>
                    <a:pt x="1492955" y="1111787"/>
                    <a:pt x="1507066" y="944335"/>
                  </a:cubicBezTo>
                  <a:cubicBezTo>
                    <a:pt x="1521177" y="776883"/>
                    <a:pt x="1530585" y="848381"/>
                    <a:pt x="1540933" y="916114"/>
                  </a:cubicBezTo>
                  <a:cubicBezTo>
                    <a:pt x="1551281" y="983847"/>
                    <a:pt x="1559748" y="1124017"/>
                    <a:pt x="1569155" y="1350735"/>
                  </a:cubicBezTo>
                  <a:cubicBezTo>
                    <a:pt x="1578562" y="1577453"/>
                    <a:pt x="1588911" y="2073224"/>
                    <a:pt x="1597378" y="2276424"/>
                  </a:cubicBezTo>
                  <a:cubicBezTo>
                    <a:pt x="1605845" y="2479624"/>
                    <a:pt x="1609607" y="2551120"/>
                    <a:pt x="1619955" y="2569935"/>
                  </a:cubicBezTo>
                  <a:cubicBezTo>
                    <a:pt x="1630303" y="2588750"/>
                    <a:pt x="1643473" y="2667772"/>
                    <a:pt x="1659466" y="2389313"/>
                  </a:cubicBezTo>
                  <a:cubicBezTo>
                    <a:pt x="1675459" y="2110854"/>
                    <a:pt x="1699918" y="1219972"/>
                    <a:pt x="1715911" y="899180"/>
                  </a:cubicBezTo>
                  <a:cubicBezTo>
                    <a:pt x="1731904" y="578388"/>
                    <a:pt x="1741311" y="534173"/>
                    <a:pt x="1755422" y="464558"/>
                  </a:cubicBezTo>
                  <a:cubicBezTo>
                    <a:pt x="1769533" y="394943"/>
                    <a:pt x="1783644" y="171047"/>
                    <a:pt x="1800577" y="481491"/>
                  </a:cubicBezTo>
                  <a:cubicBezTo>
                    <a:pt x="1817510" y="791935"/>
                    <a:pt x="1842911" y="1936817"/>
                    <a:pt x="1857022" y="2327224"/>
                  </a:cubicBezTo>
                  <a:cubicBezTo>
                    <a:pt x="1871133" y="2717631"/>
                    <a:pt x="1878659" y="2727039"/>
                    <a:pt x="1885244" y="2823935"/>
                  </a:cubicBezTo>
                  <a:cubicBezTo>
                    <a:pt x="1891829" y="2920831"/>
                    <a:pt x="1885244" y="3009261"/>
                    <a:pt x="1896533" y="2908602"/>
                  </a:cubicBezTo>
                  <a:cubicBezTo>
                    <a:pt x="1907822" y="2807943"/>
                    <a:pt x="1935104" y="2515373"/>
                    <a:pt x="1952978" y="2219980"/>
                  </a:cubicBezTo>
                  <a:cubicBezTo>
                    <a:pt x="1970852" y="1924587"/>
                    <a:pt x="1989667" y="1363905"/>
                    <a:pt x="2003778" y="1136246"/>
                  </a:cubicBezTo>
                  <a:cubicBezTo>
                    <a:pt x="2017889" y="908587"/>
                    <a:pt x="2015066" y="757128"/>
                    <a:pt x="2037644" y="854024"/>
                  </a:cubicBezTo>
                  <a:cubicBezTo>
                    <a:pt x="2060222" y="950920"/>
                    <a:pt x="2115725" y="1539824"/>
                    <a:pt x="2139244" y="1717624"/>
                  </a:cubicBezTo>
                  <a:cubicBezTo>
                    <a:pt x="2162763" y="1895424"/>
                    <a:pt x="2160881" y="1949046"/>
                    <a:pt x="2178755" y="1920824"/>
                  </a:cubicBezTo>
                  <a:cubicBezTo>
                    <a:pt x="2196629" y="1892602"/>
                    <a:pt x="2226733" y="1616965"/>
                    <a:pt x="2246489" y="1548291"/>
                  </a:cubicBezTo>
                  <a:cubicBezTo>
                    <a:pt x="2266245" y="1479617"/>
                    <a:pt x="2279415" y="1449513"/>
                    <a:pt x="2297289" y="1508780"/>
                  </a:cubicBezTo>
                  <a:cubicBezTo>
                    <a:pt x="2315163" y="1568047"/>
                    <a:pt x="2335859" y="1805114"/>
                    <a:pt x="2353733" y="1903891"/>
                  </a:cubicBezTo>
                  <a:cubicBezTo>
                    <a:pt x="2371607" y="2002668"/>
                    <a:pt x="2384778" y="2143779"/>
                    <a:pt x="2404533" y="2101446"/>
                  </a:cubicBezTo>
                  <a:cubicBezTo>
                    <a:pt x="2424289" y="2059113"/>
                    <a:pt x="2456273" y="1776891"/>
                    <a:pt x="2472266" y="1649891"/>
                  </a:cubicBezTo>
                  <a:cubicBezTo>
                    <a:pt x="2488259" y="1522891"/>
                    <a:pt x="2490141" y="1403416"/>
                    <a:pt x="2500489" y="1339446"/>
                  </a:cubicBezTo>
                  <a:cubicBezTo>
                    <a:pt x="2510837" y="1275476"/>
                    <a:pt x="2511777" y="1219973"/>
                    <a:pt x="2534355" y="1266069"/>
                  </a:cubicBezTo>
                  <a:cubicBezTo>
                    <a:pt x="2556933" y="1312165"/>
                    <a:pt x="2612437" y="1531357"/>
                    <a:pt x="2635955" y="1616024"/>
                  </a:cubicBezTo>
                  <a:cubicBezTo>
                    <a:pt x="2659474" y="1700691"/>
                    <a:pt x="2662296" y="1758076"/>
                    <a:pt x="2675466" y="1774069"/>
                  </a:cubicBezTo>
                  <a:cubicBezTo>
                    <a:pt x="2688636" y="1790062"/>
                    <a:pt x="2694282" y="1728913"/>
                    <a:pt x="2714978" y="1711980"/>
                  </a:cubicBezTo>
                  <a:cubicBezTo>
                    <a:pt x="2735674" y="1695047"/>
                    <a:pt x="2769540" y="1664943"/>
                    <a:pt x="2799644" y="1672469"/>
                  </a:cubicBezTo>
                  <a:cubicBezTo>
                    <a:pt x="2829748" y="1679995"/>
                    <a:pt x="2874904" y="1746787"/>
                    <a:pt x="2895600" y="1757135"/>
                  </a:cubicBezTo>
                  <a:cubicBezTo>
                    <a:pt x="2916296" y="1767483"/>
                    <a:pt x="2909711" y="1763720"/>
                    <a:pt x="2923822" y="1734557"/>
                  </a:cubicBezTo>
                  <a:cubicBezTo>
                    <a:pt x="2937933" y="1705394"/>
                    <a:pt x="2961451" y="1625431"/>
                    <a:pt x="2980266" y="1582157"/>
                  </a:cubicBezTo>
                  <a:cubicBezTo>
                    <a:pt x="2999081" y="1538883"/>
                    <a:pt x="3009430" y="1457039"/>
                    <a:pt x="3036711" y="1474913"/>
                  </a:cubicBezTo>
                  <a:cubicBezTo>
                    <a:pt x="3063993" y="1492787"/>
                    <a:pt x="3118555" y="1642365"/>
                    <a:pt x="3143955" y="1689402"/>
                  </a:cubicBezTo>
                  <a:cubicBezTo>
                    <a:pt x="3169355" y="1736439"/>
                    <a:pt x="3169355" y="1761839"/>
                    <a:pt x="3189111" y="1757135"/>
                  </a:cubicBezTo>
                  <a:cubicBezTo>
                    <a:pt x="3208867" y="1752431"/>
                    <a:pt x="3243674" y="1680935"/>
                    <a:pt x="3262489" y="1661180"/>
                  </a:cubicBezTo>
                  <a:cubicBezTo>
                    <a:pt x="3281304" y="1641425"/>
                    <a:pt x="3274719" y="1635780"/>
                    <a:pt x="3302000" y="1638602"/>
                  </a:cubicBezTo>
                  <a:cubicBezTo>
                    <a:pt x="3329282" y="1641424"/>
                    <a:pt x="3392311" y="1682817"/>
                    <a:pt x="3426178" y="1678113"/>
                  </a:cubicBezTo>
                  <a:cubicBezTo>
                    <a:pt x="3460045" y="1673409"/>
                    <a:pt x="3483563" y="1626373"/>
                    <a:pt x="3505200" y="1610380"/>
                  </a:cubicBezTo>
                  <a:cubicBezTo>
                    <a:pt x="3526837" y="1594387"/>
                    <a:pt x="3526837" y="1567105"/>
                    <a:pt x="3556000" y="1582157"/>
                  </a:cubicBezTo>
                  <a:cubicBezTo>
                    <a:pt x="3585163" y="1597209"/>
                    <a:pt x="3652897" y="1679054"/>
                    <a:pt x="3680178" y="1700691"/>
                  </a:cubicBezTo>
                  <a:cubicBezTo>
                    <a:pt x="3707459" y="1722328"/>
                    <a:pt x="3706519" y="1720447"/>
                    <a:pt x="3719689" y="1711980"/>
                  </a:cubicBezTo>
                  <a:cubicBezTo>
                    <a:pt x="3732859" y="1703513"/>
                    <a:pt x="3741326" y="1664943"/>
                    <a:pt x="3759200" y="1649891"/>
                  </a:cubicBezTo>
                  <a:cubicBezTo>
                    <a:pt x="3777074" y="1634839"/>
                    <a:pt x="3800592" y="1621669"/>
                    <a:pt x="3826933" y="1621669"/>
                  </a:cubicBezTo>
                  <a:cubicBezTo>
                    <a:pt x="3853274" y="1621669"/>
                    <a:pt x="3887140" y="1648950"/>
                    <a:pt x="3917244" y="1649891"/>
                  </a:cubicBezTo>
                  <a:cubicBezTo>
                    <a:pt x="3947348" y="1650832"/>
                    <a:pt x="3982155" y="1626372"/>
                    <a:pt x="4007555" y="1627313"/>
                  </a:cubicBezTo>
                  <a:cubicBezTo>
                    <a:pt x="4032955" y="1628254"/>
                    <a:pt x="4037659" y="1649891"/>
                    <a:pt x="4069644" y="1655535"/>
                  </a:cubicBezTo>
                  <a:cubicBezTo>
                    <a:pt x="4101629" y="1661179"/>
                    <a:pt x="4140200" y="1664002"/>
                    <a:pt x="4199466" y="1661180"/>
                  </a:cubicBezTo>
                  <a:cubicBezTo>
                    <a:pt x="4258732" y="1658358"/>
                    <a:pt x="4341988" y="1648480"/>
                    <a:pt x="4425244" y="1638602"/>
                  </a:cubicBezTo>
                </a:path>
              </a:pathLst>
            </a:custGeom>
            <a:noFill/>
            <a:ln w="635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/>
            </a:p>
          </p:txBody>
        </p:sp>
        <p:grpSp>
          <p:nvGrpSpPr>
            <p:cNvPr id="18" name="Group 293">
              <a:extLst>
                <a:ext uri="{FF2B5EF4-FFF2-40B4-BE49-F238E27FC236}">
                  <a16:creationId xmlns:a16="http://schemas.microsoft.com/office/drawing/2014/main" xmlns="" id="{8D70CFED-5DE9-B645-AD20-31F33DA528E1}"/>
                </a:ext>
              </a:extLst>
            </p:cNvPr>
            <p:cNvGrpSpPr/>
            <p:nvPr/>
          </p:nvGrpSpPr>
          <p:grpSpPr>
            <a:xfrm flipH="1">
              <a:off x="1019966" y="4466447"/>
              <a:ext cx="993869" cy="963479"/>
              <a:chOff x="1014903" y="1952464"/>
              <a:chExt cx="1035293" cy="1042204"/>
            </a:xfrm>
          </p:grpSpPr>
          <p:sp>
            <p:nvSpPr>
              <p:cNvPr id="19" name="Freihandform 32">
                <a:extLst>
                  <a:ext uri="{FF2B5EF4-FFF2-40B4-BE49-F238E27FC236}">
                    <a16:creationId xmlns:a16="http://schemas.microsoft.com/office/drawing/2014/main" xmlns="" id="{0DBC97FF-7445-724D-AC96-52AEE67A993A}"/>
                  </a:ext>
                </a:extLst>
              </p:cNvPr>
              <p:cNvSpPr/>
              <p:nvPr/>
            </p:nvSpPr>
            <p:spPr>
              <a:xfrm flipH="1">
                <a:off x="1014903" y="1952464"/>
                <a:ext cx="1035293" cy="1042204"/>
              </a:xfrm>
              <a:custGeom>
                <a:avLst/>
                <a:gdLst>
                  <a:gd name="connsiteX0" fmla="*/ 0 w 3262006"/>
                  <a:gd name="connsiteY0" fmla="*/ 3181607 h 3329774"/>
                  <a:gd name="connsiteX1" fmla="*/ 431800 w 3262006"/>
                  <a:gd name="connsiteY1" fmla="*/ 2682074 h 3329774"/>
                  <a:gd name="connsiteX2" fmla="*/ 563033 w 3262006"/>
                  <a:gd name="connsiteY2" fmla="*/ 2542374 h 3329774"/>
                  <a:gd name="connsiteX3" fmla="*/ 630766 w 3262006"/>
                  <a:gd name="connsiteY3" fmla="*/ 2415374 h 3329774"/>
                  <a:gd name="connsiteX4" fmla="*/ 664633 w 3262006"/>
                  <a:gd name="connsiteY4" fmla="*/ 2305307 h 3329774"/>
                  <a:gd name="connsiteX5" fmla="*/ 690033 w 3262006"/>
                  <a:gd name="connsiteY5" fmla="*/ 2165607 h 3329774"/>
                  <a:gd name="connsiteX6" fmla="*/ 677333 w 3262006"/>
                  <a:gd name="connsiteY6" fmla="*/ 1996274 h 3329774"/>
                  <a:gd name="connsiteX7" fmla="*/ 579966 w 3262006"/>
                  <a:gd name="connsiteY7" fmla="*/ 1666074 h 3329774"/>
                  <a:gd name="connsiteX8" fmla="*/ 529166 w 3262006"/>
                  <a:gd name="connsiteY8" fmla="*/ 1407840 h 3329774"/>
                  <a:gd name="connsiteX9" fmla="*/ 541866 w 3262006"/>
                  <a:gd name="connsiteY9" fmla="*/ 1191940 h 3329774"/>
                  <a:gd name="connsiteX10" fmla="*/ 567266 w 3262006"/>
                  <a:gd name="connsiteY10" fmla="*/ 908307 h 3329774"/>
                  <a:gd name="connsiteX11" fmla="*/ 651933 w 3262006"/>
                  <a:gd name="connsiteY11" fmla="*/ 658540 h 3329774"/>
                  <a:gd name="connsiteX12" fmla="*/ 770466 w 3262006"/>
                  <a:gd name="connsiteY12" fmla="*/ 472274 h 3329774"/>
                  <a:gd name="connsiteX13" fmla="*/ 880533 w 3262006"/>
                  <a:gd name="connsiteY13" fmla="*/ 357974 h 3329774"/>
                  <a:gd name="connsiteX14" fmla="*/ 1155700 w 3262006"/>
                  <a:gd name="connsiteY14" fmla="*/ 146307 h 3329774"/>
                  <a:gd name="connsiteX15" fmla="*/ 1308100 w 3262006"/>
                  <a:gd name="connsiteY15" fmla="*/ 74340 h 3329774"/>
                  <a:gd name="connsiteX16" fmla="*/ 1477433 w 3262006"/>
                  <a:gd name="connsiteY16" fmla="*/ 27774 h 3329774"/>
                  <a:gd name="connsiteX17" fmla="*/ 1625600 w 3262006"/>
                  <a:gd name="connsiteY17" fmla="*/ 6607 h 3329774"/>
                  <a:gd name="connsiteX18" fmla="*/ 1828800 w 3262006"/>
                  <a:gd name="connsiteY18" fmla="*/ 2374 h 3329774"/>
                  <a:gd name="connsiteX19" fmla="*/ 2053166 w 3262006"/>
                  <a:gd name="connsiteY19" fmla="*/ 40474 h 3329774"/>
                  <a:gd name="connsiteX20" fmla="*/ 2345266 w 3262006"/>
                  <a:gd name="connsiteY20" fmla="*/ 142074 h 3329774"/>
                  <a:gd name="connsiteX21" fmla="*/ 2552700 w 3262006"/>
                  <a:gd name="connsiteY21" fmla="*/ 260607 h 3329774"/>
                  <a:gd name="connsiteX22" fmla="*/ 2688166 w 3262006"/>
                  <a:gd name="connsiteY22" fmla="*/ 353740 h 3329774"/>
                  <a:gd name="connsiteX23" fmla="*/ 2823633 w 3262006"/>
                  <a:gd name="connsiteY23" fmla="*/ 459574 h 3329774"/>
                  <a:gd name="connsiteX24" fmla="*/ 2988733 w 3262006"/>
                  <a:gd name="connsiteY24" fmla="*/ 637374 h 3329774"/>
                  <a:gd name="connsiteX25" fmla="*/ 3090333 w 3262006"/>
                  <a:gd name="connsiteY25" fmla="*/ 794007 h 3329774"/>
                  <a:gd name="connsiteX26" fmla="*/ 3145366 w 3262006"/>
                  <a:gd name="connsiteY26" fmla="*/ 946407 h 3329774"/>
                  <a:gd name="connsiteX27" fmla="*/ 3162300 w 3262006"/>
                  <a:gd name="connsiteY27" fmla="*/ 1149607 h 3329774"/>
                  <a:gd name="connsiteX28" fmla="*/ 3170766 w 3262006"/>
                  <a:gd name="connsiteY28" fmla="*/ 1285074 h 3329774"/>
                  <a:gd name="connsiteX29" fmla="*/ 3179233 w 3262006"/>
                  <a:gd name="connsiteY29" fmla="*/ 1458640 h 3329774"/>
                  <a:gd name="connsiteX30" fmla="*/ 3170766 w 3262006"/>
                  <a:gd name="connsiteY30" fmla="*/ 1606807 h 3329774"/>
                  <a:gd name="connsiteX31" fmla="*/ 3077633 w 3262006"/>
                  <a:gd name="connsiteY31" fmla="*/ 1716874 h 3329774"/>
                  <a:gd name="connsiteX32" fmla="*/ 3136900 w 3262006"/>
                  <a:gd name="connsiteY32" fmla="*/ 1903140 h 3329774"/>
                  <a:gd name="connsiteX33" fmla="*/ 3179233 w 3262006"/>
                  <a:gd name="connsiteY33" fmla="*/ 2051307 h 3329774"/>
                  <a:gd name="connsiteX34" fmla="*/ 3238500 w 3262006"/>
                  <a:gd name="connsiteY34" fmla="*/ 2131740 h 3329774"/>
                  <a:gd name="connsiteX35" fmla="*/ 3259666 w 3262006"/>
                  <a:gd name="connsiteY35" fmla="*/ 2229107 h 3329774"/>
                  <a:gd name="connsiteX36" fmla="*/ 3187700 w 3262006"/>
                  <a:gd name="connsiteY36" fmla="*/ 2318007 h 3329774"/>
                  <a:gd name="connsiteX37" fmla="*/ 3035300 w 3262006"/>
                  <a:gd name="connsiteY37" fmla="*/ 2347640 h 3329774"/>
                  <a:gd name="connsiteX38" fmla="*/ 3018366 w 3262006"/>
                  <a:gd name="connsiteY38" fmla="*/ 2428074 h 3329774"/>
                  <a:gd name="connsiteX39" fmla="*/ 3031066 w 3262006"/>
                  <a:gd name="connsiteY39" fmla="*/ 2491574 h 3329774"/>
                  <a:gd name="connsiteX40" fmla="*/ 3009900 w 3262006"/>
                  <a:gd name="connsiteY40" fmla="*/ 2576240 h 3329774"/>
                  <a:gd name="connsiteX41" fmla="*/ 2963333 w 3262006"/>
                  <a:gd name="connsiteY41" fmla="*/ 2593174 h 3329774"/>
                  <a:gd name="connsiteX42" fmla="*/ 2950633 w 3262006"/>
                  <a:gd name="connsiteY42" fmla="*/ 2618574 h 3329774"/>
                  <a:gd name="connsiteX43" fmla="*/ 2971800 w 3262006"/>
                  <a:gd name="connsiteY43" fmla="*/ 2652440 h 3329774"/>
                  <a:gd name="connsiteX44" fmla="*/ 2984500 w 3262006"/>
                  <a:gd name="connsiteY44" fmla="*/ 2703240 h 3329774"/>
                  <a:gd name="connsiteX45" fmla="*/ 2967566 w 3262006"/>
                  <a:gd name="connsiteY45" fmla="*/ 2745574 h 3329774"/>
                  <a:gd name="connsiteX46" fmla="*/ 2899833 w 3262006"/>
                  <a:gd name="connsiteY46" fmla="*/ 2792140 h 3329774"/>
                  <a:gd name="connsiteX47" fmla="*/ 2819400 w 3262006"/>
                  <a:gd name="connsiteY47" fmla="*/ 2897974 h 3329774"/>
                  <a:gd name="connsiteX48" fmla="*/ 2832100 w 3262006"/>
                  <a:gd name="connsiteY48" fmla="*/ 3012274 h 3329774"/>
                  <a:gd name="connsiteX49" fmla="*/ 2806700 w 3262006"/>
                  <a:gd name="connsiteY49" fmla="*/ 3135040 h 3329774"/>
                  <a:gd name="connsiteX50" fmla="*/ 2751666 w 3262006"/>
                  <a:gd name="connsiteY50" fmla="*/ 3190074 h 3329774"/>
                  <a:gd name="connsiteX51" fmla="*/ 2628900 w 3262006"/>
                  <a:gd name="connsiteY51" fmla="*/ 3207007 h 3329774"/>
                  <a:gd name="connsiteX52" fmla="*/ 2400300 w 3262006"/>
                  <a:gd name="connsiteY52" fmla="*/ 3156207 h 3329774"/>
                  <a:gd name="connsiteX53" fmla="*/ 2222500 w 3262006"/>
                  <a:gd name="connsiteY53" fmla="*/ 3105407 h 3329774"/>
                  <a:gd name="connsiteX54" fmla="*/ 2108200 w 3262006"/>
                  <a:gd name="connsiteY54" fmla="*/ 3160440 h 3329774"/>
                  <a:gd name="connsiteX55" fmla="*/ 2053166 w 3262006"/>
                  <a:gd name="connsiteY55" fmla="*/ 3257807 h 3329774"/>
                  <a:gd name="connsiteX56" fmla="*/ 2057400 w 3262006"/>
                  <a:gd name="connsiteY56" fmla="*/ 3329774 h 3329774"/>
                  <a:gd name="connsiteX0" fmla="*/ 0 w 3312806"/>
                  <a:gd name="connsiteY0" fmla="*/ 3325541 h 3329774"/>
                  <a:gd name="connsiteX1" fmla="*/ 482600 w 3312806"/>
                  <a:gd name="connsiteY1" fmla="*/ 2682074 h 3329774"/>
                  <a:gd name="connsiteX2" fmla="*/ 613833 w 3312806"/>
                  <a:gd name="connsiteY2" fmla="*/ 2542374 h 3329774"/>
                  <a:gd name="connsiteX3" fmla="*/ 681566 w 3312806"/>
                  <a:gd name="connsiteY3" fmla="*/ 2415374 h 3329774"/>
                  <a:gd name="connsiteX4" fmla="*/ 715433 w 3312806"/>
                  <a:gd name="connsiteY4" fmla="*/ 2305307 h 3329774"/>
                  <a:gd name="connsiteX5" fmla="*/ 740833 w 3312806"/>
                  <a:gd name="connsiteY5" fmla="*/ 2165607 h 3329774"/>
                  <a:gd name="connsiteX6" fmla="*/ 728133 w 3312806"/>
                  <a:gd name="connsiteY6" fmla="*/ 1996274 h 3329774"/>
                  <a:gd name="connsiteX7" fmla="*/ 630766 w 3312806"/>
                  <a:gd name="connsiteY7" fmla="*/ 1666074 h 3329774"/>
                  <a:gd name="connsiteX8" fmla="*/ 579966 w 3312806"/>
                  <a:gd name="connsiteY8" fmla="*/ 1407840 h 3329774"/>
                  <a:gd name="connsiteX9" fmla="*/ 592666 w 3312806"/>
                  <a:gd name="connsiteY9" fmla="*/ 1191940 h 3329774"/>
                  <a:gd name="connsiteX10" fmla="*/ 618066 w 3312806"/>
                  <a:gd name="connsiteY10" fmla="*/ 908307 h 3329774"/>
                  <a:gd name="connsiteX11" fmla="*/ 702733 w 3312806"/>
                  <a:gd name="connsiteY11" fmla="*/ 658540 h 3329774"/>
                  <a:gd name="connsiteX12" fmla="*/ 821266 w 3312806"/>
                  <a:gd name="connsiteY12" fmla="*/ 472274 h 3329774"/>
                  <a:gd name="connsiteX13" fmla="*/ 931333 w 3312806"/>
                  <a:gd name="connsiteY13" fmla="*/ 357974 h 3329774"/>
                  <a:gd name="connsiteX14" fmla="*/ 1206500 w 3312806"/>
                  <a:gd name="connsiteY14" fmla="*/ 146307 h 3329774"/>
                  <a:gd name="connsiteX15" fmla="*/ 1358900 w 3312806"/>
                  <a:gd name="connsiteY15" fmla="*/ 74340 h 3329774"/>
                  <a:gd name="connsiteX16" fmla="*/ 1528233 w 3312806"/>
                  <a:gd name="connsiteY16" fmla="*/ 27774 h 3329774"/>
                  <a:gd name="connsiteX17" fmla="*/ 1676400 w 3312806"/>
                  <a:gd name="connsiteY17" fmla="*/ 6607 h 3329774"/>
                  <a:gd name="connsiteX18" fmla="*/ 1879600 w 3312806"/>
                  <a:gd name="connsiteY18" fmla="*/ 2374 h 3329774"/>
                  <a:gd name="connsiteX19" fmla="*/ 2103966 w 3312806"/>
                  <a:gd name="connsiteY19" fmla="*/ 40474 h 3329774"/>
                  <a:gd name="connsiteX20" fmla="*/ 2396066 w 3312806"/>
                  <a:gd name="connsiteY20" fmla="*/ 142074 h 3329774"/>
                  <a:gd name="connsiteX21" fmla="*/ 2603500 w 3312806"/>
                  <a:gd name="connsiteY21" fmla="*/ 260607 h 3329774"/>
                  <a:gd name="connsiteX22" fmla="*/ 2738966 w 3312806"/>
                  <a:gd name="connsiteY22" fmla="*/ 353740 h 3329774"/>
                  <a:gd name="connsiteX23" fmla="*/ 2874433 w 3312806"/>
                  <a:gd name="connsiteY23" fmla="*/ 459574 h 3329774"/>
                  <a:gd name="connsiteX24" fmla="*/ 3039533 w 3312806"/>
                  <a:gd name="connsiteY24" fmla="*/ 637374 h 3329774"/>
                  <a:gd name="connsiteX25" fmla="*/ 3141133 w 3312806"/>
                  <a:gd name="connsiteY25" fmla="*/ 794007 h 3329774"/>
                  <a:gd name="connsiteX26" fmla="*/ 3196166 w 3312806"/>
                  <a:gd name="connsiteY26" fmla="*/ 946407 h 3329774"/>
                  <a:gd name="connsiteX27" fmla="*/ 3213100 w 3312806"/>
                  <a:gd name="connsiteY27" fmla="*/ 1149607 h 3329774"/>
                  <a:gd name="connsiteX28" fmla="*/ 3221566 w 3312806"/>
                  <a:gd name="connsiteY28" fmla="*/ 1285074 h 3329774"/>
                  <a:gd name="connsiteX29" fmla="*/ 3230033 w 3312806"/>
                  <a:gd name="connsiteY29" fmla="*/ 1458640 h 3329774"/>
                  <a:gd name="connsiteX30" fmla="*/ 3221566 w 3312806"/>
                  <a:gd name="connsiteY30" fmla="*/ 1606807 h 3329774"/>
                  <a:gd name="connsiteX31" fmla="*/ 3128433 w 3312806"/>
                  <a:gd name="connsiteY31" fmla="*/ 1716874 h 3329774"/>
                  <a:gd name="connsiteX32" fmla="*/ 3187700 w 3312806"/>
                  <a:gd name="connsiteY32" fmla="*/ 1903140 h 3329774"/>
                  <a:gd name="connsiteX33" fmla="*/ 3230033 w 3312806"/>
                  <a:gd name="connsiteY33" fmla="*/ 2051307 h 3329774"/>
                  <a:gd name="connsiteX34" fmla="*/ 3289300 w 3312806"/>
                  <a:gd name="connsiteY34" fmla="*/ 2131740 h 3329774"/>
                  <a:gd name="connsiteX35" fmla="*/ 3310466 w 3312806"/>
                  <a:gd name="connsiteY35" fmla="*/ 2229107 h 3329774"/>
                  <a:gd name="connsiteX36" fmla="*/ 3238500 w 3312806"/>
                  <a:gd name="connsiteY36" fmla="*/ 2318007 h 3329774"/>
                  <a:gd name="connsiteX37" fmla="*/ 3086100 w 3312806"/>
                  <a:gd name="connsiteY37" fmla="*/ 2347640 h 3329774"/>
                  <a:gd name="connsiteX38" fmla="*/ 3069166 w 3312806"/>
                  <a:gd name="connsiteY38" fmla="*/ 2428074 h 3329774"/>
                  <a:gd name="connsiteX39" fmla="*/ 3081866 w 3312806"/>
                  <a:gd name="connsiteY39" fmla="*/ 2491574 h 3329774"/>
                  <a:gd name="connsiteX40" fmla="*/ 3060700 w 3312806"/>
                  <a:gd name="connsiteY40" fmla="*/ 2576240 h 3329774"/>
                  <a:gd name="connsiteX41" fmla="*/ 3014133 w 3312806"/>
                  <a:gd name="connsiteY41" fmla="*/ 2593174 h 3329774"/>
                  <a:gd name="connsiteX42" fmla="*/ 3001433 w 3312806"/>
                  <a:gd name="connsiteY42" fmla="*/ 2618574 h 3329774"/>
                  <a:gd name="connsiteX43" fmla="*/ 3022600 w 3312806"/>
                  <a:gd name="connsiteY43" fmla="*/ 2652440 h 3329774"/>
                  <a:gd name="connsiteX44" fmla="*/ 3035300 w 3312806"/>
                  <a:gd name="connsiteY44" fmla="*/ 2703240 h 3329774"/>
                  <a:gd name="connsiteX45" fmla="*/ 3018366 w 3312806"/>
                  <a:gd name="connsiteY45" fmla="*/ 2745574 h 3329774"/>
                  <a:gd name="connsiteX46" fmla="*/ 2950633 w 3312806"/>
                  <a:gd name="connsiteY46" fmla="*/ 2792140 h 3329774"/>
                  <a:gd name="connsiteX47" fmla="*/ 2870200 w 3312806"/>
                  <a:gd name="connsiteY47" fmla="*/ 2897974 h 3329774"/>
                  <a:gd name="connsiteX48" fmla="*/ 2882900 w 3312806"/>
                  <a:gd name="connsiteY48" fmla="*/ 3012274 h 3329774"/>
                  <a:gd name="connsiteX49" fmla="*/ 2857500 w 3312806"/>
                  <a:gd name="connsiteY49" fmla="*/ 3135040 h 3329774"/>
                  <a:gd name="connsiteX50" fmla="*/ 2802466 w 3312806"/>
                  <a:gd name="connsiteY50" fmla="*/ 3190074 h 3329774"/>
                  <a:gd name="connsiteX51" fmla="*/ 2679700 w 3312806"/>
                  <a:gd name="connsiteY51" fmla="*/ 3207007 h 3329774"/>
                  <a:gd name="connsiteX52" fmla="*/ 2451100 w 3312806"/>
                  <a:gd name="connsiteY52" fmla="*/ 3156207 h 3329774"/>
                  <a:gd name="connsiteX53" fmla="*/ 2273300 w 3312806"/>
                  <a:gd name="connsiteY53" fmla="*/ 3105407 h 3329774"/>
                  <a:gd name="connsiteX54" fmla="*/ 2159000 w 3312806"/>
                  <a:gd name="connsiteY54" fmla="*/ 3160440 h 3329774"/>
                  <a:gd name="connsiteX55" fmla="*/ 2103966 w 3312806"/>
                  <a:gd name="connsiteY55" fmla="*/ 3257807 h 3329774"/>
                  <a:gd name="connsiteX56" fmla="*/ 2108200 w 3312806"/>
                  <a:gd name="connsiteY56" fmla="*/ 3329774 h 3329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3312806" h="3329774">
                    <a:moveTo>
                      <a:pt x="0" y="3325541"/>
                    </a:moveTo>
                    <a:cubicBezTo>
                      <a:pt x="160867" y="3111052"/>
                      <a:pt x="380294" y="2812602"/>
                      <a:pt x="482600" y="2682074"/>
                    </a:cubicBezTo>
                    <a:cubicBezTo>
                      <a:pt x="584906" y="2551546"/>
                      <a:pt x="580672" y="2586824"/>
                      <a:pt x="613833" y="2542374"/>
                    </a:cubicBezTo>
                    <a:cubicBezTo>
                      <a:pt x="646994" y="2497924"/>
                      <a:pt x="664633" y="2454885"/>
                      <a:pt x="681566" y="2415374"/>
                    </a:cubicBezTo>
                    <a:cubicBezTo>
                      <a:pt x="698499" y="2375863"/>
                      <a:pt x="705555" y="2346935"/>
                      <a:pt x="715433" y="2305307"/>
                    </a:cubicBezTo>
                    <a:cubicBezTo>
                      <a:pt x="725311" y="2263679"/>
                      <a:pt x="738716" y="2217112"/>
                      <a:pt x="740833" y="2165607"/>
                    </a:cubicBezTo>
                    <a:cubicBezTo>
                      <a:pt x="742950" y="2114102"/>
                      <a:pt x="746477" y="2079529"/>
                      <a:pt x="728133" y="1996274"/>
                    </a:cubicBezTo>
                    <a:cubicBezTo>
                      <a:pt x="709789" y="1913019"/>
                      <a:pt x="655460" y="1764146"/>
                      <a:pt x="630766" y="1666074"/>
                    </a:cubicBezTo>
                    <a:cubicBezTo>
                      <a:pt x="606072" y="1568002"/>
                      <a:pt x="586316" y="1486862"/>
                      <a:pt x="579966" y="1407840"/>
                    </a:cubicBezTo>
                    <a:cubicBezTo>
                      <a:pt x="573616" y="1328818"/>
                      <a:pt x="586316" y="1275195"/>
                      <a:pt x="592666" y="1191940"/>
                    </a:cubicBezTo>
                    <a:cubicBezTo>
                      <a:pt x="599016" y="1108685"/>
                      <a:pt x="599722" y="997207"/>
                      <a:pt x="618066" y="908307"/>
                    </a:cubicBezTo>
                    <a:cubicBezTo>
                      <a:pt x="636410" y="819407"/>
                      <a:pt x="668866" y="731212"/>
                      <a:pt x="702733" y="658540"/>
                    </a:cubicBezTo>
                    <a:cubicBezTo>
                      <a:pt x="736600" y="585868"/>
                      <a:pt x="783166" y="522368"/>
                      <a:pt x="821266" y="472274"/>
                    </a:cubicBezTo>
                    <a:cubicBezTo>
                      <a:pt x="859366" y="422180"/>
                      <a:pt x="867127" y="412302"/>
                      <a:pt x="931333" y="357974"/>
                    </a:cubicBezTo>
                    <a:cubicBezTo>
                      <a:pt x="995539" y="303646"/>
                      <a:pt x="1135239" y="193579"/>
                      <a:pt x="1206500" y="146307"/>
                    </a:cubicBezTo>
                    <a:cubicBezTo>
                      <a:pt x="1277761" y="99035"/>
                      <a:pt x="1305278" y="94095"/>
                      <a:pt x="1358900" y="74340"/>
                    </a:cubicBezTo>
                    <a:cubicBezTo>
                      <a:pt x="1412522" y="54585"/>
                      <a:pt x="1475316" y="39063"/>
                      <a:pt x="1528233" y="27774"/>
                    </a:cubicBezTo>
                    <a:cubicBezTo>
                      <a:pt x="1581150" y="16485"/>
                      <a:pt x="1617839" y="10840"/>
                      <a:pt x="1676400" y="6607"/>
                    </a:cubicBezTo>
                    <a:cubicBezTo>
                      <a:pt x="1734961" y="2374"/>
                      <a:pt x="1808339" y="-3270"/>
                      <a:pt x="1879600" y="2374"/>
                    </a:cubicBezTo>
                    <a:cubicBezTo>
                      <a:pt x="1950861" y="8018"/>
                      <a:pt x="2017888" y="17191"/>
                      <a:pt x="2103966" y="40474"/>
                    </a:cubicBezTo>
                    <a:cubicBezTo>
                      <a:pt x="2190044" y="63757"/>
                      <a:pt x="2312810" y="105385"/>
                      <a:pt x="2396066" y="142074"/>
                    </a:cubicBezTo>
                    <a:cubicBezTo>
                      <a:pt x="2479322" y="178763"/>
                      <a:pt x="2546350" y="225329"/>
                      <a:pt x="2603500" y="260607"/>
                    </a:cubicBezTo>
                    <a:cubicBezTo>
                      <a:pt x="2660650" y="295885"/>
                      <a:pt x="2693811" y="320579"/>
                      <a:pt x="2738966" y="353740"/>
                    </a:cubicBezTo>
                    <a:cubicBezTo>
                      <a:pt x="2784122" y="386901"/>
                      <a:pt x="2824339" y="412302"/>
                      <a:pt x="2874433" y="459574"/>
                    </a:cubicBezTo>
                    <a:cubicBezTo>
                      <a:pt x="2924527" y="506846"/>
                      <a:pt x="2995083" y="581635"/>
                      <a:pt x="3039533" y="637374"/>
                    </a:cubicBezTo>
                    <a:cubicBezTo>
                      <a:pt x="3083983" y="693113"/>
                      <a:pt x="3115028" y="742501"/>
                      <a:pt x="3141133" y="794007"/>
                    </a:cubicBezTo>
                    <a:cubicBezTo>
                      <a:pt x="3167239" y="845512"/>
                      <a:pt x="3184171" y="887140"/>
                      <a:pt x="3196166" y="946407"/>
                    </a:cubicBezTo>
                    <a:cubicBezTo>
                      <a:pt x="3208161" y="1005674"/>
                      <a:pt x="3208867" y="1093162"/>
                      <a:pt x="3213100" y="1149607"/>
                    </a:cubicBezTo>
                    <a:cubicBezTo>
                      <a:pt x="3217333" y="1206052"/>
                      <a:pt x="3218744" y="1233568"/>
                      <a:pt x="3221566" y="1285074"/>
                    </a:cubicBezTo>
                    <a:cubicBezTo>
                      <a:pt x="3224388" y="1336579"/>
                      <a:pt x="3230033" y="1405018"/>
                      <a:pt x="3230033" y="1458640"/>
                    </a:cubicBezTo>
                    <a:cubicBezTo>
                      <a:pt x="3230033" y="1512262"/>
                      <a:pt x="3238499" y="1563768"/>
                      <a:pt x="3221566" y="1606807"/>
                    </a:cubicBezTo>
                    <a:cubicBezTo>
                      <a:pt x="3204633" y="1649846"/>
                      <a:pt x="3134077" y="1667485"/>
                      <a:pt x="3128433" y="1716874"/>
                    </a:cubicBezTo>
                    <a:cubicBezTo>
                      <a:pt x="3122789" y="1766263"/>
                      <a:pt x="3170767" y="1847401"/>
                      <a:pt x="3187700" y="1903140"/>
                    </a:cubicBezTo>
                    <a:cubicBezTo>
                      <a:pt x="3204633" y="1958879"/>
                      <a:pt x="3213100" y="2013207"/>
                      <a:pt x="3230033" y="2051307"/>
                    </a:cubicBezTo>
                    <a:cubicBezTo>
                      <a:pt x="3246966" y="2089407"/>
                      <a:pt x="3275895" y="2102107"/>
                      <a:pt x="3289300" y="2131740"/>
                    </a:cubicBezTo>
                    <a:cubicBezTo>
                      <a:pt x="3302705" y="2161373"/>
                      <a:pt x="3318933" y="2198063"/>
                      <a:pt x="3310466" y="2229107"/>
                    </a:cubicBezTo>
                    <a:cubicBezTo>
                      <a:pt x="3301999" y="2260151"/>
                      <a:pt x="3275894" y="2298251"/>
                      <a:pt x="3238500" y="2318007"/>
                    </a:cubicBezTo>
                    <a:cubicBezTo>
                      <a:pt x="3201106" y="2337762"/>
                      <a:pt x="3114322" y="2329295"/>
                      <a:pt x="3086100" y="2347640"/>
                    </a:cubicBezTo>
                    <a:cubicBezTo>
                      <a:pt x="3057878" y="2365984"/>
                      <a:pt x="3069872" y="2404085"/>
                      <a:pt x="3069166" y="2428074"/>
                    </a:cubicBezTo>
                    <a:cubicBezTo>
                      <a:pt x="3068460" y="2452063"/>
                      <a:pt x="3083277" y="2466880"/>
                      <a:pt x="3081866" y="2491574"/>
                    </a:cubicBezTo>
                    <a:cubicBezTo>
                      <a:pt x="3080455" y="2516268"/>
                      <a:pt x="3071989" y="2559307"/>
                      <a:pt x="3060700" y="2576240"/>
                    </a:cubicBezTo>
                    <a:cubicBezTo>
                      <a:pt x="3049411" y="2593173"/>
                      <a:pt x="3024011" y="2586118"/>
                      <a:pt x="3014133" y="2593174"/>
                    </a:cubicBezTo>
                    <a:cubicBezTo>
                      <a:pt x="3004255" y="2600230"/>
                      <a:pt x="3000022" y="2608696"/>
                      <a:pt x="3001433" y="2618574"/>
                    </a:cubicBezTo>
                    <a:cubicBezTo>
                      <a:pt x="3002844" y="2628452"/>
                      <a:pt x="3016956" y="2638329"/>
                      <a:pt x="3022600" y="2652440"/>
                    </a:cubicBezTo>
                    <a:cubicBezTo>
                      <a:pt x="3028245" y="2666551"/>
                      <a:pt x="3036006" y="2687718"/>
                      <a:pt x="3035300" y="2703240"/>
                    </a:cubicBezTo>
                    <a:cubicBezTo>
                      <a:pt x="3034594" y="2718762"/>
                      <a:pt x="3032477" y="2730757"/>
                      <a:pt x="3018366" y="2745574"/>
                    </a:cubicBezTo>
                    <a:cubicBezTo>
                      <a:pt x="3004255" y="2760391"/>
                      <a:pt x="2975327" y="2766740"/>
                      <a:pt x="2950633" y="2792140"/>
                    </a:cubicBezTo>
                    <a:cubicBezTo>
                      <a:pt x="2925939" y="2817540"/>
                      <a:pt x="2881489" y="2861285"/>
                      <a:pt x="2870200" y="2897974"/>
                    </a:cubicBezTo>
                    <a:cubicBezTo>
                      <a:pt x="2858911" y="2934663"/>
                      <a:pt x="2885017" y="2972763"/>
                      <a:pt x="2882900" y="3012274"/>
                    </a:cubicBezTo>
                    <a:cubicBezTo>
                      <a:pt x="2880783" y="3051785"/>
                      <a:pt x="2870906" y="3105407"/>
                      <a:pt x="2857500" y="3135040"/>
                    </a:cubicBezTo>
                    <a:cubicBezTo>
                      <a:pt x="2844094" y="3164673"/>
                      <a:pt x="2832099" y="3178079"/>
                      <a:pt x="2802466" y="3190074"/>
                    </a:cubicBezTo>
                    <a:cubicBezTo>
                      <a:pt x="2772833" y="3202069"/>
                      <a:pt x="2738261" y="3212652"/>
                      <a:pt x="2679700" y="3207007"/>
                    </a:cubicBezTo>
                    <a:cubicBezTo>
                      <a:pt x="2621139" y="3201363"/>
                      <a:pt x="2518833" y="3173140"/>
                      <a:pt x="2451100" y="3156207"/>
                    </a:cubicBezTo>
                    <a:cubicBezTo>
                      <a:pt x="2383367" y="3139274"/>
                      <a:pt x="2321983" y="3104701"/>
                      <a:pt x="2273300" y="3105407"/>
                    </a:cubicBezTo>
                    <a:cubicBezTo>
                      <a:pt x="2224617" y="3106112"/>
                      <a:pt x="2187222" y="3135040"/>
                      <a:pt x="2159000" y="3160440"/>
                    </a:cubicBezTo>
                    <a:cubicBezTo>
                      <a:pt x="2130778" y="3185840"/>
                      <a:pt x="2112433" y="3229585"/>
                      <a:pt x="2103966" y="3257807"/>
                    </a:cubicBezTo>
                    <a:cubicBezTo>
                      <a:pt x="2095499" y="3286029"/>
                      <a:pt x="2108200" y="3329774"/>
                      <a:pt x="2108200" y="3329774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20" name="Group 296">
                <a:extLst>
                  <a:ext uri="{FF2B5EF4-FFF2-40B4-BE49-F238E27FC236}">
                    <a16:creationId xmlns:a16="http://schemas.microsoft.com/office/drawing/2014/main" xmlns="" id="{7D40A0EE-B078-CD49-882B-13C90D94EF84}"/>
                  </a:ext>
                </a:extLst>
              </p:cNvPr>
              <p:cNvGrpSpPr/>
              <p:nvPr/>
            </p:nvGrpSpPr>
            <p:grpSpPr>
              <a:xfrm>
                <a:off x="1444117" y="2368374"/>
                <a:ext cx="153515" cy="304412"/>
                <a:chOff x="1444117" y="2368374"/>
                <a:chExt cx="153515" cy="304412"/>
              </a:xfrm>
              <a:effectLst/>
            </p:grpSpPr>
            <p:sp>
              <p:nvSpPr>
                <p:cNvPr id="21" name="Freihandform 9">
                  <a:extLst>
                    <a:ext uri="{FF2B5EF4-FFF2-40B4-BE49-F238E27FC236}">
                      <a16:creationId xmlns:a16="http://schemas.microsoft.com/office/drawing/2014/main" xmlns="" id="{062AEFAF-4445-9C46-A7BF-FE505C0C3CBF}"/>
                    </a:ext>
                  </a:extLst>
                </p:cNvPr>
                <p:cNvSpPr/>
                <p:nvPr/>
              </p:nvSpPr>
              <p:spPr>
                <a:xfrm flipH="1">
                  <a:off x="1444117" y="2368374"/>
                  <a:ext cx="153515" cy="304412"/>
                </a:xfrm>
                <a:custGeom>
                  <a:avLst/>
                  <a:gdLst>
                    <a:gd name="connsiteX0" fmla="*/ 2047319 w 2155984"/>
                    <a:gd name="connsiteY0" fmla="*/ 4021611 h 4268615"/>
                    <a:gd name="connsiteX1" fmla="*/ 1897904 w 2155984"/>
                    <a:gd name="connsiteY1" fmla="*/ 4150655 h 4268615"/>
                    <a:gd name="connsiteX2" fmla="*/ 1755281 w 2155984"/>
                    <a:gd name="connsiteY2" fmla="*/ 4218572 h 4268615"/>
                    <a:gd name="connsiteX3" fmla="*/ 1633033 w 2155984"/>
                    <a:gd name="connsiteY3" fmla="*/ 4259323 h 4268615"/>
                    <a:gd name="connsiteX4" fmla="*/ 1510785 w 2155984"/>
                    <a:gd name="connsiteY4" fmla="*/ 4259323 h 4268615"/>
                    <a:gd name="connsiteX5" fmla="*/ 1273080 w 2155984"/>
                    <a:gd name="connsiteY5" fmla="*/ 4157446 h 4268615"/>
                    <a:gd name="connsiteX6" fmla="*/ 865586 w 2155984"/>
                    <a:gd name="connsiteY6" fmla="*/ 3845024 h 4268615"/>
                    <a:gd name="connsiteX7" fmla="*/ 587131 w 2155984"/>
                    <a:gd name="connsiteY7" fmla="*/ 3607312 h 4268615"/>
                    <a:gd name="connsiteX8" fmla="*/ 315468 w 2155984"/>
                    <a:gd name="connsiteY8" fmla="*/ 3349225 h 4268615"/>
                    <a:gd name="connsiteX9" fmla="*/ 200012 w 2155984"/>
                    <a:gd name="connsiteY9" fmla="*/ 3118304 h 4268615"/>
                    <a:gd name="connsiteX10" fmla="*/ 57389 w 2155984"/>
                    <a:gd name="connsiteY10" fmla="*/ 2418751 h 4268615"/>
                    <a:gd name="connsiteX11" fmla="*/ 3056 w 2155984"/>
                    <a:gd name="connsiteY11" fmla="*/ 1882200 h 4268615"/>
                    <a:gd name="connsiteX12" fmla="*/ 16639 w 2155984"/>
                    <a:gd name="connsiteY12" fmla="*/ 1372816 h 4268615"/>
                    <a:gd name="connsiteX13" fmla="*/ 98138 w 2155984"/>
                    <a:gd name="connsiteY13" fmla="*/ 999269 h 4268615"/>
                    <a:gd name="connsiteX14" fmla="*/ 288302 w 2155984"/>
                    <a:gd name="connsiteY14" fmla="*/ 571386 h 4268615"/>
                    <a:gd name="connsiteX15" fmla="*/ 437717 w 2155984"/>
                    <a:gd name="connsiteY15" fmla="*/ 381217 h 4268615"/>
                    <a:gd name="connsiteX16" fmla="*/ 722963 w 2155984"/>
                    <a:gd name="connsiteY16" fmla="*/ 157088 h 4268615"/>
                    <a:gd name="connsiteX17" fmla="*/ 974251 w 2155984"/>
                    <a:gd name="connsiteY17" fmla="*/ 55211 h 4268615"/>
                    <a:gd name="connsiteX18" fmla="*/ 1239122 w 2155984"/>
                    <a:gd name="connsiteY18" fmla="*/ 877 h 4268615"/>
                    <a:gd name="connsiteX19" fmla="*/ 1524368 w 2155984"/>
                    <a:gd name="connsiteY19" fmla="*/ 28044 h 4268615"/>
                    <a:gd name="connsiteX20" fmla="*/ 1762073 w 2155984"/>
                    <a:gd name="connsiteY20" fmla="*/ 109545 h 4268615"/>
                    <a:gd name="connsiteX21" fmla="*/ 1938654 w 2155984"/>
                    <a:gd name="connsiteY21" fmla="*/ 245381 h 4268615"/>
                    <a:gd name="connsiteX22" fmla="*/ 2088068 w 2155984"/>
                    <a:gd name="connsiteY22" fmla="*/ 421967 h 4268615"/>
                    <a:gd name="connsiteX23" fmla="*/ 2135609 w 2155984"/>
                    <a:gd name="connsiteY23" fmla="*/ 551011 h 4268615"/>
                    <a:gd name="connsiteX24" fmla="*/ 2155984 w 2155984"/>
                    <a:gd name="connsiteY24" fmla="*/ 652888 h 4268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155984" h="4268615">
                      <a:moveTo>
                        <a:pt x="2047319" y="4021611"/>
                      </a:moveTo>
                      <a:cubicBezTo>
                        <a:pt x="1996948" y="4069719"/>
                        <a:pt x="1946577" y="4117828"/>
                        <a:pt x="1897904" y="4150655"/>
                      </a:cubicBezTo>
                      <a:cubicBezTo>
                        <a:pt x="1849231" y="4183482"/>
                        <a:pt x="1799426" y="4200461"/>
                        <a:pt x="1755281" y="4218572"/>
                      </a:cubicBezTo>
                      <a:cubicBezTo>
                        <a:pt x="1711136" y="4236683"/>
                        <a:pt x="1673782" y="4252531"/>
                        <a:pt x="1633033" y="4259323"/>
                      </a:cubicBezTo>
                      <a:cubicBezTo>
                        <a:pt x="1592284" y="4266115"/>
                        <a:pt x="1570777" y="4276303"/>
                        <a:pt x="1510785" y="4259323"/>
                      </a:cubicBezTo>
                      <a:cubicBezTo>
                        <a:pt x="1450793" y="4242344"/>
                        <a:pt x="1380613" y="4226496"/>
                        <a:pt x="1273080" y="4157446"/>
                      </a:cubicBezTo>
                      <a:cubicBezTo>
                        <a:pt x="1165547" y="4088396"/>
                        <a:pt x="979911" y="3936713"/>
                        <a:pt x="865586" y="3845024"/>
                      </a:cubicBezTo>
                      <a:cubicBezTo>
                        <a:pt x="751261" y="3753335"/>
                        <a:pt x="678817" y="3689945"/>
                        <a:pt x="587131" y="3607312"/>
                      </a:cubicBezTo>
                      <a:cubicBezTo>
                        <a:pt x="495445" y="3524679"/>
                        <a:pt x="379988" y="3430726"/>
                        <a:pt x="315468" y="3349225"/>
                      </a:cubicBezTo>
                      <a:cubicBezTo>
                        <a:pt x="250948" y="3267724"/>
                        <a:pt x="243025" y="3273383"/>
                        <a:pt x="200012" y="3118304"/>
                      </a:cubicBezTo>
                      <a:cubicBezTo>
                        <a:pt x="156999" y="2963225"/>
                        <a:pt x="90215" y="2624768"/>
                        <a:pt x="57389" y="2418751"/>
                      </a:cubicBezTo>
                      <a:cubicBezTo>
                        <a:pt x="24563" y="2212734"/>
                        <a:pt x="9848" y="2056522"/>
                        <a:pt x="3056" y="1882200"/>
                      </a:cubicBezTo>
                      <a:cubicBezTo>
                        <a:pt x="-3736" y="1707877"/>
                        <a:pt x="792" y="1519971"/>
                        <a:pt x="16639" y="1372816"/>
                      </a:cubicBezTo>
                      <a:cubicBezTo>
                        <a:pt x="32486" y="1225661"/>
                        <a:pt x="52861" y="1132841"/>
                        <a:pt x="98138" y="999269"/>
                      </a:cubicBezTo>
                      <a:cubicBezTo>
                        <a:pt x="143415" y="865697"/>
                        <a:pt x="231705" y="674395"/>
                        <a:pt x="288302" y="571386"/>
                      </a:cubicBezTo>
                      <a:cubicBezTo>
                        <a:pt x="344898" y="468377"/>
                        <a:pt x="365273" y="450267"/>
                        <a:pt x="437717" y="381217"/>
                      </a:cubicBezTo>
                      <a:cubicBezTo>
                        <a:pt x="510160" y="312167"/>
                        <a:pt x="633541" y="211422"/>
                        <a:pt x="722963" y="157088"/>
                      </a:cubicBezTo>
                      <a:cubicBezTo>
                        <a:pt x="812385" y="102754"/>
                        <a:pt x="888224" y="81246"/>
                        <a:pt x="974251" y="55211"/>
                      </a:cubicBezTo>
                      <a:cubicBezTo>
                        <a:pt x="1060277" y="29176"/>
                        <a:pt x="1147436" y="5405"/>
                        <a:pt x="1239122" y="877"/>
                      </a:cubicBezTo>
                      <a:cubicBezTo>
                        <a:pt x="1330808" y="-3651"/>
                        <a:pt x="1437209" y="9933"/>
                        <a:pt x="1524368" y="28044"/>
                      </a:cubicBezTo>
                      <a:cubicBezTo>
                        <a:pt x="1611527" y="46155"/>
                        <a:pt x="1693025" y="73322"/>
                        <a:pt x="1762073" y="109545"/>
                      </a:cubicBezTo>
                      <a:cubicBezTo>
                        <a:pt x="1831121" y="145768"/>
                        <a:pt x="1884322" y="193311"/>
                        <a:pt x="1938654" y="245381"/>
                      </a:cubicBezTo>
                      <a:cubicBezTo>
                        <a:pt x="1992986" y="297451"/>
                        <a:pt x="2055242" y="371029"/>
                        <a:pt x="2088068" y="421967"/>
                      </a:cubicBezTo>
                      <a:cubicBezTo>
                        <a:pt x="2120894" y="472905"/>
                        <a:pt x="2124290" y="512524"/>
                        <a:pt x="2135609" y="551011"/>
                      </a:cubicBezTo>
                      <a:cubicBezTo>
                        <a:pt x="2146928" y="589498"/>
                        <a:pt x="2151456" y="621193"/>
                        <a:pt x="2155984" y="652888"/>
                      </a:cubicBezTo>
                    </a:path>
                  </a:pathLst>
                </a:cu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40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" name="Freihandform 13">
                  <a:extLst>
                    <a:ext uri="{FF2B5EF4-FFF2-40B4-BE49-F238E27FC236}">
                      <a16:creationId xmlns:a16="http://schemas.microsoft.com/office/drawing/2014/main" xmlns="" id="{8717F594-BE3C-3047-ADC3-BA9143D57E1E}"/>
                    </a:ext>
                  </a:extLst>
                </p:cNvPr>
                <p:cNvSpPr/>
                <p:nvPr/>
              </p:nvSpPr>
              <p:spPr>
                <a:xfrm flipH="1">
                  <a:off x="1473395" y="2408084"/>
                  <a:ext cx="97074" cy="171528"/>
                </a:xfrm>
                <a:custGeom>
                  <a:avLst/>
                  <a:gdLst>
                    <a:gd name="connsiteX0" fmla="*/ 1115728 w 1363321"/>
                    <a:gd name="connsiteY0" fmla="*/ 1080863 h 2405260"/>
                    <a:gd name="connsiteX1" fmla="*/ 1258351 w 1363321"/>
                    <a:gd name="connsiteY1" fmla="*/ 883901 h 2405260"/>
                    <a:gd name="connsiteX2" fmla="*/ 1326266 w 1363321"/>
                    <a:gd name="connsiteY2" fmla="*/ 720899 h 2405260"/>
                    <a:gd name="connsiteX3" fmla="*/ 1360224 w 1363321"/>
                    <a:gd name="connsiteY3" fmla="*/ 483186 h 2405260"/>
                    <a:gd name="connsiteX4" fmla="*/ 1360224 w 1363321"/>
                    <a:gd name="connsiteY4" fmla="*/ 326975 h 2405260"/>
                    <a:gd name="connsiteX5" fmla="*/ 1346641 w 1363321"/>
                    <a:gd name="connsiteY5" fmla="*/ 211515 h 2405260"/>
                    <a:gd name="connsiteX6" fmla="*/ 1217601 w 1363321"/>
                    <a:gd name="connsiteY6" fmla="*/ 62096 h 2405260"/>
                    <a:gd name="connsiteX7" fmla="*/ 986688 w 1363321"/>
                    <a:gd name="connsiteY7" fmla="*/ 7762 h 2405260"/>
                    <a:gd name="connsiteX8" fmla="*/ 735400 w 1363321"/>
                    <a:gd name="connsiteY8" fmla="*/ 41721 h 2405260"/>
                    <a:gd name="connsiteX9" fmla="*/ 253198 w 1363321"/>
                    <a:gd name="connsiteY9" fmla="*/ 381310 h 2405260"/>
                    <a:gd name="connsiteX10" fmla="*/ 8702 w 1363321"/>
                    <a:gd name="connsiteY10" fmla="*/ 1257449 h 2405260"/>
                    <a:gd name="connsiteX11" fmla="*/ 63034 w 1363321"/>
                    <a:gd name="connsiteY11" fmla="*/ 2126797 h 2405260"/>
                    <a:gd name="connsiteX12" fmla="*/ 144533 w 1363321"/>
                    <a:gd name="connsiteY12" fmla="*/ 2405260 h 240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63321" h="2405260">
                      <a:moveTo>
                        <a:pt x="1115728" y="1080863"/>
                      </a:moveTo>
                      <a:cubicBezTo>
                        <a:pt x="1169494" y="1012379"/>
                        <a:pt x="1223261" y="943895"/>
                        <a:pt x="1258351" y="883901"/>
                      </a:cubicBezTo>
                      <a:cubicBezTo>
                        <a:pt x="1293441" y="823907"/>
                        <a:pt x="1309287" y="787685"/>
                        <a:pt x="1326266" y="720899"/>
                      </a:cubicBezTo>
                      <a:cubicBezTo>
                        <a:pt x="1343245" y="654113"/>
                        <a:pt x="1354564" y="548840"/>
                        <a:pt x="1360224" y="483186"/>
                      </a:cubicBezTo>
                      <a:cubicBezTo>
                        <a:pt x="1365884" y="417532"/>
                        <a:pt x="1362488" y="372253"/>
                        <a:pt x="1360224" y="326975"/>
                      </a:cubicBezTo>
                      <a:cubicBezTo>
                        <a:pt x="1357960" y="281697"/>
                        <a:pt x="1370411" y="255661"/>
                        <a:pt x="1346641" y="211515"/>
                      </a:cubicBezTo>
                      <a:cubicBezTo>
                        <a:pt x="1322871" y="167369"/>
                        <a:pt x="1277593" y="96055"/>
                        <a:pt x="1217601" y="62096"/>
                      </a:cubicBezTo>
                      <a:cubicBezTo>
                        <a:pt x="1157609" y="28137"/>
                        <a:pt x="1067055" y="11158"/>
                        <a:pt x="986688" y="7762"/>
                      </a:cubicBezTo>
                      <a:cubicBezTo>
                        <a:pt x="906321" y="4366"/>
                        <a:pt x="857648" y="-20537"/>
                        <a:pt x="735400" y="41721"/>
                      </a:cubicBezTo>
                      <a:cubicBezTo>
                        <a:pt x="613152" y="103979"/>
                        <a:pt x="374314" y="178689"/>
                        <a:pt x="253198" y="381310"/>
                      </a:cubicBezTo>
                      <a:cubicBezTo>
                        <a:pt x="132082" y="583931"/>
                        <a:pt x="40396" y="966535"/>
                        <a:pt x="8702" y="1257449"/>
                      </a:cubicBezTo>
                      <a:cubicBezTo>
                        <a:pt x="-22992" y="1548363"/>
                        <a:pt x="40396" y="1935495"/>
                        <a:pt x="63034" y="2126797"/>
                      </a:cubicBezTo>
                      <a:cubicBezTo>
                        <a:pt x="85672" y="2318099"/>
                        <a:pt x="144533" y="2405260"/>
                        <a:pt x="144533" y="2405260"/>
                      </a:cubicBezTo>
                    </a:path>
                  </a:pathLst>
                </a:cu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" name="Freihandform 14">
                  <a:extLst>
                    <a:ext uri="{FF2B5EF4-FFF2-40B4-BE49-F238E27FC236}">
                      <a16:creationId xmlns:a16="http://schemas.microsoft.com/office/drawing/2014/main" xmlns="" id="{BA65D6C3-85A0-2E45-8821-E8C3DB3C8885}"/>
                    </a:ext>
                  </a:extLst>
                </p:cNvPr>
                <p:cNvSpPr/>
                <p:nvPr/>
              </p:nvSpPr>
              <p:spPr>
                <a:xfrm flipH="1">
                  <a:off x="1456974" y="2442542"/>
                  <a:ext cx="87764" cy="140909"/>
                </a:xfrm>
                <a:custGeom>
                  <a:avLst/>
                  <a:gdLst>
                    <a:gd name="connsiteX0" fmla="*/ 978472 w 1232568"/>
                    <a:gd name="connsiteY0" fmla="*/ 937266 h 1975895"/>
                    <a:gd name="connsiteX1" fmla="*/ 1032805 w 1232568"/>
                    <a:gd name="connsiteY1" fmla="*/ 882932 h 1975895"/>
                    <a:gd name="connsiteX2" fmla="*/ 1100721 w 1232568"/>
                    <a:gd name="connsiteY2" fmla="*/ 889723 h 1975895"/>
                    <a:gd name="connsiteX3" fmla="*/ 1189011 w 1232568"/>
                    <a:gd name="connsiteY3" fmla="*/ 1005184 h 1975895"/>
                    <a:gd name="connsiteX4" fmla="*/ 1202594 w 1232568"/>
                    <a:gd name="connsiteY4" fmla="*/ 1134228 h 1975895"/>
                    <a:gd name="connsiteX5" fmla="*/ 1175428 w 1232568"/>
                    <a:gd name="connsiteY5" fmla="*/ 1358356 h 1975895"/>
                    <a:gd name="connsiteX6" fmla="*/ 1189011 w 1232568"/>
                    <a:gd name="connsiteY6" fmla="*/ 1575693 h 1975895"/>
                    <a:gd name="connsiteX7" fmla="*/ 1229761 w 1232568"/>
                    <a:gd name="connsiteY7" fmla="*/ 1738696 h 1975895"/>
                    <a:gd name="connsiteX8" fmla="*/ 1209386 w 1232568"/>
                    <a:gd name="connsiteY8" fmla="*/ 1894907 h 1975895"/>
                    <a:gd name="connsiteX9" fmla="*/ 1053180 w 1232568"/>
                    <a:gd name="connsiteY9" fmla="*/ 1962825 h 1975895"/>
                    <a:gd name="connsiteX10" fmla="*/ 890182 w 1232568"/>
                    <a:gd name="connsiteY10" fmla="*/ 1962825 h 1975895"/>
                    <a:gd name="connsiteX11" fmla="*/ 713601 w 1232568"/>
                    <a:gd name="connsiteY11" fmla="*/ 1826989 h 1975895"/>
                    <a:gd name="connsiteX12" fmla="*/ 516646 w 1232568"/>
                    <a:gd name="connsiteY12" fmla="*/ 1731904 h 1975895"/>
                    <a:gd name="connsiteX13" fmla="*/ 292524 w 1232568"/>
                    <a:gd name="connsiteY13" fmla="*/ 1670778 h 1975895"/>
                    <a:gd name="connsiteX14" fmla="*/ 163484 w 1232568"/>
                    <a:gd name="connsiteY14" fmla="*/ 1596069 h 1975895"/>
                    <a:gd name="connsiteX15" fmla="*/ 54819 w 1232568"/>
                    <a:gd name="connsiteY15" fmla="*/ 1453441 h 1975895"/>
                    <a:gd name="connsiteX16" fmla="*/ 486 w 1232568"/>
                    <a:gd name="connsiteY16" fmla="*/ 1236104 h 1975895"/>
                    <a:gd name="connsiteX17" fmla="*/ 34444 w 1232568"/>
                    <a:gd name="connsiteY17" fmla="*/ 1005184 h 1975895"/>
                    <a:gd name="connsiteX18" fmla="*/ 136318 w 1232568"/>
                    <a:gd name="connsiteY18" fmla="*/ 862556 h 1975895"/>
                    <a:gd name="connsiteX19" fmla="*/ 244983 w 1232568"/>
                    <a:gd name="connsiteY19" fmla="*/ 733513 h 1975895"/>
                    <a:gd name="connsiteX20" fmla="*/ 306107 w 1232568"/>
                    <a:gd name="connsiteY20" fmla="*/ 611260 h 1975895"/>
                    <a:gd name="connsiteX21" fmla="*/ 394397 w 1232568"/>
                    <a:gd name="connsiteY21" fmla="*/ 455050 h 1975895"/>
                    <a:gd name="connsiteX22" fmla="*/ 652477 w 1232568"/>
                    <a:gd name="connsiteY22" fmla="*/ 332797 h 1975895"/>
                    <a:gd name="connsiteX23" fmla="*/ 829058 w 1232568"/>
                    <a:gd name="connsiteY23" fmla="*/ 230921 h 1975895"/>
                    <a:gd name="connsiteX24" fmla="*/ 998847 w 1232568"/>
                    <a:gd name="connsiteY24" fmla="*/ 0 h 1975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232568" h="1975895">
                      <a:moveTo>
                        <a:pt x="978472" y="937266"/>
                      </a:moveTo>
                      <a:cubicBezTo>
                        <a:pt x="995451" y="914061"/>
                        <a:pt x="1012430" y="890856"/>
                        <a:pt x="1032805" y="882932"/>
                      </a:cubicBezTo>
                      <a:cubicBezTo>
                        <a:pt x="1053180" y="875008"/>
                        <a:pt x="1074687" y="869348"/>
                        <a:pt x="1100721" y="889723"/>
                      </a:cubicBezTo>
                      <a:cubicBezTo>
                        <a:pt x="1126755" y="910098"/>
                        <a:pt x="1172032" y="964433"/>
                        <a:pt x="1189011" y="1005184"/>
                      </a:cubicBezTo>
                      <a:cubicBezTo>
                        <a:pt x="1205990" y="1045935"/>
                        <a:pt x="1204858" y="1075366"/>
                        <a:pt x="1202594" y="1134228"/>
                      </a:cubicBezTo>
                      <a:cubicBezTo>
                        <a:pt x="1200330" y="1193090"/>
                        <a:pt x="1177692" y="1284779"/>
                        <a:pt x="1175428" y="1358356"/>
                      </a:cubicBezTo>
                      <a:cubicBezTo>
                        <a:pt x="1173164" y="1431933"/>
                        <a:pt x="1179956" y="1512303"/>
                        <a:pt x="1189011" y="1575693"/>
                      </a:cubicBezTo>
                      <a:cubicBezTo>
                        <a:pt x="1198066" y="1639083"/>
                        <a:pt x="1226365" y="1685494"/>
                        <a:pt x="1229761" y="1738696"/>
                      </a:cubicBezTo>
                      <a:cubicBezTo>
                        <a:pt x="1233157" y="1791898"/>
                        <a:pt x="1238816" y="1857552"/>
                        <a:pt x="1209386" y="1894907"/>
                      </a:cubicBezTo>
                      <a:cubicBezTo>
                        <a:pt x="1179956" y="1932262"/>
                        <a:pt x="1106381" y="1951505"/>
                        <a:pt x="1053180" y="1962825"/>
                      </a:cubicBezTo>
                      <a:cubicBezTo>
                        <a:pt x="999979" y="1974145"/>
                        <a:pt x="946778" y="1985464"/>
                        <a:pt x="890182" y="1962825"/>
                      </a:cubicBezTo>
                      <a:cubicBezTo>
                        <a:pt x="833586" y="1940186"/>
                        <a:pt x="775857" y="1865476"/>
                        <a:pt x="713601" y="1826989"/>
                      </a:cubicBezTo>
                      <a:cubicBezTo>
                        <a:pt x="651345" y="1788502"/>
                        <a:pt x="586825" y="1757939"/>
                        <a:pt x="516646" y="1731904"/>
                      </a:cubicBezTo>
                      <a:cubicBezTo>
                        <a:pt x="446467" y="1705869"/>
                        <a:pt x="351384" y="1693417"/>
                        <a:pt x="292524" y="1670778"/>
                      </a:cubicBezTo>
                      <a:cubicBezTo>
                        <a:pt x="233664" y="1648139"/>
                        <a:pt x="203101" y="1632292"/>
                        <a:pt x="163484" y="1596069"/>
                      </a:cubicBezTo>
                      <a:cubicBezTo>
                        <a:pt x="123867" y="1559846"/>
                        <a:pt x="81985" y="1513435"/>
                        <a:pt x="54819" y="1453441"/>
                      </a:cubicBezTo>
                      <a:cubicBezTo>
                        <a:pt x="27653" y="1393447"/>
                        <a:pt x="3882" y="1310813"/>
                        <a:pt x="486" y="1236104"/>
                      </a:cubicBezTo>
                      <a:cubicBezTo>
                        <a:pt x="-2910" y="1161395"/>
                        <a:pt x="11805" y="1067442"/>
                        <a:pt x="34444" y="1005184"/>
                      </a:cubicBezTo>
                      <a:cubicBezTo>
                        <a:pt x="57083" y="942926"/>
                        <a:pt x="101228" y="907834"/>
                        <a:pt x="136318" y="862556"/>
                      </a:cubicBezTo>
                      <a:cubicBezTo>
                        <a:pt x="171408" y="817278"/>
                        <a:pt x="216685" y="775396"/>
                        <a:pt x="244983" y="733513"/>
                      </a:cubicBezTo>
                      <a:cubicBezTo>
                        <a:pt x="273281" y="691630"/>
                        <a:pt x="281205" y="657670"/>
                        <a:pt x="306107" y="611260"/>
                      </a:cubicBezTo>
                      <a:cubicBezTo>
                        <a:pt x="331009" y="564850"/>
                        <a:pt x="336669" y="501460"/>
                        <a:pt x="394397" y="455050"/>
                      </a:cubicBezTo>
                      <a:cubicBezTo>
                        <a:pt x="452125" y="408639"/>
                        <a:pt x="580034" y="370152"/>
                        <a:pt x="652477" y="332797"/>
                      </a:cubicBezTo>
                      <a:cubicBezTo>
                        <a:pt x="724920" y="295442"/>
                        <a:pt x="771330" y="286387"/>
                        <a:pt x="829058" y="230921"/>
                      </a:cubicBezTo>
                      <a:cubicBezTo>
                        <a:pt x="886786" y="175455"/>
                        <a:pt x="998847" y="0"/>
                        <a:pt x="998847" y="0"/>
                      </a:cubicBezTo>
                    </a:path>
                  </a:pathLst>
                </a:cu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" name="Freihandform 15">
                  <a:extLst>
                    <a:ext uri="{FF2B5EF4-FFF2-40B4-BE49-F238E27FC236}">
                      <a16:creationId xmlns:a16="http://schemas.microsoft.com/office/drawing/2014/main" xmlns="" id="{1EF3C72B-7BD1-2D49-8FAC-AB0238DC4F7D}"/>
                    </a:ext>
                  </a:extLst>
                </p:cNvPr>
                <p:cNvSpPr/>
                <p:nvPr/>
              </p:nvSpPr>
              <p:spPr>
                <a:xfrm flipH="1">
                  <a:off x="1461043" y="2512288"/>
                  <a:ext cx="10639" cy="29545"/>
                </a:xfrm>
                <a:custGeom>
                  <a:avLst/>
                  <a:gdLst>
                    <a:gd name="connsiteX0" fmla="*/ 142623 w 149415"/>
                    <a:gd name="connsiteY0" fmla="*/ 414298 h 414298"/>
                    <a:gd name="connsiteX1" fmla="*/ 54333 w 149415"/>
                    <a:gd name="connsiteY1" fmla="*/ 393923 h 414298"/>
                    <a:gd name="connsiteX2" fmla="*/ 20375 w 149415"/>
                    <a:gd name="connsiteY2" fmla="*/ 326005 h 414298"/>
                    <a:gd name="connsiteX3" fmla="*/ 0 w 149415"/>
                    <a:gd name="connsiteY3" fmla="*/ 251295 h 414298"/>
                    <a:gd name="connsiteX4" fmla="*/ 0 w 149415"/>
                    <a:gd name="connsiteY4" fmla="*/ 196961 h 414298"/>
                    <a:gd name="connsiteX5" fmla="*/ 20375 w 149415"/>
                    <a:gd name="connsiteY5" fmla="*/ 142627 h 414298"/>
                    <a:gd name="connsiteX6" fmla="*/ 54333 w 149415"/>
                    <a:gd name="connsiteY6" fmla="*/ 67917 h 414298"/>
                    <a:gd name="connsiteX7" fmla="*/ 108666 w 149415"/>
                    <a:gd name="connsiteY7" fmla="*/ 33958 h 414298"/>
                    <a:gd name="connsiteX8" fmla="*/ 149415 w 149415"/>
                    <a:gd name="connsiteY8" fmla="*/ 0 h 414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9415" h="414298">
                      <a:moveTo>
                        <a:pt x="142623" y="414298"/>
                      </a:moveTo>
                      <a:cubicBezTo>
                        <a:pt x="108665" y="411468"/>
                        <a:pt x="74708" y="408639"/>
                        <a:pt x="54333" y="393923"/>
                      </a:cubicBezTo>
                      <a:cubicBezTo>
                        <a:pt x="33958" y="379207"/>
                        <a:pt x="29430" y="349776"/>
                        <a:pt x="20375" y="326005"/>
                      </a:cubicBezTo>
                      <a:cubicBezTo>
                        <a:pt x="11319" y="302234"/>
                        <a:pt x="3396" y="272802"/>
                        <a:pt x="0" y="251295"/>
                      </a:cubicBezTo>
                      <a:cubicBezTo>
                        <a:pt x="-3396" y="229788"/>
                        <a:pt x="-3396" y="215072"/>
                        <a:pt x="0" y="196961"/>
                      </a:cubicBezTo>
                      <a:cubicBezTo>
                        <a:pt x="3396" y="178850"/>
                        <a:pt x="11320" y="164134"/>
                        <a:pt x="20375" y="142627"/>
                      </a:cubicBezTo>
                      <a:cubicBezTo>
                        <a:pt x="29430" y="121120"/>
                        <a:pt x="39618" y="86028"/>
                        <a:pt x="54333" y="67917"/>
                      </a:cubicBezTo>
                      <a:cubicBezTo>
                        <a:pt x="69048" y="49806"/>
                        <a:pt x="92819" y="45277"/>
                        <a:pt x="108666" y="33958"/>
                      </a:cubicBezTo>
                      <a:cubicBezTo>
                        <a:pt x="124513" y="22638"/>
                        <a:pt x="149415" y="0"/>
                        <a:pt x="149415" y="0"/>
                      </a:cubicBezTo>
                    </a:path>
                  </a:pathLst>
                </a:cu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25" name="Freeform 303">
              <a:extLst>
                <a:ext uri="{FF2B5EF4-FFF2-40B4-BE49-F238E27FC236}">
                  <a16:creationId xmlns:a16="http://schemas.microsoft.com/office/drawing/2014/main" xmlns="" id="{73CEA70F-7E2A-F047-8F10-D8C7FE4B236D}"/>
                </a:ext>
              </a:extLst>
            </p:cNvPr>
            <p:cNvSpPr/>
            <p:nvPr/>
          </p:nvSpPr>
          <p:spPr>
            <a:xfrm flipH="1">
              <a:off x="1954267" y="3110053"/>
              <a:ext cx="2058224" cy="608903"/>
            </a:xfrm>
            <a:custGeom>
              <a:avLst/>
              <a:gdLst>
                <a:gd name="connsiteX0" fmla="*/ 0 w 4775200"/>
                <a:gd name="connsiteY0" fmla="*/ 1638602 h 3354626"/>
                <a:gd name="connsiteX1" fmla="*/ 299156 w 4775200"/>
                <a:gd name="connsiteY1" fmla="*/ 1655535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41778 w 4775200"/>
                <a:gd name="connsiteY25" fmla="*/ 4758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59467 w 4775200"/>
                <a:gd name="connsiteY35" fmla="*/ 673402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79600 w 4775200"/>
                <a:gd name="connsiteY41" fmla="*/ 876602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082800 w 4775200"/>
                <a:gd name="connsiteY47" fmla="*/ 447624 h 3354626"/>
                <a:gd name="connsiteX48" fmla="*/ 2111022 w 4775200"/>
                <a:gd name="connsiteY48" fmla="*/ 351669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35956 w 4775200"/>
                <a:gd name="connsiteY58" fmla="*/ 14579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104445 w 4775200"/>
                <a:gd name="connsiteY66" fmla="*/ 1711980 h 3354626"/>
                <a:gd name="connsiteX67" fmla="*/ 3127022 w 4775200"/>
                <a:gd name="connsiteY67" fmla="*/ 1661180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75200"/>
                <a:gd name="connsiteY0" fmla="*/ 1638602 h 3354626"/>
                <a:gd name="connsiteX1" fmla="*/ 299156 w 4775200"/>
                <a:gd name="connsiteY1" fmla="*/ 1655535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41778 w 4775200"/>
                <a:gd name="connsiteY25" fmla="*/ 4758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59467 w 4775200"/>
                <a:gd name="connsiteY35" fmla="*/ 673402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79600 w 4775200"/>
                <a:gd name="connsiteY41" fmla="*/ 876602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082800 w 4775200"/>
                <a:gd name="connsiteY47" fmla="*/ 447624 h 3354626"/>
                <a:gd name="connsiteX48" fmla="*/ 2150533 w 4775200"/>
                <a:gd name="connsiteY48" fmla="*/ 481491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35956 w 4775200"/>
                <a:gd name="connsiteY58" fmla="*/ 14579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104445 w 4775200"/>
                <a:gd name="connsiteY66" fmla="*/ 1711980 h 3354626"/>
                <a:gd name="connsiteX67" fmla="*/ 3127022 w 4775200"/>
                <a:gd name="connsiteY67" fmla="*/ 1661180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75200"/>
                <a:gd name="connsiteY0" fmla="*/ 1638602 h 3354626"/>
                <a:gd name="connsiteX1" fmla="*/ 299156 w 4775200"/>
                <a:gd name="connsiteY1" fmla="*/ 1655535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41778 w 4775200"/>
                <a:gd name="connsiteY25" fmla="*/ 4758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59467 w 4775200"/>
                <a:gd name="connsiteY35" fmla="*/ 673402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79600 w 4775200"/>
                <a:gd name="connsiteY41" fmla="*/ 876602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105378 w 4775200"/>
                <a:gd name="connsiteY47" fmla="*/ 464558 h 3354626"/>
                <a:gd name="connsiteX48" fmla="*/ 2150533 w 4775200"/>
                <a:gd name="connsiteY48" fmla="*/ 481491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35956 w 4775200"/>
                <a:gd name="connsiteY58" fmla="*/ 14579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104445 w 4775200"/>
                <a:gd name="connsiteY66" fmla="*/ 1711980 h 3354626"/>
                <a:gd name="connsiteX67" fmla="*/ 3127022 w 4775200"/>
                <a:gd name="connsiteY67" fmla="*/ 1661180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75200"/>
                <a:gd name="connsiteY0" fmla="*/ 1638602 h 3354626"/>
                <a:gd name="connsiteX1" fmla="*/ 299156 w 4775200"/>
                <a:gd name="connsiteY1" fmla="*/ 1655535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41778 w 4775200"/>
                <a:gd name="connsiteY25" fmla="*/ 4758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82045 w 4775200"/>
                <a:gd name="connsiteY35" fmla="*/ 763714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79600 w 4775200"/>
                <a:gd name="connsiteY41" fmla="*/ 876602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105378 w 4775200"/>
                <a:gd name="connsiteY47" fmla="*/ 464558 h 3354626"/>
                <a:gd name="connsiteX48" fmla="*/ 2150533 w 4775200"/>
                <a:gd name="connsiteY48" fmla="*/ 481491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35956 w 4775200"/>
                <a:gd name="connsiteY58" fmla="*/ 14579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104445 w 4775200"/>
                <a:gd name="connsiteY66" fmla="*/ 1711980 h 3354626"/>
                <a:gd name="connsiteX67" fmla="*/ 3127022 w 4775200"/>
                <a:gd name="connsiteY67" fmla="*/ 1661180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75200"/>
                <a:gd name="connsiteY0" fmla="*/ 1638602 h 3354626"/>
                <a:gd name="connsiteX1" fmla="*/ 299156 w 4775200"/>
                <a:gd name="connsiteY1" fmla="*/ 1655535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53067 w 4775200"/>
                <a:gd name="connsiteY25" fmla="*/ 5266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82045 w 4775200"/>
                <a:gd name="connsiteY35" fmla="*/ 763714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79600 w 4775200"/>
                <a:gd name="connsiteY41" fmla="*/ 876602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105378 w 4775200"/>
                <a:gd name="connsiteY47" fmla="*/ 464558 h 3354626"/>
                <a:gd name="connsiteX48" fmla="*/ 2150533 w 4775200"/>
                <a:gd name="connsiteY48" fmla="*/ 481491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35956 w 4775200"/>
                <a:gd name="connsiteY58" fmla="*/ 14579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104445 w 4775200"/>
                <a:gd name="connsiteY66" fmla="*/ 1711980 h 3354626"/>
                <a:gd name="connsiteX67" fmla="*/ 3127022 w 4775200"/>
                <a:gd name="connsiteY67" fmla="*/ 1661180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75200"/>
                <a:gd name="connsiteY0" fmla="*/ 1638602 h 3354626"/>
                <a:gd name="connsiteX1" fmla="*/ 299156 w 4775200"/>
                <a:gd name="connsiteY1" fmla="*/ 1655535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53067 w 4775200"/>
                <a:gd name="connsiteY25" fmla="*/ 5266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82045 w 4775200"/>
                <a:gd name="connsiteY35" fmla="*/ 763714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79600 w 4775200"/>
                <a:gd name="connsiteY41" fmla="*/ 876602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105378 w 4775200"/>
                <a:gd name="connsiteY47" fmla="*/ 464558 h 3354626"/>
                <a:gd name="connsiteX48" fmla="*/ 2150533 w 4775200"/>
                <a:gd name="connsiteY48" fmla="*/ 481491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35956 w 4775200"/>
                <a:gd name="connsiteY58" fmla="*/ 14579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064934 w 4775200"/>
                <a:gd name="connsiteY66" fmla="*/ 1711980 h 3354626"/>
                <a:gd name="connsiteX67" fmla="*/ 3127022 w 4775200"/>
                <a:gd name="connsiteY67" fmla="*/ 1661180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75200"/>
                <a:gd name="connsiteY0" fmla="*/ 1638602 h 3354626"/>
                <a:gd name="connsiteX1" fmla="*/ 299156 w 4775200"/>
                <a:gd name="connsiteY1" fmla="*/ 1655535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53067 w 4775200"/>
                <a:gd name="connsiteY25" fmla="*/ 5266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82045 w 4775200"/>
                <a:gd name="connsiteY35" fmla="*/ 763714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79600 w 4775200"/>
                <a:gd name="connsiteY41" fmla="*/ 876602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105378 w 4775200"/>
                <a:gd name="connsiteY47" fmla="*/ 464558 h 3354626"/>
                <a:gd name="connsiteX48" fmla="*/ 2150533 w 4775200"/>
                <a:gd name="connsiteY48" fmla="*/ 481491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35956 w 4775200"/>
                <a:gd name="connsiteY58" fmla="*/ 14579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064934 w 4775200"/>
                <a:gd name="connsiteY66" fmla="*/ 1711980 h 3354626"/>
                <a:gd name="connsiteX67" fmla="*/ 3149600 w 4775200"/>
                <a:gd name="connsiteY67" fmla="*/ 1672469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75200"/>
                <a:gd name="connsiteY0" fmla="*/ 1638602 h 3354626"/>
                <a:gd name="connsiteX1" fmla="*/ 299156 w 4775200"/>
                <a:gd name="connsiteY1" fmla="*/ 1655535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53067 w 4775200"/>
                <a:gd name="connsiteY25" fmla="*/ 5266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82045 w 4775200"/>
                <a:gd name="connsiteY35" fmla="*/ 763714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90889 w 4775200"/>
                <a:gd name="connsiteY41" fmla="*/ 916114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105378 w 4775200"/>
                <a:gd name="connsiteY47" fmla="*/ 464558 h 3354626"/>
                <a:gd name="connsiteX48" fmla="*/ 2150533 w 4775200"/>
                <a:gd name="connsiteY48" fmla="*/ 481491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35956 w 4775200"/>
                <a:gd name="connsiteY58" fmla="*/ 14579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064934 w 4775200"/>
                <a:gd name="connsiteY66" fmla="*/ 1711980 h 3354626"/>
                <a:gd name="connsiteX67" fmla="*/ 3149600 w 4775200"/>
                <a:gd name="connsiteY67" fmla="*/ 1672469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75200"/>
                <a:gd name="connsiteY0" fmla="*/ 1638602 h 3354626"/>
                <a:gd name="connsiteX1" fmla="*/ 299156 w 4775200"/>
                <a:gd name="connsiteY1" fmla="*/ 1655535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53067 w 4775200"/>
                <a:gd name="connsiteY25" fmla="*/ 5266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82045 w 4775200"/>
                <a:gd name="connsiteY35" fmla="*/ 763714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90889 w 4775200"/>
                <a:gd name="connsiteY41" fmla="*/ 916114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105378 w 4775200"/>
                <a:gd name="connsiteY47" fmla="*/ 464558 h 3354626"/>
                <a:gd name="connsiteX48" fmla="*/ 2150533 w 4775200"/>
                <a:gd name="connsiteY48" fmla="*/ 481491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47245 w 4775200"/>
                <a:gd name="connsiteY58" fmla="*/ 15087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064934 w 4775200"/>
                <a:gd name="connsiteY66" fmla="*/ 1711980 h 3354626"/>
                <a:gd name="connsiteX67" fmla="*/ 3149600 w 4775200"/>
                <a:gd name="connsiteY67" fmla="*/ 1672469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75200"/>
                <a:gd name="connsiteY0" fmla="*/ 1638602 h 3354626"/>
                <a:gd name="connsiteX1" fmla="*/ 299156 w 4775200"/>
                <a:gd name="connsiteY1" fmla="*/ 1638602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53067 w 4775200"/>
                <a:gd name="connsiteY25" fmla="*/ 5266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82045 w 4775200"/>
                <a:gd name="connsiteY35" fmla="*/ 763714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90889 w 4775200"/>
                <a:gd name="connsiteY41" fmla="*/ 916114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105378 w 4775200"/>
                <a:gd name="connsiteY47" fmla="*/ 464558 h 3354626"/>
                <a:gd name="connsiteX48" fmla="*/ 2150533 w 4775200"/>
                <a:gd name="connsiteY48" fmla="*/ 481491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47245 w 4775200"/>
                <a:gd name="connsiteY58" fmla="*/ 15087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064934 w 4775200"/>
                <a:gd name="connsiteY66" fmla="*/ 1711980 h 3354626"/>
                <a:gd name="connsiteX67" fmla="*/ 3149600 w 4775200"/>
                <a:gd name="connsiteY67" fmla="*/ 1672469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75200"/>
                <a:gd name="connsiteY0" fmla="*/ 1638602 h 3354626"/>
                <a:gd name="connsiteX1" fmla="*/ 372534 w 4775200"/>
                <a:gd name="connsiteY1" fmla="*/ 1632958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53067 w 4775200"/>
                <a:gd name="connsiteY25" fmla="*/ 5266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82045 w 4775200"/>
                <a:gd name="connsiteY35" fmla="*/ 763714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90889 w 4775200"/>
                <a:gd name="connsiteY41" fmla="*/ 916114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105378 w 4775200"/>
                <a:gd name="connsiteY47" fmla="*/ 464558 h 3354626"/>
                <a:gd name="connsiteX48" fmla="*/ 2150533 w 4775200"/>
                <a:gd name="connsiteY48" fmla="*/ 481491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47245 w 4775200"/>
                <a:gd name="connsiteY58" fmla="*/ 15087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064934 w 4775200"/>
                <a:gd name="connsiteY66" fmla="*/ 1711980 h 3354626"/>
                <a:gd name="connsiteX67" fmla="*/ 3149600 w 4775200"/>
                <a:gd name="connsiteY67" fmla="*/ 1672469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13111"/>
                <a:gd name="connsiteY0" fmla="*/ 1644247 h 3354626"/>
                <a:gd name="connsiteX1" fmla="*/ 310445 w 4713111"/>
                <a:gd name="connsiteY1" fmla="*/ 1632958 h 3354626"/>
                <a:gd name="connsiteX2" fmla="*/ 349956 w 4713111"/>
                <a:gd name="connsiteY2" fmla="*/ 1531357 h 3354626"/>
                <a:gd name="connsiteX3" fmla="*/ 406400 w 4713111"/>
                <a:gd name="connsiteY3" fmla="*/ 1435402 h 3354626"/>
                <a:gd name="connsiteX4" fmla="*/ 451556 w 4713111"/>
                <a:gd name="connsiteY4" fmla="*/ 1632957 h 3354626"/>
                <a:gd name="connsiteX5" fmla="*/ 524933 w 4713111"/>
                <a:gd name="connsiteY5" fmla="*/ 2428824 h 3354626"/>
                <a:gd name="connsiteX6" fmla="*/ 541867 w 4713111"/>
                <a:gd name="connsiteY6" fmla="*/ 2513491 h 3354626"/>
                <a:gd name="connsiteX7" fmla="*/ 558800 w 4713111"/>
                <a:gd name="connsiteY7" fmla="*/ 2524780 h 3354626"/>
                <a:gd name="connsiteX8" fmla="*/ 570089 w 4713111"/>
                <a:gd name="connsiteY8" fmla="*/ 2327224 h 3354626"/>
                <a:gd name="connsiteX9" fmla="*/ 654756 w 4713111"/>
                <a:gd name="connsiteY9" fmla="*/ 261357 h 3354626"/>
                <a:gd name="connsiteX10" fmla="*/ 654756 w 4713111"/>
                <a:gd name="connsiteY10" fmla="*/ 142824 h 3354626"/>
                <a:gd name="connsiteX11" fmla="*/ 671689 w 4713111"/>
                <a:gd name="connsiteY11" fmla="*/ 58157 h 3354626"/>
                <a:gd name="connsiteX12" fmla="*/ 688622 w 4713111"/>
                <a:gd name="connsiteY12" fmla="*/ 52513 h 3354626"/>
                <a:gd name="connsiteX13" fmla="*/ 722489 w 4713111"/>
                <a:gd name="connsiteY13" fmla="*/ 741135 h 3354626"/>
                <a:gd name="connsiteX14" fmla="*/ 750711 w 4713111"/>
                <a:gd name="connsiteY14" fmla="*/ 2225624 h 3354626"/>
                <a:gd name="connsiteX15" fmla="*/ 790222 w 4713111"/>
                <a:gd name="connsiteY15" fmla="*/ 3196469 h 3354626"/>
                <a:gd name="connsiteX16" fmla="*/ 807156 w 4713111"/>
                <a:gd name="connsiteY16" fmla="*/ 3343224 h 3354626"/>
                <a:gd name="connsiteX17" fmla="*/ 829733 w 4713111"/>
                <a:gd name="connsiteY17" fmla="*/ 3089224 h 3354626"/>
                <a:gd name="connsiteX18" fmla="*/ 869245 w 4713111"/>
                <a:gd name="connsiteY18" fmla="*/ 1412824 h 3354626"/>
                <a:gd name="connsiteX19" fmla="*/ 908756 w 4713111"/>
                <a:gd name="connsiteY19" fmla="*/ 509713 h 3354626"/>
                <a:gd name="connsiteX20" fmla="*/ 920045 w 4713111"/>
                <a:gd name="connsiteY20" fmla="*/ 396824 h 3354626"/>
                <a:gd name="connsiteX21" fmla="*/ 965200 w 4713111"/>
                <a:gd name="connsiteY21" fmla="*/ 1091091 h 3354626"/>
                <a:gd name="connsiteX22" fmla="*/ 1021645 w 4713111"/>
                <a:gd name="connsiteY22" fmla="*/ 2694113 h 3354626"/>
                <a:gd name="connsiteX23" fmla="*/ 1061156 w 4713111"/>
                <a:gd name="connsiteY23" fmla="*/ 2490913 h 3354626"/>
                <a:gd name="connsiteX24" fmla="*/ 1117600 w 4713111"/>
                <a:gd name="connsiteY24" fmla="*/ 504069 h 3354626"/>
                <a:gd name="connsiteX25" fmla="*/ 1190978 w 4713111"/>
                <a:gd name="connsiteY25" fmla="*/ 526646 h 3354626"/>
                <a:gd name="connsiteX26" fmla="*/ 1236133 w 4713111"/>
                <a:gd name="connsiteY26" fmla="*/ 2440113 h 3354626"/>
                <a:gd name="connsiteX27" fmla="*/ 1247422 w 4713111"/>
                <a:gd name="connsiteY27" fmla="*/ 2823935 h 3354626"/>
                <a:gd name="connsiteX28" fmla="*/ 1309511 w 4713111"/>
                <a:gd name="connsiteY28" fmla="*/ 2067580 h 3354626"/>
                <a:gd name="connsiteX29" fmla="*/ 1349022 w 4713111"/>
                <a:gd name="connsiteY29" fmla="*/ 887891 h 3354626"/>
                <a:gd name="connsiteX30" fmla="*/ 1394178 w 4713111"/>
                <a:gd name="connsiteY30" fmla="*/ 899180 h 3354626"/>
                <a:gd name="connsiteX31" fmla="*/ 1450622 w 4713111"/>
                <a:gd name="connsiteY31" fmla="*/ 2321580 h 3354626"/>
                <a:gd name="connsiteX32" fmla="*/ 1495778 w 4713111"/>
                <a:gd name="connsiteY32" fmla="*/ 2394957 h 3354626"/>
                <a:gd name="connsiteX33" fmla="*/ 1546578 w 4713111"/>
                <a:gd name="connsiteY33" fmla="*/ 1119313 h 3354626"/>
                <a:gd name="connsiteX34" fmla="*/ 1569156 w 4713111"/>
                <a:gd name="connsiteY34" fmla="*/ 769357 h 3354626"/>
                <a:gd name="connsiteX35" fmla="*/ 1619956 w 4713111"/>
                <a:gd name="connsiteY35" fmla="*/ 763714 h 3354626"/>
                <a:gd name="connsiteX36" fmla="*/ 1665111 w 4713111"/>
                <a:gd name="connsiteY36" fmla="*/ 2078869 h 3354626"/>
                <a:gd name="connsiteX37" fmla="*/ 1687689 w 4713111"/>
                <a:gd name="connsiteY37" fmla="*/ 2507846 h 3354626"/>
                <a:gd name="connsiteX38" fmla="*/ 1704622 w 4713111"/>
                <a:gd name="connsiteY38" fmla="*/ 2558646 h 3354626"/>
                <a:gd name="connsiteX39" fmla="*/ 1744133 w 4713111"/>
                <a:gd name="connsiteY39" fmla="*/ 1920824 h 3354626"/>
                <a:gd name="connsiteX40" fmla="*/ 1794933 w 4713111"/>
                <a:gd name="connsiteY40" fmla="*/ 944335 h 3354626"/>
                <a:gd name="connsiteX41" fmla="*/ 1828800 w 4713111"/>
                <a:gd name="connsiteY41" fmla="*/ 916114 h 3354626"/>
                <a:gd name="connsiteX42" fmla="*/ 1857022 w 4713111"/>
                <a:gd name="connsiteY42" fmla="*/ 1350735 h 3354626"/>
                <a:gd name="connsiteX43" fmla="*/ 1885245 w 4713111"/>
                <a:gd name="connsiteY43" fmla="*/ 2276424 h 3354626"/>
                <a:gd name="connsiteX44" fmla="*/ 1907822 w 4713111"/>
                <a:gd name="connsiteY44" fmla="*/ 2569935 h 3354626"/>
                <a:gd name="connsiteX45" fmla="*/ 1947333 w 4713111"/>
                <a:gd name="connsiteY45" fmla="*/ 2389313 h 3354626"/>
                <a:gd name="connsiteX46" fmla="*/ 2003778 w 4713111"/>
                <a:gd name="connsiteY46" fmla="*/ 899180 h 3354626"/>
                <a:gd name="connsiteX47" fmla="*/ 2043289 w 4713111"/>
                <a:gd name="connsiteY47" fmla="*/ 464558 h 3354626"/>
                <a:gd name="connsiteX48" fmla="*/ 2088444 w 4713111"/>
                <a:gd name="connsiteY48" fmla="*/ 481491 h 3354626"/>
                <a:gd name="connsiteX49" fmla="*/ 2144889 w 4713111"/>
                <a:gd name="connsiteY49" fmla="*/ 2327224 h 3354626"/>
                <a:gd name="connsiteX50" fmla="*/ 2173111 w 4713111"/>
                <a:gd name="connsiteY50" fmla="*/ 2823935 h 3354626"/>
                <a:gd name="connsiteX51" fmla="*/ 2184400 w 4713111"/>
                <a:gd name="connsiteY51" fmla="*/ 2908602 h 3354626"/>
                <a:gd name="connsiteX52" fmla="*/ 2240845 w 4713111"/>
                <a:gd name="connsiteY52" fmla="*/ 2219980 h 3354626"/>
                <a:gd name="connsiteX53" fmla="*/ 2291645 w 4713111"/>
                <a:gd name="connsiteY53" fmla="*/ 1136246 h 3354626"/>
                <a:gd name="connsiteX54" fmla="*/ 2325511 w 4713111"/>
                <a:gd name="connsiteY54" fmla="*/ 854024 h 3354626"/>
                <a:gd name="connsiteX55" fmla="*/ 2427111 w 4713111"/>
                <a:gd name="connsiteY55" fmla="*/ 1717624 h 3354626"/>
                <a:gd name="connsiteX56" fmla="*/ 2466622 w 4713111"/>
                <a:gd name="connsiteY56" fmla="*/ 1920824 h 3354626"/>
                <a:gd name="connsiteX57" fmla="*/ 2534356 w 4713111"/>
                <a:gd name="connsiteY57" fmla="*/ 1548291 h 3354626"/>
                <a:gd name="connsiteX58" fmla="*/ 2585156 w 4713111"/>
                <a:gd name="connsiteY58" fmla="*/ 1508780 h 3354626"/>
                <a:gd name="connsiteX59" fmla="*/ 2641600 w 4713111"/>
                <a:gd name="connsiteY59" fmla="*/ 1903891 h 3354626"/>
                <a:gd name="connsiteX60" fmla="*/ 2692400 w 4713111"/>
                <a:gd name="connsiteY60" fmla="*/ 2101446 h 3354626"/>
                <a:gd name="connsiteX61" fmla="*/ 2760133 w 4713111"/>
                <a:gd name="connsiteY61" fmla="*/ 1649891 h 3354626"/>
                <a:gd name="connsiteX62" fmla="*/ 2788356 w 4713111"/>
                <a:gd name="connsiteY62" fmla="*/ 1339446 h 3354626"/>
                <a:gd name="connsiteX63" fmla="*/ 2822222 w 4713111"/>
                <a:gd name="connsiteY63" fmla="*/ 1266069 h 3354626"/>
                <a:gd name="connsiteX64" fmla="*/ 2923822 w 4713111"/>
                <a:gd name="connsiteY64" fmla="*/ 1616024 h 3354626"/>
                <a:gd name="connsiteX65" fmla="*/ 2963333 w 4713111"/>
                <a:gd name="connsiteY65" fmla="*/ 1774069 h 3354626"/>
                <a:gd name="connsiteX66" fmla="*/ 3002845 w 4713111"/>
                <a:gd name="connsiteY66" fmla="*/ 1711980 h 3354626"/>
                <a:gd name="connsiteX67" fmla="*/ 3087511 w 4713111"/>
                <a:gd name="connsiteY67" fmla="*/ 1672469 h 3354626"/>
                <a:gd name="connsiteX68" fmla="*/ 3183467 w 4713111"/>
                <a:gd name="connsiteY68" fmla="*/ 1757135 h 3354626"/>
                <a:gd name="connsiteX69" fmla="*/ 3211689 w 4713111"/>
                <a:gd name="connsiteY69" fmla="*/ 1734557 h 3354626"/>
                <a:gd name="connsiteX70" fmla="*/ 3268133 w 4713111"/>
                <a:gd name="connsiteY70" fmla="*/ 1582157 h 3354626"/>
                <a:gd name="connsiteX71" fmla="*/ 3324578 w 4713111"/>
                <a:gd name="connsiteY71" fmla="*/ 1474913 h 3354626"/>
                <a:gd name="connsiteX72" fmla="*/ 3431822 w 4713111"/>
                <a:gd name="connsiteY72" fmla="*/ 1689402 h 3354626"/>
                <a:gd name="connsiteX73" fmla="*/ 3476978 w 4713111"/>
                <a:gd name="connsiteY73" fmla="*/ 1757135 h 3354626"/>
                <a:gd name="connsiteX74" fmla="*/ 3550356 w 4713111"/>
                <a:gd name="connsiteY74" fmla="*/ 1661180 h 3354626"/>
                <a:gd name="connsiteX75" fmla="*/ 3589867 w 4713111"/>
                <a:gd name="connsiteY75" fmla="*/ 1638602 h 3354626"/>
                <a:gd name="connsiteX76" fmla="*/ 3714045 w 4713111"/>
                <a:gd name="connsiteY76" fmla="*/ 1678113 h 3354626"/>
                <a:gd name="connsiteX77" fmla="*/ 3793067 w 4713111"/>
                <a:gd name="connsiteY77" fmla="*/ 1610380 h 3354626"/>
                <a:gd name="connsiteX78" fmla="*/ 3843867 w 4713111"/>
                <a:gd name="connsiteY78" fmla="*/ 1582157 h 3354626"/>
                <a:gd name="connsiteX79" fmla="*/ 3968045 w 4713111"/>
                <a:gd name="connsiteY79" fmla="*/ 1700691 h 3354626"/>
                <a:gd name="connsiteX80" fmla="*/ 4007556 w 4713111"/>
                <a:gd name="connsiteY80" fmla="*/ 1711980 h 3354626"/>
                <a:gd name="connsiteX81" fmla="*/ 4047067 w 4713111"/>
                <a:gd name="connsiteY81" fmla="*/ 1649891 h 3354626"/>
                <a:gd name="connsiteX82" fmla="*/ 4114800 w 4713111"/>
                <a:gd name="connsiteY82" fmla="*/ 1621669 h 3354626"/>
                <a:gd name="connsiteX83" fmla="*/ 4205111 w 4713111"/>
                <a:gd name="connsiteY83" fmla="*/ 1649891 h 3354626"/>
                <a:gd name="connsiteX84" fmla="*/ 4295422 w 4713111"/>
                <a:gd name="connsiteY84" fmla="*/ 1627313 h 3354626"/>
                <a:gd name="connsiteX85" fmla="*/ 4357511 w 4713111"/>
                <a:gd name="connsiteY85" fmla="*/ 1655535 h 3354626"/>
                <a:gd name="connsiteX86" fmla="*/ 4487333 w 4713111"/>
                <a:gd name="connsiteY86" fmla="*/ 1661180 h 3354626"/>
                <a:gd name="connsiteX87" fmla="*/ 4713111 w 4713111"/>
                <a:gd name="connsiteY87" fmla="*/ 1638602 h 3354626"/>
                <a:gd name="connsiteX0" fmla="*/ 0 w 4713111"/>
                <a:gd name="connsiteY0" fmla="*/ 1644247 h 3354626"/>
                <a:gd name="connsiteX1" fmla="*/ 293511 w 4713111"/>
                <a:gd name="connsiteY1" fmla="*/ 1638602 h 3354626"/>
                <a:gd name="connsiteX2" fmla="*/ 349956 w 4713111"/>
                <a:gd name="connsiteY2" fmla="*/ 1531357 h 3354626"/>
                <a:gd name="connsiteX3" fmla="*/ 406400 w 4713111"/>
                <a:gd name="connsiteY3" fmla="*/ 1435402 h 3354626"/>
                <a:gd name="connsiteX4" fmla="*/ 451556 w 4713111"/>
                <a:gd name="connsiteY4" fmla="*/ 1632957 h 3354626"/>
                <a:gd name="connsiteX5" fmla="*/ 524933 w 4713111"/>
                <a:gd name="connsiteY5" fmla="*/ 2428824 h 3354626"/>
                <a:gd name="connsiteX6" fmla="*/ 541867 w 4713111"/>
                <a:gd name="connsiteY6" fmla="*/ 2513491 h 3354626"/>
                <a:gd name="connsiteX7" fmla="*/ 558800 w 4713111"/>
                <a:gd name="connsiteY7" fmla="*/ 2524780 h 3354626"/>
                <a:gd name="connsiteX8" fmla="*/ 570089 w 4713111"/>
                <a:gd name="connsiteY8" fmla="*/ 2327224 h 3354626"/>
                <a:gd name="connsiteX9" fmla="*/ 654756 w 4713111"/>
                <a:gd name="connsiteY9" fmla="*/ 261357 h 3354626"/>
                <a:gd name="connsiteX10" fmla="*/ 654756 w 4713111"/>
                <a:gd name="connsiteY10" fmla="*/ 142824 h 3354626"/>
                <a:gd name="connsiteX11" fmla="*/ 671689 w 4713111"/>
                <a:gd name="connsiteY11" fmla="*/ 58157 h 3354626"/>
                <a:gd name="connsiteX12" fmla="*/ 688622 w 4713111"/>
                <a:gd name="connsiteY12" fmla="*/ 52513 h 3354626"/>
                <a:gd name="connsiteX13" fmla="*/ 722489 w 4713111"/>
                <a:gd name="connsiteY13" fmla="*/ 741135 h 3354626"/>
                <a:gd name="connsiteX14" fmla="*/ 750711 w 4713111"/>
                <a:gd name="connsiteY14" fmla="*/ 2225624 h 3354626"/>
                <a:gd name="connsiteX15" fmla="*/ 790222 w 4713111"/>
                <a:gd name="connsiteY15" fmla="*/ 3196469 h 3354626"/>
                <a:gd name="connsiteX16" fmla="*/ 807156 w 4713111"/>
                <a:gd name="connsiteY16" fmla="*/ 3343224 h 3354626"/>
                <a:gd name="connsiteX17" fmla="*/ 829733 w 4713111"/>
                <a:gd name="connsiteY17" fmla="*/ 3089224 h 3354626"/>
                <a:gd name="connsiteX18" fmla="*/ 869245 w 4713111"/>
                <a:gd name="connsiteY18" fmla="*/ 1412824 h 3354626"/>
                <a:gd name="connsiteX19" fmla="*/ 908756 w 4713111"/>
                <a:gd name="connsiteY19" fmla="*/ 509713 h 3354626"/>
                <a:gd name="connsiteX20" fmla="*/ 920045 w 4713111"/>
                <a:gd name="connsiteY20" fmla="*/ 396824 h 3354626"/>
                <a:gd name="connsiteX21" fmla="*/ 965200 w 4713111"/>
                <a:gd name="connsiteY21" fmla="*/ 1091091 h 3354626"/>
                <a:gd name="connsiteX22" fmla="*/ 1021645 w 4713111"/>
                <a:gd name="connsiteY22" fmla="*/ 2694113 h 3354626"/>
                <a:gd name="connsiteX23" fmla="*/ 1061156 w 4713111"/>
                <a:gd name="connsiteY23" fmla="*/ 2490913 h 3354626"/>
                <a:gd name="connsiteX24" fmla="*/ 1117600 w 4713111"/>
                <a:gd name="connsiteY24" fmla="*/ 504069 h 3354626"/>
                <a:gd name="connsiteX25" fmla="*/ 1190978 w 4713111"/>
                <a:gd name="connsiteY25" fmla="*/ 526646 h 3354626"/>
                <a:gd name="connsiteX26" fmla="*/ 1236133 w 4713111"/>
                <a:gd name="connsiteY26" fmla="*/ 2440113 h 3354626"/>
                <a:gd name="connsiteX27" fmla="*/ 1247422 w 4713111"/>
                <a:gd name="connsiteY27" fmla="*/ 2823935 h 3354626"/>
                <a:gd name="connsiteX28" fmla="*/ 1309511 w 4713111"/>
                <a:gd name="connsiteY28" fmla="*/ 2067580 h 3354626"/>
                <a:gd name="connsiteX29" fmla="*/ 1349022 w 4713111"/>
                <a:gd name="connsiteY29" fmla="*/ 887891 h 3354626"/>
                <a:gd name="connsiteX30" fmla="*/ 1394178 w 4713111"/>
                <a:gd name="connsiteY30" fmla="*/ 899180 h 3354626"/>
                <a:gd name="connsiteX31" fmla="*/ 1450622 w 4713111"/>
                <a:gd name="connsiteY31" fmla="*/ 2321580 h 3354626"/>
                <a:gd name="connsiteX32" fmla="*/ 1495778 w 4713111"/>
                <a:gd name="connsiteY32" fmla="*/ 2394957 h 3354626"/>
                <a:gd name="connsiteX33" fmla="*/ 1546578 w 4713111"/>
                <a:gd name="connsiteY33" fmla="*/ 1119313 h 3354626"/>
                <a:gd name="connsiteX34" fmla="*/ 1569156 w 4713111"/>
                <a:gd name="connsiteY34" fmla="*/ 769357 h 3354626"/>
                <a:gd name="connsiteX35" fmla="*/ 1619956 w 4713111"/>
                <a:gd name="connsiteY35" fmla="*/ 763714 h 3354626"/>
                <a:gd name="connsiteX36" fmla="*/ 1665111 w 4713111"/>
                <a:gd name="connsiteY36" fmla="*/ 2078869 h 3354626"/>
                <a:gd name="connsiteX37" fmla="*/ 1687689 w 4713111"/>
                <a:gd name="connsiteY37" fmla="*/ 2507846 h 3354626"/>
                <a:gd name="connsiteX38" fmla="*/ 1704622 w 4713111"/>
                <a:gd name="connsiteY38" fmla="*/ 2558646 h 3354626"/>
                <a:gd name="connsiteX39" fmla="*/ 1744133 w 4713111"/>
                <a:gd name="connsiteY39" fmla="*/ 1920824 h 3354626"/>
                <a:gd name="connsiteX40" fmla="*/ 1794933 w 4713111"/>
                <a:gd name="connsiteY40" fmla="*/ 944335 h 3354626"/>
                <a:gd name="connsiteX41" fmla="*/ 1828800 w 4713111"/>
                <a:gd name="connsiteY41" fmla="*/ 916114 h 3354626"/>
                <a:gd name="connsiteX42" fmla="*/ 1857022 w 4713111"/>
                <a:gd name="connsiteY42" fmla="*/ 1350735 h 3354626"/>
                <a:gd name="connsiteX43" fmla="*/ 1885245 w 4713111"/>
                <a:gd name="connsiteY43" fmla="*/ 2276424 h 3354626"/>
                <a:gd name="connsiteX44" fmla="*/ 1907822 w 4713111"/>
                <a:gd name="connsiteY44" fmla="*/ 2569935 h 3354626"/>
                <a:gd name="connsiteX45" fmla="*/ 1947333 w 4713111"/>
                <a:gd name="connsiteY45" fmla="*/ 2389313 h 3354626"/>
                <a:gd name="connsiteX46" fmla="*/ 2003778 w 4713111"/>
                <a:gd name="connsiteY46" fmla="*/ 899180 h 3354626"/>
                <a:gd name="connsiteX47" fmla="*/ 2043289 w 4713111"/>
                <a:gd name="connsiteY47" fmla="*/ 464558 h 3354626"/>
                <a:gd name="connsiteX48" fmla="*/ 2088444 w 4713111"/>
                <a:gd name="connsiteY48" fmla="*/ 481491 h 3354626"/>
                <a:gd name="connsiteX49" fmla="*/ 2144889 w 4713111"/>
                <a:gd name="connsiteY49" fmla="*/ 2327224 h 3354626"/>
                <a:gd name="connsiteX50" fmla="*/ 2173111 w 4713111"/>
                <a:gd name="connsiteY50" fmla="*/ 2823935 h 3354626"/>
                <a:gd name="connsiteX51" fmla="*/ 2184400 w 4713111"/>
                <a:gd name="connsiteY51" fmla="*/ 2908602 h 3354626"/>
                <a:gd name="connsiteX52" fmla="*/ 2240845 w 4713111"/>
                <a:gd name="connsiteY52" fmla="*/ 2219980 h 3354626"/>
                <a:gd name="connsiteX53" fmla="*/ 2291645 w 4713111"/>
                <a:gd name="connsiteY53" fmla="*/ 1136246 h 3354626"/>
                <a:gd name="connsiteX54" fmla="*/ 2325511 w 4713111"/>
                <a:gd name="connsiteY54" fmla="*/ 854024 h 3354626"/>
                <a:gd name="connsiteX55" fmla="*/ 2427111 w 4713111"/>
                <a:gd name="connsiteY55" fmla="*/ 1717624 h 3354626"/>
                <a:gd name="connsiteX56" fmla="*/ 2466622 w 4713111"/>
                <a:gd name="connsiteY56" fmla="*/ 1920824 h 3354626"/>
                <a:gd name="connsiteX57" fmla="*/ 2534356 w 4713111"/>
                <a:gd name="connsiteY57" fmla="*/ 1548291 h 3354626"/>
                <a:gd name="connsiteX58" fmla="*/ 2585156 w 4713111"/>
                <a:gd name="connsiteY58" fmla="*/ 1508780 h 3354626"/>
                <a:gd name="connsiteX59" fmla="*/ 2641600 w 4713111"/>
                <a:gd name="connsiteY59" fmla="*/ 1903891 h 3354626"/>
                <a:gd name="connsiteX60" fmla="*/ 2692400 w 4713111"/>
                <a:gd name="connsiteY60" fmla="*/ 2101446 h 3354626"/>
                <a:gd name="connsiteX61" fmla="*/ 2760133 w 4713111"/>
                <a:gd name="connsiteY61" fmla="*/ 1649891 h 3354626"/>
                <a:gd name="connsiteX62" fmla="*/ 2788356 w 4713111"/>
                <a:gd name="connsiteY62" fmla="*/ 1339446 h 3354626"/>
                <a:gd name="connsiteX63" fmla="*/ 2822222 w 4713111"/>
                <a:gd name="connsiteY63" fmla="*/ 1266069 h 3354626"/>
                <a:gd name="connsiteX64" fmla="*/ 2923822 w 4713111"/>
                <a:gd name="connsiteY64" fmla="*/ 1616024 h 3354626"/>
                <a:gd name="connsiteX65" fmla="*/ 2963333 w 4713111"/>
                <a:gd name="connsiteY65" fmla="*/ 1774069 h 3354626"/>
                <a:gd name="connsiteX66" fmla="*/ 3002845 w 4713111"/>
                <a:gd name="connsiteY66" fmla="*/ 1711980 h 3354626"/>
                <a:gd name="connsiteX67" fmla="*/ 3087511 w 4713111"/>
                <a:gd name="connsiteY67" fmla="*/ 1672469 h 3354626"/>
                <a:gd name="connsiteX68" fmla="*/ 3183467 w 4713111"/>
                <a:gd name="connsiteY68" fmla="*/ 1757135 h 3354626"/>
                <a:gd name="connsiteX69" fmla="*/ 3211689 w 4713111"/>
                <a:gd name="connsiteY69" fmla="*/ 1734557 h 3354626"/>
                <a:gd name="connsiteX70" fmla="*/ 3268133 w 4713111"/>
                <a:gd name="connsiteY70" fmla="*/ 1582157 h 3354626"/>
                <a:gd name="connsiteX71" fmla="*/ 3324578 w 4713111"/>
                <a:gd name="connsiteY71" fmla="*/ 1474913 h 3354626"/>
                <a:gd name="connsiteX72" fmla="*/ 3431822 w 4713111"/>
                <a:gd name="connsiteY72" fmla="*/ 1689402 h 3354626"/>
                <a:gd name="connsiteX73" fmla="*/ 3476978 w 4713111"/>
                <a:gd name="connsiteY73" fmla="*/ 1757135 h 3354626"/>
                <a:gd name="connsiteX74" fmla="*/ 3550356 w 4713111"/>
                <a:gd name="connsiteY74" fmla="*/ 1661180 h 3354626"/>
                <a:gd name="connsiteX75" fmla="*/ 3589867 w 4713111"/>
                <a:gd name="connsiteY75" fmla="*/ 1638602 h 3354626"/>
                <a:gd name="connsiteX76" fmla="*/ 3714045 w 4713111"/>
                <a:gd name="connsiteY76" fmla="*/ 1678113 h 3354626"/>
                <a:gd name="connsiteX77" fmla="*/ 3793067 w 4713111"/>
                <a:gd name="connsiteY77" fmla="*/ 1610380 h 3354626"/>
                <a:gd name="connsiteX78" fmla="*/ 3843867 w 4713111"/>
                <a:gd name="connsiteY78" fmla="*/ 1582157 h 3354626"/>
                <a:gd name="connsiteX79" fmla="*/ 3968045 w 4713111"/>
                <a:gd name="connsiteY79" fmla="*/ 1700691 h 3354626"/>
                <a:gd name="connsiteX80" fmla="*/ 4007556 w 4713111"/>
                <a:gd name="connsiteY80" fmla="*/ 1711980 h 3354626"/>
                <a:gd name="connsiteX81" fmla="*/ 4047067 w 4713111"/>
                <a:gd name="connsiteY81" fmla="*/ 1649891 h 3354626"/>
                <a:gd name="connsiteX82" fmla="*/ 4114800 w 4713111"/>
                <a:gd name="connsiteY82" fmla="*/ 1621669 h 3354626"/>
                <a:gd name="connsiteX83" fmla="*/ 4205111 w 4713111"/>
                <a:gd name="connsiteY83" fmla="*/ 1649891 h 3354626"/>
                <a:gd name="connsiteX84" fmla="*/ 4295422 w 4713111"/>
                <a:gd name="connsiteY84" fmla="*/ 1627313 h 3354626"/>
                <a:gd name="connsiteX85" fmla="*/ 4357511 w 4713111"/>
                <a:gd name="connsiteY85" fmla="*/ 1655535 h 3354626"/>
                <a:gd name="connsiteX86" fmla="*/ 4487333 w 4713111"/>
                <a:gd name="connsiteY86" fmla="*/ 1661180 h 3354626"/>
                <a:gd name="connsiteX87" fmla="*/ 4713111 w 4713111"/>
                <a:gd name="connsiteY87" fmla="*/ 1638602 h 3354626"/>
                <a:gd name="connsiteX0" fmla="*/ 0 w 4713111"/>
                <a:gd name="connsiteY0" fmla="*/ 1644247 h 3354626"/>
                <a:gd name="connsiteX1" fmla="*/ 349956 w 4713111"/>
                <a:gd name="connsiteY1" fmla="*/ 1531357 h 3354626"/>
                <a:gd name="connsiteX2" fmla="*/ 406400 w 4713111"/>
                <a:gd name="connsiteY2" fmla="*/ 1435402 h 3354626"/>
                <a:gd name="connsiteX3" fmla="*/ 451556 w 4713111"/>
                <a:gd name="connsiteY3" fmla="*/ 1632957 h 3354626"/>
                <a:gd name="connsiteX4" fmla="*/ 524933 w 4713111"/>
                <a:gd name="connsiteY4" fmla="*/ 2428824 h 3354626"/>
                <a:gd name="connsiteX5" fmla="*/ 541867 w 4713111"/>
                <a:gd name="connsiteY5" fmla="*/ 2513491 h 3354626"/>
                <a:gd name="connsiteX6" fmla="*/ 558800 w 4713111"/>
                <a:gd name="connsiteY6" fmla="*/ 2524780 h 3354626"/>
                <a:gd name="connsiteX7" fmla="*/ 570089 w 4713111"/>
                <a:gd name="connsiteY7" fmla="*/ 2327224 h 3354626"/>
                <a:gd name="connsiteX8" fmla="*/ 654756 w 4713111"/>
                <a:gd name="connsiteY8" fmla="*/ 261357 h 3354626"/>
                <a:gd name="connsiteX9" fmla="*/ 654756 w 4713111"/>
                <a:gd name="connsiteY9" fmla="*/ 142824 h 3354626"/>
                <a:gd name="connsiteX10" fmla="*/ 671689 w 4713111"/>
                <a:gd name="connsiteY10" fmla="*/ 58157 h 3354626"/>
                <a:gd name="connsiteX11" fmla="*/ 688622 w 4713111"/>
                <a:gd name="connsiteY11" fmla="*/ 52513 h 3354626"/>
                <a:gd name="connsiteX12" fmla="*/ 722489 w 4713111"/>
                <a:gd name="connsiteY12" fmla="*/ 741135 h 3354626"/>
                <a:gd name="connsiteX13" fmla="*/ 750711 w 4713111"/>
                <a:gd name="connsiteY13" fmla="*/ 2225624 h 3354626"/>
                <a:gd name="connsiteX14" fmla="*/ 790222 w 4713111"/>
                <a:gd name="connsiteY14" fmla="*/ 3196469 h 3354626"/>
                <a:gd name="connsiteX15" fmla="*/ 807156 w 4713111"/>
                <a:gd name="connsiteY15" fmla="*/ 3343224 h 3354626"/>
                <a:gd name="connsiteX16" fmla="*/ 829733 w 4713111"/>
                <a:gd name="connsiteY16" fmla="*/ 3089224 h 3354626"/>
                <a:gd name="connsiteX17" fmla="*/ 869245 w 4713111"/>
                <a:gd name="connsiteY17" fmla="*/ 1412824 h 3354626"/>
                <a:gd name="connsiteX18" fmla="*/ 908756 w 4713111"/>
                <a:gd name="connsiteY18" fmla="*/ 509713 h 3354626"/>
                <a:gd name="connsiteX19" fmla="*/ 920045 w 4713111"/>
                <a:gd name="connsiteY19" fmla="*/ 396824 h 3354626"/>
                <a:gd name="connsiteX20" fmla="*/ 965200 w 4713111"/>
                <a:gd name="connsiteY20" fmla="*/ 1091091 h 3354626"/>
                <a:gd name="connsiteX21" fmla="*/ 1021645 w 4713111"/>
                <a:gd name="connsiteY21" fmla="*/ 2694113 h 3354626"/>
                <a:gd name="connsiteX22" fmla="*/ 1061156 w 4713111"/>
                <a:gd name="connsiteY22" fmla="*/ 2490913 h 3354626"/>
                <a:gd name="connsiteX23" fmla="*/ 1117600 w 4713111"/>
                <a:gd name="connsiteY23" fmla="*/ 504069 h 3354626"/>
                <a:gd name="connsiteX24" fmla="*/ 1190978 w 4713111"/>
                <a:gd name="connsiteY24" fmla="*/ 526646 h 3354626"/>
                <a:gd name="connsiteX25" fmla="*/ 1236133 w 4713111"/>
                <a:gd name="connsiteY25" fmla="*/ 2440113 h 3354626"/>
                <a:gd name="connsiteX26" fmla="*/ 1247422 w 4713111"/>
                <a:gd name="connsiteY26" fmla="*/ 2823935 h 3354626"/>
                <a:gd name="connsiteX27" fmla="*/ 1309511 w 4713111"/>
                <a:gd name="connsiteY27" fmla="*/ 2067580 h 3354626"/>
                <a:gd name="connsiteX28" fmla="*/ 1349022 w 4713111"/>
                <a:gd name="connsiteY28" fmla="*/ 887891 h 3354626"/>
                <a:gd name="connsiteX29" fmla="*/ 1394178 w 4713111"/>
                <a:gd name="connsiteY29" fmla="*/ 899180 h 3354626"/>
                <a:gd name="connsiteX30" fmla="*/ 1450622 w 4713111"/>
                <a:gd name="connsiteY30" fmla="*/ 2321580 h 3354626"/>
                <a:gd name="connsiteX31" fmla="*/ 1495778 w 4713111"/>
                <a:gd name="connsiteY31" fmla="*/ 2394957 h 3354626"/>
                <a:gd name="connsiteX32" fmla="*/ 1546578 w 4713111"/>
                <a:gd name="connsiteY32" fmla="*/ 1119313 h 3354626"/>
                <a:gd name="connsiteX33" fmla="*/ 1569156 w 4713111"/>
                <a:gd name="connsiteY33" fmla="*/ 769357 h 3354626"/>
                <a:gd name="connsiteX34" fmla="*/ 1619956 w 4713111"/>
                <a:gd name="connsiteY34" fmla="*/ 763714 h 3354626"/>
                <a:gd name="connsiteX35" fmla="*/ 1665111 w 4713111"/>
                <a:gd name="connsiteY35" fmla="*/ 2078869 h 3354626"/>
                <a:gd name="connsiteX36" fmla="*/ 1687689 w 4713111"/>
                <a:gd name="connsiteY36" fmla="*/ 2507846 h 3354626"/>
                <a:gd name="connsiteX37" fmla="*/ 1704622 w 4713111"/>
                <a:gd name="connsiteY37" fmla="*/ 2558646 h 3354626"/>
                <a:gd name="connsiteX38" fmla="*/ 1744133 w 4713111"/>
                <a:gd name="connsiteY38" fmla="*/ 1920824 h 3354626"/>
                <a:gd name="connsiteX39" fmla="*/ 1794933 w 4713111"/>
                <a:gd name="connsiteY39" fmla="*/ 944335 h 3354626"/>
                <a:gd name="connsiteX40" fmla="*/ 1828800 w 4713111"/>
                <a:gd name="connsiteY40" fmla="*/ 916114 h 3354626"/>
                <a:gd name="connsiteX41" fmla="*/ 1857022 w 4713111"/>
                <a:gd name="connsiteY41" fmla="*/ 1350735 h 3354626"/>
                <a:gd name="connsiteX42" fmla="*/ 1885245 w 4713111"/>
                <a:gd name="connsiteY42" fmla="*/ 2276424 h 3354626"/>
                <a:gd name="connsiteX43" fmla="*/ 1907822 w 4713111"/>
                <a:gd name="connsiteY43" fmla="*/ 2569935 h 3354626"/>
                <a:gd name="connsiteX44" fmla="*/ 1947333 w 4713111"/>
                <a:gd name="connsiteY44" fmla="*/ 2389313 h 3354626"/>
                <a:gd name="connsiteX45" fmla="*/ 2003778 w 4713111"/>
                <a:gd name="connsiteY45" fmla="*/ 899180 h 3354626"/>
                <a:gd name="connsiteX46" fmla="*/ 2043289 w 4713111"/>
                <a:gd name="connsiteY46" fmla="*/ 464558 h 3354626"/>
                <a:gd name="connsiteX47" fmla="*/ 2088444 w 4713111"/>
                <a:gd name="connsiteY47" fmla="*/ 481491 h 3354626"/>
                <a:gd name="connsiteX48" fmla="*/ 2144889 w 4713111"/>
                <a:gd name="connsiteY48" fmla="*/ 2327224 h 3354626"/>
                <a:gd name="connsiteX49" fmla="*/ 2173111 w 4713111"/>
                <a:gd name="connsiteY49" fmla="*/ 2823935 h 3354626"/>
                <a:gd name="connsiteX50" fmla="*/ 2184400 w 4713111"/>
                <a:gd name="connsiteY50" fmla="*/ 2908602 h 3354626"/>
                <a:gd name="connsiteX51" fmla="*/ 2240845 w 4713111"/>
                <a:gd name="connsiteY51" fmla="*/ 2219980 h 3354626"/>
                <a:gd name="connsiteX52" fmla="*/ 2291645 w 4713111"/>
                <a:gd name="connsiteY52" fmla="*/ 1136246 h 3354626"/>
                <a:gd name="connsiteX53" fmla="*/ 2325511 w 4713111"/>
                <a:gd name="connsiteY53" fmla="*/ 854024 h 3354626"/>
                <a:gd name="connsiteX54" fmla="*/ 2427111 w 4713111"/>
                <a:gd name="connsiteY54" fmla="*/ 1717624 h 3354626"/>
                <a:gd name="connsiteX55" fmla="*/ 2466622 w 4713111"/>
                <a:gd name="connsiteY55" fmla="*/ 1920824 h 3354626"/>
                <a:gd name="connsiteX56" fmla="*/ 2534356 w 4713111"/>
                <a:gd name="connsiteY56" fmla="*/ 1548291 h 3354626"/>
                <a:gd name="connsiteX57" fmla="*/ 2585156 w 4713111"/>
                <a:gd name="connsiteY57" fmla="*/ 1508780 h 3354626"/>
                <a:gd name="connsiteX58" fmla="*/ 2641600 w 4713111"/>
                <a:gd name="connsiteY58" fmla="*/ 1903891 h 3354626"/>
                <a:gd name="connsiteX59" fmla="*/ 2692400 w 4713111"/>
                <a:gd name="connsiteY59" fmla="*/ 2101446 h 3354626"/>
                <a:gd name="connsiteX60" fmla="*/ 2760133 w 4713111"/>
                <a:gd name="connsiteY60" fmla="*/ 1649891 h 3354626"/>
                <a:gd name="connsiteX61" fmla="*/ 2788356 w 4713111"/>
                <a:gd name="connsiteY61" fmla="*/ 1339446 h 3354626"/>
                <a:gd name="connsiteX62" fmla="*/ 2822222 w 4713111"/>
                <a:gd name="connsiteY62" fmla="*/ 1266069 h 3354626"/>
                <a:gd name="connsiteX63" fmla="*/ 2923822 w 4713111"/>
                <a:gd name="connsiteY63" fmla="*/ 1616024 h 3354626"/>
                <a:gd name="connsiteX64" fmla="*/ 2963333 w 4713111"/>
                <a:gd name="connsiteY64" fmla="*/ 1774069 h 3354626"/>
                <a:gd name="connsiteX65" fmla="*/ 3002845 w 4713111"/>
                <a:gd name="connsiteY65" fmla="*/ 1711980 h 3354626"/>
                <a:gd name="connsiteX66" fmla="*/ 3087511 w 4713111"/>
                <a:gd name="connsiteY66" fmla="*/ 1672469 h 3354626"/>
                <a:gd name="connsiteX67" fmla="*/ 3183467 w 4713111"/>
                <a:gd name="connsiteY67" fmla="*/ 1757135 h 3354626"/>
                <a:gd name="connsiteX68" fmla="*/ 3211689 w 4713111"/>
                <a:gd name="connsiteY68" fmla="*/ 1734557 h 3354626"/>
                <a:gd name="connsiteX69" fmla="*/ 3268133 w 4713111"/>
                <a:gd name="connsiteY69" fmla="*/ 1582157 h 3354626"/>
                <a:gd name="connsiteX70" fmla="*/ 3324578 w 4713111"/>
                <a:gd name="connsiteY70" fmla="*/ 1474913 h 3354626"/>
                <a:gd name="connsiteX71" fmla="*/ 3431822 w 4713111"/>
                <a:gd name="connsiteY71" fmla="*/ 1689402 h 3354626"/>
                <a:gd name="connsiteX72" fmla="*/ 3476978 w 4713111"/>
                <a:gd name="connsiteY72" fmla="*/ 1757135 h 3354626"/>
                <a:gd name="connsiteX73" fmla="*/ 3550356 w 4713111"/>
                <a:gd name="connsiteY73" fmla="*/ 1661180 h 3354626"/>
                <a:gd name="connsiteX74" fmla="*/ 3589867 w 4713111"/>
                <a:gd name="connsiteY74" fmla="*/ 1638602 h 3354626"/>
                <a:gd name="connsiteX75" fmla="*/ 3714045 w 4713111"/>
                <a:gd name="connsiteY75" fmla="*/ 1678113 h 3354626"/>
                <a:gd name="connsiteX76" fmla="*/ 3793067 w 4713111"/>
                <a:gd name="connsiteY76" fmla="*/ 1610380 h 3354626"/>
                <a:gd name="connsiteX77" fmla="*/ 3843867 w 4713111"/>
                <a:gd name="connsiteY77" fmla="*/ 1582157 h 3354626"/>
                <a:gd name="connsiteX78" fmla="*/ 3968045 w 4713111"/>
                <a:gd name="connsiteY78" fmla="*/ 1700691 h 3354626"/>
                <a:gd name="connsiteX79" fmla="*/ 4007556 w 4713111"/>
                <a:gd name="connsiteY79" fmla="*/ 1711980 h 3354626"/>
                <a:gd name="connsiteX80" fmla="*/ 4047067 w 4713111"/>
                <a:gd name="connsiteY80" fmla="*/ 1649891 h 3354626"/>
                <a:gd name="connsiteX81" fmla="*/ 4114800 w 4713111"/>
                <a:gd name="connsiteY81" fmla="*/ 1621669 h 3354626"/>
                <a:gd name="connsiteX82" fmla="*/ 4205111 w 4713111"/>
                <a:gd name="connsiteY82" fmla="*/ 1649891 h 3354626"/>
                <a:gd name="connsiteX83" fmla="*/ 4295422 w 4713111"/>
                <a:gd name="connsiteY83" fmla="*/ 1627313 h 3354626"/>
                <a:gd name="connsiteX84" fmla="*/ 4357511 w 4713111"/>
                <a:gd name="connsiteY84" fmla="*/ 1655535 h 3354626"/>
                <a:gd name="connsiteX85" fmla="*/ 4487333 w 4713111"/>
                <a:gd name="connsiteY85" fmla="*/ 1661180 h 3354626"/>
                <a:gd name="connsiteX86" fmla="*/ 4713111 w 4713111"/>
                <a:gd name="connsiteY86" fmla="*/ 1638602 h 3354626"/>
                <a:gd name="connsiteX0" fmla="*/ 0 w 4363155"/>
                <a:gd name="connsiteY0" fmla="*/ 1531357 h 3354626"/>
                <a:gd name="connsiteX1" fmla="*/ 56444 w 4363155"/>
                <a:gd name="connsiteY1" fmla="*/ 1435402 h 3354626"/>
                <a:gd name="connsiteX2" fmla="*/ 101600 w 4363155"/>
                <a:gd name="connsiteY2" fmla="*/ 1632957 h 3354626"/>
                <a:gd name="connsiteX3" fmla="*/ 174977 w 4363155"/>
                <a:gd name="connsiteY3" fmla="*/ 2428824 h 3354626"/>
                <a:gd name="connsiteX4" fmla="*/ 191911 w 4363155"/>
                <a:gd name="connsiteY4" fmla="*/ 2513491 h 3354626"/>
                <a:gd name="connsiteX5" fmla="*/ 208844 w 4363155"/>
                <a:gd name="connsiteY5" fmla="*/ 2524780 h 3354626"/>
                <a:gd name="connsiteX6" fmla="*/ 220133 w 4363155"/>
                <a:gd name="connsiteY6" fmla="*/ 2327224 h 3354626"/>
                <a:gd name="connsiteX7" fmla="*/ 304800 w 4363155"/>
                <a:gd name="connsiteY7" fmla="*/ 261357 h 3354626"/>
                <a:gd name="connsiteX8" fmla="*/ 304800 w 4363155"/>
                <a:gd name="connsiteY8" fmla="*/ 142824 h 3354626"/>
                <a:gd name="connsiteX9" fmla="*/ 321733 w 4363155"/>
                <a:gd name="connsiteY9" fmla="*/ 58157 h 3354626"/>
                <a:gd name="connsiteX10" fmla="*/ 338666 w 4363155"/>
                <a:gd name="connsiteY10" fmla="*/ 52513 h 3354626"/>
                <a:gd name="connsiteX11" fmla="*/ 372533 w 4363155"/>
                <a:gd name="connsiteY11" fmla="*/ 741135 h 3354626"/>
                <a:gd name="connsiteX12" fmla="*/ 400755 w 4363155"/>
                <a:gd name="connsiteY12" fmla="*/ 2225624 h 3354626"/>
                <a:gd name="connsiteX13" fmla="*/ 440266 w 4363155"/>
                <a:gd name="connsiteY13" fmla="*/ 3196469 h 3354626"/>
                <a:gd name="connsiteX14" fmla="*/ 457200 w 4363155"/>
                <a:gd name="connsiteY14" fmla="*/ 3343224 h 3354626"/>
                <a:gd name="connsiteX15" fmla="*/ 479777 w 4363155"/>
                <a:gd name="connsiteY15" fmla="*/ 3089224 h 3354626"/>
                <a:gd name="connsiteX16" fmla="*/ 519289 w 4363155"/>
                <a:gd name="connsiteY16" fmla="*/ 1412824 h 3354626"/>
                <a:gd name="connsiteX17" fmla="*/ 558800 w 4363155"/>
                <a:gd name="connsiteY17" fmla="*/ 509713 h 3354626"/>
                <a:gd name="connsiteX18" fmla="*/ 570089 w 4363155"/>
                <a:gd name="connsiteY18" fmla="*/ 396824 h 3354626"/>
                <a:gd name="connsiteX19" fmla="*/ 615244 w 4363155"/>
                <a:gd name="connsiteY19" fmla="*/ 1091091 h 3354626"/>
                <a:gd name="connsiteX20" fmla="*/ 671689 w 4363155"/>
                <a:gd name="connsiteY20" fmla="*/ 2694113 h 3354626"/>
                <a:gd name="connsiteX21" fmla="*/ 711200 w 4363155"/>
                <a:gd name="connsiteY21" fmla="*/ 2490913 h 3354626"/>
                <a:gd name="connsiteX22" fmla="*/ 767644 w 4363155"/>
                <a:gd name="connsiteY22" fmla="*/ 504069 h 3354626"/>
                <a:gd name="connsiteX23" fmla="*/ 841022 w 4363155"/>
                <a:gd name="connsiteY23" fmla="*/ 526646 h 3354626"/>
                <a:gd name="connsiteX24" fmla="*/ 886177 w 4363155"/>
                <a:gd name="connsiteY24" fmla="*/ 2440113 h 3354626"/>
                <a:gd name="connsiteX25" fmla="*/ 897466 w 4363155"/>
                <a:gd name="connsiteY25" fmla="*/ 2823935 h 3354626"/>
                <a:gd name="connsiteX26" fmla="*/ 959555 w 4363155"/>
                <a:gd name="connsiteY26" fmla="*/ 2067580 h 3354626"/>
                <a:gd name="connsiteX27" fmla="*/ 999066 w 4363155"/>
                <a:gd name="connsiteY27" fmla="*/ 887891 h 3354626"/>
                <a:gd name="connsiteX28" fmla="*/ 1044222 w 4363155"/>
                <a:gd name="connsiteY28" fmla="*/ 899180 h 3354626"/>
                <a:gd name="connsiteX29" fmla="*/ 1100666 w 4363155"/>
                <a:gd name="connsiteY29" fmla="*/ 2321580 h 3354626"/>
                <a:gd name="connsiteX30" fmla="*/ 1145822 w 4363155"/>
                <a:gd name="connsiteY30" fmla="*/ 2394957 h 3354626"/>
                <a:gd name="connsiteX31" fmla="*/ 1196622 w 4363155"/>
                <a:gd name="connsiteY31" fmla="*/ 1119313 h 3354626"/>
                <a:gd name="connsiteX32" fmla="*/ 1219200 w 4363155"/>
                <a:gd name="connsiteY32" fmla="*/ 769357 h 3354626"/>
                <a:gd name="connsiteX33" fmla="*/ 1270000 w 4363155"/>
                <a:gd name="connsiteY33" fmla="*/ 763714 h 3354626"/>
                <a:gd name="connsiteX34" fmla="*/ 1315155 w 4363155"/>
                <a:gd name="connsiteY34" fmla="*/ 2078869 h 3354626"/>
                <a:gd name="connsiteX35" fmla="*/ 1337733 w 4363155"/>
                <a:gd name="connsiteY35" fmla="*/ 2507846 h 3354626"/>
                <a:gd name="connsiteX36" fmla="*/ 1354666 w 4363155"/>
                <a:gd name="connsiteY36" fmla="*/ 2558646 h 3354626"/>
                <a:gd name="connsiteX37" fmla="*/ 1394177 w 4363155"/>
                <a:gd name="connsiteY37" fmla="*/ 1920824 h 3354626"/>
                <a:gd name="connsiteX38" fmla="*/ 1444977 w 4363155"/>
                <a:gd name="connsiteY38" fmla="*/ 944335 h 3354626"/>
                <a:gd name="connsiteX39" fmla="*/ 1478844 w 4363155"/>
                <a:gd name="connsiteY39" fmla="*/ 916114 h 3354626"/>
                <a:gd name="connsiteX40" fmla="*/ 1507066 w 4363155"/>
                <a:gd name="connsiteY40" fmla="*/ 1350735 h 3354626"/>
                <a:gd name="connsiteX41" fmla="*/ 1535289 w 4363155"/>
                <a:gd name="connsiteY41" fmla="*/ 2276424 h 3354626"/>
                <a:gd name="connsiteX42" fmla="*/ 1557866 w 4363155"/>
                <a:gd name="connsiteY42" fmla="*/ 2569935 h 3354626"/>
                <a:gd name="connsiteX43" fmla="*/ 1597377 w 4363155"/>
                <a:gd name="connsiteY43" fmla="*/ 2389313 h 3354626"/>
                <a:gd name="connsiteX44" fmla="*/ 1653822 w 4363155"/>
                <a:gd name="connsiteY44" fmla="*/ 899180 h 3354626"/>
                <a:gd name="connsiteX45" fmla="*/ 1693333 w 4363155"/>
                <a:gd name="connsiteY45" fmla="*/ 464558 h 3354626"/>
                <a:gd name="connsiteX46" fmla="*/ 1738488 w 4363155"/>
                <a:gd name="connsiteY46" fmla="*/ 481491 h 3354626"/>
                <a:gd name="connsiteX47" fmla="*/ 1794933 w 4363155"/>
                <a:gd name="connsiteY47" fmla="*/ 2327224 h 3354626"/>
                <a:gd name="connsiteX48" fmla="*/ 1823155 w 4363155"/>
                <a:gd name="connsiteY48" fmla="*/ 2823935 h 3354626"/>
                <a:gd name="connsiteX49" fmla="*/ 1834444 w 4363155"/>
                <a:gd name="connsiteY49" fmla="*/ 2908602 h 3354626"/>
                <a:gd name="connsiteX50" fmla="*/ 1890889 w 4363155"/>
                <a:gd name="connsiteY50" fmla="*/ 2219980 h 3354626"/>
                <a:gd name="connsiteX51" fmla="*/ 1941689 w 4363155"/>
                <a:gd name="connsiteY51" fmla="*/ 1136246 h 3354626"/>
                <a:gd name="connsiteX52" fmla="*/ 1975555 w 4363155"/>
                <a:gd name="connsiteY52" fmla="*/ 854024 h 3354626"/>
                <a:gd name="connsiteX53" fmla="*/ 2077155 w 4363155"/>
                <a:gd name="connsiteY53" fmla="*/ 1717624 h 3354626"/>
                <a:gd name="connsiteX54" fmla="*/ 2116666 w 4363155"/>
                <a:gd name="connsiteY54" fmla="*/ 1920824 h 3354626"/>
                <a:gd name="connsiteX55" fmla="*/ 2184400 w 4363155"/>
                <a:gd name="connsiteY55" fmla="*/ 1548291 h 3354626"/>
                <a:gd name="connsiteX56" fmla="*/ 2235200 w 4363155"/>
                <a:gd name="connsiteY56" fmla="*/ 1508780 h 3354626"/>
                <a:gd name="connsiteX57" fmla="*/ 2291644 w 4363155"/>
                <a:gd name="connsiteY57" fmla="*/ 1903891 h 3354626"/>
                <a:gd name="connsiteX58" fmla="*/ 2342444 w 4363155"/>
                <a:gd name="connsiteY58" fmla="*/ 2101446 h 3354626"/>
                <a:gd name="connsiteX59" fmla="*/ 2410177 w 4363155"/>
                <a:gd name="connsiteY59" fmla="*/ 1649891 h 3354626"/>
                <a:gd name="connsiteX60" fmla="*/ 2438400 w 4363155"/>
                <a:gd name="connsiteY60" fmla="*/ 1339446 h 3354626"/>
                <a:gd name="connsiteX61" fmla="*/ 2472266 w 4363155"/>
                <a:gd name="connsiteY61" fmla="*/ 1266069 h 3354626"/>
                <a:gd name="connsiteX62" fmla="*/ 2573866 w 4363155"/>
                <a:gd name="connsiteY62" fmla="*/ 1616024 h 3354626"/>
                <a:gd name="connsiteX63" fmla="*/ 2613377 w 4363155"/>
                <a:gd name="connsiteY63" fmla="*/ 1774069 h 3354626"/>
                <a:gd name="connsiteX64" fmla="*/ 2652889 w 4363155"/>
                <a:gd name="connsiteY64" fmla="*/ 1711980 h 3354626"/>
                <a:gd name="connsiteX65" fmla="*/ 2737555 w 4363155"/>
                <a:gd name="connsiteY65" fmla="*/ 1672469 h 3354626"/>
                <a:gd name="connsiteX66" fmla="*/ 2833511 w 4363155"/>
                <a:gd name="connsiteY66" fmla="*/ 1757135 h 3354626"/>
                <a:gd name="connsiteX67" fmla="*/ 2861733 w 4363155"/>
                <a:gd name="connsiteY67" fmla="*/ 1734557 h 3354626"/>
                <a:gd name="connsiteX68" fmla="*/ 2918177 w 4363155"/>
                <a:gd name="connsiteY68" fmla="*/ 1582157 h 3354626"/>
                <a:gd name="connsiteX69" fmla="*/ 2974622 w 4363155"/>
                <a:gd name="connsiteY69" fmla="*/ 1474913 h 3354626"/>
                <a:gd name="connsiteX70" fmla="*/ 3081866 w 4363155"/>
                <a:gd name="connsiteY70" fmla="*/ 1689402 h 3354626"/>
                <a:gd name="connsiteX71" fmla="*/ 3127022 w 4363155"/>
                <a:gd name="connsiteY71" fmla="*/ 1757135 h 3354626"/>
                <a:gd name="connsiteX72" fmla="*/ 3200400 w 4363155"/>
                <a:gd name="connsiteY72" fmla="*/ 1661180 h 3354626"/>
                <a:gd name="connsiteX73" fmla="*/ 3239911 w 4363155"/>
                <a:gd name="connsiteY73" fmla="*/ 1638602 h 3354626"/>
                <a:gd name="connsiteX74" fmla="*/ 3364089 w 4363155"/>
                <a:gd name="connsiteY74" fmla="*/ 1678113 h 3354626"/>
                <a:gd name="connsiteX75" fmla="*/ 3443111 w 4363155"/>
                <a:gd name="connsiteY75" fmla="*/ 1610380 h 3354626"/>
                <a:gd name="connsiteX76" fmla="*/ 3493911 w 4363155"/>
                <a:gd name="connsiteY76" fmla="*/ 1582157 h 3354626"/>
                <a:gd name="connsiteX77" fmla="*/ 3618089 w 4363155"/>
                <a:gd name="connsiteY77" fmla="*/ 1700691 h 3354626"/>
                <a:gd name="connsiteX78" fmla="*/ 3657600 w 4363155"/>
                <a:gd name="connsiteY78" fmla="*/ 1711980 h 3354626"/>
                <a:gd name="connsiteX79" fmla="*/ 3697111 w 4363155"/>
                <a:gd name="connsiteY79" fmla="*/ 1649891 h 3354626"/>
                <a:gd name="connsiteX80" fmla="*/ 3764844 w 4363155"/>
                <a:gd name="connsiteY80" fmla="*/ 1621669 h 3354626"/>
                <a:gd name="connsiteX81" fmla="*/ 3855155 w 4363155"/>
                <a:gd name="connsiteY81" fmla="*/ 1649891 h 3354626"/>
                <a:gd name="connsiteX82" fmla="*/ 3945466 w 4363155"/>
                <a:gd name="connsiteY82" fmla="*/ 1627313 h 3354626"/>
                <a:gd name="connsiteX83" fmla="*/ 4007555 w 4363155"/>
                <a:gd name="connsiteY83" fmla="*/ 1655535 h 3354626"/>
                <a:gd name="connsiteX84" fmla="*/ 4137377 w 4363155"/>
                <a:gd name="connsiteY84" fmla="*/ 1661180 h 3354626"/>
                <a:gd name="connsiteX85" fmla="*/ 4363155 w 4363155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72266 w 4425244"/>
                <a:gd name="connsiteY59" fmla="*/ 1649891 h 3354626"/>
                <a:gd name="connsiteX60" fmla="*/ 2500489 w 4425244"/>
                <a:gd name="connsiteY60" fmla="*/ 1339446 h 3354626"/>
                <a:gd name="connsiteX61" fmla="*/ 2534355 w 4425244"/>
                <a:gd name="connsiteY61" fmla="*/ 1266069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95600 w 4425244"/>
                <a:gd name="connsiteY66" fmla="*/ 1757135 h 3354626"/>
                <a:gd name="connsiteX67" fmla="*/ 2923822 w 4425244"/>
                <a:gd name="connsiteY67" fmla="*/ 1734557 h 3354626"/>
                <a:gd name="connsiteX68" fmla="*/ 2980266 w 4425244"/>
                <a:gd name="connsiteY68" fmla="*/ 1582157 h 3354626"/>
                <a:gd name="connsiteX69" fmla="*/ 3036711 w 4425244"/>
                <a:gd name="connsiteY69" fmla="*/ 1474913 h 3354626"/>
                <a:gd name="connsiteX70" fmla="*/ 3143955 w 4425244"/>
                <a:gd name="connsiteY70" fmla="*/ 1689402 h 3354626"/>
                <a:gd name="connsiteX71" fmla="*/ 3189111 w 4425244"/>
                <a:gd name="connsiteY71" fmla="*/ 1757135 h 3354626"/>
                <a:gd name="connsiteX72" fmla="*/ 3262489 w 4425244"/>
                <a:gd name="connsiteY72" fmla="*/ 1661180 h 3354626"/>
                <a:gd name="connsiteX73" fmla="*/ 3302000 w 4425244"/>
                <a:gd name="connsiteY73" fmla="*/ 1638602 h 3354626"/>
                <a:gd name="connsiteX74" fmla="*/ 3426178 w 4425244"/>
                <a:gd name="connsiteY74" fmla="*/ 1678113 h 3354626"/>
                <a:gd name="connsiteX75" fmla="*/ 3505200 w 4425244"/>
                <a:gd name="connsiteY75" fmla="*/ 1610380 h 3354626"/>
                <a:gd name="connsiteX76" fmla="*/ 3556000 w 4425244"/>
                <a:gd name="connsiteY76" fmla="*/ 1582157 h 3354626"/>
                <a:gd name="connsiteX77" fmla="*/ 3680178 w 4425244"/>
                <a:gd name="connsiteY77" fmla="*/ 1700691 h 3354626"/>
                <a:gd name="connsiteX78" fmla="*/ 3719689 w 4425244"/>
                <a:gd name="connsiteY78" fmla="*/ 1711980 h 3354626"/>
                <a:gd name="connsiteX79" fmla="*/ 3759200 w 4425244"/>
                <a:gd name="connsiteY79" fmla="*/ 1649891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72266 w 4425244"/>
                <a:gd name="connsiteY59" fmla="*/ 1649891 h 3354626"/>
                <a:gd name="connsiteX60" fmla="*/ 2500489 w 4425244"/>
                <a:gd name="connsiteY60" fmla="*/ 1339446 h 3354626"/>
                <a:gd name="connsiteX61" fmla="*/ 2534355 w 4425244"/>
                <a:gd name="connsiteY61" fmla="*/ 1266069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95600 w 4425244"/>
                <a:gd name="connsiteY66" fmla="*/ 1757135 h 3354626"/>
                <a:gd name="connsiteX67" fmla="*/ 2923822 w 4425244"/>
                <a:gd name="connsiteY67" fmla="*/ 1734557 h 3354626"/>
                <a:gd name="connsiteX68" fmla="*/ 2980266 w 4425244"/>
                <a:gd name="connsiteY68" fmla="*/ 1582157 h 3354626"/>
                <a:gd name="connsiteX69" fmla="*/ 3036711 w 4425244"/>
                <a:gd name="connsiteY69" fmla="*/ 1474913 h 3354626"/>
                <a:gd name="connsiteX70" fmla="*/ 3143955 w 4425244"/>
                <a:gd name="connsiteY70" fmla="*/ 1689402 h 3354626"/>
                <a:gd name="connsiteX71" fmla="*/ 3211044 w 4425244"/>
                <a:gd name="connsiteY71" fmla="*/ 2467409 h 3354626"/>
                <a:gd name="connsiteX72" fmla="*/ 3262489 w 4425244"/>
                <a:gd name="connsiteY72" fmla="*/ 1661180 h 3354626"/>
                <a:gd name="connsiteX73" fmla="*/ 3302000 w 4425244"/>
                <a:gd name="connsiteY73" fmla="*/ 1638602 h 3354626"/>
                <a:gd name="connsiteX74" fmla="*/ 3426178 w 4425244"/>
                <a:gd name="connsiteY74" fmla="*/ 1678113 h 3354626"/>
                <a:gd name="connsiteX75" fmla="*/ 3505200 w 4425244"/>
                <a:gd name="connsiteY75" fmla="*/ 1610380 h 3354626"/>
                <a:gd name="connsiteX76" fmla="*/ 3556000 w 4425244"/>
                <a:gd name="connsiteY76" fmla="*/ 1582157 h 3354626"/>
                <a:gd name="connsiteX77" fmla="*/ 3680178 w 4425244"/>
                <a:gd name="connsiteY77" fmla="*/ 1700691 h 3354626"/>
                <a:gd name="connsiteX78" fmla="*/ 3719689 w 4425244"/>
                <a:gd name="connsiteY78" fmla="*/ 1711980 h 3354626"/>
                <a:gd name="connsiteX79" fmla="*/ 3759200 w 4425244"/>
                <a:gd name="connsiteY79" fmla="*/ 1649891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72266 w 4425244"/>
                <a:gd name="connsiteY59" fmla="*/ 1649891 h 3354626"/>
                <a:gd name="connsiteX60" fmla="*/ 2500489 w 4425244"/>
                <a:gd name="connsiteY60" fmla="*/ 1339446 h 3354626"/>
                <a:gd name="connsiteX61" fmla="*/ 2534355 w 4425244"/>
                <a:gd name="connsiteY61" fmla="*/ 1266069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95600 w 4425244"/>
                <a:gd name="connsiteY66" fmla="*/ 1757135 h 3354626"/>
                <a:gd name="connsiteX67" fmla="*/ 2923822 w 4425244"/>
                <a:gd name="connsiteY67" fmla="*/ 1734557 h 3354626"/>
                <a:gd name="connsiteX68" fmla="*/ 2980266 w 4425244"/>
                <a:gd name="connsiteY68" fmla="*/ 1582157 h 3354626"/>
                <a:gd name="connsiteX69" fmla="*/ 3036711 w 4425244"/>
                <a:gd name="connsiteY69" fmla="*/ 1474913 h 3354626"/>
                <a:gd name="connsiteX70" fmla="*/ 3105572 w 4425244"/>
                <a:gd name="connsiteY70" fmla="*/ 928843 h 3354626"/>
                <a:gd name="connsiteX71" fmla="*/ 3211044 w 4425244"/>
                <a:gd name="connsiteY71" fmla="*/ 2467409 h 3354626"/>
                <a:gd name="connsiteX72" fmla="*/ 3262489 w 4425244"/>
                <a:gd name="connsiteY72" fmla="*/ 1661180 h 3354626"/>
                <a:gd name="connsiteX73" fmla="*/ 3302000 w 4425244"/>
                <a:gd name="connsiteY73" fmla="*/ 1638602 h 3354626"/>
                <a:gd name="connsiteX74" fmla="*/ 3426178 w 4425244"/>
                <a:gd name="connsiteY74" fmla="*/ 1678113 h 3354626"/>
                <a:gd name="connsiteX75" fmla="*/ 3505200 w 4425244"/>
                <a:gd name="connsiteY75" fmla="*/ 1610380 h 3354626"/>
                <a:gd name="connsiteX76" fmla="*/ 3556000 w 4425244"/>
                <a:gd name="connsiteY76" fmla="*/ 1582157 h 3354626"/>
                <a:gd name="connsiteX77" fmla="*/ 3680178 w 4425244"/>
                <a:gd name="connsiteY77" fmla="*/ 1700691 h 3354626"/>
                <a:gd name="connsiteX78" fmla="*/ 3719689 w 4425244"/>
                <a:gd name="connsiteY78" fmla="*/ 1711980 h 3354626"/>
                <a:gd name="connsiteX79" fmla="*/ 3759200 w 4425244"/>
                <a:gd name="connsiteY79" fmla="*/ 1649891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72266 w 4425244"/>
                <a:gd name="connsiteY59" fmla="*/ 1649891 h 3354626"/>
                <a:gd name="connsiteX60" fmla="*/ 2500489 w 4425244"/>
                <a:gd name="connsiteY60" fmla="*/ 1339446 h 3354626"/>
                <a:gd name="connsiteX61" fmla="*/ 2534355 w 4425244"/>
                <a:gd name="connsiteY61" fmla="*/ 1266069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95600 w 4425244"/>
                <a:gd name="connsiteY66" fmla="*/ 1757135 h 3354626"/>
                <a:gd name="connsiteX67" fmla="*/ 2923822 w 4425244"/>
                <a:gd name="connsiteY67" fmla="*/ 1734557 h 3354626"/>
                <a:gd name="connsiteX68" fmla="*/ 2980266 w 4425244"/>
                <a:gd name="connsiteY68" fmla="*/ 1582157 h 3354626"/>
                <a:gd name="connsiteX69" fmla="*/ 3036711 w 4425244"/>
                <a:gd name="connsiteY69" fmla="*/ 1474913 h 3354626"/>
                <a:gd name="connsiteX70" fmla="*/ 3105572 w 4425244"/>
                <a:gd name="connsiteY70" fmla="*/ 928843 h 3354626"/>
                <a:gd name="connsiteX71" fmla="*/ 3211044 w 4425244"/>
                <a:gd name="connsiteY71" fmla="*/ 2467409 h 3354626"/>
                <a:gd name="connsiteX72" fmla="*/ 3262489 w 4425244"/>
                <a:gd name="connsiteY72" fmla="*/ 1661180 h 3354626"/>
                <a:gd name="connsiteX73" fmla="*/ 3351349 w 4425244"/>
                <a:gd name="connsiteY73" fmla="*/ 1795742 h 3354626"/>
                <a:gd name="connsiteX74" fmla="*/ 3426178 w 4425244"/>
                <a:gd name="connsiteY74" fmla="*/ 1678113 h 3354626"/>
                <a:gd name="connsiteX75" fmla="*/ 3505200 w 4425244"/>
                <a:gd name="connsiteY75" fmla="*/ 1610380 h 3354626"/>
                <a:gd name="connsiteX76" fmla="*/ 3556000 w 4425244"/>
                <a:gd name="connsiteY76" fmla="*/ 1582157 h 3354626"/>
                <a:gd name="connsiteX77" fmla="*/ 3680178 w 4425244"/>
                <a:gd name="connsiteY77" fmla="*/ 1700691 h 3354626"/>
                <a:gd name="connsiteX78" fmla="*/ 3719689 w 4425244"/>
                <a:gd name="connsiteY78" fmla="*/ 1711980 h 3354626"/>
                <a:gd name="connsiteX79" fmla="*/ 3759200 w 4425244"/>
                <a:gd name="connsiteY79" fmla="*/ 1649891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72266 w 4425244"/>
                <a:gd name="connsiteY59" fmla="*/ 1649891 h 3354626"/>
                <a:gd name="connsiteX60" fmla="*/ 2500489 w 4425244"/>
                <a:gd name="connsiteY60" fmla="*/ 1339446 h 3354626"/>
                <a:gd name="connsiteX61" fmla="*/ 2534355 w 4425244"/>
                <a:gd name="connsiteY61" fmla="*/ 1266069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95600 w 4425244"/>
                <a:gd name="connsiteY66" fmla="*/ 1757135 h 3354626"/>
                <a:gd name="connsiteX67" fmla="*/ 2923822 w 4425244"/>
                <a:gd name="connsiteY67" fmla="*/ 1734557 h 3354626"/>
                <a:gd name="connsiteX68" fmla="*/ 2980266 w 4425244"/>
                <a:gd name="connsiteY68" fmla="*/ 1582157 h 3354626"/>
                <a:gd name="connsiteX69" fmla="*/ 3036711 w 4425244"/>
                <a:gd name="connsiteY69" fmla="*/ 1474913 h 3354626"/>
                <a:gd name="connsiteX70" fmla="*/ 3105572 w 4425244"/>
                <a:gd name="connsiteY70" fmla="*/ 928843 h 3354626"/>
                <a:gd name="connsiteX71" fmla="*/ 3211044 w 4425244"/>
                <a:gd name="connsiteY71" fmla="*/ 2467409 h 3354626"/>
                <a:gd name="connsiteX72" fmla="*/ 3267972 w 4425244"/>
                <a:gd name="connsiteY72" fmla="*/ 1485183 h 3354626"/>
                <a:gd name="connsiteX73" fmla="*/ 3351349 w 4425244"/>
                <a:gd name="connsiteY73" fmla="*/ 1795742 h 3354626"/>
                <a:gd name="connsiteX74" fmla="*/ 3426178 w 4425244"/>
                <a:gd name="connsiteY74" fmla="*/ 1678113 h 3354626"/>
                <a:gd name="connsiteX75" fmla="*/ 3505200 w 4425244"/>
                <a:gd name="connsiteY75" fmla="*/ 1610380 h 3354626"/>
                <a:gd name="connsiteX76" fmla="*/ 3556000 w 4425244"/>
                <a:gd name="connsiteY76" fmla="*/ 1582157 h 3354626"/>
                <a:gd name="connsiteX77" fmla="*/ 3680178 w 4425244"/>
                <a:gd name="connsiteY77" fmla="*/ 1700691 h 3354626"/>
                <a:gd name="connsiteX78" fmla="*/ 3719689 w 4425244"/>
                <a:gd name="connsiteY78" fmla="*/ 1711980 h 3354626"/>
                <a:gd name="connsiteX79" fmla="*/ 3759200 w 4425244"/>
                <a:gd name="connsiteY79" fmla="*/ 1649891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72266 w 4425244"/>
                <a:gd name="connsiteY59" fmla="*/ 1649891 h 3354626"/>
                <a:gd name="connsiteX60" fmla="*/ 2500489 w 4425244"/>
                <a:gd name="connsiteY60" fmla="*/ 1339446 h 3354626"/>
                <a:gd name="connsiteX61" fmla="*/ 2534355 w 4425244"/>
                <a:gd name="connsiteY61" fmla="*/ 1266069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95600 w 4425244"/>
                <a:gd name="connsiteY66" fmla="*/ 1757135 h 3354626"/>
                <a:gd name="connsiteX67" fmla="*/ 2923822 w 4425244"/>
                <a:gd name="connsiteY67" fmla="*/ 1734557 h 3354626"/>
                <a:gd name="connsiteX68" fmla="*/ 2980266 w 4425244"/>
                <a:gd name="connsiteY68" fmla="*/ 1582157 h 3354626"/>
                <a:gd name="connsiteX69" fmla="*/ 3036711 w 4425244"/>
                <a:gd name="connsiteY69" fmla="*/ 1474913 h 3354626"/>
                <a:gd name="connsiteX70" fmla="*/ 3105572 w 4425244"/>
                <a:gd name="connsiteY70" fmla="*/ 928843 h 3354626"/>
                <a:gd name="connsiteX71" fmla="*/ 3211044 w 4425244"/>
                <a:gd name="connsiteY71" fmla="*/ 2467409 h 3354626"/>
                <a:gd name="connsiteX72" fmla="*/ 3267972 w 4425244"/>
                <a:gd name="connsiteY72" fmla="*/ 1485183 h 3354626"/>
                <a:gd name="connsiteX73" fmla="*/ 3367799 w 4425244"/>
                <a:gd name="connsiteY73" fmla="*/ 2066023 h 3354626"/>
                <a:gd name="connsiteX74" fmla="*/ 3426178 w 4425244"/>
                <a:gd name="connsiteY74" fmla="*/ 1678113 h 3354626"/>
                <a:gd name="connsiteX75" fmla="*/ 3505200 w 4425244"/>
                <a:gd name="connsiteY75" fmla="*/ 1610380 h 3354626"/>
                <a:gd name="connsiteX76" fmla="*/ 3556000 w 4425244"/>
                <a:gd name="connsiteY76" fmla="*/ 1582157 h 3354626"/>
                <a:gd name="connsiteX77" fmla="*/ 3680178 w 4425244"/>
                <a:gd name="connsiteY77" fmla="*/ 1700691 h 3354626"/>
                <a:gd name="connsiteX78" fmla="*/ 3719689 w 4425244"/>
                <a:gd name="connsiteY78" fmla="*/ 1711980 h 3354626"/>
                <a:gd name="connsiteX79" fmla="*/ 3759200 w 4425244"/>
                <a:gd name="connsiteY79" fmla="*/ 1649891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72266 w 4425244"/>
                <a:gd name="connsiteY59" fmla="*/ 1649891 h 3354626"/>
                <a:gd name="connsiteX60" fmla="*/ 2500489 w 4425244"/>
                <a:gd name="connsiteY60" fmla="*/ 1339446 h 3354626"/>
                <a:gd name="connsiteX61" fmla="*/ 2534355 w 4425244"/>
                <a:gd name="connsiteY61" fmla="*/ 1266069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68183 w 4425244"/>
                <a:gd name="connsiteY66" fmla="*/ 2215985 h 3354626"/>
                <a:gd name="connsiteX67" fmla="*/ 2923822 w 4425244"/>
                <a:gd name="connsiteY67" fmla="*/ 1734557 h 3354626"/>
                <a:gd name="connsiteX68" fmla="*/ 2980266 w 4425244"/>
                <a:gd name="connsiteY68" fmla="*/ 1582157 h 3354626"/>
                <a:gd name="connsiteX69" fmla="*/ 3036711 w 4425244"/>
                <a:gd name="connsiteY69" fmla="*/ 1474913 h 3354626"/>
                <a:gd name="connsiteX70" fmla="*/ 3105572 w 4425244"/>
                <a:gd name="connsiteY70" fmla="*/ 928843 h 3354626"/>
                <a:gd name="connsiteX71" fmla="*/ 3211044 w 4425244"/>
                <a:gd name="connsiteY71" fmla="*/ 2467409 h 3354626"/>
                <a:gd name="connsiteX72" fmla="*/ 3267972 w 4425244"/>
                <a:gd name="connsiteY72" fmla="*/ 1485183 h 3354626"/>
                <a:gd name="connsiteX73" fmla="*/ 3367799 w 4425244"/>
                <a:gd name="connsiteY73" fmla="*/ 2066023 h 3354626"/>
                <a:gd name="connsiteX74" fmla="*/ 3426178 w 4425244"/>
                <a:gd name="connsiteY74" fmla="*/ 1678113 h 3354626"/>
                <a:gd name="connsiteX75" fmla="*/ 3505200 w 4425244"/>
                <a:gd name="connsiteY75" fmla="*/ 1610380 h 3354626"/>
                <a:gd name="connsiteX76" fmla="*/ 3556000 w 4425244"/>
                <a:gd name="connsiteY76" fmla="*/ 1582157 h 3354626"/>
                <a:gd name="connsiteX77" fmla="*/ 3680178 w 4425244"/>
                <a:gd name="connsiteY77" fmla="*/ 1700691 h 3354626"/>
                <a:gd name="connsiteX78" fmla="*/ 3719689 w 4425244"/>
                <a:gd name="connsiteY78" fmla="*/ 1711980 h 3354626"/>
                <a:gd name="connsiteX79" fmla="*/ 3759200 w 4425244"/>
                <a:gd name="connsiteY79" fmla="*/ 1649891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72266 w 4425244"/>
                <a:gd name="connsiteY59" fmla="*/ 1649891 h 3354626"/>
                <a:gd name="connsiteX60" fmla="*/ 2500489 w 4425244"/>
                <a:gd name="connsiteY60" fmla="*/ 1339446 h 3354626"/>
                <a:gd name="connsiteX61" fmla="*/ 2534355 w 4425244"/>
                <a:gd name="connsiteY61" fmla="*/ 1266069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68183 w 4425244"/>
                <a:gd name="connsiteY66" fmla="*/ 2215985 h 3354626"/>
                <a:gd name="connsiteX67" fmla="*/ 2923822 w 4425244"/>
                <a:gd name="connsiteY67" fmla="*/ 1734557 h 3354626"/>
                <a:gd name="connsiteX68" fmla="*/ 2985749 w 4425244"/>
                <a:gd name="connsiteY68" fmla="*/ 2003294 h 3354626"/>
                <a:gd name="connsiteX69" fmla="*/ 3036711 w 4425244"/>
                <a:gd name="connsiteY69" fmla="*/ 1474913 h 3354626"/>
                <a:gd name="connsiteX70" fmla="*/ 3105572 w 4425244"/>
                <a:gd name="connsiteY70" fmla="*/ 928843 h 3354626"/>
                <a:gd name="connsiteX71" fmla="*/ 3211044 w 4425244"/>
                <a:gd name="connsiteY71" fmla="*/ 2467409 h 3354626"/>
                <a:gd name="connsiteX72" fmla="*/ 3267972 w 4425244"/>
                <a:gd name="connsiteY72" fmla="*/ 1485183 h 3354626"/>
                <a:gd name="connsiteX73" fmla="*/ 3367799 w 4425244"/>
                <a:gd name="connsiteY73" fmla="*/ 2066023 h 3354626"/>
                <a:gd name="connsiteX74" fmla="*/ 3426178 w 4425244"/>
                <a:gd name="connsiteY74" fmla="*/ 1678113 h 3354626"/>
                <a:gd name="connsiteX75" fmla="*/ 3505200 w 4425244"/>
                <a:gd name="connsiteY75" fmla="*/ 1610380 h 3354626"/>
                <a:gd name="connsiteX76" fmla="*/ 3556000 w 4425244"/>
                <a:gd name="connsiteY76" fmla="*/ 1582157 h 3354626"/>
                <a:gd name="connsiteX77" fmla="*/ 3680178 w 4425244"/>
                <a:gd name="connsiteY77" fmla="*/ 1700691 h 3354626"/>
                <a:gd name="connsiteX78" fmla="*/ 3719689 w 4425244"/>
                <a:gd name="connsiteY78" fmla="*/ 1711980 h 3354626"/>
                <a:gd name="connsiteX79" fmla="*/ 3759200 w 4425244"/>
                <a:gd name="connsiteY79" fmla="*/ 1649891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72266 w 4425244"/>
                <a:gd name="connsiteY59" fmla="*/ 1649891 h 3354626"/>
                <a:gd name="connsiteX60" fmla="*/ 2500489 w 4425244"/>
                <a:gd name="connsiteY60" fmla="*/ 1339446 h 3354626"/>
                <a:gd name="connsiteX61" fmla="*/ 2534355 w 4425244"/>
                <a:gd name="connsiteY61" fmla="*/ 1266069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68183 w 4425244"/>
                <a:gd name="connsiteY66" fmla="*/ 2215985 h 3354626"/>
                <a:gd name="connsiteX67" fmla="*/ 2929305 w 4425244"/>
                <a:gd name="connsiteY67" fmla="*/ 1545988 h 3354626"/>
                <a:gd name="connsiteX68" fmla="*/ 2985749 w 4425244"/>
                <a:gd name="connsiteY68" fmla="*/ 2003294 h 3354626"/>
                <a:gd name="connsiteX69" fmla="*/ 3036711 w 4425244"/>
                <a:gd name="connsiteY69" fmla="*/ 1474913 h 3354626"/>
                <a:gd name="connsiteX70" fmla="*/ 3105572 w 4425244"/>
                <a:gd name="connsiteY70" fmla="*/ 928843 h 3354626"/>
                <a:gd name="connsiteX71" fmla="*/ 3211044 w 4425244"/>
                <a:gd name="connsiteY71" fmla="*/ 2467409 h 3354626"/>
                <a:gd name="connsiteX72" fmla="*/ 3267972 w 4425244"/>
                <a:gd name="connsiteY72" fmla="*/ 1485183 h 3354626"/>
                <a:gd name="connsiteX73" fmla="*/ 3367799 w 4425244"/>
                <a:gd name="connsiteY73" fmla="*/ 2066023 h 3354626"/>
                <a:gd name="connsiteX74" fmla="*/ 3426178 w 4425244"/>
                <a:gd name="connsiteY74" fmla="*/ 1678113 h 3354626"/>
                <a:gd name="connsiteX75" fmla="*/ 3505200 w 4425244"/>
                <a:gd name="connsiteY75" fmla="*/ 1610380 h 3354626"/>
                <a:gd name="connsiteX76" fmla="*/ 3556000 w 4425244"/>
                <a:gd name="connsiteY76" fmla="*/ 1582157 h 3354626"/>
                <a:gd name="connsiteX77" fmla="*/ 3680178 w 4425244"/>
                <a:gd name="connsiteY77" fmla="*/ 1700691 h 3354626"/>
                <a:gd name="connsiteX78" fmla="*/ 3719689 w 4425244"/>
                <a:gd name="connsiteY78" fmla="*/ 1711980 h 3354626"/>
                <a:gd name="connsiteX79" fmla="*/ 3759200 w 4425244"/>
                <a:gd name="connsiteY79" fmla="*/ 1649891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72266 w 4425244"/>
                <a:gd name="connsiteY59" fmla="*/ 1649891 h 3354626"/>
                <a:gd name="connsiteX60" fmla="*/ 2500489 w 4425244"/>
                <a:gd name="connsiteY60" fmla="*/ 1339446 h 3354626"/>
                <a:gd name="connsiteX61" fmla="*/ 2594672 w 4425244"/>
                <a:gd name="connsiteY61" fmla="*/ 1127787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68183 w 4425244"/>
                <a:gd name="connsiteY66" fmla="*/ 2215985 h 3354626"/>
                <a:gd name="connsiteX67" fmla="*/ 2929305 w 4425244"/>
                <a:gd name="connsiteY67" fmla="*/ 1545988 h 3354626"/>
                <a:gd name="connsiteX68" fmla="*/ 2985749 w 4425244"/>
                <a:gd name="connsiteY68" fmla="*/ 2003294 h 3354626"/>
                <a:gd name="connsiteX69" fmla="*/ 3036711 w 4425244"/>
                <a:gd name="connsiteY69" fmla="*/ 1474913 h 3354626"/>
                <a:gd name="connsiteX70" fmla="*/ 3105572 w 4425244"/>
                <a:gd name="connsiteY70" fmla="*/ 928843 h 3354626"/>
                <a:gd name="connsiteX71" fmla="*/ 3211044 w 4425244"/>
                <a:gd name="connsiteY71" fmla="*/ 2467409 h 3354626"/>
                <a:gd name="connsiteX72" fmla="*/ 3267972 w 4425244"/>
                <a:gd name="connsiteY72" fmla="*/ 1485183 h 3354626"/>
                <a:gd name="connsiteX73" fmla="*/ 3367799 w 4425244"/>
                <a:gd name="connsiteY73" fmla="*/ 2066023 h 3354626"/>
                <a:gd name="connsiteX74" fmla="*/ 3426178 w 4425244"/>
                <a:gd name="connsiteY74" fmla="*/ 1678113 h 3354626"/>
                <a:gd name="connsiteX75" fmla="*/ 3505200 w 4425244"/>
                <a:gd name="connsiteY75" fmla="*/ 1610380 h 3354626"/>
                <a:gd name="connsiteX76" fmla="*/ 3556000 w 4425244"/>
                <a:gd name="connsiteY76" fmla="*/ 1582157 h 3354626"/>
                <a:gd name="connsiteX77" fmla="*/ 3680178 w 4425244"/>
                <a:gd name="connsiteY77" fmla="*/ 1700691 h 3354626"/>
                <a:gd name="connsiteX78" fmla="*/ 3719689 w 4425244"/>
                <a:gd name="connsiteY78" fmla="*/ 1711980 h 3354626"/>
                <a:gd name="connsiteX79" fmla="*/ 3759200 w 4425244"/>
                <a:gd name="connsiteY79" fmla="*/ 1649891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72266 w 4425244"/>
                <a:gd name="connsiteY59" fmla="*/ 1649891 h 3354626"/>
                <a:gd name="connsiteX60" fmla="*/ 2522422 w 4425244"/>
                <a:gd name="connsiteY60" fmla="*/ 2470856 h 3354626"/>
                <a:gd name="connsiteX61" fmla="*/ 2594672 w 4425244"/>
                <a:gd name="connsiteY61" fmla="*/ 1127787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68183 w 4425244"/>
                <a:gd name="connsiteY66" fmla="*/ 2215985 h 3354626"/>
                <a:gd name="connsiteX67" fmla="*/ 2929305 w 4425244"/>
                <a:gd name="connsiteY67" fmla="*/ 1545988 h 3354626"/>
                <a:gd name="connsiteX68" fmla="*/ 2985749 w 4425244"/>
                <a:gd name="connsiteY68" fmla="*/ 2003294 h 3354626"/>
                <a:gd name="connsiteX69" fmla="*/ 3036711 w 4425244"/>
                <a:gd name="connsiteY69" fmla="*/ 1474913 h 3354626"/>
                <a:gd name="connsiteX70" fmla="*/ 3105572 w 4425244"/>
                <a:gd name="connsiteY70" fmla="*/ 928843 h 3354626"/>
                <a:gd name="connsiteX71" fmla="*/ 3211044 w 4425244"/>
                <a:gd name="connsiteY71" fmla="*/ 2467409 h 3354626"/>
                <a:gd name="connsiteX72" fmla="*/ 3267972 w 4425244"/>
                <a:gd name="connsiteY72" fmla="*/ 1485183 h 3354626"/>
                <a:gd name="connsiteX73" fmla="*/ 3367799 w 4425244"/>
                <a:gd name="connsiteY73" fmla="*/ 2066023 h 3354626"/>
                <a:gd name="connsiteX74" fmla="*/ 3426178 w 4425244"/>
                <a:gd name="connsiteY74" fmla="*/ 1678113 h 3354626"/>
                <a:gd name="connsiteX75" fmla="*/ 3505200 w 4425244"/>
                <a:gd name="connsiteY75" fmla="*/ 1610380 h 3354626"/>
                <a:gd name="connsiteX76" fmla="*/ 3556000 w 4425244"/>
                <a:gd name="connsiteY76" fmla="*/ 1582157 h 3354626"/>
                <a:gd name="connsiteX77" fmla="*/ 3680178 w 4425244"/>
                <a:gd name="connsiteY77" fmla="*/ 1700691 h 3354626"/>
                <a:gd name="connsiteX78" fmla="*/ 3719689 w 4425244"/>
                <a:gd name="connsiteY78" fmla="*/ 1711980 h 3354626"/>
                <a:gd name="connsiteX79" fmla="*/ 3759200 w 4425244"/>
                <a:gd name="connsiteY79" fmla="*/ 1649891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66782 w 4425244"/>
                <a:gd name="connsiteY59" fmla="*/ 1103044 h 3354626"/>
                <a:gd name="connsiteX60" fmla="*/ 2522422 w 4425244"/>
                <a:gd name="connsiteY60" fmla="*/ 2470856 h 3354626"/>
                <a:gd name="connsiteX61" fmla="*/ 2594672 w 4425244"/>
                <a:gd name="connsiteY61" fmla="*/ 1127787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68183 w 4425244"/>
                <a:gd name="connsiteY66" fmla="*/ 2215985 h 3354626"/>
                <a:gd name="connsiteX67" fmla="*/ 2929305 w 4425244"/>
                <a:gd name="connsiteY67" fmla="*/ 1545988 h 3354626"/>
                <a:gd name="connsiteX68" fmla="*/ 2985749 w 4425244"/>
                <a:gd name="connsiteY68" fmla="*/ 2003294 h 3354626"/>
                <a:gd name="connsiteX69" fmla="*/ 3036711 w 4425244"/>
                <a:gd name="connsiteY69" fmla="*/ 1474913 h 3354626"/>
                <a:gd name="connsiteX70" fmla="*/ 3105572 w 4425244"/>
                <a:gd name="connsiteY70" fmla="*/ 928843 h 3354626"/>
                <a:gd name="connsiteX71" fmla="*/ 3211044 w 4425244"/>
                <a:gd name="connsiteY71" fmla="*/ 2467409 h 3354626"/>
                <a:gd name="connsiteX72" fmla="*/ 3267972 w 4425244"/>
                <a:gd name="connsiteY72" fmla="*/ 1485183 h 3354626"/>
                <a:gd name="connsiteX73" fmla="*/ 3367799 w 4425244"/>
                <a:gd name="connsiteY73" fmla="*/ 2066023 h 3354626"/>
                <a:gd name="connsiteX74" fmla="*/ 3426178 w 4425244"/>
                <a:gd name="connsiteY74" fmla="*/ 1678113 h 3354626"/>
                <a:gd name="connsiteX75" fmla="*/ 3505200 w 4425244"/>
                <a:gd name="connsiteY75" fmla="*/ 1610380 h 3354626"/>
                <a:gd name="connsiteX76" fmla="*/ 3556000 w 4425244"/>
                <a:gd name="connsiteY76" fmla="*/ 1582157 h 3354626"/>
                <a:gd name="connsiteX77" fmla="*/ 3680178 w 4425244"/>
                <a:gd name="connsiteY77" fmla="*/ 1700691 h 3354626"/>
                <a:gd name="connsiteX78" fmla="*/ 3719689 w 4425244"/>
                <a:gd name="connsiteY78" fmla="*/ 1711980 h 3354626"/>
                <a:gd name="connsiteX79" fmla="*/ 3759200 w 4425244"/>
                <a:gd name="connsiteY79" fmla="*/ 1649891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66782 w 4425244"/>
                <a:gd name="connsiteY59" fmla="*/ 1103044 h 3354626"/>
                <a:gd name="connsiteX60" fmla="*/ 2522422 w 4425244"/>
                <a:gd name="connsiteY60" fmla="*/ 2470856 h 3354626"/>
                <a:gd name="connsiteX61" fmla="*/ 2594672 w 4425244"/>
                <a:gd name="connsiteY61" fmla="*/ 1127787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68183 w 4425244"/>
                <a:gd name="connsiteY66" fmla="*/ 2215985 h 3354626"/>
                <a:gd name="connsiteX67" fmla="*/ 2929305 w 4425244"/>
                <a:gd name="connsiteY67" fmla="*/ 1545988 h 3354626"/>
                <a:gd name="connsiteX68" fmla="*/ 2985749 w 4425244"/>
                <a:gd name="connsiteY68" fmla="*/ 2003294 h 3354626"/>
                <a:gd name="connsiteX69" fmla="*/ 3036711 w 4425244"/>
                <a:gd name="connsiteY69" fmla="*/ 1474913 h 3354626"/>
                <a:gd name="connsiteX70" fmla="*/ 3105572 w 4425244"/>
                <a:gd name="connsiteY70" fmla="*/ 928843 h 3354626"/>
                <a:gd name="connsiteX71" fmla="*/ 3211044 w 4425244"/>
                <a:gd name="connsiteY71" fmla="*/ 2467409 h 3354626"/>
                <a:gd name="connsiteX72" fmla="*/ 3267972 w 4425244"/>
                <a:gd name="connsiteY72" fmla="*/ 1485183 h 3354626"/>
                <a:gd name="connsiteX73" fmla="*/ 3367799 w 4425244"/>
                <a:gd name="connsiteY73" fmla="*/ 2066023 h 3354626"/>
                <a:gd name="connsiteX74" fmla="*/ 3426178 w 4425244"/>
                <a:gd name="connsiteY74" fmla="*/ 1678113 h 3354626"/>
                <a:gd name="connsiteX75" fmla="*/ 3505200 w 4425244"/>
                <a:gd name="connsiteY75" fmla="*/ 1610380 h 3354626"/>
                <a:gd name="connsiteX76" fmla="*/ 3572451 w 4425244"/>
                <a:gd name="connsiteY76" fmla="*/ 1475302 h 3354626"/>
                <a:gd name="connsiteX77" fmla="*/ 3680178 w 4425244"/>
                <a:gd name="connsiteY77" fmla="*/ 1700691 h 3354626"/>
                <a:gd name="connsiteX78" fmla="*/ 3719689 w 4425244"/>
                <a:gd name="connsiteY78" fmla="*/ 1711980 h 3354626"/>
                <a:gd name="connsiteX79" fmla="*/ 3759200 w 4425244"/>
                <a:gd name="connsiteY79" fmla="*/ 1649891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66782 w 4425244"/>
                <a:gd name="connsiteY59" fmla="*/ 1103044 h 3354626"/>
                <a:gd name="connsiteX60" fmla="*/ 2522422 w 4425244"/>
                <a:gd name="connsiteY60" fmla="*/ 2470856 h 3354626"/>
                <a:gd name="connsiteX61" fmla="*/ 2594672 w 4425244"/>
                <a:gd name="connsiteY61" fmla="*/ 1127787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68183 w 4425244"/>
                <a:gd name="connsiteY66" fmla="*/ 2215985 h 3354626"/>
                <a:gd name="connsiteX67" fmla="*/ 2929305 w 4425244"/>
                <a:gd name="connsiteY67" fmla="*/ 1545988 h 3354626"/>
                <a:gd name="connsiteX68" fmla="*/ 2985749 w 4425244"/>
                <a:gd name="connsiteY68" fmla="*/ 2003294 h 3354626"/>
                <a:gd name="connsiteX69" fmla="*/ 3036711 w 4425244"/>
                <a:gd name="connsiteY69" fmla="*/ 1474913 h 3354626"/>
                <a:gd name="connsiteX70" fmla="*/ 3105572 w 4425244"/>
                <a:gd name="connsiteY70" fmla="*/ 928843 h 3354626"/>
                <a:gd name="connsiteX71" fmla="*/ 3211044 w 4425244"/>
                <a:gd name="connsiteY71" fmla="*/ 2467409 h 3354626"/>
                <a:gd name="connsiteX72" fmla="*/ 3267972 w 4425244"/>
                <a:gd name="connsiteY72" fmla="*/ 1485183 h 3354626"/>
                <a:gd name="connsiteX73" fmla="*/ 3367799 w 4425244"/>
                <a:gd name="connsiteY73" fmla="*/ 2066023 h 3354626"/>
                <a:gd name="connsiteX74" fmla="*/ 3426178 w 4425244"/>
                <a:gd name="connsiteY74" fmla="*/ 1678113 h 3354626"/>
                <a:gd name="connsiteX75" fmla="*/ 3510683 w 4425244"/>
                <a:gd name="connsiteY75" fmla="*/ 1824091 h 3354626"/>
                <a:gd name="connsiteX76" fmla="*/ 3572451 w 4425244"/>
                <a:gd name="connsiteY76" fmla="*/ 1475302 h 3354626"/>
                <a:gd name="connsiteX77" fmla="*/ 3680178 w 4425244"/>
                <a:gd name="connsiteY77" fmla="*/ 1700691 h 3354626"/>
                <a:gd name="connsiteX78" fmla="*/ 3719689 w 4425244"/>
                <a:gd name="connsiteY78" fmla="*/ 1711980 h 3354626"/>
                <a:gd name="connsiteX79" fmla="*/ 3759200 w 4425244"/>
                <a:gd name="connsiteY79" fmla="*/ 1649891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66782 w 4425244"/>
                <a:gd name="connsiteY59" fmla="*/ 1103044 h 3354626"/>
                <a:gd name="connsiteX60" fmla="*/ 2522422 w 4425244"/>
                <a:gd name="connsiteY60" fmla="*/ 2470856 h 3354626"/>
                <a:gd name="connsiteX61" fmla="*/ 2594672 w 4425244"/>
                <a:gd name="connsiteY61" fmla="*/ 1127787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68183 w 4425244"/>
                <a:gd name="connsiteY66" fmla="*/ 2215985 h 3354626"/>
                <a:gd name="connsiteX67" fmla="*/ 2929305 w 4425244"/>
                <a:gd name="connsiteY67" fmla="*/ 1545988 h 3354626"/>
                <a:gd name="connsiteX68" fmla="*/ 2985749 w 4425244"/>
                <a:gd name="connsiteY68" fmla="*/ 2003294 h 3354626"/>
                <a:gd name="connsiteX69" fmla="*/ 3036711 w 4425244"/>
                <a:gd name="connsiteY69" fmla="*/ 1474913 h 3354626"/>
                <a:gd name="connsiteX70" fmla="*/ 3105572 w 4425244"/>
                <a:gd name="connsiteY70" fmla="*/ 928843 h 3354626"/>
                <a:gd name="connsiteX71" fmla="*/ 3211044 w 4425244"/>
                <a:gd name="connsiteY71" fmla="*/ 2467409 h 3354626"/>
                <a:gd name="connsiteX72" fmla="*/ 3267972 w 4425244"/>
                <a:gd name="connsiteY72" fmla="*/ 1485183 h 3354626"/>
                <a:gd name="connsiteX73" fmla="*/ 3367799 w 4425244"/>
                <a:gd name="connsiteY73" fmla="*/ 2066023 h 3354626"/>
                <a:gd name="connsiteX74" fmla="*/ 3426178 w 4425244"/>
                <a:gd name="connsiteY74" fmla="*/ 1678113 h 3354626"/>
                <a:gd name="connsiteX75" fmla="*/ 3510683 w 4425244"/>
                <a:gd name="connsiteY75" fmla="*/ 1824091 h 3354626"/>
                <a:gd name="connsiteX76" fmla="*/ 3556001 w 4425244"/>
                <a:gd name="connsiteY76" fmla="*/ 1362162 h 3354626"/>
                <a:gd name="connsiteX77" fmla="*/ 3680178 w 4425244"/>
                <a:gd name="connsiteY77" fmla="*/ 1700691 h 3354626"/>
                <a:gd name="connsiteX78" fmla="*/ 3719689 w 4425244"/>
                <a:gd name="connsiteY78" fmla="*/ 1711980 h 3354626"/>
                <a:gd name="connsiteX79" fmla="*/ 3759200 w 4425244"/>
                <a:gd name="connsiteY79" fmla="*/ 1649891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66782 w 4425244"/>
                <a:gd name="connsiteY59" fmla="*/ 1103044 h 3354626"/>
                <a:gd name="connsiteX60" fmla="*/ 2522422 w 4425244"/>
                <a:gd name="connsiteY60" fmla="*/ 2470856 h 3354626"/>
                <a:gd name="connsiteX61" fmla="*/ 2594672 w 4425244"/>
                <a:gd name="connsiteY61" fmla="*/ 1127787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68183 w 4425244"/>
                <a:gd name="connsiteY66" fmla="*/ 2215985 h 3354626"/>
                <a:gd name="connsiteX67" fmla="*/ 2929305 w 4425244"/>
                <a:gd name="connsiteY67" fmla="*/ 1545988 h 3354626"/>
                <a:gd name="connsiteX68" fmla="*/ 2985749 w 4425244"/>
                <a:gd name="connsiteY68" fmla="*/ 2003294 h 3354626"/>
                <a:gd name="connsiteX69" fmla="*/ 3036711 w 4425244"/>
                <a:gd name="connsiteY69" fmla="*/ 1474913 h 3354626"/>
                <a:gd name="connsiteX70" fmla="*/ 3105572 w 4425244"/>
                <a:gd name="connsiteY70" fmla="*/ 928843 h 3354626"/>
                <a:gd name="connsiteX71" fmla="*/ 3211044 w 4425244"/>
                <a:gd name="connsiteY71" fmla="*/ 2467409 h 3354626"/>
                <a:gd name="connsiteX72" fmla="*/ 3267972 w 4425244"/>
                <a:gd name="connsiteY72" fmla="*/ 1485183 h 3354626"/>
                <a:gd name="connsiteX73" fmla="*/ 3367799 w 4425244"/>
                <a:gd name="connsiteY73" fmla="*/ 2066023 h 3354626"/>
                <a:gd name="connsiteX74" fmla="*/ 3426178 w 4425244"/>
                <a:gd name="connsiteY74" fmla="*/ 1678113 h 3354626"/>
                <a:gd name="connsiteX75" fmla="*/ 3510683 w 4425244"/>
                <a:gd name="connsiteY75" fmla="*/ 1824091 h 3354626"/>
                <a:gd name="connsiteX76" fmla="*/ 3556001 w 4425244"/>
                <a:gd name="connsiteY76" fmla="*/ 1362162 h 3354626"/>
                <a:gd name="connsiteX77" fmla="*/ 3680178 w 4425244"/>
                <a:gd name="connsiteY77" fmla="*/ 1700691 h 3354626"/>
                <a:gd name="connsiteX78" fmla="*/ 3719689 w 4425244"/>
                <a:gd name="connsiteY78" fmla="*/ 1711980 h 3354626"/>
                <a:gd name="connsiteX79" fmla="*/ 3773027 w 4425244"/>
                <a:gd name="connsiteY79" fmla="*/ 2014388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66782 w 4425244"/>
                <a:gd name="connsiteY59" fmla="*/ 1103044 h 3354626"/>
                <a:gd name="connsiteX60" fmla="*/ 2522422 w 4425244"/>
                <a:gd name="connsiteY60" fmla="*/ 2470856 h 3354626"/>
                <a:gd name="connsiteX61" fmla="*/ 2594672 w 4425244"/>
                <a:gd name="connsiteY61" fmla="*/ 1127787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68183 w 4425244"/>
                <a:gd name="connsiteY66" fmla="*/ 2215985 h 3354626"/>
                <a:gd name="connsiteX67" fmla="*/ 2929305 w 4425244"/>
                <a:gd name="connsiteY67" fmla="*/ 1545988 h 3354626"/>
                <a:gd name="connsiteX68" fmla="*/ 2985749 w 4425244"/>
                <a:gd name="connsiteY68" fmla="*/ 2003294 h 3354626"/>
                <a:gd name="connsiteX69" fmla="*/ 3036711 w 4425244"/>
                <a:gd name="connsiteY69" fmla="*/ 1474913 h 3354626"/>
                <a:gd name="connsiteX70" fmla="*/ 3105572 w 4425244"/>
                <a:gd name="connsiteY70" fmla="*/ 928843 h 3354626"/>
                <a:gd name="connsiteX71" fmla="*/ 3211044 w 4425244"/>
                <a:gd name="connsiteY71" fmla="*/ 2467409 h 3354626"/>
                <a:gd name="connsiteX72" fmla="*/ 3267972 w 4425244"/>
                <a:gd name="connsiteY72" fmla="*/ 1485183 h 3354626"/>
                <a:gd name="connsiteX73" fmla="*/ 3367799 w 4425244"/>
                <a:gd name="connsiteY73" fmla="*/ 2066023 h 3354626"/>
                <a:gd name="connsiteX74" fmla="*/ 3426178 w 4425244"/>
                <a:gd name="connsiteY74" fmla="*/ 1678113 h 3354626"/>
                <a:gd name="connsiteX75" fmla="*/ 3510683 w 4425244"/>
                <a:gd name="connsiteY75" fmla="*/ 1824091 h 3354626"/>
                <a:gd name="connsiteX76" fmla="*/ 3556001 w 4425244"/>
                <a:gd name="connsiteY76" fmla="*/ 1362162 h 3354626"/>
                <a:gd name="connsiteX77" fmla="*/ 3680178 w 4425244"/>
                <a:gd name="connsiteY77" fmla="*/ 1700691 h 3354626"/>
                <a:gd name="connsiteX78" fmla="*/ 3719689 w 4425244"/>
                <a:gd name="connsiteY78" fmla="*/ 1347483 h 3354626"/>
                <a:gd name="connsiteX79" fmla="*/ 3773027 w 4425244"/>
                <a:gd name="connsiteY79" fmla="*/ 2014388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66782 w 4425244"/>
                <a:gd name="connsiteY59" fmla="*/ 1103044 h 3354626"/>
                <a:gd name="connsiteX60" fmla="*/ 2522422 w 4425244"/>
                <a:gd name="connsiteY60" fmla="*/ 2470856 h 3354626"/>
                <a:gd name="connsiteX61" fmla="*/ 2594672 w 4425244"/>
                <a:gd name="connsiteY61" fmla="*/ 1127787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68183 w 4425244"/>
                <a:gd name="connsiteY66" fmla="*/ 2215985 h 3354626"/>
                <a:gd name="connsiteX67" fmla="*/ 2929305 w 4425244"/>
                <a:gd name="connsiteY67" fmla="*/ 1545988 h 3354626"/>
                <a:gd name="connsiteX68" fmla="*/ 2985749 w 4425244"/>
                <a:gd name="connsiteY68" fmla="*/ 2003294 h 3354626"/>
                <a:gd name="connsiteX69" fmla="*/ 3036711 w 4425244"/>
                <a:gd name="connsiteY69" fmla="*/ 1474913 h 3354626"/>
                <a:gd name="connsiteX70" fmla="*/ 3105572 w 4425244"/>
                <a:gd name="connsiteY70" fmla="*/ 928843 h 3354626"/>
                <a:gd name="connsiteX71" fmla="*/ 3211044 w 4425244"/>
                <a:gd name="connsiteY71" fmla="*/ 2467409 h 3354626"/>
                <a:gd name="connsiteX72" fmla="*/ 3267972 w 4425244"/>
                <a:gd name="connsiteY72" fmla="*/ 1485183 h 3354626"/>
                <a:gd name="connsiteX73" fmla="*/ 3367799 w 4425244"/>
                <a:gd name="connsiteY73" fmla="*/ 2066023 h 3354626"/>
                <a:gd name="connsiteX74" fmla="*/ 3426178 w 4425244"/>
                <a:gd name="connsiteY74" fmla="*/ 1678113 h 3354626"/>
                <a:gd name="connsiteX75" fmla="*/ 3510683 w 4425244"/>
                <a:gd name="connsiteY75" fmla="*/ 1824091 h 3354626"/>
                <a:gd name="connsiteX76" fmla="*/ 3556001 w 4425244"/>
                <a:gd name="connsiteY76" fmla="*/ 1362162 h 3354626"/>
                <a:gd name="connsiteX77" fmla="*/ 3631791 w 4425244"/>
                <a:gd name="connsiteY77" fmla="*/ 2350450 h 3354626"/>
                <a:gd name="connsiteX78" fmla="*/ 3719689 w 4425244"/>
                <a:gd name="connsiteY78" fmla="*/ 1347483 h 3354626"/>
                <a:gd name="connsiteX79" fmla="*/ 3773027 w 4425244"/>
                <a:gd name="connsiteY79" fmla="*/ 2014388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66782 w 4425244"/>
                <a:gd name="connsiteY59" fmla="*/ 1103044 h 3354626"/>
                <a:gd name="connsiteX60" fmla="*/ 2522422 w 4425244"/>
                <a:gd name="connsiteY60" fmla="*/ 2470856 h 3354626"/>
                <a:gd name="connsiteX61" fmla="*/ 2594672 w 4425244"/>
                <a:gd name="connsiteY61" fmla="*/ 1127787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68183 w 4425244"/>
                <a:gd name="connsiteY66" fmla="*/ 2215985 h 3354626"/>
                <a:gd name="connsiteX67" fmla="*/ 2929305 w 4425244"/>
                <a:gd name="connsiteY67" fmla="*/ 1545988 h 3354626"/>
                <a:gd name="connsiteX68" fmla="*/ 2985749 w 4425244"/>
                <a:gd name="connsiteY68" fmla="*/ 2003294 h 3354626"/>
                <a:gd name="connsiteX69" fmla="*/ 3036711 w 4425244"/>
                <a:gd name="connsiteY69" fmla="*/ 1474913 h 3354626"/>
                <a:gd name="connsiteX70" fmla="*/ 3105572 w 4425244"/>
                <a:gd name="connsiteY70" fmla="*/ 928843 h 3354626"/>
                <a:gd name="connsiteX71" fmla="*/ 3211044 w 4425244"/>
                <a:gd name="connsiteY71" fmla="*/ 2467409 h 3354626"/>
                <a:gd name="connsiteX72" fmla="*/ 3267972 w 4425244"/>
                <a:gd name="connsiteY72" fmla="*/ 1485183 h 3354626"/>
                <a:gd name="connsiteX73" fmla="*/ 3367799 w 4425244"/>
                <a:gd name="connsiteY73" fmla="*/ 2066023 h 3354626"/>
                <a:gd name="connsiteX74" fmla="*/ 3426178 w 4425244"/>
                <a:gd name="connsiteY74" fmla="*/ 1678113 h 3354626"/>
                <a:gd name="connsiteX75" fmla="*/ 3510683 w 4425244"/>
                <a:gd name="connsiteY75" fmla="*/ 1824091 h 3354626"/>
                <a:gd name="connsiteX76" fmla="*/ 3576740 w 4425244"/>
                <a:gd name="connsiteY76" fmla="*/ 300361 h 3354626"/>
                <a:gd name="connsiteX77" fmla="*/ 3631791 w 4425244"/>
                <a:gd name="connsiteY77" fmla="*/ 2350450 h 3354626"/>
                <a:gd name="connsiteX78" fmla="*/ 3719689 w 4425244"/>
                <a:gd name="connsiteY78" fmla="*/ 1347483 h 3354626"/>
                <a:gd name="connsiteX79" fmla="*/ 3773027 w 4425244"/>
                <a:gd name="connsiteY79" fmla="*/ 2014388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66782 w 4425244"/>
                <a:gd name="connsiteY59" fmla="*/ 1103044 h 3354626"/>
                <a:gd name="connsiteX60" fmla="*/ 2522422 w 4425244"/>
                <a:gd name="connsiteY60" fmla="*/ 2470856 h 3354626"/>
                <a:gd name="connsiteX61" fmla="*/ 2594672 w 4425244"/>
                <a:gd name="connsiteY61" fmla="*/ 1127787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68183 w 4425244"/>
                <a:gd name="connsiteY66" fmla="*/ 2215985 h 3354626"/>
                <a:gd name="connsiteX67" fmla="*/ 2929305 w 4425244"/>
                <a:gd name="connsiteY67" fmla="*/ 1545988 h 3354626"/>
                <a:gd name="connsiteX68" fmla="*/ 2985749 w 4425244"/>
                <a:gd name="connsiteY68" fmla="*/ 2003294 h 3354626"/>
                <a:gd name="connsiteX69" fmla="*/ 3036711 w 4425244"/>
                <a:gd name="connsiteY69" fmla="*/ 1474913 h 3354626"/>
                <a:gd name="connsiteX70" fmla="*/ 3105572 w 4425244"/>
                <a:gd name="connsiteY70" fmla="*/ 928843 h 3354626"/>
                <a:gd name="connsiteX71" fmla="*/ 3211044 w 4425244"/>
                <a:gd name="connsiteY71" fmla="*/ 2467409 h 3354626"/>
                <a:gd name="connsiteX72" fmla="*/ 3267972 w 4425244"/>
                <a:gd name="connsiteY72" fmla="*/ 1485183 h 3354626"/>
                <a:gd name="connsiteX73" fmla="*/ 3367799 w 4425244"/>
                <a:gd name="connsiteY73" fmla="*/ 2066023 h 3354626"/>
                <a:gd name="connsiteX74" fmla="*/ 3426178 w 4425244"/>
                <a:gd name="connsiteY74" fmla="*/ 1678113 h 3354626"/>
                <a:gd name="connsiteX75" fmla="*/ 3503770 w 4425244"/>
                <a:gd name="connsiteY75" fmla="*/ 2022189 h 3354626"/>
                <a:gd name="connsiteX76" fmla="*/ 3576740 w 4425244"/>
                <a:gd name="connsiteY76" fmla="*/ 300361 h 3354626"/>
                <a:gd name="connsiteX77" fmla="*/ 3631791 w 4425244"/>
                <a:gd name="connsiteY77" fmla="*/ 2350450 h 3354626"/>
                <a:gd name="connsiteX78" fmla="*/ 3719689 w 4425244"/>
                <a:gd name="connsiteY78" fmla="*/ 1347483 h 3354626"/>
                <a:gd name="connsiteX79" fmla="*/ 3773027 w 4425244"/>
                <a:gd name="connsiteY79" fmla="*/ 2014388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66782 w 4425244"/>
                <a:gd name="connsiteY59" fmla="*/ 1103044 h 3354626"/>
                <a:gd name="connsiteX60" fmla="*/ 2522422 w 4425244"/>
                <a:gd name="connsiteY60" fmla="*/ 2470856 h 3354626"/>
                <a:gd name="connsiteX61" fmla="*/ 2594672 w 4425244"/>
                <a:gd name="connsiteY61" fmla="*/ 1127787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68183 w 4425244"/>
                <a:gd name="connsiteY66" fmla="*/ 2215985 h 3354626"/>
                <a:gd name="connsiteX67" fmla="*/ 2929305 w 4425244"/>
                <a:gd name="connsiteY67" fmla="*/ 1545988 h 3354626"/>
                <a:gd name="connsiteX68" fmla="*/ 2985749 w 4425244"/>
                <a:gd name="connsiteY68" fmla="*/ 2003294 h 3354626"/>
                <a:gd name="connsiteX69" fmla="*/ 3036711 w 4425244"/>
                <a:gd name="connsiteY69" fmla="*/ 1474913 h 3354626"/>
                <a:gd name="connsiteX70" fmla="*/ 3105572 w 4425244"/>
                <a:gd name="connsiteY70" fmla="*/ 928843 h 3354626"/>
                <a:gd name="connsiteX71" fmla="*/ 3211044 w 4425244"/>
                <a:gd name="connsiteY71" fmla="*/ 2467409 h 3354626"/>
                <a:gd name="connsiteX72" fmla="*/ 3267972 w 4425244"/>
                <a:gd name="connsiteY72" fmla="*/ 1485183 h 3354626"/>
                <a:gd name="connsiteX73" fmla="*/ 3367799 w 4425244"/>
                <a:gd name="connsiteY73" fmla="*/ 2066023 h 3354626"/>
                <a:gd name="connsiteX74" fmla="*/ 3460740 w 4425244"/>
                <a:gd name="connsiteY74" fmla="*/ 877803 h 3354626"/>
                <a:gd name="connsiteX75" fmla="*/ 3503770 w 4425244"/>
                <a:gd name="connsiteY75" fmla="*/ 2022189 h 3354626"/>
                <a:gd name="connsiteX76" fmla="*/ 3576740 w 4425244"/>
                <a:gd name="connsiteY76" fmla="*/ 300361 h 3354626"/>
                <a:gd name="connsiteX77" fmla="*/ 3631791 w 4425244"/>
                <a:gd name="connsiteY77" fmla="*/ 2350450 h 3354626"/>
                <a:gd name="connsiteX78" fmla="*/ 3719689 w 4425244"/>
                <a:gd name="connsiteY78" fmla="*/ 1347483 h 3354626"/>
                <a:gd name="connsiteX79" fmla="*/ 3773027 w 4425244"/>
                <a:gd name="connsiteY79" fmla="*/ 2014388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4425244" h="3354626">
                  <a:moveTo>
                    <a:pt x="0" y="1627313"/>
                  </a:moveTo>
                  <a:cubicBezTo>
                    <a:pt x="67733" y="1592506"/>
                    <a:pt x="91252" y="1434461"/>
                    <a:pt x="118533" y="1435402"/>
                  </a:cubicBezTo>
                  <a:cubicBezTo>
                    <a:pt x="145814" y="1436343"/>
                    <a:pt x="143934" y="1467387"/>
                    <a:pt x="163689" y="1632957"/>
                  </a:cubicBezTo>
                  <a:cubicBezTo>
                    <a:pt x="183444" y="1798527"/>
                    <a:pt x="222014" y="2282068"/>
                    <a:pt x="237066" y="2428824"/>
                  </a:cubicBezTo>
                  <a:cubicBezTo>
                    <a:pt x="252118" y="2575580"/>
                    <a:pt x="248356" y="2497498"/>
                    <a:pt x="254000" y="2513491"/>
                  </a:cubicBezTo>
                  <a:cubicBezTo>
                    <a:pt x="259645" y="2529484"/>
                    <a:pt x="266229" y="2555825"/>
                    <a:pt x="270933" y="2524780"/>
                  </a:cubicBezTo>
                  <a:cubicBezTo>
                    <a:pt x="275637" y="2493735"/>
                    <a:pt x="266229" y="2704461"/>
                    <a:pt x="282222" y="2327224"/>
                  </a:cubicBezTo>
                  <a:cubicBezTo>
                    <a:pt x="298215" y="1949987"/>
                    <a:pt x="352778" y="625424"/>
                    <a:pt x="366889" y="261357"/>
                  </a:cubicBezTo>
                  <a:cubicBezTo>
                    <a:pt x="381000" y="-102710"/>
                    <a:pt x="364067" y="176691"/>
                    <a:pt x="366889" y="142824"/>
                  </a:cubicBezTo>
                  <a:cubicBezTo>
                    <a:pt x="369711" y="108957"/>
                    <a:pt x="383822" y="58157"/>
                    <a:pt x="383822" y="58157"/>
                  </a:cubicBezTo>
                  <a:cubicBezTo>
                    <a:pt x="389466" y="43105"/>
                    <a:pt x="392288" y="-61317"/>
                    <a:pt x="400755" y="52513"/>
                  </a:cubicBezTo>
                  <a:cubicBezTo>
                    <a:pt x="409222" y="166343"/>
                    <a:pt x="424274" y="378950"/>
                    <a:pt x="434622" y="741135"/>
                  </a:cubicBezTo>
                  <a:cubicBezTo>
                    <a:pt x="444970" y="1103320"/>
                    <a:pt x="451555" y="1816402"/>
                    <a:pt x="462844" y="2225624"/>
                  </a:cubicBezTo>
                  <a:cubicBezTo>
                    <a:pt x="474133" y="2634846"/>
                    <a:pt x="492948" y="3010202"/>
                    <a:pt x="502355" y="3196469"/>
                  </a:cubicBezTo>
                  <a:cubicBezTo>
                    <a:pt x="511762" y="3382736"/>
                    <a:pt x="512704" y="3361098"/>
                    <a:pt x="519289" y="3343224"/>
                  </a:cubicBezTo>
                  <a:cubicBezTo>
                    <a:pt x="525874" y="3325350"/>
                    <a:pt x="531518" y="3410957"/>
                    <a:pt x="541866" y="3089224"/>
                  </a:cubicBezTo>
                  <a:cubicBezTo>
                    <a:pt x="552214" y="2767491"/>
                    <a:pt x="568207" y="1842743"/>
                    <a:pt x="581378" y="1412824"/>
                  </a:cubicBezTo>
                  <a:cubicBezTo>
                    <a:pt x="594549" y="982905"/>
                    <a:pt x="612422" y="679046"/>
                    <a:pt x="620889" y="509713"/>
                  </a:cubicBezTo>
                  <a:cubicBezTo>
                    <a:pt x="629356" y="340380"/>
                    <a:pt x="622771" y="299928"/>
                    <a:pt x="632178" y="396824"/>
                  </a:cubicBezTo>
                  <a:cubicBezTo>
                    <a:pt x="641585" y="493720"/>
                    <a:pt x="660400" y="708209"/>
                    <a:pt x="677333" y="1091091"/>
                  </a:cubicBezTo>
                  <a:cubicBezTo>
                    <a:pt x="694266" y="1473972"/>
                    <a:pt x="717785" y="2460809"/>
                    <a:pt x="733778" y="2694113"/>
                  </a:cubicBezTo>
                  <a:cubicBezTo>
                    <a:pt x="749771" y="2927417"/>
                    <a:pt x="757297" y="2855920"/>
                    <a:pt x="773289" y="2490913"/>
                  </a:cubicBezTo>
                  <a:cubicBezTo>
                    <a:pt x="789282" y="2125906"/>
                    <a:pt x="808096" y="831447"/>
                    <a:pt x="829733" y="504069"/>
                  </a:cubicBezTo>
                  <a:cubicBezTo>
                    <a:pt x="851370" y="176691"/>
                    <a:pt x="883355" y="203972"/>
                    <a:pt x="903111" y="526646"/>
                  </a:cubicBezTo>
                  <a:cubicBezTo>
                    <a:pt x="922867" y="849320"/>
                    <a:pt x="938859" y="2057232"/>
                    <a:pt x="948266" y="2440113"/>
                  </a:cubicBezTo>
                  <a:cubicBezTo>
                    <a:pt x="957673" y="2822994"/>
                    <a:pt x="947325" y="2886024"/>
                    <a:pt x="959555" y="2823935"/>
                  </a:cubicBezTo>
                  <a:cubicBezTo>
                    <a:pt x="971785" y="2761846"/>
                    <a:pt x="1004711" y="2390254"/>
                    <a:pt x="1021644" y="2067580"/>
                  </a:cubicBezTo>
                  <a:cubicBezTo>
                    <a:pt x="1038577" y="1744906"/>
                    <a:pt x="1047044" y="1082624"/>
                    <a:pt x="1061155" y="887891"/>
                  </a:cubicBezTo>
                  <a:cubicBezTo>
                    <a:pt x="1075266" y="693158"/>
                    <a:pt x="1089378" y="660232"/>
                    <a:pt x="1106311" y="899180"/>
                  </a:cubicBezTo>
                  <a:cubicBezTo>
                    <a:pt x="1123244" y="1138128"/>
                    <a:pt x="1145822" y="2072284"/>
                    <a:pt x="1162755" y="2321580"/>
                  </a:cubicBezTo>
                  <a:cubicBezTo>
                    <a:pt x="1179688" y="2570876"/>
                    <a:pt x="1191918" y="2595335"/>
                    <a:pt x="1207911" y="2394957"/>
                  </a:cubicBezTo>
                  <a:cubicBezTo>
                    <a:pt x="1223904" y="2194579"/>
                    <a:pt x="1246481" y="1390246"/>
                    <a:pt x="1258711" y="1119313"/>
                  </a:cubicBezTo>
                  <a:cubicBezTo>
                    <a:pt x="1270941" y="848380"/>
                    <a:pt x="1269059" y="828623"/>
                    <a:pt x="1281289" y="769357"/>
                  </a:cubicBezTo>
                  <a:cubicBezTo>
                    <a:pt x="1293519" y="710091"/>
                    <a:pt x="1316097" y="545462"/>
                    <a:pt x="1332089" y="763714"/>
                  </a:cubicBezTo>
                  <a:cubicBezTo>
                    <a:pt x="1348081" y="981966"/>
                    <a:pt x="1365955" y="1788180"/>
                    <a:pt x="1377244" y="2078869"/>
                  </a:cubicBezTo>
                  <a:cubicBezTo>
                    <a:pt x="1388533" y="2369558"/>
                    <a:pt x="1393237" y="2427883"/>
                    <a:pt x="1399822" y="2507846"/>
                  </a:cubicBezTo>
                  <a:cubicBezTo>
                    <a:pt x="1406407" y="2587809"/>
                    <a:pt x="1407348" y="2656483"/>
                    <a:pt x="1416755" y="2558646"/>
                  </a:cubicBezTo>
                  <a:cubicBezTo>
                    <a:pt x="1426162" y="2460809"/>
                    <a:pt x="1441214" y="2189876"/>
                    <a:pt x="1456266" y="1920824"/>
                  </a:cubicBezTo>
                  <a:cubicBezTo>
                    <a:pt x="1471318" y="1651772"/>
                    <a:pt x="1492955" y="1111787"/>
                    <a:pt x="1507066" y="944335"/>
                  </a:cubicBezTo>
                  <a:cubicBezTo>
                    <a:pt x="1521177" y="776883"/>
                    <a:pt x="1530585" y="848381"/>
                    <a:pt x="1540933" y="916114"/>
                  </a:cubicBezTo>
                  <a:cubicBezTo>
                    <a:pt x="1551281" y="983847"/>
                    <a:pt x="1559748" y="1124017"/>
                    <a:pt x="1569155" y="1350735"/>
                  </a:cubicBezTo>
                  <a:cubicBezTo>
                    <a:pt x="1578562" y="1577453"/>
                    <a:pt x="1588911" y="2073224"/>
                    <a:pt x="1597378" y="2276424"/>
                  </a:cubicBezTo>
                  <a:cubicBezTo>
                    <a:pt x="1605845" y="2479624"/>
                    <a:pt x="1609607" y="2551120"/>
                    <a:pt x="1619955" y="2569935"/>
                  </a:cubicBezTo>
                  <a:cubicBezTo>
                    <a:pt x="1630303" y="2588750"/>
                    <a:pt x="1643473" y="2667772"/>
                    <a:pt x="1659466" y="2389313"/>
                  </a:cubicBezTo>
                  <a:cubicBezTo>
                    <a:pt x="1675459" y="2110854"/>
                    <a:pt x="1699918" y="1219972"/>
                    <a:pt x="1715911" y="899180"/>
                  </a:cubicBezTo>
                  <a:cubicBezTo>
                    <a:pt x="1731904" y="578388"/>
                    <a:pt x="1741311" y="534173"/>
                    <a:pt x="1755422" y="464558"/>
                  </a:cubicBezTo>
                  <a:cubicBezTo>
                    <a:pt x="1769533" y="394943"/>
                    <a:pt x="1783644" y="171047"/>
                    <a:pt x="1800577" y="481491"/>
                  </a:cubicBezTo>
                  <a:cubicBezTo>
                    <a:pt x="1817510" y="791935"/>
                    <a:pt x="1842911" y="1936817"/>
                    <a:pt x="1857022" y="2327224"/>
                  </a:cubicBezTo>
                  <a:cubicBezTo>
                    <a:pt x="1871133" y="2717631"/>
                    <a:pt x="1878659" y="2727039"/>
                    <a:pt x="1885244" y="2823935"/>
                  </a:cubicBezTo>
                  <a:cubicBezTo>
                    <a:pt x="1891829" y="2920831"/>
                    <a:pt x="1885244" y="3009261"/>
                    <a:pt x="1896533" y="2908602"/>
                  </a:cubicBezTo>
                  <a:cubicBezTo>
                    <a:pt x="1907822" y="2807943"/>
                    <a:pt x="1935104" y="2515373"/>
                    <a:pt x="1952978" y="2219980"/>
                  </a:cubicBezTo>
                  <a:cubicBezTo>
                    <a:pt x="1970852" y="1924587"/>
                    <a:pt x="1989667" y="1363905"/>
                    <a:pt x="2003778" y="1136246"/>
                  </a:cubicBezTo>
                  <a:cubicBezTo>
                    <a:pt x="2017889" y="908587"/>
                    <a:pt x="2015066" y="757128"/>
                    <a:pt x="2037644" y="854024"/>
                  </a:cubicBezTo>
                  <a:cubicBezTo>
                    <a:pt x="2060222" y="950920"/>
                    <a:pt x="2115725" y="1539824"/>
                    <a:pt x="2139244" y="1717624"/>
                  </a:cubicBezTo>
                  <a:cubicBezTo>
                    <a:pt x="2162763" y="1895424"/>
                    <a:pt x="2160881" y="1949046"/>
                    <a:pt x="2178755" y="1920824"/>
                  </a:cubicBezTo>
                  <a:cubicBezTo>
                    <a:pt x="2196629" y="1892602"/>
                    <a:pt x="2226733" y="1616965"/>
                    <a:pt x="2246489" y="1548291"/>
                  </a:cubicBezTo>
                  <a:cubicBezTo>
                    <a:pt x="2266245" y="1479617"/>
                    <a:pt x="2279415" y="1449513"/>
                    <a:pt x="2297289" y="1508780"/>
                  </a:cubicBezTo>
                  <a:cubicBezTo>
                    <a:pt x="2315163" y="1568047"/>
                    <a:pt x="2335859" y="1805114"/>
                    <a:pt x="2353733" y="1903891"/>
                  </a:cubicBezTo>
                  <a:cubicBezTo>
                    <a:pt x="2371607" y="2002668"/>
                    <a:pt x="2385692" y="2234920"/>
                    <a:pt x="2404533" y="2101446"/>
                  </a:cubicBezTo>
                  <a:cubicBezTo>
                    <a:pt x="2423374" y="1967972"/>
                    <a:pt x="2447134" y="1041476"/>
                    <a:pt x="2466782" y="1103044"/>
                  </a:cubicBezTo>
                  <a:cubicBezTo>
                    <a:pt x="2486430" y="1164612"/>
                    <a:pt x="2501107" y="2466732"/>
                    <a:pt x="2522422" y="2470856"/>
                  </a:cubicBezTo>
                  <a:cubicBezTo>
                    <a:pt x="2543737" y="2474980"/>
                    <a:pt x="2575750" y="1270259"/>
                    <a:pt x="2594672" y="1127787"/>
                  </a:cubicBezTo>
                  <a:cubicBezTo>
                    <a:pt x="2613594" y="985315"/>
                    <a:pt x="2622489" y="1508310"/>
                    <a:pt x="2635955" y="1616024"/>
                  </a:cubicBezTo>
                  <a:cubicBezTo>
                    <a:pt x="2649421" y="1723738"/>
                    <a:pt x="2662296" y="1758076"/>
                    <a:pt x="2675466" y="1774069"/>
                  </a:cubicBezTo>
                  <a:cubicBezTo>
                    <a:pt x="2688636" y="1790062"/>
                    <a:pt x="2694282" y="1728913"/>
                    <a:pt x="2714978" y="1711980"/>
                  </a:cubicBezTo>
                  <a:cubicBezTo>
                    <a:pt x="2735674" y="1695047"/>
                    <a:pt x="2774110" y="1588468"/>
                    <a:pt x="2799644" y="1672469"/>
                  </a:cubicBezTo>
                  <a:cubicBezTo>
                    <a:pt x="2825178" y="1756470"/>
                    <a:pt x="2846573" y="2237065"/>
                    <a:pt x="2868183" y="2215985"/>
                  </a:cubicBezTo>
                  <a:cubicBezTo>
                    <a:pt x="2889793" y="2194905"/>
                    <a:pt x="2909711" y="1581437"/>
                    <a:pt x="2929305" y="1545988"/>
                  </a:cubicBezTo>
                  <a:cubicBezTo>
                    <a:pt x="2948899" y="1510540"/>
                    <a:pt x="2967848" y="2015140"/>
                    <a:pt x="2985749" y="2003294"/>
                  </a:cubicBezTo>
                  <a:cubicBezTo>
                    <a:pt x="3003650" y="1991448"/>
                    <a:pt x="3016741" y="1653988"/>
                    <a:pt x="3036711" y="1474913"/>
                  </a:cubicBezTo>
                  <a:cubicBezTo>
                    <a:pt x="3056681" y="1295838"/>
                    <a:pt x="3076517" y="763427"/>
                    <a:pt x="3105572" y="928843"/>
                  </a:cubicBezTo>
                  <a:cubicBezTo>
                    <a:pt x="3134628" y="1094259"/>
                    <a:pt x="3183977" y="2374686"/>
                    <a:pt x="3211044" y="2467409"/>
                  </a:cubicBezTo>
                  <a:cubicBezTo>
                    <a:pt x="3238111" y="2560132"/>
                    <a:pt x="3241846" y="1552081"/>
                    <a:pt x="3267972" y="1485183"/>
                  </a:cubicBezTo>
                  <a:cubicBezTo>
                    <a:pt x="3294098" y="1418285"/>
                    <a:pt x="3335671" y="2167253"/>
                    <a:pt x="3367799" y="2066023"/>
                  </a:cubicBezTo>
                  <a:cubicBezTo>
                    <a:pt x="3399927" y="1964793"/>
                    <a:pt x="3438078" y="885109"/>
                    <a:pt x="3460740" y="877803"/>
                  </a:cubicBezTo>
                  <a:cubicBezTo>
                    <a:pt x="3483402" y="870497"/>
                    <a:pt x="3484437" y="2118429"/>
                    <a:pt x="3503770" y="2022189"/>
                  </a:cubicBezTo>
                  <a:cubicBezTo>
                    <a:pt x="3523103" y="1925949"/>
                    <a:pt x="3555403" y="245651"/>
                    <a:pt x="3576740" y="300361"/>
                  </a:cubicBezTo>
                  <a:cubicBezTo>
                    <a:pt x="3598077" y="355071"/>
                    <a:pt x="3607966" y="2175930"/>
                    <a:pt x="3631791" y="2350450"/>
                  </a:cubicBezTo>
                  <a:cubicBezTo>
                    <a:pt x="3655616" y="2524970"/>
                    <a:pt x="3696150" y="1403493"/>
                    <a:pt x="3719689" y="1347483"/>
                  </a:cubicBezTo>
                  <a:cubicBezTo>
                    <a:pt x="3743228" y="1291473"/>
                    <a:pt x="3755153" y="1968690"/>
                    <a:pt x="3773027" y="2014388"/>
                  </a:cubicBezTo>
                  <a:cubicBezTo>
                    <a:pt x="3790901" y="2060086"/>
                    <a:pt x="3802897" y="1682418"/>
                    <a:pt x="3826933" y="1621669"/>
                  </a:cubicBezTo>
                  <a:cubicBezTo>
                    <a:pt x="3850969" y="1560920"/>
                    <a:pt x="3887140" y="1648950"/>
                    <a:pt x="3917244" y="1649891"/>
                  </a:cubicBezTo>
                  <a:cubicBezTo>
                    <a:pt x="3947348" y="1650832"/>
                    <a:pt x="3982155" y="1626372"/>
                    <a:pt x="4007555" y="1627313"/>
                  </a:cubicBezTo>
                  <a:cubicBezTo>
                    <a:pt x="4032955" y="1628254"/>
                    <a:pt x="4037659" y="1649891"/>
                    <a:pt x="4069644" y="1655535"/>
                  </a:cubicBezTo>
                  <a:cubicBezTo>
                    <a:pt x="4101629" y="1661179"/>
                    <a:pt x="4140200" y="1664002"/>
                    <a:pt x="4199466" y="1661180"/>
                  </a:cubicBezTo>
                  <a:cubicBezTo>
                    <a:pt x="4258732" y="1658358"/>
                    <a:pt x="4341988" y="1648480"/>
                    <a:pt x="4425244" y="1638602"/>
                  </a:cubicBezTo>
                </a:path>
              </a:pathLst>
            </a:custGeom>
            <a:noFill/>
            <a:ln w="635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/>
            </a:p>
          </p:txBody>
        </p:sp>
        <p:grpSp>
          <p:nvGrpSpPr>
            <p:cNvPr id="26" name="Group 38">
              <a:extLst>
                <a:ext uri="{FF2B5EF4-FFF2-40B4-BE49-F238E27FC236}">
                  <a16:creationId xmlns:a16="http://schemas.microsoft.com/office/drawing/2014/main" xmlns="" id="{C9F54263-E864-434B-A40B-4757988E115D}"/>
                </a:ext>
              </a:extLst>
            </p:cNvPr>
            <p:cNvGrpSpPr/>
            <p:nvPr/>
          </p:nvGrpSpPr>
          <p:grpSpPr>
            <a:xfrm>
              <a:off x="4383859" y="2325223"/>
              <a:ext cx="3679258" cy="3695825"/>
              <a:chOff x="2711450" y="966950"/>
              <a:chExt cx="4178296" cy="4197107"/>
            </a:xfrm>
          </p:grpSpPr>
          <p:grpSp>
            <p:nvGrpSpPr>
              <p:cNvPr id="27" name="Group 2">
                <a:extLst>
                  <a:ext uri="{FF2B5EF4-FFF2-40B4-BE49-F238E27FC236}">
                    <a16:creationId xmlns:a16="http://schemas.microsoft.com/office/drawing/2014/main" xmlns="" id="{52BF6B97-749C-1945-A79D-1728145C94DE}"/>
                  </a:ext>
                </a:extLst>
              </p:cNvPr>
              <p:cNvGrpSpPr/>
              <p:nvPr/>
            </p:nvGrpSpPr>
            <p:grpSpPr>
              <a:xfrm>
                <a:off x="2711450" y="966950"/>
                <a:ext cx="4169276" cy="4197107"/>
                <a:chOff x="1014903" y="1952464"/>
                <a:chExt cx="1035293" cy="1042204"/>
              </a:xfrm>
            </p:grpSpPr>
            <p:sp>
              <p:nvSpPr>
                <p:cNvPr id="76" name="Freihandform 32"/>
                <p:cNvSpPr/>
                <p:nvPr/>
              </p:nvSpPr>
              <p:spPr>
                <a:xfrm flipH="1">
                  <a:off x="1014903" y="1952464"/>
                  <a:ext cx="1035293" cy="1042204"/>
                </a:xfrm>
                <a:custGeom>
                  <a:avLst/>
                  <a:gdLst>
                    <a:gd name="connsiteX0" fmla="*/ 0 w 3262006"/>
                    <a:gd name="connsiteY0" fmla="*/ 3181607 h 3329774"/>
                    <a:gd name="connsiteX1" fmla="*/ 431800 w 3262006"/>
                    <a:gd name="connsiteY1" fmla="*/ 2682074 h 3329774"/>
                    <a:gd name="connsiteX2" fmla="*/ 563033 w 3262006"/>
                    <a:gd name="connsiteY2" fmla="*/ 2542374 h 3329774"/>
                    <a:gd name="connsiteX3" fmla="*/ 630766 w 3262006"/>
                    <a:gd name="connsiteY3" fmla="*/ 2415374 h 3329774"/>
                    <a:gd name="connsiteX4" fmla="*/ 664633 w 3262006"/>
                    <a:gd name="connsiteY4" fmla="*/ 2305307 h 3329774"/>
                    <a:gd name="connsiteX5" fmla="*/ 690033 w 3262006"/>
                    <a:gd name="connsiteY5" fmla="*/ 2165607 h 3329774"/>
                    <a:gd name="connsiteX6" fmla="*/ 677333 w 3262006"/>
                    <a:gd name="connsiteY6" fmla="*/ 1996274 h 3329774"/>
                    <a:gd name="connsiteX7" fmla="*/ 579966 w 3262006"/>
                    <a:gd name="connsiteY7" fmla="*/ 1666074 h 3329774"/>
                    <a:gd name="connsiteX8" fmla="*/ 529166 w 3262006"/>
                    <a:gd name="connsiteY8" fmla="*/ 1407840 h 3329774"/>
                    <a:gd name="connsiteX9" fmla="*/ 541866 w 3262006"/>
                    <a:gd name="connsiteY9" fmla="*/ 1191940 h 3329774"/>
                    <a:gd name="connsiteX10" fmla="*/ 567266 w 3262006"/>
                    <a:gd name="connsiteY10" fmla="*/ 908307 h 3329774"/>
                    <a:gd name="connsiteX11" fmla="*/ 651933 w 3262006"/>
                    <a:gd name="connsiteY11" fmla="*/ 658540 h 3329774"/>
                    <a:gd name="connsiteX12" fmla="*/ 770466 w 3262006"/>
                    <a:gd name="connsiteY12" fmla="*/ 472274 h 3329774"/>
                    <a:gd name="connsiteX13" fmla="*/ 880533 w 3262006"/>
                    <a:gd name="connsiteY13" fmla="*/ 357974 h 3329774"/>
                    <a:gd name="connsiteX14" fmla="*/ 1155700 w 3262006"/>
                    <a:gd name="connsiteY14" fmla="*/ 146307 h 3329774"/>
                    <a:gd name="connsiteX15" fmla="*/ 1308100 w 3262006"/>
                    <a:gd name="connsiteY15" fmla="*/ 74340 h 3329774"/>
                    <a:gd name="connsiteX16" fmla="*/ 1477433 w 3262006"/>
                    <a:gd name="connsiteY16" fmla="*/ 27774 h 3329774"/>
                    <a:gd name="connsiteX17" fmla="*/ 1625600 w 3262006"/>
                    <a:gd name="connsiteY17" fmla="*/ 6607 h 3329774"/>
                    <a:gd name="connsiteX18" fmla="*/ 1828800 w 3262006"/>
                    <a:gd name="connsiteY18" fmla="*/ 2374 h 3329774"/>
                    <a:gd name="connsiteX19" fmla="*/ 2053166 w 3262006"/>
                    <a:gd name="connsiteY19" fmla="*/ 40474 h 3329774"/>
                    <a:gd name="connsiteX20" fmla="*/ 2345266 w 3262006"/>
                    <a:gd name="connsiteY20" fmla="*/ 142074 h 3329774"/>
                    <a:gd name="connsiteX21" fmla="*/ 2552700 w 3262006"/>
                    <a:gd name="connsiteY21" fmla="*/ 260607 h 3329774"/>
                    <a:gd name="connsiteX22" fmla="*/ 2688166 w 3262006"/>
                    <a:gd name="connsiteY22" fmla="*/ 353740 h 3329774"/>
                    <a:gd name="connsiteX23" fmla="*/ 2823633 w 3262006"/>
                    <a:gd name="connsiteY23" fmla="*/ 459574 h 3329774"/>
                    <a:gd name="connsiteX24" fmla="*/ 2988733 w 3262006"/>
                    <a:gd name="connsiteY24" fmla="*/ 637374 h 3329774"/>
                    <a:gd name="connsiteX25" fmla="*/ 3090333 w 3262006"/>
                    <a:gd name="connsiteY25" fmla="*/ 794007 h 3329774"/>
                    <a:gd name="connsiteX26" fmla="*/ 3145366 w 3262006"/>
                    <a:gd name="connsiteY26" fmla="*/ 946407 h 3329774"/>
                    <a:gd name="connsiteX27" fmla="*/ 3162300 w 3262006"/>
                    <a:gd name="connsiteY27" fmla="*/ 1149607 h 3329774"/>
                    <a:gd name="connsiteX28" fmla="*/ 3170766 w 3262006"/>
                    <a:gd name="connsiteY28" fmla="*/ 1285074 h 3329774"/>
                    <a:gd name="connsiteX29" fmla="*/ 3179233 w 3262006"/>
                    <a:gd name="connsiteY29" fmla="*/ 1458640 h 3329774"/>
                    <a:gd name="connsiteX30" fmla="*/ 3170766 w 3262006"/>
                    <a:gd name="connsiteY30" fmla="*/ 1606807 h 3329774"/>
                    <a:gd name="connsiteX31" fmla="*/ 3077633 w 3262006"/>
                    <a:gd name="connsiteY31" fmla="*/ 1716874 h 3329774"/>
                    <a:gd name="connsiteX32" fmla="*/ 3136900 w 3262006"/>
                    <a:gd name="connsiteY32" fmla="*/ 1903140 h 3329774"/>
                    <a:gd name="connsiteX33" fmla="*/ 3179233 w 3262006"/>
                    <a:gd name="connsiteY33" fmla="*/ 2051307 h 3329774"/>
                    <a:gd name="connsiteX34" fmla="*/ 3238500 w 3262006"/>
                    <a:gd name="connsiteY34" fmla="*/ 2131740 h 3329774"/>
                    <a:gd name="connsiteX35" fmla="*/ 3259666 w 3262006"/>
                    <a:gd name="connsiteY35" fmla="*/ 2229107 h 3329774"/>
                    <a:gd name="connsiteX36" fmla="*/ 3187700 w 3262006"/>
                    <a:gd name="connsiteY36" fmla="*/ 2318007 h 3329774"/>
                    <a:gd name="connsiteX37" fmla="*/ 3035300 w 3262006"/>
                    <a:gd name="connsiteY37" fmla="*/ 2347640 h 3329774"/>
                    <a:gd name="connsiteX38" fmla="*/ 3018366 w 3262006"/>
                    <a:gd name="connsiteY38" fmla="*/ 2428074 h 3329774"/>
                    <a:gd name="connsiteX39" fmla="*/ 3031066 w 3262006"/>
                    <a:gd name="connsiteY39" fmla="*/ 2491574 h 3329774"/>
                    <a:gd name="connsiteX40" fmla="*/ 3009900 w 3262006"/>
                    <a:gd name="connsiteY40" fmla="*/ 2576240 h 3329774"/>
                    <a:gd name="connsiteX41" fmla="*/ 2963333 w 3262006"/>
                    <a:gd name="connsiteY41" fmla="*/ 2593174 h 3329774"/>
                    <a:gd name="connsiteX42" fmla="*/ 2950633 w 3262006"/>
                    <a:gd name="connsiteY42" fmla="*/ 2618574 h 3329774"/>
                    <a:gd name="connsiteX43" fmla="*/ 2971800 w 3262006"/>
                    <a:gd name="connsiteY43" fmla="*/ 2652440 h 3329774"/>
                    <a:gd name="connsiteX44" fmla="*/ 2984500 w 3262006"/>
                    <a:gd name="connsiteY44" fmla="*/ 2703240 h 3329774"/>
                    <a:gd name="connsiteX45" fmla="*/ 2967566 w 3262006"/>
                    <a:gd name="connsiteY45" fmla="*/ 2745574 h 3329774"/>
                    <a:gd name="connsiteX46" fmla="*/ 2899833 w 3262006"/>
                    <a:gd name="connsiteY46" fmla="*/ 2792140 h 3329774"/>
                    <a:gd name="connsiteX47" fmla="*/ 2819400 w 3262006"/>
                    <a:gd name="connsiteY47" fmla="*/ 2897974 h 3329774"/>
                    <a:gd name="connsiteX48" fmla="*/ 2832100 w 3262006"/>
                    <a:gd name="connsiteY48" fmla="*/ 3012274 h 3329774"/>
                    <a:gd name="connsiteX49" fmla="*/ 2806700 w 3262006"/>
                    <a:gd name="connsiteY49" fmla="*/ 3135040 h 3329774"/>
                    <a:gd name="connsiteX50" fmla="*/ 2751666 w 3262006"/>
                    <a:gd name="connsiteY50" fmla="*/ 3190074 h 3329774"/>
                    <a:gd name="connsiteX51" fmla="*/ 2628900 w 3262006"/>
                    <a:gd name="connsiteY51" fmla="*/ 3207007 h 3329774"/>
                    <a:gd name="connsiteX52" fmla="*/ 2400300 w 3262006"/>
                    <a:gd name="connsiteY52" fmla="*/ 3156207 h 3329774"/>
                    <a:gd name="connsiteX53" fmla="*/ 2222500 w 3262006"/>
                    <a:gd name="connsiteY53" fmla="*/ 3105407 h 3329774"/>
                    <a:gd name="connsiteX54" fmla="*/ 2108200 w 3262006"/>
                    <a:gd name="connsiteY54" fmla="*/ 3160440 h 3329774"/>
                    <a:gd name="connsiteX55" fmla="*/ 2053166 w 3262006"/>
                    <a:gd name="connsiteY55" fmla="*/ 3257807 h 3329774"/>
                    <a:gd name="connsiteX56" fmla="*/ 2057400 w 3262006"/>
                    <a:gd name="connsiteY56" fmla="*/ 3329774 h 3329774"/>
                    <a:gd name="connsiteX0" fmla="*/ 0 w 3312806"/>
                    <a:gd name="connsiteY0" fmla="*/ 3325541 h 3329774"/>
                    <a:gd name="connsiteX1" fmla="*/ 482600 w 3312806"/>
                    <a:gd name="connsiteY1" fmla="*/ 2682074 h 3329774"/>
                    <a:gd name="connsiteX2" fmla="*/ 613833 w 3312806"/>
                    <a:gd name="connsiteY2" fmla="*/ 2542374 h 3329774"/>
                    <a:gd name="connsiteX3" fmla="*/ 681566 w 3312806"/>
                    <a:gd name="connsiteY3" fmla="*/ 2415374 h 3329774"/>
                    <a:gd name="connsiteX4" fmla="*/ 715433 w 3312806"/>
                    <a:gd name="connsiteY4" fmla="*/ 2305307 h 3329774"/>
                    <a:gd name="connsiteX5" fmla="*/ 740833 w 3312806"/>
                    <a:gd name="connsiteY5" fmla="*/ 2165607 h 3329774"/>
                    <a:gd name="connsiteX6" fmla="*/ 728133 w 3312806"/>
                    <a:gd name="connsiteY6" fmla="*/ 1996274 h 3329774"/>
                    <a:gd name="connsiteX7" fmla="*/ 630766 w 3312806"/>
                    <a:gd name="connsiteY7" fmla="*/ 1666074 h 3329774"/>
                    <a:gd name="connsiteX8" fmla="*/ 579966 w 3312806"/>
                    <a:gd name="connsiteY8" fmla="*/ 1407840 h 3329774"/>
                    <a:gd name="connsiteX9" fmla="*/ 592666 w 3312806"/>
                    <a:gd name="connsiteY9" fmla="*/ 1191940 h 3329774"/>
                    <a:gd name="connsiteX10" fmla="*/ 618066 w 3312806"/>
                    <a:gd name="connsiteY10" fmla="*/ 908307 h 3329774"/>
                    <a:gd name="connsiteX11" fmla="*/ 702733 w 3312806"/>
                    <a:gd name="connsiteY11" fmla="*/ 658540 h 3329774"/>
                    <a:gd name="connsiteX12" fmla="*/ 821266 w 3312806"/>
                    <a:gd name="connsiteY12" fmla="*/ 472274 h 3329774"/>
                    <a:gd name="connsiteX13" fmla="*/ 931333 w 3312806"/>
                    <a:gd name="connsiteY13" fmla="*/ 357974 h 3329774"/>
                    <a:gd name="connsiteX14" fmla="*/ 1206500 w 3312806"/>
                    <a:gd name="connsiteY14" fmla="*/ 146307 h 3329774"/>
                    <a:gd name="connsiteX15" fmla="*/ 1358900 w 3312806"/>
                    <a:gd name="connsiteY15" fmla="*/ 74340 h 3329774"/>
                    <a:gd name="connsiteX16" fmla="*/ 1528233 w 3312806"/>
                    <a:gd name="connsiteY16" fmla="*/ 27774 h 3329774"/>
                    <a:gd name="connsiteX17" fmla="*/ 1676400 w 3312806"/>
                    <a:gd name="connsiteY17" fmla="*/ 6607 h 3329774"/>
                    <a:gd name="connsiteX18" fmla="*/ 1879600 w 3312806"/>
                    <a:gd name="connsiteY18" fmla="*/ 2374 h 3329774"/>
                    <a:gd name="connsiteX19" fmla="*/ 2103966 w 3312806"/>
                    <a:gd name="connsiteY19" fmla="*/ 40474 h 3329774"/>
                    <a:gd name="connsiteX20" fmla="*/ 2396066 w 3312806"/>
                    <a:gd name="connsiteY20" fmla="*/ 142074 h 3329774"/>
                    <a:gd name="connsiteX21" fmla="*/ 2603500 w 3312806"/>
                    <a:gd name="connsiteY21" fmla="*/ 260607 h 3329774"/>
                    <a:gd name="connsiteX22" fmla="*/ 2738966 w 3312806"/>
                    <a:gd name="connsiteY22" fmla="*/ 353740 h 3329774"/>
                    <a:gd name="connsiteX23" fmla="*/ 2874433 w 3312806"/>
                    <a:gd name="connsiteY23" fmla="*/ 459574 h 3329774"/>
                    <a:gd name="connsiteX24" fmla="*/ 3039533 w 3312806"/>
                    <a:gd name="connsiteY24" fmla="*/ 637374 h 3329774"/>
                    <a:gd name="connsiteX25" fmla="*/ 3141133 w 3312806"/>
                    <a:gd name="connsiteY25" fmla="*/ 794007 h 3329774"/>
                    <a:gd name="connsiteX26" fmla="*/ 3196166 w 3312806"/>
                    <a:gd name="connsiteY26" fmla="*/ 946407 h 3329774"/>
                    <a:gd name="connsiteX27" fmla="*/ 3213100 w 3312806"/>
                    <a:gd name="connsiteY27" fmla="*/ 1149607 h 3329774"/>
                    <a:gd name="connsiteX28" fmla="*/ 3221566 w 3312806"/>
                    <a:gd name="connsiteY28" fmla="*/ 1285074 h 3329774"/>
                    <a:gd name="connsiteX29" fmla="*/ 3230033 w 3312806"/>
                    <a:gd name="connsiteY29" fmla="*/ 1458640 h 3329774"/>
                    <a:gd name="connsiteX30" fmla="*/ 3221566 w 3312806"/>
                    <a:gd name="connsiteY30" fmla="*/ 1606807 h 3329774"/>
                    <a:gd name="connsiteX31" fmla="*/ 3128433 w 3312806"/>
                    <a:gd name="connsiteY31" fmla="*/ 1716874 h 3329774"/>
                    <a:gd name="connsiteX32" fmla="*/ 3187700 w 3312806"/>
                    <a:gd name="connsiteY32" fmla="*/ 1903140 h 3329774"/>
                    <a:gd name="connsiteX33" fmla="*/ 3230033 w 3312806"/>
                    <a:gd name="connsiteY33" fmla="*/ 2051307 h 3329774"/>
                    <a:gd name="connsiteX34" fmla="*/ 3289300 w 3312806"/>
                    <a:gd name="connsiteY34" fmla="*/ 2131740 h 3329774"/>
                    <a:gd name="connsiteX35" fmla="*/ 3310466 w 3312806"/>
                    <a:gd name="connsiteY35" fmla="*/ 2229107 h 3329774"/>
                    <a:gd name="connsiteX36" fmla="*/ 3238500 w 3312806"/>
                    <a:gd name="connsiteY36" fmla="*/ 2318007 h 3329774"/>
                    <a:gd name="connsiteX37" fmla="*/ 3086100 w 3312806"/>
                    <a:gd name="connsiteY37" fmla="*/ 2347640 h 3329774"/>
                    <a:gd name="connsiteX38" fmla="*/ 3069166 w 3312806"/>
                    <a:gd name="connsiteY38" fmla="*/ 2428074 h 3329774"/>
                    <a:gd name="connsiteX39" fmla="*/ 3081866 w 3312806"/>
                    <a:gd name="connsiteY39" fmla="*/ 2491574 h 3329774"/>
                    <a:gd name="connsiteX40" fmla="*/ 3060700 w 3312806"/>
                    <a:gd name="connsiteY40" fmla="*/ 2576240 h 3329774"/>
                    <a:gd name="connsiteX41" fmla="*/ 3014133 w 3312806"/>
                    <a:gd name="connsiteY41" fmla="*/ 2593174 h 3329774"/>
                    <a:gd name="connsiteX42" fmla="*/ 3001433 w 3312806"/>
                    <a:gd name="connsiteY42" fmla="*/ 2618574 h 3329774"/>
                    <a:gd name="connsiteX43" fmla="*/ 3022600 w 3312806"/>
                    <a:gd name="connsiteY43" fmla="*/ 2652440 h 3329774"/>
                    <a:gd name="connsiteX44" fmla="*/ 3035300 w 3312806"/>
                    <a:gd name="connsiteY44" fmla="*/ 2703240 h 3329774"/>
                    <a:gd name="connsiteX45" fmla="*/ 3018366 w 3312806"/>
                    <a:gd name="connsiteY45" fmla="*/ 2745574 h 3329774"/>
                    <a:gd name="connsiteX46" fmla="*/ 2950633 w 3312806"/>
                    <a:gd name="connsiteY46" fmla="*/ 2792140 h 3329774"/>
                    <a:gd name="connsiteX47" fmla="*/ 2870200 w 3312806"/>
                    <a:gd name="connsiteY47" fmla="*/ 2897974 h 3329774"/>
                    <a:gd name="connsiteX48" fmla="*/ 2882900 w 3312806"/>
                    <a:gd name="connsiteY48" fmla="*/ 3012274 h 3329774"/>
                    <a:gd name="connsiteX49" fmla="*/ 2857500 w 3312806"/>
                    <a:gd name="connsiteY49" fmla="*/ 3135040 h 3329774"/>
                    <a:gd name="connsiteX50" fmla="*/ 2802466 w 3312806"/>
                    <a:gd name="connsiteY50" fmla="*/ 3190074 h 3329774"/>
                    <a:gd name="connsiteX51" fmla="*/ 2679700 w 3312806"/>
                    <a:gd name="connsiteY51" fmla="*/ 3207007 h 3329774"/>
                    <a:gd name="connsiteX52" fmla="*/ 2451100 w 3312806"/>
                    <a:gd name="connsiteY52" fmla="*/ 3156207 h 3329774"/>
                    <a:gd name="connsiteX53" fmla="*/ 2273300 w 3312806"/>
                    <a:gd name="connsiteY53" fmla="*/ 3105407 h 3329774"/>
                    <a:gd name="connsiteX54" fmla="*/ 2159000 w 3312806"/>
                    <a:gd name="connsiteY54" fmla="*/ 3160440 h 3329774"/>
                    <a:gd name="connsiteX55" fmla="*/ 2103966 w 3312806"/>
                    <a:gd name="connsiteY55" fmla="*/ 3257807 h 3329774"/>
                    <a:gd name="connsiteX56" fmla="*/ 2108200 w 3312806"/>
                    <a:gd name="connsiteY56" fmla="*/ 3329774 h 3329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</a:cxnLst>
                  <a:rect l="l" t="t" r="r" b="b"/>
                  <a:pathLst>
                    <a:path w="3312806" h="3329774">
                      <a:moveTo>
                        <a:pt x="0" y="3325541"/>
                      </a:moveTo>
                      <a:cubicBezTo>
                        <a:pt x="160867" y="3111052"/>
                        <a:pt x="380294" y="2812602"/>
                        <a:pt x="482600" y="2682074"/>
                      </a:cubicBezTo>
                      <a:cubicBezTo>
                        <a:pt x="584906" y="2551546"/>
                        <a:pt x="580672" y="2586824"/>
                        <a:pt x="613833" y="2542374"/>
                      </a:cubicBezTo>
                      <a:cubicBezTo>
                        <a:pt x="646994" y="2497924"/>
                        <a:pt x="664633" y="2454885"/>
                        <a:pt x="681566" y="2415374"/>
                      </a:cubicBezTo>
                      <a:cubicBezTo>
                        <a:pt x="698499" y="2375863"/>
                        <a:pt x="705555" y="2346935"/>
                        <a:pt x="715433" y="2305307"/>
                      </a:cubicBezTo>
                      <a:cubicBezTo>
                        <a:pt x="725311" y="2263679"/>
                        <a:pt x="738716" y="2217112"/>
                        <a:pt x="740833" y="2165607"/>
                      </a:cubicBezTo>
                      <a:cubicBezTo>
                        <a:pt x="742950" y="2114102"/>
                        <a:pt x="746477" y="2079529"/>
                        <a:pt x="728133" y="1996274"/>
                      </a:cubicBezTo>
                      <a:cubicBezTo>
                        <a:pt x="709789" y="1913019"/>
                        <a:pt x="655460" y="1764146"/>
                        <a:pt x="630766" y="1666074"/>
                      </a:cubicBezTo>
                      <a:cubicBezTo>
                        <a:pt x="606072" y="1568002"/>
                        <a:pt x="586316" y="1486862"/>
                        <a:pt x="579966" y="1407840"/>
                      </a:cubicBezTo>
                      <a:cubicBezTo>
                        <a:pt x="573616" y="1328818"/>
                        <a:pt x="586316" y="1275195"/>
                        <a:pt x="592666" y="1191940"/>
                      </a:cubicBezTo>
                      <a:cubicBezTo>
                        <a:pt x="599016" y="1108685"/>
                        <a:pt x="599722" y="997207"/>
                        <a:pt x="618066" y="908307"/>
                      </a:cubicBezTo>
                      <a:cubicBezTo>
                        <a:pt x="636410" y="819407"/>
                        <a:pt x="668866" y="731212"/>
                        <a:pt x="702733" y="658540"/>
                      </a:cubicBezTo>
                      <a:cubicBezTo>
                        <a:pt x="736600" y="585868"/>
                        <a:pt x="783166" y="522368"/>
                        <a:pt x="821266" y="472274"/>
                      </a:cubicBezTo>
                      <a:cubicBezTo>
                        <a:pt x="859366" y="422180"/>
                        <a:pt x="867127" y="412302"/>
                        <a:pt x="931333" y="357974"/>
                      </a:cubicBezTo>
                      <a:cubicBezTo>
                        <a:pt x="995539" y="303646"/>
                        <a:pt x="1135239" y="193579"/>
                        <a:pt x="1206500" y="146307"/>
                      </a:cubicBezTo>
                      <a:cubicBezTo>
                        <a:pt x="1277761" y="99035"/>
                        <a:pt x="1305278" y="94095"/>
                        <a:pt x="1358900" y="74340"/>
                      </a:cubicBezTo>
                      <a:cubicBezTo>
                        <a:pt x="1412522" y="54585"/>
                        <a:pt x="1475316" y="39063"/>
                        <a:pt x="1528233" y="27774"/>
                      </a:cubicBezTo>
                      <a:cubicBezTo>
                        <a:pt x="1581150" y="16485"/>
                        <a:pt x="1617839" y="10840"/>
                        <a:pt x="1676400" y="6607"/>
                      </a:cubicBezTo>
                      <a:cubicBezTo>
                        <a:pt x="1734961" y="2374"/>
                        <a:pt x="1808339" y="-3270"/>
                        <a:pt x="1879600" y="2374"/>
                      </a:cubicBezTo>
                      <a:cubicBezTo>
                        <a:pt x="1950861" y="8018"/>
                        <a:pt x="2017888" y="17191"/>
                        <a:pt x="2103966" y="40474"/>
                      </a:cubicBezTo>
                      <a:cubicBezTo>
                        <a:pt x="2190044" y="63757"/>
                        <a:pt x="2312810" y="105385"/>
                        <a:pt x="2396066" y="142074"/>
                      </a:cubicBezTo>
                      <a:cubicBezTo>
                        <a:pt x="2479322" y="178763"/>
                        <a:pt x="2546350" y="225329"/>
                        <a:pt x="2603500" y="260607"/>
                      </a:cubicBezTo>
                      <a:cubicBezTo>
                        <a:pt x="2660650" y="295885"/>
                        <a:pt x="2693811" y="320579"/>
                        <a:pt x="2738966" y="353740"/>
                      </a:cubicBezTo>
                      <a:cubicBezTo>
                        <a:pt x="2784122" y="386901"/>
                        <a:pt x="2824339" y="412302"/>
                        <a:pt x="2874433" y="459574"/>
                      </a:cubicBezTo>
                      <a:cubicBezTo>
                        <a:pt x="2924527" y="506846"/>
                        <a:pt x="2995083" y="581635"/>
                        <a:pt x="3039533" y="637374"/>
                      </a:cubicBezTo>
                      <a:cubicBezTo>
                        <a:pt x="3083983" y="693113"/>
                        <a:pt x="3115028" y="742501"/>
                        <a:pt x="3141133" y="794007"/>
                      </a:cubicBezTo>
                      <a:cubicBezTo>
                        <a:pt x="3167239" y="845512"/>
                        <a:pt x="3184171" y="887140"/>
                        <a:pt x="3196166" y="946407"/>
                      </a:cubicBezTo>
                      <a:cubicBezTo>
                        <a:pt x="3208161" y="1005674"/>
                        <a:pt x="3208867" y="1093162"/>
                        <a:pt x="3213100" y="1149607"/>
                      </a:cubicBezTo>
                      <a:cubicBezTo>
                        <a:pt x="3217333" y="1206052"/>
                        <a:pt x="3218744" y="1233568"/>
                        <a:pt x="3221566" y="1285074"/>
                      </a:cubicBezTo>
                      <a:cubicBezTo>
                        <a:pt x="3224388" y="1336579"/>
                        <a:pt x="3230033" y="1405018"/>
                        <a:pt x="3230033" y="1458640"/>
                      </a:cubicBezTo>
                      <a:cubicBezTo>
                        <a:pt x="3230033" y="1512262"/>
                        <a:pt x="3238499" y="1563768"/>
                        <a:pt x="3221566" y="1606807"/>
                      </a:cubicBezTo>
                      <a:cubicBezTo>
                        <a:pt x="3204633" y="1649846"/>
                        <a:pt x="3134077" y="1667485"/>
                        <a:pt x="3128433" y="1716874"/>
                      </a:cubicBezTo>
                      <a:cubicBezTo>
                        <a:pt x="3122789" y="1766263"/>
                        <a:pt x="3170767" y="1847401"/>
                        <a:pt x="3187700" y="1903140"/>
                      </a:cubicBezTo>
                      <a:cubicBezTo>
                        <a:pt x="3204633" y="1958879"/>
                        <a:pt x="3213100" y="2013207"/>
                        <a:pt x="3230033" y="2051307"/>
                      </a:cubicBezTo>
                      <a:cubicBezTo>
                        <a:pt x="3246966" y="2089407"/>
                        <a:pt x="3275895" y="2102107"/>
                        <a:pt x="3289300" y="2131740"/>
                      </a:cubicBezTo>
                      <a:cubicBezTo>
                        <a:pt x="3302705" y="2161373"/>
                        <a:pt x="3318933" y="2198063"/>
                        <a:pt x="3310466" y="2229107"/>
                      </a:cubicBezTo>
                      <a:cubicBezTo>
                        <a:pt x="3301999" y="2260151"/>
                        <a:pt x="3275894" y="2298251"/>
                        <a:pt x="3238500" y="2318007"/>
                      </a:cubicBezTo>
                      <a:cubicBezTo>
                        <a:pt x="3201106" y="2337762"/>
                        <a:pt x="3114322" y="2329295"/>
                        <a:pt x="3086100" y="2347640"/>
                      </a:cubicBezTo>
                      <a:cubicBezTo>
                        <a:pt x="3057878" y="2365984"/>
                        <a:pt x="3069872" y="2404085"/>
                        <a:pt x="3069166" y="2428074"/>
                      </a:cubicBezTo>
                      <a:cubicBezTo>
                        <a:pt x="3068460" y="2452063"/>
                        <a:pt x="3083277" y="2466880"/>
                        <a:pt x="3081866" y="2491574"/>
                      </a:cubicBezTo>
                      <a:cubicBezTo>
                        <a:pt x="3080455" y="2516268"/>
                        <a:pt x="3071989" y="2559307"/>
                        <a:pt x="3060700" y="2576240"/>
                      </a:cubicBezTo>
                      <a:cubicBezTo>
                        <a:pt x="3049411" y="2593173"/>
                        <a:pt x="3024011" y="2586118"/>
                        <a:pt x="3014133" y="2593174"/>
                      </a:cubicBezTo>
                      <a:cubicBezTo>
                        <a:pt x="3004255" y="2600230"/>
                        <a:pt x="3000022" y="2608696"/>
                        <a:pt x="3001433" y="2618574"/>
                      </a:cubicBezTo>
                      <a:cubicBezTo>
                        <a:pt x="3002844" y="2628452"/>
                        <a:pt x="3016956" y="2638329"/>
                        <a:pt x="3022600" y="2652440"/>
                      </a:cubicBezTo>
                      <a:cubicBezTo>
                        <a:pt x="3028245" y="2666551"/>
                        <a:pt x="3036006" y="2687718"/>
                        <a:pt x="3035300" y="2703240"/>
                      </a:cubicBezTo>
                      <a:cubicBezTo>
                        <a:pt x="3034594" y="2718762"/>
                        <a:pt x="3032477" y="2730757"/>
                        <a:pt x="3018366" y="2745574"/>
                      </a:cubicBezTo>
                      <a:cubicBezTo>
                        <a:pt x="3004255" y="2760391"/>
                        <a:pt x="2975327" y="2766740"/>
                        <a:pt x="2950633" y="2792140"/>
                      </a:cubicBezTo>
                      <a:cubicBezTo>
                        <a:pt x="2925939" y="2817540"/>
                        <a:pt x="2881489" y="2861285"/>
                        <a:pt x="2870200" y="2897974"/>
                      </a:cubicBezTo>
                      <a:cubicBezTo>
                        <a:pt x="2858911" y="2934663"/>
                        <a:pt x="2885017" y="2972763"/>
                        <a:pt x="2882900" y="3012274"/>
                      </a:cubicBezTo>
                      <a:cubicBezTo>
                        <a:pt x="2880783" y="3051785"/>
                        <a:pt x="2870906" y="3105407"/>
                        <a:pt x="2857500" y="3135040"/>
                      </a:cubicBezTo>
                      <a:cubicBezTo>
                        <a:pt x="2844094" y="3164673"/>
                        <a:pt x="2832099" y="3178079"/>
                        <a:pt x="2802466" y="3190074"/>
                      </a:cubicBezTo>
                      <a:cubicBezTo>
                        <a:pt x="2772833" y="3202069"/>
                        <a:pt x="2738261" y="3212652"/>
                        <a:pt x="2679700" y="3207007"/>
                      </a:cubicBezTo>
                      <a:cubicBezTo>
                        <a:pt x="2621139" y="3201363"/>
                        <a:pt x="2518833" y="3173140"/>
                        <a:pt x="2451100" y="3156207"/>
                      </a:cubicBezTo>
                      <a:cubicBezTo>
                        <a:pt x="2383367" y="3139274"/>
                        <a:pt x="2321983" y="3104701"/>
                        <a:pt x="2273300" y="3105407"/>
                      </a:cubicBezTo>
                      <a:cubicBezTo>
                        <a:pt x="2224617" y="3106112"/>
                        <a:pt x="2187222" y="3135040"/>
                        <a:pt x="2159000" y="3160440"/>
                      </a:cubicBezTo>
                      <a:cubicBezTo>
                        <a:pt x="2130778" y="3185840"/>
                        <a:pt x="2112433" y="3229585"/>
                        <a:pt x="2103966" y="3257807"/>
                      </a:cubicBezTo>
                      <a:cubicBezTo>
                        <a:pt x="2095499" y="3286029"/>
                        <a:pt x="2108200" y="3329774"/>
                        <a:pt x="2108200" y="3329774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77" name="Group 1">
                  <a:extLst>
                    <a:ext uri="{FF2B5EF4-FFF2-40B4-BE49-F238E27FC236}">
                      <a16:creationId xmlns:a16="http://schemas.microsoft.com/office/drawing/2014/main" xmlns="" id="{0335FF66-993F-824C-934D-91D7E180FFBD}"/>
                    </a:ext>
                  </a:extLst>
                </p:cNvPr>
                <p:cNvGrpSpPr/>
                <p:nvPr/>
              </p:nvGrpSpPr>
              <p:grpSpPr>
                <a:xfrm>
                  <a:off x="1444117" y="2368374"/>
                  <a:ext cx="153515" cy="304412"/>
                  <a:chOff x="1444117" y="2368374"/>
                  <a:chExt cx="153515" cy="304412"/>
                </a:xfrm>
                <a:effectLst/>
              </p:grpSpPr>
              <p:sp>
                <p:nvSpPr>
                  <p:cNvPr id="78" name="Freihandform 9"/>
                  <p:cNvSpPr/>
                  <p:nvPr/>
                </p:nvSpPr>
                <p:spPr>
                  <a:xfrm flipH="1">
                    <a:off x="1444117" y="2368374"/>
                    <a:ext cx="153515" cy="304412"/>
                  </a:xfrm>
                  <a:custGeom>
                    <a:avLst/>
                    <a:gdLst>
                      <a:gd name="connsiteX0" fmla="*/ 2047319 w 2155984"/>
                      <a:gd name="connsiteY0" fmla="*/ 4021611 h 4268615"/>
                      <a:gd name="connsiteX1" fmla="*/ 1897904 w 2155984"/>
                      <a:gd name="connsiteY1" fmla="*/ 4150655 h 4268615"/>
                      <a:gd name="connsiteX2" fmla="*/ 1755281 w 2155984"/>
                      <a:gd name="connsiteY2" fmla="*/ 4218572 h 4268615"/>
                      <a:gd name="connsiteX3" fmla="*/ 1633033 w 2155984"/>
                      <a:gd name="connsiteY3" fmla="*/ 4259323 h 4268615"/>
                      <a:gd name="connsiteX4" fmla="*/ 1510785 w 2155984"/>
                      <a:gd name="connsiteY4" fmla="*/ 4259323 h 4268615"/>
                      <a:gd name="connsiteX5" fmla="*/ 1273080 w 2155984"/>
                      <a:gd name="connsiteY5" fmla="*/ 4157446 h 4268615"/>
                      <a:gd name="connsiteX6" fmla="*/ 865586 w 2155984"/>
                      <a:gd name="connsiteY6" fmla="*/ 3845024 h 4268615"/>
                      <a:gd name="connsiteX7" fmla="*/ 587131 w 2155984"/>
                      <a:gd name="connsiteY7" fmla="*/ 3607312 h 4268615"/>
                      <a:gd name="connsiteX8" fmla="*/ 315468 w 2155984"/>
                      <a:gd name="connsiteY8" fmla="*/ 3349225 h 4268615"/>
                      <a:gd name="connsiteX9" fmla="*/ 200012 w 2155984"/>
                      <a:gd name="connsiteY9" fmla="*/ 3118304 h 4268615"/>
                      <a:gd name="connsiteX10" fmla="*/ 57389 w 2155984"/>
                      <a:gd name="connsiteY10" fmla="*/ 2418751 h 4268615"/>
                      <a:gd name="connsiteX11" fmla="*/ 3056 w 2155984"/>
                      <a:gd name="connsiteY11" fmla="*/ 1882200 h 4268615"/>
                      <a:gd name="connsiteX12" fmla="*/ 16639 w 2155984"/>
                      <a:gd name="connsiteY12" fmla="*/ 1372816 h 4268615"/>
                      <a:gd name="connsiteX13" fmla="*/ 98138 w 2155984"/>
                      <a:gd name="connsiteY13" fmla="*/ 999269 h 4268615"/>
                      <a:gd name="connsiteX14" fmla="*/ 288302 w 2155984"/>
                      <a:gd name="connsiteY14" fmla="*/ 571386 h 4268615"/>
                      <a:gd name="connsiteX15" fmla="*/ 437717 w 2155984"/>
                      <a:gd name="connsiteY15" fmla="*/ 381217 h 4268615"/>
                      <a:gd name="connsiteX16" fmla="*/ 722963 w 2155984"/>
                      <a:gd name="connsiteY16" fmla="*/ 157088 h 4268615"/>
                      <a:gd name="connsiteX17" fmla="*/ 974251 w 2155984"/>
                      <a:gd name="connsiteY17" fmla="*/ 55211 h 4268615"/>
                      <a:gd name="connsiteX18" fmla="*/ 1239122 w 2155984"/>
                      <a:gd name="connsiteY18" fmla="*/ 877 h 4268615"/>
                      <a:gd name="connsiteX19" fmla="*/ 1524368 w 2155984"/>
                      <a:gd name="connsiteY19" fmla="*/ 28044 h 4268615"/>
                      <a:gd name="connsiteX20" fmla="*/ 1762073 w 2155984"/>
                      <a:gd name="connsiteY20" fmla="*/ 109545 h 4268615"/>
                      <a:gd name="connsiteX21" fmla="*/ 1938654 w 2155984"/>
                      <a:gd name="connsiteY21" fmla="*/ 245381 h 4268615"/>
                      <a:gd name="connsiteX22" fmla="*/ 2088068 w 2155984"/>
                      <a:gd name="connsiteY22" fmla="*/ 421967 h 4268615"/>
                      <a:gd name="connsiteX23" fmla="*/ 2135609 w 2155984"/>
                      <a:gd name="connsiteY23" fmla="*/ 551011 h 4268615"/>
                      <a:gd name="connsiteX24" fmla="*/ 2155984 w 2155984"/>
                      <a:gd name="connsiteY24" fmla="*/ 652888 h 4268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2155984" h="4268615">
                        <a:moveTo>
                          <a:pt x="2047319" y="4021611"/>
                        </a:moveTo>
                        <a:cubicBezTo>
                          <a:pt x="1996948" y="4069719"/>
                          <a:pt x="1946577" y="4117828"/>
                          <a:pt x="1897904" y="4150655"/>
                        </a:cubicBezTo>
                        <a:cubicBezTo>
                          <a:pt x="1849231" y="4183482"/>
                          <a:pt x="1799426" y="4200461"/>
                          <a:pt x="1755281" y="4218572"/>
                        </a:cubicBezTo>
                        <a:cubicBezTo>
                          <a:pt x="1711136" y="4236683"/>
                          <a:pt x="1673782" y="4252531"/>
                          <a:pt x="1633033" y="4259323"/>
                        </a:cubicBezTo>
                        <a:cubicBezTo>
                          <a:pt x="1592284" y="4266115"/>
                          <a:pt x="1570777" y="4276303"/>
                          <a:pt x="1510785" y="4259323"/>
                        </a:cubicBezTo>
                        <a:cubicBezTo>
                          <a:pt x="1450793" y="4242344"/>
                          <a:pt x="1380613" y="4226496"/>
                          <a:pt x="1273080" y="4157446"/>
                        </a:cubicBezTo>
                        <a:cubicBezTo>
                          <a:pt x="1165547" y="4088396"/>
                          <a:pt x="979911" y="3936713"/>
                          <a:pt x="865586" y="3845024"/>
                        </a:cubicBezTo>
                        <a:cubicBezTo>
                          <a:pt x="751261" y="3753335"/>
                          <a:pt x="678817" y="3689945"/>
                          <a:pt x="587131" y="3607312"/>
                        </a:cubicBezTo>
                        <a:cubicBezTo>
                          <a:pt x="495445" y="3524679"/>
                          <a:pt x="379988" y="3430726"/>
                          <a:pt x="315468" y="3349225"/>
                        </a:cubicBezTo>
                        <a:cubicBezTo>
                          <a:pt x="250948" y="3267724"/>
                          <a:pt x="243025" y="3273383"/>
                          <a:pt x="200012" y="3118304"/>
                        </a:cubicBezTo>
                        <a:cubicBezTo>
                          <a:pt x="156999" y="2963225"/>
                          <a:pt x="90215" y="2624768"/>
                          <a:pt x="57389" y="2418751"/>
                        </a:cubicBezTo>
                        <a:cubicBezTo>
                          <a:pt x="24563" y="2212734"/>
                          <a:pt x="9848" y="2056522"/>
                          <a:pt x="3056" y="1882200"/>
                        </a:cubicBezTo>
                        <a:cubicBezTo>
                          <a:pt x="-3736" y="1707877"/>
                          <a:pt x="792" y="1519971"/>
                          <a:pt x="16639" y="1372816"/>
                        </a:cubicBezTo>
                        <a:cubicBezTo>
                          <a:pt x="32486" y="1225661"/>
                          <a:pt x="52861" y="1132841"/>
                          <a:pt x="98138" y="999269"/>
                        </a:cubicBezTo>
                        <a:cubicBezTo>
                          <a:pt x="143415" y="865697"/>
                          <a:pt x="231705" y="674395"/>
                          <a:pt x="288302" y="571386"/>
                        </a:cubicBezTo>
                        <a:cubicBezTo>
                          <a:pt x="344898" y="468377"/>
                          <a:pt x="365273" y="450267"/>
                          <a:pt x="437717" y="381217"/>
                        </a:cubicBezTo>
                        <a:cubicBezTo>
                          <a:pt x="510160" y="312167"/>
                          <a:pt x="633541" y="211422"/>
                          <a:pt x="722963" y="157088"/>
                        </a:cubicBezTo>
                        <a:cubicBezTo>
                          <a:pt x="812385" y="102754"/>
                          <a:pt x="888224" y="81246"/>
                          <a:pt x="974251" y="55211"/>
                        </a:cubicBezTo>
                        <a:cubicBezTo>
                          <a:pt x="1060277" y="29176"/>
                          <a:pt x="1147436" y="5405"/>
                          <a:pt x="1239122" y="877"/>
                        </a:cubicBezTo>
                        <a:cubicBezTo>
                          <a:pt x="1330808" y="-3651"/>
                          <a:pt x="1437209" y="9933"/>
                          <a:pt x="1524368" y="28044"/>
                        </a:cubicBezTo>
                        <a:cubicBezTo>
                          <a:pt x="1611527" y="46155"/>
                          <a:pt x="1693025" y="73322"/>
                          <a:pt x="1762073" y="109545"/>
                        </a:cubicBezTo>
                        <a:cubicBezTo>
                          <a:pt x="1831121" y="145768"/>
                          <a:pt x="1884322" y="193311"/>
                          <a:pt x="1938654" y="245381"/>
                        </a:cubicBezTo>
                        <a:cubicBezTo>
                          <a:pt x="1992986" y="297451"/>
                          <a:pt x="2055242" y="371029"/>
                          <a:pt x="2088068" y="421967"/>
                        </a:cubicBezTo>
                        <a:cubicBezTo>
                          <a:pt x="2120894" y="472905"/>
                          <a:pt x="2124290" y="512524"/>
                          <a:pt x="2135609" y="551011"/>
                        </a:cubicBezTo>
                        <a:cubicBezTo>
                          <a:pt x="2146928" y="589498"/>
                          <a:pt x="2151456" y="621193"/>
                          <a:pt x="2155984" y="652888"/>
                        </a:cubicBezTo>
                      </a:path>
                    </a:pathLst>
                  </a:custGeom>
                  <a:solidFill>
                    <a:srgbClr val="FFFFFF"/>
                  </a:solidFill>
                  <a:ln w="9525" cmpd="sng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>
                    <a:normAutofit/>
                  </a:bodyPr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9" name="Freihandform 13"/>
                  <p:cNvSpPr/>
                  <p:nvPr/>
                </p:nvSpPr>
                <p:spPr>
                  <a:xfrm flipH="1">
                    <a:off x="1473395" y="2408084"/>
                    <a:ext cx="97074" cy="171528"/>
                  </a:xfrm>
                  <a:custGeom>
                    <a:avLst/>
                    <a:gdLst>
                      <a:gd name="connsiteX0" fmla="*/ 1115728 w 1363321"/>
                      <a:gd name="connsiteY0" fmla="*/ 1080863 h 2405260"/>
                      <a:gd name="connsiteX1" fmla="*/ 1258351 w 1363321"/>
                      <a:gd name="connsiteY1" fmla="*/ 883901 h 2405260"/>
                      <a:gd name="connsiteX2" fmla="*/ 1326266 w 1363321"/>
                      <a:gd name="connsiteY2" fmla="*/ 720899 h 2405260"/>
                      <a:gd name="connsiteX3" fmla="*/ 1360224 w 1363321"/>
                      <a:gd name="connsiteY3" fmla="*/ 483186 h 2405260"/>
                      <a:gd name="connsiteX4" fmla="*/ 1360224 w 1363321"/>
                      <a:gd name="connsiteY4" fmla="*/ 326975 h 2405260"/>
                      <a:gd name="connsiteX5" fmla="*/ 1346641 w 1363321"/>
                      <a:gd name="connsiteY5" fmla="*/ 211515 h 2405260"/>
                      <a:gd name="connsiteX6" fmla="*/ 1217601 w 1363321"/>
                      <a:gd name="connsiteY6" fmla="*/ 62096 h 2405260"/>
                      <a:gd name="connsiteX7" fmla="*/ 986688 w 1363321"/>
                      <a:gd name="connsiteY7" fmla="*/ 7762 h 2405260"/>
                      <a:gd name="connsiteX8" fmla="*/ 735400 w 1363321"/>
                      <a:gd name="connsiteY8" fmla="*/ 41721 h 2405260"/>
                      <a:gd name="connsiteX9" fmla="*/ 253198 w 1363321"/>
                      <a:gd name="connsiteY9" fmla="*/ 381310 h 2405260"/>
                      <a:gd name="connsiteX10" fmla="*/ 8702 w 1363321"/>
                      <a:gd name="connsiteY10" fmla="*/ 1257449 h 2405260"/>
                      <a:gd name="connsiteX11" fmla="*/ 63034 w 1363321"/>
                      <a:gd name="connsiteY11" fmla="*/ 2126797 h 2405260"/>
                      <a:gd name="connsiteX12" fmla="*/ 144533 w 1363321"/>
                      <a:gd name="connsiteY12" fmla="*/ 2405260 h 24052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363321" h="2405260">
                        <a:moveTo>
                          <a:pt x="1115728" y="1080863"/>
                        </a:moveTo>
                        <a:cubicBezTo>
                          <a:pt x="1169494" y="1012379"/>
                          <a:pt x="1223261" y="943895"/>
                          <a:pt x="1258351" y="883901"/>
                        </a:cubicBezTo>
                        <a:cubicBezTo>
                          <a:pt x="1293441" y="823907"/>
                          <a:pt x="1309287" y="787685"/>
                          <a:pt x="1326266" y="720899"/>
                        </a:cubicBezTo>
                        <a:cubicBezTo>
                          <a:pt x="1343245" y="654113"/>
                          <a:pt x="1354564" y="548840"/>
                          <a:pt x="1360224" y="483186"/>
                        </a:cubicBezTo>
                        <a:cubicBezTo>
                          <a:pt x="1365884" y="417532"/>
                          <a:pt x="1362488" y="372253"/>
                          <a:pt x="1360224" y="326975"/>
                        </a:cubicBezTo>
                        <a:cubicBezTo>
                          <a:pt x="1357960" y="281697"/>
                          <a:pt x="1370411" y="255661"/>
                          <a:pt x="1346641" y="211515"/>
                        </a:cubicBezTo>
                        <a:cubicBezTo>
                          <a:pt x="1322871" y="167369"/>
                          <a:pt x="1277593" y="96055"/>
                          <a:pt x="1217601" y="62096"/>
                        </a:cubicBezTo>
                        <a:cubicBezTo>
                          <a:pt x="1157609" y="28137"/>
                          <a:pt x="1067055" y="11158"/>
                          <a:pt x="986688" y="7762"/>
                        </a:cubicBezTo>
                        <a:cubicBezTo>
                          <a:pt x="906321" y="4366"/>
                          <a:pt x="857648" y="-20537"/>
                          <a:pt x="735400" y="41721"/>
                        </a:cubicBezTo>
                        <a:cubicBezTo>
                          <a:pt x="613152" y="103979"/>
                          <a:pt x="374314" y="178689"/>
                          <a:pt x="253198" y="381310"/>
                        </a:cubicBezTo>
                        <a:cubicBezTo>
                          <a:pt x="132082" y="583931"/>
                          <a:pt x="40396" y="966535"/>
                          <a:pt x="8702" y="1257449"/>
                        </a:cubicBezTo>
                        <a:cubicBezTo>
                          <a:pt x="-22992" y="1548363"/>
                          <a:pt x="40396" y="1935495"/>
                          <a:pt x="63034" y="2126797"/>
                        </a:cubicBezTo>
                        <a:cubicBezTo>
                          <a:pt x="85672" y="2318099"/>
                          <a:pt x="144533" y="2405260"/>
                          <a:pt x="144533" y="2405260"/>
                        </a:cubicBezTo>
                      </a:path>
                    </a:pathLst>
                  </a:custGeom>
                  <a:solidFill>
                    <a:srgbClr val="FFFFFF"/>
                  </a:solidFill>
                  <a:ln w="9525" cmpd="sng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>
                    <a:normAutofit/>
                  </a:bodyPr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0" name="Freihandform 14"/>
                  <p:cNvSpPr/>
                  <p:nvPr/>
                </p:nvSpPr>
                <p:spPr>
                  <a:xfrm flipH="1">
                    <a:off x="1456974" y="2442542"/>
                    <a:ext cx="87764" cy="140909"/>
                  </a:xfrm>
                  <a:custGeom>
                    <a:avLst/>
                    <a:gdLst>
                      <a:gd name="connsiteX0" fmla="*/ 978472 w 1232568"/>
                      <a:gd name="connsiteY0" fmla="*/ 937266 h 1975895"/>
                      <a:gd name="connsiteX1" fmla="*/ 1032805 w 1232568"/>
                      <a:gd name="connsiteY1" fmla="*/ 882932 h 1975895"/>
                      <a:gd name="connsiteX2" fmla="*/ 1100721 w 1232568"/>
                      <a:gd name="connsiteY2" fmla="*/ 889723 h 1975895"/>
                      <a:gd name="connsiteX3" fmla="*/ 1189011 w 1232568"/>
                      <a:gd name="connsiteY3" fmla="*/ 1005184 h 1975895"/>
                      <a:gd name="connsiteX4" fmla="*/ 1202594 w 1232568"/>
                      <a:gd name="connsiteY4" fmla="*/ 1134228 h 1975895"/>
                      <a:gd name="connsiteX5" fmla="*/ 1175428 w 1232568"/>
                      <a:gd name="connsiteY5" fmla="*/ 1358356 h 1975895"/>
                      <a:gd name="connsiteX6" fmla="*/ 1189011 w 1232568"/>
                      <a:gd name="connsiteY6" fmla="*/ 1575693 h 1975895"/>
                      <a:gd name="connsiteX7" fmla="*/ 1229761 w 1232568"/>
                      <a:gd name="connsiteY7" fmla="*/ 1738696 h 1975895"/>
                      <a:gd name="connsiteX8" fmla="*/ 1209386 w 1232568"/>
                      <a:gd name="connsiteY8" fmla="*/ 1894907 h 1975895"/>
                      <a:gd name="connsiteX9" fmla="*/ 1053180 w 1232568"/>
                      <a:gd name="connsiteY9" fmla="*/ 1962825 h 1975895"/>
                      <a:gd name="connsiteX10" fmla="*/ 890182 w 1232568"/>
                      <a:gd name="connsiteY10" fmla="*/ 1962825 h 1975895"/>
                      <a:gd name="connsiteX11" fmla="*/ 713601 w 1232568"/>
                      <a:gd name="connsiteY11" fmla="*/ 1826989 h 1975895"/>
                      <a:gd name="connsiteX12" fmla="*/ 516646 w 1232568"/>
                      <a:gd name="connsiteY12" fmla="*/ 1731904 h 1975895"/>
                      <a:gd name="connsiteX13" fmla="*/ 292524 w 1232568"/>
                      <a:gd name="connsiteY13" fmla="*/ 1670778 h 1975895"/>
                      <a:gd name="connsiteX14" fmla="*/ 163484 w 1232568"/>
                      <a:gd name="connsiteY14" fmla="*/ 1596069 h 1975895"/>
                      <a:gd name="connsiteX15" fmla="*/ 54819 w 1232568"/>
                      <a:gd name="connsiteY15" fmla="*/ 1453441 h 1975895"/>
                      <a:gd name="connsiteX16" fmla="*/ 486 w 1232568"/>
                      <a:gd name="connsiteY16" fmla="*/ 1236104 h 1975895"/>
                      <a:gd name="connsiteX17" fmla="*/ 34444 w 1232568"/>
                      <a:gd name="connsiteY17" fmla="*/ 1005184 h 1975895"/>
                      <a:gd name="connsiteX18" fmla="*/ 136318 w 1232568"/>
                      <a:gd name="connsiteY18" fmla="*/ 862556 h 1975895"/>
                      <a:gd name="connsiteX19" fmla="*/ 244983 w 1232568"/>
                      <a:gd name="connsiteY19" fmla="*/ 733513 h 1975895"/>
                      <a:gd name="connsiteX20" fmla="*/ 306107 w 1232568"/>
                      <a:gd name="connsiteY20" fmla="*/ 611260 h 1975895"/>
                      <a:gd name="connsiteX21" fmla="*/ 394397 w 1232568"/>
                      <a:gd name="connsiteY21" fmla="*/ 455050 h 1975895"/>
                      <a:gd name="connsiteX22" fmla="*/ 652477 w 1232568"/>
                      <a:gd name="connsiteY22" fmla="*/ 332797 h 1975895"/>
                      <a:gd name="connsiteX23" fmla="*/ 829058 w 1232568"/>
                      <a:gd name="connsiteY23" fmla="*/ 230921 h 1975895"/>
                      <a:gd name="connsiteX24" fmla="*/ 998847 w 1232568"/>
                      <a:gd name="connsiteY24" fmla="*/ 0 h 1975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1232568" h="1975895">
                        <a:moveTo>
                          <a:pt x="978472" y="937266"/>
                        </a:moveTo>
                        <a:cubicBezTo>
                          <a:pt x="995451" y="914061"/>
                          <a:pt x="1012430" y="890856"/>
                          <a:pt x="1032805" y="882932"/>
                        </a:cubicBezTo>
                        <a:cubicBezTo>
                          <a:pt x="1053180" y="875008"/>
                          <a:pt x="1074687" y="869348"/>
                          <a:pt x="1100721" y="889723"/>
                        </a:cubicBezTo>
                        <a:cubicBezTo>
                          <a:pt x="1126755" y="910098"/>
                          <a:pt x="1172032" y="964433"/>
                          <a:pt x="1189011" y="1005184"/>
                        </a:cubicBezTo>
                        <a:cubicBezTo>
                          <a:pt x="1205990" y="1045935"/>
                          <a:pt x="1204858" y="1075366"/>
                          <a:pt x="1202594" y="1134228"/>
                        </a:cubicBezTo>
                        <a:cubicBezTo>
                          <a:pt x="1200330" y="1193090"/>
                          <a:pt x="1177692" y="1284779"/>
                          <a:pt x="1175428" y="1358356"/>
                        </a:cubicBezTo>
                        <a:cubicBezTo>
                          <a:pt x="1173164" y="1431933"/>
                          <a:pt x="1179956" y="1512303"/>
                          <a:pt x="1189011" y="1575693"/>
                        </a:cubicBezTo>
                        <a:cubicBezTo>
                          <a:pt x="1198066" y="1639083"/>
                          <a:pt x="1226365" y="1685494"/>
                          <a:pt x="1229761" y="1738696"/>
                        </a:cubicBezTo>
                        <a:cubicBezTo>
                          <a:pt x="1233157" y="1791898"/>
                          <a:pt x="1238816" y="1857552"/>
                          <a:pt x="1209386" y="1894907"/>
                        </a:cubicBezTo>
                        <a:cubicBezTo>
                          <a:pt x="1179956" y="1932262"/>
                          <a:pt x="1106381" y="1951505"/>
                          <a:pt x="1053180" y="1962825"/>
                        </a:cubicBezTo>
                        <a:cubicBezTo>
                          <a:pt x="999979" y="1974145"/>
                          <a:pt x="946778" y="1985464"/>
                          <a:pt x="890182" y="1962825"/>
                        </a:cubicBezTo>
                        <a:cubicBezTo>
                          <a:pt x="833586" y="1940186"/>
                          <a:pt x="775857" y="1865476"/>
                          <a:pt x="713601" y="1826989"/>
                        </a:cubicBezTo>
                        <a:cubicBezTo>
                          <a:pt x="651345" y="1788502"/>
                          <a:pt x="586825" y="1757939"/>
                          <a:pt x="516646" y="1731904"/>
                        </a:cubicBezTo>
                        <a:cubicBezTo>
                          <a:pt x="446467" y="1705869"/>
                          <a:pt x="351384" y="1693417"/>
                          <a:pt x="292524" y="1670778"/>
                        </a:cubicBezTo>
                        <a:cubicBezTo>
                          <a:pt x="233664" y="1648139"/>
                          <a:pt x="203101" y="1632292"/>
                          <a:pt x="163484" y="1596069"/>
                        </a:cubicBezTo>
                        <a:cubicBezTo>
                          <a:pt x="123867" y="1559846"/>
                          <a:pt x="81985" y="1513435"/>
                          <a:pt x="54819" y="1453441"/>
                        </a:cubicBezTo>
                        <a:cubicBezTo>
                          <a:pt x="27653" y="1393447"/>
                          <a:pt x="3882" y="1310813"/>
                          <a:pt x="486" y="1236104"/>
                        </a:cubicBezTo>
                        <a:cubicBezTo>
                          <a:pt x="-2910" y="1161395"/>
                          <a:pt x="11805" y="1067442"/>
                          <a:pt x="34444" y="1005184"/>
                        </a:cubicBezTo>
                        <a:cubicBezTo>
                          <a:pt x="57083" y="942926"/>
                          <a:pt x="101228" y="907834"/>
                          <a:pt x="136318" y="862556"/>
                        </a:cubicBezTo>
                        <a:cubicBezTo>
                          <a:pt x="171408" y="817278"/>
                          <a:pt x="216685" y="775396"/>
                          <a:pt x="244983" y="733513"/>
                        </a:cubicBezTo>
                        <a:cubicBezTo>
                          <a:pt x="273281" y="691630"/>
                          <a:pt x="281205" y="657670"/>
                          <a:pt x="306107" y="611260"/>
                        </a:cubicBezTo>
                        <a:cubicBezTo>
                          <a:pt x="331009" y="564850"/>
                          <a:pt x="336669" y="501460"/>
                          <a:pt x="394397" y="455050"/>
                        </a:cubicBezTo>
                        <a:cubicBezTo>
                          <a:pt x="452125" y="408639"/>
                          <a:pt x="580034" y="370152"/>
                          <a:pt x="652477" y="332797"/>
                        </a:cubicBezTo>
                        <a:cubicBezTo>
                          <a:pt x="724920" y="295442"/>
                          <a:pt x="771330" y="286387"/>
                          <a:pt x="829058" y="230921"/>
                        </a:cubicBezTo>
                        <a:cubicBezTo>
                          <a:pt x="886786" y="175455"/>
                          <a:pt x="998847" y="0"/>
                          <a:pt x="998847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 w="9525" cmpd="sng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>
                    <a:normAutofit fontScale="92500" lnSpcReduction="10000"/>
                  </a:bodyPr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1" name="Freihandform 15"/>
                  <p:cNvSpPr/>
                  <p:nvPr/>
                </p:nvSpPr>
                <p:spPr>
                  <a:xfrm flipH="1">
                    <a:off x="1461043" y="2512288"/>
                    <a:ext cx="10639" cy="29545"/>
                  </a:xfrm>
                  <a:custGeom>
                    <a:avLst/>
                    <a:gdLst>
                      <a:gd name="connsiteX0" fmla="*/ 142623 w 149415"/>
                      <a:gd name="connsiteY0" fmla="*/ 414298 h 414298"/>
                      <a:gd name="connsiteX1" fmla="*/ 54333 w 149415"/>
                      <a:gd name="connsiteY1" fmla="*/ 393923 h 414298"/>
                      <a:gd name="connsiteX2" fmla="*/ 20375 w 149415"/>
                      <a:gd name="connsiteY2" fmla="*/ 326005 h 414298"/>
                      <a:gd name="connsiteX3" fmla="*/ 0 w 149415"/>
                      <a:gd name="connsiteY3" fmla="*/ 251295 h 414298"/>
                      <a:gd name="connsiteX4" fmla="*/ 0 w 149415"/>
                      <a:gd name="connsiteY4" fmla="*/ 196961 h 414298"/>
                      <a:gd name="connsiteX5" fmla="*/ 20375 w 149415"/>
                      <a:gd name="connsiteY5" fmla="*/ 142627 h 414298"/>
                      <a:gd name="connsiteX6" fmla="*/ 54333 w 149415"/>
                      <a:gd name="connsiteY6" fmla="*/ 67917 h 414298"/>
                      <a:gd name="connsiteX7" fmla="*/ 108666 w 149415"/>
                      <a:gd name="connsiteY7" fmla="*/ 33958 h 414298"/>
                      <a:gd name="connsiteX8" fmla="*/ 149415 w 149415"/>
                      <a:gd name="connsiteY8" fmla="*/ 0 h 4142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49415" h="414298">
                        <a:moveTo>
                          <a:pt x="142623" y="414298"/>
                        </a:moveTo>
                        <a:cubicBezTo>
                          <a:pt x="108665" y="411468"/>
                          <a:pt x="74708" y="408639"/>
                          <a:pt x="54333" y="393923"/>
                        </a:cubicBezTo>
                        <a:cubicBezTo>
                          <a:pt x="33958" y="379207"/>
                          <a:pt x="29430" y="349776"/>
                          <a:pt x="20375" y="326005"/>
                        </a:cubicBezTo>
                        <a:cubicBezTo>
                          <a:pt x="11319" y="302234"/>
                          <a:pt x="3396" y="272802"/>
                          <a:pt x="0" y="251295"/>
                        </a:cubicBezTo>
                        <a:cubicBezTo>
                          <a:pt x="-3396" y="229788"/>
                          <a:pt x="-3396" y="215072"/>
                          <a:pt x="0" y="196961"/>
                        </a:cubicBezTo>
                        <a:cubicBezTo>
                          <a:pt x="3396" y="178850"/>
                          <a:pt x="11320" y="164134"/>
                          <a:pt x="20375" y="142627"/>
                        </a:cubicBezTo>
                        <a:cubicBezTo>
                          <a:pt x="29430" y="121120"/>
                          <a:pt x="39618" y="86028"/>
                          <a:pt x="54333" y="67917"/>
                        </a:cubicBezTo>
                        <a:cubicBezTo>
                          <a:pt x="69048" y="49806"/>
                          <a:pt x="92819" y="45277"/>
                          <a:pt x="108666" y="33958"/>
                        </a:cubicBezTo>
                        <a:cubicBezTo>
                          <a:pt x="124513" y="22638"/>
                          <a:pt x="149415" y="0"/>
                          <a:pt x="149415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 w="9525" cmpd="sng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>
                    <a:normAutofit fontScale="25000" lnSpcReduction="20000"/>
                  </a:bodyPr>
                  <a:lstStyle/>
                  <a:p>
                    <a:pPr algn="ctr"/>
                    <a:endParaRPr lang="de-DE"/>
                  </a:p>
                </p:txBody>
              </p:sp>
            </p:grpSp>
          </p:grpSp>
          <p:sp>
            <p:nvSpPr>
              <p:cNvPr id="28" name="Freeform 372">
                <a:extLst>
                  <a:ext uri="{FF2B5EF4-FFF2-40B4-BE49-F238E27FC236}">
                    <a16:creationId xmlns:a16="http://schemas.microsoft.com/office/drawing/2014/main" xmlns="" id="{8D98D3E4-027D-3D4F-9DDA-75624714AFB4}"/>
                  </a:ext>
                </a:extLst>
              </p:cNvPr>
              <p:cNvSpPr/>
              <p:nvPr/>
            </p:nvSpPr>
            <p:spPr>
              <a:xfrm>
                <a:off x="4513916" y="2329863"/>
                <a:ext cx="2358144" cy="2650798"/>
              </a:xfrm>
              <a:custGeom>
                <a:avLst/>
                <a:gdLst>
                  <a:gd name="connsiteX0" fmla="*/ 0 w 1640179"/>
                  <a:gd name="connsiteY0" fmla="*/ 0 h 1843731"/>
                  <a:gd name="connsiteX1" fmla="*/ 434647 w 1640179"/>
                  <a:gd name="connsiteY1" fmla="*/ 291132 h 1843731"/>
                  <a:gd name="connsiteX2" fmla="*/ 471551 w 1640179"/>
                  <a:gd name="connsiteY2" fmla="*/ 902099 h 1843731"/>
                  <a:gd name="connsiteX3" fmla="*/ 643770 w 1640179"/>
                  <a:gd name="connsiteY3" fmla="*/ 1435157 h 1843731"/>
                  <a:gd name="connsiteX4" fmla="*/ 1295741 w 1640179"/>
                  <a:gd name="connsiteY4" fmla="*/ 1800097 h 1843731"/>
                  <a:gd name="connsiteX5" fmla="*/ 1640179 w 1640179"/>
                  <a:gd name="connsiteY5" fmla="*/ 1837001 h 1843731"/>
                  <a:gd name="connsiteX6" fmla="*/ 1640179 w 1640179"/>
                  <a:gd name="connsiteY6" fmla="*/ 1837001 h 1843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40179" h="1843731">
                    <a:moveTo>
                      <a:pt x="0" y="0"/>
                    </a:moveTo>
                    <a:cubicBezTo>
                      <a:pt x="178027" y="70391"/>
                      <a:pt x="356055" y="140782"/>
                      <a:pt x="434647" y="291132"/>
                    </a:cubicBezTo>
                    <a:cubicBezTo>
                      <a:pt x="513239" y="441482"/>
                      <a:pt x="436697" y="711428"/>
                      <a:pt x="471551" y="902099"/>
                    </a:cubicBezTo>
                    <a:cubicBezTo>
                      <a:pt x="506405" y="1092770"/>
                      <a:pt x="506405" y="1285491"/>
                      <a:pt x="643770" y="1435157"/>
                    </a:cubicBezTo>
                    <a:cubicBezTo>
                      <a:pt x="781135" y="1584823"/>
                      <a:pt x="1129673" y="1733123"/>
                      <a:pt x="1295741" y="1800097"/>
                    </a:cubicBezTo>
                    <a:cubicBezTo>
                      <a:pt x="1461809" y="1867071"/>
                      <a:pt x="1640179" y="1837001"/>
                      <a:pt x="1640179" y="1837001"/>
                    </a:cubicBezTo>
                    <a:lnTo>
                      <a:pt x="1640179" y="1837001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xmlns="" id="{AC126E88-F99F-4F4B-807C-562A5083652E}"/>
                  </a:ext>
                </a:extLst>
              </p:cNvPr>
              <p:cNvSpPr/>
              <p:nvPr/>
            </p:nvSpPr>
            <p:spPr>
              <a:xfrm>
                <a:off x="3293576" y="1203706"/>
                <a:ext cx="3596170" cy="3749593"/>
              </a:xfrm>
              <a:custGeom>
                <a:avLst/>
                <a:gdLst>
                  <a:gd name="connsiteX0" fmla="*/ 0 w 2501273"/>
                  <a:gd name="connsiteY0" fmla="*/ 524957 h 2607985"/>
                  <a:gd name="connsiteX1" fmla="*/ 282931 w 2501273"/>
                  <a:gd name="connsiteY1" fmla="*/ 205122 h 2607985"/>
                  <a:gd name="connsiteX2" fmla="*/ 725779 w 2501273"/>
                  <a:gd name="connsiteY2" fmla="*/ 16502 h 2607985"/>
                  <a:gd name="connsiteX3" fmla="*/ 1152226 w 2501273"/>
                  <a:gd name="connsiteY3" fmla="*/ 37004 h 2607985"/>
                  <a:gd name="connsiteX4" fmla="*/ 1496663 w 2501273"/>
                  <a:gd name="connsiteY4" fmla="*/ 258428 h 2607985"/>
                  <a:gd name="connsiteX5" fmla="*/ 1709887 w 2501273"/>
                  <a:gd name="connsiteY5" fmla="*/ 598765 h 2607985"/>
                  <a:gd name="connsiteX6" fmla="*/ 1832900 w 2501273"/>
                  <a:gd name="connsiteY6" fmla="*/ 959605 h 2607985"/>
                  <a:gd name="connsiteX7" fmla="*/ 1865704 w 2501273"/>
                  <a:gd name="connsiteY7" fmla="*/ 1476261 h 2607985"/>
                  <a:gd name="connsiteX8" fmla="*/ 1906708 w 2501273"/>
                  <a:gd name="connsiteY8" fmla="*/ 1705886 h 2607985"/>
                  <a:gd name="connsiteX9" fmla="*/ 2013320 w 2501273"/>
                  <a:gd name="connsiteY9" fmla="*/ 2013420 h 2607985"/>
                  <a:gd name="connsiteX10" fmla="*/ 2160936 w 2501273"/>
                  <a:gd name="connsiteY10" fmla="*/ 2247146 h 2607985"/>
                  <a:gd name="connsiteX11" fmla="*/ 2501273 w 2501273"/>
                  <a:gd name="connsiteY11" fmla="*/ 2607985 h 2607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01273" h="2607985">
                    <a:moveTo>
                      <a:pt x="0" y="524957"/>
                    </a:moveTo>
                    <a:cubicBezTo>
                      <a:pt x="80984" y="407410"/>
                      <a:pt x="161968" y="289864"/>
                      <a:pt x="282931" y="205122"/>
                    </a:cubicBezTo>
                    <a:cubicBezTo>
                      <a:pt x="403894" y="120380"/>
                      <a:pt x="580897" y="44522"/>
                      <a:pt x="725779" y="16502"/>
                    </a:cubicBezTo>
                    <a:cubicBezTo>
                      <a:pt x="870662" y="-11518"/>
                      <a:pt x="1023745" y="-3317"/>
                      <a:pt x="1152226" y="37004"/>
                    </a:cubicBezTo>
                    <a:cubicBezTo>
                      <a:pt x="1280707" y="77325"/>
                      <a:pt x="1403720" y="164801"/>
                      <a:pt x="1496663" y="258428"/>
                    </a:cubicBezTo>
                    <a:cubicBezTo>
                      <a:pt x="1589606" y="352055"/>
                      <a:pt x="1653848" y="481902"/>
                      <a:pt x="1709887" y="598765"/>
                    </a:cubicBezTo>
                    <a:cubicBezTo>
                      <a:pt x="1765926" y="715628"/>
                      <a:pt x="1806931" y="813356"/>
                      <a:pt x="1832900" y="959605"/>
                    </a:cubicBezTo>
                    <a:cubicBezTo>
                      <a:pt x="1858869" y="1105854"/>
                      <a:pt x="1853403" y="1351881"/>
                      <a:pt x="1865704" y="1476261"/>
                    </a:cubicBezTo>
                    <a:cubicBezTo>
                      <a:pt x="1878005" y="1600641"/>
                      <a:pt x="1882105" y="1616360"/>
                      <a:pt x="1906708" y="1705886"/>
                    </a:cubicBezTo>
                    <a:cubicBezTo>
                      <a:pt x="1931311" y="1795412"/>
                      <a:pt x="1970949" y="1923210"/>
                      <a:pt x="2013320" y="2013420"/>
                    </a:cubicBezTo>
                    <a:cubicBezTo>
                      <a:pt x="2055691" y="2103630"/>
                      <a:pt x="2079611" y="2148052"/>
                      <a:pt x="2160936" y="2247146"/>
                    </a:cubicBezTo>
                    <a:cubicBezTo>
                      <a:pt x="2242261" y="2346240"/>
                      <a:pt x="2371767" y="2477112"/>
                      <a:pt x="2501273" y="260798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30" name="Freeform 371">
                <a:extLst>
                  <a:ext uri="{FF2B5EF4-FFF2-40B4-BE49-F238E27FC236}">
                    <a16:creationId xmlns:a16="http://schemas.microsoft.com/office/drawing/2014/main" xmlns="" id="{303A9503-083E-CC4E-BE36-3076F8C1962E}"/>
                  </a:ext>
                </a:extLst>
              </p:cNvPr>
              <p:cNvSpPr/>
              <p:nvPr/>
            </p:nvSpPr>
            <p:spPr>
              <a:xfrm>
                <a:off x="3871322" y="1779459"/>
                <a:ext cx="3012529" cy="3185631"/>
              </a:xfrm>
              <a:custGeom>
                <a:avLst/>
                <a:gdLst>
                  <a:gd name="connsiteX0" fmla="*/ 0 w 2095329"/>
                  <a:gd name="connsiteY0" fmla="*/ 169604 h 2215728"/>
                  <a:gd name="connsiteX1" fmla="*/ 393643 w 2095329"/>
                  <a:gd name="connsiteY1" fmla="*/ 5586 h 2215728"/>
                  <a:gd name="connsiteX2" fmla="*/ 787286 w 2095329"/>
                  <a:gd name="connsiteY2" fmla="*/ 67093 h 2215728"/>
                  <a:gd name="connsiteX3" fmla="*/ 1037413 w 2095329"/>
                  <a:gd name="connsiteY3" fmla="*/ 341823 h 2215728"/>
                  <a:gd name="connsiteX4" fmla="*/ 1172728 w 2095329"/>
                  <a:gd name="connsiteY4" fmla="*/ 706763 h 2215728"/>
                  <a:gd name="connsiteX5" fmla="*/ 1226034 w 2095329"/>
                  <a:gd name="connsiteY5" fmla="*/ 1129109 h 2215728"/>
                  <a:gd name="connsiteX6" fmla="*/ 1226034 w 2095329"/>
                  <a:gd name="connsiteY6" fmla="*/ 1502250 h 2215728"/>
                  <a:gd name="connsiteX7" fmla="*/ 1340846 w 2095329"/>
                  <a:gd name="connsiteY7" fmla="*/ 1797482 h 2215728"/>
                  <a:gd name="connsiteX8" fmla="*/ 1660681 w 2095329"/>
                  <a:gd name="connsiteY8" fmla="*/ 2072212 h 2215728"/>
                  <a:gd name="connsiteX9" fmla="*/ 2095329 w 2095329"/>
                  <a:gd name="connsiteY9" fmla="*/ 2215728 h 2215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95329" h="2215728">
                    <a:moveTo>
                      <a:pt x="0" y="169604"/>
                    </a:moveTo>
                    <a:cubicBezTo>
                      <a:pt x="131214" y="96137"/>
                      <a:pt x="262429" y="22671"/>
                      <a:pt x="393643" y="5586"/>
                    </a:cubicBezTo>
                    <a:cubicBezTo>
                      <a:pt x="524857" y="-11499"/>
                      <a:pt x="679991" y="11054"/>
                      <a:pt x="787286" y="67093"/>
                    </a:cubicBezTo>
                    <a:cubicBezTo>
                      <a:pt x="894581" y="123132"/>
                      <a:pt x="973173" y="235211"/>
                      <a:pt x="1037413" y="341823"/>
                    </a:cubicBezTo>
                    <a:cubicBezTo>
                      <a:pt x="1101653" y="448435"/>
                      <a:pt x="1141291" y="575549"/>
                      <a:pt x="1172728" y="706763"/>
                    </a:cubicBezTo>
                    <a:cubicBezTo>
                      <a:pt x="1204165" y="837977"/>
                      <a:pt x="1217150" y="996528"/>
                      <a:pt x="1226034" y="1129109"/>
                    </a:cubicBezTo>
                    <a:cubicBezTo>
                      <a:pt x="1234918" y="1261690"/>
                      <a:pt x="1206899" y="1390855"/>
                      <a:pt x="1226034" y="1502250"/>
                    </a:cubicBezTo>
                    <a:cubicBezTo>
                      <a:pt x="1245169" y="1613645"/>
                      <a:pt x="1268405" y="1702488"/>
                      <a:pt x="1340846" y="1797482"/>
                    </a:cubicBezTo>
                    <a:cubicBezTo>
                      <a:pt x="1413287" y="1892476"/>
                      <a:pt x="1534934" y="2002504"/>
                      <a:pt x="1660681" y="2072212"/>
                    </a:cubicBezTo>
                    <a:cubicBezTo>
                      <a:pt x="1786428" y="2141920"/>
                      <a:pt x="1940878" y="2178824"/>
                      <a:pt x="2095329" y="2215728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31" name="Group 23">
                <a:extLst>
                  <a:ext uri="{FF2B5EF4-FFF2-40B4-BE49-F238E27FC236}">
                    <a16:creationId xmlns:a16="http://schemas.microsoft.com/office/drawing/2014/main" xmlns="" id="{D3B4B0C6-383A-074D-B563-6B74BBE2E0E3}"/>
                  </a:ext>
                </a:extLst>
              </p:cNvPr>
              <p:cNvGrpSpPr/>
              <p:nvPr/>
            </p:nvGrpSpPr>
            <p:grpSpPr>
              <a:xfrm>
                <a:off x="3145209" y="1804798"/>
                <a:ext cx="301648" cy="301651"/>
                <a:chOff x="3009044" y="1066117"/>
                <a:chExt cx="697493" cy="697499"/>
              </a:xfrm>
            </p:grpSpPr>
            <p:sp>
              <p:nvSpPr>
                <p:cNvPr id="74" name="Oval 2">
                  <a:extLst>
                    <a:ext uri="{FF2B5EF4-FFF2-40B4-BE49-F238E27FC236}">
                      <a16:creationId xmlns:a16="http://schemas.microsoft.com/office/drawing/2014/main" xmlns="" id="{5D8F56C5-E590-244E-B899-29A861F38A4B}"/>
                    </a:ext>
                  </a:extLst>
                </p:cNvPr>
                <p:cNvSpPr/>
                <p:nvPr/>
              </p:nvSpPr>
              <p:spPr>
                <a:xfrm>
                  <a:off x="3009044" y="1066117"/>
                  <a:ext cx="697493" cy="69749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75" name="Oval 2">
                  <a:extLst>
                    <a:ext uri="{FF2B5EF4-FFF2-40B4-BE49-F238E27FC236}">
                      <a16:creationId xmlns:a16="http://schemas.microsoft.com/office/drawing/2014/main" xmlns="" id="{FDAB7726-29EB-EA4A-AC81-C431C3CFFDCD}"/>
                    </a:ext>
                  </a:extLst>
                </p:cNvPr>
                <p:cNvSpPr/>
                <p:nvPr/>
              </p:nvSpPr>
              <p:spPr>
                <a:xfrm>
                  <a:off x="3251656" y="1313248"/>
                  <a:ext cx="205023" cy="205026"/>
                </a:xfrm>
                <a:prstGeom prst="ellipse">
                  <a:avLst/>
                </a:prstGeom>
                <a:solidFill>
                  <a:schemeClr val="bg1"/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32" name="Group 309">
                <a:extLst>
                  <a:ext uri="{FF2B5EF4-FFF2-40B4-BE49-F238E27FC236}">
                    <a16:creationId xmlns:a16="http://schemas.microsoft.com/office/drawing/2014/main" xmlns="" id="{F0EB07C7-7495-E243-8574-3FFC050C2351}"/>
                  </a:ext>
                </a:extLst>
              </p:cNvPr>
              <p:cNvGrpSpPr/>
              <p:nvPr/>
            </p:nvGrpSpPr>
            <p:grpSpPr>
              <a:xfrm>
                <a:off x="3552973" y="1345943"/>
                <a:ext cx="301648" cy="301651"/>
                <a:chOff x="3009044" y="1066117"/>
                <a:chExt cx="697493" cy="697499"/>
              </a:xfrm>
            </p:grpSpPr>
            <p:sp>
              <p:nvSpPr>
                <p:cNvPr id="72" name="Oval 310">
                  <a:extLst>
                    <a:ext uri="{FF2B5EF4-FFF2-40B4-BE49-F238E27FC236}">
                      <a16:creationId xmlns:a16="http://schemas.microsoft.com/office/drawing/2014/main" xmlns="" id="{9ADF2A12-BB7B-794C-AD97-A2C54406CAB3}"/>
                    </a:ext>
                  </a:extLst>
                </p:cNvPr>
                <p:cNvSpPr/>
                <p:nvPr/>
              </p:nvSpPr>
              <p:spPr>
                <a:xfrm>
                  <a:off x="3009044" y="1066117"/>
                  <a:ext cx="697493" cy="69749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73" name="Oval 2">
                  <a:extLst>
                    <a:ext uri="{FF2B5EF4-FFF2-40B4-BE49-F238E27FC236}">
                      <a16:creationId xmlns:a16="http://schemas.microsoft.com/office/drawing/2014/main" xmlns="" id="{218E9DBA-B189-3A4F-947E-F96CEE276766}"/>
                    </a:ext>
                  </a:extLst>
                </p:cNvPr>
                <p:cNvSpPr/>
                <p:nvPr/>
              </p:nvSpPr>
              <p:spPr>
                <a:xfrm>
                  <a:off x="3251656" y="1313248"/>
                  <a:ext cx="205023" cy="205026"/>
                </a:xfrm>
                <a:prstGeom prst="ellipse">
                  <a:avLst/>
                </a:prstGeom>
                <a:solidFill>
                  <a:schemeClr val="bg1"/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33" name="Group 321">
                <a:extLst>
                  <a:ext uri="{FF2B5EF4-FFF2-40B4-BE49-F238E27FC236}">
                    <a16:creationId xmlns:a16="http://schemas.microsoft.com/office/drawing/2014/main" xmlns="" id="{99D5284A-E7A3-1F43-9F54-234B9F99F982}"/>
                  </a:ext>
                </a:extLst>
              </p:cNvPr>
              <p:cNvGrpSpPr/>
              <p:nvPr/>
            </p:nvGrpSpPr>
            <p:grpSpPr>
              <a:xfrm>
                <a:off x="4189670" y="1074754"/>
                <a:ext cx="301648" cy="301651"/>
                <a:chOff x="3009044" y="1066117"/>
                <a:chExt cx="697493" cy="697499"/>
              </a:xfrm>
            </p:grpSpPr>
            <p:sp>
              <p:nvSpPr>
                <p:cNvPr id="70" name="Oval 323">
                  <a:extLst>
                    <a:ext uri="{FF2B5EF4-FFF2-40B4-BE49-F238E27FC236}">
                      <a16:creationId xmlns:a16="http://schemas.microsoft.com/office/drawing/2014/main" xmlns="" id="{82A5B5F5-CC90-5B4F-9512-BD6CDFE8A9C1}"/>
                    </a:ext>
                  </a:extLst>
                </p:cNvPr>
                <p:cNvSpPr/>
                <p:nvPr/>
              </p:nvSpPr>
              <p:spPr>
                <a:xfrm>
                  <a:off x="3009044" y="1066117"/>
                  <a:ext cx="697493" cy="69749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71" name="Oval 2">
                  <a:extLst>
                    <a:ext uri="{FF2B5EF4-FFF2-40B4-BE49-F238E27FC236}">
                      <a16:creationId xmlns:a16="http://schemas.microsoft.com/office/drawing/2014/main" xmlns="" id="{7F067EAB-EF33-9F40-860B-61E8D8A85F93}"/>
                    </a:ext>
                  </a:extLst>
                </p:cNvPr>
                <p:cNvSpPr/>
                <p:nvPr/>
              </p:nvSpPr>
              <p:spPr>
                <a:xfrm>
                  <a:off x="3251656" y="1313248"/>
                  <a:ext cx="205023" cy="205026"/>
                </a:xfrm>
                <a:prstGeom prst="ellipse">
                  <a:avLst/>
                </a:prstGeom>
                <a:solidFill>
                  <a:schemeClr val="bg1"/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34" name="Group 326">
                <a:extLst>
                  <a:ext uri="{FF2B5EF4-FFF2-40B4-BE49-F238E27FC236}">
                    <a16:creationId xmlns:a16="http://schemas.microsoft.com/office/drawing/2014/main" xmlns="" id="{9B00AE4F-0689-4541-A961-F84D862E2628}"/>
                  </a:ext>
                </a:extLst>
              </p:cNvPr>
              <p:cNvGrpSpPr/>
              <p:nvPr/>
            </p:nvGrpSpPr>
            <p:grpSpPr>
              <a:xfrm>
                <a:off x="4796976" y="1104232"/>
                <a:ext cx="301648" cy="301651"/>
                <a:chOff x="3009044" y="1066117"/>
                <a:chExt cx="697493" cy="697499"/>
              </a:xfrm>
            </p:grpSpPr>
            <p:sp>
              <p:nvSpPr>
                <p:cNvPr id="68" name="Oval 333">
                  <a:extLst>
                    <a:ext uri="{FF2B5EF4-FFF2-40B4-BE49-F238E27FC236}">
                      <a16:creationId xmlns:a16="http://schemas.microsoft.com/office/drawing/2014/main" xmlns="" id="{DB179556-66C5-C447-9281-ED230159FBF8}"/>
                    </a:ext>
                  </a:extLst>
                </p:cNvPr>
                <p:cNvSpPr/>
                <p:nvPr/>
              </p:nvSpPr>
              <p:spPr>
                <a:xfrm>
                  <a:off x="3009044" y="1066117"/>
                  <a:ext cx="697493" cy="69749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69" name="Oval 2">
                  <a:extLst>
                    <a:ext uri="{FF2B5EF4-FFF2-40B4-BE49-F238E27FC236}">
                      <a16:creationId xmlns:a16="http://schemas.microsoft.com/office/drawing/2014/main" xmlns="" id="{AA1EA274-9187-2247-A16C-8E1BF4A1F6D2}"/>
                    </a:ext>
                  </a:extLst>
                </p:cNvPr>
                <p:cNvSpPr/>
                <p:nvPr/>
              </p:nvSpPr>
              <p:spPr>
                <a:xfrm>
                  <a:off x="3251656" y="1313248"/>
                  <a:ext cx="205023" cy="205026"/>
                </a:xfrm>
                <a:prstGeom prst="ellipse">
                  <a:avLst/>
                </a:prstGeom>
                <a:solidFill>
                  <a:schemeClr val="bg1"/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35" name="Group 338">
                <a:extLst>
                  <a:ext uri="{FF2B5EF4-FFF2-40B4-BE49-F238E27FC236}">
                    <a16:creationId xmlns:a16="http://schemas.microsoft.com/office/drawing/2014/main" xmlns="" id="{A374E512-28AA-534D-9880-43AA325CA290}"/>
                  </a:ext>
                </a:extLst>
              </p:cNvPr>
              <p:cNvGrpSpPr/>
              <p:nvPr/>
            </p:nvGrpSpPr>
            <p:grpSpPr>
              <a:xfrm>
                <a:off x="3723938" y="1870630"/>
                <a:ext cx="301648" cy="301651"/>
                <a:chOff x="3009044" y="1066117"/>
                <a:chExt cx="697493" cy="697499"/>
              </a:xfrm>
            </p:grpSpPr>
            <p:sp>
              <p:nvSpPr>
                <p:cNvPr id="66" name="Oval 339">
                  <a:extLst>
                    <a:ext uri="{FF2B5EF4-FFF2-40B4-BE49-F238E27FC236}">
                      <a16:creationId xmlns:a16="http://schemas.microsoft.com/office/drawing/2014/main" xmlns="" id="{D9E541C7-6F89-1F4C-9B13-ADB10E775606}"/>
                    </a:ext>
                  </a:extLst>
                </p:cNvPr>
                <p:cNvSpPr/>
                <p:nvPr/>
              </p:nvSpPr>
              <p:spPr>
                <a:xfrm>
                  <a:off x="3009044" y="1066117"/>
                  <a:ext cx="697493" cy="69749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67" name="Oval 2">
                  <a:extLst>
                    <a:ext uri="{FF2B5EF4-FFF2-40B4-BE49-F238E27FC236}">
                      <a16:creationId xmlns:a16="http://schemas.microsoft.com/office/drawing/2014/main" xmlns="" id="{CE77D289-56D0-D844-8669-35237FB2D264}"/>
                    </a:ext>
                  </a:extLst>
                </p:cNvPr>
                <p:cNvSpPr/>
                <p:nvPr/>
              </p:nvSpPr>
              <p:spPr>
                <a:xfrm>
                  <a:off x="3251656" y="1313248"/>
                  <a:ext cx="205023" cy="205026"/>
                </a:xfrm>
                <a:prstGeom prst="ellipse">
                  <a:avLst/>
                </a:prstGeom>
                <a:solidFill>
                  <a:schemeClr val="bg1"/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36" name="Group 341">
                <a:extLst>
                  <a:ext uri="{FF2B5EF4-FFF2-40B4-BE49-F238E27FC236}">
                    <a16:creationId xmlns:a16="http://schemas.microsoft.com/office/drawing/2014/main" xmlns="" id="{B6C6455C-F7DA-3043-A885-6E09FF2D1971}"/>
                  </a:ext>
                </a:extLst>
              </p:cNvPr>
              <p:cNvGrpSpPr/>
              <p:nvPr/>
            </p:nvGrpSpPr>
            <p:grpSpPr>
              <a:xfrm>
                <a:off x="4283997" y="1634816"/>
                <a:ext cx="301648" cy="301651"/>
                <a:chOff x="3009044" y="1066117"/>
                <a:chExt cx="697493" cy="697499"/>
              </a:xfrm>
            </p:grpSpPr>
            <p:sp>
              <p:nvSpPr>
                <p:cNvPr id="64" name="Oval 342">
                  <a:extLst>
                    <a:ext uri="{FF2B5EF4-FFF2-40B4-BE49-F238E27FC236}">
                      <a16:creationId xmlns:a16="http://schemas.microsoft.com/office/drawing/2014/main" xmlns="" id="{367B9E92-0312-ED41-A651-B2DE7B265DAD}"/>
                    </a:ext>
                  </a:extLst>
                </p:cNvPr>
                <p:cNvSpPr/>
                <p:nvPr/>
              </p:nvSpPr>
              <p:spPr>
                <a:xfrm>
                  <a:off x="3009044" y="1066117"/>
                  <a:ext cx="697493" cy="69749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65" name="Oval 2">
                  <a:extLst>
                    <a:ext uri="{FF2B5EF4-FFF2-40B4-BE49-F238E27FC236}">
                      <a16:creationId xmlns:a16="http://schemas.microsoft.com/office/drawing/2014/main" xmlns="" id="{0EE9C2F0-0356-014A-8A1E-A535B2BF86EF}"/>
                    </a:ext>
                  </a:extLst>
                </p:cNvPr>
                <p:cNvSpPr/>
                <p:nvPr/>
              </p:nvSpPr>
              <p:spPr>
                <a:xfrm>
                  <a:off x="3251656" y="1313248"/>
                  <a:ext cx="205023" cy="205026"/>
                </a:xfrm>
                <a:prstGeom prst="ellipse">
                  <a:avLst/>
                </a:prstGeom>
                <a:solidFill>
                  <a:schemeClr val="bg1"/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37" name="Group 344">
                <a:extLst>
                  <a:ext uri="{FF2B5EF4-FFF2-40B4-BE49-F238E27FC236}">
                    <a16:creationId xmlns:a16="http://schemas.microsoft.com/office/drawing/2014/main" xmlns="" id="{704B073F-16DB-8B44-B547-B44B54512BA1}"/>
                  </a:ext>
                </a:extLst>
              </p:cNvPr>
              <p:cNvGrpSpPr/>
              <p:nvPr/>
            </p:nvGrpSpPr>
            <p:grpSpPr>
              <a:xfrm>
                <a:off x="4849951" y="1723245"/>
                <a:ext cx="301648" cy="301651"/>
                <a:chOff x="3009044" y="1066117"/>
                <a:chExt cx="697493" cy="697499"/>
              </a:xfrm>
            </p:grpSpPr>
            <p:sp>
              <p:nvSpPr>
                <p:cNvPr id="62" name="Oval 345">
                  <a:extLst>
                    <a:ext uri="{FF2B5EF4-FFF2-40B4-BE49-F238E27FC236}">
                      <a16:creationId xmlns:a16="http://schemas.microsoft.com/office/drawing/2014/main" xmlns="" id="{4A4B72B7-F617-3F4B-B2AD-865907464F0E}"/>
                    </a:ext>
                  </a:extLst>
                </p:cNvPr>
                <p:cNvSpPr/>
                <p:nvPr/>
              </p:nvSpPr>
              <p:spPr>
                <a:xfrm>
                  <a:off x="3009044" y="1066117"/>
                  <a:ext cx="697493" cy="69749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63" name="Oval 2">
                  <a:extLst>
                    <a:ext uri="{FF2B5EF4-FFF2-40B4-BE49-F238E27FC236}">
                      <a16:creationId xmlns:a16="http://schemas.microsoft.com/office/drawing/2014/main" xmlns="" id="{6915A090-FAE1-354B-A4FC-6432DA34E00F}"/>
                    </a:ext>
                  </a:extLst>
                </p:cNvPr>
                <p:cNvSpPr/>
                <p:nvPr/>
              </p:nvSpPr>
              <p:spPr>
                <a:xfrm>
                  <a:off x="3251656" y="1313248"/>
                  <a:ext cx="205023" cy="205026"/>
                </a:xfrm>
                <a:prstGeom prst="ellipse">
                  <a:avLst/>
                </a:prstGeom>
                <a:solidFill>
                  <a:schemeClr val="bg1"/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38" name="Group 347">
                <a:extLst>
                  <a:ext uri="{FF2B5EF4-FFF2-40B4-BE49-F238E27FC236}">
                    <a16:creationId xmlns:a16="http://schemas.microsoft.com/office/drawing/2014/main" xmlns="" id="{FA288B67-31B6-A946-85CA-F7F44136AC7D}"/>
                  </a:ext>
                </a:extLst>
              </p:cNvPr>
              <p:cNvGrpSpPr/>
              <p:nvPr/>
            </p:nvGrpSpPr>
            <p:grpSpPr>
              <a:xfrm>
                <a:off x="5292104" y="1422581"/>
                <a:ext cx="301648" cy="301651"/>
                <a:chOff x="3009044" y="1066117"/>
                <a:chExt cx="697493" cy="697499"/>
              </a:xfrm>
            </p:grpSpPr>
            <p:sp>
              <p:nvSpPr>
                <p:cNvPr id="60" name="Oval 348">
                  <a:extLst>
                    <a:ext uri="{FF2B5EF4-FFF2-40B4-BE49-F238E27FC236}">
                      <a16:creationId xmlns:a16="http://schemas.microsoft.com/office/drawing/2014/main" xmlns="" id="{16F31111-8F3B-EF46-85EB-411A76521B8C}"/>
                    </a:ext>
                  </a:extLst>
                </p:cNvPr>
                <p:cNvSpPr/>
                <p:nvPr/>
              </p:nvSpPr>
              <p:spPr>
                <a:xfrm>
                  <a:off x="3009044" y="1066117"/>
                  <a:ext cx="697493" cy="69749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61" name="Oval 2">
                  <a:extLst>
                    <a:ext uri="{FF2B5EF4-FFF2-40B4-BE49-F238E27FC236}">
                      <a16:creationId xmlns:a16="http://schemas.microsoft.com/office/drawing/2014/main" xmlns="" id="{C5A18B97-3EB8-D041-9DFD-8D84BDECFA43}"/>
                    </a:ext>
                  </a:extLst>
                </p:cNvPr>
                <p:cNvSpPr/>
                <p:nvPr/>
              </p:nvSpPr>
              <p:spPr>
                <a:xfrm>
                  <a:off x="3251656" y="1313248"/>
                  <a:ext cx="205023" cy="205026"/>
                </a:xfrm>
                <a:prstGeom prst="ellipse">
                  <a:avLst/>
                </a:prstGeom>
                <a:solidFill>
                  <a:schemeClr val="bg1"/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39" name="Group 350">
                <a:extLst>
                  <a:ext uri="{FF2B5EF4-FFF2-40B4-BE49-F238E27FC236}">
                    <a16:creationId xmlns:a16="http://schemas.microsoft.com/office/drawing/2014/main" xmlns="" id="{B5EC8068-1FE2-1E43-BE49-10419007D46D}"/>
                  </a:ext>
                </a:extLst>
              </p:cNvPr>
              <p:cNvGrpSpPr/>
              <p:nvPr/>
            </p:nvGrpSpPr>
            <p:grpSpPr>
              <a:xfrm>
                <a:off x="5203673" y="2112339"/>
                <a:ext cx="301648" cy="301651"/>
                <a:chOff x="3009044" y="1066117"/>
                <a:chExt cx="697493" cy="697499"/>
              </a:xfrm>
            </p:grpSpPr>
            <p:sp>
              <p:nvSpPr>
                <p:cNvPr id="58" name="Oval 351">
                  <a:extLst>
                    <a:ext uri="{FF2B5EF4-FFF2-40B4-BE49-F238E27FC236}">
                      <a16:creationId xmlns:a16="http://schemas.microsoft.com/office/drawing/2014/main" xmlns="" id="{40AFE7DB-9B50-0C4F-A0B6-F86D957DEEC9}"/>
                    </a:ext>
                  </a:extLst>
                </p:cNvPr>
                <p:cNvSpPr/>
                <p:nvPr/>
              </p:nvSpPr>
              <p:spPr>
                <a:xfrm>
                  <a:off x="3009044" y="1066117"/>
                  <a:ext cx="697493" cy="69749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59" name="Oval 2">
                  <a:extLst>
                    <a:ext uri="{FF2B5EF4-FFF2-40B4-BE49-F238E27FC236}">
                      <a16:creationId xmlns:a16="http://schemas.microsoft.com/office/drawing/2014/main" xmlns="" id="{2B0C7DF4-C1F3-A940-91BF-5B873C535BB4}"/>
                    </a:ext>
                  </a:extLst>
                </p:cNvPr>
                <p:cNvSpPr/>
                <p:nvPr/>
              </p:nvSpPr>
              <p:spPr>
                <a:xfrm>
                  <a:off x="3251656" y="1313248"/>
                  <a:ext cx="205023" cy="205026"/>
                </a:xfrm>
                <a:prstGeom prst="ellipse">
                  <a:avLst/>
                </a:prstGeom>
                <a:solidFill>
                  <a:schemeClr val="bg1"/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40" name="Group 353">
                <a:extLst>
                  <a:ext uri="{FF2B5EF4-FFF2-40B4-BE49-F238E27FC236}">
                    <a16:creationId xmlns:a16="http://schemas.microsoft.com/office/drawing/2014/main" xmlns="" id="{AC6ABF65-64EE-6D41-9926-E953D2647FE5}"/>
                  </a:ext>
                </a:extLst>
              </p:cNvPr>
              <p:cNvGrpSpPr/>
              <p:nvPr/>
            </p:nvGrpSpPr>
            <p:grpSpPr>
              <a:xfrm>
                <a:off x="5598662" y="1906003"/>
                <a:ext cx="301648" cy="301651"/>
                <a:chOff x="3009044" y="1066117"/>
                <a:chExt cx="697493" cy="697499"/>
              </a:xfrm>
            </p:grpSpPr>
            <p:sp>
              <p:nvSpPr>
                <p:cNvPr id="56" name="Oval 354">
                  <a:extLst>
                    <a:ext uri="{FF2B5EF4-FFF2-40B4-BE49-F238E27FC236}">
                      <a16:creationId xmlns:a16="http://schemas.microsoft.com/office/drawing/2014/main" xmlns="" id="{C043440B-FBEE-4648-BF79-443E732981CF}"/>
                    </a:ext>
                  </a:extLst>
                </p:cNvPr>
                <p:cNvSpPr/>
                <p:nvPr/>
              </p:nvSpPr>
              <p:spPr>
                <a:xfrm>
                  <a:off x="3009044" y="1066117"/>
                  <a:ext cx="697493" cy="69749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57" name="Oval 2">
                  <a:extLst>
                    <a:ext uri="{FF2B5EF4-FFF2-40B4-BE49-F238E27FC236}">
                      <a16:creationId xmlns:a16="http://schemas.microsoft.com/office/drawing/2014/main" xmlns="" id="{3F977B39-A847-C149-BF29-EA83E5B716C1}"/>
                    </a:ext>
                  </a:extLst>
                </p:cNvPr>
                <p:cNvSpPr/>
                <p:nvPr/>
              </p:nvSpPr>
              <p:spPr>
                <a:xfrm>
                  <a:off x="3251656" y="1313248"/>
                  <a:ext cx="205023" cy="205026"/>
                </a:xfrm>
                <a:prstGeom prst="ellipse">
                  <a:avLst/>
                </a:prstGeom>
                <a:solidFill>
                  <a:schemeClr val="bg1"/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41" name="Group 356">
                <a:extLst>
                  <a:ext uri="{FF2B5EF4-FFF2-40B4-BE49-F238E27FC236}">
                    <a16:creationId xmlns:a16="http://schemas.microsoft.com/office/drawing/2014/main" xmlns="" id="{701C6415-6CEE-1648-BBBE-CA0DB94196A5}"/>
                  </a:ext>
                </a:extLst>
              </p:cNvPr>
              <p:cNvGrpSpPr/>
              <p:nvPr/>
            </p:nvGrpSpPr>
            <p:grpSpPr>
              <a:xfrm>
                <a:off x="5404116" y="2637027"/>
                <a:ext cx="301648" cy="301651"/>
                <a:chOff x="3009044" y="1066117"/>
                <a:chExt cx="697493" cy="697499"/>
              </a:xfrm>
            </p:grpSpPr>
            <p:sp>
              <p:nvSpPr>
                <p:cNvPr id="54" name="Oval 357">
                  <a:extLst>
                    <a:ext uri="{FF2B5EF4-FFF2-40B4-BE49-F238E27FC236}">
                      <a16:creationId xmlns:a16="http://schemas.microsoft.com/office/drawing/2014/main" xmlns="" id="{8C163460-13D6-8149-9E5E-A26F00DE031D}"/>
                    </a:ext>
                  </a:extLst>
                </p:cNvPr>
                <p:cNvSpPr/>
                <p:nvPr/>
              </p:nvSpPr>
              <p:spPr>
                <a:xfrm>
                  <a:off x="3009044" y="1066117"/>
                  <a:ext cx="697493" cy="69749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55" name="Oval 2">
                  <a:extLst>
                    <a:ext uri="{FF2B5EF4-FFF2-40B4-BE49-F238E27FC236}">
                      <a16:creationId xmlns:a16="http://schemas.microsoft.com/office/drawing/2014/main" xmlns="" id="{8EC858FA-893D-C244-834D-CC7BC10B8F25}"/>
                    </a:ext>
                  </a:extLst>
                </p:cNvPr>
                <p:cNvSpPr/>
                <p:nvPr/>
              </p:nvSpPr>
              <p:spPr>
                <a:xfrm>
                  <a:off x="3251656" y="1313248"/>
                  <a:ext cx="205023" cy="205026"/>
                </a:xfrm>
                <a:prstGeom prst="ellipse">
                  <a:avLst/>
                </a:prstGeom>
                <a:solidFill>
                  <a:schemeClr val="bg1"/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42" name="Group 359">
                <a:extLst>
                  <a:ext uri="{FF2B5EF4-FFF2-40B4-BE49-F238E27FC236}">
                    <a16:creationId xmlns:a16="http://schemas.microsoft.com/office/drawing/2014/main" xmlns="" id="{50A4EF5A-BE54-9546-82DD-6894F162F930}"/>
                  </a:ext>
                </a:extLst>
              </p:cNvPr>
              <p:cNvGrpSpPr/>
              <p:nvPr/>
            </p:nvGrpSpPr>
            <p:grpSpPr>
              <a:xfrm>
                <a:off x="5769628" y="2430689"/>
                <a:ext cx="301648" cy="301651"/>
                <a:chOff x="3009044" y="1066117"/>
                <a:chExt cx="697493" cy="697499"/>
              </a:xfrm>
            </p:grpSpPr>
            <p:sp>
              <p:nvSpPr>
                <p:cNvPr id="52" name="Oval 360">
                  <a:extLst>
                    <a:ext uri="{FF2B5EF4-FFF2-40B4-BE49-F238E27FC236}">
                      <a16:creationId xmlns:a16="http://schemas.microsoft.com/office/drawing/2014/main" xmlns="" id="{6516812C-D92E-F644-92F1-34D1AF97EF94}"/>
                    </a:ext>
                  </a:extLst>
                </p:cNvPr>
                <p:cNvSpPr/>
                <p:nvPr/>
              </p:nvSpPr>
              <p:spPr>
                <a:xfrm>
                  <a:off x="3009044" y="1066117"/>
                  <a:ext cx="697493" cy="69749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53" name="Oval 2">
                  <a:extLst>
                    <a:ext uri="{FF2B5EF4-FFF2-40B4-BE49-F238E27FC236}">
                      <a16:creationId xmlns:a16="http://schemas.microsoft.com/office/drawing/2014/main" xmlns="" id="{9FEDAACC-5C13-A742-AAF7-939CA4D15583}"/>
                    </a:ext>
                  </a:extLst>
                </p:cNvPr>
                <p:cNvSpPr/>
                <p:nvPr/>
              </p:nvSpPr>
              <p:spPr>
                <a:xfrm>
                  <a:off x="3251656" y="1313248"/>
                  <a:ext cx="205023" cy="205026"/>
                </a:xfrm>
                <a:prstGeom prst="ellipse">
                  <a:avLst/>
                </a:prstGeom>
                <a:solidFill>
                  <a:schemeClr val="bg1"/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43" name="Group 362">
                <a:extLst>
                  <a:ext uri="{FF2B5EF4-FFF2-40B4-BE49-F238E27FC236}">
                    <a16:creationId xmlns:a16="http://schemas.microsoft.com/office/drawing/2014/main" xmlns="" id="{1C600939-160F-E44C-B676-5787B94DD803}"/>
                  </a:ext>
                </a:extLst>
              </p:cNvPr>
              <p:cNvGrpSpPr/>
              <p:nvPr/>
            </p:nvGrpSpPr>
            <p:grpSpPr>
              <a:xfrm>
                <a:off x="5480755" y="3244249"/>
                <a:ext cx="301648" cy="301651"/>
                <a:chOff x="3009044" y="1066117"/>
                <a:chExt cx="697493" cy="697499"/>
              </a:xfrm>
            </p:grpSpPr>
            <p:sp>
              <p:nvSpPr>
                <p:cNvPr id="50" name="Oval 363">
                  <a:extLst>
                    <a:ext uri="{FF2B5EF4-FFF2-40B4-BE49-F238E27FC236}">
                      <a16:creationId xmlns:a16="http://schemas.microsoft.com/office/drawing/2014/main" xmlns="" id="{37282DB2-A9C6-BD46-B0D2-F9ADEED1410A}"/>
                    </a:ext>
                  </a:extLst>
                </p:cNvPr>
                <p:cNvSpPr/>
                <p:nvPr/>
              </p:nvSpPr>
              <p:spPr>
                <a:xfrm>
                  <a:off x="3009044" y="1066117"/>
                  <a:ext cx="697493" cy="69749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51" name="Oval 2">
                  <a:extLst>
                    <a:ext uri="{FF2B5EF4-FFF2-40B4-BE49-F238E27FC236}">
                      <a16:creationId xmlns:a16="http://schemas.microsoft.com/office/drawing/2014/main" xmlns="" id="{BDF54959-6091-1142-B8A3-ACE4743CD5A9}"/>
                    </a:ext>
                  </a:extLst>
                </p:cNvPr>
                <p:cNvSpPr/>
                <p:nvPr/>
              </p:nvSpPr>
              <p:spPr>
                <a:xfrm>
                  <a:off x="3251656" y="1313248"/>
                  <a:ext cx="205023" cy="205026"/>
                </a:xfrm>
                <a:prstGeom prst="ellipse">
                  <a:avLst/>
                </a:prstGeom>
                <a:solidFill>
                  <a:schemeClr val="bg1"/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44" name="Group 365">
                <a:extLst>
                  <a:ext uri="{FF2B5EF4-FFF2-40B4-BE49-F238E27FC236}">
                    <a16:creationId xmlns:a16="http://schemas.microsoft.com/office/drawing/2014/main" xmlns="" id="{4833B2E2-B2A8-454A-85F2-D23DA03C08B3}"/>
                  </a:ext>
                </a:extLst>
              </p:cNvPr>
              <p:cNvGrpSpPr/>
              <p:nvPr/>
            </p:nvGrpSpPr>
            <p:grpSpPr>
              <a:xfrm>
                <a:off x="4361618" y="2184067"/>
                <a:ext cx="301648" cy="301651"/>
                <a:chOff x="3009044" y="1066117"/>
                <a:chExt cx="697493" cy="697499"/>
              </a:xfrm>
            </p:grpSpPr>
            <p:sp>
              <p:nvSpPr>
                <p:cNvPr id="48" name="Oval 366">
                  <a:extLst>
                    <a:ext uri="{FF2B5EF4-FFF2-40B4-BE49-F238E27FC236}">
                      <a16:creationId xmlns:a16="http://schemas.microsoft.com/office/drawing/2014/main" xmlns="" id="{375361B7-0983-0640-96E9-8914F456E216}"/>
                    </a:ext>
                  </a:extLst>
                </p:cNvPr>
                <p:cNvSpPr/>
                <p:nvPr/>
              </p:nvSpPr>
              <p:spPr>
                <a:xfrm>
                  <a:off x="3009044" y="1066117"/>
                  <a:ext cx="697493" cy="69749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49" name="Oval 2">
                  <a:extLst>
                    <a:ext uri="{FF2B5EF4-FFF2-40B4-BE49-F238E27FC236}">
                      <a16:creationId xmlns:a16="http://schemas.microsoft.com/office/drawing/2014/main" xmlns="" id="{A683EE51-24B0-A84D-AAD2-F258594E5D34}"/>
                    </a:ext>
                  </a:extLst>
                </p:cNvPr>
                <p:cNvSpPr/>
                <p:nvPr/>
              </p:nvSpPr>
              <p:spPr>
                <a:xfrm>
                  <a:off x="3251656" y="1313248"/>
                  <a:ext cx="205023" cy="205026"/>
                </a:xfrm>
                <a:prstGeom prst="ellipse">
                  <a:avLst/>
                </a:prstGeom>
                <a:solidFill>
                  <a:schemeClr val="bg1"/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45" name="Group 368">
                <a:extLst>
                  <a:ext uri="{FF2B5EF4-FFF2-40B4-BE49-F238E27FC236}">
                    <a16:creationId xmlns:a16="http://schemas.microsoft.com/office/drawing/2014/main" xmlns="" id="{BF25E8B0-32E9-FC4F-BE12-F80669009211}"/>
                  </a:ext>
                </a:extLst>
              </p:cNvPr>
              <p:cNvGrpSpPr/>
              <p:nvPr/>
            </p:nvGrpSpPr>
            <p:grpSpPr>
              <a:xfrm>
                <a:off x="5039586" y="3461347"/>
                <a:ext cx="301648" cy="301651"/>
                <a:chOff x="3009044" y="1066117"/>
                <a:chExt cx="697493" cy="697499"/>
              </a:xfrm>
            </p:grpSpPr>
            <p:sp>
              <p:nvSpPr>
                <p:cNvPr id="46" name="Oval 369">
                  <a:extLst>
                    <a:ext uri="{FF2B5EF4-FFF2-40B4-BE49-F238E27FC236}">
                      <a16:creationId xmlns:a16="http://schemas.microsoft.com/office/drawing/2014/main" xmlns="" id="{6A286BEF-3A19-6548-B670-5A3EDBD4CCE6}"/>
                    </a:ext>
                  </a:extLst>
                </p:cNvPr>
                <p:cNvSpPr/>
                <p:nvPr/>
              </p:nvSpPr>
              <p:spPr>
                <a:xfrm>
                  <a:off x="3009044" y="1066117"/>
                  <a:ext cx="697493" cy="69749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47" name="Oval 2">
                  <a:extLst>
                    <a:ext uri="{FF2B5EF4-FFF2-40B4-BE49-F238E27FC236}">
                      <a16:creationId xmlns:a16="http://schemas.microsoft.com/office/drawing/2014/main" xmlns="" id="{9C6AD8C7-D49B-8A48-B5C1-9D289636969F}"/>
                    </a:ext>
                  </a:extLst>
                </p:cNvPr>
                <p:cNvSpPr/>
                <p:nvPr/>
              </p:nvSpPr>
              <p:spPr>
                <a:xfrm>
                  <a:off x="3251656" y="1313248"/>
                  <a:ext cx="205023" cy="205026"/>
                </a:xfrm>
                <a:prstGeom prst="ellipse">
                  <a:avLst/>
                </a:prstGeom>
                <a:solidFill>
                  <a:schemeClr val="bg1"/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</p:grpSp>
        </p:grpSp>
        <p:cxnSp>
          <p:nvCxnSpPr>
            <p:cNvPr id="83" name="Gerader Verbinder 82"/>
            <p:cNvCxnSpPr/>
            <p:nvPr/>
          </p:nvCxnSpPr>
          <p:spPr>
            <a:xfrm flipH="1">
              <a:off x="983829" y="4168879"/>
              <a:ext cx="308955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feld 83"/>
            <p:cNvSpPr txBox="1"/>
            <p:nvPr/>
          </p:nvSpPr>
          <p:spPr>
            <a:xfrm>
              <a:off x="525840" y="2866578"/>
              <a:ext cx="780216" cy="463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+45°</a:t>
              </a:r>
              <a:endParaRPr lang="de-DE" sz="1400" dirty="0"/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573122" y="4925159"/>
              <a:ext cx="727106" cy="463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-45°</a:t>
              </a:r>
              <a:endParaRPr lang="de-DE" sz="1400" dirty="0"/>
            </a:p>
          </p:txBody>
        </p:sp>
        <p:sp>
          <p:nvSpPr>
            <p:cNvPr id="86" name="Textfeld 85"/>
            <p:cNvSpPr txBox="1"/>
            <p:nvPr/>
          </p:nvSpPr>
          <p:spPr>
            <a:xfrm>
              <a:off x="676837" y="4327882"/>
              <a:ext cx="478463" cy="88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b="1" dirty="0" smtClean="0">
                  <a:solidFill>
                    <a:srgbClr val="00B050"/>
                  </a:solidFill>
                </a:rPr>
                <a:t>!</a:t>
              </a:r>
              <a:endParaRPr lang="de-DE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617800" y="2271846"/>
              <a:ext cx="618476" cy="88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b="1" dirty="0" smtClean="0">
                  <a:solidFill>
                    <a:srgbClr val="FF0000"/>
                  </a:solidFill>
                </a:rPr>
                <a:t>X</a:t>
              </a:r>
              <a:endParaRPr lang="de-DE" sz="3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593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7</a:t>
            </a:fld>
            <a:endParaRPr lang="de-DE" dirty="0"/>
          </a:p>
        </p:txBody>
      </p:sp>
      <p:grpSp>
        <p:nvGrpSpPr>
          <p:cNvPr id="394" name="Gruppieren 393"/>
          <p:cNvGrpSpPr/>
          <p:nvPr/>
        </p:nvGrpSpPr>
        <p:grpSpPr>
          <a:xfrm>
            <a:off x="2807614" y="2309227"/>
            <a:ext cx="1431668" cy="1993479"/>
            <a:chOff x="4786031" y="2241700"/>
            <a:chExt cx="1113445" cy="1550380"/>
          </a:xfrm>
        </p:grpSpPr>
        <p:cxnSp>
          <p:nvCxnSpPr>
            <p:cNvPr id="92" name="Straight Connector 29"/>
            <p:cNvCxnSpPr>
              <a:stCxn id="126" idx="6"/>
              <a:endCxn id="137" idx="2"/>
            </p:cNvCxnSpPr>
            <p:nvPr/>
          </p:nvCxnSpPr>
          <p:spPr>
            <a:xfrm rot="16200000">
              <a:off x="5250042" y="2367858"/>
              <a:ext cx="185422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Connector 31"/>
            <p:cNvCxnSpPr>
              <a:stCxn id="126" idx="6"/>
              <a:endCxn id="136" idx="2"/>
            </p:cNvCxnSpPr>
            <p:nvPr/>
          </p:nvCxnSpPr>
          <p:spPr>
            <a:xfrm rot="16200000">
              <a:off x="5152600" y="2465301"/>
              <a:ext cx="185422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Connector 37"/>
            <p:cNvCxnSpPr>
              <a:cxnSpLocks/>
              <a:stCxn id="126" idx="6"/>
              <a:endCxn id="133" idx="2"/>
            </p:cNvCxnSpPr>
            <p:nvPr/>
          </p:nvCxnSpPr>
          <p:spPr>
            <a:xfrm rot="16200000">
              <a:off x="4865824" y="2752076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Straight Connector 39"/>
            <p:cNvCxnSpPr>
              <a:stCxn id="126" idx="6"/>
              <a:endCxn id="132" idx="2"/>
            </p:cNvCxnSpPr>
            <p:nvPr/>
          </p:nvCxnSpPr>
          <p:spPr>
            <a:xfrm rot="16200000">
              <a:off x="4774269" y="2843631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8" name="Straight Connector 41"/>
            <p:cNvCxnSpPr>
              <a:cxnSpLocks/>
              <a:stCxn id="127" idx="6"/>
              <a:endCxn id="132" idx="2"/>
            </p:cNvCxnSpPr>
            <p:nvPr/>
          </p:nvCxnSpPr>
          <p:spPr>
            <a:xfrm rot="16200000" flipV="1">
              <a:off x="4865824" y="2752076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Straight Connector 43"/>
            <p:cNvCxnSpPr>
              <a:cxnSpLocks/>
              <a:stCxn id="127" idx="6"/>
              <a:endCxn id="133" idx="2"/>
            </p:cNvCxnSpPr>
            <p:nvPr/>
          </p:nvCxnSpPr>
          <p:spPr>
            <a:xfrm rot="16200000">
              <a:off x="4957379" y="2843631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Straight Connector 49"/>
            <p:cNvCxnSpPr>
              <a:stCxn id="127" idx="6"/>
              <a:endCxn id="136" idx="2"/>
            </p:cNvCxnSpPr>
            <p:nvPr/>
          </p:nvCxnSpPr>
          <p:spPr>
            <a:xfrm rot="16200000">
              <a:off x="5244155" y="2556856"/>
              <a:ext cx="185422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" name="Straight Connector 51"/>
            <p:cNvCxnSpPr>
              <a:stCxn id="127" idx="6"/>
              <a:endCxn id="137" idx="2"/>
            </p:cNvCxnSpPr>
            <p:nvPr/>
          </p:nvCxnSpPr>
          <p:spPr>
            <a:xfrm rot="16200000">
              <a:off x="5341597" y="2459413"/>
              <a:ext cx="185422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" name="Straight Connector 53"/>
            <p:cNvCxnSpPr>
              <a:stCxn id="128" idx="6"/>
              <a:endCxn id="133" idx="2"/>
            </p:cNvCxnSpPr>
            <p:nvPr/>
          </p:nvCxnSpPr>
          <p:spPr>
            <a:xfrm rot="16200000" flipV="1">
              <a:off x="5054176" y="2746834"/>
              <a:ext cx="185422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Straight Connector 59"/>
            <p:cNvCxnSpPr>
              <a:stCxn id="128" idx="6"/>
              <a:endCxn id="136" idx="2"/>
            </p:cNvCxnSpPr>
            <p:nvPr/>
          </p:nvCxnSpPr>
          <p:spPr>
            <a:xfrm rot="16200000">
              <a:off x="5340952" y="2653653"/>
              <a:ext cx="185422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Straight Connector 61"/>
            <p:cNvCxnSpPr>
              <a:stCxn id="128" idx="6"/>
              <a:endCxn id="137" idx="2"/>
            </p:cNvCxnSpPr>
            <p:nvPr/>
          </p:nvCxnSpPr>
          <p:spPr>
            <a:xfrm rot="16200000">
              <a:off x="5438395" y="2556211"/>
              <a:ext cx="185422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Connector 69"/>
            <p:cNvCxnSpPr>
              <a:stCxn id="129" idx="6"/>
              <a:endCxn id="136" idx="2"/>
            </p:cNvCxnSpPr>
            <p:nvPr/>
          </p:nvCxnSpPr>
          <p:spPr>
            <a:xfrm rot="16200000">
              <a:off x="5436976" y="2749678"/>
              <a:ext cx="185422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Straight Connector 71"/>
            <p:cNvCxnSpPr>
              <a:stCxn id="129" idx="6"/>
              <a:endCxn id="137" idx="2"/>
            </p:cNvCxnSpPr>
            <p:nvPr/>
          </p:nvCxnSpPr>
          <p:spPr>
            <a:xfrm rot="16200000">
              <a:off x="5534419" y="2652235"/>
              <a:ext cx="185422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4" name="Straight Connector 75"/>
            <p:cNvCxnSpPr>
              <a:endCxn id="136" idx="2"/>
            </p:cNvCxnSpPr>
            <p:nvPr/>
          </p:nvCxnSpPr>
          <p:spPr>
            <a:xfrm rot="16200000">
              <a:off x="5530930" y="2843632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5" name="Straight Connector 77"/>
            <p:cNvCxnSpPr>
              <a:endCxn id="137" idx="2"/>
            </p:cNvCxnSpPr>
            <p:nvPr/>
          </p:nvCxnSpPr>
          <p:spPr>
            <a:xfrm rot="16200000">
              <a:off x="5628372" y="2746189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Straight Connector 81"/>
            <p:cNvCxnSpPr>
              <a:endCxn id="133" idx="2"/>
            </p:cNvCxnSpPr>
            <p:nvPr/>
          </p:nvCxnSpPr>
          <p:spPr>
            <a:xfrm rot="16200000" flipV="1">
              <a:off x="5244154" y="2556856"/>
              <a:ext cx="185423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8" name="Straight Connector 83"/>
            <p:cNvCxnSpPr>
              <a:endCxn id="132" idx="2"/>
            </p:cNvCxnSpPr>
            <p:nvPr/>
          </p:nvCxnSpPr>
          <p:spPr>
            <a:xfrm rot="16200000" flipV="1">
              <a:off x="5152599" y="2465301"/>
              <a:ext cx="185423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9" name="Straight Connector 85"/>
            <p:cNvCxnSpPr>
              <a:endCxn id="136" idx="2"/>
            </p:cNvCxnSpPr>
            <p:nvPr/>
          </p:nvCxnSpPr>
          <p:spPr>
            <a:xfrm rot="16200000" flipV="1">
              <a:off x="5628372" y="2746189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Straight Connector 87"/>
            <p:cNvCxnSpPr>
              <a:endCxn id="137" idx="2"/>
            </p:cNvCxnSpPr>
            <p:nvPr/>
          </p:nvCxnSpPr>
          <p:spPr>
            <a:xfrm rot="16200000">
              <a:off x="5725815" y="2843632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2" name="Oval 2"/>
            <p:cNvSpPr/>
            <p:nvPr/>
          </p:nvSpPr>
          <p:spPr>
            <a:xfrm rot="16200000">
              <a:off x="4786031" y="293634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23" name="Oval 5"/>
            <p:cNvSpPr/>
            <p:nvPr/>
          </p:nvSpPr>
          <p:spPr>
            <a:xfrm rot="16200000">
              <a:off x="4969141" y="293634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24" name="Oval 6"/>
            <p:cNvSpPr/>
            <p:nvPr/>
          </p:nvSpPr>
          <p:spPr>
            <a:xfrm rot="16200000">
              <a:off x="5162736" y="293634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25" name="Oval 7"/>
            <p:cNvSpPr/>
            <p:nvPr/>
          </p:nvSpPr>
          <p:spPr>
            <a:xfrm rot="16200000">
              <a:off x="5354785" y="2936343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26" name="Oval 8"/>
            <p:cNvSpPr/>
            <p:nvPr/>
          </p:nvSpPr>
          <p:spPr>
            <a:xfrm rot="16200000">
              <a:off x="5542692" y="2936343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27" name="Oval 9"/>
            <p:cNvSpPr/>
            <p:nvPr/>
          </p:nvSpPr>
          <p:spPr>
            <a:xfrm rot="16200000">
              <a:off x="5737577" y="2936343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28" name="Oval 10"/>
            <p:cNvSpPr/>
            <p:nvPr/>
          </p:nvSpPr>
          <p:spPr>
            <a:xfrm rot="16200000">
              <a:off x="4786031" y="258902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29" name="Oval 11"/>
            <p:cNvSpPr/>
            <p:nvPr/>
          </p:nvSpPr>
          <p:spPr>
            <a:xfrm rot="16200000">
              <a:off x="4969141" y="258902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32" name="Oval 14"/>
            <p:cNvSpPr/>
            <p:nvPr/>
          </p:nvSpPr>
          <p:spPr>
            <a:xfrm rot="16200000">
              <a:off x="5542692" y="258902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33" name="Oval 15"/>
            <p:cNvSpPr/>
            <p:nvPr/>
          </p:nvSpPr>
          <p:spPr>
            <a:xfrm rot="16200000">
              <a:off x="5737577" y="258902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cxnSp>
          <p:nvCxnSpPr>
            <p:cNvPr id="134" name="Straight Connector 29"/>
            <p:cNvCxnSpPr>
              <a:stCxn id="168" idx="6"/>
              <a:endCxn id="179" idx="2"/>
            </p:cNvCxnSpPr>
            <p:nvPr/>
          </p:nvCxnSpPr>
          <p:spPr>
            <a:xfrm rot="16200000">
              <a:off x="5250042" y="3061696"/>
              <a:ext cx="185422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5" name="Straight Connector 31"/>
            <p:cNvCxnSpPr>
              <a:stCxn id="168" idx="6"/>
              <a:endCxn id="178" idx="2"/>
            </p:cNvCxnSpPr>
            <p:nvPr/>
          </p:nvCxnSpPr>
          <p:spPr>
            <a:xfrm rot="16200000">
              <a:off x="5152600" y="3159139"/>
              <a:ext cx="185422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6" name="Straight Connector 33"/>
            <p:cNvCxnSpPr>
              <a:stCxn id="168" idx="6"/>
              <a:endCxn id="177" idx="2"/>
            </p:cNvCxnSpPr>
            <p:nvPr/>
          </p:nvCxnSpPr>
          <p:spPr>
            <a:xfrm rot="16200000">
              <a:off x="5058646" y="3253092"/>
              <a:ext cx="185422" cy="56875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7" name="Straight Connector 35"/>
            <p:cNvCxnSpPr>
              <a:stCxn id="168" idx="6"/>
              <a:endCxn id="176" idx="2"/>
            </p:cNvCxnSpPr>
            <p:nvPr/>
          </p:nvCxnSpPr>
          <p:spPr>
            <a:xfrm rot="16200000">
              <a:off x="4962621" y="3349116"/>
              <a:ext cx="185422" cy="37670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8" name="Straight Connector 37"/>
            <p:cNvCxnSpPr>
              <a:cxnSpLocks/>
              <a:stCxn id="168" idx="6"/>
              <a:endCxn id="175" idx="2"/>
            </p:cNvCxnSpPr>
            <p:nvPr/>
          </p:nvCxnSpPr>
          <p:spPr>
            <a:xfrm rot="16200000">
              <a:off x="4865824" y="3445914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9" name="Straight Connector 39"/>
            <p:cNvCxnSpPr>
              <a:stCxn id="168" idx="6"/>
              <a:endCxn id="174" idx="2"/>
            </p:cNvCxnSpPr>
            <p:nvPr/>
          </p:nvCxnSpPr>
          <p:spPr>
            <a:xfrm rot="16200000">
              <a:off x="4774269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0" name="Straight Connector 41"/>
            <p:cNvCxnSpPr>
              <a:cxnSpLocks/>
              <a:stCxn id="169" idx="6"/>
              <a:endCxn id="174" idx="2"/>
            </p:cNvCxnSpPr>
            <p:nvPr/>
          </p:nvCxnSpPr>
          <p:spPr>
            <a:xfrm rot="16200000" flipV="1">
              <a:off x="4865824" y="3445914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Connector 43"/>
            <p:cNvCxnSpPr>
              <a:cxnSpLocks/>
              <a:stCxn id="169" idx="6"/>
              <a:endCxn id="175" idx="2"/>
            </p:cNvCxnSpPr>
            <p:nvPr/>
          </p:nvCxnSpPr>
          <p:spPr>
            <a:xfrm rot="16200000">
              <a:off x="4957379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2" name="Straight Connector 45"/>
            <p:cNvCxnSpPr>
              <a:stCxn id="169" idx="6"/>
              <a:endCxn id="176" idx="2"/>
            </p:cNvCxnSpPr>
            <p:nvPr/>
          </p:nvCxnSpPr>
          <p:spPr>
            <a:xfrm rot="16200000">
              <a:off x="5054176" y="3440672"/>
              <a:ext cx="185422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3" name="Straight Connector 47"/>
            <p:cNvCxnSpPr>
              <a:stCxn id="169" idx="6"/>
              <a:endCxn id="177" idx="2"/>
            </p:cNvCxnSpPr>
            <p:nvPr/>
          </p:nvCxnSpPr>
          <p:spPr>
            <a:xfrm rot="16200000">
              <a:off x="5150201" y="3344647"/>
              <a:ext cx="185422" cy="38564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Connector 49"/>
            <p:cNvCxnSpPr>
              <a:stCxn id="169" idx="6"/>
              <a:endCxn id="178" idx="2"/>
            </p:cNvCxnSpPr>
            <p:nvPr/>
          </p:nvCxnSpPr>
          <p:spPr>
            <a:xfrm rot="16200000">
              <a:off x="5244155" y="3250694"/>
              <a:ext cx="185422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5" name="Straight Connector 51"/>
            <p:cNvCxnSpPr>
              <a:stCxn id="169" idx="6"/>
              <a:endCxn id="179" idx="2"/>
            </p:cNvCxnSpPr>
            <p:nvPr/>
          </p:nvCxnSpPr>
          <p:spPr>
            <a:xfrm rot="16200000">
              <a:off x="5341597" y="3153251"/>
              <a:ext cx="185422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6" name="Straight Connector 53"/>
            <p:cNvCxnSpPr>
              <a:stCxn id="170" idx="6"/>
              <a:endCxn id="175" idx="2"/>
            </p:cNvCxnSpPr>
            <p:nvPr/>
          </p:nvCxnSpPr>
          <p:spPr>
            <a:xfrm rot="16200000" flipV="1">
              <a:off x="5054176" y="3440672"/>
              <a:ext cx="185422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7" name="Straight Connector 55"/>
            <p:cNvCxnSpPr>
              <a:stCxn id="170" idx="6"/>
              <a:endCxn id="176" idx="2"/>
            </p:cNvCxnSpPr>
            <p:nvPr/>
          </p:nvCxnSpPr>
          <p:spPr>
            <a:xfrm rot="16200000">
              <a:off x="5150974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8" name="Straight Connector 57"/>
            <p:cNvCxnSpPr>
              <a:stCxn id="170" idx="6"/>
              <a:endCxn id="177" idx="2"/>
            </p:cNvCxnSpPr>
            <p:nvPr/>
          </p:nvCxnSpPr>
          <p:spPr>
            <a:xfrm rot="16200000">
              <a:off x="5246999" y="3441445"/>
              <a:ext cx="185422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9" name="Straight Connector 109"/>
            <p:cNvCxnSpPr>
              <a:stCxn id="170" idx="6"/>
              <a:endCxn id="178" idx="2"/>
            </p:cNvCxnSpPr>
            <p:nvPr/>
          </p:nvCxnSpPr>
          <p:spPr>
            <a:xfrm rot="16200000">
              <a:off x="5340952" y="3347491"/>
              <a:ext cx="185422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0" name="Straight Connector 61"/>
            <p:cNvCxnSpPr>
              <a:stCxn id="170" idx="6"/>
              <a:endCxn id="179" idx="2"/>
            </p:cNvCxnSpPr>
            <p:nvPr/>
          </p:nvCxnSpPr>
          <p:spPr>
            <a:xfrm rot="16200000">
              <a:off x="5438395" y="3250049"/>
              <a:ext cx="185422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1" name="Straight Connector 63"/>
            <p:cNvCxnSpPr>
              <a:stCxn id="171" idx="6"/>
              <a:endCxn id="176" idx="2"/>
            </p:cNvCxnSpPr>
            <p:nvPr/>
          </p:nvCxnSpPr>
          <p:spPr>
            <a:xfrm rot="16200000" flipV="1">
              <a:off x="5246998" y="3441445"/>
              <a:ext cx="185423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2" name="Straight Connector 65"/>
            <p:cNvCxnSpPr>
              <a:stCxn id="171" idx="6"/>
              <a:endCxn id="177" idx="2"/>
            </p:cNvCxnSpPr>
            <p:nvPr/>
          </p:nvCxnSpPr>
          <p:spPr>
            <a:xfrm rot="16200000">
              <a:off x="5343023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3" name="Straight Connector 69"/>
            <p:cNvCxnSpPr>
              <a:stCxn id="171" idx="6"/>
              <a:endCxn id="178" idx="2"/>
            </p:cNvCxnSpPr>
            <p:nvPr/>
          </p:nvCxnSpPr>
          <p:spPr>
            <a:xfrm rot="16200000">
              <a:off x="5436976" y="3443516"/>
              <a:ext cx="185422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4" name="Straight Connector 71"/>
            <p:cNvCxnSpPr>
              <a:stCxn id="171" idx="6"/>
              <a:endCxn id="179" idx="2"/>
            </p:cNvCxnSpPr>
            <p:nvPr/>
          </p:nvCxnSpPr>
          <p:spPr>
            <a:xfrm rot="16200000">
              <a:off x="5534419" y="3346073"/>
              <a:ext cx="185422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5" name="Straight Connector 73"/>
            <p:cNvCxnSpPr>
              <a:stCxn id="172" idx="6"/>
              <a:endCxn id="177" idx="2"/>
            </p:cNvCxnSpPr>
            <p:nvPr/>
          </p:nvCxnSpPr>
          <p:spPr>
            <a:xfrm rot="16200000" flipV="1">
              <a:off x="5436976" y="3443516"/>
              <a:ext cx="185422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6" name="Straight Connector 75"/>
            <p:cNvCxnSpPr>
              <a:stCxn id="172" idx="6"/>
              <a:endCxn id="178" idx="2"/>
            </p:cNvCxnSpPr>
            <p:nvPr/>
          </p:nvCxnSpPr>
          <p:spPr>
            <a:xfrm rot="16200000">
              <a:off x="5530930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7" name="Straight Connector 77"/>
            <p:cNvCxnSpPr>
              <a:stCxn id="172" idx="6"/>
              <a:endCxn id="179" idx="2"/>
            </p:cNvCxnSpPr>
            <p:nvPr/>
          </p:nvCxnSpPr>
          <p:spPr>
            <a:xfrm rot="16200000">
              <a:off x="5628372" y="3440027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8" name="Straight Connector 79"/>
            <p:cNvCxnSpPr>
              <a:stCxn id="172" idx="6"/>
              <a:endCxn id="176" idx="2"/>
            </p:cNvCxnSpPr>
            <p:nvPr/>
          </p:nvCxnSpPr>
          <p:spPr>
            <a:xfrm rot="16200000" flipV="1">
              <a:off x="5340952" y="3347491"/>
              <a:ext cx="185423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9" name="Straight Connector 81"/>
            <p:cNvCxnSpPr>
              <a:stCxn id="172" idx="6"/>
              <a:endCxn id="175" idx="2"/>
            </p:cNvCxnSpPr>
            <p:nvPr/>
          </p:nvCxnSpPr>
          <p:spPr>
            <a:xfrm rot="16200000" flipV="1">
              <a:off x="5244154" y="3250694"/>
              <a:ext cx="185423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0" name="Straight Connector 83"/>
            <p:cNvCxnSpPr>
              <a:stCxn id="172" idx="6"/>
              <a:endCxn id="174" idx="2"/>
            </p:cNvCxnSpPr>
            <p:nvPr/>
          </p:nvCxnSpPr>
          <p:spPr>
            <a:xfrm rot="16200000" flipV="1">
              <a:off x="5152599" y="3159139"/>
              <a:ext cx="185423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1" name="Straight Connector 85"/>
            <p:cNvCxnSpPr>
              <a:stCxn id="173" idx="6"/>
              <a:endCxn id="178" idx="2"/>
            </p:cNvCxnSpPr>
            <p:nvPr/>
          </p:nvCxnSpPr>
          <p:spPr>
            <a:xfrm rot="16200000" flipV="1">
              <a:off x="5628372" y="3440027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2" name="Straight Connector 87"/>
            <p:cNvCxnSpPr>
              <a:stCxn id="173" idx="6"/>
              <a:endCxn id="179" idx="2"/>
            </p:cNvCxnSpPr>
            <p:nvPr/>
          </p:nvCxnSpPr>
          <p:spPr>
            <a:xfrm rot="16200000">
              <a:off x="5725815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3" name="Straight Connector 89"/>
            <p:cNvCxnSpPr>
              <a:stCxn id="173" idx="6"/>
              <a:endCxn id="177" idx="2"/>
            </p:cNvCxnSpPr>
            <p:nvPr/>
          </p:nvCxnSpPr>
          <p:spPr>
            <a:xfrm rot="16200000" flipV="1">
              <a:off x="5534419" y="3346073"/>
              <a:ext cx="185422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4" name="Oval 2"/>
            <p:cNvSpPr/>
            <p:nvPr/>
          </p:nvSpPr>
          <p:spPr>
            <a:xfrm rot="16200000">
              <a:off x="4786031" y="363018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65" name="Oval 5"/>
            <p:cNvSpPr/>
            <p:nvPr/>
          </p:nvSpPr>
          <p:spPr>
            <a:xfrm rot="16200000">
              <a:off x="4969141" y="363018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66" name="Oval 6"/>
            <p:cNvSpPr/>
            <p:nvPr/>
          </p:nvSpPr>
          <p:spPr>
            <a:xfrm rot="16200000">
              <a:off x="5162736" y="363018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67" name="Oval 7"/>
            <p:cNvSpPr/>
            <p:nvPr/>
          </p:nvSpPr>
          <p:spPr>
            <a:xfrm rot="16200000">
              <a:off x="5354785" y="363018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68" name="Oval 8"/>
            <p:cNvSpPr/>
            <p:nvPr/>
          </p:nvSpPr>
          <p:spPr>
            <a:xfrm rot="16200000">
              <a:off x="5542692" y="363018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69" name="Oval 9"/>
            <p:cNvSpPr/>
            <p:nvPr/>
          </p:nvSpPr>
          <p:spPr>
            <a:xfrm rot="16200000">
              <a:off x="5737577" y="363018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70" name="Oval 10"/>
            <p:cNvSpPr/>
            <p:nvPr/>
          </p:nvSpPr>
          <p:spPr>
            <a:xfrm rot="16200000">
              <a:off x="4786031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71" name="Oval 11"/>
            <p:cNvSpPr/>
            <p:nvPr/>
          </p:nvSpPr>
          <p:spPr>
            <a:xfrm rot="16200000">
              <a:off x="4969141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72" name="Oval 12"/>
            <p:cNvSpPr/>
            <p:nvPr/>
          </p:nvSpPr>
          <p:spPr>
            <a:xfrm rot="16200000">
              <a:off x="5162736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73" name="Oval 13"/>
            <p:cNvSpPr/>
            <p:nvPr/>
          </p:nvSpPr>
          <p:spPr>
            <a:xfrm rot="16200000">
              <a:off x="5354785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74" name="Oval 14"/>
            <p:cNvSpPr/>
            <p:nvPr/>
          </p:nvSpPr>
          <p:spPr>
            <a:xfrm rot="16200000">
              <a:off x="5542692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75" name="Oval 15"/>
            <p:cNvSpPr/>
            <p:nvPr/>
          </p:nvSpPr>
          <p:spPr>
            <a:xfrm rot="16200000">
              <a:off x="5737577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cxnSp>
          <p:nvCxnSpPr>
            <p:cNvPr id="176" name="Gerader Verbinder 90"/>
            <p:cNvCxnSpPr>
              <a:stCxn id="174" idx="6"/>
            </p:cNvCxnSpPr>
            <p:nvPr/>
          </p:nvCxnSpPr>
          <p:spPr>
            <a:xfrm rot="16200000">
              <a:off x="5250444" y="2714777"/>
              <a:ext cx="184618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7" name="Gerader Verbinder 91"/>
            <p:cNvCxnSpPr>
              <a:stCxn id="174" idx="6"/>
            </p:cNvCxnSpPr>
            <p:nvPr/>
          </p:nvCxnSpPr>
          <p:spPr>
            <a:xfrm rot="16200000">
              <a:off x="5153002" y="2812220"/>
              <a:ext cx="184618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8" name="Gerader Verbinder 92"/>
            <p:cNvCxnSpPr>
              <a:stCxn id="174" idx="6"/>
              <a:endCxn id="129" idx="2"/>
            </p:cNvCxnSpPr>
            <p:nvPr/>
          </p:nvCxnSpPr>
          <p:spPr>
            <a:xfrm rot="16200000">
              <a:off x="5059048" y="2906173"/>
              <a:ext cx="184618" cy="56875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9" name="Gerader Verbinder 93"/>
            <p:cNvCxnSpPr>
              <a:stCxn id="174" idx="6"/>
              <a:endCxn id="127" idx="2"/>
            </p:cNvCxnSpPr>
            <p:nvPr/>
          </p:nvCxnSpPr>
          <p:spPr>
            <a:xfrm rot="16200000">
              <a:off x="4866226" y="3098995"/>
              <a:ext cx="184618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0" name="Gerader Verbinder 94"/>
            <p:cNvCxnSpPr>
              <a:stCxn id="174" idx="6"/>
              <a:endCxn id="126" idx="2"/>
            </p:cNvCxnSpPr>
            <p:nvPr/>
          </p:nvCxnSpPr>
          <p:spPr>
            <a:xfrm rot="16200000">
              <a:off x="4774671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1" name="Gerader Verbinder 95"/>
            <p:cNvCxnSpPr>
              <a:cxnSpLocks/>
              <a:stCxn id="175" idx="6"/>
              <a:endCxn id="126" idx="2"/>
            </p:cNvCxnSpPr>
            <p:nvPr/>
          </p:nvCxnSpPr>
          <p:spPr>
            <a:xfrm rot="16200000" flipV="1">
              <a:off x="4866226" y="3098995"/>
              <a:ext cx="184618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2" name="Gerader Verbinder 96"/>
            <p:cNvCxnSpPr>
              <a:stCxn id="175" idx="6"/>
              <a:endCxn id="127" idx="2"/>
            </p:cNvCxnSpPr>
            <p:nvPr/>
          </p:nvCxnSpPr>
          <p:spPr>
            <a:xfrm rot="16200000">
              <a:off x="4957781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3" name="Gerader Verbinder 97"/>
            <p:cNvCxnSpPr>
              <a:stCxn id="175" idx="6"/>
              <a:endCxn id="128" idx="2"/>
            </p:cNvCxnSpPr>
            <p:nvPr/>
          </p:nvCxnSpPr>
          <p:spPr>
            <a:xfrm rot="16200000">
              <a:off x="5054579" y="3093753"/>
              <a:ext cx="184618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4" name="Gerader Verbinder 98"/>
            <p:cNvCxnSpPr>
              <a:stCxn id="175" idx="6"/>
              <a:endCxn id="129" idx="2"/>
            </p:cNvCxnSpPr>
            <p:nvPr/>
          </p:nvCxnSpPr>
          <p:spPr>
            <a:xfrm rot="16200000">
              <a:off x="5150603" y="2997728"/>
              <a:ext cx="184618" cy="38564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5" name="Gerader Verbinder 99"/>
            <p:cNvCxnSpPr>
              <a:stCxn id="175" idx="6"/>
            </p:cNvCxnSpPr>
            <p:nvPr/>
          </p:nvCxnSpPr>
          <p:spPr>
            <a:xfrm rot="16200000">
              <a:off x="5244557" y="2903775"/>
              <a:ext cx="184618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Gerader Verbinder 100"/>
            <p:cNvCxnSpPr>
              <a:stCxn id="175" idx="6"/>
            </p:cNvCxnSpPr>
            <p:nvPr/>
          </p:nvCxnSpPr>
          <p:spPr>
            <a:xfrm rot="16200000">
              <a:off x="5341999" y="2806332"/>
              <a:ext cx="184618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7" name="Gerader Verbinder 101"/>
            <p:cNvCxnSpPr>
              <a:stCxn id="176" idx="6"/>
              <a:endCxn id="126" idx="2"/>
            </p:cNvCxnSpPr>
            <p:nvPr/>
          </p:nvCxnSpPr>
          <p:spPr>
            <a:xfrm rot="16200000" flipV="1">
              <a:off x="4963023" y="3002197"/>
              <a:ext cx="184618" cy="37670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8" name="Gerader Verbinder 102"/>
            <p:cNvCxnSpPr>
              <a:stCxn id="176" idx="6"/>
              <a:endCxn id="127" idx="2"/>
            </p:cNvCxnSpPr>
            <p:nvPr/>
          </p:nvCxnSpPr>
          <p:spPr>
            <a:xfrm rot="16200000" flipV="1">
              <a:off x="5054579" y="3093753"/>
              <a:ext cx="184618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9" name="Gerader Verbinder 103"/>
            <p:cNvCxnSpPr>
              <a:stCxn id="176" idx="6"/>
              <a:endCxn id="128" idx="2"/>
            </p:cNvCxnSpPr>
            <p:nvPr/>
          </p:nvCxnSpPr>
          <p:spPr>
            <a:xfrm rot="16200000">
              <a:off x="5151376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0" name="Gerader Verbinder 104"/>
            <p:cNvCxnSpPr>
              <a:stCxn id="176" idx="6"/>
              <a:endCxn id="129" idx="2"/>
            </p:cNvCxnSpPr>
            <p:nvPr/>
          </p:nvCxnSpPr>
          <p:spPr>
            <a:xfrm rot="16200000">
              <a:off x="5247401" y="3094526"/>
              <a:ext cx="184618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1" name="Gerader Verbinder 105"/>
            <p:cNvCxnSpPr>
              <a:stCxn id="176" idx="6"/>
            </p:cNvCxnSpPr>
            <p:nvPr/>
          </p:nvCxnSpPr>
          <p:spPr>
            <a:xfrm rot="16200000">
              <a:off x="5341354" y="3000572"/>
              <a:ext cx="184618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2" name="Gerader Verbinder 106"/>
            <p:cNvCxnSpPr>
              <a:stCxn id="176" idx="6"/>
            </p:cNvCxnSpPr>
            <p:nvPr/>
          </p:nvCxnSpPr>
          <p:spPr>
            <a:xfrm rot="16200000">
              <a:off x="5438797" y="2903130"/>
              <a:ext cx="184618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3" name="Gerader Verbinder 107"/>
            <p:cNvCxnSpPr>
              <a:stCxn id="177" idx="6"/>
              <a:endCxn id="126" idx="2"/>
            </p:cNvCxnSpPr>
            <p:nvPr/>
          </p:nvCxnSpPr>
          <p:spPr>
            <a:xfrm rot="16200000" flipV="1">
              <a:off x="5059048" y="2906173"/>
              <a:ext cx="184619" cy="56875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4" name="Gerader Verbinder 108"/>
            <p:cNvCxnSpPr>
              <a:stCxn id="177" idx="6"/>
              <a:endCxn id="127" idx="2"/>
            </p:cNvCxnSpPr>
            <p:nvPr/>
          </p:nvCxnSpPr>
          <p:spPr>
            <a:xfrm rot="16200000" flipV="1">
              <a:off x="5150603" y="2997728"/>
              <a:ext cx="184619" cy="38564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5" name="Gerader Verbinder 109"/>
            <p:cNvCxnSpPr>
              <a:stCxn id="177" idx="6"/>
              <a:endCxn id="128" idx="2"/>
            </p:cNvCxnSpPr>
            <p:nvPr/>
          </p:nvCxnSpPr>
          <p:spPr>
            <a:xfrm rot="16200000" flipV="1">
              <a:off x="5247400" y="3094526"/>
              <a:ext cx="184619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6" name="Gerader Verbinder 110"/>
            <p:cNvCxnSpPr>
              <a:stCxn id="177" idx="6"/>
              <a:endCxn id="129" idx="2"/>
            </p:cNvCxnSpPr>
            <p:nvPr/>
          </p:nvCxnSpPr>
          <p:spPr>
            <a:xfrm rot="16200000">
              <a:off x="5343425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7" name="Gerader Verbinder 111"/>
            <p:cNvCxnSpPr>
              <a:stCxn id="177" idx="6"/>
            </p:cNvCxnSpPr>
            <p:nvPr/>
          </p:nvCxnSpPr>
          <p:spPr>
            <a:xfrm rot="16200000">
              <a:off x="5437378" y="3096597"/>
              <a:ext cx="184618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8" name="Gerader Verbinder 112"/>
            <p:cNvCxnSpPr>
              <a:stCxn id="177" idx="6"/>
            </p:cNvCxnSpPr>
            <p:nvPr/>
          </p:nvCxnSpPr>
          <p:spPr>
            <a:xfrm rot="16200000">
              <a:off x="5534821" y="2999154"/>
              <a:ext cx="184618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9" name="Gerader Verbinder 113"/>
            <p:cNvCxnSpPr>
              <a:stCxn id="178" idx="6"/>
              <a:endCxn id="126" idx="2"/>
            </p:cNvCxnSpPr>
            <p:nvPr/>
          </p:nvCxnSpPr>
          <p:spPr>
            <a:xfrm rot="16200000" flipV="1">
              <a:off x="5153001" y="2812220"/>
              <a:ext cx="184619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0" name="Gerader Verbinder 114"/>
            <p:cNvCxnSpPr>
              <a:stCxn id="178" idx="6"/>
              <a:endCxn id="127" idx="2"/>
            </p:cNvCxnSpPr>
            <p:nvPr/>
          </p:nvCxnSpPr>
          <p:spPr>
            <a:xfrm rot="16200000" flipV="1">
              <a:off x="5244556" y="2903775"/>
              <a:ext cx="184619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1" name="Gerader Verbinder 115"/>
            <p:cNvCxnSpPr>
              <a:stCxn id="178" idx="6"/>
              <a:endCxn id="128" idx="2"/>
            </p:cNvCxnSpPr>
            <p:nvPr/>
          </p:nvCxnSpPr>
          <p:spPr>
            <a:xfrm rot="16200000" flipV="1">
              <a:off x="5341354" y="3000572"/>
              <a:ext cx="184619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2" name="Gerader Verbinder 116"/>
            <p:cNvCxnSpPr>
              <a:stCxn id="178" idx="6"/>
              <a:endCxn id="129" idx="2"/>
            </p:cNvCxnSpPr>
            <p:nvPr/>
          </p:nvCxnSpPr>
          <p:spPr>
            <a:xfrm rot="16200000" flipV="1">
              <a:off x="5437378" y="3096597"/>
              <a:ext cx="184618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3" name="Gerader Verbinder 117"/>
            <p:cNvCxnSpPr>
              <a:stCxn id="178" idx="6"/>
            </p:cNvCxnSpPr>
            <p:nvPr/>
          </p:nvCxnSpPr>
          <p:spPr>
            <a:xfrm rot="16200000">
              <a:off x="5531332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4" name="Gerader Verbinder 118"/>
            <p:cNvCxnSpPr>
              <a:stCxn id="178" idx="6"/>
            </p:cNvCxnSpPr>
            <p:nvPr/>
          </p:nvCxnSpPr>
          <p:spPr>
            <a:xfrm rot="16200000">
              <a:off x="5628775" y="3093108"/>
              <a:ext cx="184618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5" name="Gerader Verbinder 119"/>
            <p:cNvCxnSpPr>
              <a:stCxn id="179" idx="6"/>
            </p:cNvCxnSpPr>
            <p:nvPr/>
          </p:nvCxnSpPr>
          <p:spPr>
            <a:xfrm rot="16200000">
              <a:off x="5726217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6" name="Gerader Verbinder 120"/>
            <p:cNvCxnSpPr>
              <a:stCxn id="179" idx="6"/>
            </p:cNvCxnSpPr>
            <p:nvPr/>
          </p:nvCxnSpPr>
          <p:spPr>
            <a:xfrm rot="16200000" flipV="1">
              <a:off x="5628775" y="3093108"/>
              <a:ext cx="184618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7" name="Gerader Verbinder 121"/>
            <p:cNvCxnSpPr>
              <a:stCxn id="179" idx="6"/>
              <a:endCxn id="129" idx="2"/>
            </p:cNvCxnSpPr>
            <p:nvPr/>
          </p:nvCxnSpPr>
          <p:spPr>
            <a:xfrm rot="16200000" flipV="1">
              <a:off x="5534821" y="2999154"/>
              <a:ext cx="184618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8" name="Gerader Verbinder 122"/>
            <p:cNvCxnSpPr>
              <a:stCxn id="179" idx="6"/>
              <a:endCxn id="128" idx="2"/>
            </p:cNvCxnSpPr>
            <p:nvPr/>
          </p:nvCxnSpPr>
          <p:spPr>
            <a:xfrm rot="16200000" flipV="1">
              <a:off x="5438796" y="2903130"/>
              <a:ext cx="184619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9" name="Gerader Verbinder 123"/>
            <p:cNvCxnSpPr>
              <a:stCxn id="179" idx="6"/>
              <a:endCxn id="127" idx="2"/>
            </p:cNvCxnSpPr>
            <p:nvPr/>
          </p:nvCxnSpPr>
          <p:spPr>
            <a:xfrm rot="16200000" flipV="1">
              <a:off x="5341999" y="2806332"/>
              <a:ext cx="184619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0" name="Gerader Verbinder 124"/>
            <p:cNvCxnSpPr>
              <a:stCxn id="179" idx="6"/>
              <a:endCxn id="126" idx="2"/>
            </p:cNvCxnSpPr>
            <p:nvPr/>
          </p:nvCxnSpPr>
          <p:spPr>
            <a:xfrm rot="16200000" flipV="1">
              <a:off x="5250444" y="2714777"/>
              <a:ext cx="184619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3" name="Oval 13"/>
            <p:cNvSpPr/>
            <p:nvPr/>
          </p:nvSpPr>
          <p:spPr>
            <a:xfrm rot="16200000">
              <a:off x="5450943" y="2241701"/>
              <a:ext cx="161899" cy="161899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cxnSp>
          <p:nvCxnSpPr>
            <p:cNvPr id="214" name="Gerader Verbinder 130"/>
            <p:cNvCxnSpPr>
              <a:cxnSpLocks/>
              <a:stCxn id="132" idx="6"/>
              <a:endCxn id="216" idx="2"/>
            </p:cNvCxnSpPr>
            <p:nvPr/>
          </p:nvCxnSpPr>
          <p:spPr>
            <a:xfrm rot="16200000">
              <a:off x="4913903" y="2356676"/>
              <a:ext cx="185422" cy="27926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6" name="Gerader Verbinder 134"/>
            <p:cNvCxnSpPr>
              <a:cxnSpLocks/>
              <a:stCxn id="132" idx="6"/>
            </p:cNvCxnSpPr>
            <p:nvPr/>
          </p:nvCxnSpPr>
          <p:spPr>
            <a:xfrm rot="16200000">
              <a:off x="5106726" y="2163854"/>
              <a:ext cx="185422" cy="664913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7" name="Gerader Verbinder 136"/>
            <p:cNvCxnSpPr>
              <a:cxnSpLocks/>
              <a:stCxn id="133" idx="6"/>
              <a:endCxn id="216" idx="2"/>
            </p:cNvCxnSpPr>
            <p:nvPr/>
          </p:nvCxnSpPr>
          <p:spPr>
            <a:xfrm rot="16200000">
              <a:off x="5005459" y="2448231"/>
              <a:ext cx="185422" cy="9615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9" name="Gerader Verbinder 140"/>
            <p:cNvCxnSpPr>
              <a:cxnSpLocks/>
              <a:stCxn id="133" idx="6"/>
            </p:cNvCxnSpPr>
            <p:nvPr/>
          </p:nvCxnSpPr>
          <p:spPr>
            <a:xfrm rot="16200000">
              <a:off x="5198281" y="2255409"/>
              <a:ext cx="185422" cy="481803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6" name="Gerader Verbinder 161"/>
            <p:cNvCxnSpPr>
              <a:stCxn id="136" idx="6"/>
              <a:endCxn id="216" idx="2"/>
            </p:cNvCxnSpPr>
            <p:nvPr/>
          </p:nvCxnSpPr>
          <p:spPr>
            <a:xfrm rot="16200000" flipV="1">
              <a:off x="5292234" y="2257614"/>
              <a:ext cx="185422" cy="4773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8" name="Gerader Verbinder 165"/>
            <p:cNvCxnSpPr>
              <a:stCxn id="136" idx="6"/>
            </p:cNvCxnSpPr>
            <p:nvPr/>
          </p:nvCxnSpPr>
          <p:spPr>
            <a:xfrm rot="16200000" flipV="1">
              <a:off x="5485056" y="2450436"/>
              <a:ext cx="185422" cy="9174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9" name="Gerader Verbinder 167"/>
            <p:cNvCxnSpPr>
              <a:stCxn id="137" idx="6"/>
              <a:endCxn id="216" idx="2"/>
            </p:cNvCxnSpPr>
            <p:nvPr/>
          </p:nvCxnSpPr>
          <p:spPr>
            <a:xfrm rot="16200000" flipV="1">
              <a:off x="5389676" y="2160172"/>
              <a:ext cx="185422" cy="67227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1" name="Gerader Verbinder 172"/>
            <p:cNvCxnSpPr>
              <a:stCxn id="137" idx="6"/>
            </p:cNvCxnSpPr>
            <p:nvPr/>
          </p:nvCxnSpPr>
          <p:spPr>
            <a:xfrm rot="16200000" flipV="1">
              <a:off x="5582498" y="2352994"/>
              <a:ext cx="185422" cy="286633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1" name="Oval 11"/>
            <p:cNvSpPr/>
            <p:nvPr/>
          </p:nvSpPr>
          <p:spPr>
            <a:xfrm rot="16200000">
              <a:off x="5065300" y="2241700"/>
              <a:ext cx="161899" cy="161899"/>
            </a:xfrm>
            <a:prstGeom prst="ellipse">
              <a:avLst/>
            </a:prstGeom>
            <a:solidFill>
              <a:srgbClr val="00B050"/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230" name="Oval 11"/>
            <p:cNvSpPr/>
            <p:nvPr/>
          </p:nvSpPr>
          <p:spPr>
            <a:xfrm rot="16200000">
              <a:off x="4884556" y="328520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232" name="Oval 11"/>
            <p:cNvSpPr/>
            <p:nvPr/>
          </p:nvSpPr>
          <p:spPr>
            <a:xfrm rot="16200000">
              <a:off x="5073515" y="328517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233" name="Oval 11"/>
            <p:cNvSpPr/>
            <p:nvPr/>
          </p:nvSpPr>
          <p:spPr>
            <a:xfrm rot="16200000">
              <a:off x="5262474" y="328514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234" name="Oval 11"/>
            <p:cNvSpPr/>
            <p:nvPr/>
          </p:nvSpPr>
          <p:spPr>
            <a:xfrm rot="16200000">
              <a:off x="5451434" y="328510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235" name="Oval 11"/>
            <p:cNvSpPr/>
            <p:nvPr/>
          </p:nvSpPr>
          <p:spPr>
            <a:xfrm rot="16200000">
              <a:off x="5640393" y="328507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</p:grpSp>
      <p:pic>
        <p:nvPicPr>
          <p:cNvPr id="7" name="Picture 514">
            <a:extLst>
              <a:ext uri="{FF2B5EF4-FFF2-40B4-BE49-F238E27FC236}">
                <a16:creationId xmlns:a16="http://schemas.microsoft.com/office/drawing/2014/main" xmlns="" id="{2B9C4E56-251B-1841-BF8E-68E28A88D1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793" t="17353" r="936" b="32310"/>
          <a:stretch/>
        </p:blipFill>
        <p:spPr>
          <a:xfrm>
            <a:off x="2208406" y="4199837"/>
            <a:ext cx="3726428" cy="2145135"/>
          </a:xfrm>
          <a:prstGeom prst="rect">
            <a:avLst/>
          </a:prstGeom>
        </p:spPr>
      </p:pic>
      <p:grpSp>
        <p:nvGrpSpPr>
          <p:cNvPr id="10" name="Group 280">
            <a:extLst>
              <a:ext uri="{FF2B5EF4-FFF2-40B4-BE49-F238E27FC236}">
                <a16:creationId xmlns:a16="http://schemas.microsoft.com/office/drawing/2014/main" xmlns="" id="{0DFEEC4A-EB8B-164A-95B9-6DD90717ACCF}"/>
              </a:ext>
            </a:extLst>
          </p:cNvPr>
          <p:cNvGrpSpPr/>
          <p:nvPr/>
        </p:nvGrpSpPr>
        <p:grpSpPr>
          <a:xfrm flipH="1">
            <a:off x="1425158" y="343945"/>
            <a:ext cx="694790" cy="673544"/>
            <a:chOff x="1014903" y="1952464"/>
            <a:chExt cx="1035293" cy="1042204"/>
          </a:xfrm>
        </p:grpSpPr>
        <p:sp>
          <p:nvSpPr>
            <p:cNvPr id="11" name="Freihandform 32">
              <a:extLst>
                <a:ext uri="{FF2B5EF4-FFF2-40B4-BE49-F238E27FC236}">
                  <a16:creationId xmlns:a16="http://schemas.microsoft.com/office/drawing/2014/main" xmlns="" id="{AB464242-8F7D-F64B-B54D-A11CDBA6D177}"/>
                </a:ext>
              </a:extLst>
            </p:cNvPr>
            <p:cNvSpPr/>
            <p:nvPr/>
          </p:nvSpPr>
          <p:spPr>
            <a:xfrm flipH="1">
              <a:off x="1014903" y="1952464"/>
              <a:ext cx="1035293" cy="1042204"/>
            </a:xfrm>
            <a:custGeom>
              <a:avLst/>
              <a:gdLst>
                <a:gd name="connsiteX0" fmla="*/ 0 w 3262006"/>
                <a:gd name="connsiteY0" fmla="*/ 3181607 h 3329774"/>
                <a:gd name="connsiteX1" fmla="*/ 431800 w 3262006"/>
                <a:gd name="connsiteY1" fmla="*/ 2682074 h 3329774"/>
                <a:gd name="connsiteX2" fmla="*/ 563033 w 3262006"/>
                <a:gd name="connsiteY2" fmla="*/ 2542374 h 3329774"/>
                <a:gd name="connsiteX3" fmla="*/ 630766 w 3262006"/>
                <a:gd name="connsiteY3" fmla="*/ 2415374 h 3329774"/>
                <a:gd name="connsiteX4" fmla="*/ 664633 w 3262006"/>
                <a:gd name="connsiteY4" fmla="*/ 2305307 h 3329774"/>
                <a:gd name="connsiteX5" fmla="*/ 690033 w 3262006"/>
                <a:gd name="connsiteY5" fmla="*/ 2165607 h 3329774"/>
                <a:gd name="connsiteX6" fmla="*/ 677333 w 3262006"/>
                <a:gd name="connsiteY6" fmla="*/ 1996274 h 3329774"/>
                <a:gd name="connsiteX7" fmla="*/ 579966 w 3262006"/>
                <a:gd name="connsiteY7" fmla="*/ 1666074 h 3329774"/>
                <a:gd name="connsiteX8" fmla="*/ 529166 w 3262006"/>
                <a:gd name="connsiteY8" fmla="*/ 1407840 h 3329774"/>
                <a:gd name="connsiteX9" fmla="*/ 541866 w 3262006"/>
                <a:gd name="connsiteY9" fmla="*/ 1191940 h 3329774"/>
                <a:gd name="connsiteX10" fmla="*/ 567266 w 3262006"/>
                <a:gd name="connsiteY10" fmla="*/ 908307 h 3329774"/>
                <a:gd name="connsiteX11" fmla="*/ 651933 w 3262006"/>
                <a:gd name="connsiteY11" fmla="*/ 658540 h 3329774"/>
                <a:gd name="connsiteX12" fmla="*/ 770466 w 3262006"/>
                <a:gd name="connsiteY12" fmla="*/ 472274 h 3329774"/>
                <a:gd name="connsiteX13" fmla="*/ 880533 w 3262006"/>
                <a:gd name="connsiteY13" fmla="*/ 357974 h 3329774"/>
                <a:gd name="connsiteX14" fmla="*/ 1155700 w 3262006"/>
                <a:gd name="connsiteY14" fmla="*/ 146307 h 3329774"/>
                <a:gd name="connsiteX15" fmla="*/ 1308100 w 3262006"/>
                <a:gd name="connsiteY15" fmla="*/ 74340 h 3329774"/>
                <a:gd name="connsiteX16" fmla="*/ 1477433 w 3262006"/>
                <a:gd name="connsiteY16" fmla="*/ 27774 h 3329774"/>
                <a:gd name="connsiteX17" fmla="*/ 1625600 w 3262006"/>
                <a:gd name="connsiteY17" fmla="*/ 6607 h 3329774"/>
                <a:gd name="connsiteX18" fmla="*/ 1828800 w 3262006"/>
                <a:gd name="connsiteY18" fmla="*/ 2374 h 3329774"/>
                <a:gd name="connsiteX19" fmla="*/ 2053166 w 3262006"/>
                <a:gd name="connsiteY19" fmla="*/ 40474 h 3329774"/>
                <a:gd name="connsiteX20" fmla="*/ 2345266 w 3262006"/>
                <a:gd name="connsiteY20" fmla="*/ 142074 h 3329774"/>
                <a:gd name="connsiteX21" fmla="*/ 2552700 w 3262006"/>
                <a:gd name="connsiteY21" fmla="*/ 260607 h 3329774"/>
                <a:gd name="connsiteX22" fmla="*/ 2688166 w 3262006"/>
                <a:gd name="connsiteY22" fmla="*/ 353740 h 3329774"/>
                <a:gd name="connsiteX23" fmla="*/ 2823633 w 3262006"/>
                <a:gd name="connsiteY23" fmla="*/ 459574 h 3329774"/>
                <a:gd name="connsiteX24" fmla="*/ 2988733 w 3262006"/>
                <a:gd name="connsiteY24" fmla="*/ 637374 h 3329774"/>
                <a:gd name="connsiteX25" fmla="*/ 3090333 w 3262006"/>
                <a:gd name="connsiteY25" fmla="*/ 794007 h 3329774"/>
                <a:gd name="connsiteX26" fmla="*/ 3145366 w 3262006"/>
                <a:gd name="connsiteY26" fmla="*/ 946407 h 3329774"/>
                <a:gd name="connsiteX27" fmla="*/ 3162300 w 3262006"/>
                <a:gd name="connsiteY27" fmla="*/ 1149607 h 3329774"/>
                <a:gd name="connsiteX28" fmla="*/ 3170766 w 3262006"/>
                <a:gd name="connsiteY28" fmla="*/ 1285074 h 3329774"/>
                <a:gd name="connsiteX29" fmla="*/ 3179233 w 3262006"/>
                <a:gd name="connsiteY29" fmla="*/ 1458640 h 3329774"/>
                <a:gd name="connsiteX30" fmla="*/ 3170766 w 3262006"/>
                <a:gd name="connsiteY30" fmla="*/ 1606807 h 3329774"/>
                <a:gd name="connsiteX31" fmla="*/ 3077633 w 3262006"/>
                <a:gd name="connsiteY31" fmla="*/ 1716874 h 3329774"/>
                <a:gd name="connsiteX32" fmla="*/ 3136900 w 3262006"/>
                <a:gd name="connsiteY32" fmla="*/ 1903140 h 3329774"/>
                <a:gd name="connsiteX33" fmla="*/ 3179233 w 3262006"/>
                <a:gd name="connsiteY33" fmla="*/ 2051307 h 3329774"/>
                <a:gd name="connsiteX34" fmla="*/ 3238500 w 3262006"/>
                <a:gd name="connsiteY34" fmla="*/ 2131740 h 3329774"/>
                <a:gd name="connsiteX35" fmla="*/ 3259666 w 3262006"/>
                <a:gd name="connsiteY35" fmla="*/ 2229107 h 3329774"/>
                <a:gd name="connsiteX36" fmla="*/ 3187700 w 3262006"/>
                <a:gd name="connsiteY36" fmla="*/ 2318007 h 3329774"/>
                <a:gd name="connsiteX37" fmla="*/ 3035300 w 3262006"/>
                <a:gd name="connsiteY37" fmla="*/ 2347640 h 3329774"/>
                <a:gd name="connsiteX38" fmla="*/ 3018366 w 3262006"/>
                <a:gd name="connsiteY38" fmla="*/ 2428074 h 3329774"/>
                <a:gd name="connsiteX39" fmla="*/ 3031066 w 3262006"/>
                <a:gd name="connsiteY39" fmla="*/ 2491574 h 3329774"/>
                <a:gd name="connsiteX40" fmla="*/ 3009900 w 3262006"/>
                <a:gd name="connsiteY40" fmla="*/ 2576240 h 3329774"/>
                <a:gd name="connsiteX41" fmla="*/ 2963333 w 3262006"/>
                <a:gd name="connsiteY41" fmla="*/ 2593174 h 3329774"/>
                <a:gd name="connsiteX42" fmla="*/ 2950633 w 3262006"/>
                <a:gd name="connsiteY42" fmla="*/ 2618574 h 3329774"/>
                <a:gd name="connsiteX43" fmla="*/ 2971800 w 3262006"/>
                <a:gd name="connsiteY43" fmla="*/ 2652440 h 3329774"/>
                <a:gd name="connsiteX44" fmla="*/ 2984500 w 3262006"/>
                <a:gd name="connsiteY44" fmla="*/ 2703240 h 3329774"/>
                <a:gd name="connsiteX45" fmla="*/ 2967566 w 3262006"/>
                <a:gd name="connsiteY45" fmla="*/ 2745574 h 3329774"/>
                <a:gd name="connsiteX46" fmla="*/ 2899833 w 3262006"/>
                <a:gd name="connsiteY46" fmla="*/ 2792140 h 3329774"/>
                <a:gd name="connsiteX47" fmla="*/ 2819400 w 3262006"/>
                <a:gd name="connsiteY47" fmla="*/ 2897974 h 3329774"/>
                <a:gd name="connsiteX48" fmla="*/ 2832100 w 3262006"/>
                <a:gd name="connsiteY48" fmla="*/ 3012274 h 3329774"/>
                <a:gd name="connsiteX49" fmla="*/ 2806700 w 3262006"/>
                <a:gd name="connsiteY49" fmla="*/ 3135040 h 3329774"/>
                <a:gd name="connsiteX50" fmla="*/ 2751666 w 3262006"/>
                <a:gd name="connsiteY50" fmla="*/ 3190074 h 3329774"/>
                <a:gd name="connsiteX51" fmla="*/ 2628900 w 3262006"/>
                <a:gd name="connsiteY51" fmla="*/ 3207007 h 3329774"/>
                <a:gd name="connsiteX52" fmla="*/ 2400300 w 3262006"/>
                <a:gd name="connsiteY52" fmla="*/ 3156207 h 3329774"/>
                <a:gd name="connsiteX53" fmla="*/ 2222500 w 3262006"/>
                <a:gd name="connsiteY53" fmla="*/ 3105407 h 3329774"/>
                <a:gd name="connsiteX54" fmla="*/ 2108200 w 3262006"/>
                <a:gd name="connsiteY54" fmla="*/ 3160440 h 3329774"/>
                <a:gd name="connsiteX55" fmla="*/ 2053166 w 3262006"/>
                <a:gd name="connsiteY55" fmla="*/ 3257807 h 3329774"/>
                <a:gd name="connsiteX56" fmla="*/ 2057400 w 3262006"/>
                <a:gd name="connsiteY56" fmla="*/ 3329774 h 3329774"/>
                <a:gd name="connsiteX0" fmla="*/ 0 w 3312806"/>
                <a:gd name="connsiteY0" fmla="*/ 3325541 h 3329774"/>
                <a:gd name="connsiteX1" fmla="*/ 482600 w 3312806"/>
                <a:gd name="connsiteY1" fmla="*/ 2682074 h 3329774"/>
                <a:gd name="connsiteX2" fmla="*/ 613833 w 3312806"/>
                <a:gd name="connsiteY2" fmla="*/ 2542374 h 3329774"/>
                <a:gd name="connsiteX3" fmla="*/ 681566 w 3312806"/>
                <a:gd name="connsiteY3" fmla="*/ 2415374 h 3329774"/>
                <a:gd name="connsiteX4" fmla="*/ 715433 w 3312806"/>
                <a:gd name="connsiteY4" fmla="*/ 2305307 h 3329774"/>
                <a:gd name="connsiteX5" fmla="*/ 740833 w 3312806"/>
                <a:gd name="connsiteY5" fmla="*/ 2165607 h 3329774"/>
                <a:gd name="connsiteX6" fmla="*/ 728133 w 3312806"/>
                <a:gd name="connsiteY6" fmla="*/ 1996274 h 3329774"/>
                <a:gd name="connsiteX7" fmla="*/ 630766 w 3312806"/>
                <a:gd name="connsiteY7" fmla="*/ 1666074 h 3329774"/>
                <a:gd name="connsiteX8" fmla="*/ 579966 w 3312806"/>
                <a:gd name="connsiteY8" fmla="*/ 1407840 h 3329774"/>
                <a:gd name="connsiteX9" fmla="*/ 592666 w 3312806"/>
                <a:gd name="connsiteY9" fmla="*/ 1191940 h 3329774"/>
                <a:gd name="connsiteX10" fmla="*/ 618066 w 3312806"/>
                <a:gd name="connsiteY10" fmla="*/ 908307 h 3329774"/>
                <a:gd name="connsiteX11" fmla="*/ 702733 w 3312806"/>
                <a:gd name="connsiteY11" fmla="*/ 658540 h 3329774"/>
                <a:gd name="connsiteX12" fmla="*/ 821266 w 3312806"/>
                <a:gd name="connsiteY12" fmla="*/ 472274 h 3329774"/>
                <a:gd name="connsiteX13" fmla="*/ 931333 w 3312806"/>
                <a:gd name="connsiteY13" fmla="*/ 357974 h 3329774"/>
                <a:gd name="connsiteX14" fmla="*/ 1206500 w 3312806"/>
                <a:gd name="connsiteY14" fmla="*/ 146307 h 3329774"/>
                <a:gd name="connsiteX15" fmla="*/ 1358900 w 3312806"/>
                <a:gd name="connsiteY15" fmla="*/ 74340 h 3329774"/>
                <a:gd name="connsiteX16" fmla="*/ 1528233 w 3312806"/>
                <a:gd name="connsiteY16" fmla="*/ 27774 h 3329774"/>
                <a:gd name="connsiteX17" fmla="*/ 1676400 w 3312806"/>
                <a:gd name="connsiteY17" fmla="*/ 6607 h 3329774"/>
                <a:gd name="connsiteX18" fmla="*/ 1879600 w 3312806"/>
                <a:gd name="connsiteY18" fmla="*/ 2374 h 3329774"/>
                <a:gd name="connsiteX19" fmla="*/ 2103966 w 3312806"/>
                <a:gd name="connsiteY19" fmla="*/ 40474 h 3329774"/>
                <a:gd name="connsiteX20" fmla="*/ 2396066 w 3312806"/>
                <a:gd name="connsiteY20" fmla="*/ 142074 h 3329774"/>
                <a:gd name="connsiteX21" fmla="*/ 2603500 w 3312806"/>
                <a:gd name="connsiteY21" fmla="*/ 260607 h 3329774"/>
                <a:gd name="connsiteX22" fmla="*/ 2738966 w 3312806"/>
                <a:gd name="connsiteY22" fmla="*/ 353740 h 3329774"/>
                <a:gd name="connsiteX23" fmla="*/ 2874433 w 3312806"/>
                <a:gd name="connsiteY23" fmla="*/ 459574 h 3329774"/>
                <a:gd name="connsiteX24" fmla="*/ 3039533 w 3312806"/>
                <a:gd name="connsiteY24" fmla="*/ 637374 h 3329774"/>
                <a:gd name="connsiteX25" fmla="*/ 3141133 w 3312806"/>
                <a:gd name="connsiteY25" fmla="*/ 794007 h 3329774"/>
                <a:gd name="connsiteX26" fmla="*/ 3196166 w 3312806"/>
                <a:gd name="connsiteY26" fmla="*/ 946407 h 3329774"/>
                <a:gd name="connsiteX27" fmla="*/ 3213100 w 3312806"/>
                <a:gd name="connsiteY27" fmla="*/ 1149607 h 3329774"/>
                <a:gd name="connsiteX28" fmla="*/ 3221566 w 3312806"/>
                <a:gd name="connsiteY28" fmla="*/ 1285074 h 3329774"/>
                <a:gd name="connsiteX29" fmla="*/ 3230033 w 3312806"/>
                <a:gd name="connsiteY29" fmla="*/ 1458640 h 3329774"/>
                <a:gd name="connsiteX30" fmla="*/ 3221566 w 3312806"/>
                <a:gd name="connsiteY30" fmla="*/ 1606807 h 3329774"/>
                <a:gd name="connsiteX31" fmla="*/ 3128433 w 3312806"/>
                <a:gd name="connsiteY31" fmla="*/ 1716874 h 3329774"/>
                <a:gd name="connsiteX32" fmla="*/ 3187700 w 3312806"/>
                <a:gd name="connsiteY32" fmla="*/ 1903140 h 3329774"/>
                <a:gd name="connsiteX33" fmla="*/ 3230033 w 3312806"/>
                <a:gd name="connsiteY33" fmla="*/ 2051307 h 3329774"/>
                <a:gd name="connsiteX34" fmla="*/ 3289300 w 3312806"/>
                <a:gd name="connsiteY34" fmla="*/ 2131740 h 3329774"/>
                <a:gd name="connsiteX35" fmla="*/ 3310466 w 3312806"/>
                <a:gd name="connsiteY35" fmla="*/ 2229107 h 3329774"/>
                <a:gd name="connsiteX36" fmla="*/ 3238500 w 3312806"/>
                <a:gd name="connsiteY36" fmla="*/ 2318007 h 3329774"/>
                <a:gd name="connsiteX37" fmla="*/ 3086100 w 3312806"/>
                <a:gd name="connsiteY37" fmla="*/ 2347640 h 3329774"/>
                <a:gd name="connsiteX38" fmla="*/ 3069166 w 3312806"/>
                <a:gd name="connsiteY38" fmla="*/ 2428074 h 3329774"/>
                <a:gd name="connsiteX39" fmla="*/ 3081866 w 3312806"/>
                <a:gd name="connsiteY39" fmla="*/ 2491574 h 3329774"/>
                <a:gd name="connsiteX40" fmla="*/ 3060700 w 3312806"/>
                <a:gd name="connsiteY40" fmla="*/ 2576240 h 3329774"/>
                <a:gd name="connsiteX41" fmla="*/ 3014133 w 3312806"/>
                <a:gd name="connsiteY41" fmla="*/ 2593174 h 3329774"/>
                <a:gd name="connsiteX42" fmla="*/ 3001433 w 3312806"/>
                <a:gd name="connsiteY42" fmla="*/ 2618574 h 3329774"/>
                <a:gd name="connsiteX43" fmla="*/ 3022600 w 3312806"/>
                <a:gd name="connsiteY43" fmla="*/ 2652440 h 3329774"/>
                <a:gd name="connsiteX44" fmla="*/ 3035300 w 3312806"/>
                <a:gd name="connsiteY44" fmla="*/ 2703240 h 3329774"/>
                <a:gd name="connsiteX45" fmla="*/ 3018366 w 3312806"/>
                <a:gd name="connsiteY45" fmla="*/ 2745574 h 3329774"/>
                <a:gd name="connsiteX46" fmla="*/ 2950633 w 3312806"/>
                <a:gd name="connsiteY46" fmla="*/ 2792140 h 3329774"/>
                <a:gd name="connsiteX47" fmla="*/ 2870200 w 3312806"/>
                <a:gd name="connsiteY47" fmla="*/ 2897974 h 3329774"/>
                <a:gd name="connsiteX48" fmla="*/ 2882900 w 3312806"/>
                <a:gd name="connsiteY48" fmla="*/ 3012274 h 3329774"/>
                <a:gd name="connsiteX49" fmla="*/ 2857500 w 3312806"/>
                <a:gd name="connsiteY49" fmla="*/ 3135040 h 3329774"/>
                <a:gd name="connsiteX50" fmla="*/ 2802466 w 3312806"/>
                <a:gd name="connsiteY50" fmla="*/ 3190074 h 3329774"/>
                <a:gd name="connsiteX51" fmla="*/ 2679700 w 3312806"/>
                <a:gd name="connsiteY51" fmla="*/ 3207007 h 3329774"/>
                <a:gd name="connsiteX52" fmla="*/ 2451100 w 3312806"/>
                <a:gd name="connsiteY52" fmla="*/ 3156207 h 3329774"/>
                <a:gd name="connsiteX53" fmla="*/ 2273300 w 3312806"/>
                <a:gd name="connsiteY53" fmla="*/ 3105407 h 3329774"/>
                <a:gd name="connsiteX54" fmla="*/ 2159000 w 3312806"/>
                <a:gd name="connsiteY54" fmla="*/ 3160440 h 3329774"/>
                <a:gd name="connsiteX55" fmla="*/ 2103966 w 3312806"/>
                <a:gd name="connsiteY55" fmla="*/ 3257807 h 3329774"/>
                <a:gd name="connsiteX56" fmla="*/ 2108200 w 3312806"/>
                <a:gd name="connsiteY56" fmla="*/ 3329774 h 332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312806" h="3329774">
                  <a:moveTo>
                    <a:pt x="0" y="3325541"/>
                  </a:moveTo>
                  <a:cubicBezTo>
                    <a:pt x="160867" y="3111052"/>
                    <a:pt x="380294" y="2812602"/>
                    <a:pt x="482600" y="2682074"/>
                  </a:cubicBezTo>
                  <a:cubicBezTo>
                    <a:pt x="584906" y="2551546"/>
                    <a:pt x="580672" y="2586824"/>
                    <a:pt x="613833" y="2542374"/>
                  </a:cubicBezTo>
                  <a:cubicBezTo>
                    <a:pt x="646994" y="2497924"/>
                    <a:pt x="664633" y="2454885"/>
                    <a:pt x="681566" y="2415374"/>
                  </a:cubicBezTo>
                  <a:cubicBezTo>
                    <a:pt x="698499" y="2375863"/>
                    <a:pt x="705555" y="2346935"/>
                    <a:pt x="715433" y="2305307"/>
                  </a:cubicBezTo>
                  <a:cubicBezTo>
                    <a:pt x="725311" y="2263679"/>
                    <a:pt x="738716" y="2217112"/>
                    <a:pt x="740833" y="2165607"/>
                  </a:cubicBezTo>
                  <a:cubicBezTo>
                    <a:pt x="742950" y="2114102"/>
                    <a:pt x="746477" y="2079529"/>
                    <a:pt x="728133" y="1996274"/>
                  </a:cubicBezTo>
                  <a:cubicBezTo>
                    <a:pt x="709789" y="1913019"/>
                    <a:pt x="655460" y="1764146"/>
                    <a:pt x="630766" y="1666074"/>
                  </a:cubicBezTo>
                  <a:cubicBezTo>
                    <a:pt x="606072" y="1568002"/>
                    <a:pt x="586316" y="1486862"/>
                    <a:pt x="579966" y="1407840"/>
                  </a:cubicBezTo>
                  <a:cubicBezTo>
                    <a:pt x="573616" y="1328818"/>
                    <a:pt x="586316" y="1275195"/>
                    <a:pt x="592666" y="1191940"/>
                  </a:cubicBezTo>
                  <a:cubicBezTo>
                    <a:pt x="599016" y="1108685"/>
                    <a:pt x="599722" y="997207"/>
                    <a:pt x="618066" y="908307"/>
                  </a:cubicBezTo>
                  <a:cubicBezTo>
                    <a:pt x="636410" y="819407"/>
                    <a:pt x="668866" y="731212"/>
                    <a:pt x="702733" y="658540"/>
                  </a:cubicBezTo>
                  <a:cubicBezTo>
                    <a:pt x="736600" y="585868"/>
                    <a:pt x="783166" y="522368"/>
                    <a:pt x="821266" y="472274"/>
                  </a:cubicBezTo>
                  <a:cubicBezTo>
                    <a:pt x="859366" y="422180"/>
                    <a:pt x="867127" y="412302"/>
                    <a:pt x="931333" y="357974"/>
                  </a:cubicBezTo>
                  <a:cubicBezTo>
                    <a:pt x="995539" y="303646"/>
                    <a:pt x="1135239" y="193579"/>
                    <a:pt x="1206500" y="146307"/>
                  </a:cubicBezTo>
                  <a:cubicBezTo>
                    <a:pt x="1277761" y="99035"/>
                    <a:pt x="1305278" y="94095"/>
                    <a:pt x="1358900" y="74340"/>
                  </a:cubicBezTo>
                  <a:cubicBezTo>
                    <a:pt x="1412522" y="54585"/>
                    <a:pt x="1475316" y="39063"/>
                    <a:pt x="1528233" y="27774"/>
                  </a:cubicBezTo>
                  <a:cubicBezTo>
                    <a:pt x="1581150" y="16485"/>
                    <a:pt x="1617839" y="10840"/>
                    <a:pt x="1676400" y="6607"/>
                  </a:cubicBezTo>
                  <a:cubicBezTo>
                    <a:pt x="1734961" y="2374"/>
                    <a:pt x="1808339" y="-3270"/>
                    <a:pt x="1879600" y="2374"/>
                  </a:cubicBezTo>
                  <a:cubicBezTo>
                    <a:pt x="1950861" y="8018"/>
                    <a:pt x="2017888" y="17191"/>
                    <a:pt x="2103966" y="40474"/>
                  </a:cubicBezTo>
                  <a:cubicBezTo>
                    <a:pt x="2190044" y="63757"/>
                    <a:pt x="2312810" y="105385"/>
                    <a:pt x="2396066" y="142074"/>
                  </a:cubicBezTo>
                  <a:cubicBezTo>
                    <a:pt x="2479322" y="178763"/>
                    <a:pt x="2546350" y="225329"/>
                    <a:pt x="2603500" y="260607"/>
                  </a:cubicBezTo>
                  <a:cubicBezTo>
                    <a:pt x="2660650" y="295885"/>
                    <a:pt x="2693811" y="320579"/>
                    <a:pt x="2738966" y="353740"/>
                  </a:cubicBezTo>
                  <a:cubicBezTo>
                    <a:pt x="2784122" y="386901"/>
                    <a:pt x="2824339" y="412302"/>
                    <a:pt x="2874433" y="459574"/>
                  </a:cubicBezTo>
                  <a:cubicBezTo>
                    <a:pt x="2924527" y="506846"/>
                    <a:pt x="2995083" y="581635"/>
                    <a:pt x="3039533" y="637374"/>
                  </a:cubicBezTo>
                  <a:cubicBezTo>
                    <a:pt x="3083983" y="693113"/>
                    <a:pt x="3115028" y="742501"/>
                    <a:pt x="3141133" y="794007"/>
                  </a:cubicBezTo>
                  <a:cubicBezTo>
                    <a:pt x="3167239" y="845512"/>
                    <a:pt x="3184171" y="887140"/>
                    <a:pt x="3196166" y="946407"/>
                  </a:cubicBezTo>
                  <a:cubicBezTo>
                    <a:pt x="3208161" y="1005674"/>
                    <a:pt x="3208867" y="1093162"/>
                    <a:pt x="3213100" y="1149607"/>
                  </a:cubicBezTo>
                  <a:cubicBezTo>
                    <a:pt x="3217333" y="1206052"/>
                    <a:pt x="3218744" y="1233568"/>
                    <a:pt x="3221566" y="1285074"/>
                  </a:cubicBezTo>
                  <a:cubicBezTo>
                    <a:pt x="3224388" y="1336579"/>
                    <a:pt x="3230033" y="1405018"/>
                    <a:pt x="3230033" y="1458640"/>
                  </a:cubicBezTo>
                  <a:cubicBezTo>
                    <a:pt x="3230033" y="1512262"/>
                    <a:pt x="3238499" y="1563768"/>
                    <a:pt x="3221566" y="1606807"/>
                  </a:cubicBezTo>
                  <a:cubicBezTo>
                    <a:pt x="3204633" y="1649846"/>
                    <a:pt x="3134077" y="1667485"/>
                    <a:pt x="3128433" y="1716874"/>
                  </a:cubicBezTo>
                  <a:cubicBezTo>
                    <a:pt x="3122789" y="1766263"/>
                    <a:pt x="3170767" y="1847401"/>
                    <a:pt x="3187700" y="1903140"/>
                  </a:cubicBezTo>
                  <a:cubicBezTo>
                    <a:pt x="3204633" y="1958879"/>
                    <a:pt x="3213100" y="2013207"/>
                    <a:pt x="3230033" y="2051307"/>
                  </a:cubicBezTo>
                  <a:cubicBezTo>
                    <a:pt x="3246966" y="2089407"/>
                    <a:pt x="3275895" y="2102107"/>
                    <a:pt x="3289300" y="2131740"/>
                  </a:cubicBezTo>
                  <a:cubicBezTo>
                    <a:pt x="3302705" y="2161373"/>
                    <a:pt x="3318933" y="2198063"/>
                    <a:pt x="3310466" y="2229107"/>
                  </a:cubicBezTo>
                  <a:cubicBezTo>
                    <a:pt x="3301999" y="2260151"/>
                    <a:pt x="3275894" y="2298251"/>
                    <a:pt x="3238500" y="2318007"/>
                  </a:cubicBezTo>
                  <a:cubicBezTo>
                    <a:pt x="3201106" y="2337762"/>
                    <a:pt x="3114322" y="2329295"/>
                    <a:pt x="3086100" y="2347640"/>
                  </a:cubicBezTo>
                  <a:cubicBezTo>
                    <a:pt x="3057878" y="2365984"/>
                    <a:pt x="3069872" y="2404085"/>
                    <a:pt x="3069166" y="2428074"/>
                  </a:cubicBezTo>
                  <a:cubicBezTo>
                    <a:pt x="3068460" y="2452063"/>
                    <a:pt x="3083277" y="2466880"/>
                    <a:pt x="3081866" y="2491574"/>
                  </a:cubicBezTo>
                  <a:cubicBezTo>
                    <a:pt x="3080455" y="2516268"/>
                    <a:pt x="3071989" y="2559307"/>
                    <a:pt x="3060700" y="2576240"/>
                  </a:cubicBezTo>
                  <a:cubicBezTo>
                    <a:pt x="3049411" y="2593173"/>
                    <a:pt x="3024011" y="2586118"/>
                    <a:pt x="3014133" y="2593174"/>
                  </a:cubicBezTo>
                  <a:cubicBezTo>
                    <a:pt x="3004255" y="2600230"/>
                    <a:pt x="3000022" y="2608696"/>
                    <a:pt x="3001433" y="2618574"/>
                  </a:cubicBezTo>
                  <a:cubicBezTo>
                    <a:pt x="3002844" y="2628452"/>
                    <a:pt x="3016956" y="2638329"/>
                    <a:pt x="3022600" y="2652440"/>
                  </a:cubicBezTo>
                  <a:cubicBezTo>
                    <a:pt x="3028245" y="2666551"/>
                    <a:pt x="3036006" y="2687718"/>
                    <a:pt x="3035300" y="2703240"/>
                  </a:cubicBezTo>
                  <a:cubicBezTo>
                    <a:pt x="3034594" y="2718762"/>
                    <a:pt x="3032477" y="2730757"/>
                    <a:pt x="3018366" y="2745574"/>
                  </a:cubicBezTo>
                  <a:cubicBezTo>
                    <a:pt x="3004255" y="2760391"/>
                    <a:pt x="2975327" y="2766740"/>
                    <a:pt x="2950633" y="2792140"/>
                  </a:cubicBezTo>
                  <a:cubicBezTo>
                    <a:pt x="2925939" y="2817540"/>
                    <a:pt x="2881489" y="2861285"/>
                    <a:pt x="2870200" y="2897974"/>
                  </a:cubicBezTo>
                  <a:cubicBezTo>
                    <a:pt x="2858911" y="2934663"/>
                    <a:pt x="2885017" y="2972763"/>
                    <a:pt x="2882900" y="3012274"/>
                  </a:cubicBezTo>
                  <a:cubicBezTo>
                    <a:pt x="2880783" y="3051785"/>
                    <a:pt x="2870906" y="3105407"/>
                    <a:pt x="2857500" y="3135040"/>
                  </a:cubicBezTo>
                  <a:cubicBezTo>
                    <a:pt x="2844094" y="3164673"/>
                    <a:pt x="2832099" y="3178079"/>
                    <a:pt x="2802466" y="3190074"/>
                  </a:cubicBezTo>
                  <a:cubicBezTo>
                    <a:pt x="2772833" y="3202069"/>
                    <a:pt x="2738261" y="3212652"/>
                    <a:pt x="2679700" y="3207007"/>
                  </a:cubicBezTo>
                  <a:cubicBezTo>
                    <a:pt x="2621139" y="3201363"/>
                    <a:pt x="2518833" y="3173140"/>
                    <a:pt x="2451100" y="3156207"/>
                  </a:cubicBezTo>
                  <a:cubicBezTo>
                    <a:pt x="2383367" y="3139274"/>
                    <a:pt x="2321983" y="3104701"/>
                    <a:pt x="2273300" y="3105407"/>
                  </a:cubicBezTo>
                  <a:cubicBezTo>
                    <a:pt x="2224617" y="3106112"/>
                    <a:pt x="2187222" y="3135040"/>
                    <a:pt x="2159000" y="3160440"/>
                  </a:cubicBezTo>
                  <a:cubicBezTo>
                    <a:pt x="2130778" y="3185840"/>
                    <a:pt x="2112433" y="3229585"/>
                    <a:pt x="2103966" y="3257807"/>
                  </a:cubicBezTo>
                  <a:cubicBezTo>
                    <a:pt x="2095499" y="3286029"/>
                    <a:pt x="2108200" y="3329774"/>
                    <a:pt x="2108200" y="3329774"/>
                  </a:cubicBezTo>
                </a:path>
              </a:pathLst>
            </a:custGeom>
            <a:solidFill>
              <a:srgbClr val="FFFFFF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/>
            </a:p>
          </p:txBody>
        </p:sp>
        <p:grpSp>
          <p:nvGrpSpPr>
            <p:cNvPr id="12" name="Group 282">
              <a:extLst>
                <a:ext uri="{FF2B5EF4-FFF2-40B4-BE49-F238E27FC236}">
                  <a16:creationId xmlns:a16="http://schemas.microsoft.com/office/drawing/2014/main" xmlns="" id="{C7F7E4DD-C071-994A-9698-4A40252CD878}"/>
                </a:ext>
              </a:extLst>
            </p:cNvPr>
            <p:cNvGrpSpPr/>
            <p:nvPr/>
          </p:nvGrpSpPr>
          <p:grpSpPr>
            <a:xfrm>
              <a:off x="1444117" y="2368374"/>
              <a:ext cx="153515" cy="304412"/>
              <a:chOff x="1444117" y="2368374"/>
              <a:chExt cx="153515" cy="304412"/>
            </a:xfrm>
            <a:effectLst/>
          </p:grpSpPr>
          <p:sp>
            <p:nvSpPr>
              <p:cNvPr id="13" name="Freihandform 9">
                <a:extLst>
                  <a:ext uri="{FF2B5EF4-FFF2-40B4-BE49-F238E27FC236}">
                    <a16:creationId xmlns:a16="http://schemas.microsoft.com/office/drawing/2014/main" xmlns="" id="{4D148B15-1102-3F42-BFAF-ACA9BBB5CADE}"/>
                  </a:ext>
                </a:extLst>
              </p:cNvPr>
              <p:cNvSpPr/>
              <p:nvPr/>
            </p:nvSpPr>
            <p:spPr>
              <a:xfrm flipH="1">
                <a:off x="1444117" y="2368374"/>
                <a:ext cx="153515" cy="304412"/>
              </a:xfrm>
              <a:custGeom>
                <a:avLst/>
                <a:gdLst>
                  <a:gd name="connsiteX0" fmla="*/ 2047319 w 2155984"/>
                  <a:gd name="connsiteY0" fmla="*/ 4021611 h 4268615"/>
                  <a:gd name="connsiteX1" fmla="*/ 1897904 w 2155984"/>
                  <a:gd name="connsiteY1" fmla="*/ 4150655 h 4268615"/>
                  <a:gd name="connsiteX2" fmla="*/ 1755281 w 2155984"/>
                  <a:gd name="connsiteY2" fmla="*/ 4218572 h 4268615"/>
                  <a:gd name="connsiteX3" fmla="*/ 1633033 w 2155984"/>
                  <a:gd name="connsiteY3" fmla="*/ 4259323 h 4268615"/>
                  <a:gd name="connsiteX4" fmla="*/ 1510785 w 2155984"/>
                  <a:gd name="connsiteY4" fmla="*/ 4259323 h 4268615"/>
                  <a:gd name="connsiteX5" fmla="*/ 1273080 w 2155984"/>
                  <a:gd name="connsiteY5" fmla="*/ 4157446 h 4268615"/>
                  <a:gd name="connsiteX6" fmla="*/ 865586 w 2155984"/>
                  <a:gd name="connsiteY6" fmla="*/ 3845024 h 4268615"/>
                  <a:gd name="connsiteX7" fmla="*/ 587131 w 2155984"/>
                  <a:gd name="connsiteY7" fmla="*/ 3607312 h 4268615"/>
                  <a:gd name="connsiteX8" fmla="*/ 315468 w 2155984"/>
                  <a:gd name="connsiteY8" fmla="*/ 3349225 h 4268615"/>
                  <a:gd name="connsiteX9" fmla="*/ 200012 w 2155984"/>
                  <a:gd name="connsiteY9" fmla="*/ 3118304 h 4268615"/>
                  <a:gd name="connsiteX10" fmla="*/ 57389 w 2155984"/>
                  <a:gd name="connsiteY10" fmla="*/ 2418751 h 4268615"/>
                  <a:gd name="connsiteX11" fmla="*/ 3056 w 2155984"/>
                  <a:gd name="connsiteY11" fmla="*/ 1882200 h 4268615"/>
                  <a:gd name="connsiteX12" fmla="*/ 16639 w 2155984"/>
                  <a:gd name="connsiteY12" fmla="*/ 1372816 h 4268615"/>
                  <a:gd name="connsiteX13" fmla="*/ 98138 w 2155984"/>
                  <a:gd name="connsiteY13" fmla="*/ 999269 h 4268615"/>
                  <a:gd name="connsiteX14" fmla="*/ 288302 w 2155984"/>
                  <a:gd name="connsiteY14" fmla="*/ 571386 h 4268615"/>
                  <a:gd name="connsiteX15" fmla="*/ 437717 w 2155984"/>
                  <a:gd name="connsiteY15" fmla="*/ 381217 h 4268615"/>
                  <a:gd name="connsiteX16" fmla="*/ 722963 w 2155984"/>
                  <a:gd name="connsiteY16" fmla="*/ 157088 h 4268615"/>
                  <a:gd name="connsiteX17" fmla="*/ 974251 w 2155984"/>
                  <a:gd name="connsiteY17" fmla="*/ 55211 h 4268615"/>
                  <a:gd name="connsiteX18" fmla="*/ 1239122 w 2155984"/>
                  <a:gd name="connsiteY18" fmla="*/ 877 h 4268615"/>
                  <a:gd name="connsiteX19" fmla="*/ 1524368 w 2155984"/>
                  <a:gd name="connsiteY19" fmla="*/ 28044 h 4268615"/>
                  <a:gd name="connsiteX20" fmla="*/ 1762073 w 2155984"/>
                  <a:gd name="connsiteY20" fmla="*/ 109545 h 4268615"/>
                  <a:gd name="connsiteX21" fmla="*/ 1938654 w 2155984"/>
                  <a:gd name="connsiteY21" fmla="*/ 245381 h 4268615"/>
                  <a:gd name="connsiteX22" fmla="*/ 2088068 w 2155984"/>
                  <a:gd name="connsiteY22" fmla="*/ 421967 h 4268615"/>
                  <a:gd name="connsiteX23" fmla="*/ 2135609 w 2155984"/>
                  <a:gd name="connsiteY23" fmla="*/ 551011 h 4268615"/>
                  <a:gd name="connsiteX24" fmla="*/ 2155984 w 2155984"/>
                  <a:gd name="connsiteY24" fmla="*/ 652888 h 4268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155984" h="4268615">
                    <a:moveTo>
                      <a:pt x="2047319" y="4021611"/>
                    </a:moveTo>
                    <a:cubicBezTo>
                      <a:pt x="1996948" y="4069719"/>
                      <a:pt x="1946577" y="4117828"/>
                      <a:pt x="1897904" y="4150655"/>
                    </a:cubicBezTo>
                    <a:cubicBezTo>
                      <a:pt x="1849231" y="4183482"/>
                      <a:pt x="1799426" y="4200461"/>
                      <a:pt x="1755281" y="4218572"/>
                    </a:cubicBezTo>
                    <a:cubicBezTo>
                      <a:pt x="1711136" y="4236683"/>
                      <a:pt x="1673782" y="4252531"/>
                      <a:pt x="1633033" y="4259323"/>
                    </a:cubicBezTo>
                    <a:cubicBezTo>
                      <a:pt x="1592284" y="4266115"/>
                      <a:pt x="1570777" y="4276303"/>
                      <a:pt x="1510785" y="4259323"/>
                    </a:cubicBezTo>
                    <a:cubicBezTo>
                      <a:pt x="1450793" y="4242344"/>
                      <a:pt x="1380613" y="4226496"/>
                      <a:pt x="1273080" y="4157446"/>
                    </a:cubicBezTo>
                    <a:cubicBezTo>
                      <a:pt x="1165547" y="4088396"/>
                      <a:pt x="979911" y="3936713"/>
                      <a:pt x="865586" y="3845024"/>
                    </a:cubicBezTo>
                    <a:cubicBezTo>
                      <a:pt x="751261" y="3753335"/>
                      <a:pt x="678817" y="3689945"/>
                      <a:pt x="587131" y="3607312"/>
                    </a:cubicBezTo>
                    <a:cubicBezTo>
                      <a:pt x="495445" y="3524679"/>
                      <a:pt x="379988" y="3430726"/>
                      <a:pt x="315468" y="3349225"/>
                    </a:cubicBezTo>
                    <a:cubicBezTo>
                      <a:pt x="250948" y="3267724"/>
                      <a:pt x="243025" y="3273383"/>
                      <a:pt x="200012" y="3118304"/>
                    </a:cubicBezTo>
                    <a:cubicBezTo>
                      <a:pt x="156999" y="2963225"/>
                      <a:pt x="90215" y="2624768"/>
                      <a:pt x="57389" y="2418751"/>
                    </a:cubicBezTo>
                    <a:cubicBezTo>
                      <a:pt x="24563" y="2212734"/>
                      <a:pt x="9848" y="2056522"/>
                      <a:pt x="3056" y="1882200"/>
                    </a:cubicBezTo>
                    <a:cubicBezTo>
                      <a:pt x="-3736" y="1707877"/>
                      <a:pt x="792" y="1519971"/>
                      <a:pt x="16639" y="1372816"/>
                    </a:cubicBezTo>
                    <a:cubicBezTo>
                      <a:pt x="32486" y="1225661"/>
                      <a:pt x="52861" y="1132841"/>
                      <a:pt x="98138" y="999269"/>
                    </a:cubicBezTo>
                    <a:cubicBezTo>
                      <a:pt x="143415" y="865697"/>
                      <a:pt x="231705" y="674395"/>
                      <a:pt x="288302" y="571386"/>
                    </a:cubicBezTo>
                    <a:cubicBezTo>
                      <a:pt x="344898" y="468377"/>
                      <a:pt x="365273" y="450267"/>
                      <a:pt x="437717" y="381217"/>
                    </a:cubicBezTo>
                    <a:cubicBezTo>
                      <a:pt x="510160" y="312167"/>
                      <a:pt x="633541" y="211422"/>
                      <a:pt x="722963" y="157088"/>
                    </a:cubicBezTo>
                    <a:cubicBezTo>
                      <a:pt x="812385" y="102754"/>
                      <a:pt x="888224" y="81246"/>
                      <a:pt x="974251" y="55211"/>
                    </a:cubicBezTo>
                    <a:cubicBezTo>
                      <a:pt x="1060277" y="29176"/>
                      <a:pt x="1147436" y="5405"/>
                      <a:pt x="1239122" y="877"/>
                    </a:cubicBezTo>
                    <a:cubicBezTo>
                      <a:pt x="1330808" y="-3651"/>
                      <a:pt x="1437209" y="9933"/>
                      <a:pt x="1524368" y="28044"/>
                    </a:cubicBezTo>
                    <a:cubicBezTo>
                      <a:pt x="1611527" y="46155"/>
                      <a:pt x="1693025" y="73322"/>
                      <a:pt x="1762073" y="109545"/>
                    </a:cubicBezTo>
                    <a:cubicBezTo>
                      <a:pt x="1831121" y="145768"/>
                      <a:pt x="1884322" y="193311"/>
                      <a:pt x="1938654" y="245381"/>
                    </a:cubicBezTo>
                    <a:cubicBezTo>
                      <a:pt x="1992986" y="297451"/>
                      <a:pt x="2055242" y="371029"/>
                      <a:pt x="2088068" y="421967"/>
                    </a:cubicBezTo>
                    <a:cubicBezTo>
                      <a:pt x="2120894" y="472905"/>
                      <a:pt x="2124290" y="512524"/>
                      <a:pt x="2135609" y="551011"/>
                    </a:cubicBezTo>
                    <a:cubicBezTo>
                      <a:pt x="2146928" y="589498"/>
                      <a:pt x="2151456" y="621193"/>
                      <a:pt x="2155984" y="652888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40000" lnSpcReduction="20000"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4" name="Freihandform 13">
                <a:extLst>
                  <a:ext uri="{FF2B5EF4-FFF2-40B4-BE49-F238E27FC236}">
                    <a16:creationId xmlns:a16="http://schemas.microsoft.com/office/drawing/2014/main" xmlns="" id="{2037BF0B-B23D-1247-AD79-4DDB145688D4}"/>
                  </a:ext>
                </a:extLst>
              </p:cNvPr>
              <p:cNvSpPr/>
              <p:nvPr/>
            </p:nvSpPr>
            <p:spPr>
              <a:xfrm flipH="1">
                <a:off x="1473395" y="2408084"/>
                <a:ext cx="97074" cy="171528"/>
              </a:xfrm>
              <a:custGeom>
                <a:avLst/>
                <a:gdLst>
                  <a:gd name="connsiteX0" fmla="*/ 1115728 w 1363321"/>
                  <a:gd name="connsiteY0" fmla="*/ 1080863 h 2405260"/>
                  <a:gd name="connsiteX1" fmla="*/ 1258351 w 1363321"/>
                  <a:gd name="connsiteY1" fmla="*/ 883901 h 2405260"/>
                  <a:gd name="connsiteX2" fmla="*/ 1326266 w 1363321"/>
                  <a:gd name="connsiteY2" fmla="*/ 720899 h 2405260"/>
                  <a:gd name="connsiteX3" fmla="*/ 1360224 w 1363321"/>
                  <a:gd name="connsiteY3" fmla="*/ 483186 h 2405260"/>
                  <a:gd name="connsiteX4" fmla="*/ 1360224 w 1363321"/>
                  <a:gd name="connsiteY4" fmla="*/ 326975 h 2405260"/>
                  <a:gd name="connsiteX5" fmla="*/ 1346641 w 1363321"/>
                  <a:gd name="connsiteY5" fmla="*/ 211515 h 2405260"/>
                  <a:gd name="connsiteX6" fmla="*/ 1217601 w 1363321"/>
                  <a:gd name="connsiteY6" fmla="*/ 62096 h 2405260"/>
                  <a:gd name="connsiteX7" fmla="*/ 986688 w 1363321"/>
                  <a:gd name="connsiteY7" fmla="*/ 7762 h 2405260"/>
                  <a:gd name="connsiteX8" fmla="*/ 735400 w 1363321"/>
                  <a:gd name="connsiteY8" fmla="*/ 41721 h 2405260"/>
                  <a:gd name="connsiteX9" fmla="*/ 253198 w 1363321"/>
                  <a:gd name="connsiteY9" fmla="*/ 381310 h 2405260"/>
                  <a:gd name="connsiteX10" fmla="*/ 8702 w 1363321"/>
                  <a:gd name="connsiteY10" fmla="*/ 1257449 h 2405260"/>
                  <a:gd name="connsiteX11" fmla="*/ 63034 w 1363321"/>
                  <a:gd name="connsiteY11" fmla="*/ 2126797 h 2405260"/>
                  <a:gd name="connsiteX12" fmla="*/ 144533 w 1363321"/>
                  <a:gd name="connsiteY12" fmla="*/ 2405260 h 2405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63321" h="2405260">
                    <a:moveTo>
                      <a:pt x="1115728" y="1080863"/>
                    </a:moveTo>
                    <a:cubicBezTo>
                      <a:pt x="1169494" y="1012379"/>
                      <a:pt x="1223261" y="943895"/>
                      <a:pt x="1258351" y="883901"/>
                    </a:cubicBezTo>
                    <a:cubicBezTo>
                      <a:pt x="1293441" y="823907"/>
                      <a:pt x="1309287" y="787685"/>
                      <a:pt x="1326266" y="720899"/>
                    </a:cubicBezTo>
                    <a:cubicBezTo>
                      <a:pt x="1343245" y="654113"/>
                      <a:pt x="1354564" y="548840"/>
                      <a:pt x="1360224" y="483186"/>
                    </a:cubicBezTo>
                    <a:cubicBezTo>
                      <a:pt x="1365884" y="417532"/>
                      <a:pt x="1362488" y="372253"/>
                      <a:pt x="1360224" y="326975"/>
                    </a:cubicBezTo>
                    <a:cubicBezTo>
                      <a:pt x="1357960" y="281697"/>
                      <a:pt x="1370411" y="255661"/>
                      <a:pt x="1346641" y="211515"/>
                    </a:cubicBezTo>
                    <a:cubicBezTo>
                      <a:pt x="1322871" y="167369"/>
                      <a:pt x="1277593" y="96055"/>
                      <a:pt x="1217601" y="62096"/>
                    </a:cubicBezTo>
                    <a:cubicBezTo>
                      <a:pt x="1157609" y="28137"/>
                      <a:pt x="1067055" y="11158"/>
                      <a:pt x="986688" y="7762"/>
                    </a:cubicBezTo>
                    <a:cubicBezTo>
                      <a:pt x="906321" y="4366"/>
                      <a:pt x="857648" y="-20537"/>
                      <a:pt x="735400" y="41721"/>
                    </a:cubicBezTo>
                    <a:cubicBezTo>
                      <a:pt x="613152" y="103979"/>
                      <a:pt x="374314" y="178689"/>
                      <a:pt x="253198" y="381310"/>
                    </a:cubicBezTo>
                    <a:cubicBezTo>
                      <a:pt x="132082" y="583931"/>
                      <a:pt x="40396" y="966535"/>
                      <a:pt x="8702" y="1257449"/>
                    </a:cubicBezTo>
                    <a:cubicBezTo>
                      <a:pt x="-22992" y="1548363"/>
                      <a:pt x="40396" y="1935495"/>
                      <a:pt x="63034" y="2126797"/>
                    </a:cubicBezTo>
                    <a:cubicBezTo>
                      <a:pt x="85672" y="2318099"/>
                      <a:pt x="144533" y="2405260"/>
                      <a:pt x="144533" y="2405260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5" name="Freihandform 14">
                <a:extLst>
                  <a:ext uri="{FF2B5EF4-FFF2-40B4-BE49-F238E27FC236}">
                    <a16:creationId xmlns:a16="http://schemas.microsoft.com/office/drawing/2014/main" xmlns="" id="{27E28079-4F46-3643-9444-BAB45B29F4F1}"/>
                  </a:ext>
                </a:extLst>
              </p:cNvPr>
              <p:cNvSpPr/>
              <p:nvPr/>
            </p:nvSpPr>
            <p:spPr>
              <a:xfrm flipH="1">
                <a:off x="1456974" y="2442542"/>
                <a:ext cx="87764" cy="140909"/>
              </a:xfrm>
              <a:custGeom>
                <a:avLst/>
                <a:gdLst>
                  <a:gd name="connsiteX0" fmla="*/ 978472 w 1232568"/>
                  <a:gd name="connsiteY0" fmla="*/ 937266 h 1975895"/>
                  <a:gd name="connsiteX1" fmla="*/ 1032805 w 1232568"/>
                  <a:gd name="connsiteY1" fmla="*/ 882932 h 1975895"/>
                  <a:gd name="connsiteX2" fmla="*/ 1100721 w 1232568"/>
                  <a:gd name="connsiteY2" fmla="*/ 889723 h 1975895"/>
                  <a:gd name="connsiteX3" fmla="*/ 1189011 w 1232568"/>
                  <a:gd name="connsiteY3" fmla="*/ 1005184 h 1975895"/>
                  <a:gd name="connsiteX4" fmla="*/ 1202594 w 1232568"/>
                  <a:gd name="connsiteY4" fmla="*/ 1134228 h 1975895"/>
                  <a:gd name="connsiteX5" fmla="*/ 1175428 w 1232568"/>
                  <a:gd name="connsiteY5" fmla="*/ 1358356 h 1975895"/>
                  <a:gd name="connsiteX6" fmla="*/ 1189011 w 1232568"/>
                  <a:gd name="connsiteY6" fmla="*/ 1575693 h 1975895"/>
                  <a:gd name="connsiteX7" fmla="*/ 1229761 w 1232568"/>
                  <a:gd name="connsiteY7" fmla="*/ 1738696 h 1975895"/>
                  <a:gd name="connsiteX8" fmla="*/ 1209386 w 1232568"/>
                  <a:gd name="connsiteY8" fmla="*/ 1894907 h 1975895"/>
                  <a:gd name="connsiteX9" fmla="*/ 1053180 w 1232568"/>
                  <a:gd name="connsiteY9" fmla="*/ 1962825 h 1975895"/>
                  <a:gd name="connsiteX10" fmla="*/ 890182 w 1232568"/>
                  <a:gd name="connsiteY10" fmla="*/ 1962825 h 1975895"/>
                  <a:gd name="connsiteX11" fmla="*/ 713601 w 1232568"/>
                  <a:gd name="connsiteY11" fmla="*/ 1826989 h 1975895"/>
                  <a:gd name="connsiteX12" fmla="*/ 516646 w 1232568"/>
                  <a:gd name="connsiteY12" fmla="*/ 1731904 h 1975895"/>
                  <a:gd name="connsiteX13" fmla="*/ 292524 w 1232568"/>
                  <a:gd name="connsiteY13" fmla="*/ 1670778 h 1975895"/>
                  <a:gd name="connsiteX14" fmla="*/ 163484 w 1232568"/>
                  <a:gd name="connsiteY14" fmla="*/ 1596069 h 1975895"/>
                  <a:gd name="connsiteX15" fmla="*/ 54819 w 1232568"/>
                  <a:gd name="connsiteY15" fmla="*/ 1453441 h 1975895"/>
                  <a:gd name="connsiteX16" fmla="*/ 486 w 1232568"/>
                  <a:gd name="connsiteY16" fmla="*/ 1236104 h 1975895"/>
                  <a:gd name="connsiteX17" fmla="*/ 34444 w 1232568"/>
                  <a:gd name="connsiteY17" fmla="*/ 1005184 h 1975895"/>
                  <a:gd name="connsiteX18" fmla="*/ 136318 w 1232568"/>
                  <a:gd name="connsiteY18" fmla="*/ 862556 h 1975895"/>
                  <a:gd name="connsiteX19" fmla="*/ 244983 w 1232568"/>
                  <a:gd name="connsiteY19" fmla="*/ 733513 h 1975895"/>
                  <a:gd name="connsiteX20" fmla="*/ 306107 w 1232568"/>
                  <a:gd name="connsiteY20" fmla="*/ 611260 h 1975895"/>
                  <a:gd name="connsiteX21" fmla="*/ 394397 w 1232568"/>
                  <a:gd name="connsiteY21" fmla="*/ 455050 h 1975895"/>
                  <a:gd name="connsiteX22" fmla="*/ 652477 w 1232568"/>
                  <a:gd name="connsiteY22" fmla="*/ 332797 h 1975895"/>
                  <a:gd name="connsiteX23" fmla="*/ 829058 w 1232568"/>
                  <a:gd name="connsiteY23" fmla="*/ 230921 h 1975895"/>
                  <a:gd name="connsiteX24" fmla="*/ 998847 w 1232568"/>
                  <a:gd name="connsiteY24" fmla="*/ 0 h 1975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32568" h="1975895">
                    <a:moveTo>
                      <a:pt x="978472" y="937266"/>
                    </a:moveTo>
                    <a:cubicBezTo>
                      <a:pt x="995451" y="914061"/>
                      <a:pt x="1012430" y="890856"/>
                      <a:pt x="1032805" y="882932"/>
                    </a:cubicBezTo>
                    <a:cubicBezTo>
                      <a:pt x="1053180" y="875008"/>
                      <a:pt x="1074687" y="869348"/>
                      <a:pt x="1100721" y="889723"/>
                    </a:cubicBezTo>
                    <a:cubicBezTo>
                      <a:pt x="1126755" y="910098"/>
                      <a:pt x="1172032" y="964433"/>
                      <a:pt x="1189011" y="1005184"/>
                    </a:cubicBezTo>
                    <a:cubicBezTo>
                      <a:pt x="1205990" y="1045935"/>
                      <a:pt x="1204858" y="1075366"/>
                      <a:pt x="1202594" y="1134228"/>
                    </a:cubicBezTo>
                    <a:cubicBezTo>
                      <a:pt x="1200330" y="1193090"/>
                      <a:pt x="1177692" y="1284779"/>
                      <a:pt x="1175428" y="1358356"/>
                    </a:cubicBezTo>
                    <a:cubicBezTo>
                      <a:pt x="1173164" y="1431933"/>
                      <a:pt x="1179956" y="1512303"/>
                      <a:pt x="1189011" y="1575693"/>
                    </a:cubicBezTo>
                    <a:cubicBezTo>
                      <a:pt x="1198066" y="1639083"/>
                      <a:pt x="1226365" y="1685494"/>
                      <a:pt x="1229761" y="1738696"/>
                    </a:cubicBezTo>
                    <a:cubicBezTo>
                      <a:pt x="1233157" y="1791898"/>
                      <a:pt x="1238816" y="1857552"/>
                      <a:pt x="1209386" y="1894907"/>
                    </a:cubicBezTo>
                    <a:cubicBezTo>
                      <a:pt x="1179956" y="1932262"/>
                      <a:pt x="1106381" y="1951505"/>
                      <a:pt x="1053180" y="1962825"/>
                    </a:cubicBezTo>
                    <a:cubicBezTo>
                      <a:pt x="999979" y="1974145"/>
                      <a:pt x="946778" y="1985464"/>
                      <a:pt x="890182" y="1962825"/>
                    </a:cubicBezTo>
                    <a:cubicBezTo>
                      <a:pt x="833586" y="1940186"/>
                      <a:pt x="775857" y="1865476"/>
                      <a:pt x="713601" y="1826989"/>
                    </a:cubicBezTo>
                    <a:cubicBezTo>
                      <a:pt x="651345" y="1788502"/>
                      <a:pt x="586825" y="1757939"/>
                      <a:pt x="516646" y="1731904"/>
                    </a:cubicBezTo>
                    <a:cubicBezTo>
                      <a:pt x="446467" y="1705869"/>
                      <a:pt x="351384" y="1693417"/>
                      <a:pt x="292524" y="1670778"/>
                    </a:cubicBezTo>
                    <a:cubicBezTo>
                      <a:pt x="233664" y="1648139"/>
                      <a:pt x="203101" y="1632292"/>
                      <a:pt x="163484" y="1596069"/>
                    </a:cubicBezTo>
                    <a:cubicBezTo>
                      <a:pt x="123867" y="1559846"/>
                      <a:pt x="81985" y="1513435"/>
                      <a:pt x="54819" y="1453441"/>
                    </a:cubicBezTo>
                    <a:cubicBezTo>
                      <a:pt x="27653" y="1393447"/>
                      <a:pt x="3882" y="1310813"/>
                      <a:pt x="486" y="1236104"/>
                    </a:cubicBezTo>
                    <a:cubicBezTo>
                      <a:pt x="-2910" y="1161395"/>
                      <a:pt x="11805" y="1067442"/>
                      <a:pt x="34444" y="1005184"/>
                    </a:cubicBezTo>
                    <a:cubicBezTo>
                      <a:pt x="57083" y="942926"/>
                      <a:pt x="101228" y="907834"/>
                      <a:pt x="136318" y="862556"/>
                    </a:cubicBezTo>
                    <a:cubicBezTo>
                      <a:pt x="171408" y="817278"/>
                      <a:pt x="216685" y="775396"/>
                      <a:pt x="244983" y="733513"/>
                    </a:cubicBezTo>
                    <a:cubicBezTo>
                      <a:pt x="273281" y="691630"/>
                      <a:pt x="281205" y="657670"/>
                      <a:pt x="306107" y="611260"/>
                    </a:cubicBezTo>
                    <a:cubicBezTo>
                      <a:pt x="331009" y="564850"/>
                      <a:pt x="336669" y="501460"/>
                      <a:pt x="394397" y="455050"/>
                    </a:cubicBezTo>
                    <a:cubicBezTo>
                      <a:pt x="452125" y="408639"/>
                      <a:pt x="580034" y="370152"/>
                      <a:pt x="652477" y="332797"/>
                    </a:cubicBezTo>
                    <a:cubicBezTo>
                      <a:pt x="724920" y="295442"/>
                      <a:pt x="771330" y="286387"/>
                      <a:pt x="829058" y="230921"/>
                    </a:cubicBezTo>
                    <a:cubicBezTo>
                      <a:pt x="886786" y="175455"/>
                      <a:pt x="998847" y="0"/>
                      <a:pt x="998847" y="0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6" name="Freihandform 15">
                <a:extLst>
                  <a:ext uri="{FF2B5EF4-FFF2-40B4-BE49-F238E27FC236}">
                    <a16:creationId xmlns:a16="http://schemas.microsoft.com/office/drawing/2014/main" xmlns="" id="{8F280DE7-370D-8541-A36E-D825C02EC77E}"/>
                  </a:ext>
                </a:extLst>
              </p:cNvPr>
              <p:cNvSpPr/>
              <p:nvPr/>
            </p:nvSpPr>
            <p:spPr>
              <a:xfrm flipH="1">
                <a:off x="1461043" y="2512288"/>
                <a:ext cx="10639" cy="29545"/>
              </a:xfrm>
              <a:custGeom>
                <a:avLst/>
                <a:gdLst>
                  <a:gd name="connsiteX0" fmla="*/ 142623 w 149415"/>
                  <a:gd name="connsiteY0" fmla="*/ 414298 h 414298"/>
                  <a:gd name="connsiteX1" fmla="*/ 54333 w 149415"/>
                  <a:gd name="connsiteY1" fmla="*/ 393923 h 414298"/>
                  <a:gd name="connsiteX2" fmla="*/ 20375 w 149415"/>
                  <a:gd name="connsiteY2" fmla="*/ 326005 h 414298"/>
                  <a:gd name="connsiteX3" fmla="*/ 0 w 149415"/>
                  <a:gd name="connsiteY3" fmla="*/ 251295 h 414298"/>
                  <a:gd name="connsiteX4" fmla="*/ 0 w 149415"/>
                  <a:gd name="connsiteY4" fmla="*/ 196961 h 414298"/>
                  <a:gd name="connsiteX5" fmla="*/ 20375 w 149415"/>
                  <a:gd name="connsiteY5" fmla="*/ 142627 h 414298"/>
                  <a:gd name="connsiteX6" fmla="*/ 54333 w 149415"/>
                  <a:gd name="connsiteY6" fmla="*/ 67917 h 414298"/>
                  <a:gd name="connsiteX7" fmla="*/ 108666 w 149415"/>
                  <a:gd name="connsiteY7" fmla="*/ 33958 h 414298"/>
                  <a:gd name="connsiteX8" fmla="*/ 149415 w 149415"/>
                  <a:gd name="connsiteY8" fmla="*/ 0 h 41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415" h="414298">
                    <a:moveTo>
                      <a:pt x="142623" y="414298"/>
                    </a:moveTo>
                    <a:cubicBezTo>
                      <a:pt x="108665" y="411468"/>
                      <a:pt x="74708" y="408639"/>
                      <a:pt x="54333" y="393923"/>
                    </a:cubicBezTo>
                    <a:cubicBezTo>
                      <a:pt x="33958" y="379207"/>
                      <a:pt x="29430" y="349776"/>
                      <a:pt x="20375" y="326005"/>
                    </a:cubicBezTo>
                    <a:cubicBezTo>
                      <a:pt x="11319" y="302234"/>
                      <a:pt x="3396" y="272802"/>
                      <a:pt x="0" y="251295"/>
                    </a:cubicBezTo>
                    <a:cubicBezTo>
                      <a:pt x="-3396" y="229788"/>
                      <a:pt x="-3396" y="215072"/>
                      <a:pt x="0" y="196961"/>
                    </a:cubicBezTo>
                    <a:cubicBezTo>
                      <a:pt x="3396" y="178850"/>
                      <a:pt x="11320" y="164134"/>
                      <a:pt x="20375" y="142627"/>
                    </a:cubicBezTo>
                    <a:cubicBezTo>
                      <a:pt x="29430" y="121120"/>
                      <a:pt x="39618" y="86028"/>
                      <a:pt x="54333" y="67917"/>
                    </a:cubicBezTo>
                    <a:cubicBezTo>
                      <a:pt x="69048" y="49806"/>
                      <a:pt x="92819" y="45277"/>
                      <a:pt x="108666" y="33958"/>
                    </a:cubicBezTo>
                    <a:cubicBezTo>
                      <a:pt x="124513" y="22638"/>
                      <a:pt x="149415" y="0"/>
                      <a:pt x="149415" y="0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oup 293">
            <a:extLst>
              <a:ext uri="{FF2B5EF4-FFF2-40B4-BE49-F238E27FC236}">
                <a16:creationId xmlns:a16="http://schemas.microsoft.com/office/drawing/2014/main" xmlns="" id="{8D70CFED-5DE9-B645-AD20-31F33DA528E1}"/>
              </a:ext>
            </a:extLst>
          </p:cNvPr>
          <p:cNvGrpSpPr/>
          <p:nvPr/>
        </p:nvGrpSpPr>
        <p:grpSpPr>
          <a:xfrm flipH="1">
            <a:off x="1431098" y="919292"/>
            <a:ext cx="694790" cy="673544"/>
            <a:chOff x="1014903" y="1952464"/>
            <a:chExt cx="1035293" cy="1042204"/>
          </a:xfrm>
        </p:grpSpPr>
        <p:sp>
          <p:nvSpPr>
            <p:cNvPr id="21" name="Freihandform 32">
              <a:extLst>
                <a:ext uri="{FF2B5EF4-FFF2-40B4-BE49-F238E27FC236}">
                  <a16:creationId xmlns:a16="http://schemas.microsoft.com/office/drawing/2014/main" xmlns="" id="{0DBC97FF-7445-724D-AC96-52AEE67A993A}"/>
                </a:ext>
              </a:extLst>
            </p:cNvPr>
            <p:cNvSpPr/>
            <p:nvPr/>
          </p:nvSpPr>
          <p:spPr>
            <a:xfrm flipH="1">
              <a:off x="1014903" y="1952464"/>
              <a:ext cx="1035293" cy="1042204"/>
            </a:xfrm>
            <a:custGeom>
              <a:avLst/>
              <a:gdLst>
                <a:gd name="connsiteX0" fmla="*/ 0 w 3262006"/>
                <a:gd name="connsiteY0" fmla="*/ 3181607 h 3329774"/>
                <a:gd name="connsiteX1" fmla="*/ 431800 w 3262006"/>
                <a:gd name="connsiteY1" fmla="*/ 2682074 h 3329774"/>
                <a:gd name="connsiteX2" fmla="*/ 563033 w 3262006"/>
                <a:gd name="connsiteY2" fmla="*/ 2542374 h 3329774"/>
                <a:gd name="connsiteX3" fmla="*/ 630766 w 3262006"/>
                <a:gd name="connsiteY3" fmla="*/ 2415374 h 3329774"/>
                <a:gd name="connsiteX4" fmla="*/ 664633 w 3262006"/>
                <a:gd name="connsiteY4" fmla="*/ 2305307 h 3329774"/>
                <a:gd name="connsiteX5" fmla="*/ 690033 w 3262006"/>
                <a:gd name="connsiteY5" fmla="*/ 2165607 h 3329774"/>
                <a:gd name="connsiteX6" fmla="*/ 677333 w 3262006"/>
                <a:gd name="connsiteY6" fmla="*/ 1996274 h 3329774"/>
                <a:gd name="connsiteX7" fmla="*/ 579966 w 3262006"/>
                <a:gd name="connsiteY7" fmla="*/ 1666074 h 3329774"/>
                <a:gd name="connsiteX8" fmla="*/ 529166 w 3262006"/>
                <a:gd name="connsiteY8" fmla="*/ 1407840 h 3329774"/>
                <a:gd name="connsiteX9" fmla="*/ 541866 w 3262006"/>
                <a:gd name="connsiteY9" fmla="*/ 1191940 h 3329774"/>
                <a:gd name="connsiteX10" fmla="*/ 567266 w 3262006"/>
                <a:gd name="connsiteY10" fmla="*/ 908307 h 3329774"/>
                <a:gd name="connsiteX11" fmla="*/ 651933 w 3262006"/>
                <a:gd name="connsiteY11" fmla="*/ 658540 h 3329774"/>
                <a:gd name="connsiteX12" fmla="*/ 770466 w 3262006"/>
                <a:gd name="connsiteY12" fmla="*/ 472274 h 3329774"/>
                <a:gd name="connsiteX13" fmla="*/ 880533 w 3262006"/>
                <a:gd name="connsiteY13" fmla="*/ 357974 h 3329774"/>
                <a:gd name="connsiteX14" fmla="*/ 1155700 w 3262006"/>
                <a:gd name="connsiteY14" fmla="*/ 146307 h 3329774"/>
                <a:gd name="connsiteX15" fmla="*/ 1308100 w 3262006"/>
                <a:gd name="connsiteY15" fmla="*/ 74340 h 3329774"/>
                <a:gd name="connsiteX16" fmla="*/ 1477433 w 3262006"/>
                <a:gd name="connsiteY16" fmla="*/ 27774 h 3329774"/>
                <a:gd name="connsiteX17" fmla="*/ 1625600 w 3262006"/>
                <a:gd name="connsiteY17" fmla="*/ 6607 h 3329774"/>
                <a:gd name="connsiteX18" fmla="*/ 1828800 w 3262006"/>
                <a:gd name="connsiteY18" fmla="*/ 2374 h 3329774"/>
                <a:gd name="connsiteX19" fmla="*/ 2053166 w 3262006"/>
                <a:gd name="connsiteY19" fmla="*/ 40474 h 3329774"/>
                <a:gd name="connsiteX20" fmla="*/ 2345266 w 3262006"/>
                <a:gd name="connsiteY20" fmla="*/ 142074 h 3329774"/>
                <a:gd name="connsiteX21" fmla="*/ 2552700 w 3262006"/>
                <a:gd name="connsiteY21" fmla="*/ 260607 h 3329774"/>
                <a:gd name="connsiteX22" fmla="*/ 2688166 w 3262006"/>
                <a:gd name="connsiteY22" fmla="*/ 353740 h 3329774"/>
                <a:gd name="connsiteX23" fmla="*/ 2823633 w 3262006"/>
                <a:gd name="connsiteY23" fmla="*/ 459574 h 3329774"/>
                <a:gd name="connsiteX24" fmla="*/ 2988733 w 3262006"/>
                <a:gd name="connsiteY24" fmla="*/ 637374 h 3329774"/>
                <a:gd name="connsiteX25" fmla="*/ 3090333 w 3262006"/>
                <a:gd name="connsiteY25" fmla="*/ 794007 h 3329774"/>
                <a:gd name="connsiteX26" fmla="*/ 3145366 w 3262006"/>
                <a:gd name="connsiteY26" fmla="*/ 946407 h 3329774"/>
                <a:gd name="connsiteX27" fmla="*/ 3162300 w 3262006"/>
                <a:gd name="connsiteY27" fmla="*/ 1149607 h 3329774"/>
                <a:gd name="connsiteX28" fmla="*/ 3170766 w 3262006"/>
                <a:gd name="connsiteY28" fmla="*/ 1285074 h 3329774"/>
                <a:gd name="connsiteX29" fmla="*/ 3179233 w 3262006"/>
                <a:gd name="connsiteY29" fmla="*/ 1458640 h 3329774"/>
                <a:gd name="connsiteX30" fmla="*/ 3170766 w 3262006"/>
                <a:gd name="connsiteY30" fmla="*/ 1606807 h 3329774"/>
                <a:gd name="connsiteX31" fmla="*/ 3077633 w 3262006"/>
                <a:gd name="connsiteY31" fmla="*/ 1716874 h 3329774"/>
                <a:gd name="connsiteX32" fmla="*/ 3136900 w 3262006"/>
                <a:gd name="connsiteY32" fmla="*/ 1903140 h 3329774"/>
                <a:gd name="connsiteX33" fmla="*/ 3179233 w 3262006"/>
                <a:gd name="connsiteY33" fmla="*/ 2051307 h 3329774"/>
                <a:gd name="connsiteX34" fmla="*/ 3238500 w 3262006"/>
                <a:gd name="connsiteY34" fmla="*/ 2131740 h 3329774"/>
                <a:gd name="connsiteX35" fmla="*/ 3259666 w 3262006"/>
                <a:gd name="connsiteY35" fmla="*/ 2229107 h 3329774"/>
                <a:gd name="connsiteX36" fmla="*/ 3187700 w 3262006"/>
                <a:gd name="connsiteY36" fmla="*/ 2318007 h 3329774"/>
                <a:gd name="connsiteX37" fmla="*/ 3035300 w 3262006"/>
                <a:gd name="connsiteY37" fmla="*/ 2347640 h 3329774"/>
                <a:gd name="connsiteX38" fmla="*/ 3018366 w 3262006"/>
                <a:gd name="connsiteY38" fmla="*/ 2428074 h 3329774"/>
                <a:gd name="connsiteX39" fmla="*/ 3031066 w 3262006"/>
                <a:gd name="connsiteY39" fmla="*/ 2491574 h 3329774"/>
                <a:gd name="connsiteX40" fmla="*/ 3009900 w 3262006"/>
                <a:gd name="connsiteY40" fmla="*/ 2576240 h 3329774"/>
                <a:gd name="connsiteX41" fmla="*/ 2963333 w 3262006"/>
                <a:gd name="connsiteY41" fmla="*/ 2593174 h 3329774"/>
                <a:gd name="connsiteX42" fmla="*/ 2950633 w 3262006"/>
                <a:gd name="connsiteY42" fmla="*/ 2618574 h 3329774"/>
                <a:gd name="connsiteX43" fmla="*/ 2971800 w 3262006"/>
                <a:gd name="connsiteY43" fmla="*/ 2652440 h 3329774"/>
                <a:gd name="connsiteX44" fmla="*/ 2984500 w 3262006"/>
                <a:gd name="connsiteY44" fmla="*/ 2703240 h 3329774"/>
                <a:gd name="connsiteX45" fmla="*/ 2967566 w 3262006"/>
                <a:gd name="connsiteY45" fmla="*/ 2745574 h 3329774"/>
                <a:gd name="connsiteX46" fmla="*/ 2899833 w 3262006"/>
                <a:gd name="connsiteY46" fmla="*/ 2792140 h 3329774"/>
                <a:gd name="connsiteX47" fmla="*/ 2819400 w 3262006"/>
                <a:gd name="connsiteY47" fmla="*/ 2897974 h 3329774"/>
                <a:gd name="connsiteX48" fmla="*/ 2832100 w 3262006"/>
                <a:gd name="connsiteY48" fmla="*/ 3012274 h 3329774"/>
                <a:gd name="connsiteX49" fmla="*/ 2806700 w 3262006"/>
                <a:gd name="connsiteY49" fmla="*/ 3135040 h 3329774"/>
                <a:gd name="connsiteX50" fmla="*/ 2751666 w 3262006"/>
                <a:gd name="connsiteY50" fmla="*/ 3190074 h 3329774"/>
                <a:gd name="connsiteX51" fmla="*/ 2628900 w 3262006"/>
                <a:gd name="connsiteY51" fmla="*/ 3207007 h 3329774"/>
                <a:gd name="connsiteX52" fmla="*/ 2400300 w 3262006"/>
                <a:gd name="connsiteY52" fmla="*/ 3156207 h 3329774"/>
                <a:gd name="connsiteX53" fmla="*/ 2222500 w 3262006"/>
                <a:gd name="connsiteY53" fmla="*/ 3105407 h 3329774"/>
                <a:gd name="connsiteX54" fmla="*/ 2108200 w 3262006"/>
                <a:gd name="connsiteY54" fmla="*/ 3160440 h 3329774"/>
                <a:gd name="connsiteX55" fmla="*/ 2053166 w 3262006"/>
                <a:gd name="connsiteY55" fmla="*/ 3257807 h 3329774"/>
                <a:gd name="connsiteX56" fmla="*/ 2057400 w 3262006"/>
                <a:gd name="connsiteY56" fmla="*/ 3329774 h 3329774"/>
                <a:gd name="connsiteX0" fmla="*/ 0 w 3312806"/>
                <a:gd name="connsiteY0" fmla="*/ 3325541 h 3329774"/>
                <a:gd name="connsiteX1" fmla="*/ 482600 w 3312806"/>
                <a:gd name="connsiteY1" fmla="*/ 2682074 h 3329774"/>
                <a:gd name="connsiteX2" fmla="*/ 613833 w 3312806"/>
                <a:gd name="connsiteY2" fmla="*/ 2542374 h 3329774"/>
                <a:gd name="connsiteX3" fmla="*/ 681566 w 3312806"/>
                <a:gd name="connsiteY3" fmla="*/ 2415374 h 3329774"/>
                <a:gd name="connsiteX4" fmla="*/ 715433 w 3312806"/>
                <a:gd name="connsiteY4" fmla="*/ 2305307 h 3329774"/>
                <a:gd name="connsiteX5" fmla="*/ 740833 w 3312806"/>
                <a:gd name="connsiteY5" fmla="*/ 2165607 h 3329774"/>
                <a:gd name="connsiteX6" fmla="*/ 728133 w 3312806"/>
                <a:gd name="connsiteY6" fmla="*/ 1996274 h 3329774"/>
                <a:gd name="connsiteX7" fmla="*/ 630766 w 3312806"/>
                <a:gd name="connsiteY7" fmla="*/ 1666074 h 3329774"/>
                <a:gd name="connsiteX8" fmla="*/ 579966 w 3312806"/>
                <a:gd name="connsiteY8" fmla="*/ 1407840 h 3329774"/>
                <a:gd name="connsiteX9" fmla="*/ 592666 w 3312806"/>
                <a:gd name="connsiteY9" fmla="*/ 1191940 h 3329774"/>
                <a:gd name="connsiteX10" fmla="*/ 618066 w 3312806"/>
                <a:gd name="connsiteY10" fmla="*/ 908307 h 3329774"/>
                <a:gd name="connsiteX11" fmla="*/ 702733 w 3312806"/>
                <a:gd name="connsiteY11" fmla="*/ 658540 h 3329774"/>
                <a:gd name="connsiteX12" fmla="*/ 821266 w 3312806"/>
                <a:gd name="connsiteY12" fmla="*/ 472274 h 3329774"/>
                <a:gd name="connsiteX13" fmla="*/ 931333 w 3312806"/>
                <a:gd name="connsiteY13" fmla="*/ 357974 h 3329774"/>
                <a:gd name="connsiteX14" fmla="*/ 1206500 w 3312806"/>
                <a:gd name="connsiteY14" fmla="*/ 146307 h 3329774"/>
                <a:gd name="connsiteX15" fmla="*/ 1358900 w 3312806"/>
                <a:gd name="connsiteY15" fmla="*/ 74340 h 3329774"/>
                <a:gd name="connsiteX16" fmla="*/ 1528233 w 3312806"/>
                <a:gd name="connsiteY16" fmla="*/ 27774 h 3329774"/>
                <a:gd name="connsiteX17" fmla="*/ 1676400 w 3312806"/>
                <a:gd name="connsiteY17" fmla="*/ 6607 h 3329774"/>
                <a:gd name="connsiteX18" fmla="*/ 1879600 w 3312806"/>
                <a:gd name="connsiteY18" fmla="*/ 2374 h 3329774"/>
                <a:gd name="connsiteX19" fmla="*/ 2103966 w 3312806"/>
                <a:gd name="connsiteY19" fmla="*/ 40474 h 3329774"/>
                <a:gd name="connsiteX20" fmla="*/ 2396066 w 3312806"/>
                <a:gd name="connsiteY20" fmla="*/ 142074 h 3329774"/>
                <a:gd name="connsiteX21" fmla="*/ 2603500 w 3312806"/>
                <a:gd name="connsiteY21" fmla="*/ 260607 h 3329774"/>
                <a:gd name="connsiteX22" fmla="*/ 2738966 w 3312806"/>
                <a:gd name="connsiteY22" fmla="*/ 353740 h 3329774"/>
                <a:gd name="connsiteX23" fmla="*/ 2874433 w 3312806"/>
                <a:gd name="connsiteY23" fmla="*/ 459574 h 3329774"/>
                <a:gd name="connsiteX24" fmla="*/ 3039533 w 3312806"/>
                <a:gd name="connsiteY24" fmla="*/ 637374 h 3329774"/>
                <a:gd name="connsiteX25" fmla="*/ 3141133 w 3312806"/>
                <a:gd name="connsiteY25" fmla="*/ 794007 h 3329774"/>
                <a:gd name="connsiteX26" fmla="*/ 3196166 w 3312806"/>
                <a:gd name="connsiteY26" fmla="*/ 946407 h 3329774"/>
                <a:gd name="connsiteX27" fmla="*/ 3213100 w 3312806"/>
                <a:gd name="connsiteY27" fmla="*/ 1149607 h 3329774"/>
                <a:gd name="connsiteX28" fmla="*/ 3221566 w 3312806"/>
                <a:gd name="connsiteY28" fmla="*/ 1285074 h 3329774"/>
                <a:gd name="connsiteX29" fmla="*/ 3230033 w 3312806"/>
                <a:gd name="connsiteY29" fmla="*/ 1458640 h 3329774"/>
                <a:gd name="connsiteX30" fmla="*/ 3221566 w 3312806"/>
                <a:gd name="connsiteY30" fmla="*/ 1606807 h 3329774"/>
                <a:gd name="connsiteX31" fmla="*/ 3128433 w 3312806"/>
                <a:gd name="connsiteY31" fmla="*/ 1716874 h 3329774"/>
                <a:gd name="connsiteX32" fmla="*/ 3187700 w 3312806"/>
                <a:gd name="connsiteY32" fmla="*/ 1903140 h 3329774"/>
                <a:gd name="connsiteX33" fmla="*/ 3230033 w 3312806"/>
                <a:gd name="connsiteY33" fmla="*/ 2051307 h 3329774"/>
                <a:gd name="connsiteX34" fmla="*/ 3289300 w 3312806"/>
                <a:gd name="connsiteY34" fmla="*/ 2131740 h 3329774"/>
                <a:gd name="connsiteX35" fmla="*/ 3310466 w 3312806"/>
                <a:gd name="connsiteY35" fmla="*/ 2229107 h 3329774"/>
                <a:gd name="connsiteX36" fmla="*/ 3238500 w 3312806"/>
                <a:gd name="connsiteY36" fmla="*/ 2318007 h 3329774"/>
                <a:gd name="connsiteX37" fmla="*/ 3086100 w 3312806"/>
                <a:gd name="connsiteY37" fmla="*/ 2347640 h 3329774"/>
                <a:gd name="connsiteX38" fmla="*/ 3069166 w 3312806"/>
                <a:gd name="connsiteY38" fmla="*/ 2428074 h 3329774"/>
                <a:gd name="connsiteX39" fmla="*/ 3081866 w 3312806"/>
                <a:gd name="connsiteY39" fmla="*/ 2491574 h 3329774"/>
                <a:gd name="connsiteX40" fmla="*/ 3060700 w 3312806"/>
                <a:gd name="connsiteY40" fmla="*/ 2576240 h 3329774"/>
                <a:gd name="connsiteX41" fmla="*/ 3014133 w 3312806"/>
                <a:gd name="connsiteY41" fmla="*/ 2593174 h 3329774"/>
                <a:gd name="connsiteX42" fmla="*/ 3001433 w 3312806"/>
                <a:gd name="connsiteY42" fmla="*/ 2618574 h 3329774"/>
                <a:gd name="connsiteX43" fmla="*/ 3022600 w 3312806"/>
                <a:gd name="connsiteY43" fmla="*/ 2652440 h 3329774"/>
                <a:gd name="connsiteX44" fmla="*/ 3035300 w 3312806"/>
                <a:gd name="connsiteY44" fmla="*/ 2703240 h 3329774"/>
                <a:gd name="connsiteX45" fmla="*/ 3018366 w 3312806"/>
                <a:gd name="connsiteY45" fmla="*/ 2745574 h 3329774"/>
                <a:gd name="connsiteX46" fmla="*/ 2950633 w 3312806"/>
                <a:gd name="connsiteY46" fmla="*/ 2792140 h 3329774"/>
                <a:gd name="connsiteX47" fmla="*/ 2870200 w 3312806"/>
                <a:gd name="connsiteY47" fmla="*/ 2897974 h 3329774"/>
                <a:gd name="connsiteX48" fmla="*/ 2882900 w 3312806"/>
                <a:gd name="connsiteY48" fmla="*/ 3012274 h 3329774"/>
                <a:gd name="connsiteX49" fmla="*/ 2857500 w 3312806"/>
                <a:gd name="connsiteY49" fmla="*/ 3135040 h 3329774"/>
                <a:gd name="connsiteX50" fmla="*/ 2802466 w 3312806"/>
                <a:gd name="connsiteY50" fmla="*/ 3190074 h 3329774"/>
                <a:gd name="connsiteX51" fmla="*/ 2679700 w 3312806"/>
                <a:gd name="connsiteY51" fmla="*/ 3207007 h 3329774"/>
                <a:gd name="connsiteX52" fmla="*/ 2451100 w 3312806"/>
                <a:gd name="connsiteY52" fmla="*/ 3156207 h 3329774"/>
                <a:gd name="connsiteX53" fmla="*/ 2273300 w 3312806"/>
                <a:gd name="connsiteY53" fmla="*/ 3105407 h 3329774"/>
                <a:gd name="connsiteX54" fmla="*/ 2159000 w 3312806"/>
                <a:gd name="connsiteY54" fmla="*/ 3160440 h 3329774"/>
                <a:gd name="connsiteX55" fmla="*/ 2103966 w 3312806"/>
                <a:gd name="connsiteY55" fmla="*/ 3257807 h 3329774"/>
                <a:gd name="connsiteX56" fmla="*/ 2108200 w 3312806"/>
                <a:gd name="connsiteY56" fmla="*/ 3329774 h 332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312806" h="3329774">
                  <a:moveTo>
                    <a:pt x="0" y="3325541"/>
                  </a:moveTo>
                  <a:cubicBezTo>
                    <a:pt x="160867" y="3111052"/>
                    <a:pt x="380294" y="2812602"/>
                    <a:pt x="482600" y="2682074"/>
                  </a:cubicBezTo>
                  <a:cubicBezTo>
                    <a:pt x="584906" y="2551546"/>
                    <a:pt x="580672" y="2586824"/>
                    <a:pt x="613833" y="2542374"/>
                  </a:cubicBezTo>
                  <a:cubicBezTo>
                    <a:pt x="646994" y="2497924"/>
                    <a:pt x="664633" y="2454885"/>
                    <a:pt x="681566" y="2415374"/>
                  </a:cubicBezTo>
                  <a:cubicBezTo>
                    <a:pt x="698499" y="2375863"/>
                    <a:pt x="705555" y="2346935"/>
                    <a:pt x="715433" y="2305307"/>
                  </a:cubicBezTo>
                  <a:cubicBezTo>
                    <a:pt x="725311" y="2263679"/>
                    <a:pt x="738716" y="2217112"/>
                    <a:pt x="740833" y="2165607"/>
                  </a:cubicBezTo>
                  <a:cubicBezTo>
                    <a:pt x="742950" y="2114102"/>
                    <a:pt x="746477" y="2079529"/>
                    <a:pt x="728133" y="1996274"/>
                  </a:cubicBezTo>
                  <a:cubicBezTo>
                    <a:pt x="709789" y="1913019"/>
                    <a:pt x="655460" y="1764146"/>
                    <a:pt x="630766" y="1666074"/>
                  </a:cubicBezTo>
                  <a:cubicBezTo>
                    <a:pt x="606072" y="1568002"/>
                    <a:pt x="586316" y="1486862"/>
                    <a:pt x="579966" y="1407840"/>
                  </a:cubicBezTo>
                  <a:cubicBezTo>
                    <a:pt x="573616" y="1328818"/>
                    <a:pt x="586316" y="1275195"/>
                    <a:pt x="592666" y="1191940"/>
                  </a:cubicBezTo>
                  <a:cubicBezTo>
                    <a:pt x="599016" y="1108685"/>
                    <a:pt x="599722" y="997207"/>
                    <a:pt x="618066" y="908307"/>
                  </a:cubicBezTo>
                  <a:cubicBezTo>
                    <a:pt x="636410" y="819407"/>
                    <a:pt x="668866" y="731212"/>
                    <a:pt x="702733" y="658540"/>
                  </a:cubicBezTo>
                  <a:cubicBezTo>
                    <a:pt x="736600" y="585868"/>
                    <a:pt x="783166" y="522368"/>
                    <a:pt x="821266" y="472274"/>
                  </a:cubicBezTo>
                  <a:cubicBezTo>
                    <a:pt x="859366" y="422180"/>
                    <a:pt x="867127" y="412302"/>
                    <a:pt x="931333" y="357974"/>
                  </a:cubicBezTo>
                  <a:cubicBezTo>
                    <a:pt x="995539" y="303646"/>
                    <a:pt x="1135239" y="193579"/>
                    <a:pt x="1206500" y="146307"/>
                  </a:cubicBezTo>
                  <a:cubicBezTo>
                    <a:pt x="1277761" y="99035"/>
                    <a:pt x="1305278" y="94095"/>
                    <a:pt x="1358900" y="74340"/>
                  </a:cubicBezTo>
                  <a:cubicBezTo>
                    <a:pt x="1412522" y="54585"/>
                    <a:pt x="1475316" y="39063"/>
                    <a:pt x="1528233" y="27774"/>
                  </a:cubicBezTo>
                  <a:cubicBezTo>
                    <a:pt x="1581150" y="16485"/>
                    <a:pt x="1617839" y="10840"/>
                    <a:pt x="1676400" y="6607"/>
                  </a:cubicBezTo>
                  <a:cubicBezTo>
                    <a:pt x="1734961" y="2374"/>
                    <a:pt x="1808339" y="-3270"/>
                    <a:pt x="1879600" y="2374"/>
                  </a:cubicBezTo>
                  <a:cubicBezTo>
                    <a:pt x="1950861" y="8018"/>
                    <a:pt x="2017888" y="17191"/>
                    <a:pt x="2103966" y="40474"/>
                  </a:cubicBezTo>
                  <a:cubicBezTo>
                    <a:pt x="2190044" y="63757"/>
                    <a:pt x="2312810" y="105385"/>
                    <a:pt x="2396066" y="142074"/>
                  </a:cubicBezTo>
                  <a:cubicBezTo>
                    <a:pt x="2479322" y="178763"/>
                    <a:pt x="2546350" y="225329"/>
                    <a:pt x="2603500" y="260607"/>
                  </a:cubicBezTo>
                  <a:cubicBezTo>
                    <a:pt x="2660650" y="295885"/>
                    <a:pt x="2693811" y="320579"/>
                    <a:pt x="2738966" y="353740"/>
                  </a:cubicBezTo>
                  <a:cubicBezTo>
                    <a:pt x="2784122" y="386901"/>
                    <a:pt x="2824339" y="412302"/>
                    <a:pt x="2874433" y="459574"/>
                  </a:cubicBezTo>
                  <a:cubicBezTo>
                    <a:pt x="2924527" y="506846"/>
                    <a:pt x="2995083" y="581635"/>
                    <a:pt x="3039533" y="637374"/>
                  </a:cubicBezTo>
                  <a:cubicBezTo>
                    <a:pt x="3083983" y="693113"/>
                    <a:pt x="3115028" y="742501"/>
                    <a:pt x="3141133" y="794007"/>
                  </a:cubicBezTo>
                  <a:cubicBezTo>
                    <a:pt x="3167239" y="845512"/>
                    <a:pt x="3184171" y="887140"/>
                    <a:pt x="3196166" y="946407"/>
                  </a:cubicBezTo>
                  <a:cubicBezTo>
                    <a:pt x="3208161" y="1005674"/>
                    <a:pt x="3208867" y="1093162"/>
                    <a:pt x="3213100" y="1149607"/>
                  </a:cubicBezTo>
                  <a:cubicBezTo>
                    <a:pt x="3217333" y="1206052"/>
                    <a:pt x="3218744" y="1233568"/>
                    <a:pt x="3221566" y="1285074"/>
                  </a:cubicBezTo>
                  <a:cubicBezTo>
                    <a:pt x="3224388" y="1336579"/>
                    <a:pt x="3230033" y="1405018"/>
                    <a:pt x="3230033" y="1458640"/>
                  </a:cubicBezTo>
                  <a:cubicBezTo>
                    <a:pt x="3230033" y="1512262"/>
                    <a:pt x="3238499" y="1563768"/>
                    <a:pt x="3221566" y="1606807"/>
                  </a:cubicBezTo>
                  <a:cubicBezTo>
                    <a:pt x="3204633" y="1649846"/>
                    <a:pt x="3134077" y="1667485"/>
                    <a:pt x="3128433" y="1716874"/>
                  </a:cubicBezTo>
                  <a:cubicBezTo>
                    <a:pt x="3122789" y="1766263"/>
                    <a:pt x="3170767" y="1847401"/>
                    <a:pt x="3187700" y="1903140"/>
                  </a:cubicBezTo>
                  <a:cubicBezTo>
                    <a:pt x="3204633" y="1958879"/>
                    <a:pt x="3213100" y="2013207"/>
                    <a:pt x="3230033" y="2051307"/>
                  </a:cubicBezTo>
                  <a:cubicBezTo>
                    <a:pt x="3246966" y="2089407"/>
                    <a:pt x="3275895" y="2102107"/>
                    <a:pt x="3289300" y="2131740"/>
                  </a:cubicBezTo>
                  <a:cubicBezTo>
                    <a:pt x="3302705" y="2161373"/>
                    <a:pt x="3318933" y="2198063"/>
                    <a:pt x="3310466" y="2229107"/>
                  </a:cubicBezTo>
                  <a:cubicBezTo>
                    <a:pt x="3301999" y="2260151"/>
                    <a:pt x="3275894" y="2298251"/>
                    <a:pt x="3238500" y="2318007"/>
                  </a:cubicBezTo>
                  <a:cubicBezTo>
                    <a:pt x="3201106" y="2337762"/>
                    <a:pt x="3114322" y="2329295"/>
                    <a:pt x="3086100" y="2347640"/>
                  </a:cubicBezTo>
                  <a:cubicBezTo>
                    <a:pt x="3057878" y="2365984"/>
                    <a:pt x="3069872" y="2404085"/>
                    <a:pt x="3069166" y="2428074"/>
                  </a:cubicBezTo>
                  <a:cubicBezTo>
                    <a:pt x="3068460" y="2452063"/>
                    <a:pt x="3083277" y="2466880"/>
                    <a:pt x="3081866" y="2491574"/>
                  </a:cubicBezTo>
                  <a:cubicBezTo>
                    <a:pt x="3080455" y="2516268"/>
                    <a:pt x="3071989" y="2559307"/>
                    <a:pt x="3060700" y="2576240"/>
                  </a:cubicBezTo>
                  <a:cubicBezTo>
                    <a:pt x="3049411" y="2593173"/>
                    <a:pt x="3024011" y="2586118"/>
                    <a:pt x="3014133" y="2593174"/>
                  </a:cubicBezTo>
                  <a:cubicBezTo>
                    <a:pt x="3004255" y="2600230"/>
                    <a:pt x="3000022" y="2608696"/>
                    <a:pt x="3001433" y="2618574"/>
                  </a:cubicBezTo>
                  <a:cubicBezTo>
                    <a:pt x="3002844" y="2628452"/>
                    <a:pt x="3016956" y="2638329"/>
                    <a:pt x="3022600" y="2652440"/>
                  </a:cubicBezTo>
                  <a:cubicBezTo>
                    <a:pt x="3028245" y="2666551"/>
                    <a:pt x="3036006" y="2687718"/>
                    <a:pt x="3035300" y="2703240"/>
                  </a:cubicBezTo>
                  <a:cubicBezTo>
                    <a:pt x="3034594" y="2718762"/>
                    <a:pt x="3032477" y="2730757"/>
                    <a:pt x="3018366" y="2745574"/>
                  </a:cubicBezTo>
                  <a:cubicBezTo>
                    <a:pt x="3004255" y="2760391"/>
                    <a:pt x="2975327" y="2766740"/>
                    <a:pt x="2950633" y="2792140"/>
                  </a:cubicBezTo>
                  <a:cubicBezTo>
                    <a:pt x="2925939" y="2817540"/>
                    <a:pt x="2881489" y="2861285"/>
                    <a:pt x="2870200" y="2897974"/>
                  </a:cubicBezTo>
                  <a:cubicBezTo>
                    <a:pt x="2858911" y="2934663"/>
                    <a:pt x="2885017" y="2972763"/>
                    <a:pt x="2882900" y="3012274"/>
                  </a:cubicBezTo>
                  <a:cubicBezTo>
                    <a:pt x="2880783" y="3051785"/>
                    <a:pt x="2870906" y="3105407"/>
                    <a:pt x="2857500" y="3135040"/>
                  </a:cubicBezTo>
                  <a:cubicBezTo>
                    <a:pt x="2844094" y="3164673"/>
                    <a:pt x="2832099" y="3178079"/>
                    <a:pt x="2802466" y="3190074"/>
                  </a:cubicBezTo>
                  <a:cubicBezTo>
                    <a:pt x="2772833" y="3202069"/>
                    <a:pt x="2738261" y="3212652"/>
                    <a:pt x="2679700" y="3207007"/>
                  </a:cubicBezTo>
                  <a:cubicBezTo>
                    <a:pt x="2621139" y="3201363"/>
                    <a:pt x="2518833" y="3173140"/>
                    <a:pt x="2451100" y="3156207"/>
                  </a:cubicBezTo>
                  <a:cubicBezTo>
                    <a:pt x="2383367" y="3139274"/>
                    <a:pt x="2321983" y="3104701"/>
                    <a:pt x="2273300" y="3105407"/>
                  </a:cubicBezTo>
                  <a:cubicBezTo>
                    <a:pt x="2224617" y="3106112"/>
                    <a:pt x="2187222" y="3135040"/>
                    <a:pt x="2159000" y="3160440"/>
                  </a:cubicBezTo>
                  <a:cubicBezTo>
                    <a:pt x="2130778" y="3185840"/>
                    <a:pt x="2112433" y="3229585"/>
                    <a:pt x="2103966" y="3257807"/>
                  </a:cubicBezTo>
                  <a:cubicBezTo>
                    <a:pt x="2095499" y="3286029"/>
                    <a:pt x="2108200" y="3329774"/>
                    <a:pt x="2108200" y="3329774"/>
                  </a:cubicBezTo>
                </a:path>
              </a:pathLst>
            </a:custGeom>
            <a:solidFill>
              <a:srgbClr val="FFFFFF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/>
            </a:p>
          </p:txBody>
        </p:sp>
        <p:grpSp>
          <p:nvGrpSpPr>
            <p:cNvPr id="22" name="Group 296">
              <a:extLst>
                <a:ext uri="{FF2B5EF4-FFF2-40B4-BE49-F238E27FC236}">
                  <a16:creationId xmlns:a16="http://schemas.microsoft.com/office/drawing/2014/main" xmlns="" id="{7D40A0EE-B078-CD49-882B-13C90D94EF84}"/>
                </a:ext>
              </a:extLst>
            </p:cNvPr>
            <p:cNvGrpSpPr/>
            <p:nvPr/>
          </p:nvGrpSpPr>
          <p:grpSpPr>
            <a:xfrm>
              <a:off x="1444117" y="2368374"/>
              <a:ext cx="153515" cy="304412"/>
              <a:chOff x="1444117" y="2368374"/>
              <a:chExt cx="153515" cy="304412"/>
            </a:xfrm>
            <a:effectLst/>
          </p:grpSpPr>
          <p:sp>
            <p:nvSpPr>
              <p:cNvPr id="23" name="Freihandform 9">
                <a:extLst>
                  <a:ext uri="{FF2B5EF4-FFF2-40B4-BE49-F238E27FC236}">
                    <a16:creationId xmlns:a16="http://schemas.microsoft.com/office/drawing/2014/main" xmlns="" id="{062AEFAF-4445-9C46-A7BF-FE505C0C3CBF}"/>
                  </a:ext>
                </a:extLst>
              </p:cNvPr>
              <p:cNvSpPr/>
              <p:nvPr/>
            </p:nvSpPr>
            <p:spPr>
              <a:xfrm flipH="1">
                <a:off x="1444117" y="2368374"/>
                <a:ext cx="153515" cy="304412"/>
              </a:xfrm>
              <a:custGeom>
                <a:avLst/>
                <a:gdLst>
                  <a:gd name="connsiteX0" fmla="*/ 2047319 w 2155984"/>
                  <a:gd name="connsiteY0" fmla="*/ 4021611 h 4268615"/>
                  <a:gd name="connsiteX1" fmla="*/ 1897904 w 2155984"/>
                  <a:gd name="connsiteY1" fmla="*/ 4150655 h 4268615"/>
                  <a:gd name="connsiteX2" fmla="*/ 1755281 w 2155984"/>
                  <a:gd name="connsiteY2" fmla="*/ 4218572 h 4268615"/>
                  <a:gd name="connsiteX3" fmla="*/ 1633033 w 2155984"/>
                  <a:gd name="connsiteY3" fmla="*/ 4259323 h 4268615"/>
                  <a:gd name="connsiteX4" fmla="*/ 1510785 w 2155984"/>
                  <a:gd name="connsiteY4" fmla="*/ 4259323 h 4268615"/>
                  <a:gd name="connsiteX5" fmla="*/ 1273080 w 2155984"/>
                  <a:gd name="connsiteY5" fmla="*/ 4157446 h 4268615"/>
                  <a:gd name="connsiteX6" fmla="*/ 865586 w 2155984"/>
                  <a:gd name="connsiteY6" fmla="*/ 3845024 h 4268615"/>
                  <a:gd name="connsiteX7" fmla="*/ 587131 w 2155984"/>
                  <a:gd name="connsiteY7" fmla="*/ 3607312 h 4268615"/>
                  <a:gd name="connsiteX8" fmla="*/ 315468 w 2155984"/>
                  <a:gd name="connsiteY8" fmla="*/ 3349225 h 4268615"/>
                  <a:gd name="connsiteX9" fmla="*/ 200012 w 2155984"/>
                  <a:gd name="connsiteY9" fmla="*/ 3118304 h 4268615"/>
                  <a:gd name="connsiteX10" fmla="*/ 57389 w 2155984"/>
                  <a:gd name="connsiteY10" fmla="*/ 2418751 h 4268615"/>
                  <a:gd name="connsiteX11" fmla="*/ 3056 w 2155984"/>
                  <a:gd name="connsiteY11" fmla="*/ 1882200 h 4268615"/>
                  <a:gd name="connsiteX12" fmla="*/ 16639 w 2155984"/>
                  <a:gd name="connsiteY12" fmla="*/ 1372816 h 4268615"/>
                  <a:gd name="connsiteX13" fmla="*/ 98138 w 2155984"/>
                  <a:gd name="connsiteY13" fmla="*/ 999269 h 4268615"/>
                  <a:gd name="connsiteX14" fmla="*/ 288302 w 2155984"/>
                  <a:gd name="connsiteY14" fmla="*/ 571386 h 4268615"/>
                  <a:gd name="connsiteX15" fmla="*/ 437717 w 2155984"/>
                  <a:gd name="connsiteY15" fmla="*/ 381217 h 4268615"/>
                  <a:gd name="connsiteX16" fmla="*/ 722963 w 2155984"/>
                  <a:gd name="connsiteY16" fmla="*/ 157088 h 4268615"/>
                  <a:gd name="connsiteX17" fmla="*/ 974251 w 2155984"/>
                  <a:gd name="connsiteY17" fmla="*/ 55211 h 4268615"/>
                  <a:gd name="connsiteX18" fmla="*/ 1239122 w 2155984"/>
                  <a:gd name="connsiteY18" fmla="*/ 877 h 4268615"/>
                  <a:gd name="connsiteX19" fmla="*/ 1524368 w 2155984"/>
                  <a:gd name="connsiteY19" fmla="*/ 28044 h 4268615"/>
                  <a:gd name="connsiteX20" fmla="*/ 1762073 w 2155984"/>
                  <a:gd name="connsiteY20" fmla="*/ 109545 h 4268615"/>
                  <a:gd name="connsiteX21" fmla="*/ 1938654 w 2155984"/>
                  <a:gd name="connsiteY21" fmla="*/ 245381 h 4268615"/>
                  <a:gd name="connsiteX22" fmla="*/ 2088068 w 2155984"/>
                  <a:gd name="connsiteY22" fmla="*/ 421967 h 4268615"/>
                  <a:gd name="connsiteX23" fmla="*/ 2135609 w 2155984"/>
                  <a:gd name="connsiteY23" fmla="*/ 551011 h 4268615"/>
                  <a:gd name="connsiteX24" fmla="*/ 2155984 w 2155984"/>
                  <a:gd name="connsiteY24" fmla="*/ 652888 h 4268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155984" h="4268615">
                    <a:moveTo>
                      <a:pt x="2047319" y="4021611"/>
                    </a:moveTo>
                    <a:cubicBezTo>
                      <a:pt x="1996948" y="4069719"/>
                      <a:pt x="1946577" y="4117828"/>
                      <a:pt x="1897904" y="4150655"/>
                    </a:cubicBezTo>
                    <a:cubicBezTo>
                      <a:pt x="1849231" y="4183482"/>
                      <a:pt x="1799426" y="4200461"/>
                      <a:pt x="1755281" y="4218572"/>
                    </a:cubicBezTo>
                    <a:cubicBezTo>
                      <a:pt x="1711136" y="4236683"/>
                      <a:pt x="1673782" y="4252531"/>
                      <a:pt x="1633033" y="4259323"/>
                    </a:cubicBezTo>
                    <a:cubicBezTo>
                      <a:pt x="1592284" y="4266115"/>
                      <a:pt x="1570777" y="4276303"/>
                      <a:pt x="1510785" y="4259323"/>
                    </a:cubicBezTo>
                    <a:cubicBezTo>
                      <a:pt x="1450793" y="4242344"/>
                      <a:pt x="1380613" y="4226496"/>
                      <a:pt x="1273080" y="4157446"/>
                    </a:cubicBezTo>
                    <a:cubicBezTo>
                      <a:pt x="1165547" y="4088396"/>
                      <a:pt x="979911" y="3936713"/>
                      <a:pt x="865586" y="3845024"/>
                    </a:cubicBezTo>
                    <a:cubicBezTo>
                      <a:pt x="751261" y="3753335"/>
                      <a:pt x="678817" y="3689945"/>
                      <a:pt x="587131" y="3607312"/>
                    </a:cubicBezTo>
                    <a:cubicBezTo>
                      <a:pt x="495445" y="3524679"/>
                      <a:pt x="379988" y="3430726"/>
                      <a:pt x="315468" y="3349225"/>
                    </a:cubicBezTo>
                    <a:cubicBezTo>
                      <a:pt x="250948" y="3267724"/>
                      <a:pt x="243025" y="3273383"/>
                      <a:pt x="200012" y="3118304"/>
                    </a:cubicBezTo>
                    <a:cubicBezTo>
                      <a:pt x="156999" y="2963225"/>
                      <a:pt x="90215" y="2624768"/>
                      <a:pt x="57389" y="2418751"/>
                    </a:cubicBezTo>
                    <a:cubicBezTo>
                      <a:pt x="24563" y="2212734"/>
                      <a:pt x="9848" y="2056522"/>
                      <a:pt x="3056" y="1882200"/>
                    </a:cubicBezTo>
                    <a:cubicBezTo>
                      <a:pt x="-3736" y="1707877"/>
                      <a:pt x="792" y="1519971"/>
                      <a:pt x="16639" y="1372816"/>
                    </a:cubicBezTo>
                    <a:cubicBezTo>
                      <a:pt x="32486" y="1225661"/>
                      <a:pt x="52861" y="1132841"/>
                      <a:pt x="98138" y="999269"/>
                    </a:cubicBezTo>
                    <a:cubicBezTo>
                      <a:pt x="143415" y="865697"/>
                      <a:pt x="231705" y="674395"/>
                      <a:pt x="288302" y="571386"/>
                    </a:cubicBezTo>
                    <a:cubicBezTo>
                      <a:pt x="344898" y="468377"/>
                      <a:pt x="365273" y="450267"/>
                      <a:pt x="437717" y="381217"/>
                    </a:cubicBezTo>
                    <a:cubicBezTo>
                      <a:pt x="510160" y="312167"/>
                      <a:pt x="633541" y="211422"/>
                      <a:pt x="722963" y="157088"/>
                    </a:cubicBezTo>
                    <a:cubicBezTo>
                      <a:pt x="812385" y="102754"/>
                      <a:pt x="888224" y="81246"/>
                      <a:pt x="974251" y="55211"/>
                    </a:cubicBezTo>
                    <a:cubicBezTo>
                      <a:pt x="1060277" y="29176"/>
                      <a:pt x="1147436" y="5405"/>
                      <a:pt x="1239122" y="877"/>
                    </a:cubicBezTo>
                    <a:cubicBezTo>
                      <a:pt x="1330808" y="-3651"/>
                      <a:pt x="1437209" y="9933"/>
                      <a:pt x="1524368" y="28044"/>
                    </a:cubicBezTo>
                    <a:cubicBezTo>
                      <a:pt x="1611527" y="46155"/>
                      <a:pt x="1693025" y="73322"/>
                      <a:pt x="1762073" y="109545"/>
                    </a:cubicBezTo>
                    <a:cubicBezTo>
                      <a:pt x="1831121" y="145768"/>
                      <a:pt x="1884322" y="193311"/>
                      <a:pt x="1938654" y="245381"/>
                    </a:cubicBezTo>
                    <a:cubicBezTo>
                      <a:pt x="1992986" y="297451"/>
                      <a:pt x="2055242" y="371029"/>
                      <a:pt x="2088068" y="421967"/>
                    </a:cubicBezTo>
                    <a:cubicBezTo>
                      <a:pt x="2120894" y="472905"/>
                      <a:pt x="2124290" y="512524"/>
                      <a:pt x="2135609" y="551011"/>
                    </a:cubicBezTo>
                    <a:cubicBezTo>
                      <a:pt x="2146928" y="589498"/>
                      <a:pt x="2151456" y="621193"/>
                      <a:pt x="2155984" y="652888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40000" lnSpcReduction="20000"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24" name="Freihandform 13">
                <a:extLst>
                  <a:ext uri="{FF2B5EF4-FFF2-40B4-BE49-F238E27FC236}">
                    <a16:creationId xmlns:a16="http://schemas.microsoft.com/office/drawing/2014/main" xmlns="" id="{8717F594-BE3C-3047-ADC3-BA9143D57E1E}"/>
                  </a:ext>
                </a:extLst>
              </p:cNvPr>
              <p:cNvSpPr/>
              <p:nvPr/>
            </p:nvSpPr>
            <p:spPr>
              <a:xfrm flipH="1">
                <a:off x="1473395" y="2408084"/>
                <a:ext cx="97074" cy="171528"/>
              </a:xfrm>
              <a:custGeom>
                <a:avLst/>
                <a:gdLst>
                  <a:gd name="connsiteX0" fmla="*/ 1115728 w 1363321"/>
                  <a:gd name="connsiteY0" fmla="*/ 1080863 h 2405260"/>
                  <a:gd name="connsiteX1" fmla="*/ 1258351 w 1363321"/>
                  <a:gd name="connsiteY1" fmla="*/ 883901 h 2405260"/>
                  <a:gd name="connsiteX2" fmla="*/ 1326266 w 1363321"/>
                  <a:gd name="connsiteY2" fmla="*/ 720899 h 2405260"/>
                  <a:gd name="connsiteX3" fmla="*/ 1360224 w 1363321"/>
                  <a:gd name="connsiteY3" fmla="*/ 483186 h 2405260"/>
                  <a:gd name="connsiteX4" fmla="*/ 1360224 w 1363321"/>
                  <a:gd name="connsiteY4" fmla="*/ 326975 h 2405260"/>
                  <a:gd name="connsiteX5" fmla="*/ 1346641 w 1363321"/>
                  <a:gd name="connsiteY5" fmla="*/ 211515 h 2405260"/>
                  <a:gd name="connsiteX6" fmla="*/ 1217601 w 1363321"/>
                  <a:gd name="connsiteY6" fmla="*/ 62096 h 2405260"/>
                  <a:gd name="connsiteX7" fmla="*/ 986688 w 1363321"/>
                  <a:gd name="connsiteY7" fmla="*/ 7762 h 2405260"/>
                  <a:gd name="connsiteX8" fmla="*/ 735400 w 1363321"/>
                  <a:gd name="connsiteY8" fmla="*/ 41721 h 2405260"/>
                  <a:gd name="connsiteX9" fmla="*/ 253198 w 1363321"/>
                  <a:gd name="connsiteY9" fmla="*/ 381310 h 2405260"/>
                  <a:gd name="connsiteX10" fmla="*/ 8702 w 1363321"/>
                  <a:gd name="connsiteY10" fmla="*/ 1257449 h 2405260"/>
                  <a:gd name="connsiteX11" fmla="*/ 63034 w 1363321"/>
                  <a:gd name="connsiteY11" fmla="*/ 2126797 h 2405260"/>
                  <a:gd name="connsiteX12" fmla="*/ 144533 w 1363321"/>
                  <a:gd name="connsiteY12" fmla="*/ 2405260 h 2405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63321" h="2405260">
                    <a:moveTo>
                      <a:pt x="1115728" y="1080863"/>
                    </a:moveTo>
                    <a:cubicBezTo>
                      <a:pt x="1169494" y="1012379"/>
                      <a:pt x="1223261" y="943895"/>
                      <a:pt x="1258351" y="883901"/>
                    </a:cubicBezTo>
                    <a:cubicBezTo>
                      <a:pt x="1293441" y="823907"/>
                      <a:pt x="1309287" y="787685"/>
                      <a:pt x="1326266" y="720899"/>
                    </a:cubicBezTo>
                    <a:cubicBezTo>
                      <a:pt x="1343245" y="654113"/>
                      <a:pt x="1354564" y="548840"/>
                      <a:pt x="1360224" y="483186"/>
                    </a:cubicBezTo>
                    <a:cubicBezTo>
                      <a:pt x="1365884" y="417532"/>
                      <a:pt x="1362488" y="372253"/>
                      <a:pt x="1360224" y="326975"/>
                    </a:cubicBezTo>
                    <a:cubicBezTo>
                      <a:pt x="1357960" y="281697"/>
                      <a:pt x="1370411" y="255661"/>
                      <a:pt x="1346641" y="211515"/>
                    </a:cubicBezTo>
                    <a:cubicBezTo>
                      <a:pt x="1322871" y="167369"/>
                      <a:pt x="1277593" y="96055"/>
                      <a:pt x="1217601" y="62096"/>
                    </a:cubicBezTo>
                    <a:cubicBezTo>
                      <a:pt x="1157609" y="28137"/>
                      <a:pt x="1067055" y="11158"/>
                      <a:pt x="986688" y="7762"/>
                    </a:cubicBezTo>
                    <a:cubicBezTo>
                      <a:pt x="906321" y="4366"/>
                      <a:pt x="857648" y="-20537"/>
                      <a:pt x="735400" y="41721"/>
                    </a:cubicBezTo>
                    <a:cubicBezTo>
                      <a:pt x="613152" y="103979"/>
                      <a:pt x="374314" y="178689"/>
                      <a:pt x="253198" y="381310"/>
                    </a:cubicBezTo>
                    <a:cubicBezTo>
                      <a:pt x="132082" y="583931"/>
                      <a:pt x="40396" y="966535"/>
                      <a:pt x="8702" y="1257449"/>
                    </a:cubicBezTo>
                    <a:cubicBezTo>
                      <a:pt x="-22992" y="1548363"/>
                      <a:pt x="40396" y="1935495"/>
                      <a:pt x="63034" y="2126797"/>
                    </a:cubicBezTo>
                    <a:cubicBezTo>
                      <a:pt x="85672" y="2318099"/>
                      <a:pt x="144533" y="2405260"/>
                      <a:pt x="144533" y="2405260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25" name="Freihandform 14">
                <a:extLst>
                  <a:ext uri="{FF2B5EF4-FFF2-40B4-BE49-F238E27FC236}">
                    <a16:creationId xmlns:a16="http://schemas.microsoft.com/office/drawing/2014/main" xmlns="" id="{BA65D6C3-85A0-2E45-8821-E8C3DB3C8885}"/>
                  </a:ext>
                </a:extLst>
              </p:cNvPr>
              <p:cNvSpPr/>
              <p:nvPr/>
            </p:nvSpPr>
            <p:spPr>
              <a:xfrm flipH="1">
                <a:off x="1456974" y="2442542"/>
                <a:ext cx="87764" cy="140909"/>
              </a:xfrm>
              <a:custGeom>
                <a:avLst/>
                <a:gdLst>
                  <a:gd name="connsiteX0" fmla="*/ 978472 w 1232568"/>
                  <a:gd name="connsiteY0" fmla="*/ 937266 h 1975895"/>
                  <a:gd name="connsiteX1" fmla="*/ 1032805 w 1232568"/>
                  <a:gd name="connsiteY1" fmla="*/ 882932 h 1975895"/>
                  <a:gd name="connsiteX2" fmla="*/ 1100721 w 1232568"/>
                  <a:gd name="connsiteY2" fmla="*/ 889723 h 1975895"/>
                  <a:gd name="connsiteX3" fmla="*/ 1189011 w 1232568"/>
                  <a:gd name="connsiteY3" fmla="*/ 1005184 h 1975895"/>
                  <a:gd name="connsiteX4" fmla="*/ 1202594 w 1232568"/>
                  <a:gd name="connsiteY4" fmla="*/ 1134228 h 1975895"/>
                  <a:gd name="connsiteX5" fmla="*/ 1175428 w 1232568"/>
                  <a:gd name="connsiteY5" fmla="*/ 1358356 h 1975895"/>
                  <a:gd name="connsiteX6" fmla="*/ 1189011 w 1232568"/>
                  <a:gd name="connsiteY6" fmla="*/ 1575693 h 1975895"/>
                  <a:gd name="connsiteX7" fmla="*/ 1229761 w 1232568"/>
                  <a:gd name="connsiteY7" fmla="*/ 1738696 h 1975895"/>
                  <a:gd name="connsiteX8" fmla="*/ 1209386 w 1232568"/>
                  <a:gd name="connsiteY8" fmla="*/ 1894907 h 1975895"/>
                  <a:gd name="connsiteX9" fmla="*/ 1053180 w 1232568"/>
                  <a:gd name="connsiteY9" fmla="*/ 1962825 h 1975895"/>
                  <a:gd name="connsiteX10" fmla="*/ 890182 w 1232568"/>
                  <a:gd name="connsiteY10" fmla="*/ 1962825 h 1975895"/>
                  <a:gd name="connsiteX11" fmla="*/ 713601 w 1232568"/>
                  <a:gd name="connsiteY11" fmla="*/ 1826989 h 1975895"/>
                  <a:gd name="connsiteX12" fmla="*/ 516646 w 1232568"/>
                  <a:gd name="connsiteY12" fmla="*/ 1731904 h 1975895"/>
                  <a:gd name="connsiteX13" fmla="*/ 292524 w 1232568"/>
                  <a:gd name="connsiteY13" fmla="*/ 1670778 h 1975895"/>
                  <a:gd name="connsiteX14" fmla="*/ 163484 w 1232568"/>
                  <a:gd name="connsiteY14" fmla="*/ 1596069 h 1975895"/>
                  <a:gd name="connsiteX15" fmla="*/ 54819 w 1232568"/>
                  <a:gd name="connsiteY15" fmla="*/ 1453441 h 1975895"/>
                  <a:gd name="connsiteX16" fmla="*/ 486 w 1232568"/>
                  <a:gd name="connsiteY16" fmla="*/ 1236104 h 1975895"/>
                  <a:gd name="connsiteX17" fmla="*/ 34444 w 1232568"/>
                  <a:gd name="connsiteY17" fmla="*/ 1005184 h 1975895"/>
                  <a:gd name="connsiteX18" fmla="*/ 136318 w 1232568"/>
                  <a:gd name="connsiteY18" fmla="*/ 862556 h 1975895"/>
                  <a:gd name="connsiteX19" fmla="*/ 244983 w 1232568"/>
                  <a:gd name="connsiteY19" fmla="*/ 733513 h 1975895"/>
                  <a:gd name="connsiteX20" fmla="*/ 306107 w 1232568"/>
                  <a:gd name="connsiteY20" fmla="*/ 611260 h 1975895"/>
                  <a:gd name="connsiteX21" fmla="*/ 394397 w 1232568"/>
                  <a:gd name="connsiteY21" fmla="*/ 455050 h 1975895"/>
                  <a:gd name="connsiteX22" fmla="*/ 652477 w 1232568"/>
                  <a:gd name="connsiteY22" fmla="*/ 332797 h 1975895"/>
                  <a:gd name="connsiteX23" fmla="*/ 829058 w 1232568"/>
                  <a:gd name="connsiteY23" fmla="*/ 230921 h 1975895"/>
                  <a:gd name="connsiteX24" fmla="*/ 998847 w 1232568"/>
                  <a:gd name="connsiteY24" fmla="*/ 0 h 1975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32568" h="1975895">
                    <a:moveTo>
                      <a:pt x="978472" y="937266"/>
                    </a:moveTo>
                    <a:cubicBezTo>
                      <a:pt x="995451" y="914061"/>
                      <a:pt x="1012430" y="890856"/>
                      <a:pt x="1032805" y="882932"/>
                    </a:cubicBezTo>
                    <a:cubicBezTo>
                      <a:pt x="1053180" y="875008"/>
                      <a:pt x="1074687" y="869348"/>
                      <a:pt x="1100721" y="889723"/>
                    </a:cubicBezTo>
                    <a:cubicBezTo>
                      <a:pt x="1126755" y="910098"/>
                      <a:pt x="1172032" y="964433"/>
                      <a:pt x="1189011" y="1005184"/>
                    </a:cubicBezTo>
                    <a:cubicBezTo>
                      <a:pt x="1205990" y="1045935"/>
                      <a:pt x="1204858" y="1075366"/>
                      <a:pt x="1202594" y="1134228"/>
                    </a:cubicBezTo>
                    <a:cubicBezTo>
                      <a:pt x="1200330" y="1193090"/>
                      <a:pt x="1177692" y="1284779"/>
                      <a:pt x="1175428" y="1358356"/>
                    </a:cubicBezTo>
                    <a:cubicBezTo>
                      <a:pt x="1173164" y="1431933"/>
                      <a:pt x="1179956" y="1512303"/>
                      <a:pt x="1189011" y="1575693"/>
                    </a:cubicBezTo>
                    <a:cubicBezTo>
                      <a:pt x="1198066" y="1639083"/>
                      <a:pt x="1226365" y="1685494"/>
                      <a:pt x="1229761" y="1738696"/>
                    </a:cubicBezTo>
                    <a:cubicBezTo>
                      <a:pt x="1233157" y="1791898"/>
                      <a:pt x="1238816" y="1857552"/>
                      <a:pt x="1209386" y="1894907"/>
                    </a:cubicBezTo>
                    <a:cubicBezTo>
                      <a:pt x="1179956" y="1932262"/>
                      <a:pt x="1106381" y="1951505"/>
                      <a:pt x="1053180" y="1962825"/>
                    </a:cubicBezTo>
                    <a:cubicBezTo>
                      <a:pt x="999979" y="1974145"/>
                      <a:pt x="946778" y="1985464"/>
                      <a:pt x="890182" y="1962825"/>
                    </a:cubicBezTo>
                    <a:cubicBezTo>
                      <a:pt x="833586" y="1940186"/>
                      <a:pt x="775857" y="1865476"/>
                      <a:pt x="713601" y="1826989"/>
                    </a:cubicBezTo>
                    <a:cubicBezTo>
                      <a:pt x="651345" y="1788502"/>
                      <a:pt x="586825" y="1757939"/>
                      <a:pt x="516646" y="1731904"/>
                    </a:cubicBezTo>
                    <a:cubicBezTo>
                      <a:pt x="446467" y="1705869"/>
                      <a:pt x="351384" y="1693417"/>
                      <a:pt x="292524" y="1670778"/>
                    </a:cubicBezTo>
                    <a:cubicBezTo>
                      <a:pt x="233664" y="1648139"/>
                      <a:pt x="203101" y="1632292"/>
                      <a:pt x="163484" y="1596069"/>
                    </a:cubicBezTo>
                    <a:cubicBezTo>
                      <a:pt x="123867" y="1559846"/>
                      <a:pt x="81985" y="1513435"/>
                      <a:pt x="54819" y="1453441"/>
                    </a:cubicBezTo>
                    <a:cubicBezTo>
                      <a:pt x="27653" y="1393447"/>
                      <a:pt x="3882" y="1310813"/>
                      <a:pt x="486" y="1236104"/>
                    </a:cubicBezTo>
                    <a:cubicBezTo>
                      <a:pt x="-2910" y="1161395"/>
                      <a:pt x="11805" y="1067442"/>
                      <a:pt x="34444" y="1005184"/>
                    </a:cubicBezTo>
                    <a:cubicBezTo>
                      <a:pt x="57083" y="942926"/>
                      <a:pt x="101228" y="907834"/>
                      <a:pt x="136318" y="862556"/>
                    </a:cubicBezTo>
                    <a:cubicBezTo>
                      <a:pt x="171408" y="817278"/>
                      <a:pt x="216685" y="775396"/>
                      <a:pt x="244983" y="733513"/>
                    </a:cubicBezTo>
                    <a:cubicBezTo>
                      <a:pt x="273281" y="691630"/>
                      <a:pt x="281205" y="657670"/>
                      <a:pt x="306107" y="611260"/>
                    </a:cubicBezTo>
                    <a:cubicBezTo>
                      <a:pt x="331009" y="564850"/>
                      <a:pt x="336669" y="501460"/>
                      <a:pt x="394397" y="455050"/>
                    </a:cubicBezTo>
                    <a:cubicBezTo>
                      <a:pt x="452125" y="408639"/>
                      <a:pt x="580034" y="370152"/>
                      <a:pt x="652477" y="332797"/>
                    </a:cubicBezTo>
                    <a:cubicBezTo>
                      <a:pt x="724920" y="295442"/>
                      <a:pt x="771330" y="286387"/>
                      <a:pt x="829058" y="230921"/>
                    </a:cubicBezTo>
                    <a:cubicBezTo>
                      <a:pt x="886786" y="175455"/>
                      <a:pt x="998847" y="0"/>
                      <a:pt x="998847" y="0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26" name="Freihandform 15">
                <a:extLst>
                  <a:ext uri="{FF2B5EF4-FFF2-40B4-BE49-F238E27FC236}">
                    <a16:creationId xmlns:a16="http://schemas.microsoft.com/office/drawing/2014/main" xmlns="" id="{1EF3C72B-7BD1-2D49-8FAC-AB0238DC4F7D}"/>
                  </a:ext>
                </a:extLst>
              </p:cNvPr>
              <p:cNvSpPr/>
              <p:nvPr/>
            </p:nvSpPr>
            <p:spPr>
              <a:xfrm flipH="1">
                <a:off x="1461043" y="2512288"/>
                <a:ext cx="10639" cy="29545"/>
              </a:xfrm>
              <a:custGeom>
                <a:avLst/>
                <a:gdLst>
                  <a:gd name="connsiteX0" fmla="*/ 142623 w 149415"/>
                  <a:gd name="connsiteY0" fmla="*/ 414298 h 414298"/>
                  <a:gd name="connsiteX1" fmla="*/ 54333 w 149415"/>
                  <a:gd name="connsiteY1" fmla="*/ 393923 h 414298"/>
                  <a:gd name="connsiteX2" fmla="*/ 20375 w 149415"/>
                  <a:gd name="connsiteY2" fmla="*/ 326005 h 414298"/>
                  <a:gd name="connsiteX3" fmla="*/ 0 w 149415"/>
                  <a:gd name="connsiteY3" fmla="*/ 251295 h 414298"/>
                  <a:gd name="connsiteX4" fmla="*/ 0 w 149415"/>
                  <a:gd name="connsiteY4" fmla="*/ 196961 h 414298"/>
                  <a:gd name="connsiteX5" fmla="*/ 20375 w 149415"/>
                  <a:gd name="connsiteY5" fmla="*/ 142627 h 414298"/>
                  <a:gd name="connsiteX6" fmla="*/ 54333 w 149415"/>
                  <a:gd name="connsiteY6" fmla="*/ 67917 h 414298"/>
                  <a:gd name="connsiteX7" fmla="*/ 108666 w 149415"/>
                  <a:gd name="connsiteY7" fmla="*/ 33958 h 414298"/>
                  <a:gd name="connsiteX8" fmla="*/ 149415 w 149415"/>
                  <a:gd name="connsiteY8" fmla="*/ 0 h 41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415" h="414298">
                    <a:moveTo>
                      <a:pt x="142623" y="414298"/>
                    </a:moveTo>
                    <a:cubicBezTo>
                      <a:pt x="108665" y="411468"/>
                      <a:pt x="74708" y="408639"/>
                      <a:pt x="54333" y="393923"/>
                    </a:cubicBezTo>
                    <a:cubicBezTo>
                      <a:pt x="33958" y="379207"/>
                      <a:pt x="29430" y="349776"/>
                      <a:pt x="20375" y="326005"/>
                    </a:cubicBezTo>
                    <a:cubicBezTo>
                      <a:pt x="11319" y="302234"/>
                      <a:pt x="3396" y="272802"/>
                      <a:pt x="0" y="251295"/>
                    </a:cubicBezTo>
                    <a:cubicBezTo>
                      <a:pt x="-3396" y="229788"/>
                      <a:pt x="-3396" y="215072"/>
                      <a:pt x="0" y="196961"/>
                    </a:cubicBezTo>
                    <a:cubicBezTo>
                      <a:pt x="3396" y="178850"/>
                      <a:pt x="11320" y="164134"/>
                      <a:pt x="20375" y="142627"/>
                    </a:cubicBezTo>
                    <a:cubicBezTo>
                      <a:pt x="29430" y="121120"/>
                      <a:pt x="39618" y="86028"/>
                      <a:pt x="54333" y="67917"/>
                    </a:cubicBezTo>
                    <a:cubicBezTo>
                      <a:pt x="69048" y="49806"/>
                      <a:pt x="92819" y="45277"/>
                      <a:pt x="108666" y="33958"/>
                    </a:cubicBezTo>
                    <a:cubicBezTo>
                      <a:pt x="124513" y="22638"/>
                      <a:pt x="149415" y="0"/>
                      <a:pt x="149415" y="0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8" name="Freeform 291">
            <a:extLst>
              <a:ext uri="{FF2B5EF4-FFF2-40B4-BE49-F238E27FC236}">
                <a16:creationId xmlns:a16="http://schemas.microsoft.com/office/drawing/2014/main" xmlns="" id="{4F4986E8-C858-4E43-98FF-AE87447DC4A2}"/>
              </a:ext>
            </a:extLst>
          </p:cNvPr>
          <p:cNvSpPr/>
          <p:nvPr/>
        </p:nvSpPr>
        <p:spPr>
          <a:xfrm>
            <a:off x="2148331" y="1144863"/>
            <a:ext cx="1586363" cy="298280"/>
          </a:xfrm>
          <a:custGeom>
            <a:avLst/>
            <a:gdLst>
              <a:gd name="connsiteX0" fmla="*/ 0 w 4814711"/>
              <a:gd name="connsiteY0" fmla="*/ 1722844 h 1745968"/>
              <a:gd name="connsiteX1" fmla="*/ 287867 w 4814711"/>
              <a:gd name="connsiteY1" fmla="*/ 1728489 h 1745968"/>
              <a:gd name="connsiteX2" fmla="*/ 400756 w 4814711"/>
              <a:gd name="connsiteY2" fmla="*/ 1677689 h 1745968"/>
              <a:gd name="connsiteX3" fmla="*/ 592667 w 4814711"/>
              <a:gd name="connsiteY3" fmla="*/ 1130178 h 1745968"/>
              <a:gd name="connsiteX4" fmla="*/ 728133 w 4814711"/>
              <a:gd name="connsiteY4" fmla="*/ 260933 h 1745968"/>
              <a:gd name="connsiteX5" fmla="*/ 778933 w 4814711"/>
              <a:gd name="connsiteY5" fmla="*/ 85956 h 1745968"/>
              <a:gd name="connsiteX6" fmla="*/ 812800 w 4814711"/>
              <a:gd name="connsiteY6" fmla="*/ 35156 h 1745968"/>
              <a:gd name="connsiteX7" fmla="*/ 846667 w 4814711"/>
              <a:gd name="connsiteY7" fmla="*/ 1289 h 1745968"/>
              <a:gd name="connsiteX8" fmla="*/ 914400 w 4814711"/>
              <a:gd name="connsiteY8" fmla="*/ 80311 h 1745968"/>
              <a:gd name="connsiteX9" fmla="*/ 993422 w 4814711"/>
              <a:gd name="connsiteY9" fmla="*/ 396400 h 1745968"/>
              <a:gd name="connsiteX10" fmla="*/ 1044222 w 4814711"/>
              <a:gd name="connsiteY10" fmla="*/ 588311 h 1745968"/>
              <a:gd name="connsiteX11" fmla="*/ 1083733 w 4814711"/>
              <a:gd name="connsiteY11" fmla="*/ 644756 h 1745968"/>
              <a:gd name="connsiteX12" fmla="*/ 1145822 w 4814711"/>
              <a:gd name="connsiteY12" fmla="*/ 577022 h 1745968"/>
              <a:gd name="connsiteX13" fmla="*/ 1185333 w 4814711"/>
              <a:gd name="connsiteY13" fmla="*/ 435911 h 1745968"/>
              <a:gd name="connsiteX14" fmla="*/ 1230489 w 4814711"/>
              <a:gd name="connsiteY14" fmla="*/ 351244 h 1745968"/>
              <a:gd name="connsiteX15" fmla="*/ 1292578 w 4814711"/>
              <a:gd name="connsiteY15" fmla="*/ 379467 h 1745968"/>
              <a:gd name="connsiteX16" fmla="*/ 1394178 w 4814711"/>
              <a:gd name="connsiteY16" fmla="*/ 610889 h 1745968"/>
              <a:gd name="connsiteX17" fmla="*/ 1444978 w 4814711"/>
              <a:gd name="connsiteY17" fmla="*/ 791511 h 1745968"/>
              <a:gd name="connsiteX18" fmla="*/ 1507067 w 4814711"/>
              <a:gd name="connsiteY18" fmla="*/ 932622 h 1745968"/>
              <a:gd name="connsiteX19" fmla="*/ 1552222 w 4814711"/>
              <a:gd name="connsiteY19" fmla="*/ 949556 h 1745968"/>
              <a:gd name="connsiteX20" fmla="*/ 1608667 w 4814711"/>
              <a:gd name="connsiteY20" fmla="*/ 842311 h 1745968"/>
              <a:gd name="connsiteX21" fmla="*/ 1631244 w 4814711"/>
              <a:gd name="connsiteY21" fmla="*/ 763289 h 1745968"/>
              <a:gd name="connsiteX22" fmla="*/ 1670756 w 4814711"/>
              <a:gd name="connsiteY22" fmla="*/ 729422 h 1745968"/>
              <a:gd name="connsiteX23" fmla="*/ 1766711 w 4814711"/>
              <a:gd name="connsiteY23" fmla="*/ 808444 h 1745968"/>
              <a:gd name="connsiteX24" fmla="*/ 1851378 w 4814711"/>
              <a:gd name="connsiteY24" fmla="*/ 910044 h 1745968"/>
              <a:gd name="connsiteX25" fmla="*/ 1907822 w 4814711"/>
              <a:gd name="connsiteY25" fmla="*/ 949556 h 1745968"/>
              <a:gd name="connsiteX26" fmla="*/ 1975556 w 4814711"/>
              <a:gd name="connsiteY26" fmla="*/ 926978 h 1745968"/>
              <a:gd name="connsiteX27" fmla="*/ 2032000 w 4814711"/>
              <a:gd name="connsiteY27" fmla="*/ 650400 h 1745968"/>
              <a:gd name="connsiteX28" fmla="*/ 2099733 w 4814711"/>
              <a:gd name="connsiteY28" fmla="*/ 475422 h 1745968"/>
              <a:gd name="connsiteX29" fmla="*/ 2127956 w 4814711"/>
              <a:gd name="connsiteY29" fmla="*/ 418978 h 1745968"/>
              <a:gd name="connsiteX30" fmla="*/ 2206978 w 4814711"/>
              <a:gd name="connsiteY30" fmla="*/ 413333 h 1745968"/>
              <a:gd name="connsiteX31" fmla="*/ 2286000 w 4814711"/>
              <a:gd name="connsiteY31" fmla="*/ 543156 h 1745968"/>
              <a:gd name="connsiteX32" fmla="*/ 2404533 w 4814711"/>
              <a:gd name="connsiteY32" fmla="*/ 791511 h 1745968"/>
              <a:gd name="connsiteX33" fmla="*/ 2506133 w 4814711"/>
              <a:gd name="connsiteY33" fmla="*/ 1293867 h 1745968"/>
              <a:gd name="connsiteX34" fmla="*/ 2545644 w 4814711"/>
              <a:gd name="connsiteY34" fmla="*/ 1497067 h 1745968"/>
              <a:gd name="connsiteX35" fmla="*/ 2602089 w 4814711"/>
              <a:gd name="connsiteY35" fmla="*/ 1576089 h 1745968"/>
              <a:gd name="connsiteX36" fmla="*/ 2664178 w 4814711"/>
              <a:gd name="connsiteY36" fmla="*/ 1542222 h 1745968"/>
              <a:gd name="connsiteX37" fmla="*/ 2726267 w 4814711"/>
              <a:gd name="connsiteY37" fmla="*/ 1384178 h 1745968"/>
              <a:gd name="connsiteX38" fmla="*/ 2788356 w 4814711"/>
              <a:gd name="connsiteY38" fmla="*/ 1288222 h 1745968"/>
              <a:gd name="connsiteX39" fmla="*/ 2844800 w 4814711"/>
              <a:gd name="connsiteY39" fmla="*/ 1271289 h 1745968"/>
              <a:gd name="connsiteX40" fmla="*/ 2968978 w 4814711"/>
              <a:gd name="connsiteY40" fmla="*/ 1418044 h 1745968"/>
              <a:gd name="connsiteX41" fmla="*/ 3070578 w 4814711"/>
              <a:gd name="connsiteY41" fmla="*/ 1632533 h 1745968"/>
              <a:gd name="connsiteX42" fmla="*/ 3189111 w 4814711"/>
              <a:gd name="connsiteY42" fmla="*/ 1745422 h 1745968"/>
              <a:gd name="connsiteX43" fmla="*/ 3256844 w 4814711"/>
              <a:gd name="connsiteY43" fmla="*/ 1672044 h 1745968"/>
              <a:gd name="connsiteX44" fmla="*/ 3318933 w 4814711"/>
              <a:gd name="connsiteY44" fmla="*/ 1593022 h 1745968"/>
              <a:gd name="connsiteX45" fmla="*/ 3364089 w 4814711"/>
              <a:gd name="connsiteY45" fmla="*/ 1547867 h 1745968"/>
              <a:gd name="connsiteX46" fmla="*/ 3460044 w 4814711"/>
              <a:gd name="connsiteY46" fmla="*/ 1576089 h 1745968"/>
              <a:gd name="connsiteX47" fmla="*/ 3533422 w 4814711"/>
              <a:gd name="connsiteY47" fmla="*/ 1649467 h 1745968"/>
              <a:gd name="connsiteX48" fmla="*/ 3601156 w 4814711"/>
              <a:gd name="connsiteY48" fmla="*/ 1666400 h 1745968"/>
              <a:gd name="connsiteX49" fmla="*/ 3702756 w 4814711"/>
              <a:gd name="connsiteY49" fmla="*/ 1711556 h 1745968"/>
              <a:gd name="connsiteX50" fmla="*/ 3747911 w 4814711"/>
              <a:gd name="connsiteY50" fmla="*/ 1739778 h 1745968"/>
              <a:gd name="connsiteX51" fmla="*/ 3838222 w 4814711"/>
              <a:gd name="connsiteY51" fmla="*/ 1677689 h 1745968"/>
              <a:gd name="connsiteX52" fmla="*/ 3905956 w 4814711"/>
              <a:gd name="connsiteY52" fmla="*/ 1655111 h 1745968"/>
              <a:gd name="connsiteX53" fmla="*/ 4030133 w 4814711"/>
              <a:gd name="connsiteY53" fmla="*/ 1705911 h 1745968"/>
              <a:gd name="connsiteX54" fmla="*/ 4131733 w 4814711"/>
              <a:gd name="connsiteY54" fmla="*/ 1683333 h 1745968"/>
              <a:gd name="connsiteX55" fmla="*/ 4261556 w 4814711"/>
              <a:gd name="connsiteY55" fmla="*/ 1728489 h 1745968"/>
              <a:gd name="connsiteX56" fmla="*/ 4397022 w 4814711"/>
              <a:gd name="connsiteY56" fmla="*/ 1711556 h 1745968"/>
              <a:gd name="connsiteX57" fmla="*/ 4588933 w 4814711"/>
              <a:gd name="connsiteY57" fmla="*/ 1745422 h 1745968"/>
              <a:gd name="connsiteX58" fmla="*/ 4673600 w 4814711"/>
              <a:gd name="connsiteY58" fmla="*/ 1728489 h 1745968"/>
              <a:gd name="connsiteX59" fmla="*/ 4814711 w 4814711"/>
              <a:gd name="connsiteY59" fmla="*/ 1722844 h 1745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4814711" h="1745968">
                <a:moveTo>
                  <a:pt x="0" y="1722844"/>
                </a:moveTo>
                <a:cubicBezTo>
                  <a:pt x="110537" y="1729429"/>
                  <a:pt x="221074" y="1736015"/>
                  <a:pt x="287867" y="1728489"/>
                </a:cubicBezTo>
                <a:cubicBezTo>
                  <a:pt x="354660" y="1720963"/>
                  <a:pt x="349956" y="1777407"/>
                  <a:pt x="400756" y="1677689"/>
                </a:cubicBezTo>
                <a:cubicBezTo>
                  <a:pt x="451556" y="1577971"/>
                  <a:pt x="538104" y="1366304"/>
                  <a:pt x="592667" y="1130178"/>
                </a:cubicBezTo>
                <a:cubicBezTo>
                  <a:pt x="647230" y="894052"/>
                  <a:pt x="697089" y="434970"/>
                  <a:pt x="728133" y="260933"/>
                </a:cubicBezTo>
                <a:cubicBezTo>
                  <a:pt x="759177" y="86896"/>
                  <a:pt x="764822" y="123585"/>
                  <a:pt x="778933" y="85956"/>
                </a:cubicBezTo>
                <a:cubicBezTo>
                  <a:pt x="793044" y="48327"/>
                  <a:pt x="801511" y="49267"/>
                  <a:pt x="812800" y="35156"/>
                </a:cubicBezTo>
                <a:cubicBezTo>
                  <a:pt x="824089" y="21045"/>
                  <a:pt x="829734" y="-6237"/>
                  <a:pt x="846667" y="1289"/>
                </a:cubicBezTo>
                <a:cubicBezTo>
                  <a:pt x="863600" y="8815"/>
                  <a:pt x="889941" y="14459"/>
                  <a:pt x="914400" y="80311"/>
                </a:cubicBezTo>
                <a:cubicBezTo>
                  <a:pt x="938859" y="146163"/>
                  <a:pt x="971785" y="311733"/>
                  <a:pt x="993422" y="396400"/>
                </a:cubicBezTo>
                <a:cubicBezTo>
                  <a:pt x="1015059" y="481067"/>
                  <a:pt x="1029170" y="546918"/>
                  <a:pt x="1044222" y="588311"/>
                </a:cubicBezTo>
                <a:cubicBezTo>
                  <a:pt x="1059274" y="629704"/>
                  <a:pt x="1066800" y="646637"/>
                  <a:pt x="1083733" y="644756"/>
                </a:cubicBezTo>
                <a:cubicBezTo>
                  <a:pt x="1100666" y="642875"/>
                  <a:pt x="1128889" y="611829"/>
                  <a:pt x="1145822" y="577022"/>
                </a:cubicBezTo>
                <a:cubicBezTo>
                  <a:pt x="1162755" y="542215"/>
                  <a:pt x="1171222" y="473541"/>
                  <a:pt x="1185333" y="435911"/>
                </a:cubicBezTo>
                <a:cubicBezTo>
                  <a:pt x="1199444" y="398281"/>
                  <a:pt x="1212615" y="360651"/>
                  <a:pt x="1230489" y="351244"/>
                </a:cubicBezTo>
                <a:cubicBezTo>
                  <a:pt x="1248363" y="341837"/>
                  <a:pt x="1265297" y="336193"/>
                  <a:pt x="1292578" y="379467"/>
                </a:cubicBezTo>
                <a:cubicBezTo>
                  <a:pt x="1319860" y="422741"/>
                  <a:pt x="1368778" y="542215"/>
                  <a:pt x="1394178" y="610889"/>
                </a:cubicBezTo>
                <a:cubicBezTo>
                  <a:pt x="1419578" y="679563"/>
                  <a:pt x="1426163" y="737889"/>
                  <a:pt x="1444978" y="791511"/>
                </a:cubicBezTo>
                <a:cubicBezTo>
                  <a:pt x="1463793" y="845133"/>
                  <a:pt x="1489193" y="906281"/>
                  <a:pt x="1507067" y="932622"/>
                </a:cubicBezTo>
                <a:cubicBezTo>
                  <a:pt x="1524941" y="958963"/>
                  <a:pt x="1535289" y="964608"/>
                  <a:pt x="1552222" y="949556"/>
                </a:cubicBezTo>
                <a:cubicBezTo>
                  <a:pt x="1569155" y="934504"/>
                  <a:pt x="1595497" y="873355"/>
                  <a:pt x="1608667" y="842311"/>
                </a:cubicBezTo>
                <a:cubicBezTo>
                  <a:pt x="1621837" y="811266"/>
                  <a:pt x="1620896" y="782104"/>
                  <a:pt x="1631244" y="763289"/>
                </a:cubicBezTo>
                <a:cubicBezTo>
                  <a:pt x="1641592" y="744474"/>
                  <a:pt x="1648178" y="721896"/>
                  <a:pt x="1670756" y="729422"/>
                </a:cubicBezTo>
                <a:cubicBezTo>
                  <a:pt x="1693334" y="736948"/>
                  <a:pt x="1736607" y="778340"/>
                  <a:pt x="1766711" y="808444"/>
                </a:cubicBezTo>
                <a:cubicBezTo>
                  <a:pt x="1796815" y="838548"/>
                  <a:pt x="1827860" y="886525"/>
                  <a:pt x="1851378" y="910044"/>
                </a:cubicBezTo>
                <a:cubicBezTo>
                  <a:pt x="1874896" y="933563"/>
                  <a:pt x="1887126" y="946734"/>
                  <a:pt x="1907822" y="949556"/>
                </a:cubicBezTo>
                <a:cubicBezTo>
                  <a:pt x="1928518" y="952378"/>
                  <a:pt x="1954860" y="976837"/>
                  <a:pt x="1975556" y="926978"/>
                </a:cubicBezTo>
                <a:cubicBezTo>
                  <a:pt x="1996252" y="877119"/>
                  <a:pt x="2011304" y="725659"/>
                  <a:pt x="2032000" y="650400"/>
                </a:cubicBezTo>
                <a:cubicBezTo>
                  <a:pt x="2052696" y="575141"/>
                  <a:pt x="2083740" y="513992"/>
                  <a:pt x="2099733" y="475422"/>
                </a:cubicBezTo>
                <a:cubicBezTo>
                  <a:pt x="2115726" y="436852"/>
                  <a:pt x="2110082" y="429326"/>
                  <a:pt x="2127956" y="418978"/>
                </a:cubicBezTo>
                <a:cubicBezTo>
                  <a:pt x="2145830" y="408630"/>
                  <a:pt x="2180637" y="392637"/>
                  <a:pt x="2206978" y="413333"/>
                </a:cubicBezTo>
                <a:cubicBezTo>
                  <a:pt x="2233319" y="434029"/>
                  <a:pt x="2253074" y="480126"/>
                  <a:pt x="2286000" y="543156"/>
                </a:cubicBezTo>
                <a:cubicBezTo>
                  <a:pt x="2318926" y="606186"/>
                  <a:pt x="2367844" y="666393"/>
                  <a:pt x="2404533" y="791511"/>
                </a:cubicBezTo>
                <a:cubicBezTo>
                  <a:pt x="2441222" y="916629"/>
                  <a:pt x="2482615" y="1176274"/>
                  <a:pt x="2506133" y="1293867"/>
                </a:cubicBezTo>
                <a:cubicBezTo>
                  <a:pt x="2529651" y="1411460"/>
                  <a:pt x="2529651" y="1450030"/>
                  <a:pt x="2545644" y="1497067"/>
                </a:cubicBezTo>
                <a:cubicBezTo>
                  <a:pt x="2561637" y="1544104"/>
                  <a:pt x="2582333" y="1568563"/>
                  <a:pt x="2602089" y="1576089"/>
                </a:cubicBezTo>
                <a:cubicBezTo>
                  <a:pt x="2621845" y="1583615"/>
                  <a:pt x="2643482" y="1574207"/>
                  <a:pt x="2664178" y="1542222"/>
                </a:cubicBezTo>
                <a:cubicBezTo>
                  <a:pt x="2684874" y="1510237"/>
                  <a:pt x="2705571" y="1426511"/>
                  <a:pt x="2726267" y="1384178"/>
                </a:cubicBezTo>
                <a:cubicBezTo>
                  <a:pt x="2746963" y="1341845"/>
                  <a:pt x="2768601" y="1307037"/>
                  <a:pt x="2788356" y="1288222"/>
                </a:cubicBezTo>
                <a:cubicBezTo>
                  <a:pt x="2808111" y="1269407"/>
                  <a:pt x="2814696" y="1249652"/>
                  <a:pt x="2844800" y="1271289"/>
                </a:cubicBezTo>
                <a:cubicBezTo>
                  <a:pt x="2874904" y="1292926"/>
                  <a:pt x="2931348" y="1357837"/>
                  <a:pt x="2968978" y="1418044"/>
                </a:cubicBezTo>
                <a:cubicBezTo>
                  <a:pt x="3006608" y="1478251"/>
                  <a:pt x="3033889" y="1577970"/>
                  <a:pt x="3070578" y="1632533"/>
                </a:cubicBezTo>
                <a:cubicBezTo>
                  <a:pt x="3107267" y="1687096"/>
                  <a:pt x="3158067" y="1738837"/>
                  <a:pt x="3189111" y="1745422"/>
                </a:cubicBezTo>
                <a:cubicBezTo>
                  <a:pt x="3220155" y="1752007"/>
                  <a:pt x="3235207" y="1697444"/>
                  <a:pt x="3256844" y="1672044"/>
                </a:cubicBezTo>
                <a:cubicBezTo>
                  <a:pt x="3278481" y="1646644"/>
                  <a:pt x="3301059" y="1613718"/>
                  <a:pt x="3318933" y="1593022"/>
                </a:cubicBezTo>
                <a:cubicBezTo>
                  <a:pt x="3336807" y="1572326"/>
                  <a:pt x="3340571" y="1550689"/>
                  <a:pt x="3364089" y="1547867"/>
                </a:cubicBezTo>
                <a:cubicBezTo>
                  <a:pt x="3387607" y="1545045"/>
                  <a:pt x="3431822" y="1559156"/>
                  <a:pt x="3460044" y="1576089"/>
                </a:cubicBezTo>
                <a:cubicBezTo>
                  <a:pt x="3488266" y="1593022"/>
                  <a:pt x="3509903" y="1634415"/>
                  <a:pt x="3533422" y="1649467"/>
                </a:cubicBezTo>
                <a:cubicBezTo>
                  <a:pt x="3556941" y="1664519"/>
                  <a:pt x="3572934" y="1656052"/>
                  <a:pt x="3601156" y="1666400"/>
                </a:cubicBezTo>
                <a:cubicBezTo>
                  <a:pt x="3629378" y="1676748"/>
                  <a:pt x="3678297" y="1699326"/>
                  <a:pt x="3702756" y="1711556"/>
                </a:cubicBezTo>
                <a:cubicBezTo>
                  <a:pt x="3727215" y="1723786"/>
                  <a:pt x="3725333" y="1745422"/>
                  <a:pt x="3747911" y="1739778"/>
                </a:cubicBezTo>
                <a:cubicBezTo>
                  <a:pt x="3770489" y="1734134"/>
                  <a:pt x="3811881" y="1691800"/>
                  <a:pt x="3838222" y="1677689"/>
                </a:cubicBezTo>
                <a:cubicBezTo>
                  <a:pt x="3864563" y="1663578"/>
                  <a:pt x="3873971" y="1650407"/>
                  <a:pt x="3905956" y="1655111"/>
                </a:cubicBezTo>
                <a:cubicBezTo>
                  <a:pt x="3937941" y="1659815"/>
                  <a:pt x="3992503" y="1701207"/>
                  <a:pt x="4030133" y="1705911"/>
                </a:cubicBezTo>
                <a:cubicBezTo>
                  <a:pt x="4067763" y="1710615"/>
                  <a:pt x="4093163" y="1679570"/>
                  <a:pt x="4131733" y="1683333"/>
                </a:cubicBezTo>
                <a:cubicBezTo>
                  <a:pt x="4170303" y="1687096"/>
                  <a:pt x="4217341" y="1723785"/>
                  <a:pt x="4261556" y="1728489"/>
                </a:cubicBezTo>
                <a:cubicBezTo>
                  <a:pt x="4305771" y="1733193"/>
                  <a:pt x="4342459" y="1708734"/>
                  <a:pt x="4397022" y="1711556"/>
                </a:cubicBezTo>
                <a:cubicBezTo>
                  <a:pt x="4451585" y="1714378"/>
                  <a:pt x="4542837" y="1742600"/>
                  <a:pt x="4588933" y="1745422"/>
                </a:cubicBezTo>
                <a:cubicBezTo>
                  <a:pt x="4635029" y="1748244"/>
                  <a:pt x="4635970" y="1732252"/>
                  <a:pt x="4673600" y="1728489"/>
                </a:cubicBezTo>
                <a:cubicBezTo>
                  <a:pt x="4711230" y="1724726"/>
                  <a:pt x="4762970" y="1723785"/>
                  <a:pt x="4814711" y="1722844"/>
                </a:cubicBezTo>
              </a:path>
            </a:pathLst>
          </a:custGeom>
          <a:noFill/>
          <a:ln w="127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endParaRPr lang="de-DE"/>
          </a:p>
        </p:txBody>
      </p:sp>
      <p:sp>
        <p:nvSpPr>
          <p:cNvPr id="28" name="Freeform 302">
            <a:extLst>
              <a:ext uri="{FF2B5EF4-FFF2-40B4-BE49-F238E27FC236}">
                <a16:creationId xmlns:a16="http://schemas.microsoft.com/office/drawing/2014/main" xmlns="" id="{C14CB21F-2008-CD48-9CF4-6C7A76AF51E4}"/>
              </a:ext>
            </a:extLst>
          </p:cNvPr>
          <p:cNvSpPr/>
          <p:nvPr/>
        </p:nvSpPr>
        <p:spPr>
          <a:xfrm flipH="1">
            <a:off x="2080574" y="704296"/>
            <a:ext cx="1565489" cy="222077"/>
          </a:xfrm>
          <a:custGeom>
            <a:avLst/>
            <a:gdLst>
              <a:gd name="connsiteX0" fmla="*/ 0 w 4814711"/>
              <a:gd name="connsiteY0" fmla="*/ 1722844 h 1745968"/>
              <a:gd name="connsiteX1" fmla="*/ 287867 w 4814711"/>
              <a:gd name="connsiteY1" fmla="*/ 1728489 h 1745968"/>
              <a:gd name="connsiteX2" fmla="*/ 400756 w 4814711"/>
              <a:gd name="connsiteY2" fmla="*/ 1677689 h 1745968"/>
              <a:gd name="connsiteX3" fmla="*/ 592667 w 4814711"/>
              <a:gd name="connsiteY3" fmla="*/ 1130178 h 1745968"/>
              <a:gd name="connsiteX4" fmla="*/ 728133 w 4814711"/>
              <a:gd name="connsiteY4" fmla="*/ 260933 h 1745968"/>
              <a:gd name="connsiteX5" fmla="*/ 778933 w 4814711"/>
              <a:gd name="connsiteY5" fmla="*/ 85956 h 1745968"/>
              <a:gd name="connsiteX6" fmla="*/ 812800 w 4814711"/>
              <a:gd name="connsiteY6" fmla="*/ 35156 h 1745968"/>
              <a:gd name="connsiteX7" fmla="*/ 846667 w 4814711"/>
              <a:gd name="connsiteY7" fmla="*/ 1289 h 1745968"/>
              <a:gd name="connsiteX8" fmla="*/ 914400 w 4814711"/>
              <a:gd name="connsiteY8" fmla="*/ 80311 h 1745968"/>
              <a:gd name="connsiteX9" fmla="*/ 993422 w 4814711"/>
              <a:gd name="connsiteY9" fmla="*/ 396400 h 1745968"/>
              <a:gd name="connsiteX10" fmla="*/ 1044222 w 4814711"/>
              <a:gd name="connsiteY10" fmla="*/ 588311 h 1745968"/>
              <a:gd name="connsiteX11" fmla="*/ 1083733 w 4814711"/>
              <a:gd name="connsiteY11" fmla="*/ 644756 h 1745968"/>
              <a:gd name="connsiteX12" fmla="*/ 1145822 w 4814711"/>
              <a:gd name="connsiteY12" fmla="*/ 577022 h 1745968"/>
              <a:gd name="connsiteX13" fmla="*/ 1185333 w 4814711"/>
              <a:gd name="connsiteY13" fmla="*/ 435911 h 1745968"/>
              <a:gd name="connsiteX14" fmla="*/ 1230489 w 4814711"/>
              <a:gd name="connsiteY14" fmla="*/ 351244 h 1745968"/>
              <a:gd name="connsiteX15" fmla="*/ 1292578 w 4814711"/>
              <a:gd name="connsiteY15" fmla="*/ 379467 h 1745968"/>
              <a:gd name="connsiteX16" fmla="*/ 1394178 w 4814711"/>
              <a:gd name="connsiteY16" fmla="*/ 610889 h 1745968"/>
              <a:gd name="connsiteX17" fmla="*/ 1444978 w 4814711"/>
              <a:gd name="connsiteY17" fmla="*/ 791511 h 1745968"/>
              <a:gd name="connsiteX18" fmla="*/ 1507067 w 4814711"/>
              <a:gd name="connsiteY18" fmla="*/ 932622 h 1745968"/>
              <a:gd name="connsiteX19" fmla="*/ 1552222 w 4814711"/>
              <a:gd name="connsiteY19" fmla="*/ 949556 h 1745968"/>
              <a:gd name="connsiteX20" fmla="*/ 1608667 w 4814711"/>
              <a:gd name="connsiteY20" fmla="*/ 842311 h 1745968"/>
              <a:gd name="connsiteX21" fmla="*/ 1631244 w 4814711"/>
              <a:gd name="connsiteY21" fmla="*/ 763289 h 1745968"/>
              <a:gd name="connsiteX22" fmla="*/ 1670756 w 4814711"/>
              <a:gd name="connsiteY22" fmla="*/ 729422 h 1745968"/>
              <a:gd name="connsiteX23" fmla="*/ 1766711 w 4814711"/>
              <a:gd name="connsiteY23" fmla="*/ 808444 h 1745968"/>
              <a:gd name="connsiteX24" fmla="*/ 1851378 w 4814711"/>
              <a:gd name="connsiteY24" fmla="*/ 910044 h 1745968"/>
              <a:gd name="connsiteX25" fmla="*/ 1907822 w 4814711"/>
              <a:gd name="connsiteY25" fmla="*/ 949556 h 1745968"/>
              <a:gd name="connsiteX26" fmla="*/ 1975556 w 4814711"/>
              <a:gd name="connsiteY26" fmla="*/ 926978 h 1745968"/>
              <a:gd name="connsiteX27" fmla="*/ 2032000 w 4814711"/>
              <a:gd name="connsiteY27" fmla="*/ 650400 h 1745968"/>
              <a:gd name="connsiteX28" fmla="*/ 2099733 w 4814711"/>
              <a:gd name="connsiteY28" fmla="*/ 475422 h 1745968"/>
              <a:gd name="connsiteX29" fmla="*/ 2127956 w 4814711"/>
              <a:gd name="connsiteY29" fmla="*/ 418978 h 1745968"/>
              <a:gd name="connsiteX30" fmla="*/ 2206978 w 4814711"/>
              <a:gd name="connsiteY30" fmla="*/ 413333 h 1745968"/>
              <a:gd name="connsiteX31" fmla="*/ 2286000 w 4814711"/>
              <a:gd name="connsiteY31" fmla="*/ 543156 h 1745968"/>
              <a:gd name="connsiteX32" fmla="*/ 2404533 w 4814711"/>
              <a:gd name="connsiteY32" fmla="*/ 791511 h 1745968"/>
              <a:gd name="connsiteX33" fmla="*/ 2506133 w 4814711"/>
              <a:gd name="connsiteY33" fmla="*/ 1293867 h 1745968"/>
              <a:gd name="connsiteX34" fmla="*/ 2545644 w 4814711"/>
              <a:gd name="connsiteY34" fmla="*/ 1497067 h 1745968"/>
              <a:gd name="connsiteX35" fmla="*/ 2602089 w 4814711"/>
              <a:gd name="connsiteY35" fmla="*/ 1576089 h 1745968"/>
              <a:gd name="connsiteX36" fmla="*/ 2664178 w 4814711"/>
              <a:gd name="connsiteY36" fmla="*/ 1542222 h 1745968"/>
              <a:gd name="connsiteX37" fmla="*/ 2726267 w 4814711"/>
              <a:gd name="connsiteY37" fmla="*/ 1384178 h 1745968"/>
              <a:gd name="connsiteX38" fmla="*/ 2788356 w 4814711"/>
              <a:gd name="connsiteY38" fmla="*/ 1288222 h 1745968"/>
              <a:gd name="connsiteX39" fmla="*/ 2844800 w 4814711"/>
              <a:gd name="connsiteY39" fmla="*/ 1271289 h 1745968"/>
              <a:gd name="connsiteX40" fmla="*/ 2968978 w 4814711"/>
              <a:gd name="connsiteY40" fmla="*/ 1418044 h 1745968"/>
              <a:gd name="connsiteX41" fmla="*/ 3070578 w 4814711"/>
              <a:gd name="connsiteY41" fmla="*/ 1632533 h 1745968"/>
              <a:gd name="connsiteX42" fmla="*/ 3189111 w 4814711"/>
              <a:gd name="connsiteY42" fmla="*/ 1745422 h 1745968"/>
              <a:gd name="connsiteX43" fmla="*/ 3256844 w 4814711"/>
              <a:gd name="connsiteY43" fmla="*/ 1672044 h 1745968"/>
              <a:gd name="connsiteX44" fmla="*/ 3318933 w 4814711"/>
              <a:gd name="connsiteY44" fmla="*/ 1593022 h 1745968"/>
              <a:gd name="connsiteX45" fmla="*/ 3364089 w 4814711"/>
              <a:gd name="connsiteY45" fmla="*/ 1547867 h 1745968"/>
              <a:gd name="connsiteX46" fmla="*/ 3460044 w 4814711"/>
              <a:gd name="connsiteY46" fmla="*/ 1576089 h 1745968"/>
              <a:gd name="connsiteX47" fmla="*/ 3533422 w 4814711"/>
              <a:gd name="connsiteY47" fmla="*/ 1649467 h 1745968"/>
              <a:gd name="connsiteX48" fmla="*/ 3601156 w 4814711"/>
              <a:gd name="connsiteY48" fmla="*/ 1666400 h 1745968"/>
              <a:gd name="connsiteX49" fmla="*/ 3702756 w 4814711"/>
              <a:gd name="connsiteY49" fmla="*/ 1711556 h 1745968"/>
              <a:gd name="connsiteX50" fmla="*/ 3747911 w 4814711"/>
              <a:gd name="connsiteY50" fmla="*/ 1739778 h 1745968"/>
              <a:gd name="connsiteX51" fmla="*/ 3838222 w 4814711"/>
              <a:gd name="connsiteY51" fmla="*/ 1677689 h 1745968"/>
              <a:gd name="connsiteX52" fmla="*/ 3905956 w 4814711"/>
              <a:gd name="connsiteY52" fmla="*/ 1655111 h 1745968"/>
              <a:gd name="connsiteX53" fmla="*/ 4030133 w 4814711"/>
              <a:gd name="connsiteY53" fmla="*/ 1705911 h 1745968"/>
              <a:gd name="connsiteX54" fmla="*/ 4131733 w 4814711"/>
              <a:gd name="connsiteY54" fmla="*/ 1683333 h 1745968"/>
              <a:gd name="connsiteX55" fmla="*/ 4261556 w 4814711"/>
              <a:gd name="connsiteY55" fmla="*/ 1728489 h 1745968"/>
              <a:gd name="connsiteX56" fmla="*/ 4397022 w 4814711"/>
              <a:gd name="connsiteY56" fmla="*/ 1711556 h 1745968"/>
              <a:gd name="connsiteX57" fmla="*/ 4588933 w 4814711"/>
              <a:gd name="connsiteY57" fmla="*/ 1745422 h 1745968"/>
              <a:gd name="connsiteX58" fmla="*/ 4673600 w 4814711"/>
              <a:gd name="connsiteY58" fmla="*/ 1728489 h 1745968"/>
              <a:gd name="connsiteX59" fmla="*/ 4814711 w 4814711"/>
              <a:gd name="connsiteY59" fmla="*/ 1722844 h 1745968"/>
              <a:gd name="connsiteX0" fmla="*/ 0 w 4814711"/>
              <a:gd name="connsiteY0" fmla="*/ 1722844 h 1745968"/>
              <a:gd name="connsiteX1" fmla="*/ 287867 w 4814711"/>
              <a:gd name="connsiteY1" fmla="*/ 1728489 h 1745968"/>
              <a:gd name="connsiteX2" fmla="*/ 400756 w 4814711"/>
              <a:gd name="connsiteY2" fmla="*/ 1677689 h 1745968"/>
              <a:gd name="connsiteX3" fmla="*/ 592667 w 4814711"/>
              <a:gd name="connsiteY3" fmla="*/ 1130178 h 1745968"/>
              <a:gd name="connsiteX4" fmla="*/ 728133 w 4814711"/>
              <a:gd name="connsiteY4" fmla="*/ 260933 h 1745968"/>
              <a:gd name="connsiteX5" fmla="*/ 778933 w 4814711"/>
              <a:gd name="connsiteY5" fmla="*/ 85956 h 1745968"/>
              <a:gd name="connsiteX6" fmla="*/ 812800 w 4814711"/>
              <a:gd name="connsiteY6" fmla="*/ 35156 h 1745968"/>
              <a:gd name="connsiteX7" fmla="*/ 846667 w 4814711"/>
              <a:gd name="connsiteY7" fmla="*/ 1289 h 1745968"/>
              <a:gd name="connsiteX8" fmla="*/ 914400 w 4814711"/>
              <a:gd name="connsiteY8" fmla="*/ 80311 h 1745968"/>
              <a:gd name="connsiteX9" fmla="*/ 993422 w 4814711"/>
              <a:gd name="connsiteY9" fmla="*/ 396400 h 1745968"/>
              <a:gd name="connsiteX10" fmla="*/ 1044222 w 4814711"/>
              <a:gd name="connsiteY10" fmla="*/ 588311 h 1745968"/>
              <a:gd name="connsiteX11" fmla="*/ 1083733 w 4814711"/>
              <a:gd name="connsiteY11" fmla="*/ 644756 h 1745968"/>
              <a:gd name="connsiteX12" fmla="*/ 1145822 w 4814711"/>
              <a:gd name="connsiteY12" fmla="*/ 577022 h 1745968"/>
              <a:gd name="connsiteX13" fmla="*/ 1185333 w 4814711"/>
              <a:gd name="connsiteY13" fmla="*/ 435911 h 1745968"/>
              <a:gd name="connsiteX14" fmla="*/ 1230489 w 4814711"/>
              <a:gd name="connsiteY14" fmla="*/ 351244 h 1745968"/>
              <a:gd name="connsiteX15" fmla="*/ 1292578 w 4814711"/>
              <a:gd name="connsiteY15" fmla="*/ 379467 h 1745968"/>
              <a:gd name="connsiteX16" fmla="*/ 1394178 w 4814711"/>
              <a:gd name="connsiteY16" fmla="*/ 610889 h 1745968"/>
              <a:gd name="connsiteX17" fmla="*/ 1444978 w 4814711"/>
              <a:gd name="connsiteY17" fmla="*/ 791511 h 1745968"/>
              <a:gd name="connsiteX18" fmla="*/ 1507067 w 4814711"/>
              <a:gd name="connsiteY18" fmla="*/ 932622 h 1745968"/>
              <a:gd name="connsiteX19" fmla="*/ 1552222 w 4814711"/>
              <a:gd name="connsiteY19" fmla="*/ 949556 h 1745968"/>
              <a:gd name="connsiteX20" fmla="*/ 1608667 w 4814711"/>
              <a:gd name="connsiteY20" fmla="*/ 842311 h 1745968"/>
              <a:gd name="connsiteX21" fmla="*/ 1631244 w 4814711"/>
              <a:gd name="connsiteY21" fmla="*/ 763289 h 1745968"/>
              <a:gd name="connsiteX22" fmla="*/ 1670756 w 4814711"/>
              <a:gd name="connsiteY22" fmla="*/ 729422 h 1745968"/>
              <a:gd name="connsiteX23" fmla="*/ 1766711 w 4814711"/>
              <a:gd name="connsiteY23" fmla="*/ 808444 h 1745968"/>
              <a:gd name="connsiteX24" fmla="*/ 1851378 w 4814711"/>
              <a:gd name="connsiteY24" fmla="*/ 910044 h 1745968"/>
              <a:gd name="connsiteX25" fmla="*/ 1907822 w 4814711"/>
              <a:gd name="connsiteY25" fmla="*/ 949556 h 1745968"/>
              <a:gd name="connsiteX26" fmla="*/ 1975556 w 4814711"/>
              <a:gd name="connsiteY26" fmla="*/ 926978 h 1745968"/>
              <a:gd name="connsiteX27" fmla="*/ 2032000 w 4814711"/>
              <a:gd name="connsiteY27" fmla="*/ 650400 h 1745968"/>
              <a:gd name="connsiteX28" fmla="*/ 2099733 w 4814711"/>
              <a:gd name="connsiteY28" fmla="*/ 475422 h 1745968"/>
              <a:gd name="connsiteX29" fmla="*/ 2127956 w 4814711"/>
              <a:gd name="connsiteY29" fmla="*/ 418978 h 1745968"/>
              <a:gd name="connsiteX30" fmla="*/ 2206978 w 4814711"/>
              <a:gd name="connsiteY30" fmla="*/ 413333 h 1745968"/>
              <a:gd name="connsiteX31" fmla="*/ 2286000 w 4814711"/>
              <a:gd name="connsiteY31" fmla="*/ 543156 h 1745968"/>
              <a:gd name="connsiteX32" fmla="*/ 2404533 w 4814711"/>
              <a:gd name="connsiteY32" fmla="*/ 791511 h 1745968"/>
              <a:gd name="connsiteX33" fmla="*/ 2506133 w 4814711"/>
              <a:gd name="connsiteY33" fmla="*/ 1293867 h 1745968"/>
              <a:gd name="connsiteX34" fmla="*/ 2545644 w 4814711"/>
              <a:gd name="connsiteY34" fmla="*/ 1497067 h 1745968"/>
              <a:gd name="connsiteX35" fmla="*/ 2602089 w 4814711"/>
              <a:gd name="connsiteY35" fmla="*/ 1576089 h 1745968"/>
              <a:gd name="connsiteX36" fmla="*/ 2664178 w 4814711"/>
              <a:gd name="connsiteY36" fmla="*/ 1542222 h 1745968"/>
              <a:gd name="connsiteX37" fmla="*/ 2726267 w 4814711"/>
              <a:gd name="connsiteY37" fmla="*/ 1384178 h 1745968"/>
              <a:gd name="connsiteX38" fmla="*/ 2788356 w 4814711"/>
              <a:gd name="connsiteY38" fmla="*/ 1288222 h 1745968"/>
              <a:gd name="connsiteX39" fmla="*/ 2844800 w 4814711"/>
              <a:gd name="connsiteY39" fmla="*/ 1271289 h 1745968"/>
              <a:gd name="connsiteX40" fmla="*/ 2968978 w 4814711"/>
              <a:gd name="connsiteY40" fmla="*/ 1418044 h 1745968"/>
              <a:gd name="connsiteX41" fmla="*/ 3070578 w 4814711"/>
              <a:gd name="connsiteY41" fmla="*/ 1632533 h 1745968"/>
              <a:gd name="connsiteX42" fmla="*/ 3189111 w 4814711"/>
              <a:gd name="connsiteY42" fmla="*/ 1745422 h 1745968"/>
              <a:gd name="connsiteX43" fmla="*/ 3256844 w 4814711"/>
              <a:gd name="connsiteY43" fmla="*/ 1672044 h 1745968"/>
              <a:gd name="connsiteX44" fmla="*/ 3318933 w 4814711"/>
              <a:gd name="connsiteY44" fmla="*/ 1593022 h 1745968"/>
              <a:gd name="connsiteX45" fmla="*/ 3364089 w 4814711"/>
              <a:gd name="connsiteY45" fmla="*/ 1547867 h 1745968"/>
              <a:gd name="connsiteX46" fmla="*/ 3460044 w 4814711"/>
              <a:gd name="connsiteY46" fmla="*/ 1576089 h 1745968"/>
              <a:gd name="connsiteX47" fmla="*/ 3533422 w 4814711"/>
              <a:gd name="connsiteY47" fmla="*/ 1649467 h 1745968"/>
              <a:gd name="connsiteX48" fmla="*/ 3601156 w 4814711"/>
              <a:gd name="connsiteY48" fmla="*/ 1666400 h 1745968"/>
              <a:gd name="connsiteX49" fmla="*/ 3702756 w 4814711"/>
              <a:gd name="connsiteY49" fmla="*/ 1711556 h 1745968"/>
              <a:gd name="connsiteX50" fmla="*/ 3747911 w 4814711"/>
              <a:gd name="connsiteY50" fmla="*/ 1739778 h 1745968"/>
              <a:gd name="connsiteX51" fmla="*/ 3838222 w 4814711"/>
              <a:gd name="connsiteY51" fmla="*/ 1677689 h 1745968"/>
              <a:gd name="connsiteX52" fmla="*/ 3933373 w 4814711"/>
              <a:gd name="connsiteY52" fmla="*/ 1265402 h 1745968"/>
              <a:gd name="connsiteX53" fmla="*/ 4030133 w 4814711"/>
              <a:gd name="connsiteY53" fmla="*/ 1705911 h 1745968"/>
              <a:gd name="connsiteX54" fmla="*/ 4131733 w 4814711"/>
              <a:gd name="connsiteY54" fmla="*/ 1683333 h 1745968"/>
              <a:gd name="connsiteX55" fmla="*/ 4261556 w 4814711"/>
              <a:gd name="connsiteY55" fmla="*/ 1728489 h 1745968"/>
              <a:gd name="connsiteX56" fmla="*/ 4397022 w 4814711"/>
              <a:gd name="connsiteY56" fmla="*/ 1711556 h 1745968"/>
              <a:gd name="connsiteX57" fmla="*/ 4588933 w 4814711"/>
              <a:gd name="connsiteY57" fmla="*/ 1745422 h 1745968"/>
              <a:gd name="connsiteX58" fmla="*/ 4673600 w 4814711"/>
              <a:gd name="connsiteY58" fmla="*/ 1728489 h 1745968"/>
              <a:gd name="connsiteX59" fmla="*/ 4814711 w 4814711"/>
              <a:gd name="connsiteY59" fmla="*/ 1722844 h 1745968"/>
              <a:gd name="connsiteX0" fmla="*/ 0 w 4814711"/>
              <a:gd name="connsiteY0" fmla="*/ 1722844 h 1752735"/>
              <a:gd name="connsiteX1" fmla="*/ 287867 w 4814711"/>
              <a:gd name="connsiteY1" fmla="*/ 1728489 h 1752735"/>
              <a:gd name="connsiteX2" fmla="*/ 400756 w 4814711"/>
              <a:gd name="connsiteY2" fmla="*/ 1677689 h 1752735"/>
              <a:gd name="connsiteX3" fmla="*/ 592667 w 4814711"/>
              <a:gd name="connsiteY3" fmla="*/ 1130178 h 1752735"/>
              <a:gd name="connsiteX4" fmla="*/ 728133 w 4814711"/>
              <a:gd name="connsiteY4" fmla="*/ 260933 h 1752735"/>
              <a:gd name="connsiteX5" fmla="*/ 778933 w 4814711"/>
              <a:gd name="connsiteY5" fmla="*/ 85956 h 1752735"/>
              <a:gd name="connsiteX6" fmla="*/ 812800 w 4814711"/>
              <a:gd name="connsiteY6" fmla="*/ 35156 h 1752735"/>
              <a:gd name="connsiteX7" fmla="*/ 846667 w 4814711"/>
              <a:gd name="connsiteY7" fmla="*/ 1289 h 1752735"/>
              <a:gd name="connsiteX8" fmla="*/ 914400 w 4814711"/>
              <a:gd name="connsiteY8" fmla="*/ 80311 h 1752735"/>
              <a:gd name="connsiteX9" fmla="*/ 993422 w 4814711"/>
              <a:gd name="connsiteY9" fmla="*/ 396400 h 1752735"/>
              <a:gd name="connsiteX10" fmla="*/ 1044222 w 4814711"/>
              <a:gd name="connsiteY10" fmla="*/ 588311 h 1752735"/>
              <a:gd name="connsiteX11" fmla="*/ 1083733 w 4814711"/>
              <a:gd name="connsiteY11" fmla="*/ 644756 h 1752735"/>
              <a:gd name="connsiteX12" fmla="*/ 1145822 w 4814711"/>
              <a:gd name="connsiteY12" fmla="*/ 577022 h 1752735"/>
              <a:gd name="connsiteX13" fmla="*/ 1185333 w 4814711"/>
              <a:gd name="connsiteY13" fmla="*/ 435911 h 1752735"/>
              <a:gd name="connsiteX14" fmla="*/ 1230489 w 4814711"/>
              <a:gd name="connsiteY14" fmla="*/ 351244 h 1752735"/>
              <a:gd name="connsiteX15" fmla="*/ 1292578 w 4814711"/>
              <a:gd name="connsiteY15" fmla="*/ 379467 h 1752735"/>
              <a:gd name="connsiteX16" fmla="*/ 1394178 w 4814711"/>
              <a:gd name="connsiteY16" fmla="*/ 610889 h 1752735"/>
              <a:gd name="connsiteX17" fmla="*/ 1444978 w 4814711"/>
              <a:gd name="connsiteY17" fmla="*/ 791511 h 1752735"/>
              <a:gd name="connsiteX18" fmla="*/ 1507067 w 4814711"/>
              <a:gd name="connsiteY18" fmla="*/ 932622 h 1752735"/>
              <a:gd name="connsiteX19" fmla="*/ 1552222 w 4814711"/>
              <a:gd name="connsiteY19" fmla="*/ 949556 h 1752735"/>
              <a:gd name="connsiteX20" fmla="*/ 1608667 w 4814711"/>
              <a:gd name="connsiteY20" fmla="*/ 842311 h 1752735"/>
              <a:gd name="connsiteX21" fmla="*/ 1631244 w 4814711"/>
              <a:gd name="connsiteY21" fmla="*/ 763289 h 1752735"/>
              <a:gd name="connsiteX22" fmla="*/ 1670756 w 4814711"/>
              <a:gd name="connsiteY22" fmla="*/ 729422 h 1752735"/>
              <a:gd name="connsiteX23" fmla="*/ 1766711 w 4814711"/>
              <a:gd name="connsiteY23" fmla="*/ 808444 h 1752735"/>
              <a:gd name="connsiteX24" fmla="*/ 1851378 w 4814711"/>
              <a:gd name="connsiteY24" fmla="*/ 910044 h 1752735"/>
              <a:gd name="connsiteX25" fmla="*/ 1907822 w 4814711"/>
              <a:gd name="connsiteY25" fmla="*/ 949556 h 1752735"/>
              <a:gd name="connsiteX26" fmla="*/ 1975556 w 4814711"/>
              <a:gd name="connsiteY26" fmla="*/ 926978 h 1752735"/>
              <a:gd name="connsiteX27" fmla="*/ 2032000 w 4814711"/>
              <a:gd name="connsiteY27" fmla="*/ 650400 h 1752735"/>
              <a:gd name="connsiteX28" fmla="*/ 2099733 w 4814711"/>
              <a:gd name="connsiteY28" fmla="*/ 475422 h 1752735"/>
              <a:gd name="connsiteX29" fmla="*/ 2127956 w 4814711"/>
              <a:gd name="connsiteY29" fmla="*/ 418978 h 1752735"/>
              <a:gd name="connsiteX30" fmla="*/ 2206978 w 4814711"/>
              <a:gd name="connsiteY30" fmla="*/ 413333 h 1752735"/>
              <a:gd name="connsiteX31" fmla="*/ 2286000 w 4814711"/>
              <a:gd name="connsiteY31" fmla="*/ 543156 h 1752735"/>
              <a:gd name="connsiteX32" fmla="*/ 2404533 w 4814711"/>
              <a:gd name="connsiteY32" fmla="*/ 791511 h 1752735"/>
              <a:gd name="connsiteX33" fmla="*/ 2506133 w 4814711"/>
              <a:gd name="connsiteY33" fmla="*/ 1293867 h 1752735"/>
              <a:gd name="connsiteX34" fmla="*/ 2545644 w 4814711"/>
              <a:gd name="connsiteY34" fmla="*/ 1497067 h 1752735"/>
              <a:gd name="connsiteX35" fmla="*/ 2602089 w 4814711"/>
              <a:gd name="connsiteY35" fmla="*/ 1576089 h 1752735"/>
              <a:gd name="connsiteX36" fmla="*/ 2664178 w 4814711"/>
              <a:gd name="connsiteY36" fmla="*/ 1542222 h 1752735"/>
              <a:gd name="connsiteX37" fmla="*/ 2726267 w 4814711"/>
              <a:gd name="connsiteY37" fmla="*/ 1384178 h 1752735"/>
              <a:gd name="connsiteX38" fmla="*/ 2788356 w 4814711"/>
              <a:gd name="connsiteY38" fmla="*/ 1288222 h 1752735"/>
              <a:gd name="connsiteX39" fmla="*/ 2844800 w 4814711"/>
              <a:gd name="connsiteY39" fmla="*/ 1271289 h 1752735"/>
              <a:gd name="connsiteX40" fmla="*/ 2968978 w 4814711"/>
              <a:gd name="connsiteY40" fmla="*/ 1418044 h 1752735"/>
              <a:gd name="connsiteX41" fmla="*/ 3070578 w 4814711"/>
              <a:gd name="connsiteY41" fmla="*/ 1632533 h 1752735"/>
              <a:gd name="connsiteX42" fmla="*/ 3189111 w 4814711"/>
              <a:gd name="connsiteY42" fmla="*/ 1745422 h 1752735"/>
              <a:gd name="connsiteX43" fmla="*/ 3256844 w 4814711"/>
              <a:gd name="connsiteY43" fmla="*/ 1672044 h 1752735"/>
              <a:gd name="connsiteX44" fmla="*/ 3318933 w 4814711"/>
              <a:gd name="connsiteY44" fmla="*/ 1593022 h 1752735"/>
              <a:gd name="connsiteX45" fmla="*/ 3364089 w 4814711"/>
              <a:gd name="connsiteY45" fmla="*/ 1547867 h 1752735"/>
              <a:gd name="connsiteX46" fmla="*/ 3460044 w 4814711"/>
              <a:gd name="connsiteY46" fmla="*/ 1576089 h 1752735"/>
              <a:gd name="connsiteX47" fmla="*/ 3533422 w 4814711"/>
              <a:gd name="connsiteY47" fmla="*/ 1649467 h 1752735"/>
              <a:gd name="connsiteX48" fmla="*/ 3601156 w 4814711"/>
              <a:gd name="connsiteY48" fmla="*/ 1666400 h 1752735"/>
              <a:gd name="connsiteX49" fmla="*/ 3669856 w 4814711"/>
              <a:gd name="connsiteY49" fmla="*/ 1522988 h 1752735"/>
              <a:gd name="connsiteX50" fmla="*/ 3747911 w 4814711"/>
              <a:gd name="connsiteY50" fmla="*/ 1739778 h 1752735"/>
              <a:gd name="connsiteX51" fmla="*/ 3838222 w 4814711"/>
              <a:gd name="connsiteY51" fmla="*/ 1677689 h 1752735"/>
              <a:gd name="connsiteX52" fmla="*/ 3933373 w 4814711"/>
              <a:gd name="connsiteY52" fmla="*/ 1265402 h 1752735"/>
              <a:gd name="connsiteX53" fmla="*/ 4030133 w 4814711"/>
              <a:gd name="connsiteY53" fmla="*/ 1705911 h 1752735"/>
              <a:gd name="connsiteX54" fmla="*/ 4131733 w 4814711"/>
              <a:gd name="connsiteY54" fmla="*/ 1683333 h 1752735"/>
              <a:gd name="connsiteX55" fmla="*/ 4261556 w 4814711"/>
              <a:gd name="connsiteY55" fmla="*/ 1728489 h 1752735"/>
              <a:gd name="connsiteX56" fmla="*/ 4397022 w 4814711"/>
              <a:gd name="connsiteY56" fmla="*/ 1711556 h 1752735"/>
              <a:gd name="connsiteX57" fmla="*/ 4588933 w 4814711"/>
              <a:gd name="connsiteY57" fmla="*/ 1745422 h 1752735"/>
              <a:gd name="connsiteX58" fmla="*/ 4673600 w 4814711"/>
              <a:gd name="connsiteY58" fmla="*/ 1728489 h 1752735"/>
              <a:gd name="connsiteX59" fmla="*/ 4814711 w 4814711"/>
              <a:gd name="connsiteY59" fmla="*/ 1722844 h 1752735"/>
              <a:gd name="connsiteX0" fmla="*/ 0 w 4814711"/>
              <a:gd name="connsiteY0" fmla="*/ 1722844 h 1752733"/>
              <a:gd name="connsiteX1" fmla="*/ 287867 w 4814711"/>
              <a:gd name="connsiteY1" fmla="*/ 1728489 h 1752733"/>
              <a:gd name="connsiteX2" fmla="*/ 400756 w 4814711"/>
              <a:gd name="connsiteY2" fmla="*/ 1677689 h 1752733"/>
              <a:gd name="connsiteX3" fmla="*/ 592667 w 4814711"/>
              <a:gd name="connsiteY3" fmla="*/ 1130178 h 1752733"/>
              <a:gd name="connsiteX4" fmla="*/ 728133 w 4814711"/>
              <a:gd name="connsiteY4" fmla="*/ 260933 h 1752733"/>
              <a:gd name="connsiteX5" fmla="*/ 778933 w 4814711"/>
              <a:gd name="connsiteY5" fmla="*/ 85956 h 1752733"/>
              <a:gd name="connsiteX6" fmla="*/ 812800 w 4814711"/>
              <a:gd name="connsiteY6" fmla="*/ 35156 h 1752733"/>
              <a:gd name="connsiteX7" fmla="*/ 846667 w 4814711"/>
              <a:gd name="connsiteY7" fmla="*/ 1289 h 1752733"/>
              <a:gd name="connsiteX8" fmla="*/ 914400 w 4814711"/>
              <a:gd name="connsiteY8" fmla="*/ 80311 h 1752733"/>
              <a:gd name="connsiteX9" fmla="*/ 993422 w 4814711"/>
              <a:gd name="connsiteY9" fmla="*/ 396400 h 1752733"/>
              <a:gd name="connsiteX10" fmla="*/ 1044222 w 4814711"/>
              <a:gd name="connsiteY10" fmla="*/ 588311 h 1752733"/>
              <a:gd name="connsiteX11" fmla="*/ 1083733 w 4814711"/>
              <a:gd name="connsiteY11" fmla="*/ 644756 h 1752733"/>
              <a:gd name="connsiteX12" fmla="*/ 1145822 w 4814711"/>
              <a:gd name="connsiteY12" fmla="*/ 577022 h 1752733"/>
              <a:gd name="connsiteX13" fmla="*/ 1185333 w 4814711"/>
              <a:gd name="connsiteY13" fmla="*/ 435911 h 1752733"/>
              <a:gd name="connsiteX14" fmla="*/ 1230489 w 4814711"/>
              <a:gd name="connsiteY14" fmla="*/ 351244 h 1752733"/>
              <a:gd name="connsiteX15" fmla="*/ 1292578 w 4814711"/>
              <a:gd name="connsiteY15" fmla="*/ 379467 h 1752733"/>
              <a:gd name="connsiteX16" fmla="*/ 1394178 w 4814711"/>
              <a:gd name="connsiteY16" fmla="*/ 610889 h 1752733"/>
              <a:gd name="connsiteX17" fmla="*/ 1444978 w 4814711"/>
              <a:gd name="connsiteY17" fmla="*/ 791511 h 1752733"/>
              <a:gd name="connsiteX18" fmla="*/ 1507067 w 4814711"/>
              <a:gd name="connsiteY18" fmla="*/ 932622 h 1752733"/>
              <a:gd name="connsiteX19" fmla="*/ 1552222 w 4814711"/>
              <a:gd name="connsiteY19" fmla="*/ 949556 h 1752733"/>
              <a:gd name="connsiteX20" fmla="*/ 1608667 w 4814711"/>
              <a:gd name="connsiteY20" fmla="*/ 842311 h 1752733"/>
              <a:gd name="connsiteX21" fmla="*/ 1631244 w 4814711"/>
              <a:gd name="connsiteY21" fmla="*/ 763289 h 1752733"/>
              <a:gd name="connsiteX22" fmla="*/ 1670756 w 4814711"/>
              <a:gd name="connsiteY22" fmla="*/ 729422 h 1752733"/>
              <a:gd name="connsiteX23" fmla="*/ 1766711 w 4814711"/>
              <a:gd name="connsiteY23" fmla="*/ 808444 h 1752733"/>
              <a:gd name="connsiteX24" fmla="*/ 1851378 w 4814711"/>
              <a:gd name="connsiteY24" fmla="*/ 910044 h 1752733"/>
              <a:gd name="connsiteX25" fmla="*/ 1907822 w 4814711"/>
              <a:gd name="connsiteY25" fmla="*/ 949556 h 1752733"/>
              <a:gd name="connsiteX26" fmla="*/ 1975556 w 4814711"/>
              <a:gd name="connsiteY26" fmla="*/ 926978 h 1752733"/>
              <a:gd name="connsiteX27" fmla="*/ 2032000 w 4814711"/>
              <a:gd name="connsiteY27" fmla="*/ 650400 h 1752733"/>
              <a:gd name="connsiteX28" fmla="*/ 2099733 w 4814711"/>
              <a:gd name="connsiteY28" fmla="*/ 475422 h 1752733"/>
              <a:gd name="connsiteX29" fmla="*/ 2127956 w 4814711"/>
              <a:gd name="connsiteY29" fmla="*/ 418978 h 1752733"/>
              <a:gd name="connsiteX30" fmla="*/ 2206978 w 4814711"/>
              <a:gd name="connsiteY30" fmla="*/ 413333 h 1752733"/>
              <a:gd name="connsiteX31" fmla="*/ 2286000 w 4814711"/>
              <a:gd name="connsiteY31" fmla="*/ 543156 h 1752733"/>
              <a:gd name="connsiteX32" fmla="*/ 2404533 w 4814711"/>
              <a:gd name="connsiteY32" fmla="*/ 791511 h 1752733"/>
              <a:gd name="connsiteX33" fmla="*/ 2506133 w 4814711"/>
              <a:gd name="connsiteY33" fmla="*/ 1293867 h 1752733"/>
              <a:gd name="connsiteX34" fmla="*/ 2545644 w 4814711"/>
              <a:gd name="connsiteY34" fmla="*/ 1497067 h 1752733"/>
              <a:gd name="connsiteX35" fmla="*/ 2602089 w 4814711"/>
              <a:gd name="connsiteY35" fmla="*/ 1576089 h 1752733"/>
              <a:gd name="connsiteX36" fmla="*/ 2664178 w 4814711"/>
              <a:gd name="connsiteY36" fmla="*/ 1542222 h 1752733"/>
              <a:gd name="connsiteX37" fmla="*/ 2726267 w 4814711"/>
              <a:gd name="connsiteY37" fmla="*/ 1384178 h 1752733"/>
              <a:gd name="connsiteX38" fmla="*/ 2788356 w 4814711"/>
              <a:gd name="connsiteY38" fmla="*/ 1288222 h 1752733"/>
              <a:gd name="connsiteX39" fmla="*/ 2844800 w 4814711"/>
              <a:gd name="connsiteY39" fmla="*/ 1271289 h 1752733"/>
              <a:gd name="connsiteX40" fmla="*/ 2968978 w 4814711"/>
              <a:gd name="connsiteY40" fmla="*/ 1418044 h 1752733"/>
              <a:gd name="connsiteX41" fmla="*/ 3070578 w 4814711"/>
              <a:gd name="connsiteY41" fmla="*/ 1632533 h 1752733"/>
              <a:gd name="connsiteX42" fmla="*/ 3189111 w 4814711"/>
              <a:gd name="connsiteY42" fmla="*/ 1745422 h 1752733"/>
              <a:gd name="connsiteX43" fmla="*/ 3256844 w 4814711"/>
              <a:gd name="connsiteY43" fmla="*/ 1672044 h 1752733"/>
              <a:gd name="connsiteX44" fmla="*/ 3318933 w 4814711"/>
              <a:gd name="connsiteY44" fmla="*/ 1593022 h 1752733"/>
              <a:gd name="connsiteX45" fmla="*/ 3364089 w 4814711"/>
              <a:gd name="connsiteY45" fmla="*/ 1547867 h 1752733"/>
              <a:gd name="connsiteX46" fmla="*/ 3438111 w 4814711"/>
              <a:gd name="connsiteY46" fmla="*/ 1330949 h 1752733"/>
              <a:gd name="connsiteX47" fmla="*/ 3533422 w 4814711"/>
              <a:gd name="connsiteY47" fmla="*/ 1649467 h 1752733"/>
              <a:gd name="connsiteX48" fmla="*/ 3601156 w 4814711"/>
              <a:gd name="connsiteY48" fmla="*/ 1666400 h 1752733"/>
              <a:gd name="connsiteX49" fmla="*/ 3669856 w 4814711"/>
              <a:gd name="connsiteY49" fmla="*/ 1522988 h 1752733"/>
              <a:gd name="connsiteX50" fmla="*/ 3747911 w 4814711"/>
              <a:gd name="connsiteY50" fmla="*/ 1739778 h 1752733"/>
              <a:gd name="connsiteX51" fmla="*/ 3838222 w 4814711"/>
              <a:gd name="connsiteY51" fmla="*/ 1677689 h 1752733"/>
              <a:gd name="connsiteX52" fmla="*/ 3933373 w 4814711"/>
              <a:gd name="connsiteY52" fmla="*/ 1265402 h 1752733"/>
              <a:gd name="connsiteX53" fmla="*/ 4030133 w 4814711"/>
              <a:gd name="connsiteY53" fmla="*/ 1705911 h 1752733"/>
              <a:gd name="connsiteX54" fmla="*/ 4131733 w 4814711"/>
              <a:gd name="connsiteY54" fmla="*/ 1683333 h 1752733"/>
              <a:gd name="connsiteX55" fmla="*/ 4261556 w 4814711"/>
              <a:gd name="connsiteY55" fmla="*/ 1728489 h 1752733"/>
              <a:gd name="connsiteX56" fmla="*/ 4397022 w 4814711"/>
              <a:gd name="connsiteY56" fmla="*/ 1711556 h 1752733"/>
              <a:gd name="connsiteX57" fmla="*/ 4588933 w 4814711"/>
              <a:gd name="connsiteY57" fmla="*/ 1745422 h 1752733"/>
              <a:gd name="connsiteX58" fmla="*/ 4673600 w 4814711"/>
              <a:gd name="connsiteY58" fmla="*/ 1728489 h 1752733"/>
              <a:gd name="connsiteX59" fmla="*/ 4814711 w 4814711"/>
              <a:gd name="connsiteY59" fmla="*/ 1722844 h 1752733"/>
              <a:gd name="connsiteX0" fmla="*/ 0 w 4814711"/>
              <a:gd name="connsiteY0" fmla="*/ 1722844 h 1752735"/>
              <a:gd name="connsiteX1" fmla="*/ 287867 w 4814711"/>
              <a:gd name="connsiteY1" fmla="*/ 1728489 h 1752735"/>
              <a:gd name="connsiteX2" fmla="*/ 400756 w 4814711"/>
              <a:gd name="connsiteY2" fmla="*/ 1677689 h 1752735"/>
              <a:gd name="connsiteX3" fmla="*/ 592667 w 4814711"/>
              <a:gd name="connsiteY3" fmla="*/ 1130178 h 1752735"/>
              <a:gd name="connsiteX4" fmla="*/ 728133 w 4814711"/>
              <a:gd name="connsiteY4" fmla="*/ 260933 h 1752735"/>
              <a:gd name="connsiteX5" fmla="*/ 778933 w 4814711"/>
              <a:gd name="connsiteY5" fmla="*/ 85956 h 1752735"/>
              <a:gd name="connsiteX6" fmla="*/ 812800 w 4814711"/>
              <a:gd name="connsiteY6" fmla="*/ 35156 h 1752735"/>
              <a:gd name="connsiteX7" fmla="*/ 846667 w 4814711"/>
              <a:gd name="connsiteY7" fmla="*/ 1289 h 1752735"/>
              <a:gd name="connsiteX8" fmla="*/ 914400 w 4814711"/>
              <a:gd name="connsiteY8" fmla="*/ 80311 h 1752735"/>
              <a:gd name="connsiteX9" fmla="*/ 993422 w 4814711"/>
              <a:gd name="connsiteY9" fmla="*/ 396400 h 1752735"/>
              <a:gd name="connsiteX10" fmla="*/ 1044222 w 4814711"/>
              <a:gd name="connsiteY10" fmla="*/ 588311 h 1752735"/>
              <a:gd name="connsiteX11" fmla="*/ 1083733 w 4814711"/>
              <a:gd name="connsiteY11" fmla="*/ 644756 h 1752735"/>
              <a:gd name="connsiteX12" fmla="*/ 1145822 w 4814711"/>
              <a:gd name="connsiteY12" fmla="*/ 577022 h 1752735"/>
              <a:gd name="connsiteX13" fmla="*/ 1185333 w 4814711"/>
              <a:gd name="connsiteY13" fmla="*/ 435911 h 1752735"/>
              <a:gd name="connsiteX14" fmla="*/ 1230489 w 4814711"/>
              <a:gd name="connsiteY14" fmla="*/ 351244 h 1752735"/>
              <a:gd name="connsiteX15" fmla="*/ 1292578 w 4814711"/>
              <a:gd name="connsiteY15" fmla="*/ 379467 h 1752735"/>
              <a:gd name="connsiteX16" fmla="*/ 1394178 w 4814711"/>
              <a:gd name="connsiteY16" fmla="*/ 610889 h 1752735"/>
              <a:gd name="connsiteX17" fmla="*/ 1444978 w 4814711"/>
              <a:gd name="connsiteY17" fmla="*/ 791511 h 1752735"/>
              <a:gd name="connsiteX18" fmla="*/ 1507067 w 4814711"/>
              <a:gd name="connsiteY18" fmla="*/ 932622 h 1752735"/>
              <a:gd name="connsiteX19" fmla="*/ 1552222 w 4814711"/>
              <a:gd name="connsiteY19" fmla="*/ 949556 h 1752735"/>
              <a:gd name="connsiteX20" fmla="*/ 1608667 w 4814711"/>
              <a:gd name="connsiteY20" fmla="*/ 842311 h 1752735"/>
              <a:gd name="connsiteX21" fmla="*/ 1631244 w 4814711"/>
              <a:gd name="connsiteY21" fmla="*/ 763289 h 1752735"/>
              <a:gd name="connsiteX22" fmla="*/ 1670756 w 4814711"/>
              <a:gd name="connsiteY22" fmla="*/ 729422 h 1752735"/>
              <a:gd name="connsiteX23" fmla="*/ 1766711 w 4814711"/>
              <a:gd name="connsiteY23" fmla="*/ 808444 h 1752735"/>
              <a:gd name="connsiteX24" fmla="*/ 1851378 w 4814711"/>
              <a:gd name="connsiteY24" fmla="*/ 910044 h 1752735"/>
              <a:gd name="connsiteX25" fmla="*/ 1907822 w 4814711"/>
              <a:gd name="connsiteY25" fmla="*/ 949556 h 1752735"/>
              <a:gd name="connsiteX26" fmla="*/ 1975556 w 4814711"/>
              <a:gd name="connsiteY26" fmla="*/ 926978 h 1752735"/>
              <a:gd name="connsiteX27" fmla="*/ 2032000 w 4814711"/>
              <a:gd name="connsiteY27" fmla="*/ 650400 h 1752735"/>
              <a:gd name="connsiteX28" fmla="*/ 2099733 w 4814711"/>
              <a:gd name="connsiteY28" fmla="*/ 475422 h 1752735"/>
              <a:gd name="connsiteX29" fmla="*/ 2127956 w 4814711"/>
              <a:gd name="connsiteY29" fmla="*/ 418978 h 1752735"/>
              <a:gd name="connsiteX30" fmla="*/ 2206978 w 4814711"/>
              <a:gd name="connsiteY30" fmla="*/ 413333 h 1752735"/>
              <a:gd name="connsiteX31" fmla="*/ 2286000 w 4814711"/>
              <a:gd name="connsiteY31" fmla="*/ 543156 h 1752735"/>
              <a:gd name="connsiteX32" fmla="*/ 2404533 w 4814711"/>
              <a:gd name="connsiteY32" fmla="*/ 791511 h 1752735"/>
              <a:gd name="connsiteX33" fmla="*/ 2506133 w 4814711"/>
              <a:gd name="connsiteY33" fmla="*/ 1293867 h 1752735"/>
              <a:gd name="connsiteX34" fmla="*/ 2545644 w 4814711"/>
              <a:gd name="connsiteY34" fmla="*/ 1497067 h 1752735"/>
              <a:gd name="connsiteX35" fmla="*/ 2602089 w 4814711"/>
              <a:gd name="connsiteY35" fmla="*/ 1576089 h 1752735"/>
              <a:gd name="connsiteX36" fmla="*/ 2664178 w 4814711"/>
              <a:gd name="connsiteY36" fmla="*/ 1542222 h 1752735"/>
              <a:gd name="connsiteX37" fmla="*/ 2726267 w 4814711"/>
              <a:gd name="connsiteY37" fmla="*/ 1384178 h 1752735"/>
              <a:gd name="connsiteX38" fmla="*/ 2788356 w 4814711"/>
              <a:gd name="connsiteY38" fmla="*/ 1288222 h 1752735"/>
              <a:gd name="connsiteX39" fmla="*/ 2844800 w 4814711"/>
              <a:gd name="connsiteY39" fmla="*/ 1271289 h 1752735"/>
              <a:gd name="connsiteX40" fmla="*/ 2968978 w 4814711"/>
              <a:gd name="connsiteY40" fmla="*/ 1418044 h 1752735"/>
              <a:gd name="connsiteX41" fmla="*/ 3070578 w 4814711"/>
              <a:gd name="connsiteY41" fmla="*/ 1632533 h 1752735"/>
              <a:gd name="connsiteX42" fmla="*/ 3189111 w 4814711"/>
              <a:gd name="connsiteY42" fmla="*/ 1745422 h 1752735"/>
              <a:gd name="connsiteX43" fmla="*/ 3256844 w 4814711"/>
              <a:gd name="connsiteY43" fmla="*/ 1672044 h 1752735"/>
              <a:gd name="connsiteX44" fmla="*/ 3318933 w 4814711"/>
              <a:gd name="connsiteY44" fmla="*/ 1593022 h 1752735"/>
              <a:gd name="connsiteX45" fmla="*/ 3364089 w 4814711"/>
              <a:gd name="connsiteY45" fmla="*/ 1547867 h 1752735"/>
              <a:gd name="connsiteX46" fmla="*/ 3471011 w 4814711"/>
              <a:gd name="connsiteY46" fmla="*/ 714959 h 1752735"/>
              <a:gd name="connsiteX47" fmla="*/ 3533422 w 4814711"/>
              <a:gd name="connsiteY47" fmla="*/ 1649467 h 1752735"/>
              <a:gd name="connsiteX48" fmla="*/ 3601156 w 4814711"/>
              <a:gd name="connsiteY48" fmla="*/ 1666400 h 1752735"/>
              <a:gd name="connsiteX49" fmla="*/ 3669856 w 4814711"/>
              <a:gd name="connsiteY49" fmla="*/ 1522988 h 1752735"/>
              <a:gd name="connsiteX50" fmla="*/ 3747911 w 4814711"/>
              <a:gd name="connsiteY50" fmla="*/ 1739778 h 1752735"/>
              <a:gd name="connsiteX51" fmla="*/ 3838222 w 4814711"/>
              <a:gd name="connsiteY51" fmla="*/ 1677689 h 1752735"/>
              <a:gd name="connsiteX52" fmla="*/ 3933373 w 4814711"/>
              <a:gd name="connsiteY52" fmla="*/ 1265402 h 1752735"/>
              <a:gd name="connsiteX53" fmla="*/ 4030133 w 4814711"/>
              <a:gd name="connsiteY53" fmla="*/ 1705911 h 1752735"/>
              <a:gd name="connsiteX54" fmla="*/ 4131733 w 4814711"/>
              <a:gd name="connsiteY54" fmla="*/ 1683333 h 1752735"/>
              <a:gd name="connsiteX55" fmla="*/ 4261556 w 4814711"/>
              <a:gd name="connsiteY55" fmla="*/ 1728489 h 1752735"/>
              <a:gd name="connsiteX56" fmla="*/ 4397022 w 4814711"/>
              <a:gd name="connsiteY56" fmla="*/ 1711556 h 1752735"/>
              <a:gd name="connsiteX57" fmla="*/ 4588933 w 4814711"/>
              <a:gd name="connsiteY57" fmla="*/ 1745422 h 1752735"/>
              <a:gd name="connsiteX58" fmla="*/ 4673600 w 4814711"/>
              <a:gd name="connsiteY58" fmla="*/ 1728489 h 1752735"/>
              <a:gd name="connsiteX59" fmla="*/ 4814711 w 4814711"/>
              <a:gd name="connsiteY59" fmla="*/ 1722844 h 1752735"/>
              <a:gd name="connsiteX0" fmla="*/ 0 w 4814711"/>
              <a:gd name="connsiteY0" fmla="*/ 1722844 h 1752733"/>
              <a:gd name="connsiteX1" fmla="*/ 287867 w 4814711"/>
              <a:gd name="connsiteY1" fmla="*/ 1728489 h 1752733"/>
              <a:gd name="connsiteX2" fmla="*/ 400756 w 4814711"/>
              <a:gd name="connsiteY2" fmla="*/ 1677689 h 1752733"/>
              <a:gd name="connsiteX3" fmla="*/ 592667 w 4814711"/>
              <a:gd name="connsiteY3" fmla="*/ 1130178 h 1752733"/>
              <a:gd name="connsiteX4" fmla="*/ 728133 w 4814711"/>
              <a:gd name="connsiteY4" fmla="*/ 260933 h 1752733"/>
              <a:gd name="connsiteX5" fmla="*/ 778933 w 4814711"/>
              <a:gd name="connsiteY5" fmla="*/ 85956 h 1752733"/>
              <a:gd name="connsiteX6" fmla="*/ 812800 w 4814711"/>
              <a:gd name="connsiteY6" fmla="*/ 35156 h 1752733"/>
              <a:gd name="connsiteX7" fmla="*/ 846667 w 4814711"/>
              <a:gd name="connsiteY7" fmla="*/ 1289 h 1752733"/>
              <a:gd name="connsiteX8" fmla="*/ 914400 w 4814711"/>
              <a:gd name="connsiteY8" fmla="*/ 80311 h 1752733"/>
              <a:gd name="connsiteX9" fmla="*/ 993422 w 4814711"/>
              <a:gd name="connsiteY9" fmla="*/ 396400 h 1752733"/>
              <a:gd name="connsiteX10" fmla="*/ 1044222 w 4814711"/>
              <a:gd name="connsiteY10" fmla="*/ 588311 h 1752733"/>
              <a:gd name="connsiteX11" fmla="*/ 1083733 w 4814711"/>
              <a:gd name="connsiteY11" fmla="*/ 644756 h 1752733"/>
              <a:gd name="connsiteX12" fmla="*/ 1145822 w 4814711"/>
              <a:gd name="connsiteY12" fmla="*/ 577022 h 1752733"/>
              <a:gd name="connsiteX13" fmla="*/ 1185333 w 4814711"/>
              <a:gd name="connsiteY13" fmla="*/ 435911 h 1752733"/>
              <a:gd name="connsiteX14" fmla="*/ 1230489 w 4814711"/>
              <a:gd name="connsiteY14" fmla="*/ 351244 h 1752733"/>
              <a:gd name="connsiteX15" fmla="*/ 1292578 w 4814711"/>
              <a:gd name="connsiteY15" fmla="*/ 379467 h 1752733"/>
              <a:gd name="connsiteX16" fmla="*/ 1394178 w 4814711"/>
              <a:gd name="connsiteY16" fmla="*/ 610889 h 1752733"/>
              <a:gd name="connsiteX17" fmla="*/ 1444978 w 4814711"/>
              <a:gd name="connsiteY17" fmla="*/ 791511 h 1752733"/>
              <a:gd name="connsiteX18" fmla="*/ 1507067 w 4814711"/>
              <a:gd name="connsiteY18" fmla="*/ 932622 h 1752733"/>
              <a:gd name="connsiteX19" fmla="*/ 1552222 w 4814711"/>
              <a:gd name="connsiteY19" fmla="*/ 949556 h 1752733"/>
              <a:gd name="connsiteX20" fmla="*/ 1608667 w 4814711"/>
              <a:gd name="connsiteY20" fmla="*/ 842311 h 1752733"/>
              <a:gd name="connsiteX21" fmla="*/ 1631244 w 4814711"/>
              <a:gd name="connsiteY21" fmla="*/ 763289 h 1752733"/>
              <a:gd name="connsiteX22" fmla="*/ 1670756 w 4814711"/>
              <a:gd name="connsiteY22" fmla="*/ 729422 h 1752733"/>
              <a:gd name="connsiteX23" fmla="*/ 1766711 w 4814711"/>
              <a:gd name="connsiteY23" fmla="*/ 808444 h 1752733"/>
              <a:gd name="connsiteX24" fmla="*/ 1851378 w 4814711"/>
              <a:gd name="connsiteY24" fmla="*/ 910044 h 1752733"/>
              <a:gd name="connsiteX25" fmla="*/ 1907822 w 4814711"/>
              <a:gd name="connsiteY25" fmla="*/ 949556 h 1752733"/>
              <a:gd name="connsiteX26" fmla="*/ 1975556 w 4814711"/>
              <a:gd name="connsiteY26" fmla="*/ 926978 h 1752733"/>
              <a:gd name="connsiteX27" fmla="*/ 2032000 w 4814711"/>
              <a:gd name="connsiteY27" fmla="*/ 650400 h 1752733"/>
              <a:gd name="connsiteX28" fmla="*/ 2099733 w 4814711"/>
              <a:gd name="connsiteY28" fmla="*/ 475422 h 1752733"/>
              <a:gd name="connsiteX29" fmla="*/ 2127956 w 4814711"/>
              <a:gd name="connsiteY29" fmla="*/ 418978 h 1752733"/>
              <a:gd name="connsiteX30" fmla="*/ 2206978 w 4814711"/>
              <a:gd name="connsiteY30" fmla="*/ 413333 h 1752733"/>
              <a:gd name="connsiteX31" fmla="*/ 2286000 w 4814711"/>
              <a:gd name="connsiteY31" fmla="*/ 543156 h 1752733"/>
              <a:gd name="connsiteX32" fmla="*/ 2404533 w 4814711"/>
              <a:gd name="connsiteY32" fmla="*/ 791511 h 1752733"/>
              <a:gd name="connsiteX33" fmla="*/ 2506133 w 4814711"/>
              <a:gd name="connsiteY33" fmla="*/ 1293867 h 1752733"/>
              <a:gd name="connsiteX34" fmla="*/ 2545644 w 4814711"/>
              <a:gd name="connsiteY34" fmla="*/ 1497067 h 1752733"/>
              <a:gd name="connsiteX35" fmla="*/ 2602089 w 4814711"/>
              <a:gd name="connsiteY35" fmla="*/ 1576089 h 1752733"/>
              <a:gd name="connsiteX36" fmla="*/ 2664178 w 4814711"/>
              <a:gd name="connsiteY36" fmla="*/ 1542222 h 1752733"/>
              <a:gd name="connsiteX37" fmla="*/ 2726267 w 4814711"/>
              <a:gd name="connsiteY37" fmla="*/ 1384178 h 1752733"/>
              <a:gd name="connsiteX38" fmla="*/ 2788356 w 4814711"/>
              <a:gd name="connsiteY38" fmla="*/ 1288222 h 1752733"/>
              <a:gd name="connsiteX39" fmla="*/ 2844800 w 4814711"/>
              <a:gd name="connsiteY39" fmla="*/ 1271289 h 1752733"/>
              <a:gd name="connsiteX40" fmla="*/ 2968978 w 4814711"/>
              <a:gd name="connsiteY40" fmla="*/ 1418044 h 1752733"/>
              <a:gd name="connsiteX41" fmla="*/ 3070578 w 4814711"/>
              <a:gd name="connsiteY41" fmla="*/ 1632533 h 1752733"/>
              <a:gd name="connsiteX42" fmla="*/ 3189111 w 4814711"/>
              <a:gd name="connsiteY42" fmla="*/ 1745422 h 1752733"/>
              <a:gd name="connsiteX43" fmla="*/ 3256844 w 4814711"/>
              <a:gd name="connsiteY43" fmla="*/ 1672044 h 1752733"/>
              <a:gd name="connsiteX44" fmla="*/ 3286033 w 4814711"/>
              <a:gd name="connsiteY44" fmla="*/ 1536452 h 1752733"/>
              <a:gd name="connsiteX45" fmla="*/ 3364089 w 4814711"/>
              <a:gd name="connsiteY45" fmla="*/ 1547867 h 1752733"/>
              <a:gd name="connsiteX46" fmla="*/ 3471011 w 4814711"/>
              <a:gd name="connsiteY46" fmla="*/ 714959 h 1752733"/>
              <a:gd name="connsiteX47" fmla="*/ 3533422 w 4814711"/>
              <a:gd name="connsiteY47" fmla="*/ 1649467 h 1752733"/>
              <a:gd name="connsiteX48" fmla="*/ 3601156 w 4814711"/>
              <a:gd name="connsiteY48" fmla="*/ 1666400 h 1752733"/>
              <a:gd name="connsiteX49" fmla="*/ 3669856 w 4814711"/>
              <a:gd name="connsiteY49" fmla="*/ 1522988 h 1752733"/>
              <a:gd name="connsiteX50" fmla="*/ 3747911 w 4814711"/>
              <a:gd name="connsiteY50" fmla="*/ 1739778 h 1752733"/>
              <a:gd name="connsiteX51" fmla="*/ 3838222 w 4814711"/>
              <a:gd name="connsiteY51" fmla="*/ 1677689 h 1752733"/>
              <a:gd name="connsiteX52" fmla="*/ 3933373 w 4814711"/>
              <a:gd name="connsiteY52" fmla="*/ 1265402 h 1752733"/>
              <a:gd name="connsiteX53" fmla="*/ 4030133 w 4814711"/>
              <a:gd name="connsiteY53" fmla="*/ 1705911 h 1752733"/>
              <a:gd name="connsiteX54" fmla="*/ 4131733 w 4814711"/>
              <a:gd name="connsiteY54" fmla="*/ 1683333 h 1752733"/>
              <a:gd name="connsiteX55" fmla="*/ 4261556 w 4814711"/>
              <a:gd name="connsiteY55" fmla="*/ 1728489 h 1752733"/>
              <a:gd name="connsiteX56" fmla="*/ 4397022 w 4814711"/>
              <a:gd name="connsiteY56" fmla="*/ 1711556 h 1752733"/>
              <a:gd name="connsiteX57" fmla="*/ 4588933 w 4814711"/>
              <a:gd name="connsiteY57" fmla="*/ 1745422 h 1752733"/>
              <a:gd name="connsiteX58" fmla="*/ 4673600 w 4814711"/>
              <a:gd name="connsiteY58" fmla="*/ 1728489 h 1752733"/>
              <a:gd name="connsiteX59" fmla="*/ 4814711 w 4814711"/>
              <a:gd name="connsiteY59" fmla="*/ 1722844 h 1752733"/>
              <a:gd name="connsiteX0" fmla="*/ 0 w 4814711"/>
              <a:gd name="connsiteY0" fmla="*/ 1722844 h 1752735"/>
              <a:gd name="connsiteX1" fmla="*/ 287867 w 4814711"/>
              <a:gd name="connsiteY1" fmla="*/ 1728489 h 1752735"/>
              <a:gd name="connsiteX2" fmla="*/ 400756 w 4814711"/>
              <a:gd name="connsiteY2" fmla="*/ 1677689 h 1752735"/>
              <a:gd name="connsiteX3" fmla="*/ 592667 w 4814711"/>
              <a:gd name="connsiteY3" fmla="*/ 1130178 h 1752735"/>
              <a:gd name="connsiteX4" fmla="*/ 728133 w 4814711"/>
              <a:gd name="connsiteY4" fmla="*/ 260933 h 1752735"/>
              <a:gd name="connsiteX5" fmla="*/ 778933 w 4814711"/>
              <a:gd name="connsiteY5" fmla="*/ 85956 h 1752735"/>
              <a:gd name="connsiteX6" fmla="*/ 812800 w 4814711"/>
              <a:gd name="connsiteY6" fmla="*/ 35156 h 1752735"/>
              <a:gd name="connsiteX7" fmla="*/ 846667 w 4814711"/>
              <a:gd name="connsiteY7" fmla="*/ 1289 h 1752735"/>
              <a:gd name="connsiteX8" fmla="*/ 914400 w 4814711"/>
              <a:gd name="connsiteY8" fmla="*/ 80311 h 1752735"/>
              <a:gd name="connsiteX9" fmla="*/ 993422 w 4814711"/>
              <a:gd name="connsiteY9" fmla="*/ 396400 h 1752735"/>
              <a:gd name="connsiteX10" fmla="*/ 1044222 w 4814711"/>
              <a:gd name="connsiteY10" fmla="*/ 588311 h 1752735"/>
              <a:gd name="connsiteX11" fmla="*/ 1083733 w 4814711"/>
              <a:gd name="connsiteY11" fmla="*/ 644756 h 1752735"/>
              <a:gd name="connsiteX12" fmla="*/ 1145822 w 4814711"/>
              <a:gd name="connsiteY12" fmla="*/ 577022 h 1752735"/>
              <a:gd name="connsiteX13" fmla="*/ 1185333 w 4814711"/>
              <a:gd name="connsiteY13" fmla="*/ 435911 h 1752735"/>
              <a:gd name="connsiteX14" fmla="*/ 1230489 w 4814711"/>
              <a:gd name="connsiteY14" fmla="*/ 351244 h 1752735"/>
              <a:gd name="connsiteX15" fmla="*/ 1292578 w 4814711"/>
              <a:gd name="connsiteY15" fmla="*/ 379467 h 1752735"/>
              <a:gd name="connsiteX16" fmla="*/ 1394178 w 4814711"/>
              <a:gd name="connsiteY16" fmla="*/ 610889 h 1752735"/>
              <a:gd name="connsiteX17" fmla="*/ 1444978 w 4814711"/>
              <a:gd name="connsiteY17" fmla="*/ 791511 h 1752735"/>
              <a:gd name="connsiteX18" fmla="*/ 1507067 w 4814711"/>
              <a:gd name="connsiteY18" fmla="*/ 932622 h 1752735"/>
              <a:gd name="connsiteX19" fmla="*/ 1552222 w 4814711"/>
              <a:gd name="connsiteY19" fmla="*/ 949556 h 1752735"/>
              <a:gd name="connsiteX20" fmla="*/ 1608667 w 4814711"/>
              <a:gd name="connsiteY20" fmla="*/ 842311 h 1752735"/>
              <a:gd name="connsiteX21" fmla="*/ 1631244 w 4814711"/>
              <a:gd name="connsiteY21" fmla="*/ 763289 h 1752735"/>
              <a:gd name="connsiteX22" fmla="*/ 1670756 w 4814711"/>
              <a:gd name="connsiteY22" fmla="*/ 729422 h 1752735"/>
              <a:gd name="connsiteX23" fmla="*/ 1766711 w 4814711"/>
              <a:gd name="connsiteY23" fmla="*/ 808444 h 1752735"/>
              <a:gd name="connsiteX24" fmla="*/ 1851378 w 4814711"/>
              <a:gd name="connsiteY24" fmla="*/ 910044 h 1752735"/>
              <a:gd name="connsiteX25" fmla="*/ 1907822 w 4814711"/>
              <a:gd name="connsiteY25" fmla="*/ 949556 h 1752735"/>
              <a:gd name="connsiteX26" fmla="*/ 1975556 w 4814711"/>
              <a:gd name="connsiteY26" fmla="*/ 926978 h 1752735"/>
              <a:gd name="connsiteX27" fmla="*/ 2032000 w 4814711"/>
              <a:gd name="connsiteY27" fmla="*/ 650400 h 1752735"/>
              <a:gd name="connsiteX28" fmla="*/ 2099733 w 4814711"/>
              <a:gd name="connsiteY28" fmla="*/ 475422 h 1752735"/>
              <a:gd name="connsiteX29" fmla="*/ 2127956 w 4814711"/>
              <a:gd name="connsiteY29" fmla="*/ 418978 h 1752735"/>
              <a:gd name="connsiteX30" fmla="*/ 2206978 w 4814711"/>
              <a:gd name="connsiteY30" fmla="*/ 413333 h 1752735"/>
              <a:gd name="connsiteX31" fmla="*/ 2286000 w 4814711"/>
              <a:gd name="connsiteY31" fmla="*/ 543156 h 1752735"/>
              <a:gd name="connsiteX32" fmla="*/ 2404533 w 4814711"/>
              <a:gd name="connsiteY32" fmla="*/ 791511 h 1752735"/>
              <a:gd name="connsiteX33" fmla="*/ 2506133 w 4814711"/>
              <a:gd name="connsiteY33" fmla="*/ 1293867 h 1752735"/>
              <a:gd name="connsiteX34" fmla="*/ 2545644 w 4814711"/>
              <a:gd name="connsiteY34" fmla="*/ 1497067 h 1752735"/>
              <a:gd name="connsiteX35" fmla="*/ 2602089 w 4814711"/>
              <a:gd name="connsiteY35" fmla="*/ 1576089 h 1752735"/>
              <a:gd name="connsiteX36" fmla="*/ 2664178 w 4814711"/>
              <a:gd name="connsiteY36" fmla="*/ 1542222 h 1752735"/>
              <a:gd name="connsiteX37" fmla="*/ 2726267 w 4814711"/>
              <a:gd name="connsiteY37" fmla="*/ 1384178 h 1752735"/>
              <a:gd name="connsiteX38" fmla="*/ 2788356 w 4814711"/>
              <a:gd name="connsiteY38" fmla="*/ 1288222 h 1752735"/>
              <a:gd name="connsiteX39" fmla="*/ 2844800 w 4814711"/>
              <a:gd name="connsiteY39" fmla="*/ 1271289 h 1752735"/>
              <a:gd name="connsiteX40" fmla="*/ 2936078 w 4814711"/>
              <a:gd name="connsiteY40" fmla="*/ 814624 h 1752735"/>
              <a:gd name="connsiteX41" fmla="*/ 3070578 w 4814711"/>
              <a:gd name="connsiteY41" fmla="*/ 1632533 h 1752735"/>
              <a:gd name="connsiteX42" fmla="*/ 3189111 w 4814711"/>
              <a:gd name="connsiteY42" fmla="*/ 1745422 h 1752735"/>
              <a:gd name="connsiteX43" fmla="*/ 3256844 w 4814711"/>
              <a:gd name="connsiteY43" fmla="*/ 1672044 h 1752735"/>
              <a:gd name="connsiteX44" fmla="*/ 3286033 w 4814711"/>
              <a:gd name="connsiteY44" fmla="*/ 1536452 h 1752735"/>
              <a:gd name="connsiteX45" fmla="*/ 3364089 w 4814711"/>
              <a:gd name="connsiteY45" fmla="*/ 1547867 h 1752735"/>
              <a:gd name="connsiteX46" fmla="*/ 3471011 w 4814711"/>
              <a:gd name="connsiteY46" fmla="*/ 714959 h 1752735"/>
              <a:gd name="connsiteX47" fmla="*/ 3533422 w 4814711"/>
              <a:gd name="connsiteY47" fmla="*/ 1649467 h 1752735"/>
              <a:gd name="connsiteX48" fmla="*/ 3601156 w 4814711"/>
              <a:gd name="connsiteY48" fmla="*/ 1666400 h 1752735"/>
              <a:gd name="connsiteX49" fmla="*/ 3669856 w 4814711"/>
              <a:gd name="connsiteY49" fmla="*/ 1522988 h 1752735"/>
              <a:gd name="connsiteX50" fmla="*/ 3747911 w 4814711"/>
              <a:gd name="connsiteY50" fmla="*/ 1739778 h 1752735"/>
              <a:gd name="connsiteX51" fmla="*/ 3838222 w 4814711"/>
              <a:gd name="connsiteY51" fmla="*/ 1677689 h 1752735"/>
              <a:gd name="connsiteX52" fmla="*/ 3933373 w 4814711"/>
              <a:gd name="connsiteY52" fmla="*/ 1265402 h 1752735"/>
              <a:gd name="connsiteX53" fmla="*/ 4030133 w 4814711"/>
              <a:gd name="connsiteY53" fmla="*/ 1705911 h 1752735"/>
              <a:gd name="connsiteX54" fmla="*/ 4131733 w 4814711"/>
              <a:gd name="connsiteY54" fmla="*/ 1683333 h 1752735"/>
              <a:gd name="connsiteX55" fmla="*/ 4261556 w 4814711"/>
              <a:gd name="connsiteY55" fmla="*/ 1728489 h 1752735"/>
              <a:gd name="connsiteX56" fmla="*/ 4397022 w 4814711"/>
              <a:gd name="connsiteY56" fmla="*/ 1711556 h 1752735"/>
              <a:gd name="connsiteX57" fmla="*/ 4588933 w 4814711"/>
              <a:gd name="connsiteY57" fmla="*/ 1745422 h 1752735"/>
              <a:gd name="connsiteX58" fmla="*/ 4673600 w 4814711"/>
              <a:gd name="connsiteY58" fmla="*/ 1728489 h 1752735"/>
              <a:gd name="connsiteX59" fmla="*/ 4814711 w 4814711"/>
              <a:gd name="connsiteY59" fmla="*/ 1722844 h 1752735"/>
              <a:gd name="connsiteX0" fmla="*/ 0 w 4814711"/>
              <a:gd name="connsiteY0" fmla="*/ 1722844 h 1752733"/>
              <a:gd name="connsiteX1" fmla="*/ 287867 w 4814711"/>
              <a:gd name="connsiteY1" fmla="*/ 1728489 h 1752733"/>
              <a:gd name="connsiteX2" fmla="*/ 400756 w 4814711"/>
              <a:gd name="connsiteY2" fmla="*/ 1677689 h 1752733"/>
              <a:gd name="connsiteX3" fmla="*/ 592667 w 4814711"/>
              <a:gd name="connsiteY3" fmla="*/ 1130178 h 1752733"/>
              <a:gd name="connsiteX4" fmla="*/ 728133 w 4814711"/>
              <a:gd name="connsiteY4" fmla="*/ 260933 h 1752733"/>
              <a:gd name="connsiteX5" fmla="*/ 778933 w 4814711"/>
              <a:gd name="connsiteY5" fmla="*/ 85956 h 1752733"/>
              <a:gd name="connsiteX6" fmla="*/ 812800 w 4814711"/>
              <a:gd name="connsiteY6" fmla="*/ 35156 h 1752733"/>
              <a:gd name="connsiteX7" fmla="*/ 846667 w 4814711"/>
              <a:gd name="connsiteY7" fmla="*/ 1289 h 1752733"/>
              <a:gd name="connsiteX8" fmla="*/ 914400 w 4814711"/>
              <a:gd name="connsiteY8" fmla="*/ 80311 h 1752733"/>
              <a:gd name="connsiteX9" fmla="*/ 993422 w 4814711"/>
              <a:gd name="connsiteY9" fmla="*/ 396400 h 1752733"/>
              <a:gd name="connsiteX10" fmla="*/ 1044222 w 4814711"/>
              <a:gd name="connsiteY10" fmla="*/ 588311 h 1752733"/>
              <a:gd name="connsiteX11" fmla="*/ 1083733 w 4814711"/>
              <a:gd name="connsiteY11" fmla="*/ 644756 h 1752733"/>
              <a:gd name="connsiteX12" fmla="*/ 1145822 w 4814711"/>
              <a:gd name="connsiteY12" fmla="*/ 577022 h 1752733"/>
              <a:gd name="connsiteX13" fmla="*/ 1185333 w 4814711"/>
              <a:gd name="connsiteY13" fmla="*/ 435911 h 1752733"/>
              <a:gd name="connsiteX14" fmla="*/ 1230489 w 4814711"/>
              <a:gd name="connsiteY14" fmla="*/ 351244 h 1752733"/>
              <a:gd name="connsiteX15" fmla="*/ 1292578 w 4814711"/>
              <a:gd name="connsiteY15" fmla="*/ 379467 h 1752733"/>
              <a:gd name="connsiteX16" fmla="*/ 1394178 w 4814711"/>
              <a:gd name="connsiteY16" fmla="*/ 610889 h 1752733"/>
              <a:gd name="connsiteX17" fmla="*/ 1444978 w 4814711"/>
              <a:gd name="connsiteY17" fmla="*/ 791511 h 1752733"/>
              <a:gd name="connsiteX18" fmla="*/ 1507067 w 4814711"/>
              <a:gd name="connsiteY18" fmla="*/ 932622 h 1752733"/>
              <a:gd name="connsiteX19" fmla="*/ 1552222 w 4814711"/>
              <a:gd name="connsiteY19" fmla="*/ 949556 h 1752733"/>
              <a:gd name="connsiteX20" fmla="*/ 1608667 w 4814711"/>
              <a:gd name="connsiteY20" fmla="*/ 842311 h 1752733"/>
              <a:gd name="connsiteX21" fmla="*/ 1631244 w 4814711"/>
              <a:gd name="connsiteY21" fmla="*/ 763289 h 1752733"/>
              <a:gd name="connsiteX22" fmla="*/ 1670756 w 4814711"/>
              <a:gd name="connsiteY22" fmla="*/ 729422 h 1752733"/>
              <a:gd name="connsiteX23" fmla="*/ 1766711 w 4814711"/>
              <a:gd name="connsiteY23" fmla="*/ 808444 h 1752733"/>
              <a:gd name="connsiteX24" fmla="*/ 1851378 w 4814711"/>
              <a:gd name="connsiteY24" fmla="*/ 910044 h 1752733"/>
              <a:gd name="connsiteX25" fmla="*/ 1907822 w 4814711"/>
              <a:gd name="connsiteY25" fmla="*/ 949556 h 1752733"/>
              <a:gd name="connsiteX26" fmla="*/ 1975556 w 4814711"/>
              <a:gd name="connsiteY26" fmla="*/ 926978 h 1752733"/>
              <a:gd name="connsiteX27" fmla="*/ 2032000 w 4814711"/>
              <a:gd name="connsiteY27" fmla="*/ 650400 h 1752733"/>
              <a:gd name="connsiteX28" fmla="*/ 2099733 w 4814711"/>
              <a:gd name="connsiteY28" fmla="*/ 475422 h 1752733"/>
              <a:gd name="connsiteX29" fmla="*/ 2127956 w 4814711"/>
              <a:gd name="connsiteY29" fmla="*/ 418978 h 1752733"/>
              <a:gd name="connsiteX30" fmla="*/ 2206978 w 4814711"/>
              <a:gd name="connsiteY30" fmla="*/ 413333 h 1752733"/>
              <a:gd name="connsiteX31" fmla="*/ 2286000 w 4814711"/>
              <a:gd name="connsiteY31" fmla="*/ 543156 h 1752733"/>
              <a:gd name="connsiteX32" fmla="*/ 2404533 w 4814711"/>
              <a:gd name="connsiteY32" fmla="*/ 791511 h 1752733"/>
              <a:gd name="connsiteX33" fmla="*/ 2506133 w 4814711"/>
              <a:gd name="connsiteY33" fmla="*/ 1293867 h 1752733"/>
              <a:gd name="connsiteX34" fmla="*/ 2545644 w 4814711"/>
              <a:gd name="connsiteY34" fmla="*/ 1497067 h 1752733"/>
              <a:gd name="connsiteX35" fmla="*/ 2602089 w 4814711"/>
              <a:gd name="connsiteY35" fmla="*/ 1576089 h 1752733"/>
              <a:gd name="connsiteX36" fmla="*/ 2664178 w 4814711"/>
              <a:gd name="connsiteY36" fmla="*/ 1542222 h 1752733"/>
              <a:gd name="connsiteX37" fmla="*/ 2726267 w 4814711"/>
              <a:gd name="connsiteY37" fmla="*/ 1384178 h 1752733"/>
              <a:gd name="connsiteX38" fmla="*/ 2788356 w 4814711"/>
              <a:gd name="connsiteY38" fmla="*/ 1288222 h 1752733"/>
              <a:gd name="connsiteX39" fmla="*/ 2828351 w 4814711"/>
              <a:gd name="connsiteY39" fmla="*/ 1151862 h 1752733"/>
              <a:gd name="connsiteX40" fmla="*/ 2936078 w 4814711"/>
              <a:gd name="connsiteY40" fmla="*/ 814624 h 1752733"/>
              <a:gd name="connsiteX41" fmla="*/ 3070578 w 4814711"/>
              <a:gd name="connsiteY41" fmla="*/ 1632533 h 1752733"/>
              <a:gd name="connsiteX42" fmla="*/ 3189111 w 4814711"/>
              <a:gd name="connsiteY42" fmla="*/ 1745422 h 1752733"/>
              <a:gd name="connsiteX43" fmla="*/ 3256844 w 4814711"/>
              <a:gd name="connsiteY43" fmla="*/ 1672044 h 1752733"/>
              <a:gd name="connsiteX44" fmla="*/ 3286033 w 4814711"/>
              <a:gd name="connsiteY44" fmla="*/ 1536452 h 1752733"/>
              <a:gd name="connsiteX45" fmla="*/ 3364089 w 4814711"/>
              <a:gd name="connsiteY45" fmla="*/ 1547867 h 1752733"/>
              <a:gd name="connsiteX46" fmla="*/ 3471011 w 4814711"/>
              <a:gd name="connsiteY46" fmla="*/ 714959 h 1752733"/>
              <a:gd name="connsiteX47" fmla="*/ 3533422 w 4814711"/>
              <a:gd name="connsiteY47" fmla="*/ 1649467 h 1752733"/>
              <a:gd name="connsiteX48" fmla="*/ 3601156 w 4814711"/>
              <a:gd name="connsiteY48" fmla="*/ 1666400 h 1752733"/>
              <a:gd name="connsiteX49" fmla="*/ 3669856 w 4814711"/>
              <a:gd name="connsiteY49" fmla="*/ 1522988 h 1752733"/>
              <a:gd name="connsiteX50" fmla="*/ 3747911 w 4814711"/>
              <a:gd name="connsiteY50" fmla="*/ 1739778 h 1752733"/>
              <a:gd name="connsiteX51" fmla="*/ 3838222 w 4814711"/>
              <a:gd name="connsiteY51" fmla="*/ 1677689 h 1752733"/>
              <a:gd name="connsiteX52" fmla="*/ 3933373 w 4814711"/>
              <a:gd name="connsiteY52" fmla="*/ 1265402 h 1752733"/>
              <a:gd name="connsiteX53" fmla="*/ 4030133 w 4814711"/>
              <a:gd name="connsiteY53" fmla="*/ 1705911 h 1752733"/>
              <a:gd name="connsiteX54" fmla="*/ 4131733 w 4814711"/>
              <a:gd name="connsiteY54" fmla="*/ 1683333 h 1752733"/>
              <a:gd name="connsiteX55" fmla="*/ 4261556 w 4814711"/>
              <a:gd name="connsiteY55" fmla="*/ 1728489 h 1752733"/>
              <a:gd name="connsiteX56" fmla="*/ 4397022 w 4814711"/>
              <a:gd name="connsiteY56" fmla="*/ 1711556 h 1752733"/>
              <a:gd name="connsiteX57" fmla="*/ 4588933 w 4814711"/>
              <a:gd name="connsiteY57" fmla="*/ 1745422 h 1752733"/>
              <a:gd name="connsiteX58" fmla="*/ 4673600 w 4814711"/>
              <a:gd name="connsiteY58" fmla="*/ 1728489 h 1752733"/>
              <a:gd name="connsiteX59" fmla="*/ 4814711 w 4814711"/>
              <a:gd name="connsiteY59" fmla="*/ 1722844 h 1752733"/>
              <a:gd name="connsiteX0" fmla="*/ 0 w 4814711"/>
              <a:gd name="connsiteY0" fmla="*/ 1722844 h 1752735"/>
              <a:gd name="connsiteX1" fmla="*/ 287867 w 4814711"/>
              <a:gd name="connsiteY1" fmla="*/ 1728489 h 1752735"/>
              <a:gd name="connsiteX2" fmla="*/ 400756 w 4814711"/>
              <a:gd name="connsiteY2" fmla="*/ 1677689 h 1752735"/>
              <a:gd name="connsiteX3" fmla="*/ 592667 w 4814711"/>
              <a:gd name="connsiteY3" fmla="*/ 1130178 h 1752735"/>
              <a:gd name="connsiteX4" fmla="*/ 728133 w 4814711"/>
              <a:gd name="connsiteY4" fmla="*/ 260933 h 1752735"/>
              <a:gd name="connsiteX5" fmla="*/ 778933 w 4814711"/>
              <a:gd name="connsiteY5" fmla="*/ 85956 h 1752735"/>
              <a:gd name="connsiteX6" fmla="*/ 812800 w 4814711"/>
              <a:gd name="connsiteY6" fmla="*/ 35156 h 1752735"/>
              <a:gd name="connsiteX7" fmla="*/ 846667 w 4814711"/>
              <a:gd name="connsiteY7" fmla="*/ 1289 h 1752735"/>
              <a:gd name="connsiteX8" fmla="*/ 914400 w 4814711"/>
              <a:gd name="connsiteY8" fmla="*/ 80311 h 1752735"/>
              <a:gd name="connsiteX9" fmla="*/ 993422 w 4814711"/>
              <a:gd name="connsiteY9" fmla="*/ 396400 h 1752735"/>
              <a:gd name="connsiteX10" fmla="*/ 1044222 w 4814711"/>
              <a:gd name="connsiteY10" fmla="*/ 588311 h 1752735"/>
              <a:gd name="connsiteX11" fmla="*/ 1083733 w 4814711"/>
              <a:gd name="connsiteY11" fmla="*/ 644756 h 1752735"/>
              <a:gd name="connsiteX12" fmla="*/ 1145822 w 4814711"/>
              <a:gd name="connsiteY12" fmla="*/ 577022 h 1752735"/>
              <a:gd name="connsiteX13" fmla="*/ 1185333 w 4814711"/>
              <a:gd name="connsiteY13" fmla="*/ 435911 h 1752735"/>
              <a:gd name="connsiteX14" fmla="*/ 1230489 w 4814711"/>
              <a:gd name="connsiteY14" fmla="*/ 351244 h 1752735"/>
              <a:gd name="connsiteX15" fmla="*/ 1292578 w 4814711"/>
              <a:gd name="connsiteY15" fmla="*/ 379467 h 1752735"/>
              <a:gd name="connsiteX16" fmla="*/ 1394178 w 4814711"/>
              <a:gd name="connsiteY16" fmla="*/ 610889 h 1752735"/>
              <a:gd name="connsiteX17" fmla="*/ 1444978 w 4814711"/>
              <a:gd name="connsiteY17" fmla="*/ 791511 h 1752735"/>
              <a:gd name="connsiteX18" fmla="*/ 1507067 w 4814711"/>
              <a:gd name="connsiteY18" fmla="*/ 932622 h 1752735"/>
              <a:gd name="connsiteX19" fmla="*/ 1552222 w 4814711"/>
              <a:gd name="connsiteY19" fmla="*/ 949556 h 1752735"/>
              <a:gd name="connsiteX20" fmla="*/ 1608667 w 4814711"/>
              <a:gd name="connsiteY20" fmla="*/ 842311 h 1752735"/>
              <a:gd name="connsiteX21" fmla="*/ 1631244 w 4814711"/>
              <a:gd name="connsiteY21" fmla="*/ 763289 h 1752735"/>
              <a:gd name="connsiteX22" fmla="*/ 1670756 w 4814711"/>
              <a:gd name="connsiteY22" fmla="*/ 729422 h 1752735"/>
              <a:gd name="connsiteX23" fmla="*/ 1766711 w 4814711"/>
              <a:gd name="connsiteY23" fmla="*/ 808444 h 1752735"/>
              <a:gd name="connsiteX24" fmla="*/ 1851378 w 4814711"/>
              <a:gd name="connsiteY24" fmla="*/ 910044 h 1752735"/>
              <a:gd name="connsiteX25" fmla="*/ 1907822 w 4814711"/>
              <a:gd name="connsiteY25" fmla="*/ 949556 h 1752735"/>
              <a:gd name="connsiteX26" fmla="*/ 1975556 w 4814711"/>
              <a:gd name="connsiteY26" fmla="*/ 926978 h 1752735"/>
              <a:gd name="connsiteX27" fmla="*/ 2032000 w 4814711"/>
              <a:gd name="connsiteY27" fmla="*/ 650400 h 1752735"/>
              <a:gd name="connsiteX28" fmla="*/ 2099733 w 4814711"/>
              <a:gd name="connsiteY28" fmla="*/ 475422 h 1752735"/>
              <a:gd name="connsiteX29" fmla="*/ 2127956 w 4814711"/>
              <a:gd name="connsiteY29" fmla="*/ 418978 h 1752735"/>
              <a:gd name="connsiteX30" fmla="*/ 2206978 w 4814711"/>
              <a:gd name="connsiteY30" fmla="*/ 413333 h 1752735"/>
              <a:gd name="connsiteX31" fmla="*/ 2286000 w 4814711"/>
              <a:gd name="connsiteY31" fmla="*/ 543156 h 1752735"/>
              <a:gd name="connsiteX32" fmla="*/ 2404533 w 4814711"/>
              <a:gd name="connsiteY32" fmla="*/ 791511 h 1752735"/>
              <a:gd name="connsiteX33" fmla="*/ 2506133 w 4814711"/>
              <a:gd name="connsiteY33" fmla="*/ 1293867 h 1752735"/>
              <a:gd name="connsiteX34" fmla="*/ 2545644 w 4814711"/>
              <a:gd name="connsiteY34" fmla="*/ 1497067 h 1752735"/>
              <a:gd name="connsiteX35" fmla="*/ 2602089 w 4814711"/>
              <a:gd name="connsiteY35" fmla="*/ 1576089 h 1752735"/>
              <a:gd name="connsiteX36" fmla="*/ 2664178 w 4814711"/>
              <a:gd name="connsiteY36" fmla="*/ 1542222 h 1752735"/>
              <a:gd name="connsiteX37" fmla="*/ 2726267 w 4814711"/>
              <a:gd name="connsiteY37" fmla="*/ 1384178 h 1752735"/>
              <a:gd name="connsiteX38" fmla="*/ 2788356 w 4814711"/>
              <a:gd name="connsiteY38" fmla="*/ 1288222 h 1752735"/>
              <a:gd name="connsiteX39" fmla="*/ 2828351 w 4814711"/>
              <a:gd name="connsiteY39" fmla="*/ 1151862 h 1752735"/>
              <a:gd name="connsiteX40" fmla="*/ 2936078 w 4814711"/>
              <a:gd name="connsiteY40" fmla="*/ 814624 h 1752735"/>
              <a:gd name="connsiteX41" fmla="*/ 3070578 w 4814711"/>
              <a:gd name="connsiteY41" fmla="*/ 1632533 h 1752735"/>
              <a:gd name="connsiteX42" fmla="*/ 3189111 w 4814711"/>
              <a:gd name="connsiteY42" fmla="*/ 1745422 h 1752735"/>
              <a:gd name="connsiteX43" fmla="*/ 3256844 w 4814711"/>
              <a:gd name="connsiteY43" fmla="*/ 1672044 h 1752735"/>
              <a:gd name="connsiteX44" fmla="*/ 3286033 w 4814711"/>
              <a:gd name="connsiteY44" fmla="*/ 1536452 h 1752735"/>
              <a:gd name="connsiteX45" fmla="*/ 3364089 w 4814711"/>
              <a:gd name="connsiteY45" fmla="*/ 1547867 h 1752735"/>
              <a:gd name="connsiteX46" fmla="*/ 3471011 w 4814711"/>
              <a:gd name="connsiteY46" fmla="*/ 714959 h 1752735"/>
              <a:gd name="connsiteX47" fmla="*/ 3533422 w 4814711"/>
              <a:gd name="connsiteY47" fmla="*/ 1649467 h 1752735"/>
              <a:gd name="connsiteX48" fmla="*/ 3612123 w 4814711"/>
              <a:gd name="connsiteY48" fmla="*/ 1326976 h 1752735"/>
              <a:gd name="connsiteX49" fmla="*/ 3669856 w 4814711"/>
              <a:gd name="connsiteY49" fmla="*/ 1522988 h 1752735"/>
              <a:gd name="connsiteX50" fmla="*/ 3747911 w 4814711"/>
              <a:gd name="connsiteY50" fmla="*/ 1739778 h 1752735"/>
              <a:gd name="connsiteX51" fmla="*/ 3838222 w 4814711"/>
              <a:gd name="connsiteY51" fmla="*/ 1677689 h 1752735"/>
              <a:gd name="connsiteX52" fmla="*/ 3933373 w 4814711"/>
              <a:gd name="connsiteY52" fmla="*/ 1265402 h 1752735"/>
              <a:gd name="connsiteX53" fmla="*/ 4030133 w 4814711"/>
              <a:gd name="connsiteY53" fmla="*/ 1705911 h 1752735"/>
              <a:gd name="connsiteX54" fmla="*/ 4131733 w 4814711"/>
              <a:gd name="connsiteY54" fmla="*/ 1683333 h 1752735"/>
              <a:gd name="connsiteX55" fmla="*/ 4261556 w 4814711"/>
              <a:gd name="connsiteY55" fmla="*/ 1728489 h 1752735"/>
              <a:gd name="connsiteX56" fmla="*/ 4397022 w 4814711"/>
              <a:gd name="connsiteY56" fmla="*/ 1711556 h 1752735"/>
              <a:gd name="connsiteX57" fmla="*/ 4588933 w 4814711"/>
              <a:gd name="connsiteY57" fmla="*/ 1745422 h 1752735"/>
              <a:gd name="connsiteX58" fmla="*/ 4673600 w 4814711"/>
              <a:gd name="connsiteY58" fmla="*/ 1728489 h 1752735"/>
              <a:gd name="connsiteX59" fmla="*/ 4814711 w 4814711"/>
              <a:gd name="connsiteY59" fmla="*/ 1722844 h 1752735"/>
              <a:gd name="connsiteX0" fmla="*/ 0 w 4814711"/>
              <a:gd name="connsiteY0" fmla="*/ 1722844 h 1752733"/>
              <a:gd name="connsiteX1" fmla="*/ 287867 w 4814711"/>
              <a:gd name="connsiteY1" fmla="*/ 1728489 h 1752733"/>
              <a:gd name="connsiteX2" fmla="*/ 400756 w 4814711"/>
              <a:gd name="connsiteY2" fmla="*/ 1677689 h 1752733"/>
              <a:gd name="connsiteX3" fmla="*/ 592667 w 4814711"/>
              <a:gd name="connsiteY3" fmla="*/ 1130178 h 1752733"/>
              <a:gd name="connsiteX4" fmla="*/ 728133 w 4814711"/>
              <a:gd name="connsiteY4" fmla="*/ 260933 h 1752733"/>
              <a:gd name="connsiteX5" fmla="*/ 778933 w 4814711"/>
              <a:gd name="connsiteY5" fmla="*/ 85956 h 1752733"/>
              <a:gd name="connsiteX6" fmla="*/ 812800 w 4814711"/>
              <a:gd name="connsiteY6" fmla="*/ 35156 h 1752733"/>
              <a:gd name="connsiteX7" fmla="*/ 846667 w 4814711"/>
              <a:gd name="connsiteY7" fmla="*/ 1289 h 1752733"/>
              <a:gd name="connsiteX8" fmla="*/ 914400 w 4814711"/>
              <a:gd name="connsiteY8" fmla="*/ 80311 h 1752733"/>
              <a:gd name="connsiteX9" fmla="*/ 993422 w 4814711"/>
              <a:gd name="connsiteY9" fmla="*/ 396400 h 1752733"/>
              <a:gd name="connsiteX10" fmla="*/ 1044222 w 4814711"/>
              <a:gd name="connsiteY10" fmla="*/ 588311 h 1752733"/>
              <a:gd name="connsiteX11" fmla="*/ 1083733 w 4814711"/>
              <a:gd name="connsiteY11" fmla="*/ 644756 h 1752733"/>
              <a:gd name="connsiteX12" fmla="*/ 1145822 w 4814711"/>
              <a:gd name="connsiteY12" fmla="*/ 577022 h 1752733"/>
              <a:gd name="connsiteX13" fmla="*/ 1185333 w 4814711"/>
              <a:gd name="connsiteY13" fmla="*/ 435911 h 1752733"/>
              <a:gd name="connsiteX14" fmla="*/ 1230489 w 4814711"/>
              <a:gd name="connsiteY14" fmla="*/ 351244 h 1752733"/>
              <a:gd name="connsiteX15" fmla="*/ 1292578 w 4814711"/>
              <a:gd name="connsiteY15" fmla="*/ 379467 h 1752733"/>
              <a:gd name="connsiteX16" fmla="*/ 1394178 w 4814711"/>
              <a:gd name="connsiteY16" fmla="*/ 610889 h 1752733"/>
              <a:gd name="connsiteX17" fmla="*/ 1444978 w 4814711"/>
              <a:gd name="connsiteY17" fmla="*/ 791511 h 1752733"/>
              <a:gd name="connsiteX18" fmla="*/ 1507067 w 4814711"/>
              <a:gd name="connsiteY18" fmla="*/ 932622 h 1752733"/>
              <a:gd name="connsiteX19" fmla="*/ 1552222 w 4814711"/>
              <a:gd name="connsiteY19" fmla="*/ 949556 h 1752733"/>
              <a:gd name="connsiteX20" fmla="*/ 1608667 w 4814711"/>
              <a:gd name="connsiteY20" fmla="*/ 842311 h 1752733"/>
              <a:gd name="connsiteX21" fmla="*/ 1631244 w 4814711"/>
              <a:gd name="connsiteY21" fmla="*/ 763289 h 1752733"/>
              <a:gd name="connsiteX22" fmla="*/ 1670756 w 4814711"/>
              <a:gd name="connsiteY22" fmla="*/ 729422 h 1752733"/>
              <a:gd name="connsiteX23" fmla="*/ 1766711 w 4814711"/>
              <a:gd name="connsiteY23" fmla="*/ 808444 h 1752733"/>
              <a:gd name="connsiteX24" fmla="*/ 1851378 w 4814711"/>
              <a:gd name="connsiteY24" fmla="*/ 910044 h 1752733"/>
              <a:gd name="connsiteX25" fmla="*/ 1907822 w 4814711"/>
              <a:gd name="connsiteY25" fmla="*/ 949556 h 1752733"/>
              <a:gd name="connsiteX26" fmla="*/ 1975556 w 4814711"/>
              <a:gd name="connsiteY26" fmla="*/ 926978 h 1752733"/>
              <a:gd name="connsiteX27" fmla="*/ 2032000 w 4814711"/>
              <a:gd name="connsiteY27" fmla="*/ 650400 h 1752733"/>
              <a:gd name="connsiteX28" fmla="*/ 2099733 w 4814711"/>
              <a:gd name="connsiteY28" fmla="*/ 475422 h 1752733"/>
              <a:gd name="connsiteX29" fmla="*/ 2127956 w 4814711"/>
              <a:gd name="connsiteY29" fmla="*/ 418978 h 1752733"/>
              <a:gd name="connsiteX30" fmla="*/ 2206978 w 4814711"/>
              <a:gd name="connsiteY30" fmla="*/ 413333 h 1752733"/>
              <a:gd name="connsiteX31" fmla="*/ 2286000 w 4814711"/>
              <a:gd name="connsiteY31" fmla="*/ 543156 h 1752733"/>
              <a:gd name="connsiteX32" fmla="*/ 2404533 w 4814711"/>
              <a:gd name="connsiteY32" fmla="*/ 791511 h 1752733"/>
              <a:gd name="connsiteX33" fmla="*/ 2506133 w 4814711"/>
              <a:gd name="connsiteY33" fmla="*/ 1293867 h 1752733"/>
              <a:gd name="connsiteX34" fmla="*/ 2545644 w 4814711"/>
              <a:gd name="connsiteY34" fmla="*/ 1497067 h 1752733"/>
              <a:gd name="connsiteX35" fmla="*/ 2602089 w 4814711"/>
              <a:gd name="connsiteY35" fmla="*/ 1576089 h 1752733"/>
              <a:gd name="connsiteX36" fmla="*/ 2664178 w 4814711"/>
              <a:gd name="connsiteY36" fmla="*/ 1542222 h 1752733"/>
              <a:gd name="connsiteX37" fmla="*/ 2726267 w 4814711"/>
              <a:gd name="connsiteY37" fmla="*/ 1384178 h 1752733"/>
              <a:gd name="connsiteX38" fmla="*/ 2788356 w 4814711"/>
              <a:gd name="connsiteY38" fmla="*/ 1288222 h 1752733"/>
              <a:gd name="connsiteX39" fmla="*/ 2828351 w 4814711"/>
              <a:gd name="connsiteY39" fmla="*/ 1151862 h 1752733"/>
              <a:gd name="connsiteX40" fmla="*/ 2936078 w 4814711"/>
              <a:gd name="connsiteY40" fmla="*/ 814624 h 1752733"/>
              <a:gd name="connsiteX41" fmla="*/ 3070578 w 4814711"/>
              <a:gd name="connsiteY41" fmla="*/ 1632533 h 1752733"/>
              <a:gd name="connsiteX42" fmla="*/ 3189111 w 4814711"/>
              <a:gd name="connsiteY42" fmla="*/ 1745422 h 1752733"/>
              <a:gd name="connsiteX43" fmla="*/ 3256844 w 4814711"/>
              <a:gd name="connsiteY43" fmla="*/ 1672044 h 1752733"/>
              <a:gd name="connsiteX44" fmla="*/ 3286033 w 4814711"/>
              <a:gd name="connsiteY44" fmla="*/ 1536452 h 1752733"/>
              <a:gd name="connsiteX45" fmla="*/ 3364089 w 4814711"/>
              <a:gd name="connsiteY45" fmla="*/ 1547867 h 1752733"/>
              <a:gd name="connsiteX46" fmla="*/ 3471011 w 4814711"/>
              <a:gd name="connsiteY46" fmla="*/ 714959 h 1752733"/>
              <a:gd name="connsiteX47" fmla="*/ 3527939 w 4814711"/>
              <a:gd name="connsiteY47" fmla="*/ 1203188 h 1752733"/>
              <a:gd name="connsiteX48" fmla="*/ 3612123 w 4814711"/>
              <a:gd name="connsiteY48" fmla="*/ 1326976 h 1752733"/>
              <a:gd name="connsiteX49" fmla="*/ 3669856 w 4814711"/>
              <a:gd name="connsiteY49" fmla="*/ 1522988 h 1752733"/>
              <a:gd name="connsiteX50" fmla="*/ 3747911 w 4814711"/>
              <a:gd name="connsiteY50" fmla="*/ 1739778 h 1752733"/>
              <a:gd name="connsiteX51" fmla="*/ 3838222 w 4814711"/>
              <a:gd name="connsiteY51" fmla="*/ 1677689 h 1752733"/>
              <a:gd name="connsiteX52" fmla="*/ 3933373 w 4814711"/>
              <a:gd name="connsiteY52" fmla="*/ 1265402 h 1752733"/>
              <a:gd name="connsiteX53" fmla="*/ 4030133 w 4814711"/>
              <a:gd name="connsiteY53" fmla="*/ 1705911 h 1752733"/>
              <a:gd name="connsiteX54" fmla="*/ 4131733 w 4814711"/>
              <a:gd name="connsiteY54" fmla="*/ 1683333 h 1752733"/>
              <a:gd name="connsiteX55" fmla="*/ 4261556 w 4814711"/>
              <a:gd name="connsiteY55" fmla="*/ 1728489 h 1752733"/>
              <a:gd name="connsiteX56" fmla="*/ 4397022 w 4814711"/>
              <a:gd name="connsiteY56" fmla="*/ 1711556 h 1752733"/>
              <a:gd name="connsiteX57" fmla="*/ 4588933 w 4814711"/>
              <a:gd name="connsiteY57" fmla="*/ 1745422 h 1752733"/>
              <a:gd name="connsiteX58" fmla="*/ 4673600 w 4814711"/>
              <a:gd name="connsiteY58" fmla="*/ 1728489 h 1752733"/>
              <a:gd name="connsiteX59" fmla="*/ 4814711 w 4814711"/>
              <a:gd name="connsiteY59" fmla="*/ 1722844 h 1752733"/>
              <a:gd name="connsiteX0" fmla="*/ 0 w 4814711"/>
              <a:gd name="connsiteY0" fmla="*/ 1722844 h 1807753"/>
              <a:gd name="connsiteX1" fmla="*/ 287867 w 4814711"/>
              <a:gd name="connsiteY1" fmla="*/ 1728489 h 1807753"/>
              <a:gd name="connsiteX2" fmla="*/ 400756 w 4814711"/>
              <a:gd name="connsiteY2" fmla="*/ 1677689 h 1807753"/>
              <a:gd name="connsiteX3" fmla="*/ 592667 w 4814711"/>
              <a:gd name="connsiteY3" fmla="*/ 1130178 h 1807753"/>
              <a:gd name="connsiteX4" fmla="*/ 728133 w 4814711"/>
              <a:gd name="connsiteY4" fmla="*/ 260933 h 1807753"/>
              <a:gd name="connsiteX5" fmla="*/ 778933 w 4814711"/>
              <a:gd name="connsiteY5" fmla="*/ 85956 h 1807753"/>
              <a:gd name="connsiteX6" fmla="*/ 812800 w 4814711"/>
              <a:gd name="connsiteY6" fmla="*/ 35156 h 1807753"/>
              <a:gd name="connsiteX7" fmla="*/ 846667 w 4814711"/>
              <a:gd name="connsiteY7" fmla="*/ 1289 h 1807753"/>
              <a:gd name="connsiteX8" fmla="*/ 914400 w 4814711"/>
              <a:gd name="connsiteY8" fmla="*/ 80311 h 1807753"/>
              <a:gd name="connsiteX9" fmla="*/ 993422 w 4814711"/>
              <a:gd name="connsiteY9" fmla="*/ 396400 h 1807753"/>
              <a:gd name="connsiteX10" fmla="*/ 1044222 w 4814711"/>
              <a:gd name="connsiteY10" fmla="*/ 588311 h 1807753"/>
              <a:gd name="connsiteX11" fmla="*/ 1083733 w 4814711"/>
              <a:gd name="connsiteY11" fmla="*/ 644756 h 1807753"/>
              <a:gd name="connsiteX12" fmla="*/ 1145822 w 4814711"/>
              <a:gd name="connsiteY12" fmla="*/ 577022 h 1807753"/>
              <a:gd name="connsiteX13" fmla="*/ 1185333 w 4814711"/>
              <a:gd name="connsiteY13" fmla="*/ 435911 h 1807753"/>
              <a:gd name="connsiteX14" fmla="*/ 1230489 w 4814711"/>
              <a:gd name="connsiteY14" fmla="*/ 351244 h 1807753"/>
              <a:gd name="connsiteX15" fmla="*/ 1292578 w 4814711"/>
              <a:gd name="connsiteY15" fmla="*/ 379467 h 1807753"/>
              <a:gd name="connsiteX16" fmla="*/ 1394178 w 4814711"/>
              <a:gd name="connsiteY16" fmla="*/ 610889 h 1807753"/>
              <a:gd name="connsiteX17" fmla="*/ 1444978 w 4814711"/>
              <a:gd name="connsiteY17" fmla="*/ 791511 h 1807753"/>
              <a:gd name="connsiteX18" fmla="*/ 1507067 w 4814711"/>
              <a:gd name="connsiteY18" fmla="*/ 932622 h 1807753"/>
              <a:gd name="connsiteX19" fmla="*/ 1552222 w 4814711"/>
              <a:gd name="connsiteY19" fmla="*/ 949556 h 1807753"/>
              <a:gd name="connsiteX20" fmla="*/ 1608667 w 4814711"/>
              <a:gd name="connsiteY20" fmla="*/ 842311 h 1807753"/>
              <a:gd name="connsiteX21" fmla="*/ 1631244 w 4814711"/>
              <a:gd name="connsiteY21" fmla="*/ 763289 h 1807753"/>
              <a:gd name="connsiteX22" fmla="*/ 1670756 w 4814711"/>
              <a:gd name="connsiteY22" fmla="*/ 729422 h 1807753"/>
              <a:gd name="connsiteX23" fmla="*/ 1766711 w 4814711"/>
              <a:gd name="connsiteY23" fmla="*/ 808444 h 1807753"/>
              <a:gd name="connsiteX24" fmla="*/ 1851378 w 4814711"/>
              <a:gd name="connsiteY24" fmla="*/ 910044 h 1807753"/>
              <a:gd name="connsiteX25" fmla="*/ 1907822 w 4814711"/>
              <a:gd name="connsiteY25" fmla="*/ 949556 h 1807753"/>
              <a:gd name="connsiteX26" fmla="*/ 1975556 w 4814711"/>
              <a:gd name="connsiteY26" fmla="*/ 926978 h 1807753"/>
              <a:gd name="connsiteX27" fmla="*/ 2032000 w 4814711"/>
              <a:gd name="connsiteY27" fmla="*/ 650400 h 1807753"/>
              <a:gd name="connsiteX28" fmla="*/ 2099733 w 4814711"/>
              <a:gd name="connsiteY28" fmla="*/ 475422 h 1807753"/>
              <a:gd name="connsiteX29" fmla="*/ 2127956 w 4814711"/>
              <a:gd name="connsiteY29" fmla="*/ 418978 h 1807753"/>
              <a:gd name="connsiteX30" fmla="*/ 2206978 w 4814711"/>
              <a:gd name="connsiteY30" fmla="*/ 413333 h 1807753"/>
              <a:gd name="connsiteX31" fmla="*/ 2286000 w 4814711"/>
              <a:gd name="connsiteY31" fmla="*/ 543156 h 1807753"/>
              <a:gd name="connsiteX32" fmla="*/ 2404533 w 4814711"/>
              <a:gd name="connsiteY32" fmla="*/ 791511 h 1807753"/>
              <a:gd name="connsiteX33" fmla="*/ 2506133 w 4814711"/>
              <a:gd name="connsiteY33" fmla="*/ 1293867 h 1807753"/>
              <a:gd name="connsiteX34" fmla="*/ 2545644 w 4814711"/>
              <a:gd name="connsiteY34" fmla="*/ 1497067 h 1807753"/>
              <a:gd name="connsiteX35" fmla="*/ 2602089 w 4814711"/>
              <a:gd name="connsiteY35" fmla="*/ 1576089 h 1807753"/>
              <a:gd name="connsiteX36" fmla="*/ 2664178 w 4814711"/>
              <a:gd name="connsiteY36" fmla="*/ 1542222 h 1807753"/>
              <a:gd name="connsiteX37" fmla="*/ 2726267 w 4814711"/>
              <a:gd name="connsiteY37" fmla="*/ 1384178 h 1807753"/>
              <a:gd name="connsiteX38" fmla="*/ 2788356 w 4814711"/>
              <a:gd name="connsiteY38" fmla="*/ 1288222 h 1807753"/>
              <a:gd name="connsiteX39" fmla="*/ 2828351 w 4814711"/>
              <a:gd name="connsiteY39" fmla="*/ 1151862 h 1807753"/>
              <a:gd name="connsiteX40" fmla="*/ 2936078 w 4814711"/>
              <a:gd name="connsiteY40" fmla="*/ 814624 h 1807753"/>
              <a:gd name="connsiteX41" fmla="*/ 3070578 w 4814711"/>
              <a:gd name="connsiteY41" fmla="*/ 1632533 h 1807753"/>
              <a:gd name="connsiteX42" fmla="*/ 3189111 w 4814711"/>
              <a:gd name="connsiteY42" fmla="*/ 1745422 h 1807753"/>
              <a:gd name="connsiteX43" fmla="*/ 3256844 w 4814711"/>
              <a:gd name="connsiteY43" fmla="*/ 1672044 h 1807753"/>
              <a:gd name="connsiteX44" fmla="*/ 3286033 w 4814711"/>
              <a:gd name="connsiteY44" fmla="*/ 1536452 h 1807753"/>
              <a:gd name="connsiteX45" fmla="*/ 3364089 w 4814711"/>
              <a:gd name="connsiteY45" fmla="*/ 1547867 h 1807753"/>
              <a:gd name="connsiteX46" fmla="*/ 3471011 w 4814711"/>
              <a:gd name="connsiteY46" fmla="*/ 714959 h 1807753"/>
              <a:gd name="connsiteX47" fmla="*/ 3527939 w 4814711"/>
              <a:gd name="connsiteY47" fmla="*/ 1203188 h 1807753"/>
              <a:gd name="connsiteX48" fmla="*/ 3612123 w 4814711"/>
              <a:gd name="connsiteY48" fmla="*/ 1326976 h 1807753"/>
              <a:gd name="connsiteX49" fmla="*/ 3669856 w 4814711"/>
              <a:gd name="connsiteY49" fmla="*/ 1522988 h 1807753"/>
              <a:gd name="connsiteX50" fmla="*/ 3747911 w 4814711"/>
              <a:gd name="connsiteY50" fmla="*/ 1739778 h 1807753"/>
              <a:gd name="connsiteX51" fmla="*/ 3838222 w 4814711"/>
              <a:gd name="connsiteY51" fmla="*/ 1677689 h 1807753"/>
              <a:gd name="connsiteX52" fmla="*/ 3919549 w 4814711"/>
              <a:gd name="connsiteY52" fmla="*/ 346232 h 1807753"/>
              <a:gd name="connsiteX53" fmla="*/ 4030133 w 4814711"/>
              <a:gd name="connsiteY53" fmla="*/ 1705911 h 1807753"/>
              <a:gd name="connsiteX54" fmla="*/ 4131733 w 4814711"/>
              <a:gd name="connsiteY54" fmla="*/ 1683333 h 1807753"/>
              <a:gd name="connsiteX55" fmla="*/ 4261556 w 4814711"/>
              <a:gd name="connsiteY55" fmla="*/ 1728489 h 1807753"/>
              <a:gd name="connsiteX56" fmla="*/ 4397022 w 4814711"/>
              <a:gd name="connsiteY56" fmla="*/ 1711556 h 1807753"/>
              <a:gd name="connsiteX57" fmla="*/ 4588933 w 4814711"/>
              <a:gd name="connsiteY57" fmla="*/ 1745422 h 1807753"/>
              <a:gd name="connsiteX58" fmla="*/ 4673600 w 4814711"/>
              <a:gd name="connsiteY58" fmla="*/ 1728489 h 1807753"/>
              <a:gd name="connsiteX59" fmla="*/ 4814711 w 4814711"/>
              <a:gd name="connsiteY59" fmla="*/ 1722844 h 1807753"/>
              <a:gd name="connsiteX0" fmla="*/ 0 w 4814711"/>
              <a:gd name="connsiteY0" fmla="*/ 1722844 h 1798671"/>
              <a:gd name="connsiteX1" fmla="*/ 287867 w 4814711"/>
              <a:gd name="connsiteY1" fmla="*/ 1728489 h 1798671"/>
              <a:gd name="connsiteX2" fmla="*/ 400756 w 4814711"/>
              <a:gd name="connsiteY2" fmla="*/ 1677689 h 1798671"/>
              <a:gd name="connsiteX3" fmla="*/ 592667 w 4814711"/>
              <a:gd name="connsiteY3" fmla="*/ 1130178 h 1798671"/>
              <a:gd name="connsiteX4" fmla="*/ 728133 w 4814711"/>
              <a:gd name="connsiteY4" fmla="*/ 260933 h 1798671"/>
              <a:gd name="connsiteX5" fmla="*/ 778933 w 4814711"/>
              <a:gd name="connsiteY5" fmla="*/ 85956 h 1798671"/>
              <a:gd name="connsiteX6" fmla="*/ 812800 w 4814711"/>
              <a:gd name="connsiteY6" fmla="*/ 35156 h 1798671"/>
              <a:gd name="connsiteX7" fmla="*/ 846667 w 4814711"/>
              <a:gd name="connsiteY7" fmla="*/ 1289 h 1798671"/>
              <a:gd name="connsiteX8" fmla="*/ 914400 w 4814711"/>
              <a:gd name="connsiteY8" fmla="*/ 80311 h 1798671"/>
              <a:gd name="connsiteX9" fmla="*/ 993422 w 4814711"/>
              <a:gd name="connsiteY9" fmla="*/ 396400 h 1798671"/>
              <a:gd name="connsiteX10" fmla="*/ 1044222 w 4814711"/>
              <a:gd name="connsiteY10" fmla="*/ 588311 h 1798671"/>
              <a:gd name="connsiteX11" fmla="*/ 1083733 w 4814711"/>
              <a:gd name="connsiteY11" fmla="*/ 644756 h 1798671"/>
              <a:gd name="connsiteX12" fmla="*/ 1145822 w 4814711"/>
              <a:gd name="connsiteY12" fmla="*/ 577022 h 1798671"/>
              <a:gd name="connsiteX13" fmla="*/ 1185333 w 4814711"/>
              <a:gd name="connsiteY13" fmla="*/ 435911 h 1798671"/>
              <a:gd name="connsiteX14" fmla="*/ 1230489 w 4814711"/>
              <a:gd name="connsiteY14" fmla="*/ 351244 h 1798671"/>
              <a:gd name="connsiteX15" fmla="*/ 1292578 w 4814711"/>
              <a:gd name="connsiteY15" fmla="*/ 379467 h 1798671"/>
              <a:gd name="connsiteX16" fmla="*/ 1394178 w 4814711"/>
              <a:gd name="connsiteY16" fmla="*/ 610889 h 1798671"/>
              <a:gd name="connsiteX17" fmla="*/ 1444978 w 4814711"/>
              <a:gd name="connsiteY17" fmla="*/ 791511 h 1798671"/>
              <a:gd name="connsiteX18" fmla="*/ 1507067 w 4814711"/>
              <a:gd name="connsiteY18" fmla="*/ 932622 h 1798671"/>
              <a:gd name="connsiteX19" fmla="*/ 1552222 w 4814711"/>
              <a:gd name="connsiteY19" fmla="*/ 949556 h 1798671"/>
              <a:gd name="connsiteX20" fmla="*/ 1608667 w 4814711"/>
              <a:gd name="connsiteY20" fmla="*/ 842311 h 1798671"/>
              <a:gd name="connsiteX21" fmla="*/ 1631244 w 4814711"/>
              <a:gd name="connsiteY21" fmla="*/ 763289 h 1798671"/>
              <a:gd name="connsiteX22" fmla="*/ 1670756 w 4814711"/>
              <a:gd name="connsiteY22" fmla="*/ 729422 h 1798671"/>
              <a:gd name="connsiteX23" fmla="*/ 1766711 w 4814711"/>
              <a:gd name="connsiteY23" fmla="*/ 808444 h 1798671"/>
              <a:gd name="connsiteX24" fmla="*/ 1851378 w 4814711"/>
              <a:gd name="connsiteY24" fmla="*/ 910044 h 1798671"/>
              <a:gd name="connsiteX25" fmla="*/ 1907822 w 4814711"/>
              <a:gd name="connsiteY25" fmla="*/ 949556 h 1798671"/>
              <a:gd name="connsiteX26" fmla="*/ 1975556 w 4814711"/>
              <a:gd name="connsiteY26" fmla="*/ 926978 h 1798671"/>
              <a:gd name="connsiteX27" fmla="*/ 2032000 w 4814711"/>
              <a:gd name="connsiteY27" fmla="*/ 650400 h 1798671"/>
              <a:gd name="connsiteX28" fmla="*/ 2099733 w 4814711"/>
              <a:gd name="connsiteY28" fmla="*/ 475422 h 1798671"/>
              <a:gd name="connsiteX29" fmla="*/ 2127956 w 4814711"/>
              <a:gd name="connsiteY29" fmla="*/ 418978 h 1798671"/>
              <a:gd name="connsiteX30" fmla="*/ 2206978 w 4814711"/>
              <a:gd name="connsiteY30" fmla="*/ 413333 h 1798671"/>
              <a:gd name="connsiteX31" fmla="*/ 2286000 w 4814711"/>
              <a:gd name="connsiteY31" fmla="*/ 543156 h 1798671"/>
              <a:gd name="connsiteX32" fmla="*/ 2404533 w 4814711"/>
              <a:gd name="connsiteY32" fmla="*/ 791511 h 1798671"/>
              <a:gd name="connsiteX33" fmla="*/ 2506133 w 4814711"/>
              <a:gd name="connsiteY33" fmla="*/ 1293867 h 1798671"/>
              <a:gd name="connsiteX34" fmla="*/ 2545644 w 4814711"/>
              <a:gd name="connsiteY34" fmla="*/ 1497067 h 1798671"/>
              <a:gd name="connsiteX35" fmla="*/ 2602089 w 4814711"/>
              <a:gd name="connsiteY35" fmla="*/ 1576089 h 1798671"/>
              <a:gd name="connsiteX36" fmla="*/ 2664178 w 4814711"/>
              <a:gd name="connsiteY36" fmla="*/ 1542222 h 1798671"/>
              <a:gd name="connsiteX37" fmla="*/ 2726267 w 4814711"/>
              <a:gd name="connsiteY37" fmla="*/ 1384178 h 1798671"/>
              <a:gd name="connsiteX38" fmla="*/ 2788356 w 4814711"/>
              <a:gd name="connsiteY38" fmla="*/ 1288222 h 1798671"/>
              <a:gd name="connsiteX39" fmla="*/ 2828351 w 4814711"/>
              <a:gd name="connsiteY39" fmla="*/ 1151862 h 1798671"/>
              <a:gd name="connsiteX40" fmla="*/ 2936078 w 4814711"/>
              <a:gd name="connsiteY40" fmla="*/ 814624 h 1798671"/>
              <a:gd name="connsiteX41" fmla="*/ 3070578 w 4814711"/>
              <a:gd name="connsiteY41" fmla="*/ 1632533 h 1798671"/>
              <a:gd name="connsiteX42" fmla="*/ 3189111 w 4814711"/>
              <a:gd name="connsiteY42" fmla="*/ 1745422 h 1798671"/>
              <a:gd name="connsiteX43" fmla="*/ 3256844 w 4814711"/>
              <a:gd name="connsiteY43" fmla="*/ 1672044 h 1798671"/>
              <a:gd name="connsiteX44" fmla="*/ 3286033 w 4814711"/>
              <a:gd name="connsiteY44" fmla="*/ 1536452 h 1798671"/>
              <a:gd name="connsiteX45" fmla="*/ 3364089 w 4814711"/>
              <a:gd name="connsiteY45" fmla="*/ 1547867 h 1798671"/>
              <a:gd name="connsiteX46" fmla="*/ 3471011 w 4814711"/>
              <a:gd name="connsiteY46" fmla="*/ 714959 h 1798671"/>
              <a:gd name="connsiteX47" fmla="*/ 3527939 w 4814711"/>
              <a:gd name="connsiteY47" fmla="*/ 1203188 h 1798671"/>
              <a:gd name="connsiteX48" fmla="*/ 3612123 w 4814711"/>
              <a:gd name="connsiteY48" fmla="*/ 1326976 h 1798671"/>
              <a:gd name="connsiteX49" fmla="*/ 3669856 w 4814711"/>
              <a:gd name="connsiteY49" fmla="*/ 1522988 h 1798671"/>
              <a:gd name="connsiteX50" fmla="*/ 3747911 w 4814711"/>
              <a:gd name="connsiteY50" fmla="*/ 1739778 h 1798671"/>
              <a:gd name="connsiteX51" fmla="*/ 3803660 w 4814711"/>
              <a:gd name="connsiteY51" fmla="*/ 1170561 h 1798671"/>
              <a:gd name="connsiteX52" fmla="*/ 3919549 w 4814711"/>
              <a:gd name="connsiteY52" fmla="*/ 346232 h 1798671"/>
              <a:gd name="connsiteX53" fmla="*/ 4030133 w 4814711"/>
              <a:gd name="connsiteY53" fmla="*/ 1705911 h 1798671"/>
              <a:gd name="connsiteX54" fmla="*/ 4131733 w 4814711"/>
              <a:gd name="connsiteY54" fmla="*/ 1683333 h 1798671"/>
              <a:gd name="connsiteX55" fmla="*/ 4261556 w 4814711"/>
              <a:gd name="connsiteY55" fmla="*/ 1728489 h 1798671"/>
              <a:gd name="connsiteX56" fmla="*/ 4397022 w 4814711"/>
              <a:gd name="connsiteY56" fmla="*/ 1711556 h 1798671"/>
              <a:gd name="connsiteX57" fmla="*/ 4588933 w 4814711"/>
              <a:gd name="connsiteY57" fmla="*/ 1745422 h 1798671"/>
              <a:gd name="connsiteX58" fmla="*/ 4673600 w 4814711"/>
              <a:gd name="connsiteY58" fmla="*/ 1728489 h 1798671"/>
              <a:gd name="connsiteX59" fmla="*/ 4814711 w 4814711"/>
              <a:gd name="connsiteY59" fmla="*/ 1722844 h 1798671"/>
              <a:gd name="connsiteX0" fmla="*/ 0 w 4814711"/>
              <a:gd name="connsiteY0" fmla="*/ 1722844 h 1808613"/>
              <a:gd name="connsiteX1" fmla="*/ 287867 w 4814711"/>
              <a:gd name="connsiteY1" fmla="*/ 1728489 h 1808613"/>
              <a:gd name="connsiteX2" fmla="*/ 400756 w 4814711"/>
              <a:gd name="connsiteY2" fmla="*/ 1677689 h 1808613"/>
              <a:gd name="connsiteX3" fmla="*/ 592667 w 4814711"/>
              <a:gd name="connsiteY3" fmla="*/ 1130178 h 1808613"/>
              <a:gd name="connsiteX4" fmla="*/ 728133 w 4814711"/>
              <a:gd name="connsiteY4" fmla="*/ 260933 h 1808613"/>
              <a:gd name="connsiteX5" fmla="*/ 778933 w 4814711"/>
              <a:gd name="connsiteY5" fmla="*/ 85956 h 1808613"/>
              <a:gd name="connsiteX6" fmla="*/ 812800 w 4814711"/>
              <a:gd name="connsiteY6" fmla="*/ 35156 h 1808613"/>
              <a:gd name="connsiteX7" fmla="*/ 846667 w 4814711"/>
              <a:gd name="connsiteY7" fmla="*/ 1289 h 1808613"/>
              <a:gd name="connsiteX8" fmla="*/ 914400 w 4814711"/>
              <a:gd name="connsiteY8" fmla="*/ 80311 h 1808613"/>
              <a:gd name="connsiteX9" fmla="*/ 993422 w 4814711"/>
              <a:gd name="connsiteY9" fmla="*/ 396400 h 1808613"/>
              <a:gd name="connsiteX10" fmla="*/ 1044222 w 4814711"/>
              <a:gd name="connsiteY10" fmla="*/ 588311 h 1808613"/>
              <a:gd name="connsiteX11" fmla="*/ 1083733 w 4814711"/>
              <a:gd name="connsiteY11" fmla="*/ 644756 h 1808613"/>
              <a:gd name="connsiteX12" fmla="*/ 1145822 w 4814711"/>
              <a:gd name="connsiteY12" fmla="*/ 577022 h 1808613"/>
              <a:gd name="connsiteX13" fmla="*/ 1185333 w 4814711"/>
              <a:gd name="connsiteY13" fmla="*/ 435911 h 1808613"/>
              <a:gd name="connsiteX14" fmla="*/ 1230489 w 4814711"/>
              <a:gd name="connsiteY14" fmla="*/ 351244 h 1808613"/>
              <a:gd name="connsiteX15" fmla="*/ 1292578 w 4814711"/>
              <a:gd name="connsiteY15" fmla="*/ 379467 h 1808613"/>
              <a:gd name="connsiteX16" fmla="*/ 1394178 w 4814711"/>
              <a:gd name="connsiteY16" fmla="*/ 610889 h 1808613"/>
              <a:gd name="connsiteX17" fmla="*/ 1444978 w 4814711"/>
              <a:gd name="connsiteY17" fmla="*/ 791511 h 1808613"/>
              <a:gd name="connsiteX18" fmla="*/ 1507067 w 4814711"/>
              <a:gd name="connsiteY18" fmla="*/ 932622 h 1808613"/>
              <a:gd name="connsiteX19" fmla="*/ 1552222 w 4814711"/>
              <a:gd name="connsiteY19" fmla="*/ 949556 h 1808613"/>
              <a:gd name="connsiteX20" fmla="*/ 1608667 w 4814711"/>
              <a:gd name="connsiteY20" fmla="*/ 842311 h 1808613"/>
              <a:gd name="connsiteX21" fmla="*/ 1631244 w 4814711"/>
              <a:gd name="connsiteY21" fmla="*/ 763289 h 1808613"/>
              <a:gd name="connsiteX22" fmla="*/ 1670756 w 4814711"/>
              <a:gd name="connsiteY22" fmla="*/ 729422 h 1808613"/>
              <a:gd name="connsiteX23" fmla="*/ 1766711 w 4814711"/>
              <a:gd name="connsiteY23" fmla="*/ 808444 h 1808613"/>
              <a:gd name="connsiteX24" fmla="*/ 1851378 w 4814711"/>
              <a:gd name="connsiteY24" fmla="*/ 910044 h 1808613"/>
              <a:gd name="connsiteX25" fmla="*/ 1907822 w 4814711"/>
              <a:gd name="connsiteY25" fmla="*/ 949556 h 1808613"/>
              <a:gd name="connsiteX26" fmla="*/ 1975556 w 4814711"/>
              <a:gd name="connsiteY26" fmla="*/ 926978 h 1808613"/>
              <a:gd name="connsiteX27" fmla="*/ 2032000 w 4814711"/>
              <a:gd name="connsiteY27" fmla="*/ 650400 h 1808613"/>
              <a:gd name="connsiteX28" fmla="*/ 2099733 w 4814711"/>
              <a:gd name="connsiteY28" fmla="*/ 475422 h 1808613"/>
              <a:gd name="connsiteX29" fmla="*/ 2127956 w 4814711"/>
              <a:gd name="connsiteY29" fmla="*/ 418978 h 1808613"/>
              <a:gd name="connsiteX30" fmla="*/ 2206978 w 4814711"/>
              <a:gd name="connsiteY30" fmla="*/ 413333 h 1808613"/>
              <a:gd name="connsiteX31" fmla="*/ 2286000 w 4814711"/>
              <a:gd name="connsiteY31" fmla="*/ 543156 h 1808613"/>
              <a:gd name="connsiteX32" fmla="*/ 2404533 w 4814711"/>
              <a:gd name="connsiteY32" fmla="*/ 791511 h 1808613"/>
              <a:gd name="connsiteX33" fmla="*/ 2506133 w 4814711"/>
              <a:gd name="connsiteY33" fmla="*/ 1293867 h 1808613"/>
              <a:gd name="connsiteX34" fmla="*/ 2545644 w 4814711"/>
              <a:gd name="connsiteY34" fmla="*/ 1497067 h 1808613"/>
              <a:gd name="connsiteX35" fmla="*/ 2602089 w 4814711"/>
              <a:gd name="connsiteY35" fmla="*/ 1576089 h 1808613"/>
              <a:gd name="connsiteX36" fmla="*/ 2664178 w 4814711"/>
              <a:gd name="connsiteY36" fmla="*/ 1542222 h 1808613"/>
              <a:gd name="connsiteX37" fmla="*/ 2726267 w 4814711"/>
              <a:gd name="connsiteY37" fmla="*/ 1384178 h 1808613"/>
              <a:gd name="connsiteX38" fmla="*/ 2788356 w 4814711"/>
              <a:gd name="connsiteY38" fmla="*/ 1288222 h 1808613"/>
              <a:gd name="connsiteX39" fmla="*/ 2828351 w 4814711"/>
              <a:gd name="connsiteY39" fmla="*/ 1151862 h 1808613"/>
              <a:gd name="connsiteX40" fmla="*/ 2936078 w 4814711"/>
              <a:gd name="connsiteY40" fmla="*/ 814624 h 1808613"/>
              <a:gd name="connsiteX41" fmla="*/ 3070578 w 4814711"/>
              <a:gd name="connsiteY41" fmla="*/ 1632533 h 1808613"/>
              <a:gd name="connsiteX42" fmla="*/ 3189111 w 4814711"/>
              <a:gd name="connsiteY42" fmla="*/ 1745422 h 1808613"/>
              <a:gd name="connsiteX43" fmla="*/ 3256844 w 4814711"/>
              <a:gd name="connsiteY43" fmla="*/ 1672044 h 1808613"/>
              <a:gd name="connsiteX44" fmla="*/ 3286033 w 4814711"/>
              <a:gd name="connsiteY44" fmla="*/ 1536452 h 1808613"/>
              <a:gd name="connsiteX45" fmla="*/ 3364089 w 4814711"/>
              <a:gd name="connsiteY45" fmla="*/ 1547867 h 1808613"/>
              <a:gd name="connsiteX46" fmla="*/ 3471011 w 4814711"/>
              <a:gd name="connsiteY46" fmla="*/ 714959 h 1808613"/>
              <a:gd name="connsiteX47" fmla="*/ 3527939 w 4814711"/>
              <a:gd name="connsiteY47" fmla="*/ 1203188 h 1808613"/>
              <a:gd name="connsiteX48" fmla="*/ 3612123 w 4814711"/>
              <a:gd name="connsiteY48" fmla="*/ 1326976 h 1808613"/>
              <a:gd name="connsiteX49" fmla="*/ 3669856 w 4814711"/>
              <a:gd name="connsiteY49" fmla="*/ 1522988 h 1808613"/>
              <a:gd name="connsiteX50" fmla="*/ 3747911 w 4814711"/>
              <a:gd name="connsiteY50" fmla="*/ 1739778 h 1808613"/>
              <a:gd name="connsiteX51" fmla="*/ 3803660 w 4814711"/>
              <a:gd name="connsiteY51" fmla="*/ 1170561 h 1808613"/>
              <a:gd name="connsiteX52" fmla="*/ 3926462 w 4814711"/>
              <a:gd name="connsiteY52" fmla="*/ 211527 h 1808613"/>
              <a:gd name="connsiteX53" fmla="*/ 4030133 w 4814711"/>
              <a:gd name="connsiteY53" fmla="*/ 1705911 h 1808613"/>
              <a:gd name="connsiteX54" fmla="*/ 4131733 w 4814711"/>
              <a:gd name="connsiteY54" fmla="*/ 1683333 h 1808613"/>
              <a:gd name="connsiteX55" fmla="*/ 4261556 w 4814711"/>
              <a:gd name="connsiteY55" fmla="*/ 1728489 h 1808613"/>
              <a:gd name="connsiteX56" fmla="*/ 4397022 w 4814711"/>
              <a:gd name="connsiteY56" fmla="*/ 1711556 h 1808613"/>
              <a:gd name="connsiteX57" fmla="*/ 4588933 w 4814711"/>
              <a:gd name="connsiteY57" fmla="*/ 1745422 h 1808613"/>
              <a:gd name="connsiteX58" fmla="*/ 4673600 w 4814711"/>
              <a:gd name="connsiteY58" fmla="*/ 1728489 h 1808613"/>
              <a:gd name="connsiteX59" fmla="*/ 4814711 w 4814711"/>
              <a:gd name="connsiteY59" fmla="*/ 1722844 h 1808613"/>
              <a:gd name="connsiteX0" fmla="*/ 0 w 4814711"/>
              <a:gd name="connsiteY0" fmla="*/ 1722844 h 1750154"/>
              <a:gd name="connsiteX1" fmla="*/ 287867 w 4814711"/>
              <a:gd name="connsiteY1" fmla="*/ 1728489 h 1750154"/>
              <a:gd name="connsiteX2" fmla="*/ 400756 w 4814711"/>
              <a:gd name="connsiteY2" fmla="*/ 1677689 h 1750154"/>
              <a:gd name="connsiteX3" fmla="*/ 592667 w 4814711"/>
              <a:gd name="connsiteY3" fmla="*/ 1130178 h 1750154"/>
              <a:gd name="connsiteX4" fmla="*/ 728133 w 4814711"/>
              <a:gd name="connsiteY4" fmla="*/ 260933 h 1750154"/>
              <a:gd name="connsiteX5" fmla="*/ 778933 w 4814711"/>
              <a:gd name="connsiteY5" fmla="*/ 85956 h 1750154"/>
              <a:gd name="connsiteX6" fmla="*/ 812800 w 4814711"/>
              <a:gd name="connsiteY6" fmla="*/ 35156 h 1750154"/>
              <a:gd name="connsiteX7" fmla="*/ 846667 w 4814711"/>
              <a:gd name="connsiteY7" fmla="*/ 1289 h 1750154"/>
              <a:gd name="connsiteX8" fmla="*/ 914400 w 4814711"/>
              <a:gd name="connsiteY8" fmla="*/ 80311 h 1750154"/>
              <a:gd name="connsiteX9" fmla="*/ 993422 w 4814711"/>
              <a:gd name="connsiteY9" fmla="*/ 396400 h 1750154"/>
              <a:gd name="connsiteX10" fmla="*/ 1044222 w 4814711"/>
              <a:gd name="connsiteY10" fmla="*/ 588311 h 1750154"/>
              <a:gd name="connsiteX11" fmla="*/ 1083733 w 4814711"/>
              <a:gd name="connsiteY11" fmla="*/ 644756 h 1750154"/>
              <a:gd name="connsiteX12" fmla="*/ 1145822 w 4814711"/>
              <a:gd name="connsiteY12" fmla="*/ 577022 h 1750154"/>
              <a:gd name="connsiteX13" fmla="*/ 1185333 w 4814711"/>
              <a:gd name="connsiteY13" fmla="*/ 435911 h 1750154"/>
              <a:gd name="connsiteX14" fmla="*/ 1230489 w 4814711"/>
              <a:gd name="connsiteY14" fmla="*/ 351244 h 1750154"/>
              <a:gd name="connsiteX15" fmla="*/ 1292578 w 4814711"/>
              <a:gd name="connsiteY15" fmla="*/ 379467 h 1750154"/>
              <a:gd name="connsiteX16" fmla="*/ 1394178 w 4814711"/>
              <a:gd name="connsiteY16" fmla="*/ 610889 h 1750154"/>
              <a:gd name="connsiteX17" fmla="*/ 1444978 w 4814711"/>
              <a:gd name="connsiteY17" fmla="*/ 791511 h 1750154"/>
              <a:gd name="connsiteX18" fmla="*/ 1507067 w 4814711"/>
              <a:gd name="connsiteY18" fmla="*/ 932622 h 1750154"/>
              <a:gd name="connsiteX19" fmla="*/ 1552222 w 4814711"/>
              <a:gd name="connsiteY19" fmla="*/ 949556 h 1750154"/>
              <a:gd name="connsiteX20" fmla="*/ 1608667 w 4814711"/>
              <a:gd name="connsiteY20" fmla="*/ 842311 h 1750154"/>
              <a:gd name="connsiteX21" fmla="*/ 1631244 w 4814711"/>
              <a:gd name="connsiteY21" fmla="*/ 763289 h 1750154"/>
              <a:gd name="connsiteX22" fmla="*/ 1670756 w 4814711"/>
              <a:gd name="connsiteY22" fmla="*/ 729422 h 1750154"/>
              <a:gd name="connsiteX23" fmla="*/ 1766711 w 4814711"/>
              <a:gd name="connsiteY23" fmla="*/ 808444 h 1750154"/>
              <a:gd name="connsiteX24" fmla="*/ 1851378 w 4814711"/>
              <a:gd name="connsiteY24" fmla="*/ 910044 h 1750154"/>
              <a:gd name="connsiteX25" fmla="*/ 1907822 w 4814711"/>
              <a:gd name="connsiteY25" fmla="*/ 949556 h 1750154"/>
              <a:gd name="connsiteX26" fmla="*/ 1975556 w 4814711"/>
              <a:gd name="connsiteY26" fmla="*/ 926978 h 1750154"/>
              <a:gd name="connsiteX27" fmla="*/ 2032000 w 4814711"/>
              <a:gd name="connsiteY27" fmla="*/ 650400 h 1750154"/>
              <a:gd name="connsiteX28" fmla="*/ 2099733 w 4814711"/>
              <a:gd name="connsiteY28" fmla="*/ 475422 h 1750154"/>
              <a:gd name="connsiteX29" fmla="*/ 2127956 w 4814711"/>
              <a:gd name="connsiteY29" fmla="*/ 418978 h 1750154"/>
              <a:gd name="connsiteX30" fmla="*/ 2206978 w 4814711"/>
              <a:gd name="connsiteY30" fmla="*/ 413333 h 1750154"/>
              <a:gd name="connsiteX31" fmla="*/ 2286000 w 4814711"/>
              <a:gd name="connsiteY31" fmla="*/ 543156 h 1750154"/>
              <a:gd name="connsiteX32" fmla="*/ 2404533 w 4814711"/>
              <a:gd name="connsiteY32" fmla="*/ 791511 h 1750154"/>
              <a:gd name="connsiteX33" fmla="*/ 2506133 w 4814711"/>
              <a:gd name="connsiteY33" fmla="*/ 1293867 h 1750154"/>
              <a:gd name="connsiteX34" fmla="*/ 2545644 w 4814711"/>
              <a:gd name="connsiteY34" fmla="*/ 1497067 h 1750154"/>
              <a:gd name="connsiteX35" fmla="*/ 2602089 w 4814711"/>
              <a:gd name="connsiteY35" fmla="*/ 1576089 h 1750154"/>
              <a:gd name="connsiteX36" fmla="*/ 2664178 w 4814711"/>
              <a:gd name="connsiteY36" fmla="*/ 1542222 h 1750154"/>
              <a:gd name="connsiteX37" fmla="*/ 2726267 w 4814711"/>
              <a:gd name="connsiteY37" fmla="*/ 1384178 h 1750154"/>
              <a:gd name="connsiteX38" fmla="*/ 2788356 w 4814711"/>
              <a:gd name="connsiteY38" fmla="*/ 1288222 h 1750154"/>
              <a:gd name="connsiteX39" fmla="*/ 2828351 w 4814711"/>
              <a:gd name="connsiteY39" fmla="*/ 1151862 h 1750154"/>
              <a:gd name="connsiteX40" fmla="*/ 2936078 w 4814711"/>
              <a:gd name="connsiteY40" fmla="*/ 814624 h 1750154"/>
              <a:gd name="connsiteX41" fmla="*/ 3070578 w 4814711"/>
              <a:gd name="connsiteY41" fmla="*/ 1632533 h 1750154"/>
              <a:gd name="connsiteX42" fmla="*/ 3189111 w 4814711"/>
              <a:gd name="connsiteY42" fmla="*/ 1745422 h 1750154"/>
              <a:gd name="connsiteX43" fmla="*/ 3256844 w 4814711"/>
              <a:gd name="connsiteY43" fmla="*/ 1672044 h 1750154"/>
              <a:gd name="connsiteX44" fmla="*/ 3286033 w 4814711"/>
              <a:gd name="connsiteY44" fmla="*/ 1536452 h 1750154"/>
              <a:gd name="connsiteX45" fmla="*/ 3364089 w 4814711"/>
              <a:gd name="connsiteY45" fmla="*/ 1547867 h 1750154"/>
              <a:gd name="connsiteX46" fmla="*/ 3471011 w 4814711"/>
              <a:gd name="connsiteY46" fmla="*/ 714959 h 1750154"/>
              <a:gd name="connsiteX47" fmla="*/ 3527939 w 4814711"/>
              <a:gd name="connsiteY47" fmla="*/ 1203188 h 1750154"/>
              <a:gd name="connsiteX48" fmla="*/ 3612123 w 4814711"/>
              <a:gd name="connsiteY48" fmla="*/ 1326976 h 1750154"/>
              <a:gd name="connsiteX49" fmla="*/ 3669856 w 4814711"/>
              <a:gd name="connsiteY49" fmla="*/ 1522988 h 1750154"/>
              <a:gd name="connsiteX50" fmla="*/ 3747911 w 4814711"/>
              <a:gd name="connsiteY50" fmla="*/ 1739778 h 1750154"/>
              <a:gd name="connsiteX51" fmla="*/ 3803660 w 4814711"/>
              <a:gd name="connsiteY51" fmla="*/ 1170561 h 1750154"/>
              <a:gd name="connsiteX52" fmla="*/ 3926462 w 4814711"/>
              <a:gd name="connsiteY52" fmla="*/ 211527 h 1750154"/>
              <a:gd name="connsiteX53" fmla="*/ 4092345 w 4814711"/>
              <a:gd name="connsiteY53" fmla="*/ 1246327 h 1750154"/>
              <a:gd name="connsiteX54" fmla="*/ 4131733 w 4814711"/>
              <a:gd name="connsiteY54" fmla="*/ 1683333 h 1750154"/>
              <a:gd name="connsiteX55" fmla="*/ 4261556 w 4814711"/>
              <a:gd name="connsiteY55" fmla="*/ 1728489 h 1750154"/>
              <a:gd name="connsiteX56" fmla="*/ 4397022 w 4814711"/>
              <a:gd name="connsiteY56" fmla="*/ 1711556 h 1750154"/>
              <a:gd name="connsiteX57" fmla="*/ 4588933 w 4814711"/>
              <a:gd name="connsiteY57" fmla="*/ 1745422 h 1750154"/>
              <a:gd name="connsiteX58" fmla="*/ 4673600 w 4814711"/>
              <a:gd name="connsiteY58" fmla="*/ 1728489 h 1750154"/>
              <a:gd name="connsiteX59" fmla="*/ 4814711 w 4814711"/>
              <a:gd name="connsiteY59" fmla="*/ 1722844 h 1750154"/>
              <a:gd name="connsiteX0" fmla="*/ 0 w 4814711"/>
              <a:gd name="connsiteY0" fmla="*/ 1722844 h 1750154"/>
              <a:gd name="connsiteX1" fmla="*/ 287867 w 4814711"/>
              <a:gd name="connsiteY1" fmla="*/ 1728489 h 1750154"/>
              <a:gd name="connsiteX2" fmla="*/ 400756 w 4814711"/>
              <a:gd name="connsiteY2" fmla="*/ 1677689 h 1750154"/>
              <a:gd name="connsiteX3" fmla="*/ 592667 w 4814711"/>
              <a:gd name="connsiteY3" fmla="*/ 1130178 h 1750154"/>
              <a:gd name="connsiteX4" fmla="*/ 728133 w 4814711"/>
              <a:gd name="connsiteY4" fmla="*/ 260933 h 1750154"/>
              <a:gd name="connsiteX5" fmla="*/ 778933 w 4814711"/>
              <a:gd name="connsiteY5" fmla="*/ 85956 h 1750154"/>
              <a:gd name="connsiteX6" fmla="*/ 812800 w 4814711"/>
              <a:gd name="connsiteY6" fmla="*/ 35156 h 1750154"/>
              <a:gd name="connsiteX7" fmla="*/ 846667 w 4814711"/>
              <a:gd name="connsiteY7" fmla="*/ 1289 h 1750154"/>
              <a:gd name="connsiteX8" fmla="*/ 914400 w 4814711"/>
              <a:gd name="connsiteY8" fmla="*/ 80311 h 1750154"/>
              <a:gd name="connsiteX9" fmla="*/ 993422 w 4814711"/>
              <a:gd name="connsiteY9" fmla="*/ 396400 h 1750154"/>
              <a:gd name="connsiteX10" fmla="*/ 1044222 w 4814711"/>
              <a:gd name="connsiteY10" fmla="*/ 588311 h 1750154"/>
              <a:gd name="connsiteX11" fmla="*/ 1083733 w 4814711"/>
              <a:gd name="connsiteY11" fmla="*/ 644756 h 1750154"/>
              <a:gd name="connsiteX12" fmla="*/ 1145822 w 4814711"/>
              <a:gd name="connsiteY12" fmla="*/ 577022 h 1750154"/>
              <a:gd name="connsiteX13" fmla="*/ 1185333 w 4814711"/>
              <a:gd name="connsiteY13" fmla="*/ 435911 h 1750154"/>
              <a:gd name="connsiteX14" fmla="*/ 1230489 w 4814711"/>
              <a:gd name="connsiteY14" fmla="*/ 351244 h 1750154"/>
              <a:gd name="connsiteX15" fmla="*/ 1292578 w 4814711"/>
              <a:gd name="connsiteY15" fmla="*/ 379467 h 1750154"/>
              <a:gd name="connsiteX16" fmla="*/ 1394178 w 4814711"/>
              <a:gd name="connsiteY16" fmla="*/ 610889 h 1750154"/>
              <a:gd name="connsiteX17" fmla="*/ 1444978 w 4814711"/>
              <a:gd name="connsiteY17" fmla="*/ 791511 h 1750154"/>
              <a:gd name="connsiteX18" fmla="*/ 1507067 w 4814711"/>
              <a:gd name="connsiteY18" fmla="*/ 932622 h 1750154"/>
              <a:gd name="connsiteX19" fmla="*/ 1552222 w 4814711"/>
              <a:gd name="connsiteY19" fmla="*/ 949556 h 1750154"/>
              <a:gd name="connsiteX20" fmla="*/ 1608667 w 4814711"/>
              <a:gd name="connsiteY20" fmla="*/ 842311 h 1750154"/>
              <a:gd name="connsiteX21" fmla="*/ 1631244 w 4814711"/>
              <a:gd name="connsiteY21" fmla="*/ 763289 h 1750154"/>
              <a:gd name="connsiteX22" fmla="*/ 1670756 w 4814711"/>
              <a:gd name="connsiteY22" fmla="*/ 729422 h 1750154"/>
              <a:gd name="connsiteX23" fmla="*/ 1766711 w 4814711"/>
              <a:gd name="connsiteY23" fmla="*/ 808444 h 1750154"/>
              <a:gd name="connsiteX24" fmla="*/ 1851378 w 4814711"/>
              <a:gd name="connsiteY24" fmla="*/ 910044 h 1750154"/>
              <a:gd name="connsiteX25" fmla="*/ 1907822 w 4814711"/>
              <a:gd name="connsiteY25" fmla="*/ 949556 h 1750154"/>
              <a:gd name="connsiteX26" fmla="*/ 1975556 w 4814711"/>
              <a:gd name="connsiteY26" fmla="*/ 926978 h 1750154"/>
              <a:gd name="connsiteX27" fmla="*/ 2032000 w 4814711"/>
              <a:gd name="connsiteY27" fmla="*/ 650400 h 1750154"/>
              <a:gd name="connsiteX28" fmla="*/ 2099733 w 4814711"/>
              <a:gd name="connsiteY28" fmla="*/ 475422 h 1750154"/>
              <a:gd name="connsiteX29" fmla="*/ 2127956 w 4814711"/>
              <a:gd name="connsiteY29" fmla="*/ 418978 h 1750154"/>
              <a:gd name="connsiteX30" fmla="*/ 2206978 w 4814711"/>
              <a:gd name="connsiteY30" fmla="*/ 413333 h 1750154"/>
              <a:gd name="connsiteX31" fmla="*/ 2286000 w 4814711"/>
              <a:gd name="connsiteY31" fmla="*/ 543156 h 1750154"/>
              <a:gd name="connsiteX32" fmla="*/ 2404533 w 4814711"/>
              <a:gd name="connsiteY32" fmla="*/ 791511 h 1750154"/>
              <a:gd name="connsiteX33" fmla="*/ 2506133 w 4814711"/>
              <a:gd name="connsiteY33" fmla="*/ 1293867 h 1750154"/>
              <a:gd name="connsiteX34" fmla="*/ 2545644 w 4814711"/>
              <a:gd name="connsiteY34" fmla="*/ 1497067 h 1750154"/>
              <a:gd name="connsiteX35" fmla="*/ 2602089 w 4814711"/>
              <a:gd name="connsiteY35" fmla="*/ 1576089 h 1750154"/>
              <a:gd name="connsiteX36" fmla="*/ 2664178 w 4814711"/>
              <a:gd name="connsiteY36" fmla="*/ 1542222 h 1750154"/>
              <a:gd name="connsiteX37" fmla="*/ 2726267 w 4814711"/>
              <a:gd name="connsiteY37" fmla="*/ 1384178 h 1750154"/>
              <a:gd name="connsiteX38" fmla="*/ 2788356 w 4814711"/>
              <a:gd name="connsiteY38" fmla="*/ 1288222 h 1750154"/>
              <a:gd name="connsiteX39" fmla="*/ 2828351 w 4814711"/>
              <a:gd name="connsiteY39" fmla="*/ 1151862 h 1750154"/>
              <a:gd name="connsiteX40" fmla="*/ 2936078 w 4814711"/>
              <a:gd name="connsiteY40" fmla="*/ 814624 h 1750154"/>
              <a:gd name="connsiteX41" fmla="*/ 3070578 w 4814711"/>
              <a:gd name="connsiteY41" fmla="*/ 1632533 h 1750154"/>
              <a:gd name="connsiteX42" fmla="*/ 3189111 w 4814711"/>
              <a:gd name="connsiteY42" fmla="*/ 1745422 h 1750154"/>
              <a:gd name="connsiteX43" fmla="*/ 3256844 w 4814711"/>
              <a:gd name="connsiteY43" fmla="*/ 1672044 h 1750154"/>
              <a:gd name="connsiteX44" fmla="*/ 3286033 w 4814711"/>
              <a:gd name="connsiteY44" fmla="*/ 1536452 h 1750154"/>
              <a:gd name="connsiteX45" fmla="*/ 3364089 w 4814711"/>
              <a:gd name="connsiteY45" fmla="*/ 1547867 h 1750154"/>
              <a:gd name="connsiteX46" fmla="*/ 3471011 w 4814711"/>
              <a:gd name="connsiteY46" fmla="*/ 714959 h 1750154"/>
              <a:gd name="connsiteX47" fmla="*/ 3527939 w 4814711"/>
              <a:gd name="connsiteY47" fmla="*/ 1203188 h 1750154"/>
              <a:gd name="connsiteX48" fmla="*/ 3612123 w 4814711"/>
              <a:gd name="connsiteY48" fmla="*/ 1326976 h 1750154"/>
              <a:gd name="connsiteX49" fmla="*/ 3669856 w 4814711"/>
              <a:gd name="connsiteY49" fmla="*/ 1522988 h 1750154"/>
              <a:gd name="connsiteX50" fmla="*/ 3747911 w 4814711"/>
              <a:gd name="connsiteY50" fmla="*/ 1739778 h 1750154"/>
              <a:gd name="connsiteX51" fmla="*/ 3803660 w 4814711"/>
              <a:gd name="connsiteY51" fmla="*/ 1170561 h 1750154"/>
              <a:gd name="connsiteX52" fmla="*/ 3926462 w 4814711"/>
              <a:gd name="connsiteY52" fmla="*/ 211527 h 1750154"/>
              <a:gd name="connsiteX53" fmla="*/ 4092345 w 4814711"/>
              <a:gd name="connsiteY53" fmla="*/ 1246327 h 1750154"/>
              <a:gd name="connsiteX54" fmla="*/ 4193948 w 4814711"/>
              <a:gd name="connsiteY54" fmla="*/ 1580321 h 1750154"/>
              <a:gd name="connsiteX55" fmla="*/ 4261556 w 4814711"/>
              <a:gd name="connsiteY55" fmla="*/ 1728489 h 1750154"/>
              <a:gd name="connsiteX56" fmla="*/ 4397022 w 4814711"/>
              <a:gd name="connsiteY56" fmla="*/ 1711556 h 1750154"/>
              <a:gd name="connsiteX57" fmla="*/ 4588933 w 4814711"/>
              <a:gd name="connsiteY57" fmla="*/ 1745422 h 1750154"/>
              <a:gd name="connsiteX58" fmla="*/ 4673600 w 4814711"/>
              <a:gd name="connsiteY58" fmla="*/ 1728489 h 1750154"/>
              <a:gd name="connsiteX59" fmla="*/ 4814711 w 4814711"/>
              <a:gd name="connsiteY59" fmla="*/ 1722844 h 1750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4814711" h="1750154">
                <a:moveTo>
                  <a:pt x="0" y="1722844"/>
                </a:moveTo>
                <a:cubicBezTo>
                  <a:pt x="110537" y="1729429"/>
                  <a:pt x="221074" y="1736015"/>
                  <a:pt x="287867" y="1728489"/>
                </a:cubicBezTo>
                <a:cubicBezTo>
                  <a:pt x="354660" y="1720963"/>
                  <a:pt x="349956" y="1777407"/>
                  <a:pt x="400756" y="1677689"/>
                </a:cubicBezTo>
                <a:cubicBezTo>
                  <a:pt x="451556" y="1577971"/>
                  <a:pt x="538104" y="1366304"/>
                  <a:pt x="592667" y="1130178"/>
                </a:cubicBezTo>
                <a:cubicBezTo>
                  <a:pt x="647230" y="894052"/>
                  <a:pt x="697089" y="434970"/>
                  <a:pt x="728133" y="260933"/>
                </a:cubicBezTo>
                <a:cubicBezTo>
                  <a:pt x="759177" y="86896"/>
                  <a:pt x="764822" y="123585"/>
                  <a:pt x="778933" y="85956"/>
                </a:cubicBezTo>
                <a:cubicBezTo>
                  <a:pt x="793044" y="48327"/>
                  <a:pt x="801511" y="49267"/>
                  <a:pt x="812800" y="35156"/>
                </a:cubicBezTo>
                <a:cubicBezTo>
                  <a:pt x="824089" y="21045"/>
                  <a:pt x="829734" y="-6237"/>
                  <a:pt x="846667" y="1289"/>
                </a:cubicBezTo>
                <a:cubicBezTo>
                  <a:pt x="863600" y="8815"/>
                  <a:pt x="889941" y="14459"/>
                  <a:pt x="914400" y="80311"/>
                </a:cubicBezTo>
                <a:cubicBezTo>
                  <a:pt x="938859" y="146163"/>
                  <a:pt x="971785" y="311733"/>
                  <a:pt x="993422" y="396400"/>
                </a:cubicBezTo>
                <a:cubicBezTo>
                  <a:pt x="1015059" y="481067"/>
                  <a:pt x="1029170" y="546918"/>
                  <a:pt x="1044222" y="588311"/>
                </a:cubicBezTo>
                <a:cubicBezTo>
                  <a:pt x="1059274" y="629704"/>
                  <a:pt x="1066800" y="646637"/>
                  <a:pt x="1083733" y="644756"/>
                </a:cubicBezTo>
                <a:cubicBezTo>
                  <a:pt x="1100666" y="642875"/>
                  <a:pt x="1128889" y="611829"/>
                  <a:pt x="1145822" y="577022"/>
                </a:cubicBezTo>
                <a:cubicBezTo>
                  <a:pt x="1162755" y="542215"/>
                  <a:pt x="1171222" y="473541"/>
                  <a:pt x="1185333" y="435911"/>
                </a:cubicBezTo>
                <a:cubicBezTo>
                  <a:pt x="1199444" y="398281"/>
                  <a:pt x="1212615" y="360651"/>
                  <a:pt x="1230489" y="351244"/>
                </a:cubicBezTo>
                <a:cubicBezTo>
                  <a:pt x="1248363" y="341837"/>
                  <a:pt x="1265297" y="336193"/>
                  <a:pt x="1292578" y="379467"/>
                </a:cubicBezTo>
                <a:cubicBezTo>
                  <a:pt x="1319860" y="422741"/>
                  <a:pt x="1368778" y="542215"/>
                  <a:pt x="1394178" y="610889"/>
                </a:cubicBezTo>
                <a:cubicBezTo>
                  <a:pt x="1419578" y="679563"/>
                  <a:pt x="1426163" y="737889"/>
                  <a:pt x="1444978" y="791511"/>
                </a:cubicBezTo>
                <a:cubicBezTo>
                  <a:pt x="1463793" y="845133"/>
                  <a:pt x="1489193" y="906281"/>
                  <a:pt x="1507067" y="932622"/>
                </a:cubicBezTo>
                <a:cubicBezTo>
                  <a:pt x="1524941" y="958963"/>
                  <a:pt x="1535289" y="964608"/>
                  <a:pt x="1552222" y="949556"/>
                </a:cubicBezTo>
                <a:cubicBezTo>
                  <a:pt x="1569155" y="934504"/>
                  <a:pt x="1595497" y="873355"/>
                  <a:pt x="1608667" y="842311"/>
                </a:cubicBezTo>
                <a:cubicBezTo>
                  <a:pt x="1621837" y="811266"/>
                  <a:pt x="1620896" y="782104"/>
                  <a:pt x="1631244" y="763289"/>
                </a:cubicBezTo>
                <a:cubicBezTo>
                  <a:pt x="1641592" y="744474"/>
                  <a:pt x="1648178" y="721896"/>
                  <a:pt x="1670756" y="729422"/>
                </a:cubicBezTo>
                <a:cubicBezTo>
                  <a:pt x="1693334" y="736948"/>
                  <a:pt x="1736607" y="778340"/>
                  <a:pt x="1766711" y="808444"/>
                </a:cubicBezTo>
                <a:cubicBezTo>
                  <a:pt x="1796815" y="838548"/>
                  <a:pt x="1827860" y="886525"/>
                  <a:pt x="1851378" y="910044"/>
                </a:cubicBezTo>
                <a:cubicBezTo>
                  <a:pt x="1874896" y="933563"/>
                  <a:pt x="1887126" y="946734"/>
                  <a:pt x="1907822" y="949556"/>
                </a:cubicBezTo>
                <a:cubicBezTo>
                  <a:pt x="1928518" y="952378"/>
                  <a:pt x="1954860" y="976837"/>
                  <a:pt x="1975556" y="926978"/>
                </a:cubicBezTo>
                <a:cubicBezTo>
                  <a:pt x="1996252" y="877119"/>
                  <a:pt x="2011304" y="725659"/>
                  <a:pt x="2032000" y="650400"/>
                </a:cubicBezTo>
                <a:cubicBezTo>
                  <a:pt x="2052696" y="575141"/>
                  <a:pt x="2083740" y="513992"/>
                  <a:pt x="2099733" y="475422"/>
                </a:cubicBezTo>
                <a:cubicBezTo>
                  <a:pt x="2115726" y="436852"/>
                  <a:pt x="2110082" y="429326"/>
                  <a:pt x="2127956" y="418978"/>
                </a:cubicBezTo>
                <a:cubicBezTo>
                  <a:pt x="2145830" y="408630"/>
                  <a:pt x="2180637" y="392637"/>
                  <a:pt x="2206978" y="413333"/>
                </a:cubicBezTo>
                <a:cubicBezTo>
                  <a:pt x="2233319" y="434029"/>
                  <a:pt x="2253074" y="480126"/>
                  <a:pt x="2286000" y="543156"/>
                </a:cubicBezTo>
                <a:cubicBezTo>
                  <a:pt x="2318926" y="606186"/>
                  <a:pt x="2367844" y="666393"/>
                  <a:pt x="2404533" y="791511"/>
                </a:cubicBezTo>
                <a:cubicBezTo>
                  <a:pt x="2441222" y="916629"/>
                  <a:pt x="2482615" y="1176274"/>
                  <a:pt x="2506133" y="1293867"/>
                </a:cubicBezTo>
                <a:cubicBezTo>
                  <a:pt x="2529651" y="1411460"/>
                  <a:pt x="2529651" y="1450030"/>
                  <a:pt x="2545644" y="1497067"/>
                </a:cubicBezTo>
                <a:cubicBezTo>
                  <a:pt x="2561637" y="1544104"/>
                  <a:pt x="2582333" y="1568563"/>
                  <a:pt x="2602089" y="1576089"/>
                </a:cubicBezTo>
                <a:cubicBezTo>
                  <a:pt x="2621845" y="1583615"/>
                  <a:pt x="2643482" y="1574207"/>
                  <a:pt x="2664178" y="1542222"/>
                </a:cubicBezTo>
                <a:cubicBezTo>
                  <a:pt x="2684874" y="1510237"/>
                  <a:pt x="2705571" y="1426511"/>
                  <a:pt x="2726267" y="1384178"/>
                </a:cubicBezTo>
                <a:cubicBezTo>
                  <a:pt x="2746963" y="1341845"/>
                  <a:pt x="2771342" y="1326941"/>
                  <a:pt x="2788356" y="1288222"/>
                </a:cubicBezTo>
                <a:cubicBezTo>
                  <a:pt x="2805370" y="1249503"/>
                  <a:pt x="2803731" y="1230795"/>
                  <a:pt x="2828351" y="1151862"/>
                </a:cubicBezTo>
                <a:cubicBezTo>
                  <a:pt x="2852971" y="1072929"/>
                  <a:pt x="2895707" y="734512"/>
                  <a:pt x="2936078" y="814624"/>
                </a:cubicBezTo>
                <a:cubicBezTo>
                  <a:pt x="2976449" y="894736"/>
                  <a:pt x="3028406" y="1477400"/>
                  <a:pt x="3070578" y="1632533"/>
                </a:cubicBezTo>
                <a:cubicBezTo>
                  <a:pt x="3112750" y="1787666"/>
                  <a:pt x="3158067" y="1738837"/>
                  <a:pt x="3189111" y="1745422"/>
                </a:cubicBezTo>
                <a:cubicBezTo>
                  <a:pt x="3220155" y="1752007"/>
                  <a:pt x="3240690" y="1706872"/>
                  <a:pt x="3256844" y="1672044"/>
                </a:cubicBezTo>
                <a:cubicBezTo>
                  <a:pt x="3272998" y="1637216"/>
                  <a:pt x="3268159" y="1557148"/>
                  <a:pt x="3286033" y="1536452"/>
                </a:cubicBezTo>
                <a:cubicBezTo>
                  <a:pt x="3303907" y="1515756"/>
                  <a:pt x="3333259" y="1684782"/>
                  <a:pt x="3364089" y="1547867"/>
                </a:cubicBezTo>
                <a:cubicBezTo>
                  <a:pt x="3394919" y="1410952"/>
                  <a:pt x="3443703" y="772405"/>
                  <a:pt x="3471011" y="714959"/>
                </a:cubicBezTo>
                <a:cubicBezTo>
                  <a:pt x="3498319" y="657513"/>
                  <a:pt x="3504420" y="1101185"/>
                  <a:pt x="3527939" y="1203188"/>
                </a:cubicBezTo>
                <a:cubicBezTo>
                  <a:pt x="3551458" y="1305191"/>
                  <a:pt x="3588470" y="1273676"/>
                  <a:pt x="3612123" y="1326976"/>
                </a:cubicBezTo>
                <a:cubicBezTo>
                  <a:pt x="3635776" y="1380276"/>
                  <a:pt x="3647225" y="1454188"/>
                  <a:pt x="3669856" y="1522988"/>
                </a:cubicBezTo>
                <a:cubicBezTo>
                  <a:pt x="3692487" y="1591788"/>
                  <a:pt x="3725610" y="1798516"/>
                  <a:pt x="3747911" y="1739778"/>
                </a:cubicBezTo>
                <a:cubicBezTo>
                  <a:pt x="3770212" y="1681040"/>
                  <a:pt x="3773902" y="1425269"/>
                  <a:pt x="3803660" y="1170561"/>
                </a:cubicBezTo>
                <a:cubicBezTo>
                  <a:pt x="3833418" y="915853"/>
                  <a:pt x="3878348" y="198899"/>
                  <a:pt x="3926462" y="211527"/>
                </a:cubicBezTo>
                <a:cubicBezTo>
                  <a:pt x="3974576" y="224155"/>
                  <a:pt x="4047764" y="1018195"/>
                  <a:pt x="4092345" y="1246327"/>
                </a:cubicBezTo>
                <a:cubicBezTo>
                  <a:pt x="4136926" y="1474459"/>
                  <a:pt x="4165746" y="1499961"/>
                  <a:pt x="4193948" y="1580321"/>
                </a:cubicBezTo>
                <a:cubicBezTo>
                  <a:pt x="4222150" y="1660681"/>
                  <a:pt x="4227710" y="1706617"/>
                  <a:pt x="4261556" y="1728489"/>
                </a:cubicBezTo>
                <a:cubicBezTo>
                  <a:pt x="4295402" y="1750361"/>
                  <a:pt x="4342459" y="1708734"/>
                  <a:pt x="4397022" y="1711556"/>
                </a:cubicBezTo>
                <a:cubicBezTo>
                  <a:pt x="4451585" y="1714378"/>
                  <a:pt x="4542837" y="1742600"/>
                  <a:pt x="4588933" y="1745422"/>
                </a:cubicBezTo>
                <a:cubicBezTo>
                  <a:pt x="4635029" y="1748244"/>
                  <a:pt x="4635970" y="1732252"/>
                  <a:pt x="4673600" y="1728489"/>
                </a:cubicBezTo>
                <a:cubicBezTo>
                  <a:pt x="4711230" y="1724726"/>
                  <a:pt x="4762970" y="1723785"/>
                  <a:pt x="4814711" y="1722844"/>
                </a:cubicBezTo>
              </a:path>
            </a:pathLst>
          </a:custGeom>
          <a:noFill/>
          <a:ln w="127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de-DE"/>
          </a:p>
        </p:txBody>
      </p:sp>
      <p:sp>
        <p:nvSpPr>
          <p:cNvPr id="370" name="Textfeld 369"/>
          <p:cNvSpPr txBox="1"/>
          <p:nvPr/>
        </p:nvSpPr>
        <p:spPr>
          <a:xfrm>
            <a:off x="3914660" y="2294352"/>
            <a:ext cx="994888" cy="2462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 err="1" smtClean="0">
                <a:solidFill>
                  <a:srgbClr val="C00000"/>
                </a:solidFill>
              </a:rPr>
              <a:t>Unattended</a:t>
            </a:r>
            <a:endParaRPr lang="de-DE" sz="1600" dirty="0">
              <a:solidFill>
                <a:srgbClr val="C00000"/>
              </a:solidFill>
            </a:endParaRPr>
          </a:p>
        </p:txBody>
      </p:sp>
      <p:sp>
        <p:nvSpPr>
          <p:cNvPr id="29" name="Freeform 303">
            <a:extLst>
              <a:ext uri="{FF2B5EF4-FFF2-40B4-BE49-F238E27FC236}">
                <a16:creationId xmlns:a16="http://schemas.microsoft.com/office/drawing/2014/main" xmlns="" id="{73CEA70F-7E2A-F047-8F10-D8C7FE4B236D}"/>
              </a:ext>
            </a:extLst>
          </p:cNvPr>
          <p:cNvSpPr/>
          <p:nvPr/>
        </p:nvSpPr>
        <p:spPr>
          <a:xfrm flipH="1">
            <a:off x="2084245" y="715701"/>
            <a:ext cx="1438854" cy="425669"/>
          </a:xfrm>
          <a:custGeom>
            <a:avLst/>
            <a:gdLst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59467 w 4775200"/>
              <a:gd name="connsiteY35" fmla="*/ 673402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082800 w 4775200"/>
              <a:gd name="connsiteY47" fmla="*/ 447624 h 3354626"/>
              <a:gd name="connsiteX48" fmla="*/ 2111022 w 4775200"/>
              <a:gd name="connsiteY48" fmla="*/ 351669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59467 w 4775200"/>
              <a:gd name="connsiteY35" fmla="*/ 673402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082800 w 4775200"/>
              <a:gd name="connsiteY47" fmla="*/ 447624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59467 w 4775200"/>
              <a:gd name="connsiteY35" fmla="*/ 673402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47245 w 4775200"/>
              <a:gd name="connsiteY58" fmla="*/ 15087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38602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47245 w 4775200"/>
              <a:gd name="connsiteY58" fmla="*/ 15087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372534 w 4775200"/>
              <a:gd name="connsiteY1" fmla="*/ 1632958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47245 w 4775200"/>
              <a:gd name="connsiteY58" fmla="*/ 15087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13111"/>
              <a:gd name="connsiteY0" fmla="*/ 1644247 h 3354626"/>
              <a:gd name="connsiteX1" fmla="*/ 310445 w 4713111"/>
              <a:gd name="connsiteY1" fmla="*/ 1632958 h 3354626"/>
              <a:gd name="connsiteX2" fmla="*/ 349956 w 4713111"/>
              <a:gd name="connsiteY2" fmla="*/ 1531357 h 3354626"/>
              <a:gd name="connsiteX3" fmla="*/ 406400 w 4713111"/>
              <a:gd name="connsiteY3" fmla="*/ 1435402 h 3354626"/>
              <a:gd name="connsiteX4" fmla="*/ 451556 w 4713111"/>
              <a:gd name="connsiteY4" fmla="*/ 1632957 h 3354626"/>
              <a:gd name="connsiteX5" fmla="*/ 524933 w 4713111"/>
              <a:gd name="connsiteY5" fmla="*/ 2428824 h 3354626"/>
              <a:gd name="connsiteX6" fmla="*/ 541867 w 4713111"/>
              <a:gd name="connsiteY6" fmla="*/ 2513491 h 3354626"/>
              <a:gd name="connsiteX7" fmla="*/ 558800 w 4713111"/>
              <a:gd name="connsiteY7" fmla="*/ 2524780 h 3354626"/>
              <a:gd name="connsiteX8" fmla="*/ 570089 w 4713111"/>
              <a:gd name="connsiteY8" fmla="*/ 2327224 h 3354626"/>
              <a:gd name="connsiteX9" fmla="*/ 654756 w 4713111"/>
              <a:gd name="connsiteY9" fmla="*/ 261357 h 3354626"/>
              <a:gd name="connsiteX10" fmla="*/ 654756 w 4713111"/>
              <a:gd name="connsiteY10" fmla="*/ 142824 h 3354626"/>
              <a:gd name="connsiteX11" fmla="*/ 671689 w 4713111"/>
              <a:gd name="connsiteY11" fmla="*/ 58157 h 3354626"/>
              <a:gd name="connsiteX12" fmla="*/ 688622 w 4713111"/>
              <a:gd name="connsiteY12" fmla="*/ 52513 h 3354626"/>
              <a:gd name="connsiteX13" fmla="*/ 722489 w 4713111"/>
              <a:gd name="connsiteY13" fmla="*/ 741135 h 3354626"/>
              <a:gd name="connsiteX14" fmla="*/ 750711 w 4713111"/>
              <a:gd name="connsiteY14" fmla="*/ 2225624 h 3354626"/>
              <a:gd name="connsiteX15" fmla="*/ 790222 w 4713111"/>
              <a:gd name="connsiteY15" fmla="*/ 3196469 h 3354626"/>
              <a:gd name="connsiteX16" fmla="*/ 807156 w 4713111"/>
              <a:gd name="connsiteY16" fmla="*/ 3343224 h 3354626"/>
              <a:gd name="connsiteX17" fmla="*/ 829733 w 4713111"/>
              <a:gd name="connsiteY17" fmla="*/ 3089224 h 3354626"/>
              <a:gd name="connsiteX18" fmla="*/ 869245 w 4713111"/>
              <a:gd name="connsiteY18" fmla="*/ 1412824 h 3354626"/>
              <a:gd name="connsiteX19" fmla="*/ 908756 w 4713111"/>
              <a:gd name="connsiteY19" fmla="*/ 509713 h 3354626"/>
              <a:gd name="connsiteX20" fmla="*/ 920045 w 4713111"/>
              <a:gd name="connsiteY20" fmla="*/ 396824 h 3354626"/>
              <a:gd name="connsiteX21" fmla="*/ 965200 w 4713111"/>
              <a:gd name="connsiteY21" fmla="*/ 1091091 h 3354626"/>
              <a:gd name="connsiteX22" fmla="*/ 1021645 w 4713111"/>
              <a:gd name="connsiteY22" fmla="*/ 2694113 h 3354626"/>
              <a:gd name="connsiteX23" fmla="*/ 1061156 w 4713111"/>
              <a:gd name="connsiteY23" fmla="*/ 2490913 h 3354626"/>
              <a:gd name="connsiteX24" fmla="*/ 1117600 w 4713111"/>
              <a:gd name="connsiteY24" fmla="*/ 504069 h 3354626"/>
              <a:gd name="connsiteX25" fmla="*/ 1190978 w 4713111"/>
              <a:gd name="connsiteY25" fmla="*/ 526646 h 3354626"/>
              <a:gd name="connsiteX26" fmla="*/ 1236133 w 4713111"/>
              <a:gd name="connsiteY26" fmla="*/ 2440113 h 3354626"/>
              <a:gd name="connsiteX27" fmla="*/ 1247422 w 4713111"/>
              <a:gd name="connsiteY27" fmla="*/ 2823935 h 3354626"/>
              <a:gd name="connsiteX28" fmla="*/ 1309511 w 4713111"/>
              <a:gd name="connsiteY28" fmla="*/ 2067580 h 3354626"/>
              <a:gd name="connsiteX29" fmla="*/ 1349022 w 4713111"/>
              <a:gd name="connsiteY29" fmla="*/ 887891 h 3354626"/>
              <a:gd name="connsiteX30" fmla="*/ 1394178 w 4713111"/>
              <a:gd name="connsiteY30" fmla="*/ 899180 h 3354626"/>
              <a:gd name="connsiteX31" fmla="*/ 1450622 w 4713111"/>
              <a:gd name="connsiteY31" fmla="*/ 2321580 h 3354626"/>
              <a:gd name="connsiteX32" fmla="*/ 1495778 w 4713111"/>
              <a:gd name="connsiteY32" fmla="*/ 2394957 h 3354626"/>
              <a:gd name="connsiteX33" fmla="*/ 1546578 w 4713111"/>
              <a:gd name="connsiteY33" fmla="*/ 1119313 h 3354626"/>
              <a:gd name="connsiteX34" fmla="*/ 1569156 w 4713111"/>
              <a:gd name="connsiteY34" fmla="*/ 769357 h 3354626"/>
              <a:gd name="connsiteX35" fmla="*/ 1619956 w 4713111"/>
              <a:gd name="connsiteY35" fmla="*/ 763714 h 3354626"/>
              <a:gd name="connsiteX36" fmla="*/ 1665111 w 4713111"/>
              <a:gd name="connsiteY36" fmla="*/ 2078869 h 3354626"/>
              <a:gd name="connsiteX37" fmla="*/ 1687689 w 4713111"/>
              <a:gd name="connsiteY37" fmla="*/ 2507846 h 3354626"/>
              <a:gd name="connsiteX38" fmla="*/ 1704622 w 4713111"/>
              <a:gd name="connsiteY38" fmla="*/ 2558646 h 3354626"/>
              <a:gd name="connsiteX39" fmla="*/ 1744133 w 4713111"/>
              <a:gd name="connsiteY39" fmla="*/ 1920824 h 3354626"/>
              <a:gd name="connsiteX40" fmla="*/ 1794933 w 4713111"/>
              <a:gd name="connsiteY40" fmla="*/ 944335 h 3354626"/>
              <a:gd name="connsiteX41" fmla="*/ 1828800 w 4713111"/>
              <a:gd name="connsiteY41" fmla="*/ 916114 h 3354626"/>
              <a:gd name="connsiteX42" fmla="*/ 1857022 w 4713111"/>
              <a:gd name="connsiteY42" fmla="*/ 1350735 h 3354626"/>
              <a:gd name="connsiteX43" fmla="*/ 1885245 w 4713111"/>
              <a:gd name="connsiteY43" fmla="*/ 2276424 h 3354626"/>
              <a:gd name="connsiteX44" fmla="*/ 1907822 w 4713111"/>
              <a:gd name="connsiteY44" fmla="*/ 2569935 h 3354626"/>
              <a:gd name="connsiteX45" fmla="*/ 1947333 w 4713111"/>
              <a:gd name="connsiteY45" fmla="*/ 2389313 h 3354626"/>
              <a:gd name="connsiteX46" fmla="*/ 2003778 w 4713111"/>
              <a:gd name="connsiteY46" fmla="*/ 899180 h 3354626"/>
              <a:gd name="connsiteX47" fmla="*/ 2043289 w 4713111"/>
              <a:gd name="connsiteY47" fmla="*/ 464558 h 3354626"/>
              <a:gd name="connsiteX48" fmla="*/ 2088444 w 4713111"/>
              <a:gd name="connsiteY48" fmla="*/ 481491 h 3354626"/>
              <a:gd name="connsiteX49" fmla="*/ 2144889 w 4713111"/>
              <a:gd name="connsiteY49" fmla="*/ 2327224 h 3354626"/>
              <a:gd name="connsiteX50" fmla="*/ 2173111 w 4713111"/>
              <a:gd name="connsiteY50" fmla="*/ 2823935 h 3354626"/>
              <a:gd name="connsiteX51" fmla="*/ 2184400 w 4713111"/>
              <a:gd name="connsiteY51" fmla="*/ 2908602 h 3354626"/>
              <a:gd name="connsiteX52" fmla="*/ 2240845 w 4713111"/>
              <a:gd name="connsiteY52" fmla="*/ 2219980 h 3354626"/>
              <a:gd name="connsiteX53" fmla="*/ 2291645 w 4713111"/>
              <a:gd name="connsiteY53" fmla="*/ 1136246 h 3354626"/>
              <a:gd name="connsiteX54" fmla="*/ 2325511 w 4713111"/>
              <a:gd name="connsiteY54" fmla="*/ 854024 h 3354626"/>
              <a:gd name="connsiteX55" fmla="*/ 2427111 w 4713111"/>
              <a:gd name="connsiteY55" fmla="*/ 1717624 h 3354626"/>
              <a:gd name="connsiteX56" fmla="*/ 2466622 w 4713111"/>
              <a:gd name="connsiteY56" fmla="*/ 1920824 h 3354626"/>
              <a:gd name="connsiteX57" fmla="*/ 2534356 w 4713111"/>
              <a:gd name="connsiteY57" fmla="*/ 1548291 h 3354626"/>
              <a:gd name="connsiteX58" fmla="*/ 2585156 w 4713111"/>
              <a:gd name="connsiteY58" fmla="*/ 1508780 h 3354626"/>
              <a:gd name="connsiteX59" fmla="*/ 2641600 w 4713111"/>
              <a:gd name="connsiteY59" fmla="*/ 1903891 h 3354626"/>
              <a:gd name="connsiteX60" fmla="*/ 2692400 w 4713111"/>
              <a:gd name="connsiteY60" fmla="*/ 2101446 h 3354626"/>
              <a:gd name="connsiteX61" fmla="*/ 2760133 w 4713111"/>
              <a:gd name="connsiteY61" fmla="*/ 1649891 h 3354626"/>
              <a:gd name="connsiteX62" fmla="*/ 2788356 w 4713111"/>
              <a:gd name="connsiteY62" fmla="*/ 1339446 h 3354626"/>
              <a:gd name="connsiteX63" fmla="*/ 2822222 w 4713111"/>
              <a:gd name="connsiteY63" fmla="*/ 1266069 h 3354626"/>
              <a:gd name="connsiteX64" fmla="*/ 2923822 w 4713111"/>
              <a:gd name="connsiteY64" fmla="*/ 1616024 h 3354626"/>
              <a:gd name="connsiteX65" fmla="*/ 2963333 w 4713111"/>
              <a:gd name="connsiteY65" fmla="*/ 1774069 h 3354626"/>
              <a:gd name="connsiteX66" fmla="*/ 3002845 w 4713111"/>
              <a:gd name="connsiteY66" fmla="*/ 1711980 h 3354626"/>
              <a:gd name="connsiteX67" fmla="*/ 3087511 w 4713111"/>
              <a:gd name="connsiteY67" fmla="*/ 1672469 h 3354626"/>
              <a:gd name="connsiteX68" fmla="*/ 3183467 w 4713111"/>
              <a:gd name="connsiteY68" fmla="*/ 1757135 h 3354626"/>
              <a:gd name="connsiteX69" fmla="*/ 3211689 w 4713111"/>
              <a:gd name="connsiteY69" fmla="*/ 1734557 h 3354626"/>
              <a:gd name="connsiteX70" fmla="*/ 3268133 w 4713111"/>
              <a:gd name="connsiteY70" fmla="*/ 1582157 h 3354626"/>
              <a:gd name="connsiteX71" fmla="*/ 3324578 w 4713111"/>
              <a:gd name="connsiteY71" fmla="*/ 1474913 h 3354626"/>
              <a:gd name="connsiteX72" fmla="*/ 3431822 w 4713111"/>
              <a:gd name="connsiteY72" fmla="*/ 1689402 h 3354626"/>
              <a:gd name="connsiteX73" fmla="*/ 3476978 w 4713111"/>
              <a:gd name="connsiteY73" fmla="*/ 1757135 h 3354626"/>
              <a:gd name="connsiteX74" fmla="*/ 3550356 w 4713111"/>
              <a:gd name="connsiteY74" fmla="*/ 1661180 h 3354626"/>
              <a:gd name="connsiteX75" fmla="*/ 3589867 w 4713111"/>
              <a:gd name="connsiteY75" fmla="*/ 1638602 h 3354626"/>
              <a:gd name="connsiteX76" fmla="*/ 3714045 w 4713111"/>
              <a:gd name="connsiteY76" fmla="*/ 1678113 h 3354626"/>
              <a:gd name="connsiteX77" fmla="*/ 3793067 w 4713111"/>
              <a:gd name="connsiteY77" fmla="*/ 1610380 h 3354626"/>
              <a:gd name="connsiteX78" fmla="*/ 3843867 w 4713111"/>
              <a:gd name="connsiteY78" fmla="*/ 1582157 h 3354626"/>
              <a:gd name="connsiteX79" fmla="*/ 3968045 w 4713111"/>
              <a:gd name="connsiteY79" fmla="*/ 1700691 h 3354626"/>
              <a:gd name="connsiteX80" fmla="*/ 4007556 w 4713111"/>
              <a:gd name="connsiteY80" fmla="*/ 1711980 h 3354626"/>
              <a:gd name="connsiteX81" fmla="*/ 4047067 w 4713111"/>
              <a:gd name="connsiteY81" fmla="*/ 1649891 h 3354626"/>
              <a:gd name="connsiteX82" fmla="*/ 4114800 w 4713111"/>
              <a:gd name="connsiteY82" fmla="*/ 1621669 h 3354626"/>
              <a:gd name="connsiteX83" fmla="*/ 4205111 w 4713111"/>
              <a:gd name="connsiteY83" fmla="*/ 1649891 h 3354626"/>
              <a:gd name="connsiteX84" fmla="*/ 4295422 w 4713111"/>
              <a:gd name="connsiteY84" fmla="*/ 1627313 h 3354626"/>
              <a:gd name="connsiteX85" fmla="*/ 4357511 w 4713111"/>
              <a:gd name="connsiteY85" fmla="*/ 1655535 h 3354626"/>
              <a:gd name="connsiteX86" fmla="*/ 4487333 w 4713111"/>
              <a:gd name="connsiteY86" fmla="*/ 1661180 h 3354626"/>
              <a:gd name="connsiteX87" fmla="*/ 4713111 w 4713111"/>
              <a:gd name="connsiteY87" fmla="*/ 1638602 h 3354626"/>
              <a:gd name="connsiteX0" fmla="*/ 0 w 4713111"/>
              <a:gd name="connsiteY0" fmla="*/ 1644247 h 3354626"/>
              <a:gd name="connsiteX1" fmla="*/ 293511 w 4713111"/>
              <a:gd name="connsiteY1" fmla="*/ 1638602 h 3354626"/>
              <a:gd name="connsiteX2" fmla="*/ 349956 w 4713111"/>
              <a:gd name="connsiteY2" fmla="*/ 1531357 h 3354626"/>
              <a:gd name="connsiteX3" fmla="*/ 406400 w 4713111"/>
              <a:gd name="connsiteY3" fmla="*/ 1435402 h 3354626"/>
              <a:gd name="connsiteX4" fmla="*/ 451556 w 4713111"/>
              <a:gd name="connsiteY4" fmla="*/ 1632957 h 3354626"/>
              <a:gd name="connsiteX5" fmla="*/ 524933 w 4713111"/>
              <a:gd name="connsiteY5" fmla="*/ 2428824 h 3354626"/>
              <a:gd name="connsiteX6" fmla="*/ 541867 w 4713111"/>
              <a:gd name="connsiteY6" fmla="*/ 2513491 h 3354626"/>
              <a:gd name="connsiteX7" fmla="*/ 558800 w 4713111"/>
              <a:gd name="connsiteY7" fmla="*/ 2524780 h 3354626"/>
              <a:gd name="connsiteX8" fmla="*/ 570089 w 4713111"/>
              <a:gd name="connsiteY8" fmla="*/ 2327224 h 3354626"/>
              <a:gd name="connsiteX9" fmla="*/ 654756 w 4713111"/>
              <a:gd name="connsiteY9" fmla="*/ 261357 h 3354626"/>
              <a:gd name="connsiteX10" fmla="*/ 654756 w 4713111"/>
              <a:gd name="connsiteY10" fmla="*/ 142824 h 3354626"/>
              <a:gd name="connsiteX11" fmla="*/ 671689 w 4713111"/>
              <a:gd name="connsiteY11" fmla="*/ 58157 h 3354626"/>
              <a:gd name="connsiteX12" fmla="*/ 688622 w 4713111"/>
              <a:gd name="connsiteY12" fmla="*/ 52513 h 3354626"/>
              <a:gd name="connsiteX13" fmla="*/ 722489 w 4713111"/>
              <a:gd name="connsiteY13" fmla="*/ 741135 h 3354626"/>
              <a:gd name="connsiteX14" fmla="*/ 750711 w 4713111"/>
              <a:gd name="connsiteY14" fmla="*/ 2225624 h 3354626"/>
              <a:gd name="connsiteX15" fmla="*/ 790222 w 4713111"/>
              <a:gd name="connsiteY15" fmla="*/ 3196469 h 3354626"/>
              <a:gd name="connsiteX16" fmla="*/ 807156 w 4713111"/>
              <a:gd name="connsiteY16" fmla="*/ 3343224 h 3354626"/>
              <a:gd name="connsiteX17" fmla="*/ 829733 w 4713111"/>
              <a:gd name="connsiteY17" fmla="*/ 3089224 h 3354626"/>
              <a:gd name="connsiteX18" fmla="*/ 869245 w 4713111"/>
              <a:gd name="connsiteY18" fmla="*/ 1412824 h 3354626"/>
              <a:gd name="connsiteX19" fmla="*/ 908756 w 4713111"/>
              <a:gd name="connsiteY19" fmla="*/ 509713 h 3354626"/>
              <a:gd name="connsiteX20" fmla="*/ 920045 w 4713111"/>
              <a:gd name="connsiteY20" fmla="*/ 396824 h 3354626"/>
              <a:gd name="connsiteX21" fmla="*/ 965200 w 4713111"/>
              <a:gd name="connsiteY21" fmla="*/ 1091091 h 3354626"/>
              <a:gd name="connsiteX22" fmla="*/ 1021645 w 4713111"/>
              <a:gd name="connsiteY22" fmla="*/ 2694113 h 3354626"/>
              <a:gd name="connsiteX23" fmla="*/ 1061156 w 4713111"/>
              <a:gd name="connsiteY23" fmla="*/ 2490913 h 3354626"/>
              <a:gd name="connsiteX24" fmla="*/ 1117600 w 4713111"/>
              <a:gd name="connsiteY24" fmla="*/ 504069 h 3354626"/>
              <a:gd name="connsiteX25" fmla="*/ 1190978 w 4713111"/>
              <a:gd name="connsiteY25" fmla="*/ 526646 h 3354626"/>
              <a:gd name="connsiteX26" fmla="*/ 1236133 w 4713111"/>
              <a:gd name="connsiteY26" fmla="*/ 2440113 h 3354626"/>
              <a:gd name="connsiteX27" fmla="*/ 1247422 w 4713111"/>
              <a:gd name="connsiteY27" fmla="*/ 2823935 h 3354626"/>
              <a:gd name="connsiteX28" fmla="*/ 1309511 w 4713111"/>
              <a:gd name="connsiteY28" fmla="*/ 2067580 h 3354626"/>
              <a:gd name="connsiteX29" fmla="*/ 1349022 w 4713111"/>
              <a:gd name="connsiteY29" fmla="*/ 887891 h 3354626"/>
              <a:gd name="connsiteX30" fmla="*/ 1394178 w 4713111"/>
              <a:gd name="connsiteY30" fmla="*/ 899180 h 3354626"/>
              <a:gd name="connsiteX31" fmla="*/ 1450622 w 4713111"/>
              <a:gd name="connsiteY31" fmla="*/ 2321580 h 3354626"/>
              <a:gd name="connsiteX32" fmla="*/ 1495778 w 4713111"/>
              <a:gd name="connsiteY32" fmla="*/ 2394957 h 3354626"/>
              <a:gd name="connsiteX33" fmla="*/ 1546578 w 4713111"/>
              <a:gd name="connsiteY33" fmla="*/ 1119313 h 3354626"/>
              <a:gd name="connsiteX34" fmla="*/ 1569156 w 4713111"/>
              <a:gd name="connsiteY34" fmla="*/ 769357 h 3354626"/>
              <a:gd name="connsiteX35" fmla="*/ 1619956 w 4713111"/>
              <a:gd name="connsiteY35" fmla="*/ 763714 h 3354626"/>
              <a:gd name="connsiteX36" fmla="*/ 1665111 w 4713111"/>
              <a:gd name="connsiteY36" fmla="*/ 2078869 h 3354626"/>
              <a:gd name="connsiteX37" fmla="*/ 1687689 w 4713111"/>
              <a:gd name="connsiteY37" fmla="*/ 2507846 h 3354626"/>
              <a:gd name="connsiteX38" fmla="*/ 1704622 w 4713111"/>
              <a:gd name="connsiteY38" fmla="*/ 2558646 h 3354626"/>
              <a:gd name="connsiteX39" fmla="*/ 1744133 w 4713111"/>
              <a:gd name="connsiteY39" fmla="*/ 1920824 h 3354626"/>
              <a:gd name="connsiteX40" fmla="*/ 1794933 w 4713111"/>
              <a:gd name="connsiteY40" fmla="*/ 944335 h 3354626"/>
              <a:gd name="connsiteX41" fmla="*/ 1828800 w 4713111"/>
              <a:gd name="connsiteY41" fmla="*/ 916114 h 3354626"/>
              <a:gd name="connsiteX42" fmla="*/ 1857022 w 4713111"/>
              <a:gd name="connsiteY42" fmla="*/ 1350735 h 3354626"/>
              <a:gd name="connsiteX43" fmla="*/ 1885245 w 4713111"/>
              <a:gd name="connsiteY43" fmla="*/ 2276424 h 3354626"/>
              <a:gd name="connsiteX44" fmla="*/ 1907822 w 4713111"/>
              <a:gd name="connsiteY44" fmla="*/ 2569935 h 3354626"/>
              <a:gd name="connsiteX45" fmla="*/ 1947333 w 4713111"/>
              <a:gd name="connsiteY45" fmla="*/ 2389313 h 3354626"/>
              <a:gd name="connsiteX46" fmla="*/ 2003778 w 4713111"/>
              <a:gd name="connsiteY46" fmla="*/ 899180 h 3354626"/>
              <a:gd name="connsiteX47" fmla="*/ 2043289 w 4713111"/>
              <a:gd name="connsiteY47" fmla="*/ 464558 h 3354626"/>
              <a:gd name="connsiteX48" fmla="*/ 2088444 w 4713111"/>
              <a:gd name="connsiteY48" fmla="*/ 481491 h 3354626"/>
              <a:gd name="connsiteX49" fmla="*/ 2144889 w 4713111"/>
              <a:gd name="connsiteY49" fmla="*/ 2327224 h 3354626"/>
              <a:gd name="connsiteX50" fmla="*/ 2173111 w 4713111"/>
              <a:gd name="connsiteY50" fmla="*/ 2823935 h 3354626"/>
              <a:gd name="connsiteX51" fmla="*/ 2184400 w 4713111"/>
              <a:gd name="connsiteY51" fmla="*/ 2908602 h 3354626"/>
              <a:gd name="connsiteX52" fmla="*/ 2240845 w 4713111"/>
              <a:gd name="connsiteY52" fmla="*/ 2219980 h 3354626"/>
              <a:gd name="connsiteX53" fmla="*/ 2291645 w 4713111"/>
              <a:gd name="connsiteY53" fmla="*/ 1136246 h 3354626"/>
              <a:gd name="connsiteX54" fmla="*/ 2325511 w 4713111"/>
              <a:gd name="connsiteY54" fmla="*/ 854024 h 3354626"/>
              <a:gd name="connsiteX55" fmla="*/ 2427111 w 4713111"/>
              <a:gd name="connsiteY55" fmla="*/ 1717624 h 3354626"/>
              <a:gd name="connsiteX56" fmla="*/ 2466622 w 4713111"/>
              <a:gd name="connsiteY56" fmla="*/ 1920824 h 3354626"/>
              <a:gd name="connsiteX57" fmla="*/ 2534356 w 4713111"/>
              <a:gd name="connsiteY57" fmla="*/ 1548291 h 3354626"/>
              <a:gd name="connsiteX58" fmla="*/ 2585156 w 4713111"/>
              <a:gd name="connsiteY58" fmla="*/ 1508780 h 3354626"/>
              <a:gd name="connsiteX59" fmla="*/ 2641600 w 4713111"/>
              <a:gd name="connsiteY59" fmla="*/ 1903891 h 3354626"/>
              <a:gd name="connsiteX60" fmla="*/ 2692400 w 4713111"/>
              <a:gd name="connsiteY60" fmla="*/ 2101446 h 3354626"/>
              <a:gd name="connsiteX61" fmla="*/ 2760133 w 4713111"/>
              <a:gd name="connsiteY61" fmla="*/ 1649891 h 3354626"/>
              <a:gd name="connsiteX62" fmla="*/ 2788356 w 4713111"/>
              <a:gd name="connsiteY62" fmla="*/ 1339446 h 3354626"/>
              <a:gd name="connsiteX63" fmla="*/ 2822222 w 4713111"/>
              <a:gd name="connsiteY63" fmla="*/ 1266069 h 3354626"/>
              <a:gd name="connsiteX64" fmla="*/ 2923822 w 4713111"/>
              <a:gd name="connsiteY64" fmla="*/ 1616024 h 3354626"/>
              <a:gd name="connsiteX65" fmla="*/ 2963333 w 4713111"/>
              <a:gd name="connsiteY65" fmla="*/ 1774069 h 3354626"/>
              <a:gd name="connsiteX66" fmla="*/ 3002845 w 4713111"/>
              <a:gd name="connsiteY66" fmla="*/ 1711980 h 3354626"/>
              <a:gd name="connsiteX67" fmla="*/ 3087511 w 4713111"/>
              <a:gd name="connsiteY67" fmla="*/ 1672469 h 3354626"/>
              <a:gd name="connsiteX68" fmla="*/ 3183467 w 4713111"/>
              <a:gd name="connsiteY68" fmla="*/ 1757135 h 3354626"/>
              <a:gd name="connsiteX69" fmla="*/ 3211689 w 4713111"/>
              <a:gd name="connsiteY69" fmla="*/ 1734557 h 3354626"/>
              <a:gd name="connsiteX70" fmla="*/ 3268133 w 4713111"/>
              <a:gd name="connsiteY70" fmla="*/ 1582157 h 3354626"/>
              <a:gd name="connsiteX71" fmla="*/ 3324578 w 4713111"/>
              <a:gd name="connsiteY71" fmla="*/ 1474913 h 3354626"/>
              <a:gd name="connsiteX72" fmla="*/ 3431822 w 4713111"/>
              <a:gd name="connsiteY72" fmla="*/ 1689402 h 3354626"/>
              <a:gd name="connsiteX73" fmla="*/ 3476978 w 4713111"/>
              <a:gd name="connsiteY73" fmla="*/ 1757135 h 3354626"/>
              <a:gd name="connsiteX74" fmla="*/ 3550356 w 4713111"/>
              <a:gd name="connsiteY74" fmla="*/ 1661180 h 3354626"/>
              <a:gd name="connsiteX75" fmla="*/ 3589867 w 4713111"/>
              <a:gd name="connsiteY75" fmla="*/ 1638602 h 3354626"/>
              <a:gd name="connsiteX76" fmla="*/ 3714045 w 4713111"/>
              <a:gd name="connsiteY76" fmla="*/ 1678113 h 3354626"/>
              <a:gd name="connsiteX77" fmla="*/ 3793067 w 4713111"/>
              <a:gd name="connsiteY77" fmla="*/ 1610380 h 3354626"/>
              <a:gd name="connsiteX78" fmla="*/ 3843867 w 4713111"/>
              <a:gd name="connsiteY78" fmla="*/ 1582157 h 3354626"/>
              <a:gd name="connsiteX79" fmla="*/ 3968045 w 4713111"/>
              <a:gd name="connsiteY79" fmla="*/ 1700691 h 3354626"/>
              <a:gd name="connsiteX80" fmla="*/ 4007556 w 4713111"/>
              <a:gd name="connsiteY80" fmla="*/ 1711980 h 3354626"/>
              <a:gd name="connsiteX81" fmla="*/ 4047067 w 4713111"/>
              <a:gd name="connsiteY81" fmla="*/ 1649891 h 3354626"/>
              <a:gd name="connsiteX82" fmla="*/ 4114800 w 4713111"/>
              <a:gd name="connsiteY82" fmla="*/ 1621669 h 3354626"/>
              <a:gd name="connsiteX83" fmla="*/ 4205111 w 4713111"/>
              <a:gd name="connsiteY83" fmla="*/ 1649891 h 3354626"/>
              <a:gd name="connsiteX84" fmla="*/ 4295422 w 4713111"/>
              <a:gd name="connsiteY84" fmla="*/ 1627313 h 3354626"/>
              <a:gd name="connsiteX85" fmla="*/ 4357511 w 4713111"/>
              <a:gd name="connsiteY85" fmla="*/ 1655535 h 3354626"/>
              <a:gd name="connsiteX86" fmla="*/ 4487333 w 4713111"/>
              <a:gd name="connsiteY86" fmla="*/ 1661180 h 3354626"/>
              <a:gd name="connsiteX87" fmla="*/ 4713111 w 4713111"/>
              <a:gd name="connsiteY87" fmla="*/ 1638602 h 3354626"/>
              <a:gd name="connsiteX0" fmla="*/ 0 w 4713111"/>
              <a:gd name="connsiteY0" fmla="*/ 1644247 h 3354626"/>
              <a:gd name="connsiteX1" fmla="*/ 349956 w 4713111"/>
              <a:gd name="connsiteY1" fmla="*/ 1531357 h 3354626"/>
              <a:gd name="connsiteX2" fmla="*/ 406400 w 4713111"/>
              <a:gd name="connsiteY2" fmla="*/ 1435402 h 3354626"/>
              <a:gd name="connsiteX3" fmla="*/ 451556 w 4713111"/>
              <a:gd name="connsiteY3" fmla="*/ 1632957 h 3354626"/>
              <a:gd name="connsiteX4" fmla="*/ 524933 w 4713111"/>
              <a:gd name="connsiteY4" fmla="*/ 2428824 h 3354626"/>
              <a:gd name="connsiteX5" fmla="*/ 541867 w 4713111"/>
              <a:gd name="connsiteY5" fmla="*/ 2513491 h 3354626"/>
              <a:gd name="connsiteX6" fmla="*/ 558800 w 4713111"/>
              <a:gd name="connsiteY6" fmla="*/ 2524780 h 3354626"/>
              <a:gd name="connsiteX7" fmla="*/ 570089 w 4713111"/>
              <a:gd name="connsiteY7" fmla="*/ 2327224 h 3354626"/>
              <a:gd name="connsiteX8" fmla="*/ 654756 w 4713111"/>
              <a:gd name="connsiteY8" fmla="*/ 261357 h 3354626"/>
              <a:gd name="connsiteX9" fmla="*/ 654756 w 4713111"/>
              <a:gd name="connsiteY9" fmla="*/ 142824 h 3354626"/>
              <a:gd name="connsiteX10" fmla="*/ 671689 w 4713111"/>
              <a:gd name="connsiteY10" fmla="*/ 58157 h 3354626"/>
              <a:gd name="connsiteX11" fmla="*/ 688622 w 4713111"/>
              <a:gd name="connsiteY11" fmla="*/ 52513 h 3354626"/>
              <a:gd name="connsiteX12" fmla="*/ 722489 w 4713111"/>
              <a:gd name="connsiteY12" fmla="*/ 741135 h 3354626"/>
              <a:gd name="connsiteX13" fmla="*/ 750711 w 4713111"/>
              <a:gd name="connsiteY13" fmla="*/ 2225624 h 3354626"/>
              <a:gd name="connsiteX14" fmla="*/ 790222 w 4713111"/>
              <a:gd name="connsiteY14" fmla="*/ 3196469 h 3354626"/>
              <a:gd name="connsiteX15" fmla="*/ 807156 w 4713111"/>
              <a:gd name="connsiteY15" fmla="*/ 3343224 h 3354626"/>
              <a:gd name="connsiteX16" fmla="*/ 829733 w 4713111"/>
              <a:gd name="connsiteY16" fmla="*/ 3089224 h 3354626"/>
              <a:gd name="connsiteX17" fmla="*/ 869245 w 4713111"/>
              <a:gd name="connsiteY17" fmla="*/ 1412824 h 3354626"/>
              <a:gd name="connsiteX18" fmla="*/ 908756 w 4713111"/>
              <a:gd name="connsiteY18" fmla="*/ 509713 h 3354626"/>
              <a:gd name="connsiteX19" fmla="*/ 920045 w 4713111"/>
              <a:gd name="connsiteY19" fmla="*/ 396824 h 3354626"/>
              <a:gd name="connsiteX20" fmla="*/ 965200 w 4713111"/>
              <a:gd name="connsiteY20" fmla="*/ 1091091 h 3354626"/>
              <a:gd name="connsiteX21" fmla="*/ 1021645 w 4713111"/>
              <a:gd name="connsiteY21" fmla="*/ 2694113 h 3354626"/>
              <a:gd name="connsiteX22" fmla="*/ 1061156 w 4713111"/>
              <a:gd name="connsiteY22" fmla="*/ 2490913 h 3354626"/>
              <a:gd name="connsiteX23" fmla="*/ 1117600 w 4713111"/>
              <a:gd name="connsiteY23" fmla="*/ 504069 h 3354626"/>
              <a:gd name="connsiteX24" fmla="*/ 1190978 w 4713111"/>
              <a:gd name="connsiteY24" fmla="*/ 526646 h 3354626"/>
              <a:gd name="connsiteX25" fmla="*/ 1236133 w 4713111"/>
              <a:gd name="connsiteY25" fmla="*/ 2440113 h 3354626"/>
              <a:gd name="connsiteX26" fmla="*/ 1247422 w 4713111"/>
              <a:gd name="connsiteY26" fmla="*/ 2823935 h 3354626"/>
              <a:gd name="connsiteX27" fmla="*/ 1309511 w 4713111"/>
              <a:gd name="connsiteY27" fmla="*/ 2067580 h 3354626"/>
              <a:gd name="connsiteX28" fmla="*/ 1349022 w 4713111"/>
              <a:gd name="connsiteY28" fmla="*/ 887891 h 3354626"/>
              <a:gd name="connsiteX29" fmla="*/ 1394178 w 4713111"/>
              <a:gd name="connsiteY29" fmla="*/ 899180 h 3354626"/>
              <a:gd name="connsiteX30" fmla="*/ 1450622 w 4713111"/>
              <a:gd name="connsiteY30" fmla="*/ 2321580 h 3354626"/>
              <a:gd name="connsiteX31" fmla="*/ 1495778 w 4713111"/>
              <a:gd name="connsiteY31" fmla="*/ 2394957 h 3354626"/>
              <a:gd name="connsiteX32" fmla="*/ 1546578 w 4713111"/>
              <a:gd name="connsiteY32" fmla="*/ 1119313 h 3354626"/>
              <a:gd name="connsiteX33" fmla="*/ 1569156 w 4713111"/>
              <a:gd name="connsiteY33" fmla="*/ 769357 h 3354626"/>
              <a:gd name="connsiteX34" fmla="*/ 1619956 w 4713111"/>
              <a:gd name="connsiteY34" fmla="*/ 763714 h 3354626"/>
              <a:gd name="connsiteX35" fmla="*/ 1665111 w 4713111"/>
              <a:gd name="connsiteY35" fmla="*/ 2078869 h 3354626"/>
              <a:gd name="connsiteX36" fmla="*/ 1687689 w 4713111"/>
              <a:gd name="connsiteY36" fmla="*/ 2507846 h 3354626"/>
              <a:gd name="connsiteX37" fmla="*/ 1704622 w 4713111"/>
              <a:gd name="connsiteY37" fmla="*/ 2558646 h 3354626"/>
              <a:gd name="connsiteX38" fmla="*/ 1744133 w 4713111"/>
              <a:gd name="connsiteY38" fmla="*/ 1920824 h 3354626"/>
              <a:gd name="connsiteX39" fmla="*/ 1794933 w 4713111"/>
              <a:gd name="connsiteY39" fmla="*/ 944335 h 3354626"/>
              <a:gd name="connsiteX40" fmla="*/ 1828800 w 4713111"/>
              <a:gd name="connsiteY40" fmla="*/ 916114 h 3354626"/>
              <a:gd name="connsiteX41" fmla="*/ 1857022 w 4713111"/>
              <a:gd name="connsiteY41" fmla="*/ 1350735 h 3354626"/>
              <a:gd name="connsiteX42" fmla="*/ 1885245 w 4713111"/>
              <a:gd name="connsiteY42" fmla="*/ 2276424 h 3354626"/>
              <a:gd name="connsiteX43" fmla="*/ 1907822 w 4713111"/>
              <a:gd name="connsiteY43" fmla="*/ 2569935 h 3354626"/>
              <a:gd name="connsiteX44" fmla="*/ 1947333 w 4713111"/>
              <a:gd name="connsiteY44" fmla="*/ 2389313 h 3354626"/>
              <a:gd name="connsiteX45" fmla="*/ 2003778 w 4713111"/>
              <a:gd name="connsiteY45" fmla="*/ 899180 h 3354626"/>
              <a:gd name="connsiteX46" fmla="*/ 2043289 w 4713111"/>
              <a:gd name="connsiteY46" fmla="*/ 464558 h 3354626"/>
              <a:gd name="connsiteX47" fmla="*/ 2088444 w 4713111"/>
              <a:gd name="connsiteY47" fmla="*/ 481491 h 3354626"/>
              <a:gd name="connsiteX48" fmla="*/ 2144889 w 4713111"/>
              <a:gd name="connsiteY48" fmla="*/ 2327224 h 3354626"/>
              <a:gd name="connsiteX49" fmla="*/ 2173111 w 4713111"/>
              <a:gd name="connsiteY49" fmla="*/ 2823935 h 3354626"/>
              <a:gd name="connsiteX50" fmla="*/ 2184400 w 4713111"/>
              <a:gd name="connsiteY50" fmla="*/ 2908602 h 3354626"/>
              <a:gd name="connsiteX51" fmla="*/ 2240845 w 4713111"/>
              <a:gd name="connsiteY51" fmla="*/ 2219980 h 3354626"/>
              <a:gd name="connsiteX52" fmla="*/ 2291645 w 4713111"/>
              <a:gd name="connsiteY52" fmla="*/ 1136246 h 3354626"/>
              <a:gd name="connsiteX53" fmla="*/ 2325511 w 4713111"/>
              <a:gd name="connsiteY53" fmla="*/ 854024 h 3354626"/>
              <a:gd name="connsiteX54" fmla="*/ 2427111 w 4713111"/>
              <a:gd name="connsiteY54" fmla="*/ 1717624 h 3354626"/>
              <a:gd name="connsiteX55" fmla="*/ 2466622 w 4713111"/>
              <a:gd name="connsiteY55" fmla="*/ 1920824 h 3354626"/>
              <a:gd name="connsiteX56" fmla="*/ 2534356 w 4713111"/>
              <a:gd name="connsiteY56" fmla="*/ 1548291 h 3354626"/>
              <a:gd name="connsiteX57" fmla="*/ 2585156 w 4713111"/>
              <a:gd name="connsiteY57" fmla="*/ 1508780 h 3354626"/>
              <a:gd name="connsiteX58" fmla="*/ 2641600 w 4713111"/>
              <a:gd name="connsiteY58" fmla="*/ 1903891 h 3354626"/>
              <a:gd name="connsiteX59" fmla="*/ 2692400 w 4713111"/>
              <a:gd name="connsiteY59" fmla="*/ 2101446 h 3354626"/>
              <a:gd name="connsiteX60" fmla="*/ 2760133 w 4713111"/>
              <a:gd name="connsiteY60" fmla="*/ 1649891 h 3354626"/>
              <a:gd name="connsiteX61" fmla="*/ 2788356 w 4713111"/>
              <a:gd name="connsiteY61" fmla="*/ 1339446 h 3354626"/>
              <a:gd name="connsiteX62" fmla="*/ 2822222 w 4713111"/>
              <a:gd name="connsiteY62" fmla="*/ 1266069 h 3354626"/>
              <a:gd name="connsiteX63" fmla="*/ 2923822 w 4713111"/>
              <a:gd name="connsiteY63" fmla="*/ 1616024 h 3354626"/>
              <a:gd name="connsiteX64" fmla="*/ 2963333 w 4713111"/>
              <a:gd name="connsiteY64" fmla="*/ 1774069 h 3354626"/>
              <a:gd name="connsiteX65" fmla="*/ 3002845 w 4713111"/>
              <a:gd name="connsiteY65" fmla="*/ 1711980 h 3354626"/>
              <a:gd name="connsiteX66" fmla="*/ 3087511 w 4713111"/>
              <a:gd name="connsiteY66" fmla="*/ 1672469 h 3354626"/>
              <a:gd name="connsiteX67" fmla="*/ 3183467 w 4713111"/>
              <a:gd name="connsiteY67" fmla="*/ 1757135 h 3354626"/>
              <a:gd name="connsiteX68" fmla="*/ 3211689 w 4713111"/>
              <a:gd name="connsiteY68" fmla="*/ 1734557 h 3354626"/>
              <a:gd name="connsiteX69" fmla="*/ 3268133 w 4713111"/>
              <a:gd name="connsiteY69" fmla="*/ 1582157 h 3354626"/>
              <a:gd name="connsiteX70" fmla="*/ 3324578 w 4713111"/>
              <a:gd name="connsiteY70" fmla="*/ 1474913 h 3354626"/>
              <a:gd name="connsiteX71" fmla="*/ 3431822 w 4713111"/>
              <a:gd name="connsiteY71" fmla="*/ 1689402 h 3354626"/>
              <a:gd name="connsiteX72" fmla="*/ 3476978 w 4713111"/>
              <a:gd name="connsiteY72" fmla="*/ 1757135 h 3354626"/>
              <a:gd name="connsiteX73" fmla="*/ 3550356 w 4713111"/>
              <a:gd name="connsiteY73" fmla="*/ 1661180 h 3354626"/>
              <a:gd name="connsiteX74" fmla="*/ 3589867 w 4713111"/>
              <a:gd name="connsiteY74" fmla="*/ 1638602 h 3354626"/>
              <a:gd name="connsiteX75" fmla="*/ 3714045 w 4713111"/>
              <a:gd name="connsiteY75" fmla="*/ 1678113 h 3354626"/>
              <a:gd name="connsiteX76" fmla="*/ 3793067 w 4713111"/>
              <a:gd name="connsiteY76" fmla="*/ 1610380 h 3354626"/>
              <a:gd name="connsiteX77" fmla="*/ 3843867 w 4713111"/>
              <a:gd name="connsiteY77" fmla="*/ 1582157 h 3354626"/>
              <a:gd name="connsiteX78" fmla="*/ 3968045 w 4713111"/>
              <a:gd name="connsiteY78" fmla="*/ 1700691 h 3354626"/>
              <a:gd name="connsiteX79" fmla="*/ 4007556 w 4713111"/>
              <a:gd name="connsiteY79" fmla="*/ 1711980 h 3354626"/>
              <a:gd name="connsiteX80" fmla="*/ 4047067 w 4713111"/>
              <a:gd name="connsiteY80" fmla="*/ 1649891 h 3354626"/>
              <a:gd name="connsiteX81" fmla="*/ 4114800 w 4713111"/>
              <a:gd name="connsiteY81" fmla="*/ 1621669 h 3354626"/>
              <a:gd name="connsiteX82" fmla="*/ 4205111 w 4713111"/>
              <a:gd name="connsiteY82" fmla="*/ 1649891 h 3354626"/>
              <a:gd name="connsiteX83" fmla="*/ 4295422 w 4713111"/>
              <a:gd name="connsiteY83" fmla="*/ 1627313 h 3354626"/>
              <a:gd name="connsiteX84" fmla="*/ 4357511 w 4713111"/>
              <a:gd name="connsiteY84" fmla="*/ 1655535 h 3354626"/>
              <a:gd name="connsiteX85" fmla="*/ 4487333 w 4713111"/>
              <a:gd name="connsiteY85" fmla="*/ 1661180 h 3354626"/>
              <a:gd name="connsiteX86" fmla="*/ 4713111 w 4713111"/>
              <a:gd name="connsiteY86" fmla="*/ 1638602 h 3354626"/>
              <a:gd name="connsiteX0" fmla="*/ 0 w 4363155"/>
              <a:gd name="connsiteY0" fmla="*/ 1531357 h 3354626"/>
              <a:gd name="connsiteX1" fmla="*/ 56444 w 4363155"/>
              <a:gd name="connsiteY1" fmla="*/ 1435402 h 3354626"/>
              <a:gd name="connsiteX2" fmla="*/ 101600 w 4363155"/>
              <a:gd name="connsiteY2" fmla="*/ 1632957 h 3354626"/>
              <a:gd name="connsiteX3" fmla="*/ 174977 w 4363155"/>
              <a:gd name="connsiteY3" fmla="*/ 2428824 h 3354626"/>
              <a:gd name="connsiteX4" fmla="*/ 191911 w 4363155"/>
              <a:gd name="connsiteY4" fmla="*/ 2513491 h 3354626"/>
              <a:gd name="connsiteX5" fmla="*/ 208844 w 4363155"/>
              <a:gd name="connsiteY5" fmla="*/ 2524780 h 3354626"/>
              <a:gd name="connsiteX6" fmla="*/ 220133 w 4363155"/>
              <a:gd name="connsiteY6" fmla="*/ 2327224 h 3354626"/>
              <a:gd name="connsiteX7" fmla="*/ 304800 w 4363155"/>
              <a:gd name="connsiteY7" fmla="*/ 261357 h 3354626"/>
              <a:gd name="connsiteX8" fmla="*/ 304800 w 4363155"/>
              <a:gd name="connsiteY8" fmla="*/ 142824 h 3354626"/>
              <a:gd name="connsiteX9" fmla="*/ 321733 w 4363155"/>
              <a:gd name="connsiteY9" fmla="*/ 58157 h 3354626"/>
              <a:gd name="connsiteX10" fmla="*/ 338666 w 4363155"/>
              <a:gd name="connsiteY10" fmla="*/ 52513 h 3354626"/>
              <a:gd name="connsiteX11" fmla="*/ 372533 w 4363155"/>
              <a:gd name="connsiteY11" fmla="*/ 741135 h 3354626"/>
              <a:gd name="connsiteX12" fmla="*/ 400755 w 4363155"/>
              <a:gd name="connsiteY12" fmla="*/ 2225624 h 3354626"/>
              <a:gd name="connsiteX13" fmla="*/ 440266 w 4363155"/>
              <a:gd name="connsiteY13" fmla="*/ 3196469 h 3354626"/>
              <a:gd name="connsiteX14" fmla="*/ 457200 w 4363155"/>
              <a:gd name="connsiteY14" fmla="*/ 3343224 h 3354626"/>
              <a:gd name="connsiteX15" fmla="*/ 479777 w 4363155"/>
              <a:gd name="connsiteY15" fmla="*/ 3089224 h 3354626"/>
              <a:gd name="connsiteX16" fmla="*/ 519289 w 4363155"/>
              <a:gd name="connsiteY16" fmla="*/ 1412824 h 3354626"/>
              <a:gd name="connsiteX17" fmla="*/ 558800 w 4363155"/>
              <a:gd name="connsiteY17" fmla="*/ 509713 h 3354626"/>
              <a:gd name="connsiteX18" fmla="*/ 570089 w 4363155"/>
              <a:gd name="connsiteY18" fmla="*/ 396824 h 3354626"/>
              <a:gd name="connsiteX19" fmla="*/ 615244 w 4363155"/>
              <a:gd name="connsiteY19" fmla="*/ 1091091 h 3354626"/>
              <a:gd name="connsiteX20" fmla="*/ 671689 w 4363155"/>
              <a:gd name="connsiteY20" fmla="*/ 2694113 h 3354626"/>
              <a:gd name="connsiteX21" fmla="*/ 711200 w 4363155"/>
              <a:gd name="connsiteY21" fmla="*/ 2490913 h 3354626"/>
              <a:gd name="connsiteX22" fmla="*/ 767644 w 4363155"/>
              <a:gd name="connsiteY22" fmla="*/ 504069 h 3354626"/>
              <a:gd name="connsiteX23" fmla="*/ 841022 w 4363155"/>
              <a:gd name="connsiteY23" fmla="*/ 526646 h 3354626"/>
              <a:gd name="connsiteX24" fmla="*/ 886177 w 4363155"/>
              <a:gd name="connsiteY24" fmla="*/ 2440113 h 3354626"/>
              <a:gd name="connsiteX25" fmla="*/ 897466 w 4363155"/>
              <a:gd name="connsiteY25" fmla="*/ 2823935 h 3354626"/>
              <a:gd name="connsiteX26" fmla="*/ 959555 w 4363155"/>
              <a:gd name="connsiteY26" fmla="*/ 2067580 h 3354626"/>
              <a:gd name="connsiteX27" fmla="*/ 999066 w 4363155"/>
              <a:gd name="connsiteY27" fmla="*/ 887891 h 3354626"/>
              <a:gd name="connsiteX28" fmla="*/ 1044222 w 4363155"/>
              <a:gd name="connsiteY28" fmla="*/ 899180 h 3354626"/>
              <a:gd name="connsiteX29" fmla="*/ 1100666 w 4363155"/>
              <a:gd name="connsiteY29" fmla="*/ 2321580 h 3354626"/>
              <a:gd name="connsiteX30" fmla="*/ 1145822 w 4363155"/>
              <a:gd name="connsiteY30" fmla="*/ 2394957 h 3354626"/>
              <a:gd name="connsiteX31" fmla="*/ 1196622 w 4363155"/>
              <a:gd name="connsiteY31" fmla="*/ 1119313 h 3354626"/>
              <a:gd name="connsiteX32" fmla="*/ 1219200 w 4363155"/>
              <a:gd name="connsiteY32" fmla="*/ 769357 h 3354626"/>
              <a:gd name="connsiteX33" fmla="*/ 1270000 w 4363155"/>
              <a:gd name="connsiteY33" fmla="*/ 763714 h 3354626"/>
              <a:gd name="connsiteX34" fmla="*/ 1315155 w 4363155"/>
              <a:gd name="connsiteY34" fmla="*/ 2078869 h 3354626"/>
              <a:gd name="connsiteX35" fmla="*/ 1337733 w 4363155"/>
              <a:gd name="connsiteY35" fmla="*/ 2507846 h 3354626"/>
              <a:gd name="connsiteX36" fmla="*/ 1354666 w 4363155"/>
              <a:gd name="connsiteY36" fmla="*/ 2558646 h 3354626"/>
              <a:gd name="connsiteX37" fmla="*/ 1394177 w 4363155"/>
              <a:gd name="connsiteY37" fmla="*/ 1920824 h 3354626"/>
              <a:gd name="connsiteX38" fmla="*/ 1444977 w 4363155"/>
              <a:gd name="connsiteY38" fmla="*/ 944335 h 3354626"/>
              <a:gd name="connsiteX39" fmla="*/ 1478844 w 4363155"/>
              <a:gd name="connsiteY39" fmla="*/ 916114 h 3354626"/>
              <a:gd name="connsiteX40" fmla="*/ 1507066 w 4363155"/>
              <a:gd name="connsiteY40" fmla="*/ 1350735 h 3354626"/>
              <a:gd name="connsiteX41" fmla="*/ 1535289 w 4363155"/>
              <a:gd name="connsiteY41" fmla="*/ 2276424 h 3354626"/>
              <a:gd name="connsiteX42" fmla="*/ 1557866 w 4363155"/>
              <a:gd name="connsiteY42" fmla="*/ 2569935 h 3354626"/>
              <a:gd name="connsiteX43" fmla="*/ 1597377 w 4363155"/>
              <a:gd name="connsiteY43" fmla="*/ 2389313 h 3354626"/>
              <a:gd name="connsiteX44" fmla="*/ 1653822 w 4363155"/>
              <a:gd name="connsiteY44" fmla="*/ 899180 h 3354626"/>
              <a:gd name="connsiteX45" fmla="*/ 1693333 w 4363155"/>
              <a:gd name="connsiteY45" fmla="*/ 464558 h 3354626"/>
              <a:gd name="connsiteX46" fmla="*/ 1738488 w 4363155"/>
              <a:gd name="connsiteY46" fmla="*/ 481491 h 3354626"/>
              <a:gd name="connsiteX47" fmla="*/ 1794933 w 4363155"/>
              <a:gd name="connsiteY47" fmla="*/ 2327224 h 3354626"/>
              <a:gd name="connsiteX48" fmla="*/ 1823155 w 4363155"/>
              <a:gd name="connsiteY48" fmla="*/ 2823935 h 3354626"/>
              <a:gd name="connsiteX49" fmla="*/ 1834444 w 4363155"/>
              <a:gd name="connsiteY49" fmla="*/ 2908602 h 3354626"/>
              <a:gd name="connsiteX50" fmla="*/ 1890889 w 4363155"/>
              <a:gd name="connsiteY50" fmla="*/ 2219980 h 3354626"/>
              <a:gd name="connsiteX51" fmla="*/ 1941689 w 4363155"/>
              <a:gd name="connsiteY51" fmla="*/ 1136246 h 3354626"/>
              <a:gd name="connsiteX52" fmla="*/ 1975555 w 4363155"/>
              <a:gd name="connsiteY52" fmla="*/ 854024 h 3354626"/>
              <a:gd name="connsiteX53" fmla="*/ 2077155 w 4363155"/>
              <a:gd name="connsiteY53" fmla="*/ 1717624 h 3354626"/>
              <a:gd name="connsiteX54" fmla="*/ 2116666 w 4363155"/>
              <a:gd name="connsiteY54" fmla="*/ 1920824 h 3354626"/>
              <a:gd name="connsiteX55" fmla="*/ 2184400 w 4363155"/>
              <a:gd name="connsiteY55" fmla="*/ 1548291 h 3354626"/>
              <a:gd name="connsiteX56" fmla="*/ 2235200 w 4363155"/>
              <a:gd name="connsiteY56" fmla="*/ 1508780 h 3354626"/>
              <a:gd name="connsiteX57" fmla="*/ 2291644 w 4363155"/>
              <a:gd name="connsiteY57" fmla="*/ 1903891 h 3354626"/>
              <a:gd name="connsiteX58" fmla="*/ 2342444 w 4363155"/>
              <a:gd name="connsiteY58" fmla="*/ 2101446 h 3354626"/>
              <a:gd name="connsiteX59" fmla="*/ 2410177 w 4363155"/>
              <a:gd name="connsiteY59" fmla="*/ 1649891 h 3354626"/>
              <a:gd name="connsiteX60" fmla="*/ 2438400 w 4363155"/>
              <a:gd name="connsiteY60" fmla="*/ 1339446 h 3354626"/>
              <a:gd name="connsiteX61" fmla="*/ 2472266 w 4363155"/>
              <a:gd name="connsiteY61" fmla="*/ 1266069 h 3354626"/>
              <a:gd name="connsiteX62" fmla="*/ 2573866 w 4363155"/>
              <a:gd name="connsiteY62" fmla="*/ 1616024 h 3354626"/>
              <a:gd name="connsiteX63" fmla="*/ 2613377 w 4363155"/>
              <a:gd name="connsiteY63" fmla="*/ 1774069 h 3354626"/>
              <a:gd name="connsiteX64" fmla="*/ 2652889 w 4363155"/>
              <a:gd name="connsiteY64" fmla="*/ 1711980 h 3354626"/>
              <a:gd name="connsiteX65" fmla="*/ 2737555 w 4363155"/>
              <a:gd name="connsiteY65" fmla="*/ 1672469 h 3354626"/>
              <a:gd name="connsiteX66" fmla="*/ 2833511 w 4363155"/>
              <a:gd name="connsiteY66" fmla="*/ 1757135 h 3354626"/>
              <a:gd name="connsiteX67" fmla="*/ 2861733 w 4363155"/>
              <a:gd name="connsiteY67" fmla="*/ 1734557 h 3354626"/>
              <a:gd name="connsiteX68" fmla="*/ 2918177 w 4363155"/>
              <a:gd name="connsiteY68" fmla="*/ 1582157 h 3354626"/>
              <a:gd name="connsiteX69" fmla="*/ 2974622 w 4363155"/>
              <a:gd name="connsiteY69" fmla="*/ 1474913 h 3354626"/>
              <a:gd name="connsiteX70" fmla="*/ 3081866 w 4363155"/>
              <a:gd name="connsiteY70" fmla="*/ 1689402 h 3354626"/>
              <a:gd name="connsiteX71" fmla="*/ 3127022 w 4363155"/>
              <a:gd name="connsiteY71" fmla="*/ 1757135 h 3354626"/>
              <a:gd name="connsiteX72" fmla="*/ 3200400 w 4363155"/>
              <a:gd name="connsiteY72" fmla="*/ 1661180 h 3354626"/>
              <a:gd name="connsiteX73" fmla="*/ 3239911 w 4363155"/>
              <a:gd name="connsiteY73" fmla="*/ 1638602 h 3354626"/>
              <a:gd name="connsiteX74" fmla="*/ 3364089 w 4363155"/>
              <a:gd name="connsiteY74" fmla="*/ 1678113 h 3354626"/>
              <a:gd name="connsiteX75" fmla="*/ 3443111 w 4363155"/>
              <a:gd name="connsiteY75" fmla="*/ 1610380 h 3354626"/>
              <a:gd name="connsiteX76" fmla="*/ 3493911 w 4363155"/>
              <a:gd name="connsiteY76" fmla="*/ 1582157 h 3354626"/>
              <a:gd name="connsiteX77" fmla="*/ 3618089 w 4363155"/>
              <a:gd name="connsiteY77" fmla="*/ 1700691 h 3354626"/>
              <a:gd name="connsiteX78" fmla="*/ 3657600 w 4363155"/>
              <a:gd name="connsiteY78" fmla="*/ 1711980 h 3354626"/>
              <a:gd name="connsiteX79" fmla="*/ 3697111 w 4363155"/>
              <a:gd name="connsiteY79" fmla="*/ 1649891 h 3354626"/>
              <a:gd name="connsiteX80" fmla="*/ 3764844 w 4363155"/>
              <a:gd name="connsiteY80" fmla="*/ 1621669 h 3354626"/>
              <a:gd name="connsiteX81" fmla="*/ 3855155 w 4363155"/>
              <a:gd name="connsiteY81" fmla="*/ 1649891 h 3354626"/>
              <a:gd name="connsiteX82" fmla="*/ 3945466 w 4363155"/>
              <a:gd name="connsiteY82" fmla="*/ 1627313 h 3354626"/>
              <a:gd name="connsiteX83" fmla="*/ 4007555 w 4363155"/>
              <a:gd name="connsiteY83" fmla="*/ 1655535 h 3354626"/>
              <a:gd name="connsiteX84" fmla="*/ 4137377 w 4363155"/>
              <a:gd name="connsiteY84" fmla="*/ 1661180 h 3354626"/>
              <a:gd name="connsiteX85" fmla="*/ 4363155 w 4363155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95600 w 4425244"/>
              <a:gd name="connsiteY66" fmla="*/ 175713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43955 w 4425244"/>
              <a:gd name="connsiteY70" fmla="*/ 1689402 h 3354626"/>
              <a:gd name="connsiteX71" fmla="*/ 3189111 w 4425244"/>
              <a:gd name="connsiteY71" fmla="*/ 1757135 h 3354626"/>
              <a:gd name="connsiteX72" fmla="*/ 3262489 w 4425244"/>
              <a:gd name="connsiteY72" fmla="*/ 1661180 h 3354626"/>
              <a:gd name="connsiteX73" fmla="*/ 3302000 w 4425244"/>
              <a:gd name="connsiteY73" fmla="*/ 1638602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95600 w 4425244"/>
              <a:gd name="connsiteY66" fmla="*/ 175713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43955 w 4425244"/>
              <a:gd name="connsiteY70" fmla="*/ 1689402 h 3354626"/>
              <a:gd name="connsiteX71" fmla="*/ 3211044 w 4425244"/>
              <a:gd name="connsiteY71" fmla="*/ 2467409 h 3354626"/>
              <a:gd name="connsiteX72" fmla="*/ 3262489 w 4425244"/>
              <a:gd name="connsiteY72" fmla="*/ 1661180 h 3354626"/>
              <a:gd name="connsiteX73" fmla="*/ 3302000 w 4425244"/>
              <a:gd name="connsiteY73" fmla="*/ 1638602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95600 w 4425244"/>
              <a:gd name="connsiteY66" fmla="*/ 175713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2489 w 4425244"/>
              <a:gd name="connsiteY72" fmla="*/ 1661180 h 3354626"/>
              <a:gd name="connsiteX73" fmla="*/ 3302000 w 4425244"/>
              <a:gd name="connsiteY73" fmla="*/ 1638602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95600 w 4425244"/>
              <a:gd name="connsiteY66" fmla="*/ 175713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2489 w 4425244"/>
              <a:gd name="connsiteY72" fmla="*/ 1661180 h 3354626"/>
              <a:gd name="connsiteX73" fmla="*/ 3351349 w 4425244"/>
              <a:gd name="connsiteY73" fmla="*/ 1795742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95600 w 4425244"/>
              <a:gd name="connsiteY66" fmla="*/ 175713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51349 w 4425244"/>
              <a:gd name="connsiteY73" fmla="*/ 1795742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95600 w 4425244"/>
              <a:gd name="connsiteY66" fmla="*/ 175713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3822 w 4425244"/>
              <a:gd name="connsiteY67" fmla="*/ 1734557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72451 w 4425244"/>
              <a:gd name="connsiteY76" fmla="*/ 1475302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10683 w 4425244"/>
              <a:gd name="connsiteY75" fmla="*/ 1824091 h 3354626"/>
              <a:gd name="connsiteX76" fmla="*/ 3572451 w 4425244"/>
              <a:gd name="connsiteY76" fmla="*/ 1475302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10683 w 4425244"/>
              <a:gd name="connsiteY75" fmla="*/ 1824091 h 3354626"/>
              <a:gd name="connsiteX76" fmla="*/ 3556001 w 4425244"/>
              <a:gd name="connsiteY76" fmla="*/ 1362162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10683 w 4425244"/>
              <a:gd name="connsiteY75" fmla="*/ 1824091 h 3354626"/>
              <a:gd name="connsiteX76" fmla="*/ 3556001 w 4425244"/>
              <a:gd name="connsiteY76" fmla="*/ 1362162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73027 w 4425244"/>
              <a:gd name="connsiteY79" fmla="*/ 2014388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10683 w 4425244"/>
              <a:gd name="connsiteY75" fmla="*/ 1824091 h 3354626"/>
              <a:gd name="connsiteX76" fmla="*/ 3556001 w 4425244"/>
              <a:gd name="connsiteY76" fmla="*/ 1362162 h 3354626"/>
              <a:gd name="connsiteX77" fmla="*/ 3680178 w 4425244"/>
              <a:gd name="connsiteY77" fmla="*/ 1700691 h 3354626"/>
              <a:gd name="connsiteX78" fmla="*/ 3719689 w 4425244"/>
              <a:gd name="connsiteY78" fmla="*/ 1347483 h 3354626"/>
              <a:gd name="connsiteX79" fmla="*/ 3773027 w 4425244"/>
              <a:gd name="connsiteY79" fmla="*/ 2014388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10683 w 4425244"/>
              <a:gd name="connsiteY75" fmla="*/ 1824091 h 3354626"/>
              <a:gd name="connsiteX76" fmla="*/ 3556001 w 4425244"/>
              <a:gd name="connsiteY76" fmla="*/ 1362162 h 3354626"/>
              <a:gd name="connsiteX77" fmla="*/ 3631791 w 4425244"/>
              <a:gd name="connsiteY77" fmla="*/ 2350450 h 3354626"/>
              <a:gd name="connsiteX78" fmla="*/ 3719689 w 4425244"/>
              <a:gd name="connsiteY78" fmla="*/ 1347483 h 3354626"/>
              <a:gd name="connsiteX79" fmla="*/ 3773027 w 4425244"/>
              <a:gd name="connsiteY79" fmla="*/ 2014388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10683 w 4425244"/>
              <a:gd name="connsiteY75" fmla="*/ 1824091 h 3354626"/>
              <a:gd name="connsiteX76" fmla="*/ 3576740 w 4425244"/>
              <a:gd name="connsiteY76" fmla="*/ 300361 h 3354626"/>
              <a:gd name="connsiteX77" fmla="*/ 3631791 w 4425244"/>
              <a:gd name="connsiteY77" fmla="*/ 2350450 h 3354626"/>
              <a:gd name="connsiteX78" fmla="*/ 3719689 w 4425244"/>
              <a:gd name="connsiteY78" fmla="*/ 1347483 h 3354626"/>
              <a:gd name="connsiteX79" fmla="*/ 3773027 w 4425244"/>
              <a:gd name="connsiteY79" fmla="*/ 2014388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3770 w 4425244"/>
              <a:gd name="connsiteY75" fmla="*/ 2022189 h 3354626"/>
              <a:gd name="connsiteX76" fmla="*/ 3576740 w 4425244"/>
              <a:gd name="connsiteY76" fmla="*/ 300361 h 3354626"/>
              <a:gd name="connsiteX77" fmla="*/ 3631791 w 4425244"/>
              <a:gd name="connsiteY77" fmla="*/ 2350450 h 3354626"/>
              <a:gd name="connsiteX78" fmla="*/ 3719689 w 4425244"/>
              <a:gd name="connsiteY78" fmla="*/ 1347483 h 3354626"/>
              <a:gd name="connsiteX79" fmla="*/ 3773027 w 4425244"/>
              <a:gd name="connsiteY79" fmla="*/ 2014388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60740 w 4425244"/>
              <a:gd name="connsiteY74" fmla="*/ 877803 h 3354626"/>
              <a:gd name="connsiteX75" fmla="*/ 3503770 w 4425244"/>
              <a:gd name="connsiteY75" fmla="*/ 2022189 h 3354626"/>
              <a:gd name="connsiteX76" fmla="*/ 3576740 w 4425244"/>
              <a:gd name="connsiteY76" fmla="*/ 300361 h 3354626"/>
              <a:gd name="connsiteX77" fmla="*/ 3631791 w 4425244"/>
              <a:gd name="connsiteY77" fmla="*/ 2350450 h 3354626"/>
              <a:gd name="connsiteX78" fmla="*/ 3719689 w 4425244"/>
              <a:gd name="connsiteY78" fmla="*/ 1347483 h 3354626"/>
              <a:gd name="connsiteX79" fmla="*/ 3773027 w 4425244"/>
              <a:gd name="connsiteY79" fmla="*/ 2014388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4425244" h="3354626">
                <a:moveTo>
                  <a:pt x="0" y="1627313"/>
                </a:moveTo>
                <a:cubicBezTo>
                  <a:pt x="67733" y="1592506"/>
                  <a:pt x="91252" y="1434461"/>
                  <a:pt x="118533" y="1435402"/>
                </a:cubicBezTo>
                <a:cubicBezTo>
                  <a:pt x="145814" y="1436343"/>
                  <a:pt x="143934" y="1467387"/>
                  <a:pt x="163689" y="1632957"/>
                </a:cubicBezTo>
                <a:cubicBezTo>
                  <a:pt x="183444" y="1798527"/>
                  <a:pt x="222014" y="2282068"/>
                  <a:pt x="237066" y="2428824"/>
                </a:cubicBezTo>
                <a:cubicBezTo>
                  <a:pt x="252118" y="2575580"/>
                  <a:pt x="248356" y="2497498"/>
                  <a:pt x="254000" y="2513491"/>
                </a:cubicBezTo>
                <a:cubicBezTo>
                  <a:pt x="259645" y="2529484"/>
                  <a:pt x="266229" y="2555825"/>
                  <a:pt x="270933" y="2524780"/>
                </a:cubicBezTo>
                <a:cubicBezTo>
                  <a:pt x="275637" y="2493735"/>
                  <a:pt x="266229" y="2704461"/>
                  <a:pt x="282222" y="2327224"/>
                </a:cubicBezTo>
                <a:cubicBezTo>
                  <a:pt x="298215" y="1949987"/>
                  <a:pt x="352778" y="625424"/>
                  <a:pt x="366889" y="261357"/>
                </a:cubicBezTo>
                <a:cubicBezTo>
                  <a:pt x="381000" y="-102710"/>
                  <a:pt x="364067" y="176691"/>
                  <a:pt x="366889" y="142824"/>
                </a:cubicBezTo>
                <a:cubicBezTo>
                  <a:pt x="369711" y="108957"/>
                  <a:pt x="383822" y="58157"/>
                  <a:pt x="383822" y="58157"/>
                </a:cubicBezTo>
                <a:cubicBezTo>
                  <a:pt x="389466" y="43105"/>
                  <a:pt x="392288" y="-61317"/>
                  <a:pt x="400755" y="52513"/>
                </a:cubicBezTo>
                <a:cubicBezTo>
                  <a:pt x="409222" y="166343"/>
                  <a:pt x="424274" y="378950"/>
                  <a:pt x="434622" y="741135"/>
                </a:cubicBezTo>
                <a:cubicBezTo>
                  <a:pt x="444970" y="1103320"/>
                  <a:pt x="451555" y="1816402"/>
                  <a:pt x="462844" y="2225624"/>
                </a:cubicBezTo>
                <a:cubicBezTo>
                  <a:pt x="474133" y="2634846"/>
                  <a:pt x="492948" y="3010202"/>
                  <a:pt x="502355" y="3196469"/>
                </a:cubicBezTo>
                <a:cubicBezTo>
                  <a:pt x="511762" y="3382736"/>
                  <a:pt x="512704" y="3361098"/>
                  <a:pt x="519289" y="3343224"/>
                </a:cubicBezTo>
                <a:cubicBezTo>
                  <a:pt x="525874" y="3325350"/>
                  <a:pt x="531518" y="3410957"/>
                  <a:pt x="541866" y="3089224"/>
                </a:cubicBezTo>
                <a:cubicBezTo>
                  <a:pt x="552214" y="2767491"/>
                  <a:pt x="568207" y="1842743"/>
                  <a:pt x="581378" y="1412824"/>
                </a:cubicBezTo>
                <a:cubicBezTo>
                  <a:pt x="594549" y="982905"/>
                  <a:pt x="612422" y="679046"/>
                  <a:pt x="620889" y="509713"/>
                </a:cubicBezTo>
                <a:cubicBezTo>
                  <a:pt x="629356" y="340380"/>
                  <a:pt x="622771" y="299928"/>
                  <a:pt x="632178" y="396824"/>
                </a:cubicBezTo>
                <a:cubicBezTo>
                  <a:pt x="641585" y="493720"/>
                  <a:pt x="660400" y="708209"/>
                  <a:pt x="677333" y="1091091"/>
                </a:cubicBezTo>
                <a:cubicBezTo>
                  <a:pt x="694266" y="1473972"/>
                  <a:pt x="717785" y="2460809"/>
                  <a:pt x="733778" y="2694113"/>
                </a:cubicBezTo>
                <a:cubicBezTo>
                  <a:pt x="749771" y="2927417"/>
                  <a:pt x="757297" y="2855920"/>
                  <a:pt x="773289" y="2490913"/>
                </a:cubicBezTo>
                <a:cubicBezTo>
                  <a:pt x="789282" y="2125906"/>
                  <a:pt x="808096" y="831447"/>
                  <a:pt x="829733" y="504069"/>
                </a:cubicBezTo>
                <a:cubicBezTo>
                  <a:pt x="851370" y="176691"/>
                  <a:pt x="883355" y="203972"/>
                  <a:pt x="903111" y="526646"/>
                </a:cubicBezTo>
                <a:cubicBezTo>
                  <a:pt x="922867" y="849320"/>
                  <a:pt x="938859" y="2057232"/>
                  <a:pt x="948266" y="2440113"/>
                </a:cubicBezTo>
                <a:cubicBezTo>
                  <a:pt x="957673" y="2822994"/>
                  <a:pt x="947325" y="2886024"/>
                  <a:pt x="959555" y="2823935"/>
                </a:cubicBezTo>
                <a:cubicBezTo>
                  <a:pt x="971785" y="2761846"/>
                  <a:pt x="1004711" y="2390254"/>
                  <a:pt x="1021644" y="2067580"/>
                </a:cubicBezTo>
                <a:cubicBezTo>
                  <a:pt x="1038577" y="1744906"/>
                  <a:pt x="1047044" y="1082624"/>
                  <a:pt x="1061155" y="887891"/>
                </a:cubicBezTo>
                <a:cubicBezTo>
                  <a:pt x="1075266" y="693158"/>
                  <a:pt x="1089378" y="660232"/>
                  <a:pt x="1106311" y="899180"/>
                </a:cubicBezTo>
                <a:cubicBezTo>
                  <a:pt x="1123244" y="1138128"/>
                  <a:pt x="1145822" y="2072284"/>
                  <a:pt x="1162755" y="2321580"/>
                </a:cubicBezTo>
                <a:cubicBezTo>
                  <a:pt x="1179688" y="2570876"/>
                  <a:pt x="1191918" y="2595335"/>
                  <a:pt x="1207911" y="2394957"/>
                </a:cubicBezTo>
                <a:cubicBezTo>
                  <a:pt x="1223904" y="2194579"/>
                  <a:pt x="1246481" y="1390246"/>
                  <a:pt x="1258711" y="1119313"/>
                </a:cubicBezTo>
                <a:cubicBezTo>
                  <a:pt x="1270941" y="848380"/>
                  <a:pt x="1269059" y="828623"/>
                  <a:pt x="1281289" y="769357"/>
                </a:cubicBezTo>
                <a:cubicBezTo>
                  <a:pt x="1293519" y="710091"/>
                  <a:pt x="1316097" y="545462"/>
                  <a:pt x="1332089" y="763714"/>
                </a:cubicBezTo>
                <a:cubicBezTo>
                  <a:pt x="1348081" y="981966"/>
                  <a:pt x="1365955" y="1788180"/>
                  <a:pt x="1377244" y="2078869"/>
                </a:cubicBezTo>
                <a:cubicBezTo>
                  <a:pt x="1388533" y="2369558"/>
                  <a:pt x="1393237" y="2427883"/>
                  <a:pt x="1399822" y="2507846"/>
                </a:cubicBezTo>
                <a:cubicBezTo>
                  <a:pt x="1406407" y="2587809"/>
                  <a:pt x="1407348" y="2656483"/>
                  <a:pt x="1416755" y="2558646"/>
                </a:cubicBezTo>
                <a:cubicBezTo>
                  <a:pt x="1426162" y="2460809"/>
                  <a:pt x="1441214" y="2189876"/>
                  <a:pt x="1456266" y="1920824"/>
                </a:cubicBezTo>
                <a:cubicBezTo>
                  <a:pt x="1471318" y="1651772"/>
                  <a:pt x="1492955" y="1111787"/>
                  <a:pt x="1507066" y="944335"/>
                </a:cubicBezTo>
                <a:cubicBezTo>
                  <a:pt x="1521177" y="776883"/>
                  <a:pt x="1530585" y="848381"/>
                  <a:pt x="1540933" y="916114"/>
                </a:cubicBezTo>
                <a:cubicBezTo>
                  <a:pt x="1551281" y="983847"/>
                  <a:pt x="1559748" y="1124017"/>
                  <a:pt x="1569155" y="1350735"/>
                </a:cubicBezTo>
                <a:cubicBezTo>
                  <a:pt x="1578562" y="1577453"/>
                  <a:pt x="1588911" y="2073224"/>
                  <a:pt x="1597378" y="2276424"/>
                </a:cubicBezTo>
                <a:cubicBezTo>
                  <a:pt x="1605845" y="2479624"/>
                  <a:pt x="1609607" y="2551120"/>
                  <a:pt x="1619955" y="2569935"/>
                </a:cubicBezTo>
                <a:cubicBezTo>
                  <a:pt x="1630303" y="2588750"/>
                  <a:pt x="1643473" y="2667772"/>
                  <a:pt x="1659466" y="2389313"/>
                </a:cubicBezTo>
                <a:cubicBezTo>
                  <a:pt x="1675459" y="2110854"/>
                  <a:pt x="1699918" y="1219972"/>
                  <a:pt x="1715911" y="899180"/>
                </a:cubicBezTo>
                <a:cubicBezTo>
                  <a:pt x="1731904" y="578388"/>
                  <a:pt x="1741311" y="534173"/>
                  <a:pt x="1755422" y="464558"/>
                </a:cubicBezTo>
                <a:cubicBezTo>
                  <a:pt x="1769533" y="394943"/>
                  <a:pt x="1783644" y="171047"/>
                  <a:pt x="1800577" y="481491"/>
                </a:cubicBezTo>
                <a:cubicBezTo>
                  <a:pt x="1817510" y="791935"/>
                  <a:pt x="1842911" y="1936817"/>
                  <a:pt x="1857022" y="2327224"/>
                </a:cubicBezTo>
                <a:cubicBezTo>
                  <a:pt x="1871133" y="2717631"/>
                  <a:pt x="1878659" y="2727039"/>
                  <a:pt x="1885244" y="2823935"/>
                </a:cubicBezTo>
                <a:cubicBezTo>
                  <a:pt x="1891829" y="2920831"/>
                  <a:pt x="1885244" y="3009261"/>
                  <a:pt x="1896533" y="2908602"/>
                </a:cubicBezTo>
                <a:cubicBezTo>
                  <a:pt x="1907822" y="2807943"/>
                  <a:pt x="1935104" y="2515373"/>
                  <a:pt x="1952978" y="2219980"/>
                </a:cubicBezTo>
                <a:cubicBezTo>
                  <a:pt x="1970852" y="1924587"/>
                  <a:pt x="1989667" y="1363905"/>
                  <a:pt x="2003778" y="1136246"/>
                </a:cubicBezTo>
                <a:cubicBezTo>
                  <a:pt x="2017889" y="908587"/>
                  <a:pt x="2015066" y="757128"/>
                  <a:pt x="2037644" y="854024"/>
                </a:cubicBezTo>
                <a:cubicBezTo>
                  <a:pt x="2060222" y="950920"/>
                  <a:pt x="2115725" y="1539824"/>
                  <a:pt x="2139244" y="1717624"/>
                </a:cubicBezTo>
                <a:cubicBezTo>
                  <a:pt x="2162763" y="1895424"/>
                  <a:pt x="2160881" y="1949046"/>
                  <a:pt x="2178755" y="1920824"/>
                </a:cubicBezTo>
                <a:cubicBezTo>
                  <a:pt x="2196629" y="1892602"/>
                  <a:pt x="2226733" y="1616965"/>
                  <a:pt x="2246489" y="1548291"/>
                </a:cubicBezTo>
                <a:cubicBezTo>
                  <a:pt x="2266245" y="1479617"/>
                  <a:pt x="2279415" y="1449513"/>
                  <a:pt x="2297289" y="1508780"/>
                </a:cubicBezTo>
                <a:cubicBezTo>
                  <a:pt x="2315163" y="1568047"/>
                  <a:pt x="2335859" y="1805114"/>
                  <a:pt x="2353733" y="1903891"/>
                </a:cubicBezTo>
                <a:cubicBezTo>
                  <a:pt x="2371607" y="2002668"/>
                  <a:pt x="2385692" y="2234920"/>
                  <a:pt x="2404533" y="2101446"/>
                </a:cubicBezTo>
                <a:cubicBezTo>
                  <a:pt x="2423374" y="1967972"/>
                  <a:pt x="2447134" y="1041476"/>
                  <a:pt x="2466782" y="1103044"/>
                </a:cubicBezTo>
                <a:cubicBezTo>
                  <a:pt x="2486430" y="1164612"/>
                  <a:pt x="2501107" y="2466732"/>
                  <a:pt x="2522422" y="2470856"/>
                </a:cubicBezTo>
                <a:cubicBezTo>
                  <a:pt x="2543737" y="2474980"/>
                  <a:pt x="2575750" y="1270259"/>
                  <a:pt x="2594672" y="1127787"/>
                </a:cubicBezTo>
                <a:cubicBezTo>
                  <a:pt x="2613594" y="985315"/>
                  <a:pt x="2622489" y="1508310"/>
                  <a:pt x="2635955" y="1616024"/>
                </a:cubicBezTo>
                <a:cubicBezTo>
                  <a:pt x="2649421" y="1723738"/>
                  <a:pt x="2662296" y="1758076"/>
                  <a:pt x="2675466" y="1774069"/>
                </a:cubicBezTo>
                <a:cubicBezTo>
                  <a:pt x="2688636" y="1790062"/>
                  <a:pt x="2694282" y="1728913"/>
                  <a:pt x="2714978" y="1711980"/>
                </a:cubicBezTo>
                <a:cubicBezTo>
                  <a:pt x="2735674" y="1695047"/>
                  <a:pt x="2774110" y="1588468"/>
                  <a:pt x="2799644" y="1672469"/>
                </a:cubicBezTo>
                <a:cubicBezTo>
                  <a:pt x="2825178" y="1756470"/>
                  <a:pt x="2846573" y="2237065"/>
                  <a:pt x="2868183" y="2215985"/>
                </a:cubicBezTo>
                <a:cubicBezTo>
                  <a:pt x="2889793" y="2194905"/>
                  <a:pt x="2909711" y="1581437"/>
                  <a:pt x="2929305" y="1545988"/>
                </a:cubicBezTo>
                <a:cubicBezTo>
                  <a:pt x="2948899" y="1510540"/>
                  <a:pt x="2967848" y="2015140"/>
                  <a:pt x="2985749" y="2003294"/>
                </a:cubicBezTo>
                <a:cubicBezTo>
                  <a:pt x="3003650" y="1991448"/>
                  <a:pt x="3016741" y="1653988"/>
                  <a:pt x="3036711" y="1474913"/>
                </a:cubicBezTo>
                <a:cubicBezTo>
                  <a:pt x="3056681" y="1295838"/>
                  <a:pt x="3076517" y="763427"/>
                  <a:pt x="3105572" y="928843"/>
                </a:cubicBezTo>
                <a:cubicBezTo>
                  <a:pt x="3134628" y="1094259"/>
                  <a:pt x="3183977" y="2374686"/>
                  <a:pt x="3211044" y="2467409"/>
                </a:cubicBezTo>
                <a:cubicBezTo>
                  <a:pt x="3238111" y="2560132"/>
                  <a:pt x="3241846" y="1552081"/>
                  <a:pt x="3267972" y="1485183"/>
                </a:cubicBezTo>
                <a:cubicBezTo>
                  <a:pt x="3294098" y="1418285"/>
                  <a:pt x="3335671" y="2167253"/>
                  <a:pt x="3367799" y="2066023"/>
                </a:cubicBezTo>
                <a:cubicBezTo>
                  <a:pt x="3399927" y="1964793"/>
                  <a:pt x="3438078" y="885109"/>
                  <a:pt x="3460740" y="877803"/>
                </a:cubicBezTo>
                <a:cubicBezTo>
                  <a:pt x="3483402" y="870497"/>
                  <a:pt x="3484437" y="2118429"/>
                  <a:pt x="3503770" y="2022189"/>
                </a:cubicBezTo>
                <a:cubicBezTo>
                  <a:pt x="3523103" y="1925949"/>
                  <a:pt x="3555403" y="245651"/>
                  <a:pt x="3576740" y="300361"/>
                </a:cubicBezTo>
                <a:cubicBezTo>
                  <a:pt x="3598077" y="355071"/>
                  <a:pt x="3607966" y="2175930"/>
                  <a:pt x="3631791" y="2350450"/>
                </a:cubicBezTo>
                <a:cubicBezTo>
                  <a:pt x="3655616" y="2524970"/>
                  <a:pt x="3696150" y="1403493"/>
                  <a:pt x="3719689" y="1347483"/>
                </a:cubicBezTo>
                <a:cubicBezTo>
                  <a:pt x="3743228" y="1291473"/>
                  <a:pt x="3755153" y="1968690"/>
                  <a:pt x="3773027" y="2014388"/>
                </a:cubicBezTo>
                <a:cubicBezTo>
                  <a:pt x="3790901" y="2060086"/>
                  <a:pt x="3802897" y="1682418"/>
                  <a:pt x="3826933" y="1621669"/>
                </a:cubicBezTo>
                <a:cubicBezTo>
                  <a:pt x="3850969" y="1560920"/>
                  <a:pt x="3887140" y="1648950"/>
                  <a:pt x="3917244" y="1649891"/>
                </a:cubicBezTo>
                <a:cubicBezTo>
                  <a:pt x="3947348" y="1650832"/>
                  <a:pt x="3982155" y="1626372"/>
                  <a:pt x="4007555" y="1627313"/>
                </a:cubicBezTo>
                <a:cubicBezTo>
                  <a:pt x="4032955" y="1628254"/>
                  <a:pt x="4037659" y="1649891"/>
                  <a:pt x="4069644" y="1655535"/>
                </a:cubicBezTo>
                <a:cubicBezTo>
                  <a:pt x="4101629" y="1661179"/>
                  <a:pt x="4140200" y="1664002"/>
                  <a:pt x="4199466" y="1661180"/>
                </a:cubicBezTo>
                <a:cubicBezTo>
                  <a:pt x="4258732" y="1658358"/>
                  <a:pt x="4341988" y="1648480"/>
                  <a:pt x="4425244" y="1638602"/>
                </a:cubicBezTo>
              </a:path>
            </a:pathLst>
          </a:custGeom>
          <a:noFill/>
          <a:ln w="63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de-DE"/>
          </a:p>
        </p:txBody>
      </p:sp>
      <p:sp>
        <p:nvSpPr>
          <p:cNvPr id="19" name="Freeform 292">
            <a:extLst>
              <a:ext uri="{FF2B5EF4-FFF2-40B4-BE49-F238E27FC236}">
                <a16:creationId xmlns:a16="http://schemas.microsoft.com/office/drawing/2014/main" xmlns="" id="{18799F1F-12B4-B44F-AE73-A17109BDBD5C}"/>
              </a:ext>
            </a:extLst>
          </p:cNvPr>
          <p:cNvSpPr/>
          <p:nvPr/>
        </p:nvSpPr>
        <p:spPr>
          <a:xfrm>
            <a:off x="2272934" y="1160220"/>
            <a:ext cx="1458041" cy="573103"/>
          </a:xfrm>
          <a:custGeom>
            <a:avLst/>
            <a:gdLst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59467 w 4775200"/>
              <a:gd name="connsiteY35" fmla="*/ 673402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082800 w 4775200"/>
              <a:gd name="connsiteY47" fmla="*/ 447624 h 3354626"/>
              <a:gd name="connsiteX48" fmla="*/ 2111022 w 4775200"/>
              <a:gd name="connsiteY48" fmla="*/ 351669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59467 w 4775200"/>
              <a:gd name="connsiteY35" fmla="*/ 673402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082800 w 4775200"/>
              <a:gd name="connsiteY47" fmla="*/ 447624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59467 w 4775200"/>
              <a:gd name="connsiteY35" fmla="*/ 673402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47245 w 4775200"/>
              <a:gd name="connsiteY58" fmla="*/ 15087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38602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47245 w 4775200"/>
              <a:gd name="connsiteY58" fmla="*/ 15087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372534 w 4775200"/>
              <a:gd name="connsiteY1" fmla="*/ 1632958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47245 w 4775200"/>
              <a:gd name="connsiteY58" fmla="*/ 15087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13111"/>
              <a:gd name="connsiteY0" fmla="*/ 1644247 h 3354626"/>
              <a:gd name="connsiteX1" fmla="*/ 310445 w 4713111"/>
              <a:gd name="connsiteY1" fmla="*/ 1632958 h 3354626"/>
              <a:gd name="connsiteX2" fmla="*/ 349956 w 4713111"/>
              <a:gd name="connsiteY2" fmla="*/ 1531357 h 3354626"/>
              <a:gd name="connsiteX3" fmla="*/ 406400 w 4713111"/>
              <a:gd name="connsiteY3" fmla="*/ 1435402 h 3354626"/>
              <a:gd name="connsiteX4" fmla="*/ 451556 w 4713111"/>
              <a:gd name="connsiteY4" fmla="*/ 1632957 h 3354626"/>
              <a:gd name="connsiteX5" fmla="*/ 524933 w 4713111"/>
              <a:gd name="connsiteY5" fmla="*/ 2428824 h 3354626"/>
              <a:gd name="connsiteX6" fmla="*/ 541867 w 4713111"/>
              <a:gd name="connsiteY6" fmla="*/ 2513491 h 3354626"/>
              <a:gd name="connsiteX7" fmla="*/ 558800 w 4713111"/>
              <a:gd name="connsiteY7" fmla="*/ 2524780 h 3354626"/>
              <a:gd name="connsiteX8" fmla="*/ 570089 w 4713111"/>
              <a:gd name="connsiteY8" fmla="*/ 2327224 h 3354626"/>
              <a:gd name="connsiteX9" fmla="*/ 654756 w 4713111"/>
              <a:gd name="connsiteY9" fmla="*/ 261357 h 3354626"/>
              <a:gd name="connsiteX10" fmla="*/ 654756 w 4713111"/>
              <a:gd name="connsiteY10" fmla="*/ 142824 h 3354626"/>
              <a:gd name="connsiteX11" fmla="*/ 671689 w 4713111"/>
              <a:gd name="connsiteY11" fmla="*/ 58157 h 3354626"/>
              <a:gd name="connsiteX12" fmla="*/ 688622 w 4713111"/>
              <a:gd name="connsiteY12" fmla="*/ 52513 h 3354626"/>
              <a:gd name="connsiteX13" fmla="*/ 722489 w 4713111"/>
              <a:gd name="connsiteY13" fmla="*/ 741135 h 3354626"/>
              <a:gd name="connsiteX14" fmla="*/ 750711 w 4713111"/>
              <a:gd name="connsiteY14" fmla="*/ 2225624 h 3354626"/>
              <a:gd name="connsiteX15" fmla="*/ 790222 w 4713111"/>
              <a:gd name="connsiteY15" fmla="*/ 3196469 h 3354626"/>
              <a:gd name="connsiteX16" fmla="*/ 807156 w 4713111"/>
              <a:gd name="connsiteY16" fmla="*/ 3343224 h 3354626"/>
              <a:gd name="connsiteX17" fmla="*/ 829733 w 4713111"/>
              <a:gd name="connsiteY17" fmla="*/ 3089224 h 3354626"/>
              <a:gd name="connsiteX18" fmla="*/ 869245 w 4713111"/>
              <a:gd name="connsiteY18" fmla="*/ 1412824 h 3354626"/>
              <a:gd name="connsiteX19" fmla="*/ 908756 w 4713111"/>
              <a:gd name="connsiteY19" fmla="*/ 509713 h 3354626"/>
              <a:gd name="connsiteX20" fmla="*/ 920045 w 4713111"/>
              <a:gd name="connsiteY20" fmla="*/ 396824 h 3354626"/>
              <a:gd name="connsiteX21" fmla="*/ 965200 w 4713111"/>
              <a:gd name="connsiteY21" fmla="*/ 1091091 h 3354626"/>
              <a:gd name="connsiteX22" fmla="*/ 1021645 w 4713111"/>
              <a:gd name="connsiteY22" fmla="*/ 2694113 h 3354626"/>
              <a:gd name="connsiteX23" fmla="*/ 1061156 w 4713111"/>
              <a:gd name="connsiteY23" fmla="*/ 2490913 h 3354626"/>
              <a:gd name="connsiteX24" fmla="*/ 1117600 w 4713111"/>
              <a:gd name="connsiteY24" fmla="*/ 504069 h 3354626"/>
              <a:gd name="connsiteX25" fmla="*/ 1190978 w 4713111"/>
              <a:gd name="connsiteY25" fmla="*/ 526646 h 3354626"/>
              <a:gd name="connsiteX26" fmla="*/ 1236133 w 4713111"/>
              <a:gd name="connsiteY26" fmla="*/ 2440113 h 3354626"/>
              <a:gd name="connsiteX27" fmla="*/ 1247422 w 4713111"/>
              <a:gd name="connsiteY27" fmla="*/ 2823935 h 3354626"/>
              <a:gd name="connsiteX28" fmla="*/ 1309511 w 4713111"/>
              <a:gd name="connsiteY28" fmla="*/ 2067580 h 3354626"/>
              <a:gd name="connsiteX29" fmla="*/ 1349022 w 4713111"/>
              <a:gd name="connsiteY29" fmla="*/ 887891 h 3354626"/>
              <a:gd name="connsiteX30" fmla="*/ 1394178 w 4713111"/>
              <a:gd name="connsiteY30" fmla="*/ 899180 h 3354626"/>
              <a:gd name="connsiteX31" fmla="*/ 1450622 w 4713111"/>
              <a:gd name="connsiteY31" fmla="*/ 2321580 h 3354626"/>
              <a:gd name="connsiteX32" fmla="*/ 1495778 w 4713111"/>
              <a:gd name="connsiteY32" fmla="*/ 2394957 h 3354626"/>
              <a:gd name="connsiteX33" fmla="*/ 1546578 w 4713111"/>
              <a:gd name="connsiteY33" fmla="*/ 1119313 h 3354626"/>
              <a:gd name="connsiteX34" fmla="*/ 1569156 w 4713111"/>
              <a:gd name="connsiteY34" fmla="*/ 769357 h 3354626"/>
              <a:gd name="connsiteX35" fmla="*/ 1619956 w 4713111"/>
              <a:gd name="connsiteY35" fmla="*/ 763714 h 3354626"/>
              <a:gd name="connsiteX36" fmla="*/ 1665111 w 4713111"/>
              <a:gd name="connsiteY36" fmla="*/ 2078869 h 3354626"/>
              <a:gd name="connsiteX37" fmla="*/ 1687689 w 4713111"/>
              <a:gd name="connsiteY37" fmla="*/ 2507846 h 3354626"/>
              <a:gd name="connsiteX38" fmla="*/ 1704622 w 4713111"/>
              <a:gd name="connsiteY38" fmla="*/ 2558646 h 3354626"/>
              <a:gd name="connsiteX39" fmla="*/ 1744133 w 4713111"/>
              <a:gd name="connsiteY39" fmla="*/ 1920824 h 3354626"/>
              <a:gd name="connsiteX40" fmla="*/ 1794933 w 4713111"/>
              <a:gd name="connsiteY40" fmla="*/ 944335 h 3354626"/>
              <a:gd name="connsiteX41" fmla="*/ 1828800 w 4713111"/>
              <a:gd name="connsiteY41" fmla="*/ 916114 h 3354626"/>
              <a:gd name="connsiteX42" fmla="*/ 1857022 w 4713111"/>
              <a:gd name="connsiteY42" fmla="*/ 1350735 h 3354626"/>
              <a:gd name="connsiteX43" fmla="*/ 1885245 w 4713111"/>
              <a:gd name="connsiteY43" fmla="*/ 2276424 h 3354626"/>
              <a:gd name="connsiteX44" fmla="*/ 1907822 w 4713111"/>
              <a:gd name="connsiteY44" fmla="*/ 2569935 h 3354626"/>
              <a:gd name="connsiteX45" fmla="*/ 1947333 w 4713111"/>
              <a:gd name="connsiteY45" fmla="*/ 2389313 h 3354626"/>
              <a:gd name="connsiteX46" fmla="*/ 2003778 w 4713111"/>
              <a:gd name="connsiteY46" fmla="*/ 899180 h 3354626"/>
              <a:gd name="connsiteX47" fmla="*/ 2043289 w 4713111"/>
              <a:gd name="connsiteY47" fmla="*/ 464558 h 3354626"/>
              <a:gd name="connsiteX48" fmla="*/ 2088444 w 4713111"/>
              <a:gd name="connsiteY48" fmla="*/ 481491 h 3354626"/>
              <a:gd name="connsiteX49" fmla="*/ 2144889 w 4713111"/>
              <a:gd name="connsiteY49" fmla="*/ 2327224 h 3354626"/>
              <a:gd name="connsiteX50" fmla="*/ 2173111 w 4713111"/>
              <a:gd name="connsiteY50" fmla="*/ 2823935 h 3354626"/>
              <a:gd name="connsiteX51" fmla="*/ 2184400 w 4713111"/>
              <a:gd name="connsiteY51" fmla="*/ 2908602 h 3354626"/>
              <a:gd name="connsiteX52" fmla="*/ 2240845 w 4713111"/>
              <a:gd name="connsiteY52" fmla="*/ 2219980 h 3354626"/>
              <a:gd name="connsiteX53" fmla="*/ 2291645 w 4713111"/>
              <a:gd name="connsiteY53" fmla="*/ 1136246 h 3354626"/>
              <a:gd name="connsiteX54" fmla="*/ 2325511 w 4713111"/>
              <a:gd name="connsiteY54" fmla="*/ 854024 h 3354626"/>
              <a:gd name="connsiteX55" fmla="*/ 2427111 w 4713111"/>
              <a:gd name="connsiteY55" fmla="*/ 1717624 h 3354626"/>
              <a:gd name="connsiteX56" fmla="*/ 2466622 w 4713111"/>
              <a:gd name="connsiteY56" fmla="*/ 1920824 h 3354626"/>
              <a:gd name="connsiteX57" fmla="*/ 2534356 w 4713111"/>
              <a:gd name="connsiteY57" fmla="*/ 1548291 h 3354626"/>
              <a:gd name="connsiteX58" fmla="*/ 2585156 w 4713111"/>
              <a:gd name="connsiteY58" fmla="*/ 1508780 h 3354626"/>
              <a:gd name="connsiteX59" fmla="*/ 2641600 w 4713111"/>
              <a:gd name="connsiteY59" fmla="*/ 1903891 h 3354626"/>
              <a:gd name="connsiteX60" fmla="*/ 2692400 w 4713111"/>
              <a:gd name="connsiteY60" fmla="*/ 2101446 h 3354626"/>
              <a:gd name="connsiteX61" fmla="*/ 2760133 w 4713111"/>
              <a:gd name="connsiteY61" fmla="*/ 1649891 h 3354626"/>
              <a:gd name="connsiteX62" fmla="*/ 2788356 w 4713111"/>
              <a:gd name="connsiteY62" fmla="*/ 1339446 h 3354626"/>
              <a:gd name="connsiteX63" fmla="*/ 2822222 w 4713111"/>
              <a:gd name="connsiteY63" fmla="*/ 1266069 h 3354626"/>
              <a:gd name="connsiteX64" fmla="*/ 2923822 w 4713111"/>
              <a:gd name="connsiteY64" fmla="*/ 1616024 h 3354626"/>
              <a:gd name="connsiteX65" fmla="*/ 2963333 w 4713111"/>
              <a:gd name="connsiteY65" fmla="*/ 1774069 h 3354626"/>
              <a:gd name="connsiteX66" fmla="*/ 3002845 w 4713111"/>
              <a:gd name="connsiteY66" fmla="*/ 1711980 h 3354626"/>
              <a:gd name="connsiteX67" fmla="*/ 3087511 w 4713111"/>
              <a:gd name="connsiteY67" fmla="*/ 1672469 h 3354626"/>
              <a:gd name="connsiteX68" fmla="*/ 3183467 w 4713111"/>
              <a:gd name="connsiteY68" fmla="*/ 1757135 h 3354626"/>
              <a:gd name="connsiteX69" fmla="*/ 3211689 w 4713111"/>
              <a:gd name="connsiteY69" fmla="*/ 1734557 h 3354626"/>
              <a:gd name="connsiteX70" fmla="*/ 3268133 w 4713111"/>
              <a:gd name="connsiteY70" fmla="*/ 1582157 h 3354626"/>
              <a:gd name="connsiteX71" fmla="*/ 3324578 w 4713111"/>
              <a:gd name="connsiteY71" fmla="*/ 1474913 h 3354626"/>
              <a:gd name="connsiteX72" fmla="*/ 3431822 w 4713111"/>
              <a:gd name="connsiteY72" fmla="*/ 1689402 h 3354626"/>
              <a:gd name="connsiteX73" fmla="*/ 3476978 w 4713111"/>
              <a:gd name="connsiteY73" fmla="*/ 1757135 h 3354626"/>
              <a:gd name="connsiteX74" fmla="*/ 3550356 w 4713111"/>
              <a:gd name="connsiteY74" fmla="*/ 1661180 h 3354626"/>
              <a:gd name="connsiteX75" fmla="*/ 3589867 w 4713111"/>
              <a:gd name="connsiteY75" fmla="*/ 1638602 h 3354626"/>
              <a:gd name="connsiteX76" fmla="*/ 3714045 w 4713111"/>
              <a:gd name="connsiteY76" fmla="*/ 1678113 h 3354626"/>
              <a:gd name="connsiteX77" fmla="*/ 3793067 w 4713111"/>
              <a:gd name="connsiteY77" fmla="*/ 1610380 h 3354626"/>
              <a:gd name="connsiteX78" fmla="*/ 3843867 w 4713111"/>
              <a:gd name="connsiteY78" fmla="*/ 1582157 h 3354626"/>
              <a:gd name="connsiteX79" fmla="*/ 3968045 w 4713111"/>
              <a:gd name="connsiteY79" fmla="*/ 1700691 h 3354626"/>
              <a:gd name="connsiteX80" fmla="*/ 4007556 w 4713111"/>
              <a:gd name="connsiteY80" fmla="*/ 1711980 h 3354626"/>
              <a:gd name="connsiteX81" fmla="*/ 4047067 w 4713111"/>
              <a:gd name="connsiteY81" fmla="*/ 1649891 h 3354626"/>
              <a:gd name="connsiteX82" fmla="*/ 4114800 w 4713111"/>
              <a:gd name="connsiteY82" fmla="*/ 1621669 h 3354626"/>
              <a:gd name="connsiteX83" fmla="*/ 4205111 w 4713111"/>
              <a:gd name="connsiteY83" fmla="*/ 1649891 h 3354626"/>
              <a:gd name="connsiteX84" fmla="*/ 4295422 w 4713111"/>
              <a:gd name="connsiteY84" fmla="*/ 1627313 h 3354626"/>
              <a:gd name="connsiteX85" fmla="*/ 4357511 w 4713111"/>
              <a:gd name="connsiteY85" fmla="*/ 1655535 h 3354626"/>
              <a:gd name="connsiteX86" fmla="*/ 4487333 w 4713111"/>
              <a:gd name="connsiteY86" fmla="*/ 1661180 h 3354626"/>
              <a:gd name="connsiteX87" fmla="*/ 4713111 w 4713111"/>
              <a:gd name="connsiteY87" fmla="*/ 1638602 h 3354626"/>
              <a:gd name="connsiteX0" fmla="*/ 0 w 4713111"/>
              <a:gd name="connsiteY0" fmla="*/ 1644247 h 3354626"/>
              <a:gd name="connsiteX1" fmla="*/ 293511 w 4713111"/>
              <a:gd name="connsiteY1" fmla="*/ 1638602 h 3354626"/>
              <a:gd name="connsiteX2" fmla="*/ 349956 w 4713111"/>
              <a:gd name="connsiteY2" fmla="*/ 1531357 h 3354626"/>
              <a:gd name="connsiteX3" fmla="*/ 406400 w 4713111"/>
              <a:gd name="connsiteY3" fmla="*/ 1435402 h 3354626"/>
              <a:gd name="connsiteX4" fmla="*/ 451556 w 4713111"/>
              <a:gd name="connsiteY4" fmla="*/ 1632957 h 3354626"/>
              <a:gd name="connsiteX5" fmla="*/ 524933 w 4713111"/>
              <a:gd name="connsiteY5" fmla="*/ 2428824 h 3354626"/>
              <a:gd name="connsiteX6" fmla="*/ 541867 w 4713111"/>
              <a:gd name="connsiteY6" fmla="*/ 2513491 h 3354626"/>
              <a:gd name="connsiteX7" fmla="*/ 558800 w 4713111"/>
              <a:gd name="connsiteY7" fmla="*/ 2524780 h 3354626"/>
              <a:gd name="connsiteX8" fmla="*/ 570089 w 4713111"/>
              <a:gd name="connsiteY8" fmla="*/ 2327224 h 3354626"/>
              <a:gd name="connsiteX9" fmla="*/ 654756 w 4713111"/>
              <a:gd name="connsiteY9" fmla="*/ 261357 h 3354626"/>
              <a:gd name="connsiteX10" fmla="*/ 654756 w 4713111"/>
              <a:gd name="connsiteY10" fmla="*/ 142824 h 3354626"/>
              <a:gd name="connsiteX11" fmla="*/ 671689 w 4713111"/>
              <a:gd name="connsiteY11" fmla="*/ 58157 h 3354626"/>
              <a:gd name="connsiteX12" fmla="*/ 688622 w 4713111"/>
              <a:gd name="connsiteY12" fmla="*/ 52513 h 3354626"/>
              <a:gd name="connsiteX13" fmla="*/ 722489 w 4713111"/>
              <a:gd name="connsiteY13" fmla="*/ 741135 h 3354626"/>
              <a:gd name="connsiteX14" fmla="*/ 750711 w 4713111"/>
              <a:gd name="connsiteY14" fmla="*/ 2225624 h 3354626"/>
              <a:gd name="connsiteX15" fmla="*/ 790222 w 4713111"/>
              <a:gd name="connsiteY15" fmla="*/ 3196469 h 3354626"/>
              <a:gd name="connsiteX16" fmla="*/ 807156 w 4713111"/>
              <a:gd name="connsiteY16" fmla="*/ 3343224 h 3354626"/>
              <a:gd name="connsiteX17" fmla="*/ 829733 w 4713111"/>
              <a:gd name="connsiteY17" fmla="*/ 3089224 h 3354626"/>
              <a:gd name="connsiteX18" fmla="*/ 869245 w 4713111"/>
              <a:gd name="connsiteY18" fmla="*/ 1412824 h 3354626"/>
              <a:gd name="connsiteX19" fmla="*/ 908756 w 4713111"/>
              <a:gd name="connsiteY19" fmla="*/ 509713 h 3354626"/>
              <a:gd name="connsiteX20" fmla="*/ 920045 w 4713111"/>
              <a:gd name="connsiteY20" fmla="*/ 396824 h 3354626"/>
              <a:gd name="connsiteX21" fmla="*/ 965200 w 4713111"/>
              <a:gd name="connsiteY21" fmla="*/ 1091091 h 3354626"/>
              <a:gd name="connsiteX22" fmla="*/ 1021645 w 4713111"/>
              <a:gd name="connsiteY22" fmla="*/ 2694113 h 3354626"/>
              <a:gd name="connsiteX23" fmla="*/ 1061156 w 4713111"/>
              <a:gd name="connsiteY23" fmla="*/ 2490913 h 3354626"/>
              <a:gd name="connsiteX24" fmla="*/ 1117600 w 4713111"/>
              <a:gd name="connsiteY24" fmla="*/ 504069 h 3354626"/>
              <a:gd name="connsiteX25" fmla="*/ 1190978 w 4713111"/>
              <a:gd name="connsiteY25" fmla="*/ 526646 h 3354626"/>
              <a:gd name="connsiteX26" fmla="*/ 1236133 w 4713111"/>
              <a:gd name="connsiteY26" fmla="*/ 2440113 h 3354626"/>
              <a:gd name="connsiteX27" fmla="*/ 1247422 w 4713111"/>
              <a:gd name="connsiteY27" fmla="*/ 2823935 h 3354626"/>
              <a:gd name="connsiteX28" fmla="*/ 1309511 w 4713111"/>
              <a:gd name="connsiteY28" fmla="*/ 2067580 h 3354626"/>
              <a:gd name="connsiteX29" fmla="*/ 1349022 w 4713111"/>
              <a:gd name="connsiteY29" fmla="*/ 887891 h 3354626"/>
              <a:gd name="connsiteX30" fmla="*/ 1394178 w 4713111"/>
              <a:gd name="connsiteY30" fmla="*/ 899180 h 3354626"/>
              <a:gd name="connsiteX31" fmla="*/ 1450622 w 4713111"/>
              <a:gd name="connsiteY31" fmla="*/ 2321580 h 3354626"/>
              <a:gd name="connsiteX32" fmla="*/ 1495778 w 4713111"/>
              <a:gd name="connsiteY32" fmla="*/ 2394957 h 3354626"/>
              <a:gd name="connsiteX33" fmla="*/ 1546578 w 4713111"/>
              <a:gd name="connsiteY33" fmla="*/ 1119313 h 3354626"/>
              <a:gd name="connsiteX34" fmla="*/ 1569156 w 4713111"/>
              <a:gd name="connsiteY34" fmla="*/ 769357 h 3354626"/>
              <a:gd name="connsiteX35" fmla="*/ 1619956 w 4713111"/>
              <a:gd name="connsiteY35" fmla="*/ 763714 h 3354626"/>
              <a:gd name="connsiteX36" fmla="*/ 1665111 w 4713111"/>
              <a:gd name="connsiteY36" fmla="*/ 2078869 h 3354626"/>
              <a:gd name="connsiteX37" fmla="*/ 1687689 w 4713111"/>
              <a:gd name="connsiteY37" fmla="*/ 2507846 h 3354626"/>
              <a:gd name="connsiteX38" fmla="*/ 1704622 w 4713111"/>
              <a:gd name="connsiteY38" fmla="*/ 2558646 h 3354626"/>
              <a:gd name="connsiteX39" fmla="*/ 1744133 w 4713111"/>
              <a:gd name="connsiteY39" fmla="*/ 1920824 h 3354626"/>
              <a:gd name="connsiteX40" fmla="*/ 1794933 w 4713111"/>
              <a:gd name="connsiteY40" fmla="*/ 944335 h 3354626"/>
              <a:gd name="connsiteX41" fmla="*/ 1828800 w 4713111"/>
              <a:gd name="connsiteY41" fmla="*/ 916114 h 3354626"/>
              <a:gd name="connsiteX42" fmla="*/ 1857022 w 4713111"/>
              <a:gd name="connsiteY42" fmla="*/ 1350735 h 3354626"/>
              <a:gd name="connsiteX43" fmla="*/ 1885245 w 4713111"/>
              <a:gd name="connsiteY43" fmla="*/ 2276424 h 3354626"/>
              <a:gd name="connsiteX44" fmla="*/ 1907822 w 4713111"/>
              <a:gd name="connsiteY44" fmla="*/ 2569935 h 3354626"/>
              <a:gd name="connsiteX45" fmla="*/ 1947333 w 4713111"/>
              <a:gd name="connsiteY45" fmla="*/ 2389313 h 3354626"/>
              <a:gd name="connsiteX46" fmla="*/ 2003778 w 4713111"/>
              <a:gd name="connsiteY46" fmla="*/ 899180 h 3354626"/>
              <a:gd name="connsiteX47" fmla="*/ 2043289 w 4713111"/>
              <a:gd name="connsiteY47" fmla="*/ 464558 h 3354626"/>
              <a:gd name="connsiteX48" fmla="*/ 2088444 w 4713111"/>
              <a:gd name="connsiteY48" fmla="*/ 481491 h 3354626"/>
              <a:gd name="connsiteX49" fmla="*/ 2144889 w 4713111"/>
              <a:gd name="connsiteY49" fmla="*/ 2327224 h 3354626"/>
              <a:gd name="connsiteX50" fmla="*/ 2173111 w 4713111"/>
              <a:gd name="connsiteY50" fmla="*/ 2823935 h 3354626"/>
              <a:gd name="connsiteX51" fmla="*/ 2184400 w 4713111"/>
              <a:gd name="connsiteY51" fmla="*/ 2908602 h 3354626"/>
              <a:gd name="connsiteX52" fmla="*/ 2240845 w 4713111"/>
              <a:gd name="connsiteY52" fmla="*/ 2219980 h 3354626"/>
              <a:gd name="connsiteX53" fmla="*/ 2291645 w 4713111"/>
              <a:gd name="connsiteY53" fmla="*/ 1136246 h 3354626"/>
              <a:gd name="connsiteX54" fmla="*/ 2325511 w 4713111"/>
              <a:gd name="connsiteY54" fmla="*/ 854024 h 3354626"/>
              <a:gd name="connsiteX55" fmla="*/ 2427111 w 4713111"/>
              <a:gd name="connsiteY55" fmla="*/ 1717624 h 3354626"/>
              <a:gd name="connsiteX56" fmla="*/ 2466622 w 4713111"/>
              <a:gd name="connsiteY56" fmla="*/ 1920824 h 3354626"/>
              <a:gd name="connsiteX57" fmla="*/ 2534356 w 4713111"/>
              <a:gd name="connsiteY57" fmla="*/ 1548291 h 3354626"/>
              <a:gd name="connsiteX58" fmla="*/ 2585156 w 4713111"/>
              <a:gd name="connsiteY58" fmla="*/ 1508780 h 3354626"/>
              <a:gd name="connsiteX59" fmla="*/ 2641600 w 4713111"/>
              <a:gd name="connsiteY59" fmla="*/ 1903891 h 3354626"/>
              <a:gd name="connsiteX60" fmla="*/ 2692400 w 4713111"/>
              <a:gd name="connsiteY60" fmla="*/ 2101446 h 3354626"/>
              <a:gd name="connsiteX61" fmla="*/ 2760133 w 4713111"/>
              <a:gd name="connsiteY61" fmla="*/ 1649891 h 3354626"/>
              <a:gd name="connsiteX62" fmla="*/ 2788356 w 4713111"/>
              <a:gd name="connsiteY62" fmla="*/ 1339446 h 3354626"/>
              <a:gd name="connsiteX63" fmla="*/ 2822222 w 4713111"/>
              <a:gd name="connsiteY63" fmla="*/ 1266069 h 3354626"/>
              <a:gd name="connsiteX64" fmla="*/ 2923822 w 4713111"/>
              <a:gd name="connsiteY64" fmla="*/ 1616024 h 3354626"/>
              <a:gd name="connsiteX65" fmla="*/ 2963333 w 4713111"/>
              <a:gd name="connsiteY65" fmla="*/ 1774069 h 3354626"/>
              <a:gd name="connsiteX66" fmla="*/ 3002845 w 4713111"/>
              <a:gd name="connsiteY66" fmla="*/ 1711980 h 3354626"/>
              <a:gd name="connsiteX67" fmla="*/ 3087511 w 4713111"/>
              <a:gd name="connsiteY67" fmla="*/ 1672469 h 3354626"/>
              <a:gd name="connsiteX68" fmla="*/ 3183467 w 4713111"/>
              <a:gd name="connsiteY68" fmla="*/ 1757135 h 3354626"/>
              <a:gd name="connsiteX69" fmla="*/ 3211689 w 4713111"/>
              <a:gd name="connsiteY69" fmla="*/ 1734557 h 3354626"/>
              <a:gd name="connsiteX70" fmla="*/ 3268133 w 4713111"/>
              <a:gd name="connsiteY70" fmla="*/ 1582157 h 3354626"/>
              <a:gd name="connsiteX71" fmla="*/ 3324578 w 4713111"/>
              <a:gd name="connsiteY71" fmla="*/ 1474913 h 3354626"/>
              <a:gd name="connsiteX72" fmla="*/ 3431822 w 4713111"/>
              <a:gd name="connsiteY72" fmla="*/ 1689402 h 3354626"/>
              <a:gd name="connsiteX73" fmla="*/ 3476978 w 4713111"/>
              <a:gd name="connsiteY73" fmla="*/ 1757135 h 3354626"/>
              <a:gd name="connsiteX74" fmla="*/ 3550356 w 4713111"/>
              <a:gd name="connsiteY74" fmla="*/ 1661180 h 3354626"/>
              <a:gd name="connsiteX75" fmla="*/ 3589867 w 4713111"/>
              <a:gd name="connsiteY75" fmla="*/ 1638602 h 3354626"/>
              <a:gd name="connsiteX76" fmla="*/ 3714045 w 4713111"/>
              <a:gd name="connsiteY76" fmla="*/ 1678113 h 3354626"/>
              <a:gd name="connsiteX77" fmla="*/ 3793067 w 4713111"/>
              <a:gd name="connsiteY77" fmla="*/ 1610380 h 3354626"/>
              <a:gd name="connsiteX78" fmla="*/ 3843867 w 4713111"/>
              <a:gd name="connsiteY78" fmla="*/ 1582157 h 3354626"/>
              <a:gd name="connsiteX79" fmla="*/ 3968045 w 4713111"/>
              <a:gd name="connsiteY79" fmla="*/ 1700691 h 3354626"/>
              <a:gd name="connsiteX80" fmla="*/ 4007556 w 4713111"/>
              <a:gd name="connsiteY80" fmla="*/ 1711980 h 3354626"/>
              <a:gd name="connsiteX81" fmla="*/ 4047067 w 4713111"/>
              <a:gd name="connsiteY81" fmla="*/ 1649891 h 3354626"/>
              <a:gd name="connsiteX82" fmla="*/ 4114800 w 4713111"/>
              <a:gd name="connsiteY82" fmla="*/ 1621669 h 3354626"/>
              <a:gd name="connsiteX83" fmla="*/ 4205111 w 4713111"/>
              <a:gd name="connsiteY83" fmla="*/ 1649891 h 3354626"/>
              <a:gd name="connsiteX84" fmla="*/ 4295422 w 4713111"/>
              <a:gd name="connsiteY84" fmla="*/ 1627313 h 3354626"/>
              <a:gd name="connsiteX85" fmla="*/ 4357511 w 4713111"/>
              <a:gd name="connsiteY85" fmla="*/ 1655535 h 3354626"/>
              <a:gd name="connsiteX86" fmla="*/ 4487333 w 4713111"/>
              <a:gd name="connsiteY86" fmla="*/ 1661180 h 3354626"/>
              <a:gd name="connsiteX87" fmla="*/ 4713111 w 4713111"/>
              <a:gd name="connsiteY87" fmla="*/ 1638602 h 3354626"/>
              <a:gd name="connsiteX0" fmla="*/ 0 w 4713111"/>
              <a:gd name="connsiteY0" fmla="*/ 1644247 h 3354626"/>
              <a:gd name="connsiteX1" fmla="*/ 349956 w 4713111"/>
              <a:gd name="connsiteY1" fmla="*/ 1531357 h 3354626"/>
              <a:gd name="connsiteX2" fmla="*/ 406400 w 4713111"/>
              <a:gd name="connsiteY2" fmla="*/ 1435402 h 3354626"/>
              <a:gd name="connsiteX3" fmla="*/ 451556 w 4713111"/>
              <a:gd name="connsiteY3" fmla="*/ 1632957 h 3354626"/>
              <a:gd name="connsiteX4" fmla="*/ 524933 w 4713111"/>
              <a:gd name="connsiteY4" fmla="*/ 2428824 h 3354626"/>
              <a:gd name="connsiteX5" fmla="*/ 541867 w 4713111"/>
              <a:gd name="connsiteY5" fmla="*/ 2513491 h 3354626"/>
              <a:gd name="connsiteX6" fmla="*/ 558800 w 4713111"/>
              <a:gd name="connsiteY6" fmla="*/ 2524780 h 3354626"/>
              <a:gd name="connsiteX7" fmla="*/ 570089 w 4713111"/>
              <a:gd name="connsiteY7" fmla="*/ 2327224 h 3354626"/>
              <a:gd name="connsiteX8" fmla="*/ 654756 w 4713111"/>
              <a:gd name="connsiteY8" fmla="*/ 261357 h 3354626"/>
              <a:gd name="connsiteX9" fmla="*/ 654756 w 4713111"/>
              <a:gd name="connsiteY9" fmla="*/ 142824 h 3354626"/>
              <a:gd name="connsiteX10" fmla="*/ 671689 w 4713111"/>
              <a:gd name="connsiteY10" fmla="*/ 58157 h 3354626"/>
              <a:gd name="connsiteX11" fmla="*/ 688622 w 4713111"/>
              <a:gd name="connsiteY11" fmla="*/ 52513 h 3354626"/>
              <a:gd name="connsiteX12" fmla="*/ 722489 w 4713111"/>
              <a:gd name="connsiteY12" fmla="*/ 741135 h 3354626"/>
              <a:gd name="connsiteX13" fmla="*/ 750711 w 4713111"/>
              <a:gd name="connsiteY13" fmla="*/ 2225624 h 3354626"/>
              <a:gd name="connsiteX14" fmla="*/ 790222 w 4713111"/>
              <a:gd name="connsiteY14" fmla="*/ 3196469 h 3354626"/>
              <a:gd name="connsiteX15" fmla="*/ 807156 w 4713111"/>
              <a:gd name="connsiteY15" fmla="*/ 3343224 h 3354626"/>
              <a:gd name="connsiteX16" fmla="*/ 829733 w 4713111"/>
              <a:gd name="connsiteY16" fmla="*/ 3089224 h 3354626"/>
              <a:gd name="connsiteX17" fmla="*/ 869245 w 4713111"/>
              <a:gd name="connsiteY17" fmla="*/ 1412824 h 3354626"/>
              <a:gd name="connsiteX18" fmla="*/ 908756 w 4713111"/>
              <a:gd name="connsiteY18" fmla="*/ 509713 h 3354626"/>
              <a:gd name="connsiteX19" fmla="*/ 920045 w 4713111"/>
              <a:gd name="connsiteY19" fmla="*/ 396824 h 3354626"/>
              <a:gd name="connsiteX20" fmla="*/ 965200 w 4713111"/>
              <a:gd name="connsiteY20" fmla="*/ 1091091 h 3354626"/>
              <a:gd name="connsiteX21" fmla="*/ 1021645 w 4713111"/>
              <a:gd name="connsiteY21" fmla="*/ 2694113 h 3354626"/>
              <a:gd name="connsiteX22" fmla="*/ 1061156 w 4713111"/>
              <a:gd name="connsiteY22" fmla="*/ 2490913 h 3354626"/>
              <a:gd name="connsiteX23" fmla="*/ 1117600 w 4713111"/>
              <a:gd name="connsiteY23" fmla="*/ 504069 h 3354626"/>
              <a:gd name="connsiteX24" fmla="*/ 1190978 w 4713111"/>
              <a:gd name="connsiteY24" fmla="*/ 526646 h 3354626"/>
              <a:gd name="connsiteX25" fmla="*/ 1236133 w 4713111"/>
              <a:gd name="connsiteY25" fmla="*/ 2440113 h 3354626"/>
              <a:gd name="connsiteX26" fmla="*/ 1247422 w 4713111"/>
              <a:gd name="connsiteY26" fmla="*/ 2823935 h 3354626"/>
              <a:gd name="connsiteX27" fmla="*/ 1309511 w 4713111"/>
              <a:gd name="connsiteY27" fmla="*/ 2067580 h 3354626"/>
              <a:gd name="connsiteX28" fmla="*/ 1349022 w 4713111"/>
              <a:gd name="connsiteY28" fmla="*/ 887891 h 3354626"/>
              <a:gd name="connsiteX29" fmla="*/ 1394178 w 4713111"/>
              <a:gd name="connsiteY29" fmla="*/ 899180 h 3354626"/>
              <a:gd name="connsiteX30" fmla="*/ 1450622 w 4713111"/>
              <a:gd name="connsiteY30" fmla="*/ 2321580 h 3354626"/>
              <a:gd name="connsiteX31" fmla="*/ 1495778 w 4713111"/>
              <a:gd name="connsiteY31" fmla="*/ 2394957 h 3354626"/>
              <a:gd name="connsiteX32" fmla="*/ 1546578 w 4713111"/>
              <a:gd name="connsiteY32" fmla="*/ 1119313 h 3354626"/>
              <a:gd name="connsiteX33" fmla="*/ 1569156 w 4713111"/>
              <a:gd name="connsiteY33" fmla="*/ 769357 h 3354626"/>
              <a:gd name="connsiteX34" fmla="*/ 1619956 w 4713111"/>
              <a:gd name="connsiteY34" fmla="*/ 763714 h 3354626"/>
              <a:gd name="connsiteX35" fmla="*/ 1665111 w 4713111"/>
              <a:gd name="connsiteY35" fmla="*/ 2078869 h 3354626"/>
              <a:gd name="connsiteX36" fmla="*/ 1687689 w 4713111"/>
              <a:gd name="connsiteY36" fmla="*/ 2507846 h 3354626"/>
              <a:gd name="connsiteX37" fmla="*/ 1704622 w 4713111"/>
              <a:gd name="connsiteY37" fmla="*/ 2558646 h 3354626"/>
              <a:gd name="connsiteX38" fmla="*/ 1744133 w 4713111"/>
              <a:gd name="connsiteY38" fmla="*/ 1920824 h 3354626"/>
              <a:gd name="connsiteX39" fmla="*/ 1794933 w 4713111"/>
              <a:gd name="connsiteY39" fmla="*/ 944335 h 3354626"/>
              <a:gd name="connsiteX40" fmla="*/ 1828800 w 4713111"/>
              <a:gd name="connsiteY40" fmla="*/ 916114 h 3354626"/>
              <a:gd name="connsiteX41" fmla="*/ 1857022 w 4713111"/>
              <a:gd name="connsiteY41" fmla="*/ 1350735 h 3354626"/>
              <a:gd name="connsiteX42" fmla="*/ 1885245 w 4713111"/>
              <a:gd name="connsiteY42" fmla="*/ 2276424 h 3354626"/>
              <a:gd name="connsiteX43" fmla="*/ 1907822 w 4713111"/>
              <a:gd name="connsiteY43" fmla="*/ 2569935 h 3354626"/>
              <a:gd name="connsiteX44" fmla="*/ 1947333 w 4713111"/>
              <a:gd name="connsiteY44" fmla="*/ 2389313 h 3354626"/>
              <a:gd name="connsiteX45" fmla="*/ 2003778 w 4713111"/>
              <a:gd name="connsiteY45" fmla="*/ 899180 h 3354626"/>
              <a:gd name="connsiteX46" fmla="*/ 2043289 w 4713111"/>
              <a:gd name="connsiteY46" fmla="*/ 464558 h 3354626"/>
              <a:gd name="connsiteX47" fmla="*/ 2088444 w 4713111"/>
              <a:gd name="connsiteY47" fmla="*/ 481491 h 3354626"/>
              <a:gd name="connsiteX48" fmla="*/ 2144889 w 4713111"/>
              <a:gd name="connsiteY48" fmla="*/ 2327224 h 3354626"/>
              <a:gd name="connsiteX49" fmla="*/ 2173111 w 4713111"/>
              <a:gd name="connsiteY49" fmla="*/ 2823935 h 3354626"/>
              <a:gd name="connsiteX50" fmla="*/ 2184400 w 4713111"/>
              <a:gd name="connsiteY50" fmla="*/ 2908602 h 3354626"/>
              <a:gd name="connsiteX51" fmla="*/ 2240845 w 4713111"/>
              <a:gd name="connsiteY51" fmla="*/ 2219980 h 3354626"/>
              <a:gd name="connsiteX52" fmla="*/ 2291645 w 4713111"/>
              <a:gd name="connsiteY52" fmla="*/ 1136246 h 3354626"/>
              <a:gd name="connsiteX53" fmla="*/ 2325511 w 4713111"/>
              <a:gd name="connsiteY53" fmla="*/ 854024 h 3354626"/>
              <a:gd name="connsiteX54" fmla="*/ 2427111 w 4713111"/>
              <a:gd name="connsiteY54" fmla="*/ 1717624 h 3354626"/>
              <a:gd name="connsiteX55" fmla="*/ 2466622 w 4713111"/>
              <a:gd name="connsiteY55" fmla="*/ 1920824 h 3354626"/>
              <a:gd name="connsiteX56" fmla="*/ 2534356 w 4713111"/>
              <a:gd name="connsiteY56" fmla="*/ 1548291 h 3354626"/>
              <a:gd name="connsiteX57" fmla="*/ 2585156 w 4713111"/>
              <a:gd name="connsiteY57" fmla="*/ 1508780 h 3354626"/>
              <a:gd name="connsiteX58" fmla="*/ 2641600 w 4713111"/>
              <a:gd name="connsiteY58" fmla="*/ 1903891 h 3354626"/>
              <a:gd name="connsiteX59" fmla="*/ 2692400 w 4713111"/>
              <a:gd name="connsiteY59" fmla="*/ 2101446 h 3354626"/>
              <a:gd name="connsiteX60" fmla="*/ 2760133 w 4713111"/>
              <a:gd name="connsiteY60" fmla="*/ 1649891 h 3354626"/>
              <a:gd name="connsiteX61" fmla="*/ 2788356 w 4713111"/>
              <a:gd name="connsiteY61" fmla="*/ 1339446 h 3354626"/>
              <a:gd name="connsiteX62" fmla="*/ 2822222 w 4713111"/>
              <a:gd name="connsiteY62" fmla="*/ 1266069 h 3354626"/>
              <a:gd name="connsiteX63" fmla="*/ 2923822 w 4713111"/>
              <a:gd name="connsiteY63" fmla="*/ 1616024 h 3354626"/>
              <a:gd name="connsiteX64" fmla="*/ 2963333 w 4713111"/>
              <a:gd name="connsiteY64" fmla="*/ 1774069 h 3354626"/>
              <a:gd name="connsiteX65" fmla="*/ 3002845 w 4713111"/>
              <a:gd name="connsiteY65" fmla="*/ 1711980 h 3354626"/>
              <a:gd name="connsiteX66" fmla="*/ 3087511 w 4713111"/>
              <a:gd name="connsiteY66" fmla="*/ 1672469 h 3354626"/>
              <a:gd name="connsiteX67" fmla="*/ 3183467 w 4713111"/>
              <a:gd name="connsiteY67" fmla="*/ 1757135 h 3354626"/>
              <a:gd name="connsiteX68" fmla="*/ 3211689 w 4713111"/>
              <a:gd name="connsiteY68" fmla="*/ 1734557 h 3354626"/>
              <a:gd name="connsiteX69" fmla="*/ 3268133 w 4713111"/>
              <a:gd name="connsiteY69" fmla="*/ 1582157 h 3354626"/>
              <a:gd name="connsiteX70" fmla="*/ 3324578 w 4713111"/>
              <a:gd name="connsiteY70" fmla="*/ 1474913 h 3354626"/>
              <a:gd name="connsiteX71" fmla="*/ 3431822 w 4713111"/>
              <a:gd name="connsiteY71" fmla="*/ 1689402 h 3354626"/>
              <a:gd name="connsiteX72" fmla="*/ 3476978 w 4713111"/>
              <a:gd name="connsiteY72" fmla="*/ 1757135 h 3354626"/>
              <a:gd name="connsiteX73" fmla="*/ 3550356 w 4713111"/>
              <a:gd name="connsiteY73" fmla="*/ 1661180 h 3354626"/>
              <a:gd name="connsiteX74" fmla="*/ 3589867 w 4713111"/>
              <a:gd name="connsiteY74" fmla="*/ 1638602 h 3354626"/>
              <a:gd name="connsiteX75" fmla="*/ 3714045 w 4713111"/>
              <a:gd name="connsiteY75" fmla="*/ 1678113 h 3354626"/>
              <a:gd name="connsiteX76" fmla="*/ 3793067 w 4713111"/>
              <a:gd name="connsiteY76" fmla="*/ 1610380 h 3354626"/>
              <a:gd name="connsiteX77" fmla="*/ 3843867 w 4713111"/>
              <a:gd name="connsiteY77" fmla="*/ 1582157 h 3354626"/>
              <a:gd name="connsiteX78" fmla="*/ 3968045 w 4713111"/>
              <a:gd name="connsiteY78" fmla="*/ 1700691 h 3354626"/>
              <a:gd name="connsiteX79" fmla="*/ 4007556 w 4713111"/>
              <a:gd name="connsiteY79" fmla="*/ 1711980 h 3354626"/>
              <a:gd name="connsiteX80" fmla="*/ 4047067 w 4713111"/>
              <a:gd name="connsiteY80" fmla="*/ 1649891 h 3354626"/>
              <a:gd name="connsiteX81" fmla="*/ 4114800 w 4713111"/>
              <a:gd name="connsiteY81" fmla="*/ 1621669 h 3354626"/>
              <a:gd name="connsiteX82" fmla="*/ 4205111 w 4713111"/>
              <a:gd name="connsiteY82" fmla="*/ 1649891 h 3354626"/>
              <a:gd name="connsiteX83" fmla="*/ 4295422 w 4713111"/>
              <a:gd name="connsiteY83" fmla="*/ 1627313 h 3354626"/>
              <a:gd name="connsiteX84" fmla="*/ 4357511 w 4713111"/>
              <a:gd name="connsiteY84" fmla="*/ 1655535 h 3354626"/>
              <a:gd name="connsiteX85" fmla="*/ 4487333 w 4713111"/>
              <a:gd name="connsiteY85" fmla="*/ 1661180 h 3354626"/>
              <a:gd name="connsiteX86" fmla="*/ 4713111 w 4713111"/>
              <a:gd name="connsiteY86" fmla="*/ 1638602 h 3354626"/>
              <a:gd name="connsiteX0" fmla="*/ 0 w 4363155"/>
              <a:gd name="connsiteY0" fmla="*/ 1531357 h 3354626"/>
              <a:gd name="connsiteX1" fmla="*/ 56444 w 4363155"/>
              <a:gd name="connsiteY1" fmla="*/ 1435402 h 3354626"/>
              <a:gd name="connsiteX2" fmla="*/ 101600 w 4363155"/>
              <a:gd name="connsiteY2" fmla="*/ 1632957 h 3354626"/>
              <a:gd name="connsiteX3" fmla="*/ 174977 w 4363155"/>
              <a:gd name="connsiteY3" fmla="*/ 2428824 h 3354626"/>
              <a:gd name="connsiteX4" fmla="*/ 191911 w 4363155"/>
              <a:gd name="connsiteY4" fmla="*/ 2513491 h 3354626"/>
              <a:gd name="connsiteX5" fmla="*/ 208844 w 4363155"/>
              <a:gd name="connsiteY5" fmla="*/ 2524780 h 3354626"/>
              <a:gd name="connsiteX6" fmla="*/ 220133 w 4363155"/>
              <a:gd name="connsiteY6" fmla="*/ 2327224 h 3354626"/>
              <a:gd name="connsiteX7" fmla="*/ 304800 w 4363155"/>
              <a:gd name="connsiteY7" fmla="*/ 261357 h 3354626"/>
              <a:gd name="connsiteX8" fmla="*/ 304800 w 4363155"/>
              <a:gd name="connsiteY8" fmla="*/ 142824 h 3354626"/>
              <a:gd name="connsiteX9" fmla="*/ 321733 w 4363155"/>
              <a:gd name="connsiteY9" fmla="*/ 58157 h 3354626"/>
              <a:gd name="connsiteX10" fmla="*/ 338666 w 4363155"/>
              <a:gd name="connsiteY10" fmla="*/ 52513 h 3354626"/>
              <a:gd name="connsiteX11" fmla="*/ 372533 w 4363155"/>
              <a:gd name="connsiteY11" fmla="*/ 741135 h 3354626"/>
              <a:gd name="connsiteX12" fmla="*/ 400755 w 4363155"/>
              <a:gd name="connsiteY12" fmla="*/ 2225624 h 3354626"/>
              <a:gd name="connsiteX13" fmla="*/ 440266 w 4363155"/>
              <a:gd name="connsiteY13" fmla="*/ 3196469 h 3354626"/>
              <a:gd name="connsiteX14" fmla="*/ 457200 w 4363155"/>
              <a:gd name="connsiteY14" fmla="*/ 3343224 h 3354626"/>
              <a:gd name="connsiteX15" fmla="*/ 479777 w 4363155"/>
              <a:gd name="connsiteY15" fmla="*/ 3089224 h 3354626"/>
              <a:gd name="connsiteX16" fmla="*/ 519289 w 4363155"/>
              <a:gd name="connsiteY16" fmla="*/ 1412824 h 3354626"/>
              <a:gd name="connsiteX17" fmla="*/ 558800 w 4363155"/>
              <a:gd name="connsiteY17" fmla="*/ 509713 h 3354626"/>
              <a:gd name="connsiteX18" fmla="*/ 570089 w 4363155"/>
              <a:gd name="connsiteY18" fmla="*/ 396824 h 3354626"/>
              <a:gd name="connsiteX19" fmla="*/ 615244 w 4363155"/>
              <a:gd name="connsiteY19" fmla="*/ 1091091 h 3354626"/>
              <a:gd name="connsiteX20" fmla="*/ 671689 w 4363155"/>
              <a:gd name="connsiteY20" fmla="*/ 2694113 h 3354626"/>
              <a:gd name="connsiteX21" fmla="*/ 711200 w 4363155"/>
              <a:gd name="connsiteY21" fmla="*/ 2490913 h 3354626"/>
              <a:gd name="connsiteX22" fmla="*/ 767644 w 4363155"/>
              <a:gd name="connsiteY22" fmla="*/ 504069 h 3354626"/>
              <a:gd name="connsiteX23" fmla="*/ 841022 w 4363155"/>
              <a:gd name="connsiteY23" fmla="*/ 526646 h 3354626"/>
              <a:gd name="connsiteX24" fmla="*/ 886177 w 4363155"/>
              <a:gd name="connsiteY24" fmla="*/ 2440113 h 3354626"/>
              <a:gd name="connsiteX25" fmla="*/ 897466 w 4363155"/>
              <a:gd name="connsiteY25" fmla="*/ 2823935 h 3354626"/>
              <a:gd name="connsiteX26" fmla="*/ 959555 w 4363155"/>
              <a:gd name="connsiteY26" fmla="*/ 2067580 h 3354626"/>
              <a:gd name="connsiteX27" fmla="*/ 999066 w 4363155"/>
              <a:gd name="connsiteY27" fmla="*/ 887891 h 3354626"/>
              <a:gd name="connsiteX28" fmla="*/ 1044222 w 4363155"/>
              <a:gd name="connsiteY28" fmla="*/ 899180 h 3354626"/>
              <a:gd name="connsiteX29" fmla="*/ 1100666 w 4363155"/>
              <a:gd name="connsiteY29" fmla="*/ 2321580 h 3354626"/>
              <a:gd name="connsiteX30" fmla="*/ 1145822 w 4363155"/>
              <a:gd name="connsiteY30" fmla="*/ 2394957 h 3354626"/>
              <a:gd name="connsiteX31" fmla="*/ 1196622 w 4363155"/>
              <a:gd name="connsiteY31" fmla="*/ 1119313 h 3354626"/>
              <a:gd name="connsiteX32" fmla="*/ 1219200 w 4363155"/>
              <a:gd name="connsiteY32" fmla="*/ 769357 h 3354626"/>
              <a:gd name="connsiteX33" fmla="*/ 1270000 w 4363155"/>
              <a:gd name="connsiteY33" fmla="*/ 763714 h 3354626"/>
              <a:gd name="connsiteX34" fmla="*/ 1315155 w 4363155"/>
              <a:gd name="connsiteY34" fmla="*/ 2078869 h 3354626"/>
              <a:gd name="connsiteX35" fmla="*/ 1337733 w 4363155"/>
              <a:gd name="connsiteY35" fmla="*/ 2507846 h 3354626"/>
              <a:gd name="connsiteX36" fmla="*/ 1354666 w 4363155"/>
              <a:gd name="connsiteY36" fmla="*/ 2558646 h 3354626"/>
              <a:gd name="connsiteX37" fmla="*/ 1394177 w 4363155"/>
              <a:gd name="connsiteY37" fmla="*/ 1920824 h 3354626"/>
              <a:gd name="connsiteX38" fmla="*/ 1444977 w 4363155"/>
              <a:gd name="connsiteY38" fmla="*/ 944335 h 3354626"/>
              <a:gd name="connsiteX39" fmla="*/ 1478844 w 4363155"/>
              <a:gd name="connsiteY39" fmla="*/ 916114 h 3354626"/>
              <a:gd name="connsiteX40" fmla="*/ 1507066 w 4363155"/>
              <a:gd name="connsiteY40" fmla="*/ 1350735 h 3354626"/>
              <a:gd name="connsiteX41" fmla="*/ 1535289 w 4363155"/>
              <a:gd name="connsiteY41" fmla="*/ 2276424 h 3354626"/>
              <a:gd name="connsiteX42" fmla="*/ 1557866 w 4363155"/>
              <a:gd name="connsiteY42" fmla="*/ 2569935 h 3354626"/>
              <a:gd name="connsiteX43" fmla="*/ 1597377 w 4363155"/>
              <a:gd name="connsiteY43" fmla="*/ 2389313 h 3354626"/>
              <a:gd name="connsiteX44" fmla="*/ 1653822 w 4363155"/>
              <a:gd name="connsiteY44" fmla="*/ 899180 h 3354626"/>
              <a:gd name="connsiteX45" fmla="*/ 1693333 w 4363155"/>
              <a:gd name="connsiteY45" fmla="*/ 464558 h 3354626"/>
              <a:gd name="connsiteX46" fmla="*/ 1738488 w 4363155"/>
              <a:gd name="connsiteY46" fmla="*/ 481491 h 3354626"/>
              <a:gd name="connsiteX47" fmla="*/ 1794933 w 4363155"/>
              <a:gd name="connsiteY47" fmla="*/ 2327224 h 3354626"/>
              <a:gd name="connsiteX48" fmla="*/ 1823155 w 4363155"/>
              <a:gd name="connsiteY48" fmla="*/ 2823935 h 3354626"/>
              <a:gd name="connsiteX49" fmla="*/ 1834444 w 4363155"/>
              <a:gd name="connsiteY49" fmla="*/ 2908602 h 3354626"/>
              <a:gd name="connsiteX50" fmla="*/ 1890889 w 4363155"/>
              <a:gd name="connsiteY50" fmla="*/ 2219980 h 3354626"/>
              <a:gd name="connsiteX51" fmla="*/ 1941689 w 4363155"/>
              <a:gd name="connsiteY51" fmla="*/ 1136246 h 3354626"/>
              <a:gd name="connsiteX52" fmla="*/ 1975555 w 4363155"/>
              <a:gd name="connsiteY52" fmla="*/ 854024 h 3354626"/>
              <a:gd name="connsiteX53" fmla="*/ 2077155 w 4363155"/>
              <a:gd name="connsiteY53" fmla="*/ 1717624 h 3354626"/>
              <a:gd name="connsiteX54" fmla="*/ 2116666 w 4363155"/>
              <a:gd name="connsiteY54" fmla="*/ 1920824 h 3354626"/>
              <a:gd name="connsiteX55" fmla="*/ 2184400 w 4363155"/>
              <a:gd name="connsiteY55" fmla="*/ 1548291 h 3354626"/>
              <a:gd name="connsiteX56" fmla="*/ 2235200 w 4363155"/>
              <a:gd name="connsiteY56" fmla="*/ 1508780 h 3354626"/>
              <a:gd name="connsiteX57" fmla="*/ 2291644 w 4363155"/>
              <a:gd name="connsiteY57" fmla="*/ 1903891 h 3354626"/>
              <a:gd name="connsiteX58" fmla="*/ 2342444 w 4363155"/>
              <a:gd name="connsiteY58" fmla="*/ 2101446 h 3354626"/>
              <a:gd name="connsiteX59" fmla="*/ 2410177 w 4363155"/>
              <a:gd name="connsiteY59" fmla="*/ 1649891 h 3354626"/>
              <a:gd name="connsiteX60" fmla="*/ 2438400 w 4363155"/>
              <a:gd name="connsiteY60" fmla="*/ 1339446 h 3354626"/>
              <a:gd name="connsiteX61" fmla="*/ 2472266 w 4363155"/>
              <a:gd name="connsiteY61" fmla="*/ 1266069 h 3354626"/>
              <a:gd name="connsiteX62" fmla="*/ 2573866 w 4363155"/>
              <a:gd name="connsiteY62" fmla="*/ 1616024 h 3354626"/>
              <a:gd name="connsiteX63" fmla="*/ 2613377 w 4363155"/>
              <a:gd name="connsiteY63" fmla="*/ 1774069 h 3354626"/>
              <a:gd name="connsiteX64" fmla="*/ 2652889 w 4363155"/>
              <a:gd name="connsiteY64" fmla="*/ 1711980 h 3354626"/>
              <a:gd name="connsiteX65" fmla="*/ 2737555 w 4363155"/>
              <a:gd name="connsiteY65" fmla="*/ 1672469 h 3354626"/>
              <a:gd name="connsiteX66" fmla="*/ 2833511 w 4363155"/>
              <a:gd name="connsiteY66" fmla="*/ 1757135 h 3354626"/>
              <a:gd name="connsiteX67" fmla="*/ 2861733 w 4363155"/>
              <a:gd name="connsiteY67" fmla="*/ 1734557 h 3354626"/>
              <a:gd name="connsiteX68" fmla="*/ 2918177 w 4363155"/>
              <a:gd name="connsiteY68" fmla="*/ 1582157 h 3354626"/>
              <a:gd name="connsiteX69" fmla="*/ 2974622 w 4363155"/>
              <a:gd name="connsiteY69" fmla="*/ 1474913 h 3354626"/>
              <a:gd name="connsiteX70" fmla="*/ 3081866 w 4363155"/>
              <a:gd name="connsiteY70" fmla="*/ 1689402 h 3354626"/>
              <a:gd name="connsiteX71" fmla="*/ 3127022 w 4363155"/>
              <a:gd name="connsiteY71" fmla="*/ 1757135 h 3354626"/>
              <a:gd name="connsiteX72" fmla="*/ 3200400 w 4363155"/>
              <a:gd name="connsiteY72" fmla="*/ 1661180 h 3354626"/>
              <a:gd name="connsiteX73" fmla="*/ 3239911 w 4363155"/>
              <a:gd name="connsiteY73" fmla="*/ 1638602 h 3354626"/>
              <a:gd name="connsiteX74" fmla="*/ 3364089 w 4363155"/>
              <a:gd name="connsiteY74" fmla="*/ 1678113 h 3354626"/>
              <a:gd name="connsiteX75" fmla="*/ 3443111 w 4363155"/>
              <a:gd name="connsiteY75" fmla="*/ 1610380 h 3354626"/>
              <a:gd name="connsiteX76" fmla="*/ 3493911 w 4363155"/>
              <a:gd name="connsiteY76" fmla="*/ 1582157 h 3354626"/>
              <a:gd name="connsiteX77" fmla="*/ 3618089 w 4363155"/>
              <a:gd name="connsiteY77" fmla="*/ 1700691 h 3354626"/>
              <a:gd name="connsiteX78" fmla="*/ 3657600 w 4363155"/>
              <a:gd name="connsiteY78" fmla="*/ 1711980 h 3354626"/>
              <a:gd name="connsiteX79" fmla="*/ 3697111 w 4363155"/>
              <a:gd name="connsiteY79" fmla="*/ 1649891 h 3354626"/>
              <a:gd name="connsiteX80" fmla="*/ 3764844 w 4363155"/>
              <a:gd name="connsiteY80" fmla="*/ 1621669 h 3354626"/>
              <a:gd name="connsiteX81" fmla="*/ 3855155 w 4363155"/>
              <a:gd name="connsiteY81" fmla="*/ 1649891 h 3354626"/>
              <a:gd name="connsiteX82" fmla="*/ 3945466 w 4363155"/>
              <a:gd name="connsiteY82" fmla="*/ 1627313 h 3354626"/>
              <a:gd name="connsiteX83" fmla="*/ 4007555 w 4363155"/>
              <a:gd name="connsiteY83" fmla="*/ 1655535 h 3354626"/>
              <a:gd name="connsiteX84" fmla="*/ 4137377 w 4363155"/>
              <a:gd name="connsiteY84" fmla="*/ 1661180 h 3354626"/>
              <a:gd name="connsiteX85" fmla="*/ 4363155 w 4363155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95600 w 4425244"/>
              <a:gd name="connsiteY66" fmla="*/ 175713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43955 w 4425244"/>
              <a:gd name="connsiteY70" fmla="*/ 1689402 h 3354626"/>
              <a:gd name="connsiteX71" fmla="*/ 3189111 w 4425244"/>
              <a:gd name="connsiteY71" fmla="*/ 1757135 h 3354626"/>
              <a:gd name="connsiteX72" fmla="*/ 3262489 w 4425244"/>
              <a:gd name="connsiteY72" fmla="*/ 1661180 h 3354626"/>
              <a:gd name="connsiteX73" fmla="*/ 3302000 w 4425244"/>
              <a:gd name="connsiteY73" fmla="*/ 1638602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4425244" h="3354626">
                <a:moveTo>
                  <a:pt x="0" y="1627313"/>
                </a:moveTo>
                <a:cubicBezTo>
                  <a:pt x="67733" y="1592506"/>
                  <a:pt x="91252" y="1434461"/>
                  <a:pt x="118533" y="1435402"/>
                </a:cubicBezTo>
                <a:cubicBezTo>
                  <a:pt x="145814" y="1436343"/>
                  <a:pt x="143934" y="1467387"/>
                  <a:pt x="163689" y="1632957"/>
                </a:cubicBezTo>
                <a:cubicBezTo>
                  <a:pt x="183444" y="1798527"/>
                  <a:pt x="222014" y="2282068"/>
                  <a:pt x="237066" y="2428824"/>
                </a:cubicBezTo>
                <a:cubicBezTo>
                  <a:pt x="252118" y="2575580"/>
                  <a:pt x="248356" y="2497498"/>
                  <a:pt x="254000" y="2513491"/>
                </a:cubicBezTo>
                <a:cubicBezTo>
                  <a:pt x="259645" y="2529484"/>
                  <a:pt x="266229" y="2555825"/>
                  <a:pt x="270933" y="2524780"/>
                </a:cubicBezTo>
                <a:cubicBezTo>
                  <a:pt x="275637" y="2493735"/>
                  <a:pt x="266229" y="2704461"/>
                  <a:pt x="282222" y="2327224"/>
                </a:cubicBezTo>
                <a:cubicBezTo>
                  <a:pt x="298215" y="1949987"/>
                  <a:pt x="352778" y="625424"/>
                  <a:pt x="366889" y="261357"/>
                </a:cubicBezTo>
                <a:cubicBezTo>
                  <a:pt x="381000" y="-102710"/>
                  <a:pt x="364067" y="176691"/>
                  <a:pt x="366889" y="142824"/>
                </a:cubicBezTo>
                <a:cubicBezTo>
                  <a:pt x="369711" y="108957"/>
                  <a:pt x="383822" y="58157"/>
                  <a:pt x="383822" y="58157"/>
                </a:cubicBezTo>
                <a:cubicBezTo>
                  <a:pt x="389466" y="43105"/>
                  <a:pt x="392288" y="-61317"/>
                  <a:pt x="400755" y="52513"/>
                </a:cubicBezTo>
                <a:cubicBezTo>
                  <a:pt x="409222" y="166343"/>
                  <a:pt x="424274" y="378950"/>
                  <a:pt x="434622" y="741135"/>
                </a:cubicBezTo>
                <a:cubicBezTo>
                  <a:pt x="444970" y="1103320"/>
                  <a:pt x="451555" y="1816402"/>
                  <a:pt x="462844" y="2225624"/>
                </a:cubicBezTo>
                <a:cubicBezTo>
                  <a:pt x="474133" y="2634846"/>
                  <a:pt x="492948" y="3010202"/>
                  <a:pt x="502355" y="3196469"/>
                </a:cubicBezTo>
                <a:cubicBezTo>
                  <a:pt x="511762" y="3382736"/>
                  <a:pt x="512704" y="3361098"/>
                  <a:pt x="519289" y="3343224"/>
                </a:cubicBezTo>
                <a:cubicBezTo>
                  <a:pt x="525874" y="3325350"/>
                  <a:pt x="531518" y="3410957"/>
                  <a:pt x="541866" y="3089224"/>
                </a:cubicBezTo>
                <a:cubicBezTo>
                  <a:pt x="552214" y="2767491"/>
                  <a:pt x="568207" y="1842743"/>
                  <a:pt x="581378" y="1412824"/>
                </a:cubicBezTo>
                <a:cubicBezTo>
                  <a:pt x="594549" y="982905"/>
                  <a:pt x="612422" y="679046"/>
                  <a:pt x="620889" y="509713"/>
                </a:cubicBezTo>
                <a:cubicBezTo>
                  <a:pt x="629356" y="340380"/>
                  <a:pt x="622771" y="299928"/>
                  <a:pt x="632178" y="396824"/>
                </a:cubicBezTo>
                <a:cubicBezTo>
                  <a:pt x="641585" y="493720"/>
                  <a:pt x="660400" y="708209"/>
                  <a:pt x="677333" y="1091091"/>
                </a:cubicBezTo>
                <a:cubicBezTo>
                  <a:pt x="694266" y="1473972"/>
                  <a:pt x="717785" y="2460809"/>
                  <a:pt x="733778" y="2694113"/>
                </a:cubicBezTo>
                <a:cubicBezTo>
                  <a:pt x="749771" y="2927417"/>
                  <a:pt x="757297" y="2855920"/>
                  <a:pt x="773289" y="2490913"/>
                </a:cubicBezTo>
                <a:cubicBezTo>
                  <a:pt x="789282" y="2125906"/>
                  <a:pt x="808096" y="831447"/>
                  <a:pt x="829733" y="504069"/>
                </a:cubicBezTo>
                <a:cubicBezTo>
                  <a:pt x="851370" y="176691"/>
                  <a:pt x="883355" y="203972"/>
                  <a:pt x="903111" y="526646"/>
                </a:cubicBezTo>
                <a:cubicBezTo>
                  <a:pt x="922867" y="849320"/>
                  <a:pt x="938859" y="2057232"/>
                  <a:pt x="948266" y="2440113"/>
                </a:cubicBezTo>
                <a:cubicBezTo>
                  <a:pt x="957673" y="2822994"/>
                  <a:pt x="947325" y="2886024"/>
                  <a:pt x="959555" y="2823935"/>
                </a:cubicBezTo>
                <a:cubicBezTo>
                  <a:pt x="971785" y="2761846"/>
                  <a:pt x="1004711" y="2390254"/>
                  <a:pt x="1021644" y="2067580"/>
                </a:cubicBezTo>
                <a:cubicBezTo>
                  <a:pt x="1038577" y="1744906"/>
                  <a:pt x="1047044" y="1082624"/>
                  <a:pt x="1061155" y="887891"/>
                </a:cubicBezTo>
                <a:cubicBezTo>
                  <a:pt x="1075266" y="693158"/>
                  <a:pt x="1089378" y="660232"/>
                  <a:pt x="1106311" y="899180"/>
                </a:cubicBezTo>
                <a:cubicBezTo>
                  <a:pt x="1123244" y="1138128"/>
                  <a:pt x="1145822" y="2072284"/>
                  <a:pt x="1162755" y="2321580"/>
                </a:cubicBezTo>
                <a:cubicBezTo>
                  <a:pt x="1179688" y="2570876"/>
                  <a:pt x="1191918" y="2595335"/>
                  <a:pt x="1207911" y="2394957"/>
                </a:cubicBezTo>
                <a:cubicBezTo>
                  <a:pt x="1223904" y="2194579"/>
                  <a:pt x="1246481" y="1390246"/>
                  <a:pt x="1258711" y="1119313"/>
                </a:cubicBezTo>
                <a:cubicBezTo>
                  <a:pt x="1270941" y="848380"/>
                  <a:pt x="1269059" y="828623"/>
                  <a:pt x="1281289" y="769357"/>
                </a:cubicBezTo>
                <a:cubicBezTo>
                  <a:pt x="1293519" y="710091"/>
                  <a:pt x="1316097" y="545462"/>
                  <a:pt x="1332089" y="763714"/>
                </a:cubicBezTo>
                <a:cubicBezTo>
                  <a:pt x="1348081" y="981966"/>
                  <a:pt x="1365955" y="1788180"/>
                  <a:pt x="1377244" y="2078869"/>
                </a:cubicBezTo>
                <a:cubicBezTo>
                  <a:pt x="1388533" y="2369558"/>
                  <a:pt x="1393237" y="2427883"/>
                  <a:pt x="1399822" y="2507846"/>
                </a:cubicBezTo>
                <a:cubicBezTo>
                  <a:pt x="1406407" y="2587809"/>
                  <a:pt x="1407348" y="2656483"/>
                  <a:pt x="1416755" y="2558646"/>
                </a:cubicBezTo>
                <a:cubicBezTo>
                  <a:pt x="1426162" y="2460809"/>
                  <a:pt x="1441214" y="2189876"/>
                  <a:pt x="1456266" y="1920824"/>
                </a:cubicBezTo>
                <a:cubicBezTo>
                  <a:pt x="1471318" y="1651772"/>
                  <a:pt x="1492955" y="1111787"/>
                  <a:pt x="1507066" y="944335"/>
                </a:cubicBezTo>
                <a:cubicBezTo>
                  <a:pt x="1521177" y="776883"/>
                  <a:pt x="1530585" y="848381"/>
                  <a:pt x="1540933" y="916114"/>
                </a:cubicBezTo>
                <a:cubicBezTo>
                  <a:pt x="1551281" y="983847"/>
                  <a:pt x="1559748" y="1124017"/>
                  <a:pt x="1569155" y="1350735"/>
                </a:cubicBezTo>
                <a:cubicBezTo>
                  <a:pt x="1578562" y="1577453"/>
                  <a:pt x="1588911" y="2073224"/>
                  <a:pt x="1597378" y="2276424"/>
                </a:cubicBezTo>
                <a:cubicBezTo>
                  <a:pt x="1605845" y="2479624"/>
                  <a:pt x="1609607" y="2551120"/>
                  <a:pt x="1619955" y="2569935"/>
                </a:cubicBezTo>
                <a:cubicBezTo>
                  <a:pt x="1630303" y="2588750"/>
                  <a:pt x="1643473" y="2667772"/>
                  <a:pt x="1659466" y="2389313"/>
                </a:cubicBezTo>
                <a:cubicBezTo>
                  <a:pt x="1675459" y="2110854"/>
                  <a:pt x="1699918" y="1219972"/>
                  <a:pt x="1715911" y="899180"/>
                </a:cubicBezTo>
                <a:cubicBezTo>
                  <a:pt x="1731904" y="578388"/>
                  <a:pt x="1741311" y="534173"/>
                  <a:pt x="1755422" y="464558"/>
                </a:cubicBezTo>
                <a:cubicBezTo>
                  <a:pt x="1769533" y="394943"/>
                  <a:pt x="1783644" y="171047"/>
                  <a:pt x="1800577" y="481491"/>
                </a:cubicBezTo>
                <a:cubicBezTo>
                  <a:pt x="1817510" y="791935"/>
                  <a:pt x="1842911" y="1936817"/>
                  <a:pt x="1857022" y="2327224"/>
                </a:cubicBezTo>
                <a:cubicBezTo>
                  <a:pt x="1871133" y="2717631"/>
                  <a:pt x="1878659" y="2727039"/>
                  <a:pt x="1885244" y="2823935"/>
                </a:cubicBezTo>
                <a:cubicBezTo>
                  <a:pt x="1891829" y="2920831"/>
                  <a:pt x="1885244" y="3009261"/>
                  <a:pt x="1896533" y="2908602"/>
                </a:cubicBezTo>
                <a:cubicBezTo>
                  <a:pt x="1907822" y="2807943"/>
                  <a:pt x="1935104" y="2515373"/>
                  <a:pt x="1952978" y="2219980"/>
                </a:cubicBezTo>
                <a:cubicBezTo>
                  <a:pt x="1970852" y="1924587"/>
                  <a:pt x="1989667" y="1363905"/>
                  <a:pt x="2003778" y="1136246"/>
                </a:cubicBezTo>
                <a:cubicBezTo>
                  <a:pt x="2017889" y="908587"/>
                  <a:pt x="2015066" y="757128"/>
                  <a:pt x="2037644" y="854024"/>
                </a:cubicBezTo>
                <a:cubicBezTo>
                  <a:pt x="2060222" y="950920"/>
                  <a:pt x="2115725" y="1539824"/>
                  <a:pt x="2139244" y="1717624"/>
                </a:cubicBezTo>
                <a:cubicBezTo>
                  <a:pt x="2162763" y="1895424"/>
                  <a:pt x="2160881" y="1949046"/>
                  <a:pt x="2178755" y="1920824"/>
                </a:cubicBezTo>
                <a:cubicBezTo>
                  <a:pt x="2196629" y="1892602"/>
                  <a:pt x="2226733" y="1616965"/>
                  <a:pt x="2246489" y="1548291"/>
                </a:cubicBezTo>
                <a:cubicBezTo>
                  <a:pt x="2266245" y="1479617"/>
                  <a:pt x="2279415" y="1449513"/>
                  <a:pt x="2297289" y="1508780"/>
                </a:cubicBezTo>
                <a:cubicBezTo>
                  <a:pt x="2315163" y="1568047"/>
                  <a:pt x="2335859" y="1805114"/>
                  <a:pt x="2353733" y="1903891"/>
                </a:cubicBezTo>
                <a:cubicBezTo>
                  <a:pt x="2371607" y="2002668"/>
                  <a:pt x="2384778" y="2143779"/>
                  <a:pt x="2404533" y="2101446"/>
                </a:cubicBezTo>
                <a:cubicBezTo>
                  <a:pt x="2424289" y="2059113"/>
                  <a:pt x="2456273" y="1776891"/>
                  <a:pt x="2472266" y="1649891"/>
                </a:cubicBezTo>
                <a:cubicBezTo>
                  <a:pt x="2488259" y="1522891"/>
                  <a:pt x="2490141" y="1403416"/>
                  <a:pt x="2500489" y="1339446"/>
                </a:cubicBezTo>
                <a:cubicBezTo>
                  <a:pt x="2510837" y="1275476"/>
                  <a:pt x="2511777" y="1219973"/>
                  <a:pt x="2534355" y="1266069"/>
                </a:cubicBezTo>
                <a:cubicBezTo>
                  <a:pt x="2556933" y="1312165"/>
                  <a:pt x="2612437" y="1531357"/>
                  <a:pt x="2635955" y="1616024"/>
                </a:cubicBezTo>
                <a:cubicBezTo>
                  <a:pt x="2659474" y="1700691"/>
                  <a:pt x="2662296" y="1758076"/>
                  <a:pt x="2675466" y="1774069"/>
                </a:cubicBezTo>
                <a:cubicBezTo>
                  <a:pt x="2688636" y="1790062"/>
                  <a:pt x="2694282" y="1728913"/>
                  <a:pt x="2714978" y="1711980"/>
                </a:cubicBezTo>
                <a:cubicBezTo>
                  <a:pt x="2735674" y="1695047"/>
                  <a:pt x="2769540" y="1664943"/>
                  <a:pt x="2799644" y="1672469"/>
                </a:cubicBezTo>
                <a:cubicBezTo>
                  <a:pt x="2829748" y="1679995"/>
                  <a:pt x="2874904" y="1746787"/>
                  <a:pt x="2895600" y="1757135"/>
                </a:cubicBezTo>
                <a:cubicBezTo>
                  <a:pt x="2916296" y="1767483"/>
                  <a:pt x="2909711" y="1763720"/>
                  <a:pt x="2923822" y="1734557"/>
                </a:cubicBezTo>
                <a:cubicBezTo>
                  <a:pt x="2937933" y="1705394"/>
                  <a:pt x="2961451" y="1625431"/>
                  <a:pt x="2980266" y="1582157"/>
                </a:cubicBezTo>
                <a:cubicBezTo>
                  <a:pt x="2999081" y="1538883"/>
                  <a:pt x="3009430" y="1457039"/>
                  <a:pt x="3036711" y="1474913"/>
                </a:cubicBezTo>
                <a:cubicBezTo>
                  <a:pt x="3063993" y="1492787"/>
                  <a:pt x="3118555" y="1642365"/>
                  <a:pt x="3143955" y="1689402"/>
                </a:cubicBezTo>
                <a:cubicBezTo>
                  <a:pt x="3169355" y="1736439"/>
                  <a:pt x="3169355" y="1761839"/>
                  <a:pt x="3189111" y="1757135"/>
                </a:cubicBezTo>
                <a:cubicBezTo>
                  <a:pt x="3208867" y="1752431"/>
                  <a:pt x="3243674" y="1680935"/>
                  <a:pt x="3262489" y="1661180"/>
                </a:cubicBezTo>
                <a:cubicBezTo>
                  <a:pt x="3281304" y="1641425"/>
                  <a:pt x="3274719" y="1635780"/>
                  <a:pt x="3302000" y="1638602"/>
                </a:cubicBezTo>
                <a:cubicBezTo>
                  <a:pt x="3329282" y="1641424"/>
                  <a:pt x="3392311" y="1682817"/>
                  <a:pt x="3426178" y="1678113"/>
                </a:cubicBezTo>
                <a:cubicBezTo>
                  <a:pt x="3460045" y="1673409"/>
                  <a:pt x="3483563" y="1626373"/>
                  <a:pt x="3505200" y="1610380"/>
                </a:cubicBezTo>
                <a:cubicBezTo>
                  <a:pt x="3526837" y="1594387"/>
                  <a:pt x="3526837" y="1567105"/>
                  <a:pt x="3556000" y="1582157"/>
                </a:cubicBezTo>
                <a:cubicBezTo>
                  <a:pt x="3585163" y="1597209"/>
                  <a:pt x="3652897" y="1679054"/>
                  <a:pt x="3680178" y="1700691"/>
                </a:cubicBezTo>
                <a:cubicBezTo>
                  <a:pt x="3707459" y="1722328"/>
                  <a:pt x="3706519" y="1720447"/>
                  <a:pt x="3719689" y="1711980"/>
                </a:cubicBezTo>
                <a:cubicBezTo>
                  <a:pt x="3732859" y="1703513"/>
                  <a:pt x="3741326" y="1664943"/>
                  <a:pt x="3759200" y="1649891"/>
                </a:cubicBezTo>
                <a:cubicBezTo>
                  <a:pt x="3777074" y="1634839"/>
                  <a:pt x="3800592" y="1621669"/>
                  <a:pt x="3826933" y="1621669"/>
                </a:cubicBezTo>
                <a:cubicBezTo>
                  <a:pt x="3853274" y="1621669"/>
                  <a:pt x="3887140" y="1648950"/>
                  <a:pt x="3917244" y="1649891"/>
                </a:cubicBezTo>
                <a:cubicBezTo>
                  <a:pt x="3947348" y="1650832"/>
                  <a:pt x="3982155" y="1626372"/>
                  <a:pt x="4007555" y="1627313"/>
                </a:cubicBezTo>
                <a:cubicBezTo>
                  <a:pt x="4032955" y="1628254"/>
                  <a:pt x="4037659" y="1649891"/>
                  <a:pt x="4069644" y="1655535"/>
                </a:cubicBezTo>
                <a:cubicBezTo>
                  <a:pt x="4101629" y="1661179"/>
                  <a:pt x="4140200" y="1664002"/>
                  <a:pt x="4199466" y="1661180"/>
                </a:cubicBezTo>
                <a:cubicBezTo>
                  <a:pt x="4258732" y="1658358"/>
                  <a:pt x="4341988" y="1648480"/>
                  <a:pt x="4425244" y="1638602"/>
                </a:cubicBezTo>
              </a:path>
            </a:pathLst>
          </a:custGeom>
          <a:noFill/>
          <a:ln w="63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de-DE"/>
          </a:p>
        </p:txBody>
      </p:sp>
      <p:sp>
        <p:nvSpPr>
          <p:cNvPr id="393" name="Rechteck 392"/>
          <p:cNvSpPr/>
          <p:nvPr/>
        </p:nvSpPr>
        <p:spPr>
          <a:xfrm>
            <a:off x="2774468" y="670204"/>
            <a:ext cx="1066961" cy="102017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0" name="Freihandform 379"/>
          <p:cNvSpPr/>
          <p:nvPr/>
        </p:nvSpPr>
        <p:spPr>
          <a:xfrm>
            <a:off x="2766068" y="888079"/>
            <a:ext cx="999125" cy="1427264"/>
          </a:xfrm>
          <a:custGeom>
            <a:avLst/>
            <a:gdLst>
              <a:gd name="connsiteX0" fmla="*/ 0 w 352425"/>
              <a:gd name="connsiteY0" fmla="*/ 0 h 777240"/>
              <a:gd name="connsiteX1" fmla="*/ 352425 w 352425"/>
              <a:gd name="connsiteY1" fmla="*/ 0 h 777240"/>
              <a:gd name="connsiteX2" fmla="*/ 352425 w 352425"/>
              <a:gd name="connsiteY2" fmla="*/ 77724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425" h="777240">
                <a:moveTo>
                  <a:pt x="0" y="0"/>
                </a:moveTo>
                <a:lnTo>
                  <a:pt x="352425" y="0"/>
                </a:lnTo>
                <a:lnTo>
                  <a:pt x="352425" y="777240"/>
                </a:lnTo>
              </a:path>
            </a:pathLst>
          </a:custGeom>
          <a:noFill/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1" name="Textfeld 380"/>
          <p:cNvSpPr txBox="1"/>
          <p:nvPr/>
        </p:nvSpPr>
        <p:spPr>
          <a:xfrm>
            <a:off x="4222491" y="2687906"/>
            <a:ext cx="1018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4 </a:t>
            </a:r>
            <a:r>
              <a:rPr lang="de-DE" sz="1600" dirty="0" err="1" smtClean="0"/>
              <a:t>neurons</a:t>
            </a:r>
            <a:endParaRPr lang="de-DE" sz="1600" dirty="0"/>
          </a:p>
        </p:txBody>
      </p:sp>
      <p:sp>
        <p:nvSpPr>
          <p:cNvPr id="382" name="Textfeld 381"/>
          <p:cNvSpPr txBox="1"/>
          <p:nvPr/>
        </p:nvSpPr>
        <p:spPr>
          <a:xfrm>
            <a:off x="4202900" y="3129605"/>
            <a:ext cx="112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16 </a:t>
            </a:r>
            <a:r>
              <a:rPr lang="de-DE" sz="1600" dirty="0" err="1" smtClean="0"/>
              <a:t>neurons</a:t>
            </a:r>
            <a:endParaRPr lang="de-DE" sz="1600" dirty="0"/>
          </a:p>
        </p:txBody>
      </p:sp>
      <p:sp>
        <p:nvSpPr>
          <p:cNvPr id="383" name="Textfeld 382"/>
          <p:cNvSpPr txBox="1"/>
          <p:nvPr/>
        </p:nvSpPr>
        <p:spPr>
          <a:xfrm>
            <a:off x="4208111" y="3573545"/>
            <a:ext cx="112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64 </a:t>
            </a:r>
            <a:r>
              <a:rPr lang="de-DE" sz="1600" dirty="0" err="1" smtClean="0"/>
              <a:t>neurons</a:t>
            </a:r>
            <a:endParaRPr lang="de-DE" sz="1600" dirty="0"/>
          </a:p>
        </p:txBody>
      </p:sp>
      <p:cxnSp>
        <p:nvCxnSpPr>
          <p:cNvPr id="387" name="Gerader Verbinder 386"/>
          <p:cNvCxnSpPr/>
          <p:nvPr/>
        </p:nvCxnSpPr>
        <p:spPr>
          <a:xfrm>
            <a:off x="2760349" y="352323"/>
            <a:ext cx="0" cy="620677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Textfeld 368"/>
          <p:cNvSpPr txBox="1"/>
          <p:nvPr/>
        </p:nvSpPr>
        <p:spPr>
          <a:xfrm>
            <a:off x="2350580" y="2291554"/>
            <a:ext cx="773611" cy="24622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600" dirty="0" err="1" smtClean="0">
                <a:solidFill>
                  <a:schemeClr val="accent6">
                    <a:lumMod val="75000"/>
                  </a:schemeClr>
                </a:solidFill>
              </a:rPr>
              <a:t>Attended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9" name="Rechteck 338"/>
          <p:cNvSpPr/>
          <p:nvPr/>
        </p:nvSpPr>
        <p:spPr>
          <a:xfrm>
            <a:off x="2778313" y="4199839"/>
            <a:ext cx="1431669" cy="2145132"/>
          </a:xfrm>
          <a:prstGeom prst="rect">
            <a:avLst/>
          </a:prstGeom>
          <a:noFill/>
          <a:ln w="698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0" name="Textfeld 339"/>
          <p:cNvSpPr txBox="1"/>
          <p:nvPr/>
        </p:nvSpPr>
        <p:spPr>
          <a:xfrm>
            <a:off x="2870927" y="6331197"/>
            <a:ext cx="1196656" cy="492443"/>
          </a:xfrm>
          <a:prstGeom prst="rect">
            <a:avLst/>
          </a:prstGeom>
          <a:solidFill>
            <a:schemeClr val="bg1">
              <a:alpha val="77000"/>
            </a:schemeClr>
          </a:solidFill>
          <a:ln w="9525">
            <a:solidFill>
              <a:schemeClr val="tx1"/>
            </a:solidFill>
          </a:ln>
        </p:spPr>
        <p:txBody>
          <a:bodyPr wrap="none" lIns="72000" tIns="0" rIns="72000" bIns="0" rtlCol="0">
            <a:spAutoFit/>
          </a:bodyPr>
          <a:lstStyle/>
          <a:p>
            <a:pPr algn="ctr"/>
            <a:r>
              <a:rPr lang="de-DE" sz="1600" dirty="0" smtClean="0"/>
              <a:t>32 </a:t>
            </a:r>
            <a:r>
              <a:rPr lang="de-DE" sz="1600" dirty="0" err="1" smtClean="0"/>
              <a:t>neurons</a:t>
            </a:r>
            <a:endParaRPr lang="de-DE" sz="1600" dirty="0" smtClean="0"/>
          </a:p>
          <a:p>
            <a:pPr algn="ctr"/>
            <a:r>
              <a:rPr lang="de-DE" sz="1600" dirty="0" smtClean="0"/>
              <a:t>time </a:t>
            </a:r>
            <a:r>
              <a:rPr lang="de-DE" sz="1600" dirty="0" err="1" smtClean="0"/>
              <a:t>context</a:t>
            </a:r>
            <a:endParaRPr lang="de-DE" sz="1600" dirty="0"/>
          </a:p>
        </p:txBody>
      </p:sp>
      <p:sp>
        <p:nvSpPr>
          <p:cNvPr id="344" name="Textfeld 343"/>
          <p:cNvSpPr txBox="1"/>
          <p:nvPr/>
        </p:nvSpPr>
        <p:spPr>
          <a:xfrm>
            <a:off x="4369572" y="4931283"/>
            <a:ext cx="1156663" cy="246221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lIns="0" tIns="0" rIns="0" bIns="0" rtlCol="0" anchor="b" anchorCtr="0">
            <a:spAutoFit/>
          </a:bodyPr>
          <a:lstStyle/>
          <a:p>
            <a:r>
              <a:rPr lang="de-DE" sz="1600" dirty="0" err="1" smtClean="0"/>
              <a:t>Shifted</a:t>
            </a:r>
            <a:r>
              <a:rPr lang="de-DE" sz="1600" dirty="0" smtClean="0"/>
              <a:t> </a:t>
            </a:r>
            <a:r>
              <a:rPr lang="de-DE" sz="1600" dirty="0" err="1" smtClean="0"/>
              <a:t>across</a:t>
            </a:r>
            <a:endParaRPr lang="de-DE" sz="1600" dirty="0"/>
          </a:p>
        </p:txBody>
      </p:sp>
      <p:cxnSp>
        <p:nvCxnSpPr>
          <p:cNvPr id="343" name="Gerade Verbindung mit Pfeil 342"/>
          <p:cNvCxnSpPr/>
          <p:nvPr/>
        </p:nvCxnSpPr>
        <p:spPr>
          <a:xfrm>
            <a:off x="4239282" y="5196471"/>
            <a:ext cx="2015112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r Verbinder 354"/>
          <p:cNvCxnSpPr/>
          <p:nvPr/>
        </p:nvCxnSpPr>
        <p:spPr>
          <a:xfrm>
            <a:off x="2217170" y="343945"/>
            <a:ext cx="0" cy="6215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Textfeld 370"/>
          <p:cNvSpPr txBox="1"/>
          <p:nvPr/>
        </p:nvSpPr>
        <p:spPr>
          <a:xfrm>
            <a:off x="2868556" y="4254581"/>
            <a:ext cx="1229418" cy="237444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 smtClean="0"/>
              <a:t>Output </a:t>
            </a:r>
            <a:r>
              <a:rPr lang="de-DE" sz="1200" dirty="0" err="1" smtClean="0"/>
              <a:t>matrix</a:t>
            </a:r>
            <a:endParaRPr lang="de-DE" sz="1200" dirty="0"/>
          </a:p>
        </p:txBody>
      </p:sp>
      <p:sp>
        <p:nvSpPr>
          <p:cNvPr id="341" name="Textfeld 340"/>
          <p:cNvSpPr txBox="1"/>
          <p:nvPr/>
        </p:nvSpPr>
        <p:spPr>
          <a:xfrm rot="16200000">
            <a:off x="1995329" y="4857705"/>
            <a:ext cx="1083035" cy="492443"/>
          </a:xfrm>
          <a:prstGeom prst="rect">
            <a:avLst/>
          </a:prstGeom>
          <a:solidFill>
            <a:schemeClr val="bg1">
              <a:alpha val="77000"/>
            </a:schemeClr>
          </a:solidFill>
          <a:ln w="9525">
            <a:solidFill>
              <a:schemeClr val="tx1"/>
            </a:solidFill>
          </a:ln>
        </p:spPr>
        <p:txBody>
          <a:bodyPr wrap="none" lIns="72000" tIns="0" rIns="72000" bIns="0" rtlCol="0">
            <a:spAutoFit/>
          </a:bodyPr>
          <a:lstStyle/>
          <a:p>
            <a:pPr algn="ctr"/>
            <a:r>
              <a:rPr lang="de-DE" sz="1600" dirty="0" smtClean="0"/>
              <a:t>84 </a:t>
            </a:r>
            <a:r>
              <a:rPr lang="de-DE" sz="1600" dirty="0" err="1" smtClean="0"/>
              <a:t>neurons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channels</a:t>
            </a:r>
            <a:endParaRPr lang="de-DE" sz="1600" dirty="0"/>
          </a:p>
        </p:txBody>
      </p:sp>
      <p:cxnSp>
        <p:nvCxnSpPr>
          <p:cNvPr id="392" name="Gerader Verbinder 391"/>
          <p:cNvCxnSpPr/>
          <p:nvPr/>
        </p:nvCxnSpPr>
        <p:spPr>
          <a:xfrm>
            <a:off x="2080574" y="6344971"/>
            <a:ext cx="4267758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Freihandform 378"/>
          <p:cNvSpPr/>
          <p:nvPr/>
        </p:nvSpPr>
        <p:spPr>
          <a:xfrm>
            <a:off x="2760348" y="1302106"/>
            <a:ext cx="527325" cy="1013239"/>
          </a:xfrm>
          <a:custGeom>
            <a:avLst/>
            <a:gdLst>
              <a:gd name="connsiteX0" fmla="*/ 0 w 352425"/>
              <a:gd name="connsiteY0" fmla="*/ 0 h 777240"/>
              <a:gd name="connsiteX1" fmla="*/ 352425 w 352425"/>
              <a:gd name="connsiteY1" fmla="*/ 0 h 777240"/>
              <a:gd name="connsiteX2" fmla="*/ 352425 w 352425"/>
              <a:gd name="connsiteY2" fmla="*/ 77724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425" h="777240">
                <a:moveTo>
                  <a:pt x="0" y="0"/>
                </a:moveTo>
                <a:lnTo>
                  <a:pt x="352425" y="0"/>
                </a:lnTo>
                <a:lnTo>
                  <a:pt x="352425" y="777240"/>
                </a:lnTo>
              </a:path>
            </a:pathLst>
          </a:custGeom>
          <a:noFill/>
          <a:ln w="19050"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6" name="Textfeld 395"/>
          <p:cNvSpPr txBox="1"/>
          <p:nvPr/>
        </p:nvSpPr>
        <p:spPr>
          <a:xfrm>
            <a:off x="2496130" y="627096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</a:t>
            </a:r>
            <a:r>
              <a:rPr lang="de-DE" baseline="-25000" dirty="0" smtClean="0"/>
              <a:t>0</a:t>
            </a:r>
            <a:endParaRPr lang="de-DE" baseline="-25000" dirty="0"/>
          </a:p>
        </p:txBody>
      </p:sp>
      <p:sp>
        <p:nvSpPr>
          <p:cNvPr id="212" name="Textfeld 211"/>
          <p:cNvSpPr txBox="1"/>
          <p:nvPr/>
        </p:nvSpPr>
        <p:spPr>
          <a:xfrm>
            <a:off x="7319451" y="1103673"/>
            <a:ext cx="3575927" cy="47789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2400" b="1" dirty="0" smtClean="0"/>
              <a:t>Network Layout</a:t>
            </a:r>
            <a:endParaRPr lang="de-DE" sz="2400" dirty="0" smtClean="0"/>
          </a:p>
          <a:p>
            <a:r>
              <a:rPr lang="de-DE" sz="2400" dirty="0" smtClean="0"/>
              <a:t>2 </a:t>
            </a:r>
            <a:r>
              <a:rPr lang="de-DE" sz="2400" dirty="0" err="1" smtClean="0"/>
              <a:t>input</a:t>
            </a:r>
            <a:r>
              <a:rPr lang="de-DE" sz="2400" dirty="0" smtClean="0"/>
              <a:t> </a:t>
            </a:r>
            <a:r>
              <a:rPr lang="de-DE" sz="2400" dirty="0" err="1" smtClean="0"/>
              <a:t>neurons</a:t>
            </a: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one</a:t>
            </a:r>
            <a:r>
              <a:rPr lang="de-DE" sz="2400" dirty="0" smtClean="0"/>
              <a:t> </a:t>
            </a:r>
            <a:r>
              <a:rPr lang="de-DE" sz="2400" dirty="0" err="1" smtClean="0">
                <a:solidFill>
                  <a:srgbClr val="C00000"/>
                </a:solidFill>
              </a:rPr>
              <a:t>attended</a:t>
            </a:r>
            <a:r>
              <a:rPr lang="de-DE" sz="2400" dirty="0" smtClean="0"/>
              <a:t> </a:t>
            </a:r>
            <a:r>
              <a:rPr lang="de-DE" sz="2400" dirty="0" err="1" smtClean="0"/>
              <a:t>channel</a:t>
            </a: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one</a:t>
            </a:r>
            <a:r>
              <a:rPr lang="de-DE" sz="2400" dirty="0" smtClean="0"/>
              <a:t> </a:t>
            </a:r>
            <a:r>
              <a:rPr lang="de-DE" sz="2400" dirty="0" err="1" smtClean="0">
                <a:solidFill>
                  <a:schemeClr val="accent6">
                    <a:lumMod val="75000"/>
                  </a:schemeClr>
                </a:solidFill>
              </a:rPr>
              <a:t>unattended</a:t>
            </a:r>
            <a:r>
              <a:rPr lang="de-DE" sz="2400" dirty="0" smtClean="0"/>
              <a:t> </a:t>
            </a:r>
            <a:r>
              <a:rPr lang="de-DE" sz="2400" dirty="0" err="1" smtClean="0"/>
              <a:t>channel</a:t>
            </a:r>
            <a:endParaRPr lang="de-DE" sz="2400" dirty="0" smtClean="0"/>
          </a:p>
          <a:p>
            <a:endParaRPr lang="de-DE" sz="2400" dirty="0" smtClean="0"/>
          </a:p>
          <a:p>
            <a:r>
              <a:rPr lang="de-DE" sz="2400" dirty="0" smtClean="0"/>
              <a:t>3 </a:t>
            </a:r>
            <a:r>
              <a:rPr lang="de-DE" sz="2400" dirty="0" err="1" smtClean="0"/>
              <a:t>hidden</a:t>
            </a:r>
            <a:r>
              <a:rPr lang="de-DE" sz="2400" dirty="0" smtClean="0"/>
              <a:t> </a:t>
            </a:r>
            <a:r>
              <a:rPr lang="de-DE" sz="2400" dirty="0" err="1" smtClean="0"/>
              <a:t>layer</a:t>
            </a: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4, 16 </a:t>
            </a:r>
            <a:r>
              <a:rPr lang="de-DE" sz="2400" dirty="0" err="1" smtClean="0"/>
              <a:t>and</a:t>
            </a:r>
            <a:r>
              <a:rPr lang="de-DE" sz="2400" dirty="0" smtClean="0"/>
              <a:t> 64 </a:t>
            </a:r>
            <a:r>
              <a:rPr lang="de-DE" sz="2400" dirty="0" err="1" smtClean="0"/>
              <a:t>neurons</a:t>
            </a:r>
            <a:endParaRPr lang="de-DE" sz="2400" dirty="0" smtClean="0"/>
          </a:p>
          <a:p>
            <a:endParaRPr lang="de-DE" sz="2400" dirty="0" smtClean="0"/>
          </a:p>
          <a:p>
            <a:r>
              <a:rPr lang="de-DE" sz="2400" dirty="0" smtClean="0"/>
              <a:t>Output </a:t>
            </a:r>
            <a:r>
              <a:rPr lang="de-DE" sz="2400" dirty="0" err="1" smtClean="0"/>
              <a:t>layer</a:t>
            </a:r>
            <a:r>
              <a:rPr lang="de-DE" sz="2400" dirty="0" smtClean="0"/>
              <a:t> </a:t>
            </a:r>
            <a:r>
              <a:rPr lang="de-DE" sz="2400" dirty="0" err="1" smtClean="0"/>
              <a:t>is</a:t>
            </a:r>
            <a:r>
              <a:rPr lang="de-DE" sz="2400" dirty="0" smtClean="0"/>
              <a:t> a </a:t>
            </a:r>
            <a:r>
              <a:rPr lang="de-DE" sz="2400" b="1" dirty="0" err="1" smtClean="0"/>
              <a:t>matrix</a:t>
            </a:r>
            <a:endParaRPr lang="de-DE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84 ∙ 32 =2688 </a:t>
            </a:r>
            <a:r>
              <a:rPr lang="de-DE" sz="2400" dirty="0" err="1" smtClean="0"/>
              <a:t>neurons</a:t>
            </a: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for</a:t>
            </a:r>
            <a:r>
              <a:rPr lang="de-DE" sz="2400" dirty="0" smtClean="0"/>
              <a:t> all EEG </a:t>
            </a:r>
            <a:r>
              <a:rPr lang="de-DE" sz="2400" dirty="0" err="1" smtClean="0"/>
              <a:t>channels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500 ms time </a:t>
            </a:r>
            <a:r>
              <a:rPr lang="de-DE" sz="2400" dirty="0" err="1" smtClean="0"/>
              <a:t>context</a:t>
            </a:r>
            <a:endParaRPr lang="de-DE" sz="2400" dirty="0" smtClean="0"/>
          </a:p>
          <a:p>
            <a:endParaRPr lang="de-DE" sz="2400" dirty="0" smtClean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D6A0-622B-4F4E-8C42-98D294CE5B62}" type="datetime1">
              <a:rPr lang="de-DE" smtClean="0"/>
              <a:t>22.05.2018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 dirty="0"/>
          </a:p>
        </p:txBody>
      </p:sp>
      <p:grpSp>
        <p:nvGrpSpPr>
          <p:cNvPr id="283" name="Group 38">
            <a:extLst>
              <a:ext uri="{FF2B5EF4-FFF2-40B4-BE49-F238E27FC236}">
                <a16:creationId xmlns:a16="http://schemas.microsoft.com/office/drawing/2014/main" xmlns="" id="{C9F54263-E864-434B-A40B-4757988E115D}"/>
              </a:ext>
            </a:extLst>
          </p:cNvPr>
          <p:cNvGrpSpPr/>
          <p:nvPr/>
        </p:nvGrpSpPr>
        <p:grpSpPr>
          <a:xfrm flipH="1">
            <a:off x="429521" y="4487057"/>
            <a:ext cx="1563653" cy="1570694"/>
            <a:chOff x="2711450" y="966950"/>
            <a:chExt cx="4178296" cy="4197107"/>
          </a:xfrm>
        </p:grpSpPr>
        <p:grpSp>
          <p:nvGrpSpPr>
            <p:cNvPr id="284" name="Group 2">
              <a:extLst>
                <a:ext uri="{FF2B5EF4-FFF2-40B4-BE49-F238E27FC236}">
                  <a16:creationId xmlns:a16="http://schemas.microsoft.com/office/drawing/2014/main" xmlns="" id="{52BF6B97-749C-1945-A79D-1728145C94DE}"/>
                </a:ext>
              </a:extLst>
            </p:cNvPr>
            <p:cNvGrpSpPr/>
            <p:nvPr/>
          </p:nvGrpSpPr>
          <p:grpSpPr>
            <a:xfrm>
              <a:off x="2711450" y="966950"/>
              <a:ext cx="4169276" cy="4197107"/>
              <a:chOff x="1014903" y="1952464"/>
              <a:chExt cx="1035293" cy="1042204"/>
            </a:xfrm>
          </p:grpSpPr>
          <p:sp>
            <p:nvSpPr>
              <p:cNvPr id="333" name="Freihandform 32"/>
              <p:cNvSpPr/>
              <p:nvPr/>
            </p:nvSpPr>
            <p:spPr>
              <a:xfrm flipH="1">
                <a:off x="1014903" y="1952464"/>
                <a:ext cx="1035293" cy="1042204"/>
              </a:xfrm>
              <a:custGeom>
                <a:avLst/>
                <a:gdLst>
                  <a:gd name="connsiteX0" fmla="*/ 0 w 3262006"/>
                  <a:gd name="connsiteY0" fmla="*/ 3181607 h 3329774"/>
                  <a:gd name="connsiteX1" fmla="*/ 431800 w 3262006"/>
                  <a:gd name="connsiteY1" fmla="*/ 2682074 h 3329774"/>
                  <a:gd name="connsiteX2" fmla="*/ 563033 w 3262006"/>
                  <a:gd name="connsiteY2" fmla="*/ 2542374 h 3329774"/>
                  <a:gd name="connsiteX3" fmla="*/ 630766 w 3262006"/>
                  <a:gd name="connsiteY3" fmla="*/ 2415374 h 3329774"/>
                  <a:gd name="connsiteX4" fmla="*/ 664633 w 3262006"/>
                  <a:gd name="connsiteY4" fmla="*/ 2305307 h 3329774"/>
                  <a:gd name="connsiteX5" fmla="*/ 690033 w 3262006"/>
                  <a:gd name="connsiteY5" fmla="*/ 2165607 h 3329774"/>
                  <a:gd name="connsiteX6" fmla="*/ 677333 w 3262006"/>
                  <a:gd name="connsiteY6" fmla="*/ 1996274 h 3329774"/>
                  <a:gd name="connsiteX7" fmla="*/ 579966 w 3262006"/>
                  <a:gd name="connsiteY7" fmla="*/ 1666074 h 3329774"/>
                  <a:gd name="connsiteX8" fmla="*/ 529166 w 3262006"/>
                  <a:gd name="connsiteY8" fmla="*/ 1407840 h 3329774"/>
                  <a:gd name="connsiteX9" fmla="*/ 541866 w 3262006"/>
                  <a:gd name="connsiteY9" fmla="*/ 1191940 h 3329774"/>
                  <a:gd name="connsiteX10" fmla="*/ 567266 w 3262006"/>
                  <a:gd name="connsiteY10" fmla="*/ 908307 h 3329774"/>
                  <a:gd name="connsiteX11" fmla="*/ 651933 w 3262006"/>
                  <a:gd name="connsiteY11" fmla="*/ 658540 h 3329774"/>
                  <a:gd name="connsiteX12" fmla="*/ 770466 w 3262006"/>
                  <a:gd name="connsiteY12" fmla="*/ 472274 h 3329774"/>
                  <a:gd name="connsiteX13" fmla="*/ 880533 w 3262006"/>
                  <a:gd name="connsiteY13" fmla="*/ 357974 h 3329774"/>
                  <a:gd name="connsiteX14" fmla="*/ 1155700 w 3262006"/>
                  <a:gd name="connsiteY14" fmla="*/ 146307 h 3329774"/>
                  <a:gd name="connsiteX15" fmla="*/ 1308100 w 3262006"/>
                  <a:gd name="connsiteY15" fmla="*/ 74340 h 3329774"/>
                  <a:gd name="connsiteX16" fmla="*/ 1477433 w 3262006"/>
                  <a:gd name="connsiteY16" fmla="*/ 27774 h 3329774"/>
                  <a:gd name="connsiteX17" fmla="*/ 1625600 w 3262006"/>
                  <a:gd name="connsiteY17" fmla="*/ 6607 h 3329774"/>
                  <a:gd name="connsiteX18" fmla="*/ 1828800 w 3262006"/>
                  <a:gd name="connsiteY18" fmla="*/ 2374 h 3329774"/>
                  <a:gd name="connsiteX19" fmla="*/ 2053166 w 3262006"/>
                  <a:gd name="connsiteY19" fmla="*/ 40474 h 3329774"/>
                  <a:gd name="connsiteX20" fmla="*/ 2345266 w 3262006"/>
                  <a:gd name="connsiteY20" fmla="*/ 142074 h 3329774"/>
                  <a:gd name="connsiteX21" fmla="*/ 2552700 w 3262006"/>
                  <a:gd name="connsiteY21" fmla="*/ 260607 h 3329774"/>
                  <a:gd name="connsiteX22" fmla="*/ 2688166 w 3262006"/>
                  <a:gd name="connsiteY22" fmla="*/ 353740 h 3329774"/>
                  <a:gd name="connsiteX23" fmla="*/ 2823633 w 3262006"/>
                  <a:gd name="connsiteY23" fmla="*/ 459574 h 3329774"/>
                  <a:gd name="connsiteX24" fmla="*/ 2988733 w 3262006"/>
                  <a:gd name="connsiteY24" fmla="*/ 637374 h 3329774"/>
                  <a:gd name="connsiteX25" fmla="*/ 3090333 w 3262006"/>
                  <a:gd name="connsiteY25" fmla="*/ 794007 h 3329774"/>
                  <a:gd name="connsiteX26" fmla="*/ 3145366 w 3262006"/>
                  <a:gd name="connsiteY26" fmla="*/ 946407 h 3329774"/>
                  <a:gd name="connsiteX27" fmla="*/ 3162300 w 3262006"/>
                  <a:gd name="connsiteY27" fmla="*/ 1149607 h 3329774"/>
                  <a:gd name="connsiteX28" fmla="*/ 3170766 w 3262006"/>
                  <a:gd name="connsiteY28" fmla="*/ 1285074 h 3329774"/>
                  <a:gd name="connsiteX29" fmla="*/ 3179233 w 3262006"/>
                  <a:gd name="connsiteY29" fmla="*/ 1458640 h 3329774"/>
                  <a:gd name="connsiteX30" fmla="*/ 3170766 w 3262006"/>
                  <a:gd name="connsiteY30" fmla="*/ 1606807 h 3329774"/>
                  <a:gd name="connsiteX31" fmla="*/ 3077633 w 3262006"/>
                  <a:gd name="connsiteY31" fmla="*/ 1716874 h 3329774"/>
                  <a:gd name="connsiteX32" fmla="*/ 3136900 w 3262006"/>
                  <a:gd name="connsiteY32" fmla="*/ 1903140 h 3329774"/>
                  <a:gd name="connsiteX33" fmla="*/ 3179233 w 3262006"/>
                  <a:gd name="connsiteY33" fmla="*/ 2051307 h 3329774"/>
                  <a:gd name="connsiteX34" fmla="*/ 3238500 w 3262006"/>
                  <a:gd name="connsiteY34" fmla="*/ 2131740 h 3329774"/>
                  <a:gd name="connsiteX35" fmla="*/ 3259666 w 3262006"/>
                  <a:gd name="connsiteY35" fmla="*/ 2229107 h 3329774"/>
                  <a:gd name="connsiteX36" fmla="*/ 3187700 w 3262006"/>
                  <a:gd name="connsiteY36" fmla="*/ 2318007 h 3329774"/>
                  <a:gd name="connsiteX37" fmla="*/ 3035300 w 3262006"/>
                  <a:gd name="connsiteY37" fmla="*/ 2347640 h 3329774"/>
                  <a:gd name="connsiteX38" fmla="*/ 3018366 w 3262006"/>
                  <a:gd name="connsiteY38" fmla="*/ 2428074 h 3329774"/>
                  <a:gd name="connsiteX39" fmla="*/ 3031066 w 3262006"/>
                  <a:gd name="connsiteY39" fmla="*/ 2491574 h 3329774"/>
                  <a:gd name="connsiteX40" fmla="*/ 3009900 w 3262006"/>
                  <a:gd name="connsiteY40" fmla="*/ 2576240 h 3329774"/>
                  <a:gd name="connsiteX41" fmla="*/ 2963333 w 3262006"/>
                  <a:gd name="connsiteY41" fmla="*/ 2593174 h 3329774"/>
                  <a:gd name="connsiteX42" fmla="*/ 2950633 w 3262006"/>
                  <a:gd name="connsiteY42" fmla="*/ 2618574 h 3329774"/>
                  <a:gd name="connsiteX43" fmla="*/ 2971800 w 3262006"/>
                  <a:gd name="connsiteY43" fmla="*/ 2652440 h 3329774"/>
                  <a:gd name="connsiteX44" fmla="*/ 2984500 w 3262006"/>
                  <a:gd name="connsiteY44" fmla="*/ 2703240 h 3329774"/>
                  <a:gd name="connsiteX45" fmla="*/ 2967566 w 3262006"/>
                  <a:gd name="connsiteY45" fmla="*/ 2745574 h 3329774"/>
                  <a:gd name="connsiteX46" fmla="*/ 2899833 w 3262006"/>
                  <a:gd name="connsiteY46" fmla="*/ 2792140 h 3329774"/>
                  <a:gd name="connsiteX47" fmla="*/ 2819400 w 3262006"/>
                  <a:gd name="connsiteY47" fmla="*/ 2897974 h 3329774"/>
                  <a:gd name="connsiteX48" fmla="*/ 2832100 w 3262006"/>
                  <a:gd name="connsiteY48" fmla="*/ 3012274 h 3329774"/>
                  <a:gd name="connsiteX49" fmla="*/ 2806700 w 3262006"/>
                  <a:gd name="connsiteY49" fmla="*/ 3135040 h 3329774"/>
                  <a:gd name="connsiteX50" fmla="*/ 2751666 w 3262006"/>
                  <a:gd name="connsiteY50" fmla="*/ 3190074 h 3329774"/>
                  <a:gd name="connsiteX51" fmla="*/ 2628900 w 3262006"/>
                  <a:gd name="connsiteY51" fmla="*/ 3207007 h 3329774"/>
                  <a:gd name="connsiteX52" fmla="*/ 2400300 w 3262006"/>
                  <a:gd name="connsiteY52" fmla="*/ 3156207 h 3329774"/>
                  <a:gd name="connsiteX53" fmla="*/ 2222500 w 3262006"/>
                  <a:gd name="connsiteY53" fmla="*/ 3105407 h 3329774"/>
                  <a:gd name="connsiteX54" fmla="*/ 2108200 w 3262006"/>
                  <a:gd name="connsiteY54" fmla="*/ 3160440 h 3329774"/>
                  <a:gd name="connsiteX55" fmla="*/ 2053166 w 3262006"/>
                  <a:gd name="connsiteY55" fmla="*/ 3257807 h 3329774"/>
                  <a:gd name="connsiteX56" fmla="*/ 2057400 w 3262006"/>
                  <a:gd name="connsiteY56" fmla="*/ 3329774 h 3329774"/>
                  <a:gd name="connsiteX0" fmla="*/ 0 w 3312806"/>
                  <a:gd name="connsiteY0" fmla="*/ 3325541 h 3329774"/>
                  <a:gd name="connsiteX1" fmla="*/ 482600 w 3312806"/>
                  <a:gd name="connsiteY1" fmla="*/ 2682074 h 3329774"/>
                  <a:gd name="connsiteX2" fmla="*/ 613833 w 3312806"/>
                  <a:gd name="connsiteY2" fmla="*/ 2542374 h 3329774"/>
                  <a:gd name="connsiteX3" fmla="*/ 681566 w 3312806"/>
                  <a:gd name="connsiteY3" fmla="*/ 2415374 h 3329774"/>
                  <a:gd name="connsiteX4" fmla="*/ 715433 w 3312806"/>
                  <a:gd name="connsiteY4" fmla="*/ 2305307 h 3329774"/>
                  <a:gd name="connsiteX5" fmla="*/ 740833 w 3312806"/>
                  <a:gd name="connsiteY5" fmla="*/ 2165607 h 3329774"/>
                  <a:gd name="connsiteX6" fmla="*/ 728133 w 3312806"/>
                  <a:gd name="connsiteY6" fmla="*/ 1996274 h 3329774"/>
                  <a:gd name="connsiteX7" fmla="*/ 630766 w 3312806"/>
                  <a:gd name="connsiteY7" fmla="*/ 1666074 h 3329774"/>
                  <a:gd name="connsiteX8" fmla="*/ 579966 w 3312806"/>
                  <a:gd name="connsiteY8" fmla="*/ 1407840 h 3329774"/>
                  <a:gd name="connsiteX9" fmla="*/ 592666 w 3312806"/>
                  <a:gd name="connsiteY9" fmla="*/ 1191940 h 3329774"/>
                  <a:gd name="connsiteX10" fmla="*/ 618066 w 3312806"/>
                  <a:gd name="connsiteY10" fmla="*/ 908307 h 3329774"/>
                  <a:gd name="connsiteX11" fmla="*/ 702733 w 3312806"/>
                  <a:gd name="connsiteY11" fmla="*/ 658540 h 3329774"/>
                  <a:gd name="connsiteX12" fmla="*/ 821266 w 3312806"/>
                  <a:gd name="connsiteY12" fmla="*/ 472274 h 3329774"/>
                  <a:gd name="connsiteX13" fmla="*/ 931333 w 3312806"/>
                  <a:gd name="connsiteY13" fmla="*/ 357974 h 3329774"/>
                  <a:gd name="connsiteX14" fmla="*/ 1206500 w 3312806"/>
                  <a:gd name="connsiteY14" fmla="*/ 146307 h 3329774"/>
                  <a:gd name="connsiteX15" fmla="*/ 1358900 w 3312806"/>
                  <a:gd name="connsiteY15" fmla="*/ 74340 h 3329774"/>
                  <a:gd name="connsiteX16" fmla="*/ 1528233 w 3312806"/>
                  <a:gd name="connsiteY16" fmla="*/ 27774 h 3329774"/>
                  <a:gd name="connsiteX17" fmla="*/ 1676400 w 3312806"/>
                  <a:gd name="connsiteY17" fmla="*/ 6607 h 3329774"/>
                  <a:gd name="connsiteX18" fmla="*/ 1879600 w 3312806"/>
                  <a:gd name="connsiteY18" fmla="*/ 2374 h 3329774"/>
                  <a:gd name="connsiteX19" fmla="*/ 2103966 w 3312806"/>
                  <a:gd name="connsiteY19" fmla="*/ 40474 h 3329774"/>
                  <a:gd name="connsiteX20" fmla="*/ 2396066 w 3312806"/>
                  <a:gd name="connsiteY20" fmla="*/ 142074 h 3329774"/>
                  <a:gd name="connsiteX21" fmla="*/ 2603500 w 3312806"/>
                  <a:gd name="connsiteY21" fmla="*/ 260607 h 3329774"/>
                  <a:gd name="connsiteX22" fmla="*/ 2738966 w 3312806"/>
                  <a:gd name="connsiteY22" fmla="*/ 353740 h 3329774"/>
                  <a:gd name="connsiteX23" fmla="*/ 2874433 w 3312806"/>
                  <a:gd name="connsiteY23" fmla="*/ 459574 h 3329774"/>
                  <a:gd name="connsiteX24" fmla="*/ 3039533 w 3312806"/>
                  <a:gd name="connsiteY24" fmla="*/ 637374 h 3329774"/>
                  <a:gd name="connsiteX25" fmla="*/ 3141133 w 3312806"/>
                  <a:gd name="connsiteY25" fmla="*/ 794007 h 3329774"/>
                  <a:gd name="connsiteX26" fmla="*/ 3196166 w 3312806"/>
                  <a:gd name="connsiteY26" fmla="*/ 946407 h 3329774"/>
                  <a:gd name="connsiteX27" fmla="*/ 3213100 w 3312806"/>
                  <a:gd name="connsiteY27" fmla="*/ 1149607 h 3329774"/>
                  <a:gd name="connsiteX28" fmla="*/ 3221566 w 3312806"/>
                  <a:gd name="connsiteY28" fmla="*/ 1285074 h 3329774"/>
                  <a:gd name="connsiteX29" fmla="*/ 3230033 w 3312806"/>
                  <a:gd name="connsiteY29" fmla="*/ 1458640 h 3329774"/>
                  <a:gd name="connsiteX30" fmla="*/ 3221566 w 3312806"/>
                  <a:gd name="connsiteY30" fmla="*/ 1606807 h 3329774"/>
                  <a:gd name="connsiteX31" fmla="*/ 3128433 w 3312806"/>
                  <a:gd name="connsiteY31" fmla="*/ 1716874 h 3329774"/>
                  <a:gd name="connsiteX32" fmla="*/ 3187700 w 3312806"/>
                  <a:gd name="connsiteY32" fmla="*/ 1903140 h 3329774"/>
                  <a:gd name="connsiteX33" fmla="*/ 3230033 w 3312806"/>
                  <a:gd name="connsiteY33" fmla="*/ 2051307 h 3329774"/>
                  <a:gd name="connsiteX34" fmla="*/ 3289300 w 3312806"/>
                  <a:gd name="connsiteY34" fmla="*/ 2131740 h 3329774"/>
                  <a:gd name="connsiteX35" fmla="*/ 3310466 w 3312806"/>
                  <a:gd name="connsiteY35" fmla="*/ 2229107 h 3329774"/>
                  <a:gd name="connsiteX36" fmla="*/ 3238500 w 3312806"/>
                  <a:gd name="connsiteY36" fmla="*/ 2318007 h 3329774"/>
                  <a:gd name="connsiteX37" fmla="*/ 3086100 w 3312806"/>
                  <a:gd name="connsiteY37" fmla="*/ 2347640 h 3329774"/>
                  <a:gd name="connsiteX38" fmla="*/ 3069166 w 3312806"/>
                  <a:gd name="connsiteY38" fmla="*/ 2428074 h 3329774"/>
                  <a:gd name="connsiteX39" fmla="*/ 3081866 w 3312806"/>
                  <a:gd name="connsiteY39" fmla="*/ 2491574 h 3329774"/>
                  <a:gd name="connsiteX40" fmla="*/ 3060700 w 3312806"/>
                  <a:gd name="connsiteY40" fmla="*/ 2576240 h 3329774"/>
                  <a:gd name="connsiteX41" fmla="*/ 3014133 w 3312806"/>
                  <a:gd name="connsiteY41" fmla="*/ 2593174 h 3329774"/>
                  <a:gd name="connsiteX42" fmla="*/ 3001433 w 3312806"/>
                  <a:gd name="connsiteY42" fmla="*/ 2618574 h 3329774"/>
                  <a:gd name="connsiteX43" fmla="*/ 3022600 w 3312806"/>
                  <a:gd name="connsiteY43" fmla="*/ 2652440 h 3329774"/>
                  <a:gd name="connsiteX44" fmla="*/ 3035300 w 3312806"/>
                  <a:gd name="connsiteY44" fmla="*/ 2703240 h 3329774"/>
                  <a:gd name="connsiteX45" fmla="*/ 3018366 w 3312806"/>
                  <a:gd name="connsiteY45" fmla="*/ 2745574 h 3329774"/>
                  <a:gd name="connsiteX46" fmla="*/ 2950633 w 3312806"/>
                  <a:gd name="connsiteY46" fmla="*/ 2792140 h 3329774"/>
                  <a:gd name="connsiteX47" fmla="*/ 2870200 w 3312806"/>
                  <a:gd name="connsiteY47" fmla="*/ 2897974 h 3329774"/>
                  <a:gd name="connsiteX48" fmla="*/ 2882900 w 3312806"/>
                  <a:gd name="connsiteY48" fmla="*/ 3012274 h 3329774"/>
                  <a:gd name="connsiteX49" fmla="*/ 2857500 w 3312806"/>
                  <a:gd name="connsiteY49" fmla="*/ 3135040 h 3329774"/>
                  <a:gd name="connsiteX50" fmla="*/ 2802466 w 3312806"/>
                  <a:gd name="connsiteY50" fmla="*/ 3190074 h 3329774"/>
                  <a:gd name="connsiteX51" fmla="*/ 2679700 w 3312806"/>
                  <a:gd name="connsiteY51" fmla="*/ 3207007 h 3329774"/>
                  <a:gd name="connsiteX52" fmla="*/ 2451100 w 3312806"/>
                  <a:gd name="connsiteY52" fmla="*/ 3156207 h 3329774"/>
                  <a:gd name="connsiteX53" fmla="*/ 2273300 w 3312806"/>
                  <a:gd name="connsiteY53" fmla="*/ 3105407 h 3329774"/>
                  <a:gd name="connsiteX54" fmla="*/ 2159000 w 3312806"/>
                  <a:gd name="connsiteY54" fmla="*/ 3160440 h 3329774"/>
                  <a:gd name="connsiteX55" fmla="*/ 2103966 w 3312806"/>
                  <a:gd name="connsiteY55" fmla="*/ 3257807 h 3329774"/>
                  <a:gd name="connsiteX56" fmla="*/ 2108200 w 3312806"/>
                  <a:gd name="connsiteY56" fmla="*/ 3329774 h 3329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3312806" h="3329774">
                    <a:moveTo>
                      <a:pt x="0" y="3325541"/>
                    </a:moveTo>
                    <a:cubicBezTo>
                      <a:pt x="160867" y="3111052"/>
                      <a:pt x="380294" y="2812602"/>
                      <a:pt x="482600" y="2682074"/>
                    </a:cubicBezTo>
                    <a:cubicBezTo>
                      <a:pt x="584906" y="2551546"/>
                      <a:pt x="580672" y="2586824"/>
                      <a:pt x="613833" y="2542374"/>
                    </a:cubicBezTo>
                    <a:cubicBezTo>
                      <a:pt x="646994" y="2497924"/>
                      <a:pt x="664633" y="2454885"/>
                      <a:pt x="681566" y="2415374"/>
                    </a:cubicBezTo>
                    <a:cubicBezTo>
                      <a:pt x="698499" y="2375863"/>
                      <a:pt x="705555" y="2346935"/>
                      <a:pt x="715433" y="2305307"/>
                    </a:cubicBezTo>
                    <a:cubicBezTo>
                      <a:pt x="725311" y="2263679"/>
                      <a:pt x="738716" y="2217112"/>
                      <a:pt x="740833" y="2165607"/>
                    </a:cubicBezTo>
                    <a:cubicBezTo>
                      <a:pt x="742950" y="2114102"/>
                      <a:pt x="746477" y="2079529"/>
                      <a:pt x="728133" y="1996274"/>
                    </a:cubicBezTo>
                    <a:cubicBezTo>
                      <a:pt x="709789" y="1913019"/>
                      <a:pt x="655460" y="1764146"/>
                      <a:pt x="630766" y="1666074"/>
                    </a:cubicBezTo>
                    <a:cubicBezTo>
                      <a:pt x="606072" y="1568002"/>
                      <a:pt x="586316" y="1486862"/>
                      <a:pt x="579966" y="1407840"/>
                    </a:cubicBezTo>
                    <a:cubicBezTo>
                      <a:pt x="573616" y="1328818"/>
                      <a:pt x="586316" y="1275195"/>
                      <a:pt x="592666" y="1191940"/>
                    </a:cubicBezTo>
                    <a:cubicBezTo>
                      <a:pt x="599016" y="1108685"/>
                      <a:pt x="599722" y="997207"/>
                      <a:pt x="618066" y="908307"/>
                    </a:cubicBezTo>
                    <a:cubicBezTo>
                      <a:pt x="636410" y="819407"/>
                      <a:pt x="668866" y="731212"/>
                      <a:pt x="702733" y="658540"/>
                    </a:cubicBezTo>
                    <a:cubicBezTo>
                      <a:pt x="736600" y="585868"/>
                      <a:pt x="783166" y="522368"/>
                      <a:pt x="821266" y="472274"/>
                    </a:cubicBezTo>
                    <a:cubicBezTo>
                      <a:pt x="859366" y="422180"/>
                      <a:pt x="867127" y="412302"/>
                      <a:pt x="931333" y="357974"/>
                    </a:cubicBezTo>
                    <a:cubicBezTo>
                      <a:pt x="995539" y="303646"/>
                      <a:pt x="1135239" y="193579"/>
                      <a:pt x="1206500" y="146307"/>
                    </a:cubicBezTo>
                    <a:cubicBezTo>
                      <a:pt x="1277761" y="99035"/>
                      <a:pt x="1305278" y="94095"/>
                      <a:pt x="1358900" y="74340"/>
                    </a:cubicBezTo>
                    <a:cubicBezTo>
                      <a:pt x="1412522" y="54585"/>
                      <a:pt x="1475316" y="39063"/>
                      <a:pt x="1528233" y="27774"/>
                    </a:cubicBezTo>
                    <a:cubicBezTo>
                      <a:pt x="1581150" y="16485"/>
                      <a:pt x="1617839" y="10840"/>
                      <a:pt x="1676400" y="6607"/>
                    </a:cubicBezTo>
                    <a:cubicBezTo>
                      <a:pt x="1734961" y="2374"/>
                      <a:pt x="1808339" y="-3270"/>
                      <a:pt x="1879600" y="2374"/>
                    </a:cubicBezTo>
                    <a:cubicBezTo>
                      <a:pt x="1950861" y="8018"/>
                      <a:pt x="2017888" y="17191"/>
                      <a:pt x="2103966" y="40474"/>
                    </a:cubicBezTo>
                    <a:cubicBezTo>
                      <a:pt x="2190044" y="63757"/>
                      <a:pt x="2312810" y="105385"/>
                      <a:pt x="2396066" y="142074"/>
                    </a:cubicBezTo>
                    <a:cubicBezTo>
                      <a:pt x="2479322" y="178763"/>
                      <a:pt x="2546350" y="225329"/>
                      <a:pt x="2603500" y="260607"/>
                    </a:cubicBezTo>
                    <a:cubicBezTo>
                      <a:pt x="2660650" y="295885"/>
                      <a:pt x="2693811" y="320579"/>
                      <a:pt x="2738966" y="353740"/>
                    </a:cubicBezTo>
                    <a:cubicBezTo>
                      <a:pt x="2784122" y="386901"/>
                      <a:pt x="2824339" y="412302"/>
                      <a:pt x="2874433" y="459574"/>
                    </a:cubicBezTo>
                    <a:cubicBezTo>
                      <a:pt x="2924527" y="506846"/>
                      <a:pt x="2995083" y="581635"/>
                      <a:pt x="3039533" y="637374"/>
                    </a:cubicBezTo>
                    <a:cubicBezTo>
                      <a:pt x="3083983" y="693113"/>
                      <a:pt x="3115028" y="742501"/>
                      <a:pt x="3141133" y="794007"/>
                    </a:cubicBezTo>
                    <a:cubicBezTo>
                      <a:pt x="3167239" y="845512"/>
                      <a:pt x="3184171" y="887140"/>
                      <a:pt x="3196166" y="946407"/>
                    </a:cubicBezTo>
                    <a:cubicBezTo>
                      <a:pt x="3208161" y="1005674"/>
                      <a:pt x="3208867" y="1093162"/>
                      <a:pt x="3213100" y="1149607"/>
                    </a:cubicBezTo>
                    <a:cubicBezTo>
                      <a:pt x="3217333" y="1206052"/>
                      <a:pt x="3218744" y="1233568"/>
                      <a:pt x="3221566" y="1285074"/>
                    </a:cubicBezTo>
                    <a:cubicBezTo>
                      <a:pt x="3224388" y="1336579"/>
                      <a:pt x="3230033" y="1405018"/>
                      <a:pt x="3230033" y="1458640"/>
                    </a:cubicBezTo>
                    <a:cubicBezTo>
                      <a:pt x="3230033" y="1512262"/>
                      <a:pt x="3238499" y="1563768"/>
                      <a:pt x="3221566" y="1606807"/>
                    </a:cubicBezTo>
                    <a:cubicBezTo>
                      <a:pt x="3204633" y="1649846"/>
                      <a:pt x="3134077" y="1667485"/>
                      <a:pt x="3128433" y="1716874"/>
                    </a:cubicBezTo>
                    <a:cubicBezTo>
                      <a:pt x="3122789" y="1766263"/>
                      <a:pt x="3170767" y="1847401"/>
                      <a:pt x="3187700" y="1903140"/>
                    </a:cubicBezTo>
                    <a:cubicBezTo>
                      <a:pt x="3204633" y="1958879"/>
                      <a:pt x="3213100" y="2013207"/>
                      <a:pt x="3230033" y="2051307"/>
                    </a:cubicBezTo>
                    <a:cubicBezTo>
                      <a:pt x="3246966" y="2089407"/>
                      <a:pt x="3275895" y="2102107"/>
                      <a:pt x="3289300" y="2131740"/>
                    </a:cubicBezTo>
                    <a:cubicBezTo>
                      <a:pt x="3302705" y="2161373"/>
                      <a:pt x="3318933" y="2198063"/>
                      <a:pt x="3310466" y="2229107"/>
                    </a:cubicBezTo>
                    <a:cubicBezTo>
                      <a:pt x="3301999" y="2260151"/>
                      <a:pt x="3275894" y="2298251"/>
                      <a:pt x="3238500" y="2318007"/>
                    </a:cubicBezTo>
                    <a:cubicBezTo>
                      <a:pt x="3201106" y="2337762"/>
                      <a:pt x="3114322" y="2329295"/>
                      <a:pt x="3086100" y="2347640"/>
                    </a:cubicBezTo>
                    <a:cubicBezTo>
                      <a:pt x="3057878" y="2365984"/>
                      <a:pt x="3069872" y="2404085"/>
                      <a:pt x="3069166" y="2428074"/>
                    </a:cubicBezTo>
                    <a:cubicBezTo>
                      <a:pt x="3068460" y="2452063"/>
                      <a:pt x="3083277" y="2466880"/>
                      <a:pt x="3081866" y="2491574"/>
                    </a:cubicBezTo>
                    <a:cubicBezTo>
                      <a:pt x="3080455" y="2516268"/>
                      <a:pt x="3071989" y="2559307"/>
                      <a:pt x="3060700" y="2576240"/>
                    </a:cubicBezTo>
                    <a:cubicBezTo>
                      <a:pt x="3049411" y="2593173"/>
                      <a:pt x="3024011" y="2586118"/>
                      <a:pt x="3014133" y="2593174"/>
                    </a:cubicBezTo>
                    <a:cubicBezTo>
                      <a:pt x="3004255" y="2600230"/>
                      <a:pt x="3000022" y="2608696"/>
                      <a:pt x="3001433" y="2618574"/>
                    </a:cubicBezTo>
                    <a:cubicBezTo>
                      <a:pt x="3002844" y="2628452"/>
                      <a:pt x="3016956" y="2638329"/>
                      <a:pt x="3022600" y="2652440"/>
                    </a:cubicBezTo>
                    <a:cubicBezTo>
                      <a:pt x="3028245" y="2666551"/>
                      <a:pt x="3036006" y="2687718"/>
                      <a:pt x="3035300" y="2703240"/>
                    </a:cubicBezTo>
                    <a:cubicBezTo>
                      <a:pt x="3034594" y="2718762"/>
                      <a:pt x="3032477" y="2730757"/>
                      <a:pt x="3018366" y="2745574"/>
                    </a:cubicBezTo>
                    <a:cubicBezTo>
                      <a:pt x="3004255" y="2760391"/>
                      <a:pt x="2975327" y="2766740"/>
                      <a:pt x="2950633" y="2792140"/>
                    </a:cubicBezTo>
                    <a:cubicBezTo>
                      <a:pt x="2925939" y="2817540"/>
                      <a:pt x="2881489" y="2861285"/>
                      <a:pt x="2870200" y="2897974"/>
                    </a:cubicBezTo>
                    <a:cubicBezTo>
                      <a:pt x="2858911" y="2934663"/>
                      <a:pt x="2885017" y="2972763"/>
                      <a:pt x="2882900" y="3012274"/>
                    </a:cubicBezTo>
                    <a:cubicBezTo>
                      <a:pt x="2880783" y="3051785"/>
                      <a:pt x="2870906" y="3105407"/>
                      <a:pt x="2857500" y="3135040"/>
                    </a:cubicBezTo>
                    <a:cubicBezTo>
                      <a:pt x="2844094" y="3164673"/>
                      <a:pt x="2832099" y="3178079"/>
                      <a:pt x="2802466" y="3190074"/>
                    </a:cubicBezTo>
                    <a:cubicBezTo>
                      <a:pt x="2772833" y="3202069"/>
                      <a:pt x="2738261" y="3212652"/>
                      <a:pt x="2679700" y="3207007"/>
                    </a:cubicBezTo>
                    <a:cubicBezTo>
                      <a:pt x="2621139" y="3201363"/>
                      <a:pt x="2518833" y="3173140"/>
                      <a:pt x="2451100" y="3156207"/>
                    </a:cubicBezTo>
                    <a:cubicBezTo>
                      <a:pt x="2383367" y="3139274"/>
                      <a:pt x="2321983" y="3104701"/>
                      <a:pt x="2273300" y="3105407"/>
                    </a:cubicBezTo>
                    <a:cubicBezTo>
                      <a:pt x="2224617" y="3106112"/>
                      <a:pt x="2187222" y="3135040"/>
                      <a:pt x="2159000" y="3160440"/>
                    </a:cubicBezTo>
                    <a:cubicBezTo>
                      <a:pt x="2130778" y="3185840"/>
                      <a:pt x="2112433" y="3229585"/>
                      <a:pt x="2103966" y="3257807"/>
                    </a:cubicBezTo>
                    <a:cubicBezTo>
                      <a:pt x="2095499" y="3286029"/>
                      <a:pt x="2108200" y="3329774"/>
                      <a:pt x="2108200" y="3329774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334" name="Group 1">
                <a:extLst>
                  <a:ext uri="{FF2B5EF4-FFF2-40B4-BE49-F238E27FC236}">
                    <a16:creationId xmlns:a16="http://schemas.microsoft.com/office/drawing/2014/main" xmlns="" id="{0335FF66-993F-824C-934D-91D7E180FFBD}"/>
                  </a:ext>
                </a:extLst>
              </p:cNvPr>
              <p:cNvGrpSpPr/>
              <p:nvPr/>
            </p:nvGrpSpPr>
            <p:grpSpPr>
              <a:xfrm>
                <a:off x="1444117" y="2368374"/>
                <a:ext cx="153515" cy="304412"/>
                <a:chOff x="1444117" y="2368374"/>
                <a:chExt cx="153515" cy="304412"/>
              </a:xfrm>
              <a:effectLst/>
            </p:grpSpPr>
            <p:sp>
              <p:nvSpPr>
                <p:cNvPr id="335" name="Freihandform 9"/>
                <p:cNvSpPr/>
                <p:nvPr/>
              </p:nvSpPr>
              <p:spPr>
                <a:xfrm flipH="1">
                  <a:off x="1444117" y="2368374"/>
                  <a:ext cx="153515" cy="304412"/>
                </a:xfrm>
                <a:custGeom>
                  <a:avLst/>
                  <a:gdLst>
                    <a:gd name="connsiteX0" fmla="*/ 2047319 w 2155984"/>
                    <a:gd name="connsiteY0" fmla="*/ 4021611 h 4268615"/>
                    <a:gd name="connsiteX1" fmla="*/ 1897904 w 2155984"/>
                    <a:gd name="connsiteY1" fmla="*/ 4150655 h 4268615"/>
                    <a:gd name="connsiteX2" fmla="*/ 1755281 w 2155984"/>
                    <a:gd name="connsiteY2" fmla="*/ 4218572 h 4268615"/>
                    <a:gd name="connsiteX3" fmla="*/ 1633033 w 2155984"/>
                    <a:gd name="connsiteY3" fmla="*/ 4259323 h 4268615"/>
                    <a:gd name="connsiteX4" fmla="*/ 1510785 w 2155984"/>
                    <a:gd name="connsiteY4" fmla="*/ 4259323 h 4268615"/>
                    <a:gd name="connsiteX5" fmla="*/ 1273080 w 2155984"/>
                    <a:gd name="connsiteY5" fmla="*/ 4157446 h 4268615"/>
                    <a:gd name="connsiteX6" fmla="*/ 865586 w 2155984"/>
                    <a:gd name="connsiteY6" fmla="*/ 3845024 h 4268615"/>
                    <a:gd name="connsiteX7" fmla="*/ 587131 w 2155984"/>
                    <a:gd name="connsiteY7" fmla="*/ 3607312 h 4268615"/>
                    <a:gd name="connsiteX8" fmla="*/ 315468 w 2155984"/>
                    <a:gd name="connsiteY8" fmla="*/ 3349225 h 4268615"/>
                    <a:gd name="connsiteX9" fmla="*/ 200012 w 2155984"/>
                    <a:gd name="connsiteY9" fmla="*/ 3118304 h 4268615"/>
                    <a:gd name="connsiteX10" fmla="*/ 57389 w 2155984"/>
                    <a:gd name="connsiteY10" fmla="*/ 2418751 h 4268615"/>
                    <a:gd name="connsiteX11" fmla="*/ 3056 w 2155984"/>
                    <a:gd name="connsiteY11" fmla="*/ 1882200 h 4268615"/>
                    <a:gd name="connsiteX12" fmla="*/ 16639 w 2155984"/>
                    <a:gd name="connsiteY12" fmla="*/ 1372816 h 4268615"/>
                    <a:gd name="connsiteX13" fmla="*/ 98138 w 2155984"/>
                    <a:gd name="connsiteY13" fmla="*/ 999269 h 4268615"/>
                    <a:gd name="connsiteX14" fmla="*/ 288302 w 2155984"/>
                    <a:gd name="connsiteY14" fmla="*/ 571386 h 4268615"/>
                    <a:gd name="connsiteX15" fmla="*/ 437717 w 2155984"/>
                    <a:gd name="connsiteY15" fmla="*/ 381217 h 4268615"/>
                    <a:gd name="connsiteX16" fmla="*/ 722963 w 2155984"/>
                    <a:gd name="connsiteY16" fmla="*/ 157088 h 4268615"/>
                    <a:gd name="connsiteX17" fmla="*/ 974251 w 2155984"/>
                    <a:gd name="connsiteY17" fmla="*/ 55211 h 4268615"/>
                    <a:gd name="connsiteX18" fmla="*/ 1239122 w 2155984"/>
                    <a:gd name="connsiteY18" fmla="*/ 877 h 4268615"/>
                    <a:gd name="connsiteX19" fmla="*/ 1524368 w 2155984"/>
                    <a:gd name="connsiteY19" fmla="*/ 28044 h 4268615"/>
                    <a:gd name="connsiteX20" fmla="*/ 1762073 w 2155984"/>
                    <a:gd name="connsiteY20" fmla="*/ 109545 h 4268615"/>
                    <a:gd name="connsiteX21" fmla="*/ 1938654 w 2155984"/>
                    <a:gd name="connsiteY21" fmla="*/ 245381 h 4268615"/>
                    <a:gd name="connsiteX22" fmla="*/ 2088068 w 2155984"/>
                    <a:gd name="connsiteY22" fmla="*/ 421967 h 4268615"/>
                    <a:gd name="connsiteX23" fmla="*/ 2135609 w 2155984"/>
                    <a:gd name="connsiteY23" fmla="*/ 551011 h 4268615"/>
                    <a:gd name="connsiteX24" fmla="*/ 2155984 w 2155984"/>
                    <a:gd name="connsiteY24" fmla="*/ 652888 h 4268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155984" h="4268615">
                      <a:moveTo>
                        <a:pt x="2047319" y="4021611"/>
                      </a:moveTo>
                      <a:cubicBezTo>
                        <a:pt x="1996948" y="4069719"/>
                        <a:pt x="1946577" y="4117828"/>
                        <a:pt x="1897904" y="4150655"/>
                      </a:cubicBezTo>
                      <a:cubicBezTo>
                        <a:pt x="1849231" y="4183482"/>
                        <a:pt x="1799426" y="4200461"/>
                        <a:pt x="1755281" y="4218572"/>
                      </a:cubicBezTo>
                      <a:cubicBezTo>
                        <a:pt x="1711136" y="4236683"/>
                        <a:pt x="1673782" y="4252531"/>
                        <a:pt x="1633033" y="4259323"/>
                      </a:cubicBezTo>
                      <a:cubicBezTo>
                        <a:pt x="1592284" y="4266115"/>
                        <a:pt x="1570777" y="4276303"/>
                        <a:pt x="1510785" y="4259323"/>
                      </a:cubicBezTo>
                      <a:cubicBezTo>
                        <a:pt x="1450793" y="4242344"/>
                        <a:pt x="1380613" y="4226496"/>
                        <a:pt x="1273080" y="4157446"/>
                      </a:cubicBezTo>
                      <a:cubicBezTo>
                        <a:pt x="1165547" y="4088396"/>
                        <a:pt x="979911" y="3936713"/>
                        <a:pt x="865586" y="3845024"/>
                      </a:cubicBezTo>
                      <a:cubicBezTo>
                        <a:pt x="751261" y="3753335"/>
                        <a:pt x="678817" y="3689945"/>
                        <a:pt x="587131" y="3607312"/>
                      </a:cubicBezTo>
                      <a:cubicBezTo>
                        <a:pt x="495445" y="3524679"/>
                        <a:pt x="379988" y="3430726"/>
                        <a:pt x="315468" y="3349225"/>
                      </a:cubicBezTo>
                      <a:cubicBezTo>
                        <a:pt x="250948" y="3267724"/>
                        <a:pt x="243025" y="3273383"/>
                        <a:pt x="200012" y="3118304"/>
                      </a:cubicBezTo>
                      <a:cubicBezTo>
                        <a:pt x="156999" y="2963225"/>
                        <a:pt x="90215" y="2624768"/>
                        <a:pt x="57389" y="2418751"/>
                      </a:cubicBezTo>
                      <a:cubicBezTo>
                        <a:pt x="24563" y="2212734"/>
                        <a:pt x="9848" y="2056522"/>
                        <a:pt x="3056" y="1882200"/>
                      </a:cubicBezTo>
                      <a:cubicBezTo>
                        <a:pt x="-3736" y="1707877"/>
                        <a:pt x="792" y="1519971"/>
                        <a:pt x="16639" y="1372816"/>
                      </a:cubicBezTo>
                      <a:cubicBezTo>
                        <a:pt x="32486" y="1225661"/>
                        <a:pt x="52861" y="1132841"/>
                        <a:pt x="98138" y="999269"/>
                      </a:cubicBezTo>
                      <a:cubicBezTo>
                        <a:pt x="143415" y="865697"/>
                        <a:pt x="231705" y="674395"/>
                        <a:pt x="288302" y="571386"/>
                      </a:cubicBezTo>
                      <a:cubicBezTo>
                        <a:pt x="344898" y="468377"/>
                        <a:pt x="365273" y="450267"/>
                        <a:pt x="437717" y="381217"/>
                      </a:cubicBezTo>
                      <a:cubicBezTo>
                        <a:pt x="510160" y="312167"/>
                        <a:pt x="633541" y="211422"/>
                        <a:pt x="722963" y="157088"/>
                      </a:cubicBezTo>
                      <a:cubicBezTo>
                        <a:pt x="812385" y="102754"/>
                        <a:pt x="888224" y="81246"/>
                        <a:pt x="974251" y="55211"/>
                      </a:cubicBezTo>
                      <a:cubicBezTo>
                        <a:pt x="1060277" y="29176"/>
                        <a:pt x="1147436" y="5405"/>
                        <a:pt x="1239122" y="877"/>
                      </a:cubicBezTo>
                      <a:cubicBezTo>
                        <a:pt x="1330808" y="-3651"/>
                        <a:pt x="1437209" y="9933"/>
                        <a:pt x="1524368" y="28044"/>
                      </a:cubicBezTo>
                      <a:cubicBezTo>
                        <a:pt x="1611527" y="46155"/>
                        <a:pt x="1693025" y="73322"/>
                        <a:pt x="1762073" y="109545"/>
                      </a:cubicBezTo>
                      <a:cubicBezTo>
                        <a:pt x="1831121" y="145768"/>
                        <a:pt x="1884322" y="193311"/>
                        <a:pt x="1938654" y="245381"/>
                      </a:cubicBezTo>
                      <a:cubicBezTo>
                        <a:pt x="1992986" y="297451"/>
                        <a:pt x="2055242" y="371029"/>
                        <a:pt x="2088068" y="421967"/>
                      </a:cubicBezTo>
                      <a:cubicBezTo>
                        <a:pt x="2120894" y="472905"/>
                        <a:pt x="2124290" y="512524"/>
                        <a:pt x="2135609" y="551011"/>
                      </a:cubicBezTo>
                      <a:cubicBezTo>
                        <a:pt x="2146928" y="589498"/>
                        <a:pt x="2151456" y="621193"/>
                        <a:pt x="2155984" y="652888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6" name="Freihandform 13"/>
                <p:cNvSpPr/>
                <p:nvPr/>
              </p:nvSpPr>
              <p:spPr>
                <a:xfrm flipH="1">
                  <a:off x="1473395" y="2408084"/>
                  <a:ext cx="97074" cy="171528"/>
                </a:xfrm>
                <a:custGeom>
                  <a:avLst/>
                  <a:gdLst>
                    <a:gd name="connsiteX0" fmla="*/ 1115728 w 1363321"/>
                    <a:gd name="connsiteY0" fmla="*/ 1080863 h 2405260"/>
                    <a:gd name="connsiteX1" fmla="*/ 1258351 w 1363321"/>
                    <a:gd name="connsiteY1" fmla="*/ 883901 h 2405260"/>
                    <a:gd name="connsiteX2" fmla="*/ 1326266 w 1363321"/>
                    <a:gd name="connsiteY2" fmla="*/ 720899 h 2405260"/>
                    <a:gd name="connsiteX3" fmla="*/ 1360224 w 1363321"/>
                    <a:gd name="connsiteY3" fmla="*/ 483186 h 2405260"/>
                    <a:gd name="connsiteX4" fmla="*/ 1360224 w 1363321"/>
                    <a:gd name="connsiteY4" fmla="*/ 326975 h 2405260"/>
                    <a:gd name="connsiteX5" fmla="*/ 1346641 w 1363321"/>
                    <a:gd name="connsiteY5" fmla="*/ 211515 h 2405260"/>
                    <a:gd name="connsiteX6" fmla="*/ 1217601 w 1363321"/>
                    <a:gd name="connsiteY6" fmla="*/ 62096 h 2405260"/>
                    <a:gd name="connsiteX7" fmla="*/ 986688 w 1363321"/>
                    <a:gd name="connsiteY7" fmla="*/ 7762 h 2405260"/>
                    <a:gd name="connsiteX8" fmla="*/ 735400 w 1363321"/>
                    <a:gd name="connsiteY8" fmla="*/ 41721 h 2405260"/>
                    <a:gd name="connsiteX9" fmla="*/ 253198 w 1363321"/>
                    <a:gd name="connsiteY9" fmla="*/ 381310 h 2405260"/>
                    <a:gd name="connsiteX10" fmla="*/ 8702 w 1363321"/>
                    <a:gd name="connsiteY10" fmla="*/ 1257449 h 2405260"/>
                    <a:gd name="connsiteX11" fmla="*/ 63034 w 1363321"/>
                    <a:gd name="connsiteY11" fmla="*/ 2126797 h 2405260"/>
                    <a:gd name="connsiteX12" fmla="*/ 144533 w 1363321"/>
                    <a:gd name="connsiteY12" fmla="*/ 2405260 h 240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63321" h="2405260">
                      <a:moveTo>
                        <a:pt x="1115728" y="1080863"/>
                      </a:moveTo>
                      <a:cubicBezTo>
                        <a:pt x="1169494" y="1012379"/>
                        <a:pt x="1223261" y="943895"/>
                        <a:pt x="1258351" y="883901"/>
                      </a:cubicBezTo>
                      <a:cubicBezTo>
                        <a:pt x="1293441" y="823907"/>
                        <a:pt x="1309287" y="787685"/>
                        <a:pt x="1326266" y="720899"/>
                      </a:cubicBezTo>
                      <a:cubicBezTo>
                        <a:pt x="1343245" y="654113"/>
                        <a:pt x="1354564" y="548840"/>
                        <a:pt x="1360224" y="483186"/>
                      </a:cubicBezTo>
                      <a:cubicBezTo>
                        <a:pt x="1365884" y="417532"/>
                        <a:pt x="1362488" y="372253"/>
                        <a:pt x="1360224" y="326975"/>
                      </a:cubicBezTo>
                      <a:cubicBezTo>
                        <a:pt x="1357960" y="281697"/>
                        <a:pt x="1370411" y="255661"/>
                        <a:pt x="1346641" y="211515"/>
                      </a:cubicBezTo>
                      <a:cubicBezTo>
                        <a:pt x="1322871" y="167369"/>
                        <a:pt x="1277593" y="96055"/>
                        <a:pt x="1217601" y="62096"/>
                      </a:cubicBezTo>
                      <a:cubicBezTo>
                        <a:pt x="1157609" y="28137"/>
                        <a:pt x="1067055" y="11158"/>
                        <a:pt x="986688" y="7762"/>
                      </a:cubicBezTo>
                      <a:cubicBezTo>
                        <a:pt x="906321" y="4366"/>
                        <a:pt x="857648" y="-20537"/>
                        <a:pt x="735400" y="41721"/>
                      </a:cubicBezTo>
                      <a:cubicBezTo>
                        <a:pt x="613152" y="103979"/>
                        <a:pt x="374314" y="178689"/>
                        <a:pt x="253198" y="381310"/>
                      </a:cubicBezTo>
                      <a:cubicBezTo>
                        <a:pt x="132082" y="583931"/>
                        <a:pt x="40396" y="966535"/>
                        <a:pt x="8702" y="1257449"/>
                      </a:cubicBezTo>
                      <a:cubicBezTo>
                        <a:pt x="-22992" y="1548363"/>
                        <a:pt x="40396" y="1935495"/>
                        <a:pt x="63034" y="2126797"/>
                      </a:cubicBezTo>
                      <a:cubicBezTo>
                        <a:pt x="85672" y="2318099"/>
                        <a:pt x="144533" y="2405260"/>
                        <a:pt x="144533" y="240526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70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7" name="Freihandform 14"/>
                <p:cNvSpPr/>
                <p:nvPr/>
              </p:nvSpPr>
              <p:spPr>
                <a:xfrm flipH="1">
                  <a:off x="1456974" y="2442542"/>
                  <a:ext cx="87764" cy="140909"/>
                </a:xfrm>
                <a:custGeom>
                  <a:avLst/>
                  <a:gdLst>
                    <a:gd name="connsiteX0" fmla="*/ 978472 w 1232568"/>
                    <a:gd name="connsiteY0" fmla="*/ 937266 h 1975895"/>
                    <a:gd name="connsiteX1" fmla="*/ 1032805 w 1232568"/>
                    <a:gd name="connsiteY1" fmla="*/ 882932 h 1975895"/>
                    <a:gd name="connsiteX2" fmla="*/ 1100721 w 1232568"/>
                    <a:gd name="connsiteY2" fmla="*/ 889723 h 1975895"/>
                    <a:gd name="connsiteX3" fmla="*/ 1189011 w 1232568"/>
                    <a:gd name="connsiteY3" fmla="*/ 1005184 h 1975895"/>
                    <a:gd name="connsiteX4" fmla="*/ 1202594 w 1232568"/>
                    <a:gd name="connsiteY4" fmla="*/ 1134228 h 1975895"/>
                    <a:gd name="connsiteX5" fmla="*/ 1175428 w 1232568"/>
                    <a:gd name="connsiteY5" fmla="*/ 1358356 h 1975895"/>
                    <a:gd name="connsiteX6" fmla="*/ 1189011 w 1232568"/>
                    <a:gd name="connsiteY6" fmla="*/ 1575693 h 1975895"/>
                    <a:gd name="connsiteX7" fmla="*/ 1229761 w 1232568"/>
                    <a:gd name="connsiteY7" fmla="*/ 1738696 h 1975895"/>
                    <a:gd name="connsiteX8" fmla="*/ 1209386 w 1232568"/>
                    <a:gd name="connsiteY8" fmla="*/ 1894907 h 1975895"/>
                    <a:gd name="connsiteX9" fmla="*/ 1053180 w 1232568"/>
                    <a:gd name="connsiteY9" fmla="*/ 1962825 h 1975895"/>
                    <a:gd name="connsiteX10" fmla="*/ 890182 w 1232568"/>
                    <a:gd name="connsiteY10" fmla="*/ 1962825 h 1975895"/>
                    <a:gd name="connsiteX11" fmla="*/ 713601 w 1232568"/>
                    <a:gd name="connsiteY11" fmla="*/ 1826989 h 1975895"/>
                    <a:gd name="connsiteX12" fmla="*/ 516646 w 1232568"/>
                    <a:gd name="connsiteY12" fmla="*/ 1731904 h 1975895"/>
                    <a:gd name="connsiteX13" fmla="*/ 292524 w 1232568"/>
                    <a:gd name="connsiteY13" fmla="*/ 1670778 h 1975895"/>
                    <a:gd name="connsiteX14" fmla="*/ 163484 w 1232568"/>
                    <a:gd name="connsiteY14" fmla="*/ 1596069 h 1975895"/>
                    <a:gd name="connsiteX15" fmla="*/ 54819 w 1232568"/>
                    <a:gd name="connsiteY15" fmla="*/ 1453441 h 1975895"/>
                    <a:gd name="connsiteX16" fmla="*/ 486 w 1232568"/>
                    <a:gd name="connsiteY16" fmla="*/ 1236104 h 1975895"/>
                    <a:gd name="connsiteX17" fmla="*/ 34444 w 1232568"/>
                    <a:gd name="connsiteY17" fmla="*/ 1005184 h 1975895"/>
                    <a:gd name="connsiteX18" fmla="*/ 136318 w 1232568"/>
                    <a:gd name="connsiteY18" fmla="*/ 862556 h 1975895"/>
                    <a:gd name="connsiteX19" fmla="*/ 244983 w 1232568"/>
                    <a:gd name="connsiteY19" fmla="*/ 733513 h 1975895"/>
                    <a:gd name="connsiteX20" fmla="*/ 306107 w 1232568"/>
                    <a:gd name="connsiteY20" fmla="*/ 611260 h 1975895"/>
                    <a:gd name="connsiteX21" fmla="*/ 394397 w 1232568"/>
                    <a:gd name="connsiteY21" fmla="*/ 455050 h 1975895"/>
                    <a:gd name="connsiteX22" fmla="*/ 652477 w 1232568"/>
                    <a:gd name="connsiteY22" fmla="*/ 332797 h 1975895"/>
                    <a:gd name="connsiteX23" fmla="*/ 829058 w 1232568"/>
                    <a:gd name="connsiteY23" fmla="*/ 230921 h 1975895"/>
                    <a:gd name="connsiteX24" fmla="*/ 998847 w 1232568"/>
                    <a:gd name="connsiteY24" fmla="*/ 0 h 1975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232568" h="1975895">
                      <a:moveTo>
                        <a:pt x="978472" y="937266"/>
                      </a:moveTo>
                      <a:cubicBezTo>
                        <a:pt x="995451" y="914061"/>
                        <a:pt x="1012430" y="890856"/>
                        <a:pt x="1032805" y="882932"/>
                      </a:cubicBezTo>
                      <a:cubicBezTo>
                        <a:pt x="1053180" y="875008"/>
                        <a:pt x="1074687" y="869348"/>
                        <a:pt x="1100721" y="889723"/>
                      </a:cubicBezTo>
                      <a:cubicBezTo>
                        <a:pt x="1126755" y="910098"/>
                        <a:pt x="1172032" y="964433"/>
                        <a:pt x="1189011" y="1005184"/>
                      </a:cubicBezTo>
                      <a:cubicBezTo>
                        <a:pt x="1205990" y="1045935"/>
                        <a:pt x="1204858" y="1075366"/>
                        <a:pt x="1202594" y="1134228"/>
                      </a:cubicBezTo>
                      <a:cubicBezTo>
                        <a:pt x="1200330" y="1193090"/>
                        <a:pt x="1177692" y="1284779"/>
                        <a:pt x="1175428" y="1358356"/>
                      </a:cubicBezTo>
                      <a:cubicBezTo>
                        <a:pt x="1173164" y="1431933"/>
                        <a:pt x="1179956" y="1512303"/>
                        <a:pt x="1189011" y="1575693"/>
                      </a:cubicBezTo>
                      <a:cubicBezTo>
                        <a:pt x="1198066" y="1639083"/>
                        <a:pt x="1226365" y="1685494"/>
                        <a:pt x="1229761" y="1738696"/>
                      </a:cubicBezTo>
                      <a:cubicBezTo>
                        <a:pt x="1233157" y="1791898"/>
                        <a:pt x="1238816" y="1857552"/>
                        <a:pt x="1209386" y="1894907"/>
                      </a:cubicBezTo>
                      <a:cubicBezTo>
                        <a:pt x="1179956" y="1932262"/>
                        <a:pt x="1106381" y="1951505"/>
                        <a:pt x="1053180" y="1962825"/>
                      </a:cubicBezTo>
                      <a:cubicBezTo>
                        <a:pt x="999979" y="1974145"/>
                        <a:pt x="946778" y="1985464"/>
                        <a:pt x="890182" y="1962825"/>
                      </a:cubicBezTo>
                      <a:cubicBezTo>
                        <a:pt x="833586" y="1940186"/>
                        <a:pt x="775857" y="1865476"/>
                        <a:pt x="713601" y="1826989"/>
                      </a:cubicBezTo>
                      <a:cubicBezTo>
                        <a:pt x="651345" y="1788502"/>
                        <a:pt x="586825" y="1757939"/>
                        <a:pt x="516646" y="1731904"/>
                      </a:cubicBezTo>
                      <a:cubicBezTo>
                        <a:pt x="446467" y="1705869"/>
                        <a:pt x="351384" y="1693417"/>
                        <a:pt x="292524" y="1670778"/>
                      </a:cubicBezTo>
                      <a:cubicBezTo>
                        <a:pt x="233664" y="1648139"/>
                        <a:pt x="203101" y="1632292"/>
                        <a:pt x="163484" y="1596069"/>
                      </a:cubicBezTo>
                      <a:cubicBezTo>
                        <a:pt x="123867" y="1559846"/>
                        <a:pt x="81985" y="1513435"/>
                        <a:pt x="54819" y="1453441"/>
                      </a:cubicBezTo>
                      <a:cubicBezTo>
                        <a:pt x="27653" y="1393447"/>
                        <a:pt x="3882" y="1310813"/>
                        <a:pt x="486" y="1236104"/>
                      </a:cubicBezTo>
                      <a:cubicBezTo>
                        <a:pt x="-2910" y="1161395"/>
                        <a:pt x="11805" y="1067442"/>
                        <a:pt x="34444" y="1005184"/>
                      </a:cubicBezTo>
                      <a:cubicBezTo>
                        <a:pt x="57083" y="942926"/>
                        <a:pt x="101228" y="907834"/>
                        <a:pt x="136318" y="862556"/>
                      </a:cubicBezTo>
                      <a:cubicBezTo>
                        <a:pt x="171408" y="817278"/>
                        <a:pt x="216685" y="775396"/>
                        <a:pt x="244983" y="733513"/>
                      </a:cubicBezTo>
                      <a:cubicBezTo>
                        <a:pt x="273281" y="691630"/>
                        <a:pt x="281205" y="657670"/>
                        <a:pt x="306107" y="611260"/>
                      </a:cubicBezTo>
                      <a:cubicBezTo>
                        <a:pt x="331009" y="564850"/>
                        <a:pt x="336669" y="501460"/>
                        <a:pt x="394397" y="455050"/>
                      </a:cubicBezTo>
                      <a:cubicBezTo>
                        <a:pt x="452125" y="408639"/>
                        <a:pt x="580034" y="370152"/>
                        <a:pt x="652477" y="332797"/>
                      </a:cubicBezTo>
                      <a:cubicBezTo>
                        <a:pt x="724920" y="295442"/>
                        <a:pt x="771330" y="286387"/>
                        <a:pt x="829058" y="230921"/>
                      </a:cubicBezTo>
                      <a:cubicBezTo>
                        <a:pt x="886786" y="175455"/>
                        <a:pt x="998847" y="0"/>
                        <a:pt x="998847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475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8" name="Freihandform 15"/>
                <p:cNvSpPr/>
                <p:nvPr/>
              </p:nvSpPr>
              <p:spPr>
                <a:xfrm flipH="1">
                  <a:off x="1461043" y="2512288"/>
                  <a:ext cx="10639" cy="29545"/>
                </a:xfrm>
                <a:custGeom>
                  <a:avLst/>
                  <a:gdLst>
                    <a:gd name="connsiteX0" fmla="*/ 142623 w 149415"/>
                    <a:gd name="connsiteY0" fmla="*/ 414298 h 414298"/>
                    <a:gd name="connsiteX1" fmla="*/ 54333 w 149415"/>
                    <a:gd name="connsiteY1" fmla="*/ 393923 h 414298"/>
                    <a:gd name="connsiteX2" fmla="*/ 20375 w 149415"/>
                    <a:gd name="connsiteY2" fmla="*/ 326005 h 414298"/>
                    <a:gd name="connsiteX3" fmla="*/ 0 w 149415"/>
                    <a:gd name="connsiteY3" fmla="*/ 251295 h 414298"/>
                    <a:gd name="connsiteX4" fmla="*/ 0 w 149415"/>
                    <a:gd name="connsiteY4" fmla="*/ 196961 h 414298"/>
                    <a:gd name="connsiteX5" fmla="*/ 20375 w 149415"/>
                    <a:gd name="connsiteY5" fmla="*/ 142627 h 414298"/>
                    <a:gd name="connsiteX6" fmla="*/ 54333 w 149415"/>
                    <a:gd name="connsiteY6" fmla="*/ 67917 h 414298"/>
                    <a:gd name="connsiteX7" fmla="*/ 108666 w 149415"/>
                    <a:gd name="connsiteY7" fmla="*/ 33958 h 414298"/>
                    <a:gd name="connsiteX8" fmla="*/ 149415 w 149415"/>
                    <a:gd name="connsiteY8" fmla="*/ 0 h 414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9415" h="414298">
                      <a:moveTo>
                        <a:pt x="142623" y="414298"/>
                      </a:moveTo>
                      <a:cubicBezTo>
                        <a:pt x="108665" y="411468"/>
                        <a:pt x="74708" y="408639"/>
                        <a:pt x="54333" y="393923"/>
                      </a:cubicBezTo>
                      <a:cubicBezTo>
                        <a:pt x="33958" y="379207"/>
                        <a:pt x="29430" y="349776"/>
                        <a:pt x="20375" y="326005"/>
                      </a:cubicBezTo>
                      <a:cubicBezTo>
                        <a:pt x="11319" y="302234"/>
                        <a:pt x="3396" y="272802"/>
                        <a:pt x="0" y="251295"/>
                      </a:cubicBezTo>
                      <a:cubicBezTo>
                        <a:pt x="-3396" y="229788"/>
                        <a:pt x="-3396" y="215072"/>
                        <a:pt x="0" y="196961"/>
                      </a:cubicBezTo>
                      <a:cubicBezTo>
                        <a:pt x="3396" y="178850"/>
                        <a:pt x="11320" y="164134"/>
                        <a:pt x="20375" y="142627"/>
                      </a:cubicBezTo>
                      <a:cubicBezTo>
                        <a:pt x="29430" y="121120"/>
                        <a:pt x="39618" y="86028"/>
                        <a:pt x="54333" y="67917"/>
                      </a:cubicBezTo>
                      <a:cubicBezTo>
                        <a:pt x="69048" y="49806"/>
                        <a:pt x="92819" y="45277"/>
                        <a:pt x="108666" y="33958"/>
                      </a:cubicBezTo>
                      <a:cubicBezTo>
                        <a:pt x="124513" y="22638"/>
                        <a:pt x="149415" y="0"/>
                        <a:pt x="149415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285" name="Freeform 372">
              <a:extLst>
                <a:ext uri="{FF2B5EF4-FFF2-40B4-BE49-F238E27FC236}">
                  <a16:creationId xmlns:a16="http://schemas.microsoft.com/office/drawing/2014/main" xmlns="" id="{8D98D3E4-027D-3D4F-9DDA-75624714AFB4}"/>
                </a:ext>
              </a:extLst>
            </p:cNvPr>
            <p:cNvSpPr/>
            <p:nvPr/>
          </p:nvSpPr>
          <p:spPr>
            <a:xfrm>
              <a:off x="4513916" y="2329863"/>
              <a:ext cx="2358144" cy="2650798"/>
            </a:xfrm>
            <a:custGeom>
              <a:avLst/>
              <a:gdLst>
                <a:gd name="connsiteX0" fmla="*/ 0 w 1640179"/>
                <a:gd name="connsiteY0" fmla="*/ 0 h 1843731"/>
                <a:gd name="connsiteX1" fmla="*/ 434647 w 1640179"/>
                <a:gd name="connsiteY1" fmla="*/ 291132 h 1843731"/>
                <a:gd name="connsiteX2" fmla="*/ 471551 w 1640179"/>
                <a:gd name="connsiteY2" fmla="*/ 902099 h 1843731"/>
                <a:gd name="connsiteX3" fmla="*/ 643770 w 1640179"/>
                <a:gd name="connsiteY3" fmla="*/ 1435157 h 1843731"/>
                <a:gd name="connsiteX4" fmla="*/ 1295741 w 1640179"/>
                <a:gd name="connsiteY4" fmla="*/ 1800097 h 1843731"/>
                <a:gd name="connsiteX5" fmla="*/ 1640179 w 1640179"/>
                <a:gd name="connsiteY5" fmla="*/ 1837001 h 1843731"/>
                <a:gd name="connsiteX6" fmla="*/ 1640179 w 1640179"/>
                <a:gd name="connsiteY6" fmla="*/ 1837001 h 184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0179" h="1843731">
                  <a:moveTo>
                    <a:pt x="0" y="0"/>
                  </a:moveTo>
                  <a:cubicBezTo>
                    <a:pt x="178027" y="70391"/>
                    <a:pt x="356055" y="140782"/>
                    <a:pt x="434647" y="291132"/>
                  </a:cubicBezTo>
                  <a:cubicBezTo>
                    <a:pt x="513239" y="441482"/>
                    <a:pt x="436697" y="711428"/>
                    <a:pt x="471551" y="902099"/>
                  </a:cubicBezTo>
                  <a:cubicBezTo>
                    <a:pt x="506405" y="1092770"/>
                    <a:pt x="506405" y="1285491"/>
                    <a:pt x="643770" y="1435157"/>
                  </a:cubicBezTo>
                  <a:cubicBezTo>
                    <a:pt x="781135" y="1584823"/>
                    <a:pt x="1129673" y="1733123"/>
                    <a:pt x="1295741" y="1800097"/>
                  </a:cubicBezTo>
                  <a:cubicBezTo>
                    <a:pt x="1461809" y="1867071"/>
                    <a:pt x="1640179" y="1837001"/>
                    <a:pt x="1640179" y="1837001"/>
                  </a:cubicBezTo>
                  <a:lnTo>
                    <a:pt x="1640179" y="1837001"/>
                  </a:ln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de-DE"/>
            </a:p>
          </p:txBody>
        </p:sp>
        <p:sp>
          <p:nvSpPr>
            <p:cNvPr id="286" name="Freeform 28">
              <a:extLst>
                <a:ext uri="{FF2B5EF4-FFF2-40B4-BE49-F238E27FC236}">
                  <a16:creationId xmlns:a16="http://schemas.microsoft.com/office/drawing/2014/main" xmlns="" id="{AC126E88-F99F-4F4B-807C-562A5083652E}"/>
                </a:ext>
              </a:extLst>
            </p:cNvPr>
            <p:cNvSpPr/>
            <p:nvPr/>
          </p:nvSpPr>
          <p:spPr>
            <a:xfrm>
              <a:off x="3293576" y="1203706"/>
              <a:ext cx="3596170" cy="3749593"/>
            </a:xfrm>
            <a:custGeom>
              <a:avLst/>
              <a:gdLst>
                <a:gd name="connsiteX0" fmla="*/ 0 w 2501273"/>
                <a:gd name="connsiteY0" fmla="*/ 524957 h 2607985"/>
                <a:gd name="connsiteX1" fmla="*/ 282931 w 2501273"/>
                <a:gd name="connsiteY1" fmla="*/ 205122 h 2607985"/>
                <a:gd name="connsiteX2" fmla="*/ 725779 w 2501273"/>
                <a:gd name="connsiteY2" fmla="*/ 16502 h 2607985"/>
                <a:gd name="connsiteX3" fmla="*/ 1152226 w 2501273"/>
                <a:gd name="connsiteY3" fmla="*/ 37004 h 2607985"/>
                <a:gd name="connsiteX4" fmla="*/ 1496663 w 2501273"/>
                <a:gd name="connsiteY4" fmla="*/ 258428 h 2607985"/>
                <a:gd name="connsiteX5" fmla="*/ 1709887 w 2501273"/>
                <a:gd name="connsiteY5" fmla="*/ 598765 h 2607985"/>
                <a:gd name="connsiteX6" fmla="*/ 1832900 w 2501273"/>
                <a:gd name="connsiteY6" fmla="*/ 959605 h 2607985"/>
                <a:gd name="connsiteX7" fmla="*/ 1865704 w 2501273"/>
                <a:gd name="connsiteY7" fmla="*/ 1476261 h 2607985"/>
                <a:gd name="connsiteX8" fmla="*/ 1906708 w 2501273"/>
                <a:gd name="connsiteY8" fmla="*/ 1705886 h 2607985"/>
                <a:gd name="connsiteX9" fmla="*/ 2013320 w 2501273"/>
                <a:gd name="connsiteY9" fmla="*/ 2013420 h 2607985"/>
                <a:gd name="connsiteX10" fmla="*/ 2160936 w 2501273"/>
                <a:gd name="connsiteY10" fmla="*/ 2247146 h 2607985"/>
                <a:gd name="connsiteX11" fmla="*/ 2501273 w 2501273"/>
                <a:gd name="connsiteY11" fmla="*/ 2607985 h 260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01273" h="2607985">
                  <a:moveTo>
                    <a:pt x="0" y="524957"/>
                  </a:moveTo>
                  <a:cubicBezTo>
                    <a:pt x="80984" y="407410"/>
                    <a:pt x="161968" y="289864"/>
                    <a:pt x="282931" y="205122"/>
                  </a:cubicBezTo>
                  <a:cubicBezTo>
                    <a:pt x="403894" y="120380"/>
                    <a:pt x="580897" y="44522"/>
                    <a:pt x="725779" y="16502"/>
                  </a:cubicBezTo>
                  <a:cubicBezTo>
                    <a:pt x="870662" y="-11518"/>
                    <a:pt x="1023745" y="-3317"/>
                    <a:pt x="1152226" y="37004"/>
                  </a:cubicBezTo>
                  <a:cubicBezTo>
                    <a:pt x="1280707" y="77325"/>
                    <a:pt x="1403720" y="164801"/>
                    <a:pt x="1496663" y="258428"/>
                  </a:cubicBezTo>
                  <a:cubicBezTo>
                    <a:pt x="1589606" y="352055"/>
                    <a:pt x="1653848" y="481902"/>
                    <a:pt x="1709887" y="598765"/>
                  </a:cubicBezTo>
                  <a:cubicBezTo>
                    <a:pt x="1765926" y="715628"/>
                    <a:pt x="1806931" y="813356"/>
                    <a:pt x="1832900" y="959605"/>
                  </a:cubicBezTo>
                  <a:cubicBezTo>
                    <a:pt x="1858869" y="1105854"/>
                    <a:pt x="1853403" y="1351881"/>
                    <a:pt x="1865704" y="1476261"/>
                  </a:cubicBezTo>
                  <a:cubicBezTo>
                    <a:pt x="1878005" y="1600641"/>
                    <a:pt x="1882105" y="1616360"/>
                    <a:pt x="1906708" y="1705886"/>
                  </a:cubicBezTo>
                  <a:cubicBezTo>
                    <a:pt x="1931311" y="1795412"/>
                    <a:pt x="1970949" y="1923210"/>
                    <a:pt x="2013320" y="2013420"/>
                  </a:cubicBezTo>
                  <a:cubicBezTo>
                    <a:pt x="2055691" y="2103630"/>
                    <a:pt x="2079611" y="2148052"/>
                    <a:pt x="2160936" y="2247146"/>
                  </a:cubicBezTo>
                  <a:cubicBezTo>
                    <a:pt x="2242261" y="2346240"/>
                    <a:pt x="2371767" y="2477112"/>
                    <a:pt x="2501273" y="2607985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/>
            </a:p>
          </p:txBody>
        </p:sp>
        <p:sp>
          <p:nvSpPr>
            <p:cNvPr id="287" name="Freeform 371">
              <a:extLst>
                <a:ext uri="{FF2B5EF4-FFF2-40B4-BE49-F238E27FC236}">
                  <a16:creationId xmlns:a16="http://schemas.microsoft.com/office/drawing/2014/main" xmlns="" id="{303A9503-083E-CC4E-BE36-3076F8C1962E}"/>
                </a:ext>
              </a:extLst>
            </p:cNvPr>
            <p:cNvSpPr/>
            <p:nvPr/>
          </p:nvSpPr>
          <p:spPr>
            <a:xfrm>
              <a:off x="3871322" y="1779459"/>
              <a:ext cx="3012529" cy="3185631"/>
            </a:xfrm>
            <a:custGeom>
              <a:avLst/>
              <a:gdLst>
                <a:gd name="connsiteX0" fmla="*/ 0 w 2095329"/>
                <a:gd name="connsiteY0" fmla="*/ 169604 h 2215728"/>
                <a:gd name="connsiteX1" fmla="*/ 393643 w 2095329"/>
                <a:gd name="connsiteY1" fmla="*/ 5586 h 2215728"/>
                <a:gd name="connsiteX2" fmla="*/ 787286 w 2095329"/>
                <a:gd name="connsiteY2" fmla="*/ 67093 h 2215728"/>
                <a:gd name="connsiteX3" fmla="*/ 1037413 w 2095329"/>
                <a:gd name="connsiteY3" fmla="*/ 341823 h 2215728"/>
                <a:gd name="connsiteX4" fmla="*/ 1172728 w 2095329"/>
                <a:gd name="connsiteY4" fmla="*/ 706763 h 2215728"/>
                <a:gd name="connsiteX5" fmla="*/ 1226034 w 2095329"/>
                <a:gd name="connsiteY5" fmla="*/ 1129109 h 2215728"/>
                <a:gd name="connsiteX6" fmla="*/ 1226034 w 2095329"/>
                <a:gd name="connsiteY6" fmla="*/ 1502250 h 2215728"/>
                <a:gd name="connsiteX7" fmla="*/ 1340846 w 2095329"/>
                <a:gd name="connsiteY7" fmla="*/ 1797482 h 2215728"/>
                <a:gd name="connsiteX8" fmla="*/ 1660681 w 2095329"/>
                <a:gd name="connsiteY8" fmla="*/ 2072212 h 2215728"/>
                <a:gd name="connsiteX9" fmla="*/ 2095329 w 2095329"/>
                <a:gd name="connsiteY9" fmla="*/ 2215728 h 22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329" h="2215728">
                  <a:moveTo>
                    <a:pt x="0" y="169604"/>
                  </a:moveTo>
                  <a:cubicBezTo>
                    <a:pt x="131214" y="96137"/>
                    <a:pt x="262429" y="22671"/>
                    <a:pt x="393643" y="5586"/>
                  </a:cubicBezTo>
                  <a:cubicBezTo>
                    <a:pt x="524857" y="-11499"/>
                    <a:pt x="679991" y="11054"/>
                    <a:pt x="787286" y="67093"/>
                  </a:cubicBezTo>
                  <a:cubicBezTo>
                    <a:pt x="894581" y="123132"/>
                    <a:pt x="973173" y="235211"/>
                    <a:pt x="1037413" y="341823"/>
                  </a:cubicBezTo>
                  <a:cubicBezTo>
                    <a:pt x="1101653" y="448435"/>
                    <a:pt x="1141291" y="575549"/>
                    <a:pt x="1172728" y="706763"/>
                  </a:cubicBezTo>
                  <a:cubicBezTo>
                    <a:pt x="1204165" y="837977"/>
                    <a:pt x="1217150" y="996528"/>
                    <a:pt x="1226034" y="1129109"/>
                  </a:cubicBezTo>
                  <a:cubicBezTo>
                    <a:pt x="1234918" y="1261690"/>
                    <a:pt x="1206899" y="1390855"/>
                    <a:pt x="1226034" y="1502250"/>
                  </a:cubicBezTo>
                  <a:cubicBezTo>
                    <a:pt x="1245169" y="1613645"/>
                    <a:pt x="1268405" y="1702488"/>
                    <a:pt x="1340846" y="1797482"/>
                  </a:cubicBezTo>
                  <a:cubicBezTo>
                    <a:pt x="1413287" y="1892476"/>
                    <a:pt x="1534934" y="2002504"/>
                    <a:pt x="1660681" y="2072212"/>
                  </a:cubicBezTo>
                  <a:cubicBezTo>
                    <a:pt x="1786428" y="2141920"/>
                    <a:pt x="1940878" y="2178824"/>
                    <a:pt x="2095329" y="2215728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de-DE"/>
            </a:p>
          </p:txBody>
        </p:sp>
        <p:grpSp>
          <p:nvGrpSpPr>
            <p:cNvPr id="288" name="Group 23">
              <a:extLst>
                <a:ext uri="{FF2B5EF4-FFF2-40B4-BE49-F238E27FC236}">
                  <a16:creationId xmlns:a16="http://schemas.microsoft.com/office/drawing/2014/main" xmlns="" id="{D3B4B0C6-383A-074D-B563-6B74BBE2E0E3}"/>
                </a:ext>
              </a:extLst>
            </p:cNvPr>
            <p:cNvGrpSpPr/>
            <p:nvPr/>
          </p:nvGrpSpPr>
          <p:grpSpPr>
            <a:xfrm>
              <a:off x="3145209" y="1804798"/>
              <a:ext cx="301648" cy="301651"/>
              <a:chOff x="3009044" y="1066117"/>
              <a:chExt cx="697493" cy="697499"/>
            </a:xfrm>
          </p:grpSpPr>
          <p:sp>
            <p:nvSpPr>
              <p:cNvPr id="331" name="Oval 2">
                <a:extLst>
                  <a:ext uri="{FF2B5EF4-FFF2-40B4-BE49-F238E27FC236}">
                    <a16:creationId xmlns:a16="http://schemas.microsoft.com/office/drawing/2014/main" xmlns="" id="{5D8F56C5-E590-244E-B899-29A861F38A4B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32" name="Oval 2">
                <a:extLst>
                  <a:ext uri="{FF2B5EF4-FFF2-40B4-BE49-F238E27FC236}">
                    <a16:creationId xmlns:a16="http://schemas.microsoft.com/office/drawing/2014/main" xmlns="" id="{FDAB7726-29EB-EA4A-AC81-C431C3CFFDCD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89" name="Group 309">
              <a:extLst>
                <a:ext uri="{FF2B5EF4-FFF2-40B4-BE49-F238E27FC236}">
                  <a16:creationId xmlns:a16="http://schemas.microsoft.com/office/drawing/2014/main" xmlns="" id="{F0EB07C7-7495-E243-8574-3FFC050C2351}"/>
                </a:ext>
              </a:extLst>
            </p:cNvPr>
            <p:cNvGrpSpPr/>
            <p:nvPr/>
          </p:nvGrpSpPr>
          <p:grpSpPr>
            <a:xfrm>
              <a:off x="3552973" y="1345943"/>
              <a:ext cx="301648" cy="301651"/>
              <a:chOff x="3009044" y="1066117"/>
              <a:chExt cx="697493" cy="697499"/>
            </a:xfrm>
          </p:grpSpPr>
          <p:sp>
            <p:nvSpPr>
              <p:cNvPr id="329" name="Oval 310">
                <a:extLst>
                  <a:ext uri="{FF2B5EF4-FFF2-40B4-BE49-F238E27FC236}">
                    <a16:creationId xmlns:a16="http://schemas.microsoft.com/office/drawing/2014/main" xmlns="" id="{9ADF2A12-BB7B-794C-AD97-A2C54406CAB3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30" name="Oval 2">
                <a:extLst>
                  <a:ext uri="{FF2B5EF4-FFF2-40B4-BE49-F238E27FC236}">
                    <a16:creationId xmlns:a16="http://schemas.microsoft.com/office/drawing/2014/main" xmlns="" id="{218E9DBA-B189-3A4F-947E-F96CEE276766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90" name="Group 321">
              <a:extLst>
                <a:ext uri="{FF2B5EF4-FFF2-40B4-BE49-F238E27FC236}">
                  <a16:creationId xmlns:a16="http://schemas.microsoft.com/office/drawing/2014/main" xmlns="" id="{99D5284A-E7A3-1F43-9F54-234B9F99F982}"/>
                </a:ext>
              </a:extLst>
            </p:cNvPr>
            <p:cNvGrpSpPr/>
            <p:nvPr/>
          </p:nvGrpSpPr>
          <p:grpSpPr>
            <a:xfrm>
              <a:off x="4189670" y="1074754"/>
              <a:ext cx="301648" cy="301651"/>
              <a:chOff x="3009044" y="1066117"/>
              <a:chExt cx="697493" cy="697499"/>
            </a:xfrm>
          </p:grpSpPr>
          <p:sp>
            <p:nvSpPr>
              <p:cNvPr id="327" name="Oval 323">
                <a:extLst>
                  <a:ext uri="{FF2B5EF4-FFF2-40B4-BE49-F238E27FC236}">
                    <a16:creationId xmlns:a16="http://schemas.microsoft.com/office/drawing/2014/main" xmlns="" id="{82A5B5F5-CC90-5B4F-9512-BD6CDFE8A9C1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28" name="Oval 2">
                <a:extLst>
                  <a:ext uri="{FF2B5EF4-FFF2-40B4-BE49-F238E27FC236}">
                    <a16:creationId xmlns:a16="http://schemas.microsoft.com/office/drawing/2014/main" xmlns="" id="{7F067EAB-EF33-9F40-860B-61E8D8A85F9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91" name="Group 326">
              <a:extLst>
                <a:ext uri="{FF2B5EF4-FFF2-40B4-BE49-F238E27FC236}">
                  <a16:creationId xmlns:a16="http://schemas.microsoft.com/office/drawing/2014/main" xmlns="" id="{9B00AE4F-0689-4541-A961-F84D862E2628}"/>
                </a:ext>
              </a:extLst>
            </p:cNvPr>
            <p:cNvGrpSpPr/>
            <p:nvPr/>
          </p:nvGrpSpPr>
          <p:grpSpPr>
            <a:xfrm>
              <a:off x="4796976" y="1104232"/>
              <a:ext cx="301648" cy="301651"/>
              <a:chOff x="3009044" y="1066117"/>
              <a:chExt cx="697493" cy="697499"/>
            </a:xfrm>
          </p:grpSpPr>
          <p:sp>
            <p:nvSpPr>
              <p:cNvPr id="325" name="Oval 333">
                <a:extLst>
                  <a:ext uri="{FF2B5EF4-FFF2-40B4-BE49-F238E27FC236}">
                    <a16:creationId xmlns:a16="http://schemas.microsoft.com/office/drawing/2014/main" xmlns="" id="{DB179556-66C5-C447-9281-ED230159FBF8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26" name="Oval 2">
                <a:extLst>
                  <a:ext uri="{FF2B5EF4-FFF2-40B4-BE49-F238E27FC236}">
                    <a16:creationId xmlns:a16="http://schemas.microsoft.com/office/drawing/2014/main" xmlns="" id="{AA1EA274-9187-2247-A16C-8E1BF4A1F6D2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92" name="Group 338">
              <a:extLst>
                <a:ext uri="{FF2B5EF4-FFF2-40B4-BE49-F238E27FC236}">
                  <a16:creationId xmlns:a16="http://schemas.microsoft.com/office/drawing/2014/main" xmlns="" id="{A374E512-28AA-534D-9880-43AA325CA290}"/>
                </a:ext>
              </a:extLst>
            </p:cNvPr>
            <p:cNvGrpSpPr/>
            <p:nvPr/>
          </p:nvGrpSpPr>
          <p:grpSpPr>
            <a:xfrm>
              <a:off x="3723938" y="1870630"/>
              <a:ext cx="301648" cy="301651"/>
              <a:chOff x="3009044" y="1066117"/>
              <a:chExt cx="697493" cy="697499"/>
            </a:xfrm>
          </p:grpSpPr>
          <p:sp>
            <p:nvSpPr>
              <p:cNvPr id="323" name="Oval 339">
                <a:extLst>
                  <a:ext uri="{FF2B5EF4-FFF2-40B4-BE49-F238E27FC236}">
                    <a16:creationId xmlns:a16="http://schemas.microsoft.com/office/drawing/2014/main" xmlns="" id="{D9E541C7-6F89-1F4C-9B13-ADB10E77560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24" name="Oval 2">
                <a:extLst>
                  <a:ext uri="{FF2B5EF4-FFF2-40B4-BE49-F238E27FC236}">
                    <a16:creationId xmlns:a16="http://schemas.microsoft.com/office/drawing/2014/main" xmlns="" id="{CE77D289-56D0-D844-8669-35237FB2D26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93" name="Group 341">
              <a:extLst>
                <a:ext uri="{FF2B5EF4-FFF2-40B4-BE49-F238E27FC236}">
                  <a16:creationId xmlns:a16="http://schemas.microsoft.com/office/drawing/2014/main" xmlns="" id="{B6C6455C-F7DA-3043-A885-6E09FF2D1971}"/>
                </a:ext>
              </a:extLst>
            </p:cNvPr>
            <p:cNvGrpSpPr/>
            <p:nvPr/>
          </p:nvGrpSpPr>
          <p:grpSpPr>
            <a:xfrm>
              <a:off x="4283997" y="1634816"/>
              <a:ext cx="301648" cy="301651"/>
              <a:chOff x="3009044" y="1066117"/>
              <a:chExt cx="697493" cy="697499"/>
            </a:xfrm>
          </p:grpSpPr>
          <p:sp>
            <p:nvSpPr>
              <p:cNvPr id="321" name="Oval 342">
                <a:extLst>
                  <a:ext uri="{FF2B5EF4-FFF2-40B4-BE49-F238E27FC236}">
                    <a16:creationId xmlns:a16="http://schemas.microsoft.com/office/drawing/2014/main" xmlns="" id="{367B9E92-0312-ED41-A651-B2DE7B265DA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22" name="Oval 2">
                <a:extLst>
                  <a:ext uri="{FF2B5EF4-FFF2-40B4-BE49-F238E27FC236}">
                    <a16:creationId xmlns:a16="http://schemas.microsoft.com/office/drawing/2014/main" xmlns="" id="{0EE9C2F0-0356-014A-8A1E-A535B2BF86E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94" name="Group 344">
              <a:extLst>
                <a:ext uri="{FF2B5EF4-FFF2-40B4-BE49-F238E27FC236}">
                  <a16:creationId xmlns:a16="http://schemas.microsoft.com/office/drawing/2014/main" xmlns="" id="{704B073F-16DB-8B44-B547-B44B54512BA1}"/>
                </a:ext>
              </a:extLst>
            </p:cNvPr>
            <p:cNvGrpSpPr/>
            <p:nvPr/>
          </p:nvGrpSpPr>
          <p:grpSpPr>
            <a:xfrm>
              <a:off x="4849951" y="1723245"/>
              <a:ext cx="301648" cy="301651"/>
              <a:chOff x="3009044" y="1066117"/>
              <a:chExt cx="697493" cy="697499"/>
            </a:xfrm>
          </p:grpSpPr>
          <p:sp>
            <p:nvSpPr>
              <p:cNvPr id="319" name="Oval 345">
                <a:extLst>
                  <a:ext uri="{FF2B5EF4-FFF2-40B4-BE49-F238E27FC236}">
                    <a16:creationId xmlns:a16="http://schemas.microsoft.com/office/drawing/2014/main" xmlns="" id="{4A4B72B7-F617-3F4B-B2AD-865907464F0E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20" name="Oval 2">
                <a:extLst>
                  <a:ext uri="{FF2B5EF4-FFF2-40B4-BE49-F238E27FC236}">
                    <a16:creationId xmlns:a16="http://schemas.microsoft.com/office/drawing/2014/main" xmlns="" id="{6915A090-FAE1-354B-A4FC-6432DA34E00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95" name="Group 347">
              <a:extLst>
                <a:ext uri="{FF2B5EF4-FFF2-40B4-BE49-F238E27FC236}">
                  <a16:creationId xmlns:a16="http://schemas.microsoft.com/office/drawing/2014/main" xmlns="" id="{FA288B67-31B6-A946-85CA-F7F44136AC7D}"/>
                </a:ext>
              </a:extLst>
            </p:cNvPr>
            <p:cNvGrpSpPr/>
            <p:nvPr/>
          </p:nvGrpSpPr>
          <p:grpSpPr>
            <a:xfrm>
              <a:off x="5292104" y="1422581"/>
              <a:ext cx="301648" cy="301651"/>
              <a:chOff x="3009044" y="1066117"/>
              <a:chExt cx="697493" cy="697499"/>
            </a:xfrm>
          </p:grpSpPr>
          <p:sp>
            <p:nvSpPr>
              <p:cNvPr id="317" name="Oval 348">
                <a:extLst>
                  <a:ext uri="{FF2B5EF4-FFF2-40B4-BE49-F238E27FC236}">
                    <a16:creationId xmlns:a16="http://schemas.microsoft.com/office/drawing/2014/main" xmlns="" id="{16F31111-8F3B-EF46-85EB-411A76521B8C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18" name="Oval 2">
                <a:extLst>
                  <a:ext uri="{FF2B5EF4-FFF2-40B4-BE49-F238E27FC236}">
                    <a16:creationId xmlns:a16="http://schemas.microsoft.com/office/drawing/2014/main" xmlns="" id="{C5A18B97-3EB8-D041-9DFD-8D84BDECFA4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96" name="Group 350">
              <a:extLst>
                <a:ext uri="{FF2B5EF4-FFF2-40B4-BE49-F238E27FC236}">
                  <a16:creationId xmlns:a16="http://schemas.microsoft.com/office/drawing/2014/main" xmlns="" id="{B5EC8068-1FE2-1E43-BE49-10419007D46D}"/>
                </a:ext>
              </a:extLst>
            </p:cNvPr>
            <p:cNvGrpSpPr/>
            <p:nvPr/>
          </p:nvGrpSpPr>
          <p:grpSpPr>
            <a:xfrm>
              <a:off x="5203673" y="2112339"/>
              <a:ext cx="301648" cy="301651"/>
              <a:chOff x="3009044" y="1066117"/>
              <a:chExt cx="697493" cy="697499"/>
            </a:xfrm>
          </p:grpSpPr>
          <p:sp>
            <p:nvSpPr>
              <p:cNvPr id="315" name="Oval 351">
                <a:extLst>
                  <a:ext uri="{FF2B5EF4-FFF2-40B4-BE49-F238E27FC236}">
                    <a16:creationId xmlns:a16="http://schemas.microsoft.com/office/drawing/2014/main" xmlns="" id="{40AFE7DB-9B50-0C4F-A0B6-F86D957DEEC9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16" name="Oval 2">
                <a:extLst>
                  <a:ext uri="{FF2B5EF4-FFF2-40B4-BE49-F238E27FC236}">
                    <a16:creationId xmlns:a16="http://schemas.microsoft.com/office/drawing/2014/main" xmlns="" id="{2B0C7DF4-C1F3-A940-91BF-5B873C535BB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97" name="Group 353">
              <a:extLst>
                <a:ext uri="{FF2B5EF4-FFF2-40B4-BE49-F238E27FC236}">
                  <a16:creationId xmlns:a16="http://schemas.microsoft.com/office/drawing/2014/main" xmlns="" id="{AC6ABF65-64EE-6D41-9926-E953D2647FE5}"/>
                </a:ext>
              </a:extLst>
            </p:cNvPr>
            <p:cNvGrpSpPr/>
            <p:nvPr/>
          </p:nvGrpSpPr>
          <p:grpSpPr>
            <a:xfrm>
              <a:off x="5598662" y="1906003"/>
              <a:ext cx="301648" cy="301651"/>
              <a:chOff x="3009044" y="1066117"/>
              <a:chExt cx="697493" cy="697499"/>
            </a:xfrm>
          </p:grpSpPr>
          <p:sp>
            <p:nvSpPr>
              <p:cNvPr id="313" name="Oval 354">
                <a:extLst>
                  <a:ext uri="{FF2B5EF4-FFF2-40B4-BE49-F238E27FC236}">
                    <a16:creationId xmlns:a16="http://schemas.microsoft.com/office/drawing/2014/main" xmlns="" id="{C043440B-FBEE-4648-BF79-443E732981CF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14" name="Oval 2">
                <a:extLst>
                  <a:ext uri="{FF2B5EF4-FFF2-40B4-BE49-F238E27FC236}">
                    <a16:creationId xmlns:a16="http://schemas.microsoft.com/office/drawing/2014/main" xmlns="" id="{3F977B39-A847-C149-BF29-EA83E5B716C1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98" name="Group 356">
              <a:extLst>
                <a:ext uri="{FF2B5EF4-FFF2-40B4-BE49-F238E27FC236}">
                  <a16:creationId xmlns:a16="http://schemas.microsoft.com/office/drawing/2014/main" xmlns="" id="{701C6415-6CEE-1648-BBBE-CA0DB94196A5}"/>
                </a:ext>
              </a:extLst>
            </p:cNvPr>
            <p:cNvGrpSpPr/>
            <p:nvPr/>
          </p:nvGrpSpPr>
          <p:grpSpPr>
            <a:xfrm>
              <a:off x="5404116" y="2637027"/>
              <a:ext cx="301648" cy="301651"/>
              <a:chOff x="3009044" y="1066117"/>
              <a:chExt cx="697493" cy="697499"/>
            </a:xfrm>
          </p:grpSpPr>
          <p:sp>
            <p:nvSpPr>
              <p:cNvPr id="311" name="Oval 357">
                <a:extLst>
                  <a:ext uri="{FF2B5EF4-FFF2-40B4-BE49-F238E27FC236}">
                    <a16:creationId xmlns:a16="http://schemas.microsoft.com/office/drawing/2014/main" xmlns="" id="{8C163460-13D6-8149-9E5E-A26F00DE031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12" name="Oval 2">
                <a:extLst>
                  <a:ext uri="{FF2B5EF4-FFF2-40B4-BE49-F238E27FC236}">
                    <a16:creationId xmlns:a16="http://schemas.microsoft.com/office/drawing/2014/main" xmlns="" id="{8EC858FA-893D-C244-834D-CC7BC10B8F25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99" name="Group 359">
              <a:extLst>
                <a:ext uri="{FF2B5EF4-FFF2-40B4-BE49-F238E27FC236}">
                  <a16:creationId xmlns:a16="http://schemas.microsoft.com/office/drawing/2014/main" xmlns="" id="{50A4EF5A-BE54-9546-82DD-6894F162F930}"/>
                </a:ext>
              </a:extLst>
            </p:cNvPr>
            <p:cNvGrpSpPr/>
            <p:nvPr/>
          </p:nvGrpSpPr>
          <p:grpSpPr>
            <a:xfrm>
              <a:off x="5769628" y="2430689"/>
              <a:ext cx="301648" cy="301651"/>
              <a:chOff x="3009044" y="1066117"/>
              <a:chExt cx="697493" cy="697499"/>
            </a:xfrm>
          </p:grpSpPr>
          <p:sp>
            <p:nvSpPr>
              <p:cNvPr id="309" name="Oval 360">
                <a:extLst>
                  <a:ext uri="{FF2B5EF4-FFF2-40B4-BE49-F238E27FC236}">
                    <a16:creationId xmlns:a16="http://schemas.microsoft.com/office/drawing/2014/main" xmlns="" id="{6516812C-D92E-F644-92F1-34D1AF97EF94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10" name="Oval 2">
                <a:extLst>
                  <a:ext uri="{FF2B5EF4-FFF2-40B4-BE49-F238E27FC236}">
                    <a16:creationId xmlns:a16="http://schemas.microsoft.com/office/drawing/2014/main" xmlns="" id="{9FEDAACC-5C13-A742-AAF7-939CA4D1558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300" name="Group 362">
              <a:extLst>
                <a:ext uri="{FF2B5EF4-FFF2-40B4-BE49-F238E27FC236}">
                  <a16:creationId xmlns:a16="http://schemas.microsoft.com/office/drawing/2014/main" xmlns="" id="{1C600939-160F-E44C-B676-5787B94DD803}"/>
                </a:ext>
              </a:extLst>
            </p:cNvPr>
            <p:cNvGrpSpPr/>
            <p:nvPr/>
          </p:nvGrpSpPr>
          <p:grpSpPr>
            <a:xfrm>
              <a:off x="5480755" y="3244249"/>
              <a:ext cx="301648" cy="301651"/>
              <a:chOff x="3009044" y="1066117"/>
              <a:chExt cx="697493" cy="697499"/>
            </a:xfrm>
          </p:grpSpPr>
          <p:sp>
            <p:nvSpPr>
              <p:cNvPr id="307" name="Oval 363">
                <a:extLst>
                  <a:ext uri="{FF2B5EF4-FFF2-40B4-BE49-F238E27FC236}">
                    <a16:creationId xmlns:a16="http://schemas.microsoft.com/office/drawing/2014/main" xmlns="" id="{37282DB2-A9C6-BD46-B0D2-F9ADEED1410A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08" name="Oval 2">
                <a:extLst>
                  <a:ext uri="{FF2B5EF4-FFF2-40B4-BE49-F238E27FC236}">
                    <a16:creationId xmlns:a16="http://schemas.microsoft.com/office/drawing/2014/main" xmlns="" id="{BDF54959-6091-1142-B8A3-ACE4743CD5A9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301" name="Group 365">
              <a:extLst>
                <a:ext uri="{FF2B5EF4-FFF2-40B4-BE49-F238E27FC236}">
                  <a16:creationId xmlns:a16="http://schemas.microsoft.com/office/drawing/2014/main" xmlns="" id="{4833B2E2-B2A8-454A-85F2-D23DA03C08B3}"/>
                </a:ext>
              </a:extLst>
            </p:cNvPr>
            <p:cNvGrpSpPr/>
            <p:nvPr/>
          </p:nvGrpSpPr>
          <p:grpSpPr>
            <a:xfrm>
              <a:off x="4361618" y="2184067"/>
              <a:ext cx="301648" cy="301651"/>
              <a:chOff x="3009044" y="1066117"/>
              <a:chExt cx="697493" cy="697499"/>
            </a:xfrm>
          </p:grpSpPr>
          <p:sp>
            <p:nvSpPr>
              <p:cNvPr id="305" name="Oval 366">
                <a:extLst>
                  <a:ext uri="{FF2B5EF4-FFF2-40B4-BE49-F238E27FC236}">
                    <a16:creationId xmlns:a16="http://schemas.microsoft.com/office/drawing/2014/main" xmlns="" id="{375361B7-0983-0640-96E9-8914F456E21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06" name="Oval 2">
                <a:extLst>
                  <a:ext uri="{FF2B5EF4-FFF2-40B4-BE49-F238E27FC236}">
                    <a16:creationId xmlns:a16="http://schemas.microsoft.com/office/drawing/2014/main" xmlns="" id="{A683EE51-24B0-A84D-AAD2-F258594E5D3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302" name="Group 368">
              <a:extLst>
                <a:ext uri="{FF2B5EF4-FFF2-40B4-BE49-F238E27FC236}">
                  <a16:creationId xmlns:a16="http://schemas.microsoft.com/office/drawing/2014/main" xmlns="" id="{BF25E8B0-32E9-FC4F-BE12-F80669009211}"/>
                </a:ext>
              </a:extLst>
            </p:cNvPr>
            <p:cNvGrpSpPr/>
            <p:nvPr/>
          </p:nvGrpSpPr>
          <p:grpSpPr>
            <a:xfrm>
              <a:off x="5039586" y="3461347"/>
              <a:ext cx="301648" cy="301651"/>
              <a:chOff x="3009044" y="1066117"/>
              <a:chExt cx="697493" cy="697499"/>
            </a:xfrm>
          </p:grpSpPr>
          <p:sp>
            <p:nvSpPr>
              <p:cNvPr id="303" name="Oval 369">
                <a:extLst>
                  <a:ext uri="{FF2B5EF4-FFF2-40B4-BE49-F238E27FC236}">
                    <a16:creationId xmlns:a16="http://schemas.microsoft.com/office/drawing/2014/main" xmlns="" id="{6A286BEF-3A19-6548-B670-5A3EDBD4CCE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04" name="Oval 2">
                <a:extLst>
                  <a:ext uri="{FF2B5EF4-FFF2-40B4-BE49-F238E27FC236}">
                    <a16:creationId xmlns:a16="http://schemas.microsoft.com/office/drawing/2014/main" xmlns="" id="{9C6AD8C7-D49B-8A48-B5C1-9D289636969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221" name="Textfeld 220"/>
          <p:cNvSpPr txBox="1"/>
          <p:nvPr/>
        </p:nvSpPr>
        <p:spPr>
          <a:xfrm>
            <a:off x="2896358" y="295880"/>
            <a:ext cx="1156663" cy="246221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lIns="0" tIns="0" rIns="0" bIns="0" rtlCol="0" anchor="b" anchorCtr="0">
            <a:spAutoFit/>
          </a:bodyPr>
          <a:lstStyle/>
          <a:p>
            <a:r>
              <a:rPr lang="de-DE" sz="1600" dirty="0" err="1" smtClean="0"/>
              <a:t>Shifted</a:t>
            </a:r>
            <a:r>
              <a:rPr lang="de-DE" sz="1600" dirty="0" smtClean="0"/>
              <a:t> </a:t>
            </a:r>
            <a:r>
              <a:rPr lang="de-DE" sz="1600" dirty="0" err="1" smtClean="0"/>
              <a:t>across</a:t>
            </a:r>
            <a:endParaRPr lang="de-DE" sz="1600" dirty="0"/>
          </a:p>
        </p:txBody>
      </p:sp>
      <p:cxnSp>
        <p:nvCxnSpPr>
          <p:cNvPr id="222" name="Gerade Verbindung mit Pfeil 221"/>
          <p:cNvCxnSpPr/>
          <p:nvPr/>
        </p:nvCxnSpPr>
        <p:spPr>
          <a:xfrm>
            <a:off x="2766068" y="561068"/>
            <a:ext cx="2015112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10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8" grpId="0" animBg="1"/>
      <p:bldP spid="370" grpId="0"/>
      <p:bldP spid="393" grpId="0" animBg="1"/>
      <p:bldP spid="380" grpId="0" animBg="1"/>
      <p:bldP spid="381" grpId="0"/>
      <p:bldP spid="382" grpId="0"/>
      <p:bldP spid="383" grpId="0"/>
      <p:bldP spid="369" grpId="0" animBg="1"/>
      <p:bldP spid="339" grpId="0" animBg="1"/>
      <p:bldP spid="340" grpId="0" animBg="1"/>
      <p:bldP spid="344" grpId="0" animBg="1"/>
      <p:bldP spid="371" grpId="0" animBg="1"/>
      <p:bldP spid="341" grpId="0" animBg="1"/>
      <p:bldP spid="379" grpId="0" animBg="1"/>
      <p:bldP spid="396" grpId="0"/>
      <p:bldP spid="2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4534"/>
            <a:ext cx="10515600" cy="1325563"/>
          </a:xfrm>
        </p:spPr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split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F83F-7E34-4E89-9C35-317861EB0E16}" type="datetime1">
              <a:rPr lang="de-DE" smtClean="0"/>
              <a:t>22.05.2018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935555" y="2316152"/>
            <a:ext cx="6306334" cy="53405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38">
            <a:extLst>
              <a:ext uri="{FF2B5EF4-FFF2-40B4-BE49-F238E27FC236}">
                <a16:creationId xmlns:a16="http://schemas.microsoft.com/office/drawing/2014/main" xmlns="" id="{C9F54263-E864-434B-A40B-4757988E115D}"/>
              </a:ext>
            </a:extLst>
          </p:cNvPr>
          <p:cNvGrpSpPr/>
          <p:nvPr/>
        </p:nvGrpSpPr>
        <p:grpSpPr>
          <a:xfrm flipH="1">
            <a:off x="175234" y="2307949"/>
            <a:ext cx="537772" cy="540193"/>
            <a:chOff x="2711450" y="966950"/>
            <a:chExt cx="4178296" cy="4197107"/>
          </a:xfrm>
        </p:grpSpPr>
        <p:grpSp>
          <p:nvGrpSpPr>
            <p:cNvPr id="11" name="Group 2">
              <a:extLst>
                <a:ext uri="{FF2B5EF4-FFF2-40B4-BE49-F238E27FC236}">
                  <a16:creationId xmlns:a16="http://schemas.microsoft.com/office/drawing/2014/main" xmlns="" id="{52BF6B97-749C-1945-A79D-1728145C94DE}"/>
                </a:ext>
              </a:extLst>
            </p:cNvPr>
            <p:cNvGrpSpPr/>
            <p:nvPr/>
          </p:nvGrpSpPr>
          <p:grpSpPr>
            <a:xfrm>
              <a:off x="2711450" y="966950"/>
              <a:ext cx="4169276" cy="4197107"/>
              <a:chOff x="1014903" y="1952464"/>
              <a:chExt cx="1035293" cy="1042204"/>
            </a:xfrm>
          </p:grpSpPr>
          <p:sp>
            <p:nvSpPr>
              <p:cNvPr id="60" name="Freihandform 32"/>
              <p:cNvSpPr/>
              <p:nvPr/>
            </p:nvSpPr>
            <p:spPr>
              <a:xfrm flipH="1">
                <a:off x="1014903" y="1952464"/>
                <a:ext cx="1035293" cy="1042204"/>
              </a:xfrm>
              <a:custGeom>
                <a:avLst/>
                <a:gdLst>
                  <a:gd name="connsiteX0" fmla="*/ 0 w 3262006"/>
                  <a:gd name="connsiteY0" fmla="*/ 3181607 h 3329774"/>
                  <a:gd name="connsiteX1" fmla="*/ 431800 w 3262006"/>
                  <a:gd name="connsiteY1" fmla="*/ 2682074 h 3329774"/>
                  <a:gd name="connsiteX2" fmla="*/ 563033 w 3262006"/>
                  <a:gd name="connsiteY2" fmla="*/ 2542374 h 3329774"/>
                  <a:gd name="connsiteX3" fmla="*/ 630766 w 3262006"/>
                  <a:gd name="connsiteY3" fmla="*/ 2415374 h 3329774"/>
                  <a:gd name="connsiteX4" fmla="*/ 664633 w 3262006"/>
                  <a:gd name="connsiteY4" fmla="*/ 2305307 h 3329774"/>
                  <a:gd name="connsiteX5" fmla="*/ 690033 w 3262006"/>
                  <a:gd name="connsiteY5" fmla="*/ 2165607 h 3329774"/>
                  <a:gd name="connsiteX6" fmla="*/ 677333 w 3262006"/>
                  <a:gd name="connsiteY6" fmla="*/ 1996274 h 3329774"/>
                  <a:gd name="connsiteX7" fmla="*/ 579966 w 3262006"/>
                  <a:gd name="connsiteY7" fmla="*/ 1666074 h 3329774"/>
                  <a:gd name="connsiteX8" fmla="*/ 529166 w 3262006"/>
                  <a:gd name="connsiteY8" fmla="*/ 1407840 h 3329774"/>
                  <a:gd name="connsiteX9" fmla="*/ 541866 w 3262006"/>
                  <a:gd name="connsiteY9" fmla="*/ 1191940 h 3329774"/>
                  <a:gd name="connsiteX10" fmla="*/ 567266 w 3262006"/>
                  <a:gd name="connsiteY10" fmla="*/ 908307 h 3329774"/>
                  <a:gd name="connsiteX11" fmla="*/ 651933 w 3262006"/>
                  <a:gd name="connsiteY11" fmla="*/ 658540 h 3329774"/>
                  <a:gd name="connsiteX12" fmla="*/ 770466 w 3262006"/>
                  <a:gd name="connsiteY12" fmla="*/ 472274 h 3329774"/>
                  <a:gd name="connsiteX13" fmla="*/ 880533 w 3262006"/>
                  <a:gd name="connsiteY13" fmla="*/ 357974 h 3329774"/>
                  <a:gd name="connsiteX14" fmla="*/ 1155700 w 3262006"/>
                  <a:gd name="connsiteY14" fmla="*/ 146307 h 3329774"/>
                  <a:gd name="connsiteX15" fmla="*/ 1308100 w 3262006"/>
                  <a:gd name="connsiteY15" fmla="*/ 74340 h 3329774"/>
                  <a:gd name="connsiteX16" fmla="*/ 1477433 w 3262006"/>
                  <a:gd name="connsiteY16" fmla="*/ 27774 h 3329774"/>
                  <a:gd name="connsiteX17" fmla="*/ 1625600 w 3262006"/>
                  <a:gd name="connsiteY17" fmla="*/ 6607 h 3329774"/>
                  <a:gd name="connsiteX18" fmla="*/ 1828800 w 3262006"/>
                  <a:gd name="connsiteY18" fmla="*/ 2374 h 3329774"/>
                  <a:gd name="connsiteX19" fmla="*/ 2053166 w 3262006"/>
                  <a:gd name="connsiteY19" fmla="*/ 40474 h 3329774"/>
                  <a:gd name="connsiteX20" fmla="*/ 2345266 w 3262006"/>
                  <a:gd name="connsiteY20" fmla="*/ 142074 h 3329774"/>
                  <a:gd name="connsiteX21" fmla="*/ 2552700 w 3262006"/>
                  <a:gd name="connsiteY21" fmla="*/ 260607 h 3329774"/>
                  <a:gd name="connsiteX22" fmla="*/ 2688166 w 3262006"/>
                  <a:gd name="connsiteY22" fmla="*/ 353740 h 3329774"/>
                  <a:gd name="connsiteX23" fmla="*/ 2823633 w 3262006"/>
                  <a:gd name="connsiteY23" fmla="*/ 459574 h 3329774"/>
                  <a:gd name="connsiteX24" fmla="*/ 2988733 w 3262006"/>
                  <a:gd name="connsiteY24" fmla="*/ 637374 h 3329774"/>
                  <a:gd name="connsiteX25" fmla="*/ 3090333 w 3262006"/>
                  <a:gd name="connsiteY25" fmla="*/ 794007 h 3329774"/>
                  <a:gd name="connsiteX26" fmla="*/ 3145366 w 3262006"/>
                  <a:gd name="connsiteY26" fmla="*/ 946407 h 3329774"/>
                  <a:gd name="connsiteX27" fmla="*/ 3162300 w 3262006"/>
                  <a:gd name="connsiteY27" fmla="*/ 1149607 h 3329774"/>
                  <a:gd name="connsiteX28" fmla="*/ 3170766 w 3262006"/>
                  <a:gd name="connsiteY28" fmla="*/ 1285074 h 3329774"/>
                  <a:gd name="connsiteX29" fmla="*/ 3179233 w 3262006"/>
                  <a:gd name="connsiteY29" fmla="*/ 1458640 h 3329774"/>
                  <a:gd name="connsiteX30" fmla="*/ 3170766 w 3262006"/>
                  <a:gd name="connsiteY30" fmla="*/ 1606807 h 3329774"/>
                  <a:gd name="connsiteX31" fmla="*/ 3077633 w 3262006"/>
                  <a:gd name="connsiteY31" fmla="*/ 1716874 h 3329774"/>
                  <a:gd name="connsiteX32" fmla="*/ 3136900 w 3262006"/>
                  <a:gd name="connsiteY32" fmla="*/ 1903140 h 3329774"/>
                  <a:gd name="connsiteX33" fmla="*/ 3179233 w 3262006"/>
                  <a:gd name="connsiteY33" fmla="*/ 2051307 h 3329774"/>
                  <a:gd name="connsiteX34" fmla="*/ 3238500 w 3262006"/>
                  <a:gd name="connsiteY34" fmla="*/ 2131740 h 3329774"/>
                  <a:gd name="connsiteX35" fmla="*/ 3259666 w 3262006"/>
                  <a:gd name="connsiteY35" fmla="*/ 2229107 h 3329774"/>
                  <a:gd name="connsiteX36" fmla="*/ 3187700 w 3262006"/>
                  <a:gd name="connsiteY36" fmla="*/ 2318007 h 3329774"/>
                  <a:gd name="connsiteX37" fmla="*/ 3035300 w 3262006"/>
                  <a:gd name="connsiteY37" fmla="*/ 2347640 h 3329774"/>
                  <a:gd name="connsiteX38" fmla="*/ 3018366 w 3262006"/>
                  <a:gd name="connsiteY38" fmla="*/ 2428074 h 3329774"/>
                  <a:gd name="connsiteX39" fmla="*/ 3031066 w 3262006"/>
                  <a:gd name="connsiteY39" fmla="*/ 2491574 h 3329774"/>
                  <a:gd name="connsiteX40" fmla="*/ 3009900 w 3262006"/>
                  <a:gd name="connsiteY40" fmla="*/ 2576240 h 3329774"/>
                  <a:gd name="connsiteX41" fmla="*/ 2963333 w 3262006"/>
                  <a:gd name="connsiteY41" fmla="*/ 2593174 h 3329774"/>
                  <a:gd name="connsiteX42" fmla="*/ 2950633 w 3262006"/>
                  <a:gd name="connsiteY42" fmla="*/ 2618574 h 3329774"/>
                  <a:gd name="connsiteX43" fmla="*/ 2971800 w 3262006"/>
                  <a:gd name="connsiteY43" fmla="*/ 2652440 h 3329774"/>
                  <a:gd name="connsiteX44" fmla="*/ 2984500 w 3262006"/>
                  <a:gd name="connsiteY44" fmla="*/ 2703240 h 3329774"/>
                  <a:gd name="connsiteX45" fmla="*/ 2967566 w 3262006"/>
                  <a:gd name="connsiteY45" fmla="*/ 2745574 h 3329774"/>
                  <a:gd name="connsiteX46" fmla="*/ 2899833 w 3262006"/>
                  <a:gd name="connsiteY46" fmla="*/ 2792140 h 3329774"/>
                  <a:gd name="connsiteX47" fmla="*/ 2819400 w 3262006"/>
                  <a:gd name="connsiteY47" fmla="*/ 2897974 h 3329774"/>
                  <a:gd name="connsiteX48" fmla="*/ 2832100 w 3262006"/>
                  <a:gd name="connsiteY48" fmla="*/ 3012274 h 3329774"/>
                  <a:gd name="connsiteX49" fmla="*/ 2806700 w 3262006"/>
                  <a:gd name="connsiteY49" fmla="*/ 3135040 h 3329774"/>
                  <a:gd name="connsiteX50" fmla="*/ 2751666 w 3262006"/>
                  <a:gd name="connsiteY50" fmla="*/ 3190074 h 3329774"/>
                  <a:gd name="connsiteX51" fmla="*/ 2628900 w 3262006"/>
                  <a:gd name="connsiteY51" fmla="*/ 3207007 h 3329774"/>
                  <a:gd name="connsiteX52" fmla="*/ 2400300 w 3262006"/>
                  <a:gd name="connsiteY52" fmla="*/ 3156207 h 3329774"/>
                  <a:gd name="connsiteX53" fmla="*/ 2222500 w 3262006"/>
                  <a:gd name="connsiteY53" fmla="*/ 3105407 h 3329774"/>
                  <a:gd name="connsiteX54" fmla="*/ 2108200 w 3262006"/>
                  <a:gd name="connsiteY54" fmla="*/ 3160440 h 3329774"/>
                  <a:gd name="connsiteX55" fmla="*/ 2053166 w 3262006"/>
                  <a:gd name="connsiteY55" fmla="*/ 3257807 h 3329774"/>
                  <a:gd name="connsiteX56" fmla="*/ 2057400 w 3262006"/>
                  <a:gd name="connsiteY56" fmla="*/ 3329774 h 3329774"/>
                  <a:gd name="connsiteX0" fmla="*/ 0 w 3312806"/>
                  <a:gd name="connsiteY0" fmla="*/ 3325541 h 3329774"/>
                  <a:gd name="connsiteX1" fmla="*/ 482600 w 3312806"/>
                  <a:gd name="connsiteY1" fmla="*/ 2682074 h 3329774"/>
                  <a:gd name="connsiteX2" fmla="*/ 613833 w 3312806"/>
                  <a:gd name="connsiteY2" fmla="*/ 2542374 h 3329774"/>
                  <a:gd name="connsiteX3" fmla="*/ 681566 w 3312806"/>
                  <a:gd name="connsiteY3" fmla="*/ 2415374 h 3329774"/>
                  <a:gd name="connsiteX4" fmla="*/ 715433 w 3312806"/>
                  <a:gd name="connsiteY4" fmla="*/ 2305307 h 3329774"/>
                  <a:gd name="connsiteX5" fmla="*/ 740833 w 3312806"/>
                  <a:gd name="connsiteY5" fmla="*/ 2165607 h 3329774"/>
                  <a:gd name="connsiteX6" fmla="*/ 728133 w 3312806"/>
                  <a:gd name="connsiteY6" fmla="*/ 1996274 h 3329774"/>
                  <a:gd name="connsiteX7" fmla="*/ 630766 w 3312806"/>
                  <a:gd name="connsiteY7" fmla="*/ 1666074 h 3329774"/>
                  <a:gd name="connsiteX8" fmla="*/ 579966 w 3312806"/>
                  <a:gd name="connsiteY8" fmla="*/ 1407840 h 3329774"/>
                  <a:gd name="connsiteX9" fmla="*/ 592666 w 3312806"/>
                  <a:gd name="connsiteY9" fmla="*/ 1191940 h 3329774"/>
                  <a:gd name="connsiteX10" fmla="*/ 618066 w 3312806"/>
                  <a:gd name="connsiteY10" fmla="*/ 908307 h 3329774"/>
                  <a:gd name="connsiteX11" fmla="*/ 702733 w 3312806"/>
                  <a:gd name="connsiteY11" fmla="*/ 658540 h 3329774"/>
                  <a:gd name="connsiteX12" fmla="*/ 821266 w 3312806"/>
                  <a:gd name="connsiteY12" fmla="*/ 472274 h 3329774"/>
                  <a:gd name="connsiteX13" fmla="*/ 931333 w 3312806"/>
                  <a:gd name="connsiteY13" fmla="*/ 357974 h 3329774"/>
                  <a:gd name="connsiteX14" fmla="*/ 1206500 w 3312806"/>
                  <a:gd name="connsiteY14" fmla="*/ 146307 h 3329774"/>
                  <a:gd name="connsiteX15" fmla="*/ 1358900 w 3312806"/>
                  <a:gd name="connsiteY15" fmla="*/ 74340 h 3329774"/>
                  <a:gd name="connsiteX16" fmla="*/ 1528233 w 3312806"/>
                  <a:gd name="connsiteY16" fmla="*/ 27774 h 3329774"/>
                  <a:gd name="connsiteX17" fmla="*/ 1676400 w 3312806"/>
                  <a:gd name="connsiteY17" fmla="*/ 6607 h 3329774"/>
                  <a:gd name="connsiteX18" fmla="*/ 1879600 w 3312806"/>
                  <a:gd name="connsiteY18" fmla="*/ 2374 h 3329774"/>
                  <a:gd name="connsiteX19" fmla="*/ 2103966 w 3312806"/>
                  <a:gd name="connsiteY19" fmla="*/ 40474 h 3329774"/>
                  <a:gd name="connsiteX20" fmla="*/ 2396066 w 3312806"/>
                  <a:gd name="connsiteY20" fmla="*/ 142074 h 3329774"/>
                  <a:gd name="connsiteX21" fmla="*/ 2603500 w 3312806"/>
                  <a:gd name="connsiteY21" fmla="*/ 260607 h 3329774"/>
                  <a:gd name="connsiteX22" fmla="*/ 2738966 w 3312806"/>
                  <a:gd name="connsiteY22" fmla="*/ 353740 h 3329774"/>
                  <a:gd name="connsiteX23" fmla="*/ 2874433 w 3312806"/>
                  <a:gd name="connsiteY23" fmla="*/ 459574 h 3329774"/>
                  <a:gd name="connsiteX24" fmla="*/ 3039533 w 3312806"/>
                  <a:gd name="connsiteY24" fmla="*/ 637374 h 3329774"/>
                  <a:gd name="connsiteX25" fmla="*/ 3141133 w 3312806"/>
                  <a:gd name="connsiteY25" fmla="*/ 794007 h 3329774"/>
                  <a:gd name="connsiteX26" fmla="*/ 3196166 w 3312806"/>
                  <a:gd name="connsiteY26" fmla="*/ 946407 h 3329774"/>
                  <a:gd name="connsiteX27" fmla="*/ 3213100 w 3312806"/>
                  <a:gd name="connsiteY27" fmla="*/ 1149607 h 3329774"/>
                  <a:gd name="connsiteX28" fmla="*/ 3221566 w 3312806"/>
                  <a:gd name="connsiteY28" fmla="*/ 1285074 h 3329774"/>
                  <a:gd name="connsiteX29" fmla="*/ 3230033 w 3312806"/>
                  <a:gd name="connsiteY29" fmla="*/ 1458640 h 3329774"/>
                  <a:gd name="connsiteX30" fmla="*/ 3221566 w 3312806"/>
                  <a:gd name="connsiteY30" fmla="*/ 1606807 h 3329774"/>
                  <a:gd name="connsiteX31" fmla="*/ 3128433 w 3312806"/>
                  <a:gd name="connsiteY31" fmla="*/ 1716874 h 3329774"/>
                  <a:gd name="connsiteX32" fmla="*/ 3187700 w 3312806"/>
                  <a:gd name="connsiteY32" fmla="*/ 1903140 h 3329774"/>
                  <a:gd name="connsiteX33" fmla="*/ 3230033 w 3312806"/>
                  <a:gd name="connsiteY33" fmla="*/ 2051307 h 3329774"/>
                  <a:gd name="connsiteX34" fmla="*/ 3289300 w 3312806"/>
                  <a:gd name="connsiteY34" fmla="*/ 2131740 h 3329774"/>
                  <a:gd name="connsiteX35" fmla="*/ 3310466 w 3312806"/>
                  <a:gd name="connsiteY35" fmla="*/ 2229107 h 3329774"/>
                  <a:gd name="connsiteX36" fmla="*/ 3238500 w 3312806"/>
                  <a:gd name="connsiteY36" fmla="*/ 2318007 h 3329774"/>
                  <a:gd name="connsiteX37" fmla="*/ 3086100 w 3312806"/>
                  <a:gd name="connsiteY37" fmla="*/ 2347640 h 3329774"/>
                  <a:gd name="connsiteX38" fmla="*/ 3069166 w 3312806"/>
                  <a:gd name="connsiteY38" fmla="*/ 2428074 h 3329774"/>
                  <a:gd name="connsiteX39" fmla="*/ 3081866 w 3312806"/>
                  <a:gd name="connsiteY39" fmla="*/ 2491574 h 3329774"/>
                  <a:gd name="connsiteX40" fmla="*/ 3060700 w 3312806"/>
                  <a:gd name="connsiteY40" fmla="*/ 2576240 h 3329774"/>
                  <a:gd name="connsiteX41" fmla="*/ 3014133 w 3312806"/>
                  <a:gd name="connsiteY41" fmla="*/ 2593174 h 3329774"/>
                  <a:gd name="connsiteX42" fmla="*/ 3001433 w 3312806"/>
                  <a:gd name="connsiteY42" fmla="*/ 2618574 h 3329774"/>
                  <a:gd name="connsiteX43" fmla="*/ 3022600 w 3312806"/>
                  <a:gd name="connsiteY43" fmla="*/ 2652440 h 3329774"/>
                  <a:gd name="connsiteX44" fmla="*/ 3035300 w 3312806"/>
                  <a:gd name="connsiteY44" fmla="*/ 2703240 h 3329774"/>
                  <a:gd name="connsiteX45" fmla="*/ 3018366 w 3312806"/>
                  <a:gd name="connsiteY45" fmla="*/ 2745574 h 3329774"/>
                  <a:gd name="connsiteX46" fmla="*/ 2950633 w 3312806"/>
                  <a:gd name="connsiteY46" fmla="*/ 2792140 h 3329774"/>
                  <a:gd name="connsiteX47" fmla="*/ 2870200 w 3312806"/>
                  <a:gd name="connsiteY47" fmla="*/ 2897974 h 3329774"/>
                  <a:gd name="connsiteX48" fmla="*/ 2882900 w 3312806"/>
                  <a:gd name="connsiteY48" fmla="*/ 3012274 h 3329774"/>
                  <a:gd name="connsiteX49" fmla="*/ 2857500 w 3312806"/>
                  <a:gd name="connsiteY49" fmla="*/ 3135040 h 3329774"/>
                  <a:gd name="connsiteX50" fmla="*/ 2802466 w 3312806"/>
                  <a:gd name="connsiteY50" fmla="*/ 3190074 h 3329774"/>
                  <a:gd name="connsiteX51" fmla="*/ 2679700 w 3312806"/>
                  <a:gd name="connsiteY51" fmla="*/ 3207007 h 3329774"/>
                  <a:gd name="connsiteX52" fmla="*/ 2451100 w 3312806"/>
                  <a:gd name="connsiteY52" fmla="*/ 3156207 h 3329774"/>
                  <a:gd name="connsiteX53" fmla="*/ 2273300 w 3312806"/>
                  <a:gd name="connsiteY53" fmla="*/ 3105407 h 3329774"/>
                  <a:gd name="connsiteX54" fmla="*/ 2159000 w 3312806"/>
                  <a:gd name="connsiteY54" fmla="*/ 3160440 h 3329774"/>
                  <a:gd name="connsiteX55" fmla="*/ 2103966 w 3312806"/>
                  <a:gd name="connsiteY55" fmla="*/ 3257807 h 3329774"/>
                  <a:gd name="connsiteX56" fmla="*/ 2108200 w 3312806"/>
                  <a:gd name="connsiteY56" fmla="*/ 3329774 h 3329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3312806" h="3329774">
                    <a:moveTo>
                      <a:pt x="0" y="3325541"/>
                    </a:moveTo>
                    <a:cubicBezTo>
                      <a:pt x="160867" y="3111052"/>
                      <a:pt x="380294" y="2812602"/>
                      <a:pt x="482600" y="2682074"/>
                    </a:cubicBezTo>
                    <a:cubicBezTo>
                      <a:pt x="584906" y="2551546"/>
                      <a:pt x="580672" y="2586824"/>
                      <a:pt x="613833" y="2542374"/>
                    </a:cubicBezTo>
                    <a:cubicBezTo>
                      <a:pt x="646994" y="2497924"/>
                      <a:pt x="664633" y="2454885"/>
                      <a:pt x="681566" y="2415374"/>
                    </a:cubicBezTo>
                    <a:cubicBezTo>
                      <a:pt x="698499" y="2375863"/>
                      <a:pt x="705555" y="2346935"/>
                      <a:pt x="715433" y="2305307"/>
                    </a:cubicBezTo>
                    <a:cubicBezTo>
                      <a:pt x="725311" y="2263679"/>
                      <a:pt x="738716" y="2217112"/>
                      <a:pt x="740833" y="2165607"/>
                    </a:cubicBezTo>
                    <a:cubicBezTo>
                      <a:pt x="742950" y="2114102"/>
                      <a:pt x="746477" y="2079529"/>
                      <a:pt x="728133" y="1996274"/>
                    </a:cubicBezTo>
                    <a:cubicBezTo>
                      <a:pt x="709789" y="1913019"/>
                      <a:pt x="655460" y="1764146"/>
                      <a:pt x="630766" y="1666074"/>
                    </a:cubicBezTo>
                    <a:cubicBezTo>
                      <a:pt x="606072" y="1568002"/>
                      <a:pt x="586316" y="1486862"/>
                      <a:pt x="579966" y="1407840"/>
                    </a:cubicBezTo>
                    <a:cubicBezTo>
                      <a:pt x="573616" y="1328818"/>
                      <a:pt x="586316" y="1275195"/>
                      <a:pt x="592666" y="1191940"/>
                    </a:cubicBezTo>
                    <a:cubicBezTo>
                      <a:pt x="599016" y="1108685"/>
                      <a:pt x="599722" y="997207"/>
                      <a:pt x="618066" y="908307"/>
                    </a:cubicBezTo>
                    <a:cubicBezTo>
                      <a:pt x="636410" y="819407"/>
                      <a:pt x="668866" y="731212"/>
                      <a:pt x="702733" y="658540"/>
                    </a:cubicBezTo>
                    <a:cubicBezTo>
                      <a:pt x="736600" y="585868"/>
                      <a:pt x="783166" y="522368"/>
                      <a:pt x="821266" y="472274"/>
                    </a:cubicBezTo>
                    <a:cubicBezTo>
                      <a:pt x="859366" y="422180"/>
                      <a:pt x="867127" y="412302"/>
                      <a:pt x="931333" y="357974"/>
                    </a:cubicBezTo>
                    <a:cubicBezTo>
                      <a:pt x="995539" y="303646"/>
                      <a:pt x="1135239" y="193579"/>
                      <a:pt x="1206500" y="146307"/>
                    </a:cubicBezTo>
                    <a:cubicBezTo>
                      <a:pt x="1277761" y="99035"/>
                      <a:pt x="1305278" y="94095"/>
                      <a:pt x="1358900" y="74340"/>
                    </a:cubicBezTo>
                    <a:cubicBezTo>
                      <a:pt x="1412522" y="54585"/>
                      <a:pt x="1475316" y="39063"/>
                      <a:pt x="1528233" y="27774"/>
                    </a:cubicBezTo>
                    <a:cubicBezTo>
                      <a:pt x="1581150" y="16485"/>
                      <a:pt x="1617839" y="10840"/>
                      <a:pt x="1676400" y="6607"/>
                    </a:cubicBezTo>
                    <a:cubicBezTo>
                      <a:pt x="1734961" y="2374"/>
                      <a:pt x="1808339" y="-3270"/>
                      <a:pt x="1879600" y="2374"/>
                    </a:cubicBezTo>
                    <a:cubicBezTo>
                      <a:pt x="1950861" y="8018"/>
                      <a:pt x="2017888" y="17191"/>
                      <a:pt x="2103966" y="40474"/>
                    </a:cubicBezTo>
                    <a:cubicBezTo>
                      <a:pt x="2190044" y="63757"/>
                      <a:pt x="2312810" y="105385"/>
                      <a:pt x="2396066" y="142074"/>
                    </a:cubicBezTo>
                    <a:cubicBezTo>
                      <a:pt x="2479322" y="178763"/>
                      <a:pt x="2546350" y="225329"/>
                      <a:pt x="2603500" y="260607"/>
                    </a:cubicBezTo>
                    <a:cubicBezTo>
                      <a:pt x="2660650" y="295885"/>
                      <a:pt x="2693811" y="320579"/>
                      <a:pt x="2738966" y="353740"/>
                    </a:cubicBezTo>
                    <a:cubicBezTo>
                      <a:pt x="2784122" y="386901"/>
                      <a:pt x="2824339" y="412302"/>
                      <a:pt x="2874433" y="459574"/>
                    </a:cubicBezTo>
                    <a:cubicBezTo>
                      <a:pt x="2924527" y="506846"/>
                      <a:pt x="2995083" y="581635"/>
                      <a:pt x="3039533" y="637374"/>
                    </a:cubicBezTo>
                    <a:cubicBezTo>
                      <a:pt x="3083983" y="693113"/>
                      <a:pt x="3115028" y="742501"/>
                      <a:pt x="3141133" y="794007"/>
                    </a:cubicBezTo>
                    <a:cubicBezTo>
                      <a:pt x="3167239" y="845512"/>
                      <a:pt x="3184171" y="887140"/>
                      <a:pt x="3196166" y="946407"/>
                    </a:cubicBezTo>
                    <a:cubicBezTo>
                      <a:pt x="3208161" y="1005674"/>
                      <a:pt x="3208867" y="1093162"/>
                      <a:pt x="3213100" y="1149607"/>
                    </a:cubicBezTo>
                    <a:cubicBezTo>
                      <a:pt x="3217333" y="1206052"/>
                      <a:pt x="3218744" y="1233568"/>
                      <a:pt x="3221566" y="1285074"/>
                    </a:cubicBezTo>
                    <a:cubicBezTo>
                      <a:pt x="3224388" y="1336579"/>
                      <a:pt x="3230033" y="1405018"/>
                      <a:pt x="3230033" y="1458640"/>
                    </a:cubicBezTo>
                    <a:cubicBezTo>
                      <a:pt x="3230033" y="1512262"/>
                      <a:pt x="3238499" y="1563768"/>
                      <a:pt x="3221566" y="1606807"/>
                    </a:cubicBezTo>
                    <a:cubicBezTo>
                      <a:pt x="3204633" y="1649846"/>
                      <a:pt x="3134077" y="1667485"/>
                      <a:pt x="3128433" y="1716874"/>
                    </a:cubicBezTo>
                    <a:cubicBezTo>
                      <a:pt x="3122789" y="1766263"/>
                      <a:pt x="3170767" y="1847401"/>
                      <a:pt x="3187700" y="1903140"/>
                    </a:cubicBezTo>
                    <a:cubicBezTo>
                      <a:pt x="3204633" y="1958879"/>
                      <a:pt x="3213100" y="2013207"/>
                      <a:pt x="3230033" y="2051307"/>
                    </a:cubicBezTo>
                    <a:cubicBezTo>
                      <a:pt x="3246966" y="2089407"/>
                      <a:pt x="3275895" y="2102107"/>
                      <a:pt x="3289300" y="2131740"/>
                    </a:cubicBezTo>
                    <a:cubicBezTo>
                      <a:pt x="3302705" y="2161373"/>
                      <a:pt x="3318933" y="2198063"/>
                      <a:pt x="3310466" y="2229107"/>
                    </a:cubicBezTo>
                    <a:cubicBezTo>
                      <a:pt x="3301999" y="2260151"/>
                      <a:pt x="3275894" y="2298251"/>
                      <a:pt x="3238500" y="2318007"/>
                    </a:cubicBezTo>
                    <a:cubicBezTo>
                      <a:pt x="3201106" y="2337762"/>
                      <a:pt x="3114322" y="2329295"/>
                      <a:pt x="3086100" y="2347640"/>
                    </a:cubicBezTo>
                    <a:cubicBezTo>
                      <a:pt x="3057878" y="2365984"/>
                      <a:pt x="3069872" y="2404085"/>
                      <a:pt x="3069166" y="2428074"/>
                    </a:cubicBezTo>
                    <a:cubicBezTo>
                      <a:pt x="3068460" y="2452063"/>
                      <a:pt x="3083277" y="2466880"/>
                      <a:pt x="3081866" y="2491574"/>
                    </a:cubicBezTo>
                    <a:cubicBezTo>
                      <a:pt x="3080455" y="2516268"/>
                      <a:pt x="3071989" y="2559307"/>
                      <a:pt x="3060700" y="2576240"/>
                    </a:cubicBezTo>
                    <a:cubicBezTo>
                      <a:pt x="3049411" y="2593173"/>
                      <a:pt x="3024011" y="2586118"/>
                      <a:pt x="3014133" y="2593174"/>
                    </a:cubicBezTo>
                    <a:cubicBezTo>
                      <a:pt x="3004255" y="2600230"/>
                      <a:pt x="3000022" y="2608696"/>
                      <a:pt x="3001433" y="2618574"/>
                    </a:cubicBezTo>
                    <a:cubicBezTo>
                      <a:pt x="3002844" y="2628452"/>
                      <a:pt x="3016956" y="2638329"/>
                      <a:pt x="3022600" y="2652440"/>
                    </a:cubicBezTo>
                    <a:cubicBezTo>
                      <a:pt x="3028245" y="2666551"/>
                      <a:pt x="3036006" y="2687718"/>
                      <a:pt x="3035300" y="2703240"/>
                    </a:cubicBezTo>
                    <a:cubicBezTo>
                      <a:pt x="3034594" y="2718762"/>
                      <a:pt x="3032477" y="2730757"/>
                      <a:pt x="3018366" y="2745574"/>
                    </a:cubicBezTo>
                    <a:cubicBezTo>
                      <a:pt x="3004255" y="2760391"/>
                      <a:pt x="2975327" y="2766740"/>
                      <a:pt x="2950633" y="2792140"/>
                    </a:cubicBezTo>
                    <a:cubicBezTo>
                      <a:pt x="2925939" y="2817540"/>
                      <a:pt x="2881489" y="2861285"/>
                      <a:pt x="2870200" y="2897974"/>
                    </a:cubicBezTo>
                    <a:cubicBezTo>
                      <a:pt x="2858911" y="2934663"/>
                      <a:pt x="2885017" y="2972763"/>
                      <a:pt x="2882900" y="3012274"/>
                    </a:cubicBezTo>
                    <a:cubicBezTo>
                      <a:pt x="2880783" y="3051785"/>
                      <a:pt x="2870906" y="3105407"/>
                      <a:pt x="2857500" y="3135040"/>
                    </a:cubicBezTo>
                    <a:cubicBezTo>
                      <a:pt x="2844094" y="3164673"/>
                      <a:pt x="2832099" y="3178079"/>
                      <a:pt x="2802466" y="3190074"/>
                    </a:cubicBezTo>
                    <a:cubicBezTo>
                      <a:pt x="2772833" y="3202069"/>
                      <a:pt x="2738261" y="3212652"/>
                      <a:pt x="2679700" y="3207007"/>
                    </a:cubicBezTo>
                    <a:cubicBezTo>
                      <a:pt x="2621139" y="3201363"/>
                      <a:pt x="2518833" y="3173140"/>
                      <a:pt x="2451100" y="3156207"/>
                    </a:cubicBezTo>
                    <a:cubicBezTo>
                      <a:pt x="2383367" y="3139274"/>
                      <a:pt x="2321983" y="3104701"/>
                      <a:pt x="2273300" y="3105407"/>
                    </a:cubicBezTo>
                    <a:cubicBezTo>
                      <a:pt x="2224617" y="3106112"/>
                      <a:pt x="2187222" y="3135040"/>
                      <a:pt x="2159000" y="3160440"/>
                    </a:cubicBezTo>
                    <a:cubicBezTo>
                      <a:pt x="2130778" y="3185840"/>
                      <a:pt x="2112433" y="3229585"/>
                      <a:pt x="2103966" y="3257807"/>
                    </a:cubicBezTo>
                    <a:cubicBezTo>
                      <a:pt x="2095499" y="3286029"/>
                      <a:pt x="2108200" y="3329774"/>
                      <a:pt x="2108200" y="3329774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61" name="Group 1">
                <a:extLst>
                  <a:ext uri="{FF2B5EF4-FFF2-40B4-BE49-F238E27FC236}">
                    <a16:creationId xmlns:a16="http://schemas.microsoft.com/office/drawing/2014/main" xmlns="" id="{0335FF66-993F-824C-934D-91D7E180FFBD}"/>
                  </a:ext>
                </a:extLst>
              </p:cNvPr>
              <p:cNvGrpSpPr/>
              <p:nvPr/>
            </p:nvGrpSpPr>
            <p:grpSpPr>
              <a:xfrm>
                <a:off x="1444117" y="2368374"/>
                <a:ext cx="153515" cy="304412"/>
                <a:chOff x="1444117" y="2368374"/>
                <a:chExt cx="153515" cy="304412"/>
              </a:xfrm>
              <a:effectLst/>
            </p:grpSpPr>
            <p:sp>
              <p:nvSpPr>
                <p:cNvPr id="62" name="Freihandform 9"/>
                <p:cNvSpPr/>
                <p:nvPr/>
              </p:nvSpPr>
              <p:spPr>
                <a:xfrm flipH="1">
                  <a:off x="1444117" y="2368374"/>
                  <a:ext cx="153515" cy="304412"/>
                </a:xfrm>
                <a:custGeom>
                  <a:avLst/>
                  <a:gdLst>
                    <a:gd name="connsiteX0" fmla="*/ 2047319 w 2155984"/>
                    <a:gd name="connsiteY0" fmla="*/ 4021611 h 4268615"/>
                    <a:gd name="connsiteX1" fmla="*/ 1897904 w 2155984"/>
                    <a:gd name="connsiteY1" fmla="*/ 4150655 h 4268615"/>
                    <a:gd name="connsiteX2" fmla="*/ 1755281 w 2155984"/>
                    <a:gd name="connsiteY2" fmla="*/ 4218572 h 4268615"/>
                    <a:gd name="connsiteX3" fmla="*/ 1633033 w 2155984"/>
                    <a:gd name="connsiteY3" fmla="*/ 4259323 h 4268615"/>
                    <a:gd name="connsiteX4" fmla="*/ 1510785 w 2155984"/>
                    <a:gd name="connsiteY4" fmla="*/ 4259323 h 4268615"/>
                    <a:gd name="connsiteX5" fmla="*/ 1273080 w 2155984"/>
                    <a:gd name="connsiteY5" fmla="*/ 4157446 h 4268615"/>
                    <a:gd name="connsiteX6" fmla="*/ 865586 w 2155984"/>
                    <a:gd name="connsiteY6" fmla="*/ 3845024 h 4268615"/>
                    <a:gd name="connsiteX7" fmla="*/ 587131 w 2155984"/>
                    <a:gd name="connsiteY7" fmla="*/ 3607312 h 4268615"/>
                    <a:gd name="connsiteX8" fmla="*/ 315468 w 2155984"/>
                    <a:gd name="connsiteY8" fmla="*/ 3349225 h 4268615"/>
                    <a:gd name="connsiteX9" fmla="*/ 200012 w 2155984"/>
                    <a:gd name="connsiteY9" fmla="*/ 3118304 h 4268615"/>
                    <a:gd name="connsiteX10" fmla="*/ 57389 w 2155984"/>
                    <a:gd name="connsiteY10" fmla="*/ 2418751 h 4268615"/>
                    <a:gd name="connsiteX11" fmla="*/ 3056 w 2155984"/>
                    <a:gd name="connsiteY11" fmla="*/ 1882200 h 4268615"/>
                    <a:gd name="connsiteX12" fmla="*/ 16639 w 2155984"/>
                    <a:gd name="connsiteY12" fmla="*/ 1372816 h 4268615"/>
                    <a:gd name="connsiteX13" fmla="*/ 98138 w 2155984"/>
                    <a:gd name="connsiteY13" fmla="*/ 999269 h 4268615"/>
                    <a:gd name="connsiteX14" fmla="*/ 288302 w 2155984"/>
                    <a:gd name="connsiteY14" fmla="*/ 571386 h 4268615"/>
                    <a:gd name="connsiteX15" fmla="*/ 437717 w 2155984"/>
                    <a:gd name="connsiteY15" fmla="*/ 381217 h 4268615"/>
                    <a:gd name="connsiteX16" fmla="*/ 722963 w 2155984"/>
                    <a:gd name="connsiteY16" fmla="*/ 157088 h 4268615"/>
                    <a:gd name="connsiteX17" fmla="*/ 974251 w 2155984"/>
                    <a:gd name="connsiteY17" fmla="*/ 55211 h 4268615"/>
                    <a:gd name="connsiteX18" fmla="*/ 1239122 w 2155984"/>
                    <a:gd name="connsiteY18" fmla="*/ 877 h 4268615"/>
                    <a:gd name="connsiteX19" fmla="*/ 1524368 w 2155984"/>
                    <a:gd name="connsiteY19" fmla="*/ 28044 h 4268615"/>
                    <a:gd name="connsiteX20" fmla="*/ 1762073 w 2155984"/>
                    <a:gd name="connsiteY20" fmla="*/ 109545 h 4268615"/>
                    <a:gd name="connsiteX21" fmla="*/ 1938654 w 2155984"/>
                    <a:gd name="connsiteY21" fmla="*/ 245381 h 4268615"/>
                    <a:gd name="connsiteX22" fmla="*/ 2088068 w 2155984"/>
                    <a:gd name="connsiteY22" fmla="*/ 421967 h 4268615"/>
                    <a:gd name="connsiteX23" fmla="*/ 2135609 w 2155984"/>
                    <a:gd name="connsiteY23" fmla="*/ 551011 h 4268615"/>
                    <a:gd name="connsiteX24" fmla="*/ 2155984 w 2155984"/>
                    <a:gd name="connsiteY24" fmla="*/ 652888 h 4268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155984" h="4268615">
                      <a:moveTo>
                        <a:pt x="2047319" y="4021611"/>
                      </a:moveTo>
                      <a:cubicBezTo>
                        <a:pt x="1996948" y="4069719"/>
                        <a:pt x="1946577" y="4117828"/>
                        <a:pt x="1897904" y="4150655"/>
                      </a:cubicBezTo>
                      <a:cubicBezTo>
                        <a:pt x="1849231" y="4183482"/>
                        <a:pt x="1799426" y="4200461"/>
                        <a:pt x="1755281" y="4218572"/>
                      </a:cubicBezTo>
                      <a:cubicBezTo>
                        <a:pt x="1711136" y="4236683"/>
                        <a:pt x="1673782" y="4252531"/>
                        <a:pt x="1633033" y="4259323"/>
                      </a:cubicBezTo>
                      <a:cubicBezTo>
                        <a:pt x="1592284" y="4266115"/>
                        <a:pt x="1570777" y="4276303"/>
                        <a:pt x="1510785" y="4259323"/>
                      </a:cubicBezTo>
                      <a:cubicBezTo>
                        <a:pt x="1450793" y="4242344"/>
                        <a:pt x="1380613" y="4226496"/>
                        <a:pt x="1273080" y="4157446"/>
                      </a:cubicBezTo>
                      <a:cubicBezTo>
                        <a:pt x="1165547" y="4088396"/>
                        <a:pt x="979911" y="3936713"/>
                        <a:pt x="865586" y="3845024"/>
                      </a:cubicBezTo>
                      <a:cubicBezTo>
                        <a:pt x="751261" y="3753335"/>
                        <a:pt x="678817" y="3689945"/>
                        <a:pt x="587131" y="3607312"/>
                      </a:cubicBezTo>
                      <a:cubicBezTo>
                        <a:pt x="495445" y="3524679"/>
                        <a:pt x="379988" y="3430726"/>
                        <a:pt x="315468" y="3349225"/>
                      </a:cubicBezTo>
                      <a:cubicBezTo>
                        <a:pt x="250948" y="3267724"/>
                        <a:pt x="243025" y="3273383"/>
                        <a:pt x="200012" y="3118304"/>
                      </a:cubicBezTo>
                      <a:cubicBezTo>
                        <a:pt x="156999" y="2963225"/>
                        <a:pt x="90215" y="2624768"/>
                        <a:pt x="57389" y="2418751"/>
                      </a:cubicBezTo>
                      <a:cubicBezTo>
                        <a:pt x="24563" y="2212734"/>
                        <a:pt x="9848" y="2056522"/>
                        <a:pt x="3056" y="1882200"/>
                      </a:cubicBezTo>
                      <a:cubicBezTo>
                        <a:pt x="-3736" y="1707877"/>
                        <a:pt x="792" y="1519971"/>
                        <a:pt x="16639" y="1372816"/>
                      </a:cubicBezTo>
                      <a:cubicBezTo>
                        <a:pt x="32486" y="1225661"/>
                        <a:pt x="52861" y="1132841"/>
                        <a:pt x="98138" y="999269"/>
                      </a:cubicBezTo>
                      <a:cubicBezTo>
                        <a:pt x="143415" y="865697"/>
                        <a:pt x="231705" y="674395"/>
                        <a:pt x="288302" y="571386"/>
                      </a:cubicBezTo>
                      <a:cubicBezTo>
                        <a:pt x="344898" y="468377"/>
                        <a:pt x="365273" y="450267"/>
                        <a:pt x="437717" y="381217"/>
                      </a:cubicBezTo>
                      <a:cubicBezTo>
                        <a:pt x="510160" y="312167"/>
                        <a:pt x="633541" y="211422"/>
                        <a:pt x="722963" y="157088"/>
                      </a:cubicBezTo>
                      <a:cubicBezTo>
                        <a:pt x="812385" y="102754"/>
                        <a:pt x="888224" y="81246"/>
                        <a:pt x="974251" y="55211"/>
                      </a:cubicBezTo>
                      <a:cubicBezTo>
                        <a:pt x="1060277" y="29176"/>
                        <a:pt x="1147436" y="5405"/>
                        <a:pt x="1239122" y="877"/>
                      </a:cubicBezTo>
                      <a:cubicBezTo>
                        <a:pt x="1330808" y="-3651"/>
                        <a:pt x="1437209" y="9933"/>
                        <a:pt x="1524368" y="28044"/>
                      </a:cubicBezTo>
                      <a:cubicBezTo>
                        <a:pt x="1611527" y="46155"/>
                        <a:pt x="1693025" y="73322"/>
                        <a:pt x="1762073" y="109545"/>
                      </a:cubicBezTo>
                      <a:cubicBezTo>
                        <a:pt x="1831121" y="145768"/>
                        <a:pt x="1884322" y="193311"/>
                        <a:pt x="1938654" y="245381"/>
                      </a:cubicBezTo>
                      <a:cubicBezTo>
                        <a:pt x="1992986" y="297451"/>
                        <a:pt x="2055242" y="371029"/>
                        <a:pt x="2088068" y="421967"/>
                      </a:cubicBezTo>
                      <a:cubicBezTo>
                        <a:pt x="2120894" y="472905"/>
                        <a:pt x="2124290" y="512524"/>
                        <a:pt x="2135609" y="551011"/>
                      </a:cubicBezTo>
                      <a:cubicBezTo>
                        <a:pt x="2146928" y="589498"/>
                        <a:pt x="2151456" y="621193"/>
                        <a:pt x="2155984" y="652888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3" name="Freihandform 13"/>
                <p:cNvSpPr/>
                <p:nvPr/>
              </p:nvSpPr>
              <p:spPr>
                <a:xfrm flipH="1">
                  <a:off x="1473395" y="2408084"/>
                  <a:ext cx="97074" cy="171528"/>
                </a:xfrm>
                <a:custGeom>
                  <a:avLst/>
                  <a:gdLst>
                    <a:gd name="connsiteX0" fmla="*/ 1115728 w 1363321"/>
                    <a:gd name="connsiteY0" fmla="*/ 1080863 h 2405260"/>
                    <a:gd name="connsiteX1" fmla="*/ 1258351 w 1363321"/>
                    <a:gd name="connsiteY1" fmla="*/ 883901 h 2405260"/>
                    <a:gd name="connsiteX2" fmla="*/ 1326266 w 1363321"/>
                    <a:gd name="connsiteY2" fmla="*/ 720899 h 2405260"/>
                    <a:gd name="connsiteX3" fmla="*/ 1360224 w 1363321"/>
                    <a:gd name="connsiteY3" fmla="*/ 483186 h 2405260"/>
                    <a:gd name="connsiteX4" fmla="*/ 1360224 w 1363321"/>
                    <a:gd name="connsiteY4" fmla="*/ 326975 h 2405260"/>
                    <a:gd name="connsiteX5" fmla="*/ 1346641 w 1363321"/>
                    <a:gd name="connsiteY5" fmla="*/ 211515 h 2405260"/>
                    <a:gd name="connsiteX6" fmla="*/ 1217601 w 1363321"/>
                    <a:gd name="connsiteY6" fmla="*/ 62096 h 2405260"/>
                    <a:gd name="connsiteX7" fmla="*/ 986688 w 1363321"/>
                    <a:gd name="connsiteY7" fmla="*/ 7762 h 2405260"/>
                    <a:gd name="connsiteX8" fmla="*/ 735400 w 1363321"/>
                    <a:gd name="connsiteY8" fmla="*/ 41721 h 2405260"/>
                    <a:gd name="connsiteX9" fmla="*/ 253198 w 1363321"/>
                    <a:gd name="connsiteY9" fmla="*/ 381310 h 2405260"/>
                    <a:gd name="connsiteX10" fmla="*/ 8702 w 1363321"/>
                    <a:gd name="connsiteY10" fmla="*/ 1257449 h 2405260"/>
                    <a:gd name="connsiteX11" fmla="*/ 63034 w 1363321"/>
                    <a:gd name="connsiteY11" fmla="*/ 2126797 h 2405260"/>
                    <a:gd name="connsiteX12" fmla="*/ 144533 w 1363321"/>
                    <a:gd name="connsiteY12" fmla="*/ 2405260 h 240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63321" h="2405260">
                      <a:moveTo>
                        <a:pt x="1115728" y="1080863"/>
                      </a:moveTo>
                      <a:cubicBezTo>
                        <a:pt x="1169494" y="1012379"/>
                        <a:pt x="1223261" y="943895"/>
                        <a:pt x="1258351" y="883901"/>
                      </a:cubicBezTo>
                      <a:cubicBezTo>
                        <a:pt x="1293441" y="823907"/>
                        <a:pt x="1309287" y="787685"/>
                        <a:pt x="1326266" y="720899"/>
                      </a:cubicBezTo>
                      <a:cubicBezTo>
                        <a:pt x="1343245" y="654113"/>
                        <a:pt x="1354564" y="548840"/>
                        <a:pt x="1360224" y="483186"/>
                      </a:cubicBezTo>
                      <a:cubicBezTo>
                        <a:pt x="1365884" y="417532"/>
                        <a:pt x="1362488" y="372253"/>
                        <a:pt x="1360224" y="326975"/>
                      </a:cubicBezTo>
                      <a:cubicBezTo>
                        <a:pt x="1357960" y="281697"/>
                        <a:pt x="1370411" y="255661"/>
                        <a:pt x="1346641" y="211515"/>
                      </a:cubicBezTo>
                      <a:cubicBezTo>
                        <a:pt x="1322871" y="167369"/>
                        <a:pt x="1277593" y="96055"/>
                        <a:pt x="1217601" y="62096"/>
                      </a:cubicBezTo>
                      <a:cubicBezTo>
                        <a:pt x="1157609" y="28137"/>
                        <a:pt x="1067055" y="11158"/>
                        <a:pt x="986688" y="7762"/>
                      </a:cubicBezTo>
                      <a:cubicBezTo>
                        <a:pt x="906321" y="4366"/>
                        <a:pt x="857648" y="-20537"/>
                        <a:pt x="735400" y="41721"/>
                      </a:cubicBezTo>
                      <a:cubicBezTo>
                        <a:pt x="613152" y="103979"/>
                        <a:pt x="374314" y="178689"/>
                        <a:pt x="253198" y="381310"/>
                      </a:cubicBezTo>
                      <a:cubicBezTo>
                        <a:pt x="132082" y="583931"/>
                        <a:pt x="40396" y="966535"/>
                        <a:pt x="8702" y="1257449"/>
                      </a:cubicBezTo>
                      <a:cubicBezTo>
                        <a:pt x="-22992" y="1548363"/>
                        <a:pt x="40396" y="1935495"/>
                        <a:pt x="63034" y="2126797"/>
                      </a:cubicBezTo>
                      <a:cubicBezTo>
                        <a:pt x="85672" y="2318099"/>
                        <a:pt x="144533" y="2405260"/>
                        <a:pt x="144533" y="240526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4" name="Freihandform 14"/>
                <p:cNvSpPr/>
                <p:nvPr/>
              </p:nvSpPr>
              <p:spPr>
                <a:xfrm flipH="1">
                  <a:off x="1456974" y="2442542"/>
                  <a:ext cx="87764" cy="140909"/>
                </a:xfrm>
                <a:custGeom>
                  <a:avLst/>
                  <a:gdLst>
                    <a:gd name="connsiteX0" fmla="*/ 978472 w 1232568"/>
                    <a:gd name="connsiteY0" fmla="*/ 937266 h 1975895"/>
                    <a:gd name="connsiteX1" fmla="*/ 1032805 w 1232568"/>
                    <a:gd name="connsiteY1" fmla="*/ 882932 h 1975895"/>
                    <a:gd name="connsiteX2" fmla="*/ 1100721 w 1232568"/>
                    <a:gd name="connsiteY2" fmla="*/ 889723 h 1975895"/>
                    <a:gd name="connsiteX3" fmla="*/ 1189011 w 1232568"/>
                    <a:gd name="connsiteY3" fmla="*/ 1005184 h 1975895"/>
                    <a:gd name="connsiteX4" fmla="*/ 1202594 w 1232568"/>
                    <a:gd name="connsiteY4" fmla="*/ 1134228 h 1975895"/>
                    <a:gd name="connsiteX5" fmla="*/ 1175428 w 1232568"/>
                    <a:gd name="connsiteY5" fmla="*/ 1358356 h 1975895"/>
                    <a:gd name="connsiteX6" fmla="*/ 1189011 w 1232568"/>
                    <a:gd name="connsiteY6" fmla="*/ 1575693 h 1975895"/>
                    <a:gd name="connsiteX7" fmla="*/ 1229761 w 1232568"/>
                    <a:gd name="connsiteY7" fmla="*/ 1738696 h 1975895"/>
                    <a:gd name="connsiteX8" fmla="*/ 1209386 w 1232568"/>
                    <a:gd name="connsiteY8" fmla="*/ 1894907 h 1975895"/>
                    <a:gd name="connsiteX9" fmla="*/ 1053180 w 1232568"/>
                    <a:gd name="connsiteY9" fmla="*/ 1962825 h 1975895"/>
                    <a:gd name="connsiteX10" fmla="*/ 890182 w 1232568"/>
                    <a:gd name="connsiteY10" fmla="*/ 1962825 h 1975895"/>
                    <a:gd name="connsiteX11" fmla="*/ 713601 w 1232568"/>
                    <a:gd name="connsiteY11" fmla="*/ 1826989 h 1975895"/>
                    <a:gd name="connsiteX12" fmla="*/ 516646 w 1232568"/>
                    <a:gd name="connsiteY12" fmla="*/ 1731904 h 1975895"/>
                    <a:gd name="connsiteX13" fmla="*/ 292524 w 1232568"/>
                    <a:gd name="connsiteY13" fmla="*/ 1670778 h 1975895"/>
                    <a:gd name="connsiteX14" fmla="*/ 163484 w 1232568"/>
                    <a:gd name="connsiteY14" fmla="*/ 1596069 h 1975895"/>
                    <a:gd name="connsiteX15" fmla="*/ 54819 w 1232568"/>
                    <a:gd name="connsiteY15" fmla="*/ 1453441 h 1975895"/>
                    <a:gd name="connsiteX16" fmla="*/ 486 w 1232568"/>
                    <a:gd name="connsiteY16" fmla="*/ 1236104 h 1975895"/>
                    <a:gd name="connsiteX17" fmla="*/ 34444 w 1232568"/>
                    <a:gd name="connsiteY17" fmla="*/ 1005184 h 1975895"/>
                    <a:gd name="connsiteX18" fmla="*/ 136318 w 1232568"/>
                    <a:gd name="connsiteY18" fmla="*/ 862556 h 1975895"/>
                    <a:gd name="connsiteX19" fmla="*/ 244983 w 1232568"/>
                    <a:gd name="connsiteY19" fmla="*/ 733513 h 1975895"/>
                    <a:gd name="connsiteX20" fmla="*/ 306107 w 1232568"/>
                    <a:gd name="connsiteY20" fmla="*/ 611260 h 1975895"/>
                    <a:gd name="connsiteX21" fmla="*/ 394397 w 1232568"/>
                    <a:gd name="connsiteY21" fmla="*/ 455050 h 1975895"/>
                    <a:gd name="connsiteX22" fmla="*/ 652477 w 1232568"/>
                    <a:gd name="connsiteY22" fmla="*/ 332797 h 1975895"/>
                    <a:gd name="connsiteX23" fmla="*/ 829058 w 1232568"/>
                    <a:gd name="connsiteY23" fmla="*/ 230921 h 1975895"/>
                    <a:gd name="connsiteX24" fmla="*/ 998847 w 1232568"/>
                    <a:gd name="connsiteY24" fmla="*/ 0 h 1975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232568" h="1975895">
                      <a:moveTo>
                        <a:pt x="978472" y="937266"/>
                      </a:moveTo>
                      <a:cubicBezTo>
                        <a:pt x="995451" y="914061"/>
                        <a:pt x="1012430" y="890856"/>
                        <a:pt x="1032805" y="882932"/>
                      </a:cubicBezTo>
                      <a:cubicBezTo>
                        <a:pt x="1053180" y="875008"/>
                        <a:pt x="1074687" y="869348"/>
                        <a:pt x="1100721" y="889723"/>
                      </a:cubicBezTo>
                      <a:cubicBezTo>
                        <a:pt x="1126755" y="910098"/>
                        <a:pt x="1172032" y="964433"/>
                        <a:pt x="1189011" y="1005184"/>
                      </a:cubicBezTo>
                      <a:cubicBezTo>
                        <a:pt x="1205990" y="1045935"/>
                        <a:pt x="1204858" y="1075366"/>
                        <a:pt x="1202594" y="1134228"/>
                      </a:cubicBezTo>
                      <a:cubicBezTo>
                        <a:pt x="1200330" y="1193090"/>
                        <a:pt x="1177692" y="1284779"/>
                        <a:pt x="1175428" y="1358356"/>
                      </a:cubicBezTo>
                      <a:cubicBezTo>
                        <a:pt x="1173164" y="1431933"/>
                        <a:pt x="1179956" y="1512303"/>
                        <a:pt x="1189011" y="1575693"/>
                      </a:cubicBezTo>
                      <a:cubicBezTo>
                        <a:pt x="1198066" y="1639083"/>
                        <a:pt x="1226365" y="1685494"/>
                        <a:pt x="1229761" y="1738696"/>
                      </a:cubicBezTo>
                      <a:cubicBezTo>
                        <a:pt x="1233157" y="1791898"/>
                        <a:pt x="1238816" y="1857552"/>
                        <a:pt x="1209386" y="1894907"/>
                      </a:cubicBezTo>
                      <a:cubicBezTo>
                        <a:pt x="1179956" y="1932262"/>
                        <a:pt x="1106381" y="1951505"/>
                        <a:pt x="1053180" y="1962825"/>
                      </a:cubicBezTo>
                      <a:cubicBezTo>
                        <a:pt x="999979" y="1974145"/>
                        <a:pt x="946778" y="1985464"/>
                        <a:pt x="890182" y="1962825"/>
                      </a:cubicBezTo>
                      <a:cubicBezTo>
                        <a:pt x="833586" y="1940186"/>
                        <a:pt x="775857" y="1865476"/>
                        <a:pt x="713601" y="1826989"/>
                      </a:cubicBezTo>
                      <a:cubicBezTo>
                        <a:pt x="651345" y="1788502"/>
                        <a:pt x="586825" y="1757939"/>
                        <a:pt x="516646" y="1731904"/>
                      </a:cubicBezTo>
                      <a:cubicBezTo>
                        <a:pt x="446467" y="1705869"/>
                        <a:pt x="351384" y="1693417"/>
                        <a:pt x="292524" y="1670778"/>
                      </a:cubicBezTo>
                      <a:cubicBezTo>
                        <a:pt x="233664" y="1648139"/>
                        <a:pt x="203101" y="1632292"/>
                        <a:pt x="163484" y="1596069"/>
                      </a:cubicBezTo>
                      <a:cubicBezTo>
                        <a:pt x="123867" y="1559846"/>
                        <a:pt x="81985" y="1513435"/>
                        <a:pt x="54819" y="1453441"/>
                      </a:cubicBezTo>
                      <a:cubicBezTo>
                        <a:pt x="27653" y="1393447"/>
                        <a:pt x="3882" y="1310813"/>
                        <a:pt x="486" y="1236104"/>
                      </a:cubicBezTo>
                      <a:cubicBezTo>
                        <a:pt x="-2910" y="1161395"/>
                        <a:pt x="11805" y="1067442"/>
                        <a:pt x="34444" y="1005184"/>
                      </a:cubicBezTo>
                      <a:cubicBezTo>
                        <a:pt x="57083" y="942926"/>
                        <a:pt x="101228" y="907834"/>
                        <a:pt x="136318" y="862556"/>
                      </a:cubicBezTo>
                      <a:cubicBezTo>
                        <a:pt x="171408" y="817278"/>
                        <a:pt x="216685" y="775396"/>
                        <a:pt x="244983" y="733513"/>
                      </a:cubicBezTo>
                      <a:cubicBezTo>
                        <a:pt x="273281" y="691630"/>
                        <a:pt x="281205" y="657670"/>
                        <a:pt x="306107" y="611260"/>
                      </a:cubicBezTo>
                      <a:cubicBezTo>
                        <a:pt x="331009" y="564850"/>
                        <a:pt x="336669" y="501460"/>
                        <a:pt x="394397" y="455050"/>
                      </a:cubicBezTo>
                      <a:cubicBezTo>
                        <a:pt x="452125" y="408639"/>
                        <a:pt x="580034" y="370152"/>
                        <a:pt x="652477" y="332797"/>
                      </a:cubicBezTo>
                      <a:cubicBezTo>
                        <a:pt x="724920" y="295442"/>
                        <a:pt x="771330" y="286387"/>
                        <a:pt x="829058" y="230921"/>
                      </a:cubicBezTo>
                      <a:cubicBezTo>
                        <a:pt x="886786" y="175455"/>
                        <a:pt x="998847" y="0"/>
                        <a:pt x="998847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5" name="Freihandform 15"/>
                <p:cNvSpPr/>
                <p:nvPr/>
              </p:nvSpPr>
              <p:spPr>
                <a:xfrm flipH="1">
                  <a:off x="1461043" y="2512288"/>
                  <a:ext cx="10639" cy="29545"/>
                </a:xfrm>
                <a:custGeom>
                  <a:avLst/>
                  <a:gdLst>
                    <a:gd name="connsiteX0" fmla="*/ 142623 w 149415"/>
                    <a:gd name="connsiteY0" fmla="*/ 414298 h 414298"/>
                    <a:gd name="connsiteX1" fmla="*/ 54333 w 149415"/>
                    <a:gd name="connsiteY1" fmla="*/ 393923 h 414298"/>
                    <a:gd name="connsiteX2" fmla="*/ 20375 w 149415"/>
                    <a:gd name="connsiteY2" fmla="*/ 326005 h 414298"/>
                    <a:gd name="connsiteX3" fmla="*/ 0 w 149415"/>
                    <a:gd name="connsiteY3" fmla="*/ 251295 h 414298"/>
                    <a:gd name="connsiteX4" fmla="*/ 0 w 149415"/>
                    <a:gd name="connsiteY4" fmla="*/ 196961 h 414298"/>
                    <a:gd name="connsiteX5" fmla="*/ 20375 w 149415"/>
                    <a:gd name="connsiteY5" fmla="*/ 142627 h 414298"/>
                    <a:gd name="connsiteX6" fmla="*/ 54333 w 149415"/>
                    <a:gd name="connsiteY6" fmla="*/ 67917 h 414298"/>
                    <a:gd name="connsiteX7" fmla="*/ 108666 w 149415"/>
                    <a:gd name="connsiteY7" fmla="*/ 33958 h 414298"/>
                    <a:gd name="connsiteX8" fmla="*/ 149415 w 149415"/>
                    <a:gd name="connsiteY8" fmla="*/ 0 h 414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9415" h="414298">
                      <a:moveTo>
                        <a:pt x="142623" y="414298"/>
                      </a:moveTo>
                      <a:cubicBezTo>
                        <a:pt x="108665" y="411468"/>
                        <a:pt x="74708" y="408639"/>
                        <a:pt x="54333" y="393923"/>
                      </a:cubicBezTo>
                      <a:cubicBezTo>
                        <a:pt x="33958" y="379207"/>
                        <a:pt x="29430" y="349776"/>
                        <a:pt x="20375" y="326005"/>
                      </a:cubicBezTo>
                      <a:cubicBezTo>
                        <a:pt x="11319" y="302234"/>
                        <a:pt x="3396" y="272802"/>
                        <a:pt x="0" y="251295"/>
                      </a:cubicBezTo>
                      <a:cubicBezTo>
                        <a:pt x="-3396" y="229788"/>
                        <a:pt x="-3396" y="215072"/>
                        <a:pt x="0" y="196961"/>
                      </a:cubicBezTo>
                      <a:cubicBezTo>
                        <a:pt x="3396" y="178850"/>
                        <a:pt x="11320" y="164134"/>
                        <a:pt x="20375" y="142627"/>
                      </a:cubicBezTo>
                      <a:cubicBezTo>
                        <a:pt x="29430" y="121120"/>
                        <a:pt x="39618" y="86028"/>
                        <a:pt x="54333" y="67917"/>
                      </a:cubicBezTo>
                      <a:cubicBezTo>
                        <a:pt x="69048" y="49806"/>
                        <a:pt x="92819" y="45277"/>
                        <a:pt x="108666" y="33958"/>
                      </a:cubicBezTo>
                      <a:cubicBezTo>
                        <a:pt x="124513" y="22638"/>
                        <a:pt x="149415" y="0"/>
                        <a:pt x="149415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12" name="Freeform 372">
              <a:extLst>
                <a:ext uri="{FF2B5EF4-FFF2-40B4-BE49-F238E27FC236}">
                  <a16:creationId xmlns:a16="http://schemas.microsoft.com/office/drawing/2014/main" xmlns="" id="{8D98D3E4-027D-3D4F-9DDA-75624714AFB4}"/>
                </a:ext>
              </a:extLst>
            </p:cNvPr>
            <p:cNvSpPr/>
            <p:nvPr/>
          </p:nvSpPr>
          <p:spPr>
            <a:xfrm>
              <a:off x="4513916" y="2329863"/>
              <a:ext cx="2358144" cy="2650798"/>
            </a:xfrm>
            <a:custGeom>
              <a:avLst/>
              <a:gdLst>
                <a:gd name="connsiteX0" fmla="*/ 0 w 1640179"/>
                <a:gd name="connsiteY0" fmla="*/ 0 h 1843731"/>
                <a:gd name="connsiteX1" fmla="*/ 434647 w 1640179"/>
                <a:gd name="connsiteY1" fmla="*/ 291132 h 1843731"/>
                <a:gd name="connsiteX2" fmla="*/ 471551 w 1640179"/>
                <a:gd name="connsiteY2" fmla="*/ 902099 h 1843731"/>
                <a:gd name="connsiteX3" fmla="*/ 643770 w 1640179"/>
                <a:gd name="connsiteY3" fmla="*/ 1435157 h 1843731"/>
                <a:gd name="connsiteX4" fmla="*/ 1295741 w 1640179"/>
                <a:gd name="connsiteY4" fmla="*/ 1800097 h 1843731"/>
                <a:gd name="connsiteX5" fmla="*/ 1640179 w 1640179"/>
                <a:gd name="connsiteY5" fmla="*/ 1837001 h 1843731"/>
                <a:gd name="connsiteX6" fmla="*/ 1640179 w 1640179"/>
                <a:gd name="connsiteY6" fmla="*/ 1837001 h 184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0179" h="1843731">
                  <a:moveTo>
                    <a:pt x="0" y="0"/>
                  </a:moveTo>
                  <a:cubicBezTo>
                    <a:pt x="178027" y="70391"/>
                    <a:pt x="356055" y="140782"/>
                    <a:pt x="434647" y="291132"/>
                  </a:cubicBezTo>
                  <a:cubicBezTo>
                    <a:pt x="513239" y="441482"/>
                    <a:pt x="436697" y="711428"/>
                    <a:pt x="471551" y="902099"/>
                  </a:cubicBezTo>
                  <a:cubicBezTo>
                    <a:pt x="506405" y="1092770"/>
                    <a:pt x="506405" y="1285491"/>
                    <a:pt x="643770" y="1435157"/>
                  </a:cubicBezTo>
                  <a:cubicBezTo>
                    <a:pt x="781135" y="1584823"/>
                    <a:pt x="1129673" y="1733123"/>
                    <a:pt x="1295741" y="1800097"/>
                  </a:cubicBezTo>
                  <a:cubicBezTo>
                    <a:pt x="1461809" y="1867071"/>
                    <a:pt x="1640179" y="1837001"/>
                    <a:pt x="1640179" y="1837001"/>
                  </a:cubicBezTo>
                  <a:lnTo>
                    <a:pt x="1640179" y="1837001"/>
                  </a:ln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endParaRPr lang="de-DE"/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xmlns="" id="{AC126E88-F99F-4F4B-807C-562A5083652E}"/>
                </a:ext>
              </a:extLst>
            </p:cNvPr>
            <p:cNvSpPr/>
            <p:nvPr/>
          </p:nvSpPr>
          <p:spPr>
            <a:xfrm>
              <a:off x="3293576" y="1203706"/>
              <a:ext cx="3596170" cy="3749593"/>
            </a:xfrm>
            <a:custGeom>
              <a:avLst/>
              <a:gdLst>
                <a:gd name="connsiteX0" fmla="*/ 0 w 2501273"/>
                <a:gd name="connsiteY0" fmla="*/ 524957 h 2607985"/>
                <a:gd name="connsiteX1" fmla="*/ 282931 w 2501273"/>
                <a:gd name="connsiteY1" fmla="*/ 205122 h 2607985"/>
                <a:gd name="connsiteX2" fmla="*/ 725779 w 2501273"/>
                <a:gd name="connsiteY2" fmla="*/ 16502 h 2607985"/>
                <a:gd name="connsiteX3" fmla="*/ 1152226 w 2501273"/>
                <a:gd name="connsiteY3" fmla="*/ 37004 h 2607985"/>
                <a:gd name="connsiteX4" fmla="*/ 1496663 w 2501273"/>
                <a:gd name="connsiteY4" fmla="*/ 258428 h 2607985"/>
                <a:gd name="connsiteX5" fmla="*/ 1709887 w 2501273"/>
                <a:gd name="connsiteY5" fmla="*/ 598765 h 2607985"/>
                <a:gd name="connsiteX6" fmla="*/ 1832900 w 2501273"/>
                <a:gd name="connsiteY6" fmla="*/ 959605 h 2607985"/>
                <a:gd name="connsiteX7" fmla="*/ 1865704 w 2501273"/>
                <a:gd name="connsiteY7" fmla="*/ 1476261 h 2607985"/>
                <a:gd name="connsiteX8" fmla="*/ 1906708 w 2501273"/>
                <a:gd name="connsiteY8" fmla="*/ 1705886 h 2607985"/>
                <a:gd name="connsiteX9" fmla="*/ 2013320 w 2501273"/>
                <a:gd name="connsiteY9" fmla="*/ 2013420 h 2607985"/>
                <a:gd name="connsiteX10" fmla="*/ 2160936 w 2501273"/>
                <a:gd name="connsiteY10" fmla="*/ 2247146 h 2607985"/>
                <a:gd name="connsiteX11" fmla="*/ 2501273 w 2501273"/>
                <a:gd name="connsiteY11" fmla="*/ 2607985 h 260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01273" h="2607985">
                  <a:moveTo>
                    <a:pt x="0" y="524957"/>
                  </a:moveTo>
                  <a:cubicBezTo>
                    <a:pt x="80984" y="407410"/>
                    <a:pt x="161968" y="289864"/>
                    <a:pt x="282931" y="205122"/>
                  </a:cubicBezTo>
                  <a:cubicBezTo>
                    <a:pt x="403894" y="120380"/>
                    <a:pt x="580897" y="44522"/>
                    <a:pt x="725779" y="16502"/>
                  </a:cubicBezTo>
                  <a:cubicBezTo>
                    <a:pt x="870662" y="-11518"/>
                    <a:pt x="1023745" y="-3317"/>
                    <a:pt x="1152226" y="37004"/>
                  </a:cubicBezTo>
                  <a:cubicBezTo>
                    <a:pt x="1280707" y="77325"/>
                    <a:pt x="1403720" y="164801"/>
                    <a:pt x="1496663" y="258428"/>
                  </a:cubicBezTo>
                  <a:cubicBezTo>
                    <a:pt x="1589606" y="352055"/>
                    <a:pt x="1653848" y="481902"/>
                    <a:pt x="1709887" y="598765"/>
                  </a:cubicBezTo>
                  <a:cubicBezTo>
                    <a:pt x="1765926" y="715628"/>
                    <a:pt x="1806931" y="813356"/>
                    <a:pt x="1832900" y="959605"/>
                  </a:cubicBezTo>
                  <a:cubicBezTo>
                    <a:pt x="1858869" y="1105854"/>
                    <a:pt x="1853403" y="1351881"/>
                    <a:pt x="1865704" y="1476261"/>
                  </a:cubicBezTo>
                  <a:cubicBezTo>
                    <a:pt x="1878005" y="1600641"/>
                    <a:pt x="1882105" y="1616360"/>
                    <a:pt x="1906708" y="1705886"/>
                  </a:cubicBezTo>
                  <a:cubicBezTo>
                    <a:pt x="1931311" y="1795412"/>
                    <a:pt x="1970949" y="1923210"/>
                    <a:pt x="2013320" y="2013420"/>
                  </a:cubicBezTo>
                  <a:cubicBezTo>
                    <a:pt x="2055691" y="2103630"/>
                    <a:pt x="2079611" y="2148052"/>
                    <a:pt x="2160936" y="2247146"/>
                  </a:cubicBezTo>
                  <a:cubicBezTo>
                    <a:pt x="2242261" y="2346240"/>
                    <a:pt x="2371767" y="2477112"/>
                    <a:pt x="2501273" y="2607985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/>
            </a:p>
          </p:txBody>
        </p:sp>
        <p:sp>
          <p:nvSpPr>
            <p:cNvPr id="14" name="Freeform 371">
              <a:extLst>
                <a:ext uri="{FF2B5EF4-FFF2-40B4-BE49-F238E27FC236}">
                  <a16:creationId xmlns:a16="http://schemas.microsoft.com/office/drawing/2014/main" xmlns="" id="{303A9503-083E-CC4E-BE36-3076F8C1962E}"/>
                </a:ext>
              </a:extLst>
            </p:cNvPr>
            <p:cNvSpPr/>
            <p:nvPr/>
          </p:nvSpPr>
          <p:spPr>
            <a:xfrm>
              <a:off x="3871322" y="1779459"/>
              <a:ext cx="3012529" cy="3185631"/>
            </a:xfrm>
            <a:custGeom>
              <a:avLst/>
              <a:gdLst>
                <a:gd name="connsiteX0" fmla="*/ 0 w 2095329"/>
                <a:gd name="connsiteY0" fmla="*/ 169604 h 2215728"/>
                <a:gd name="connsiteX1" fmla="*/ 393643 w 2095329"/>
                <a:gd name="connsiteY1" fmla="*/ 5586 h 2215728"/>
                <a:gd name="connsiteX2" fmla="*/ 787286 w 2095329"/>
                <a:gd name="connsiteY2" fmla="*/ 67093 h 2215728"/>
                <a:gd name="connsiteX3" fmla="*/ 1037413 w 2095329"/>
                <a:gd name="connsiteY3" fmla="*/ 341823 h 2215728"/>
                <a:gd name="connsiteX4" fmla="*/ 1172728 w 2095329"/>
                <a:gd name="connsiteY4" fmla="*/ 706763 h 2215728"/>
                <a:gd name="connsiteX5" fmla="*/ 1226034 w 2095329"/>
                <a:gd name="connsiteY5" fmla="*/ 1129109 h 2215728"/>
                <a:gd name="connsiteX6" fmla="*/ 1226034 w 2095329"/>
                <a:gd name="connsiteY6" fmla="*/ 1502250 h 2215728"/>
                <a:gd name="connsiteX7" fmla="*/ 1340846 w 2095329"/>
                <a:gd name="connsiteY7" fmla="*/ 1797482 h 2215728"/>
                <a:gd name="connsiteX8" fmla="*/ 1660681 w 2095329"/>
                <a:gd name="connsiteY8" fmla="*/ 2072212 h 2215728"/>
                <a:gd name="connsiteX9" fmla="*/ 2095329 w 2095329"/>
                <a:gd name="connsiteY9" fmla="*/ 2215728 h 22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329" h="2215728">
                  <a:moveTo>
                    <a:pt x="0" y="169604"/>
                  </a:moveTo>
                  <a:cubicBezTo>
                    <a:pt x="131214" y="96137"/>
                    <a:pt x="262429" y="22671"/>
                    <a:pt x="393643" y="5586"/>
                  </a:cubicBezTo>
                  <a:cubicBezTo>
                    <a:pt x="524857" y="-11499"/>
                    <a:pt x="679991" y="11054"/>
                    <a:pt x="787286" y="67093"/>
                  </a:cubicBezTo>
                  <a:cubicBezTo>
                    <a:pt x="894581" y="123132"/>
                    <a:pt x="973173" y="235211"/>
                    <a:pt x="1037413" y="341823"/>
                  </a:cubicBezTo>
                  <a:cubicBezTo>
                    <a:pt x="1101653" y="448435"/>
                    <a:pt x="1141291" y="575549"/>
                    <a:pt x="1172728" y="706763"/>
                  </a:cubicBezTo>
                  <a:cubicBezTo>
                    <a:pt x="1204165" y="837977"/>
                    <a:pt x="1217150" y="996528"/>
                    <a:pt x="1226034" y="1129109"/>
                  </a:cubicBezTo>
                  <a:cubicBezTo>
                    <a:pt x="1234918" y="1261690"/>
                    <a:pt x="1206899" y="1390855"/>
                    <a:pt x="1226034" y="1502250"/>
                  </a:cubicBezTo>
                  <a:cubicBezTo>
                    <a:pt x="1245169" y="1613645"/>
                    <a:pt x="1268405" y="1702488"/>
                    <a:pt x="1340846" y="1797482"/>
                  </a:cubicBezTo>
                  <a:cubicBezTo>
                    <a:pt x="1413287" y="1892476"/>
                    <a:pt x="1534934" y="2002504"/>
                    <a:pt x="1660681" y="2072212"/>
                  </a:cubicBezTo>
                  <a:cubicBezTo>
                    <a:pt x="1786428" y="2141920"/>
                    <a:pt x="1940878" y="2178824"/>
                    <a:pt x="2095329" y="2215728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de-DE"/>
            </a:p>
          </p:txBody>
        </p: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xmlns="" id="{D3B4B0C6-383A-074D-B563-6B74BBE2E0E3}"/>
                </a:ext>
              </a:extLst>
            </p:cNvPr>
            <p:cNvGrpSpPr/>
            <p:nvPr/>
          </p:nvGrpSpPr>
          <p:grpSpPr>
            <a:xfrm>
              <a:off x="3145209" y="1804798"/>
              <a:ext cx="301648" cy="301651"/>
              <a:chOff x="3009044" y="1066117"/>
              <a:chExt cx="697493" cy="697499"/>
            </a:xfrm>
          </p:grpSpPr>
          <p:sp>
            <p:nvSpPr>
              <p:cNvPr id="58" name="Oval 2">
                <a:extLst>
                  <a:ext uri="{FF2B5EF4-FFF2-40B4-BE49-F238E27FC236}">
                    <a16:creationId xmlns:a16="http://schemas.microsoft.com/office/drawing/2014/main" xmlns="" id="{5D8F56C5-E590-244E-B899-29A861F38A4B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9" name="Oval 2">
                <a:extLst>
                  <a:ext uri="{FF2B5EF4-FFF2-40B4-BE49-F238E27FC236}">
                    <a16:creationId xmlns:a16="http://schemas.microsoft.com/office/drawing/2014/main" xmlns="" id="{FDAB7726-29EB-EA4A-AC81-C431C3CFFDCD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6" name="Group 309">
              <a:extLst>
                <a:ext uri="{FF2B5EF4-FFF2-40B4-BE49-F238E27FC236}">
                  <a16:creationId xmlns:a16="http://schemas.microsoft.com/office/drawing/2014/main" xmlns="" id="{F0EB07C7-7495-E243-8574-3FFC050C2351}"/>
                </a:ext>
              </a:extLst>
            </p:cNvPr>
            <p:cNvGrpSpPr/>
            <p:nvPr/>
          </p:nvGrpSpPr>
          <p:grpSpPr>
            <a:xfrm>
              <a:off x="3552973" y="1345943"/>
              <a:ext cx="301648" cy="301651"/>
              <a:chOff x="3009044" y="1066117"/>
              <a:chExt cx="697493" cy="697499"/>
            </a:xfrm>
          </p:grpSpPr>
          <p:sp>
            <p:nvSpPr>
              <p:cNvPr id="56" name="Oval 310">
                <a:extLst>
                  <a:ext uri="{FF2B5EF4-FFF2-40B4-BE49-F238E27FC236}">
                    <a16:creationId xmlns:a16="http://schemas.microsoft.com/office/drawing/2014/main" xmlns="" id="{9ADF2A12-BB7B-794C-AD97-A2C54406CAB3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7" name="Oval 2">
                <a:extLst>
                  <a:ext uri="{FF2B5EF4-FFF2-40B4-BE49-F238E27FC236}">
                    <a16:creationId xmlns:a16="http://schemas.microsoft.com/office/drawing/2014/main" xmlns="" id="{218E9DBA-B189-3A4F-947E-F96CEE276766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7" name="Group 321">
              <a:extLst>
                <a:ext uri="{FF2B5EF4-FFF2-40B4-BE49-F238E27FC236}">
                  <a16:creationId xmlns:a16="http://schemas.microsoft.com/office/drawing/2014/main" xmlns="" id="{99D5284A-E7A3-1F43-9F54-234B9F99F982}"/>
                </a:ext>
              </a:extLst>
            </p:cNvPr>
            <p:cNvGrpSpPr/>
            <p:nvPr/>
          </p:nvGrpSpPr>
          <p:grpSpPr>
            <a:xfrm>
              <a:off x="4189670" y="1074754"/>
              <a:ext cx="301648" cy="301651"/>
              <a:chOff x="3009044" y="1066117"/>
              <a:chExt cx="697493" cy="697499"/>
            </a:xfrm>
          </p:grpSpPr>
          <p:sp>
            <p:nvSpPr>
              <p:cNvPr id="54" name="Oval 323">
                <a:extLst>
                  <a:ext uri="{FF2B5EF4-FFF2-40B4-BE49-F238E27FC236}">
                    <a16:creationId xmlns:a16="http://schemas.microsoft.com/office/drawing/2014/main" xmlns="" id="{82A5B5F5-CC90-5B4F-9512-BD6CDFE8A9C1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5" name="Oval 2">
                <a:extLst>
                  <a:ext uri="{FF2B5EF4-FFF2-40B4-BE49-F238E27FC236}">
                    <a16:creationId xmlns:a16="http://schemas.microsoft.com/office/drawing/2014/main" xmlns="" id="{7F067EAB-EF33-9F40-860B-61E8D8A85F9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8" name="Group 326">
              <a:extLst>
                <a:ext uri="{FF2B5EF4-FFF2-40B4-BE49-F238E27FC236}">
                  <a16:creationId xmlns:a16="http://schemas.microsoft.com/office/drawing/2014/main" xmlns="" id="{9B00AE4F-0689-4541-A961-F84D862E2628}"/>
                </a:ext>
              </a:extLst>
            </p:cNvPr>
            <p:cNvGrpSpPr/>
            <p:nvPr/>
          </p:nvGrpSpPr>
          <p:grpSpPr>
            <a:xfrm>
              <a:off x="4796976" y="1104232"/>
              <a:ext cx="301648" cy="301651"/>
              <a:chOff x="3009044" y="1066117"/>
              <a:chExt cx="697493" cy="697499"/>
            </a:xfrm>
          </p:grpSpPr>
          <p:sp>
            <p:nvSpPr>
              <p:cNvPr id="52" name="Oval 333">
                <a:extLst>
                  <a:ext uri="{FF2B5EF4-FFF2-40B4-BE49-F238E27FC236}">
                    <a16:creationId xmlns:a16="http://schemas.microsoft.com/office/drawing/2014/main" xmlns="" id="{DB179556-66C5-C447-9281-ED230159FBF8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3" name="Oval 2">
                <a:extLst>
                  <a:ext uri="{FF2B5EF4-FFF2-40B4-BE49-F238E27FC236}">
                    <a16:creationId xmlns:a16="http://schemas.microsoft.com/office/drawing/2014/main" xmlns="" id="{AA1EA274-9187-2247-A16C-8E1BF4A1F6D2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9" name="Group 338">
              <a:extLst>
                <a:ext uri="{FF2B5EF4-FFF2-40B4-BE49-F238E27FC236}">
                  <a16:creationId xmlns:a16="http://schemas.microsoft.com/office/drawing/2014/main" xmlns="" id="{A374E512-28AA-534D-9880-43AA325CA290}"/>
                </a:ext>
              </a:extLst>
            </p:cNvPr>
            <p:cNvGrpSpPr/>
            <p:nvPr/>
          </p:nvGrpSpPr>
          <p:grpSpPr>
            <a:xfrm>
              <a:off x="3723938" y="1870630"/>
              <a:ext cx="301648" cy="301651"/>
              <a:chOff x="3009044" y="1066117"/>
              <a:chExt cx="697493" cy="697499"/>
            </a:xfrm>
          </p:grpSpPr>
          <p:sp>
            <p:nvSpPr>
              <p:cNvPr id="50" name="Oval 339">
                <a:extLst>
                  <a:ext uri="{FF2B5EF4-FFF2-40B4-BE49-F238E27FC236}">
                    <a16:creationId xmlns:a16="http://schemas.microsoft.com/office/drawing/2014/main" xmlns="" id="{D9E541C7-6F89-1F4C-9B13-ADB10E77560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1" name="Oval 2">
                <a:extLst>
                  <a:ext uri="{FF2B5EF4-FFF2-40B4-BE49-F238E27FC236}">
                    <a16:creationId xmlns:a16="http://schemas.microsoft.com/office/drawing/2014/main" xmlns="" id="{CE77D289-56D0-D844-8669-35237FB2D26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0" name="Group 341">
              <a:extLst>
                <a:ext uri="{FF2B5EF4-FFF2-40B4-BE49-F238E27FC236}">
                  <a16:creationId xmlns:a16="http://schemas.microsoft.com/office/drawing/2014/main" xmlns="" id="{B6C6455C-F7DA-3043-A885-6E09FF2D1971}"/>
                </a:ext>
              </a:extLst>
            </p:cNvPr>
            <p:cNvGrpSpPr/>
            <p:nvPr/>
          </p:nvGrpSpPr>
          <p:grpSpPr>
            <a:xfrm>
              <a:off x="4283997" y="1634816"/>
              <a:ext cx="301648" cy="301651"/>
              <a:chOff x="3009044" y="1066117"/>
              <a:chExt cx="697493" cy="697499"/>
            </a:xfrm>
          </p:grpSpPr>
          <p:sp>
            <p:nvSpPr>
              <p:cNvPr id="48" name="Oval 342">
                <a:extLst>
                  <a:ext uri="{FF2B5EF4-FFF2-40B4-BE49-F238E27FC236}">
                    <a16:creationId xmlns:a16="http://schemas.microsoft.com/office/drawing/2014/main" xmlns="" id="{367B9E92-0312-ED41-A651-B2DE7B265DA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49" name="Oval 2">
                <a:extLst>
                  <a:ext uri="{FF2B5EF4-FFF2-40B4-BE49-F238E27FC236}">
                    <a16:creationId xmlns:a16="http://schemas.microsoft.com/office/drawing/2014/main" xmlns="" id="{0EE9C2F0-0356-014A-8A1E-A535B2BF86E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1" name="Group 344">
              <a:extLst>
                <a:ext uri="{FF2B5EF4-FFF2-40B4-BE49-F238E27FC236}">
                  <a16:creationId xmlns:a16="http://schemas.microsoft.com/office/drawing/2014/main" xmlns="" id="{704B073F-16DB-8B44-B547-B44B54512BA1}"/>
                </a:ext>
              </a:extLst>
            </p:cNvPr>
            <p:cNvGrpSpPr/>
            <p:nvPr/>
          </p:nvGrpSpPr>
          <p:grpSpPr>
            <a:xfrm>
              <a:off x="4849951" y="1723245"/>
              <a:ext cx="301648" cy="301651"/>
              <a:chOff x="3009044" y="1066117"/>
              <a:chExt cx="697493" cy="697499"/>
            </a:xfrm>
          </p:grpSpPr>
          <p:sp>
            <p:nvSpPr>
              <p:cNvPr id="46" name="Oval 345">
                <a:extLst>
                  <a:ext uri="{FF2B5EF4-FFF2-40B4-BE49-F238E27FC236}">
                    <a16:creationId xmlns:a16="http://schemas.microsoft.com/office/drawing/2014/main" xmlns="" id="{4A4B72B7-F617-3F4B-B2AD-865907464F0E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47" name="Oval 2">
                <a:extLst>
                  <a:ext uri="{FF2B5EF4-FFF2-40B4-BE49-F238E27FC236}">
                    <a16:creationId xmlns:a16="http://schemas.microsoft.com/office/drawing/2014/main" xmlns="" id="{6915A090-FAE1-354B-A4FC-6432DA34E00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2" name="Group 347">
              <a:extLst>
                <a:ext uri="{FF2B5EF4-FFF2-40B4-BE49-F238E27FC236}">
                  <a16:creationId xmlns:a16="http://schemas.microsoft.com/office/drawing/2014/main" xmlns="" id="{FA288B67-31B6-A946-85CA-F7F44136AC7D}"/>
                </a:ext>
              </a:extLst>
            </p:cNvPr>
            <p:cNvGrpSpPr/>
            <p:nvPr/>
          </p:nvGrpSpPr>
          <p:grpSpPr>
            <a:xfrm>
              <a:off x="5292104" y="1422581"/>
              <a:ext cx="301648" cy="301651"/>
              <a:chOff x="3009044" y="1066117"/>
              <a:chExt cx="697493" cy="697499"/>
            </a:xfrm>
          </p:grpSpPr>
          <p:sp>
            <p:nvSpPr>
              <p:cNvPr id="44" name="Oval 348">
                <a:extLst>
                  <a:ext uri="{FF2B5EF4-FFF2-40B4-BE49-F238E27FC236}">
                    <a16:creationId xmlns:a16="http://schemas.microsoft.com/office/drawing/2014/main" xmlns="" id="{16F31111-8F3B-EF46-85EB-411A76521B8C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45" name="Oval 2">
                <a:extLst>
                  <a:ext uri="{FF2B5EF4-FFF2-40B4-BE49-F238E27FC236}">
                    <a16:creationId xmlns:a16="http://schemas.microsoft.com/office/drawing/2014/main" xmlns="" id="{C5A18B97-3EB8-D041-9DFD-8D84BDECFA4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3" name="Group 350">
              <a:extLst>
                <a:ext uri="{FF2B5EF4-FFF2-40B4-BE49-F238E27FC236}">
                  <a16:creationId xmlns:a16="http://schemas.microsoft.com/office/drawing/2014/main" xmlns="" id="{B5EC8068-1FE2-1E43-BE49-10419007D46D}"/>
                </a:ext>
              </a:extLst>
            </p:cNvPr>
            <p:cNvGrpSpPr/>
            <p:nvPr/>
          </p:nvGrpSpPr>
          <p:grpSpPr>
            <a:xfrm>
              <a:off x="5203673" y="2112339"/>
              <a:ext cx="301648" cy="301651"/>
              <a:chOff x="3009044" y="1066117"/>
              <a:chExt cx="697493" cy="697499"/>
            </a:xfrm>
          </p:grpSpPr>
          <p:sp>
            <p:nvSpPr>
              <p:cNvPr id="42" name="Oval 351">
                <a:extLst>
                  <a:ext uri="{FF2B5EF4-FFF2-40B4-BE49-F238E27FC236}">
                    <a16:creationId xmlns:a16="http://schemas.microsoft.com/office/drawing/2014/main" xmlns="" id="{40AFE7DB-9B50-0C4F-A0B6-F86D957DEEC9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43" name="Oval 2">
                <a:extLst>
                  <a:ext uri="{FF2B5EF4-FFF2-40B4-BE49-F238E27FC236}">
                    <a16:creationId xmlns:a16="http://schemas.microsoft.com/office/drawing/2014/main" xmlns="" id="{2B0C7DF4-C1F3-A940-91BF-5B873C535BB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4" name="Group 353">
              <a:extLst>
                <a:ext uri="{FF2B5EF4-FFF2-40B4-BE49-F238E27FC236}">
                  <a16:creationId xmlns:a16="http://schemas.microsoft.com/office/drawing/2014/main" xmlns="" id="{AC6ABF65-64EE-6D41-9926-E953D2647FE5}"/>
                </a:ext>
              </a:extLst>
            </p:cNvPr>
            <p:cNvGrpSpPr/>
            <p:nvPr/>
          </p:nvGrpSpPr>
          <p:grpSpPr>
            <a:xfrm>
              <a:off x="5598662" y="1906003"/>
              <a:ext cx="301648" cy="301651"/>
              <a:chOff x="3009044" y="1066117"/>
              <a:chExt cx="697493" cy="697499"/>
            </a:xfrm>
          </p:grpSpPr>
          <p:sp>
            <p:nvSpPr>
              <p:cNvPr id="40" name="Oval 354">
                <a:extLst>
                  <a:ext uri="{FF2B5EF4-FFF2-40B4-BE49-F238E27FC236}">
                    <a16:creationId xmlns:a16="http://schemas.microsoft.com/office/drawing/2014/main" xmlns="" id="{C043440B-FBEE-4648-BF79-443E732981CF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41" name="Oval 2">
                <a:extLst>
                  <a:ext uri="{FF2B5EF4-FFF2-40B4-BE49-F238E27FC236}">
                    <a16:creationId xmlns:a16="http://schemas.microsoft.com/office/drawing/2014/main" xmlns="" id="{3F977B39-A847-C149-BF29-EA83E5B716C1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" name="Group 356">
              <a:extLst>
                <a:ext uri="{FF2B5EF4-FFF2-40B4-BE49-F238E27FC236}">
                  <a16:creationId xmlns:a16="http://schemas.microsoft.com/office/drawing/2014/main" xmlns="" id="{701C6415-6CEE-1648-BBBE-CA0DB94196A5}"/>
                </a:ext>
              </a:extLst>
            </p:cNvPr>
            <p:cNvGrpSpPr/>
            <p:nvPr/>
          </p:nvGrpSpPr>
          <p:grpSpPr>
            <a:xfrm>
              <a:off x="5404116" y="2637027"/>
              <a:ext cx="301648" cy="301651"/>
              <a:chOff x="3009044" y="1066117"/>
              <a:chExt cx="697493" cy="697499"/>
            </a:xfrm>
          </p:grpSpPr>
          <p:sp>
            <p:nvSpPr>
              <p:cNvPr id="38" name="Oval 357">
                <a:extLst>
                  <a:ext uri="{FF2B5EF4-FFF2-40B4-BE49-F238E27FC236}">
                    <a16:creationId xmlns:a16="http://schemas.microsoft.com/office/drawing/2014/main" xmlns="" id="{8C163460-13D6-8149-9E5E-A26F00DE031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9" name="Oval 2">
                <a:extLst>
                  <a:ext uri="{FF2B5EF4-FFF2-40B4-BE49-F238E27FC236}">
                    <a16:creationId xmlns:a16="http://schemas.microsoft.com/office/drawing/2014/main" xmlns="" id="{8EC858FA-893D-C244-834D-CC7BC10B8F25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6" name="Group 359">
              <a:extLst>
                <a:ext uri="{FF2B5EF4-FFF2-40B4-BE49-F238E27FC236}">
                  <a16:creationId xmlns:a16="http://schemas.microsoft.com/office/drawing/2014/main" xmlns="" id="{50A4EF5A-BE54-9546-82DD-6894F162F930}"/>
                </a:ext>
              </a:extLst>
            </p:cNvPr>
            <p:cNvGrpSpPr/>
            <p:nvPr/>
          </p:nvGrpSpPr>
          <p:grpSpPr>
            <a:xfrm>
              <a:off x="5769628" y="2430689"/>
              <a:ext cx="301648" cy="301651"/>
              <a:chOff x="3009044" y="1066117"/>
              <a:chExt cx="697493" cy="697499"/>
            </a:xfrm>
          </p:grpSpPr>
          <p:sp>
            <p:nvSpPr>
              <p:cNvPr id="36" name="Oval 360">
                <a:extLst>
                  <a:ext uri="{FF2B5EF4-FFF2-40B4-BE49-F238E27FC236}">
                    <a16:creationId xmlns:a16="http://schemas.microsoft.com/office/drawing/2014/main" xmlns="" id="{6516812C-D92E-F644-92F1-34D1AF97EF94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7" name="Oval 2">
                <a:extLst>
                  <a:ext uri="{FF2B5EF4-FFF2-40B4-BE49-F238E27FC236}">
                    <a16:creationId xmlns:a16="http://schemas.microsoft.com/office/drawing/2014/main" xmlns="" id="{9FEDAACC-5C13-A742-AAF7-939CA4D1558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7" name="Group 362">
              <a:extLst>
                <a:ext uri="{FF2B5EF4-FFF2-40B4-BE49-F238E27FC236}">
                  <a16:creationId xmlns:a16="http://schemas.microsoft.com/office/drawing/2014/main" xmlns="" id="{1C600939-160F-E44C-B676-5787B94DD803}"/>
                </a:ext>
              </a:extLst>
            </p:cNvPr>
            <p:cNvGrpSpPr/>
            <p:nvPr/>
          </p:nvGrpSpPr>
          <p:grpSpPr>
            <a:xfrm>
              <a:off x="5480755" y="3244249"/>
              <a:ext cx="301648" cy="301651"/>
              <a:chOff x="3009044" y="1066117"/>
              <a:chExt cx="697493" cy="697499"/>
            </a:xfrm>
          </p:grpSpPr>
          <p:sp>
            <p:nvSpPr>
              <p:cNvPr id="34" name="Oval 363">
                <a:extLst>
                  <a:ext uri="{FF2B5EF4-FFF2-40B4-BE49-F238E27FC236}">
                    <a16:creationId xmlns:a16="http://schemas.microsoft.com/office/drawing/2014/main" xmlns="" id="{37282DB2-A9C6-BD46-B0D2-F9ADEED1410A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5" name="Oval 2">
                <a:extLst>
                  <a:ext uri="{FF2B5EF4-FFF2-40B4-BE49-F238E27FC236}">
                    <a16:creationId xmlns:a16="http://schemas.microsoft.com/office/drawing/2014/main" xmlns="" id="{BDF54959-6091-1142-B8A3-ACE4743CD5A9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8" name="Group 365">
              <a:extLst>
                <a:ext uri="{FF2B5EF4-FFF2-40B4-BE49-F238E27FC236}">
                  <a16:creationId xmlns:a16="http://schemas.microsoft.com/office/drawing/2014/main" xmlns="" id="{4833B2E2-B2A8-454A-85F2-D23DA03C08B3}"/>
                </a:ext>
              </a:extLst>
            </p:cNvPr>
            <p:cNvGrpSpPr/>
            <p:nvPr/>
          </p:nvGrpSpPr>
          <p:grpSpPr>
            <a:xfrm>
              <a:off x="4361618" y="2184067"/>
              <a:ext cx="301648" cy="301651"/>
              <a:chOff x="3009044" y="1066117"/>
              <a:chExt cx="697493" cy="697499"/>
            </a:xfrm>
          </p:grpSpPr>
          <p:sp>
            <p:nvSpPr>
              <p:cNvPr id="32" name="Oval 366">
                <a:extLst>
                  <a:ext uri="{FF2B5EF4-FFF2-40B4-BE49-F238E27FC236}">
                    <a16:creationId xmlns:a16="http://schemas.microsoft.com/office/drawing/2014/main" xmlns="" id="{375361B7-0983-0640-96E9-8914F456E21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3" name="Oval 2">
                <a:extLst>
                  <a:ext uri="{FF2B5EF4-FFF2-40B4-BE49-F238E27FC236}">
                    <a16:creationId xmlns:a16="http://schemas.microsoft.com/office/drawing/2014/main" xmlns="" id="{A683EE51-24B0-A84D-AAD2-F258594E5D3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9" name="Group 368">
              <a:extLst>
                <a:ext uri="{FF2B5EF4-FFF2-40B4-BE49-F238E27FC236}">
                  <a16:creationId xmlns:a16="http://schemas.microsoft.com/office/drawing/2014/main" xmlns="" id="{BF25E8B0-32E9-FC4F-BE12-F80669009211}"/>
                </a:ext>
              </a:extLst>
            </p:cNvPr>
            <p:cNvGrpSpPr/>
            <p:nvPr/>
          </p:nvGrpSpPr>
          <p:grpSpPr>
            <a:xfrm>
              <a:off x="5039586" y="3461347"/>
              <a:ext cx="301648" cy="301651"/>
              <a:chOff x="3009044" y="1066117"/>
              <a:chExt cx="697493" cy="697499"/>
            </a:xfrm>
          </p:grpSpPr>
          <p:sp>
            <p:nvSpPr>
              <p:cNvPr id="30" name="Oval 369">
                <a:extLst>
                  <a:ext uri="{FF2B5EF4-FFF2-40B4-BE49-F238E27FC236}">
                    <a16:creationId xmlns:a16="http://schemas.microsoft.com/office/drawing/2014/main" xmlns="" id="{6A286BEF-3A19-6548-B670-5A3EDBD4CCE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1" name="Oval 2">
                <a:extLst>
                  <a:ext uri="{FF2B5EF4-FFF2-40B4-BE49-F238E27FC236}">
                    <a16:creationId xmlns:a16="http://schemas.microsoft.com/office/drawing/2014/main" xmlns="" id="{9C6AD8C7-D49B-8A48-B5C1-9D289636969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69" name="Rechteck 68"/>
          <p:cNvSpPr/>
          <p:nvPr/>
        </p:nvSpPr>
        <p:spPr>
          <a:xfrm>
            <a:off x="935555" y="2991147"/>
            <a:ext cx="6306334" cy="53405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0" name="Group 38">
            <a:extLst>
              <a:ext uri="{FF2B5EF4-FFF2-40B4-BE49-F238E27FC236}">
                <a16:creationId xmlns:a16="http://schemas.microsoft.com/office/drawing/2014/main" xmlns="" id="{C9F54263-E864-434B-A40B-4757988E115D}"/>
              </a:ext>
            </a:extLst>
          </p:cNvPr>
          <p:cNvGrpSpPr/>
          <p:nvPr/>
        </p:nvGrpSpPr>
        <p:grpSpPr>
          <a:xfrm flipH="1">
            <a:off x="175234" y="2982944"/>
            <a:ext cx="537772" cy="540193"/>
            <a:chOff x="2711450" y="966950"/>
            <a:chExt cx="4178296" cy="4197107"/>
          </a:xfrm>
        </p:grpSpPr>
        <p:grpSp>
          <p:nvGrpSpPr>
            <p:cNvPr id="71" name="Group 2">
              <a:extLst>
                <a:ext uri="{FF2B5EF4-FFF2-40B4-BE49-F238E27FC236}">
                  <a16:creationId xmlns:a16="http://schemas.microsoft.com/office/drawing/2014/main" xmlns="" id="{52BF6B97-749C-1945-A79D-1728145C94DE}"/>
                </a:ext>
              </a:extLst>
            </p:cNvPr>
            <p:cNvGrpSpPr/>
            <p:nvPr/>
          </p:nvGrpSpPr>
          <p:grpSpPr>
            <a:xfrm>
              <a:off x="2711450" y="966950"/>
              <a:ext cx="4169276" cy="4197107"/>
              <a:chOff x="1014903" y="1952464"/>
              <a:chExt cx="1035293" cy="1042204"/>
            </a:xfrm>
          </p:grpSpPr>
          <p:sp>
            <p:nvSpPr>
              <p:cNvPr id="120" name="Freihandform 32"/>
              <p:cNvSpPr/>
              <p:nvPr/>
            </p:nvSpPr>
            <p:spPr>
              <a:xfrm flipH="1">
                <a:off x="1014903" y="1952464"/>
                <a:ext cx="1035293" cy="1042204"/>
              </a:xfrm>
              <a:custGeom>
                <a:avLst/>
                <a:gdLst>
                  <a:gd name="connsiteX0" fmla="*/ 0 w 3262006"/>
                  <a:gd name="connsiteY0" fmla="*/ 3181607 h 3329774"/>
                  <a:gd name="connsiteX1" fmla="*/ 431800 w 3262006"/>
                  <a:gd name="connsiteY1" fmla="*/ 2682074 h 3329774"/>
                  <a:gd name="connsiteX2" fmla="*/ 563033 w 3262006"/>
                  <a:gd name="connsiteY2" fmla="*/ 2542374 h 3329774"/>
                  <a:gd name="connsiteX3" fmla="*/ 630766 w 3262006"/>
                  <a:gd name="connsiteY3" fmla="*/ 2415374 h 3329774"/>
                  <a:gd name="connsiteX4" fmla="*/ 664633 w 3262006"/>
                  <a:gd name="connsiteY4" fmla="*/ 2305307 h 3329774"/>
                  <a:gd name="connsiteX5" fmla="*/ 690033 w 3262006"/>
                  <a:gd name="connsiteY5" fmla="*/ 2165607 h 3329774"/>
                  <a:gd name="connsiteX6" fmla="*/ 677333 w 3262006"/>
                  <a:gd name="connsiteY6" fmla="*/ 1996274 h 3329774"/>
                  <a:gd name="connsiteX7" fmla="*/ 579966 w 3262006"/>
                  <a:gd name="connsiteY7" fmla="*/ 1666074 h 3329774"/>
                  <a:gd name="connsiteX8" fmla="*/ 529166 w 3262006"/>
                  <a:gd name="connsiteY8" fmla="*/ 1407840 h 3329774"/>
                  <a:gd name="connsiteX9" fmla="*/ 541866 w 3262006"/>
                  <a:gd name="connsiteY9" fmla="*/ 1191940 h 3329774"/>
                  <a:gd name="connsiteX10" fmla="*/ 567266 w 3262006"/>
                  <a:gd name="connsiteY10" fmla="*/ 908307 h 3329774"/>
                  <a:gd name="connsiteX11" fmla="*/ 651933 w 3262006"/>
                  <a:gd name="connsiteY11" fmla="*/ 658540 h 3329774"/>
                  <a:gd name="connsiteX12" fmla="*/ 770466 w 3262006"/>
                  <a:gd name="connsiteY12" fmla="*/ 472274 h 3329774"/>
                  <a:gd name="connsiteX13" fmla="*/ 880533 w 3262006"/>
                  <a:gd name="connsiteY13" fmla="*/ 357974 h 3329774"/>
                  <a:gd name="connsiteX14" fmla="*/ 1155700 w 3262006"/>
                  <a:gd name="connsiteY14" fmla="*/ 146307 h 3329774"/>
                  <a:gd name="connsiteX15" fmla="*/ 1308100 w 3262006"/>
                  <a:gd name="connsiteY15" fmla="*/ 74340 h 3329774"/>
                  <a:gd name="connsiteX16" fmla="*/ 1477433 w 3262006"/>
                  <a:gd name="connsiteY16" fmla="*/ 27774 h 3329774"/>
                  <a:gd name="connsiteX17" fmla="*/ 1625600 w 3262006"/>
                  <a:gd name="connsiteY17" fmla="*/ 6607 h 3329774"/>
                  <a:gd name="connsiteX18" fmla="*/ 1828800 w 3262006"/>
                  <a:gd name="connsiteY18" fmla="*/ 2374 h 3329774"/>
                  <a:gd name="connsiteX19" fmla="*/ 2053166 w 3262006"/>
                  <a:gd name="connsiteY19" fmla="*/ 40474 h 3329774"/>
                  <a:gd name="connsiteX20" fmla="*/ 2345266 w 3262006"/>
                  <a:gd name="connsiteY20" fmla="*/ 142074 h 3329774"/>
                  <a:gd name="connsiteX21" fmla="*/ 2552700 w 3262006"/>
                  <a:gd name="connsiteY21" fmla="*/ 260607 h 3329774"/>
                  <a:gd name="connsiteX22" fmla="*/ 2688166 w 3262006"/>
                  <a:gd name="connsiteY22" fmla="*/ 353740 h 3329774"/>
                  <a:gd name="connsiteX23" fmla="*/ 2823633 w 3262006"/>
                  <a:gd name="connsiteY23" fmla="*/ 459574 h 3329774"/>
                  <a:gd name="connsiteX24" fmla="*/ 2988733 w 3262006"/>
                  <a:gd name="connsiteY24" fmla="*/ 637374 h 3329774"/>
                  <a:gd name="connsiteX25" fmla="*/ 3090333 w 3262006"/>
                  <a:gd name="connsiteY25" fmla="*/ 794007 h 3329774"/>
                  <a:gd name="connsiteX26" fmla="*/ 3145366 w 3262006"/>
                  <a:gd name="connsiteY26" fmla="*/ 946407 h 3329774"/>
                  <a:gd name="connsiteX27" fmla="*/ 3162300 w 3262006"/>
                  <a:gd name="connsiteY27" fmla="*/ 1149607 h 3329774"/>
                  <a:gd name="connsiteX28" fmla="*/ 3170766 w 3262006"/>
                  <a:gd name="connsiteY28" fmla="*/ 1285074 h 3329774"/>
                  <a:gd name="connsiteX29" fmla="*/ 3179233 w 3262006"/>
                  <a:gd name="connsiteY29" fmla="*/ 1458640 h 3329774"/>
                  <a:gd name="connsiteX30" fmla="*/ 3170766 w 3262006"/>
                  <a:gd name="connsiteY30" fmla="*/ 1606807 h 3329774"/>
                  <a:gd name="connsiteX31" fmla="*/ 3077633 w 3262006"/>
                  <a:gd name="connsiteY31" fmla="*/ 1716874 h 3329774"/>
                  <a:gd name="connsiteX32" fmla="*/ 3136900 w 3262006"/>
                  <a:gd name="connsiteY32" fmla="*/ 1903140 h 3329774"/>
                  <a:gd name="connsiteX33" fmla="*/ 3179233 w 3262006"/>
                  <a:gd name="connsiteY33" fmla="*/ 2051307 h 3329774"/>
                  <a:gd name="connsiteX34" fmla="*/ 3238500 w 3262006"/>
                  <a:gd name="connsiteY34" fmla="*/ 2131740 h 3329774"/>
                  <a:gd name="connsiteX35" fmla="*/ 3259666 w 3262006"/>
                  <a:gd name="connsiteY35" fmla="*/ 2229107 h 3329774"/>
                  <a:gd name="connsiteX36" fmla="*/ 3187700 w 3262006"/>
                  <a:gd name="connsiteY36" fmla="*/ 2318007 h 3329774"/>
                  <a:gd name="connsiteX37" fmla="*/ 3035300 w 3262006"/>
                  <a:gd name="connsiteY37" fmla="*/ 2347640 h 3329774"/>
                  <a:gd name="connsiteX38" fmla="*/ 3018366 w 3262006"/>
                  <a:gd name="connsiteY38" fmla="*/ 2428074 h 3329774"/>
                  <a:gd name="connsiteX39" fmla="*/ 3031066 w 3262006"/>
                  <a:gd name="connsiteY39" fmla="*/ 2491574 h 3329774"/>
                  <a:gd name="connsiteX40" fmla="*/ 3009900 w 3262006"/>
                  <a:gd name="connsiteY40" fmla="*/ 2576240 h 3329774"/>
                  <a:gd name="connsiteX41" fmla="*/ 2963333 w 3262006"/>
                  <a:gd name="connsiteY41" fmla="*/ 2593174 h 3329774"/>
                  <a:gd name="connsiteX42" fmla="*/ 2950633 w 3262006"/>
                  <a:gd name="connsiteY42" fmla="*/ 2618574 h 3329774"/>
                  <a:gd name="connsiteX43" fmla="*/ 2971800 w 3262006"/>
                  <a:gd name="connsiteY43" fmla="*/ 2652440 h 3329774"/>
                  <a:gd name="connsiteX44" fmla="*/ 2984500 w 3262006"/>
                  <a:gd name="connsiteY44" fmla="*/ 2703240 h 3329774"/>
                  <a:gd name="connsiteX45" fmla="*/ 2967566 w 3262006"/>
                  <a:gd name="connsiteY45" fmla="*/ 2745574 h 3329774"/>
                  <a:gd name="connsiteX46" fmla="*/ 2899833 w 3262006"/>
                  <a:gd name="connsiteY46" fmla="*/ 2792140 h 3329774"/>
                  <a:gd name="connsiteX47" fmla="*/ 2819400 w 3262006"/>
                  <a:gd name="connsiteY47" fmla="*/ 2897974 h 3329774"/>
                  <a:gd name="connsiteX48" fmla="*/ 2832100 w 3262006"/>
                  <a:gd name="connsiteY48" fmla="*/ 3012274 h 3329774"/>
                  <a:gd name="connsiteX49" fmla="*/ 2806700 w 3262006"/>
                  <a:gd name="connsiteY49" fmla="*/ 3135040 h 3329774"/>
                  <a:gd name="connsiteX50" fmla="*/ 2751666 w 3262006"/>
                  <a:gd name="connsiteY50" fmla="*/ 3190074 h 3329774"/>
                  <a:gd name="connsiteX51" fmla="*/ 2628900 w 3262006"/>
                  <a:gd name="connsiteY51" fmla="*/ 3207007 h 3329774"/>
                  <a:gd name="connsiteX52" fmla="*/ 2400300 w 3262006"/>
                  <a:gd name="connsiteY52" fmla="*/ 3156207 h 3329774"/>
                  <a:gd name="connsiteX53" fmla="*/ 2222500 w 3262006"/>
                  <a:gd name="connsiteY53" fmla="*/ 3105407 h 3329774"/>
                  <a:gd name="connsiteX54" fmla="*/ 2108200 w 3262006"/>
                  <a:gd name="connsiteY54" fmla="*/ 3160440 h 3329774"/>
                  <a:gd name="connsiteX55" fmla="*/ 2053166 w 3262006"/>
                  <a:gd name="connsiteY55" fmla="*/ 3257807 h 3329774"/>
                  <a:gd name="connsiteX56" fmla="*/ 2057400 w 3262006"/>
                  <a:gd name="connsiteY56" fmla="*/ 3329774 h 3329774"/>
                  <a:gd name="connsiteX0" fmla="*/ 0 w 3312806"/>
                  <a:gd name="connsiteY0" fmla="*/ 3325541 h 3329774"/>
                  <a:gd name="connsiteX1" fmla="*/ 482600 w 3312806"/>
                  <a:gd name="connsiteY1" fmla="*/ 2682074 h 3329774"/>
                  <a:gd name="connsiteX2" fmla="*/ 613833 w 3312806"/>
                  <a:gd name="connsiteY2" fmla="*/ 2542374 h 3329774"/>
                  <a:gd name="connsiteX3" fmla="*/ 681566 w 3312806"/>
                  <a:gd name="connsiteY3" fmla="*/ 2415374 h 3329774"/>
                  <a:gd name="connsiteX4" fmla="*/ 715433 w 3312806"/>
                  <a:gd name="connsiteY4" fmla="*/ 2305307 h 3329774"/>
                  <a:gd name="connsiteX5" fmla="*/ 740833 w 3312806"/>
                  <a:gd name="connsiteY5" fmla="*/ 2165607 h 3329774"/>
                  <a:gd name="connsiteX6" fmla="*/ 728133 w 3312806"/>
                  <a:gd name="connsiteY6" fmla="*/ 1996274 h 3329774"/>
                  <a:gd name="connsiteX7" fmla="*/ 630766 w 3312806"/>
                  <a:gd name="connsiteY7" fmla="*/ 1666074 h 3329774"/>
                  <a:gd name="connsiteX8" fmla="*/ 579966 w 3312806"/>
                  <a:gd name="connsiteY8" fmla="*/ 1407840 h 3329774"/>
                  <a:gd name="connsiteX9" fmla="*/ 592666 w 3312806"/>
                  <a:gd name="connsiteY9" fmla="*/ 1191940 h 3329774"/>
                  <a:gd name="connsiteX10" fmla="*/ 618066 w 3312806"/>
                  <a:gd name="connsiteY10" fmla="*/ 908307 h 3329774"/>
                  <a:gd name="connsiteX11" fmla="*/ 702733 w 3312806"/>
                  <a:gd name="connsiteY11" fmla="*/ 658540 h 3329774"/>
                  <a:gd name="connsiteX12" fmla="*/ 821266 w 3312806"/>
                  <a:gd name="connsiteY12" fmla="*/ 472274 h 3329774"/>
                  <a:gd name="connsiteX13" fmla="*/ 931333 w 3312806"/>
                  <a:gd name="connsiteY13" fmla="*/ 357974 h 3329774"/>
                  <a:gd name="connsiteX14" fmla="*/ 1206500 w 3312806"/>
                  <a:gd name="connsiteY14" fmla="*/ 146307 h 3329774"/>
                  <a:gd name="connsiteX15" fmla="*/ 1358900 w 3312806"/>
                  <a:gd name="connsiteY15" fmla="*/ 74340 h 3329774"/>
                  <a:gd name="connsiteX16" fmla="*/ 1528233 w 3312806"/>
                  <a:gd name="connsiteY16" fmla="*/ 27774 h 3329774"/>
                  <a:gd name="connsiteX17" fmla="*/ 1676400 w 3312806"/>
                  <a:gd name="connsiteY17" fmla="*/ 6607 h 3329774"/>
                  <a:gd name="connsiteX18" fmla="*/ 1879600 w 3312806"/>
                  <a:gd name="connsiteY18" fmla="*/ 2374 h 3329774"/>
                  <a:gd name="connsiteX19" fmla="*/ 2103966 w 3312806"/>
                  <a:gd name="connsiteY19" fmla="*/ 40474 h 3329774"/>
                  <a:gd name="connsiteX20" fmla="*/ 2396066 w 3312806"/>
                  <a:gd name="connsiteY20" fmla="*/ 142074 h 3329774"/>
                  <a:gd name="connsiteX21" fmla="*/ 2603500 w 3312806"/>
                  <a:gd name="connsiteY21" fmla="*/ 260607 h 3329774"/>
                  <a:gd name="connsiteX22" fmla="*/ 2738966 w 3312806"/>
                  <a:gd name="connsiteY22" fmla="*/ 353740 h 3329774"/>
                  <a:gd name="connsiteX23" fmla="*/ 2874433 w 3312806"/>
                  <a:gd name="connsiteY23" fmla="*/ 459574 h 3329774"/>
                  <a:gd name="connsiteX24" fmla="*/ 3039533 w 3312806"/>
                  <a:gd name="connsiteY24" fmla="*/ 637374 h 3329774"/>
                  <a:gd name="connsiteX25" fmla="*/ 3141133 w 3312806"/>
                  <a:gd name="connsiteY25" fmla="*/ 794007 h 3329774"/>
                  <a:gd name="connsiteX26" fmla="*/ 3196166 w 3312806"/>
                  <a:gd name="connsiteY26" fmla="*/ 946407 h 3329774"/>
                  <a:gd name="connsiteX27" fmla="*/ 3213100 w 3312806"/>
                  <a:gd name="connsiteY27" fmla="*/ 1149607 h 3329774"/>
                  <a:gd name="connsiteX28" fmla="*/ 3221566 w 3312806"/>
                  <a:gd name="connsiteY28" fmla="*/ 1285074 h 3329774"/>
                  <a:gd name="connsiteX29" fmla="*/ 3230033 w 3312806"/>
                  <a:gd name="connsiteY29" fmla="*/ 1458640 h 3329774"/>
                  <a:gd name="connsiteX30" fmla="*/ 3221566 w 3312806"/>
                  <a:gd name="connsiteY30" fmla="*/ 1606807 h 3329774"/>
                  <a:gd name="connsiteX31" fmla="*/ 3128433 w 3312806"/>
                  <a:gd name="connsiteY31" fmla="*/ 1716874 h 3329774"/>
                  <a:gd name="connsiteX32" fmla="*/ 3187700 w 3312806"/>
                  <a:gd name="connsiteY32" fmla="*/ 1903140 h 3329774"/>
                  <a:gd name="connsiteX33" fmla="*/ 3230033 w 3312806"/>
                  <a:gd name="connsiteY33" fmla="*/ 2051307 h 3329774"/>
                  <a:gd name="connsiteX34" fmla="*/ 3289300 w 3312806"/>
                  <a:gd name="connsiteY34" fmla="*/ 2131740 h 3329774"/>
                  <a:gd name="connsiteX35" fmla="*/ 3310466 w 3312806"/>
                  <a:gd name="connsiteY35" fmla="*/ 2229107 h 3329774"/>
                  <a:gd name="connsiteX36" fmla="*/ 3238500 w 3312806"/>
                  <a:gd name="connsiteY36" fmla="*/ 2318007 h 3329774"/>
                  <a:gd name="connsiteX37" fmla="*/ 3086100 w 3312806"/>
                  <a:gd name="connsiteY37" fmla="*/ 2347640 h 3329774"/>
                  <a:gd name="connsiteX38" fmla="*/ 3069166 w 3312806"/>
                  <a:gd name="connsiteY38" fmla="*/ 2428074 h 3329774"/>
                  <a:gd name="connsiteX39" fmla="*/ 3081866 w 3312806"/>
                  <a:gd name="connsiteY39" fmla="*/ 2491574 h 3329774"/>
                  <a:gd name="connsiteX40" fmla="*/ 3060700 w 3312806"/>
                  <a:gd name="connsiteY40" fmla="*/ 2576240 h 3329774"/>
                  <a:gd name="connsiteX41" fmla="*/ 3014133 w 3312806"/>
                  <a:gd name="connsiteY41" fmla="*/ 2593174 h 3329774"/>
                  <a:gd name="connsiteX42" fmla="*/ 3001433 w 3312806"/>
                  <a:gd name="connsiteY42" fmla="*/ 2618574 h 3329774"/>
                  <a:gd name="connsiteX43" fmla="*/ 3022600 w 3312806"/>
                  <a:gd name="connsiteY43" fmla="*/ 2652440 h 3329774"/>
                  <a:gd name="connsiteX44" fmla="*/ 3035300 w 3312806"/>
                  <a:gd name="connsiteY44" fmla="*/ 2703240 h 3329774"/>
                  <a:gd name="connsiteX45" fmla="*/ 3018366 w 3312806"/>
                  <a:gd name="connsiteY45" fmla="*/ 2745574 h 3329774"/>
                  <a:gd name="connsiteX46" fmla="*/ 2950633 w 3312806"/>
                  <a:gd name="connsiteY46" fmla="*/ 2792140 h 3329774"/>
                  <a:gd name="connsiteX47" fmla="*/ 2870200 w 3312806"/>
                  <a:gd name="connsiteY47" fmla="*/ 2897974 h 3329774"/>
                  <a:gd name="connsiteX48" fmla="*/ 2882900 w 3312806"/>
                  <a:gd name="connsiteY48" fmla="*/ 3012274 h 3329774"/>
                  <a:gd name="connsiteX49" fmla="*/ 2857500 w 3312806"/>
                  <a:gd name="connsiteY49" fmla="*/ 3135040 h 3329774"/>
                  <a:gd name="connsiteX50" fmla="*/ 2802466 w 3312806"/>
                  <a:gd name="connsiteY50" fmla="*/ 3190074 h 3329774"/>
                  <a:gd name="connsiteX51" fmla="*/ 2679700 w 3312806"/>
                  <a:gd name="connsiteY51" fmla="*/ 3207007 h 3329774"/>
                  <a:gd name="connsiteX52" fmla="*/ 2451100 w 3312806"/>
                  <a:gd name="connsiteY52" fmla="*/ 3156207 h 3329774"/>
                  <a:gd name="connsiteX53" fmla="*/ 2273300 w 3312806"/>
                  <a:gd name="connsiteY53" fmla="*/ 3105407 h 3329774"/>
                  <a:gd name="connsiteX54" fmla="*/ 2159000 w 3312806"/>
                  <a:gd name="connsiteY54" fmla="*/ 3160440 h 3329774"/>
                  <a:gd name="connsiteX55" fmla="*/ 2103966 w 3312806"/>
                  <a:gd name="connsiteY55" fmla="*/ 3257807 h 3329774"/>
                  <a:gd name="connsiteX56" fmla="*/ 2108200 w 3312806"/>
                  <a:gd name="connsiteY56" fmla="*/ 3329774 h 3329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3312806" h="3329774">
                    <a:moveTo>
                      <a:pt x="0" y="3325541"/>
                    </a:moveTo>
                    <a:cubicBezTo>
                      <a:pt x="160867" y="3111052"/>
                      <a:pt x="380294" y="2812602"/>
                      <a:pt x="482600" y="2682074"/>
                    </a:cubicBezTo>
                    <a:cubicBezTo>
                      <a:pt x="584906" y="2551546"/>
                      <a:pt x="580672" y="2586824"/>
                      <a:pt x="613833" y="2542374"/>
                    </a:cubicBezTo>
                    <a:cubicBezTo>
                      <a:pt x="646994" y="2497924"/>
                      <a:pt x="664633" y="2454885"/>
                      <a:pt x="681566" y="2415374"/>
                    </a:cubicBezTo>
                    <a:cubicBezTo>
                      <a:pt x="698499" y="2375863"/>
                      <a:pt x="705555" y="2346935"/>
                      <a:pt x="715433" y="2305307"/>
                    </a:cubicBezTo>
                    <a:cubicBezTo>
                      <a:pt x="725311" y="2263679"/>
                      <a:pt x="738716" y="2217112"/>
                      <a:pt x="740833" y="2165607"/>
                    </a:cubicBezTo>
                    <a:cubicBezTo>
                      <a:pt x="742950" y="2114102"/>
                      <a:pt x="746477" y="2079529"/>
                      <a:pt x="728133" y="1996274"/>
                    </a:cubicBezTo>
                    <a:cubicBezTo>
                      <a:pt x="709789" y="1913019"/>
                      <a:pt x="655460" y="1764146"/>
                      <a:pt x="630766" y="1666074"/>
                    </a:cubicBezTo>
                    <a:cubicBezTo>
                      <a:pt x="606072" y="1568002"/>
                      <a:pt x="586316" y="1486862"/>
                      <a:pt x="579966" y="1407840"/>
                    </a:cubicBezTo>
                    <a:cubicBezTo>
                      <a:pt x="573616" y="1328818"/>
                      <a:pt x="586316" y="1275195"/>
                      <a:pt x="592666" y="1191940"/>
                    </a:cubicBezTo>
                    <a:cubicBezTo>
                      <a:pt x="599016" y="1108685"/>
                      <a:pt x="599722" y="997207"/>
                      <a:pt x="618066" y="908307"/>
                    </a:cubicBezTo>
                    <a:cubicBezTo>
                      <a:pt x="636410" y="819407"/>
                      <a:pt x="668866" y="731212"/>
                      <a:pt x="702733" y="658540"/>
                    </a:cubicBezTo>
                    <a:cubicBezTo>
                      <a:pt x="736600" y="585868"/>
                      <a:pt x="783166" y="522368"/>
                      <a:pt x="821266" y="472274"/>
                    </a:cubicBezTo>
                    <a:cubicBezTo>
                      <a:pt x="859366" y="422180"/>
                      <a:pt x="867127" y="412302"/>
                      <a:pt x="931333" y="357974"/>
                    </a:cubicBezTo>
                    <a:cubicBezTo>
                      <a:pt x="995539" y="303646"/>
                      <a:pt x="1135239" y="193579"/>
                      <a:pt x="1206500" y="146307"/>
                    </a:cubicBezTo>
                    <a:cubicBezTo>
                      <a:pt x="1277761" y="99035"/>
                      <a:pt x="1305278" y="94095"/>
                      <a:pt x="1358900" y="74340"/>
                    </a:cubicBezTo>
                    <a:cubicBezTo>
                      <a:pt x="1412522" y="54585"/>
                      <a:pt x="1475316" y="39063"/>
                      <a:pt x="1528233" y="27774"/>
                    </a:cubicBezTo>
                    <a:cubicBezTo>
                      <a:pt x="1581150" y="16485"/>
                      <a:pt x="1617839" y="10840"/>
                      <a:pt x="1676400" y="6607"/>
                    </a:cubicBezTo>
                    <a:cubicBezTo>
                      <a:pt x="1734961" y="2374"/>
                      <a:pt x="1808339" y="-3270"/>
                      <a:pt x="1879600" y="2374"/>
                    </a:cubicBezTo>
                    <a:cubicBezTo>
                      <a:pt x="1950861" y="8018"/>
                      <a:pt x="2017888" y="17191"/>
                      <a:pt x="2103966" y="40474"/>
                    </a:cubicBezTo>
                    <a:cubicBezTo>
                      <a:pt x="2190044" y="63757"/>
                      <a:pt x="2312810" y="105385"/>
                      <a:pt x="2396066" y="142074"/>
                    </a:cubicBezTo>
                    <a:cubicBezTo>
                      <a:pt x="2479322" y="178763"/>
                      <a:pt x="2546350" y="225329"/>
                      <a:pt x="2603500" y="260607"/>
                    </a:cubicBezTo>
                    <a:cubicBezTo>
                      <a:pt x="2660650" y="295885"/>
                      <a:pt x="2693811" y="320579"/>
                      <a:pt x="2738966" y="353740"/>
                    </a:cubicBezTo>
                    <a:cubicBezTo>
                      <a:pt x="2784122" y="386901"/>
                      <a:pt x="2824339" y="412302"/>
                      <a:pt x="2874433" y="459574"/>
                    </a:cubicBezTo>
                    <a:cubicBezTo>
                      <a:pt x="2924527" y="506846"/>
                      <a:pt x="2995083" y="581635"/>
                      <a:pt x="3039533" y="637374"/>
                    </a:cubicBezTo>
                    <a:cubicBezTo>
                      <a:pt x="3083983" y="693113"/>
                      <a:pt x="3115028" y="742501"/>
                      <a:pt x="3141133" y="794007"/>
                    </a:cubicBezTo>
                    <a:cubicBezTo>
                      <a:pt x="3167239" y="845512"/>
                      <a:pt x="3184171" y="887140"/>
                      <a:pt x="3196166" y="946407"/>
                    </a:cubicBezTo>
                    <a:cubicBezTo>
                      <a:pt x="3208161" y="1005674"/>
                      <a:pt x="3208867" y="1093162"/>
                      <a:pt x="3213100" y="1149607"/>
                    </a:cubicBezTo>
                    <a:cubicBezTo>
                      <a:pt x="3217333" y="1206052"/>
                      <a:pt x="3218744" y="1233568"/>
                      <a:pt x="3221566" y="1285074"/>
                    </a:cubicBezTo>
                    <a:cubicBezTo>
                      <a:pt x="3224388" y="1336579"/>
                      <a:pt x="3230033" y="1405018"/>
                      <a:pt x="3230033" y="1458640"/>
                    </a:cubicBezTo>
                    <a:cubicBezTo>
                      <a:pt x="3230033" y="1512262"/>
                      <a:pt x="3238499" y="1563768"/>
                      <a:pt x="3221566" y="1606807"/>
                    </a:cubicBezTo>
                    <a:cubicBezTo>
                      <a:pt x="3204633" y="1649846"/>
                      <a:pt x="3134077" y="1667485"/>
                      <a:pt x="3128433" y="1716874"/>
                    </a:cubicBezTo>
                    <a:cubicBezTo>
                      <a:pt x="3122789" y="1766263"/>
                      <a:pt x="3170767" y="1847401"/>
                      <a:pt x="3187700" y="1903140"/>
                    </a:cubicBezTo>
                    <a:cubicBezTo>
                      <a:pt x="3204633" y="1958879"/>
                      <a:pt x="3213100" y="2013207"/>
                      <a:pt x="3230033" y="2051307"/>
                    </a:cubicBezTo>
                    <a:cubicBezTo>
                      <a:pt x="3246966" y="2089407"/>
                      <a:pt x="3275895" y="2102107"/>
                      <a:pt x="3289300" y="2131740"/>
                    </a:cubicBezTo>
                    <a:cubicBezTo>
                      <a:pt x="3302705" y="2161373"/>
                      <a:pt x="3318933" y="2198063"/>
                      <a:pt x="3310466" y="2229107"/>
                    </a:cubicBezTo>
                    <a:cubicBezTo>
                      <a:pt x="3301999" y="2260151"/>
                      <a:pt x="3275894" y="2298251"/>
                      <a:pt x="3238500" y="2318007"/>
                    </a:cubicBezTo>
                    <a:cubicBezTo>
                      <a:pt x="3201106" y="2337762"/>
                      <a:pt x="3114322" y="2329295"/>
                      <a:pt x="3086100" y="2347640"/>
                    </a:cubicBezTo>
                    <a:cubicBezTo>
                      <a:pt x="3057878" y="2365984"/>
                      <a:pt x="3069872" y="2404085"/>
                      <a:pt x="3069166" y="2428074"/>
                    </a:cubicBezTo>
                    <a:cubicBezTo>
                      <a:pt x="3068460" y="2452063"/>
                      <a:pt x="3083277" y="2466880"/>
                      <a:pt x="3081866" y="2491574"/>
                    </a:cubicBezTo>
                    <a:cubicBezTo>
                      <a:pt x="3080455" y="2516268"/>
                      <a:pt x="3071989" y="2559307"/>
                      <a:pt x="3060700" y="2576240"/>
                    </a:cubicBezTo>
                    <a:cubicBezTo>
                      <a:pt x="3049411" y="2593173"/>
                      <a:pt x="3024011" y="2586118"/>
                      <a:pt x="3014133" y="2593174"/>
                    </a:cubicBezTo>
                    <a:cubicBezTo>
                      <a:pt x="3004255" y="2600230"/>
                      <a:pt x="3000022" y="2608696"/>
                      <a:pt x="3001433" y="2618574"/>
                    </a:cubicBezTo>
                    <a:cubicBezTo>
                      <a:pt x="3002844" y="2628452"/>
                      <a:pt x="3016956" y="2638329"/>
                      <a:pt x="3022600" y="2652440"/>
                    </a:cubicBezTo>
                    <a:cubicBezTo>
                      <a:pt x="3028245" y="2666551"/>
                      <a:pt x="3036006" y="2687718"/>
                      <a:pt x="3035300" y="2703240"/>
                    </a:cubicBezTo>
                    <a:cubicBezTo>
                      <a:pt x="3034594" y="2718762"/>
                      <a:pt x="3032477" y="2730757"/>
                      <a:pt x="3018366" y="2745574"/>
                    </a:cubicBezTo>
                    <a:cubicBezTo>
                      <a:pt x="3004255" y="2760391"/>
                      <a:pt x="2975327" y="2766740"/>
                      <a:pt x="2950633" y="2792140"/>
                    </a:cubicBezTo>
                    <a:cubicBezTo>
                      <a:pt x="2925939" y="2817540"/>
                      <a:pt x="2881489" y="2861285"/>
                      <a:pt x="2870200" y="2897974"/>
                    </a:cubicBezTo>
                    <a:cubicBezTo>
                      <a:pt x="2858911" y="2934663"/>
                      <a:pt x="2885017" y="2972763"/>
                      <a:pt x="2882900" y="3012274"/>
                    </a:cubicBezTo>
                    <a:cubicBezTo>
                      <a:pt x="2880783" y="3051785"/>
                      <a:pt x="2870906" y="3105407"/>
                      <a:pt x="2857500" y="3135040"/>
                    </a:cubicBezTo>
                    <a:cubicBezTo>
                      <a:pt x="2844094" y="3164673"/>
                      <a:pt x="2832099" y="3178079"/>
                      <a:pt x="2802466" y="3190074"/>
                    </a:cubicBezTo>
                    <a:cubicBezTo>
                      <a:pt x="2772833" y="3202069"/>
                      <a:pt x="2738261" y="3212652"/>
                      <a:pt x="2679700" y="3207007"/>
                    </a:cubicBezTo>
                    <a:cubicBezTo>
                      <a:pt x="2621139" y="3201363"/>
                      <a:pt x="2518833" y="3173140"/>
                      <a:pt x="2451100" y="3156207"/>
                    </a:cubicBezTo>
                    <a:cubicBezTo>
                      <a:pt x="2383367" y="3139274"/>
                      <a:pt x="2321983" y="3104701"/>
                      <a:pt x="2273300" y="3105407"/>
                    </a:cubicBezTo>
                    <a:cubicBezTo>
                      <a:pt x="2224617" y="3106112"/>
                      <a:pt x="2187222" y="3135040"/>
                      <a:pt x="2159000" y="3160440"/>
                    </a:cubicBezTo>
                    <a:cubicBezTo>
                      <a:pt x="2130778" y="3185840"/>
                      <a:pt x="2112433" y="3229585"/>
                      <a:pt x="2103966" y="3257807"/>
                    </a:cubicBezTo>
                    <a:cubicBezTo>
                      <a:pt x="2095499" y="3286029"/>
                      <a:pt x="2108200" y="3329774"/>
                      <a:pt x="2108200" y="3329774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121" name="Group 1">
                <a:extLst>
                  <a:ext uri="{FF2B5EF4-FFF2-40B4-BE49-F238E27FC236}">
                    <a16:creationId xmlns:a16="http://schemas.microsoft.com/office/drawing/2014/main" xmlns="" id="{0335FF66-993F-824C-934D-91D7E180FFBD}"/>
                  </a:ext>
                </a:extLst>
              </p:cNvPr>
              <p:cNvGrpSpPr/>
              <p:nvPr/>
            </p:nvGrpSpPr>
            <p:grpSpPr>
              <a:xfrm>
                <a:off x="1444117" y="2368374"/>
                <a:ext cx="153515" cy="304412"/>
                <a:chOff x="1444117" y="2368374"/>
                <a:chExt cx="153515" cy="304412"/>
              </a:xfrm>
              <a:effectLst/>
            </p:grpSpPr>
            <p:sp>
              <p:nvSpPr>
                <p:cNvPr id="122" name="Freihandform 9"/>
                <p:cNvSpPr/>
                <p:nvPr/>
              </p:nvSpPr>
              <p:spPr>
                <a:xfrm flipH="1">
                  <a:off x="1444117" y="2368374"/>
                  <a:ext cx="153515" cy="304412"/>
                </a:xfrm>
                <a:custGeom>
                  <a:avLst/>
                  <a:gdLst>
                    <a:gd name="connsiteX0" fmla="*/ 2047319 w 2155984"/>
                    <a:gd name="connsiteY0" fmla="*/ 4021611 h 4268615"/>
                    <a:gd name="connsiteX1" fmla="*/ 1897904 w 2155984"/>
                    <a:gd name="connsiteY1" fmla="*/ 4150655 h 4268615"/>
                    <a:gd name="connsiteX2" fmla="*/ 1755281 w 2155984"/>
                    <a:gd name="connsiteY2" fmla="*/ 4218572 h 4268615"/>
                    <a:gd name="connsiteX3" fmla="*/ 1633033 w 2155984"/>
                    <a:gd name="connsiteY3" fmla="*/ 4259323 h 4268615"/>
                    <a:gd name="connsiteX4" fmla="*/ 1510785 w 2155984"/>
                    <a:gd name="connsiteY4" fmla="*/ 4259323 h 4268615"/>
                    <a:gd name="connsiteX5" fmla="*/ 1273080 w 2155984"/>
                    <a:gd name="connsiteY5" fmla="*/ 4157446 h 4268615"/>
                    <a:gd name="connsiteX6" fmla="*/ 865586 w 2155984"/>
                    <a:gd name="connsiteY6" fmla="*/ 3845024 h 4268615"/>
                    <a:gd name="connsiteX7" fmla="*/ 587131 w 2155984"/>
                    <a:gd name="connsiteY7" fmla="*/ 3607312 h 4268615"/>
                    <a:gd name="connsiteX8" fmla="*/ 315468 w 2155984"/>
                    <a:gd name="connsiteY8" fmla="*/ 3349225 h 4268615"/>
                    <a:gd name="connsiteX9" fmla="*/ 200012 w 2155984"/>
                    <a:gd name="connsiteY9" fmla="*/ 3118304 h 4268615"/>
                    <a:gd name="connsiteX10" fmla="*/ 57389 w 2155984"/>
                    <a:gd name="connsiteY10" fmla="*/ 2418751 h 4268615"/>
                    <a:gd name="connsiteX11" fmla="*/ 3056 w 2155984"/>
                    <a:gd name="connsiteY11" fmla="*/ 1882200 h 4268615"/>
                    <a:gd name="connsiteX12" fmla="*/ 16639 w 2155984"/>
                    <a:gd name="connsiteY12" fmla="*/ 1372816 h 4268615"/>
                    <a:gd name="connsiteX13" fmla="*/ 98138 w 2155984"/>
                    <a:gd name="connsiteY13" fmla="*/ 999269 h 4268615"/>
                    <a:gd name="connsiteX14" fmla="*/ 288302 w 2155984"/>
                    <a:gd name="connsiteY14" fmla="*/ 571386 h 4268615"/>
                    <a:gd name="connsiteX15" fmla="*/ 437717 w 2155984"/>
                    <a:gd name="connsiteY15" fmla="*/ 381217 h 4268615"/>
                    <a:gd name="connsiteX16" fmla="*/ 722963 w 2155984"/>
                    <a:gd name="connsiteY16" fmla="*/ 157088 h 4268615"/>
                    <a:gd name="connsiteX17" fmla="*/ 974251 w 2155984"/>
                    <a:gd name="connsiteY17" fmla="*/ 55211 h 4268615"/>
                    <a:gd name="connsiteX18" fmla="*/ 1239122 w 2155984"/>
                    <a:gd name="connsiteY18" fmla="*/ 877 h 4268615"/>
                    <a:gd name="connsiteX19" fmla="*/ 1524368 w 2155984"/>
                    <a:gd name="connsiteY19" fmla="*/ 28044 h 4268615"/>
                    <a:gd name="connsiteX20" fmla="*/ 1762073 w 2155984"/>
                    <a:gd name="connsiteY20" fmla="*/ 109545 h 4268615"/>
                    <a:gd name="connsiteX21" fmla="*/ 1938654 w 2155984"/>
                    <a:gd name="connsiteY21" fmla="*/ 245381 h 4268615"/>
                    <a:gd name="connsiteX22" fmla="*/ 2088068 w 2155984"/>
                    <a:gd name="connsiteY22" fmla="*/ 421967 h 4268615"/>
                    <a:gd name="connsiteX23" fmla="*/ 2135609 w 2155984"/>
                    <a:gd name="connsiteY23" fmla="*/ 551011 h 4268615"/>
                    <a:gd name="connsiteX24" fmla="*/ 2155984 w 2155984"/>
                    <a:gd name="connsiteY24" fmla="*/ 652888 h 4268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155984" h="4268615">
                      <a:moveTo>
                        <a:pt x="2047319" y="4021611"/>
                      </a:moveTo>
                      <a:cubicBezTo>
                        <a:pt x="1996948" y="4069719"/>
                        <a:pt x="1946577" y="4117828"/>
                        <a:pt x="1897904" y="4150655"/>
                      </a:cubicBezTo>
                      <a:cubicBezTo>
                        <a:pt x="1849231" y="4183482"/>
                        <a:pt x="1799426" y="4200461"/>
                        <a:pt x="1755281" y="4218572"/>
                      </a:cubicBezTo>
                      <a:cubicBezTo>
                        <a:pt x="1711136" y="4236683"/>
                        <a:pt x="1673782" y="4252531"/>
                        <a:pt x="1633033" y="4259323"/>
                      </a:cubicBezTo>
                      <a:cubicBezTo>
                        <a:pt x="1592284" y="4266115"/>
                        <a:pt x="1570777" y="4276303"/>
                        <a:pt x="1510785" y="4259323"/>
                      </a:cubicBezTo>
                      <a:cubicBezTo>
                        <a:pt x="1450793" y="4242344"/>
                        <a:pt x="1380613" y="4226496"/>
                        <a:pt x="1273080" y="4157446"/>
                      </a:cubicBezTo>
                      <a:cubicBezTo>
                        <a:pt x="1165547" y="4088396"/>
                        <a:pt x="979911" y="3936713"/>
                        <a:pt x="865586" y="3845024"/>
                      </a:cubicBezTo>
                      <a:cubicBezTo>
                        <a:pt x="751261" y="3753335"/>
                        <a:pt x="678817" y="3689945"/>
                        <a:pt x="587131" y="3607312"/>
                      </a:cubicBezTo>
                      <a:cubicBezTo>
                        <a:pt x="495445" y="3524679"/>
                        <a:pt x="379988" y="3430726"/>
                        <a:pt x="315468" y="3349225"/>
                      </a:cubicBezTo>
                      <a:cubicBezTo>
                        <a:pt x="250948" y="3267724"/>
                        <a:pt x="243025" y="3273383"/>
                        <a:pt x="200012" y="3118304"/>
                      </a:cubicBezTo>
                      <a:cubicBezTo>
                        <a:pt x="156999" y="2963225"/>
                        <a:pt x="90215" y="2624768"/>
                        <a:pt x="57389" y="2418751"/>
                      </a:cubicBezTo>
                      <a:cubicBezTo>
                        <a:pt x="24563" y="2212734"/>
                        <a:pt x="9848" y="2056522"/>
                        <a:pt x="3056" y="1882200"/>
                      </a:cubicBezTo>
                      <a:cubicBezTo>
                        <a:pt x="-3736" y="1707877"/>
                        <a:pt x="792" y="1519971"/>
                        <a:pt x="16639" y="1372816"/>
                      </a:cubicBezTo>
                      <a:cubicBezTo>
                        <a:pt x="32486" y="1225661"/>
                        <a:pt x="52861" y="1132841"/>
                        <a:pt x="98138" y="999269"/>
                      </a:cubicBezTo>
                      <a:cubicBezTo>
                        <a:pt x="143415" y="865697"/>
                        <a:pt x="231705" y="674395"/>
                        <a:pt x="288302" y="571386"/>
                      </a:cubicBezTo>
                      <a:cubicBezTo>
                        <a:pt x="344898" y="468377"/>
                        <a:pt x="365273" y="450267"/>
                        <a:pt x="437717" y="381217"/>
                      </a:cubicBezTo>
                      <a:cubicBezTo>
                        <a:pt x="510160" y="312167"/>
                        <a:pt x="633541" y="211422"/>
                        <a:pt x="722963" y="157088"/>
                      </a:cubicBezTo>
                      <a:cubicBezTo>
                        <a:pt x="812385" y="102754"/>
                        <a:pt x="888224" y="81246"/>
                        <a:pt x="974251" y="55211"/>
                      </a:cubicBezTo>
                      <a:cubicBezTo>
                        <a:pt x="1060277" y="29176"/>
                        <a:pt x="1147436" y="5405"/>
                        <a:pt x="1239122" y="877"/>
                      </a:cubicBezTo>
                      <a:cubicBezTo>
                        <a:pt x="1330808" y="-3651"/>
                        <a:pt x="1437209" y="9933"/>
                        <a:pt x="1524368" y="28044"/>
                      </a:cubicBezTo>
                      <a:cubicBezTo>
                        <a:pt x="1611527" y="46155"/>
                        <a:pt x="1693025" y="73322"/>
                        <a:pt x="1762073" y="109545"/>
                      </a:cubicBezTo>
                      <a:cubicBezTo>
                        <a:pt x="1831121" y="145768"/>
                        <a:pt x="1884322" y="193311"/>
                        <a:pt x="1938654" y="245381"/>
                      </a:cubicBezTo>
                      <a:cubicBezTo>
                        <a:pt x="1992986" y="297451"/>
                        <a:pt x="2055242" y="371029"/>
                        <a:pt x="2088068" y="421967"/>
                      </a:cubicBezTo>
                      <a:cubicBezTo>
                        <a:pt x="2120894" y="472905"/>
                        <a:pt x="2124290" y="512524"/>
                        <a:pt x="2135609" y="551011"/>
                      </a:cubicBezTo>
                      <a:cubicBezTo>
                        <a:pt x="2146928" y="589498"/>
                        <a:pt x="2151456" y="621193"/>
                        <a:pt x="2155984" y="652888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3" name="Freihandform 13"/>
                <p:cNvSpPr/>
                <p:nvPr/>
              </p:nvSpPr>
              <p:spPr>
                <a:xfrm flipH="1">
                  <a:off x="1473395" y="2408084"/>
                  <a:ext cx="97074" cy="171528"/>
                </a:xfrm>
                <a:custGeom>
                  <a:avLst/>
                  <a:gdLst>
                    <a:gd name="connsiteX0" fmla="*/ 1115728 w 1363321"/>
                    <a:gd name="connsiteY0" fmla="*/ 1080863 h 2405260"/>
                    <a:gd name="connsiteX1" fmla="*/ 1258351 w 1363321"/>
                    <a:gd name="connsiteY1" fmla="*/ 883901 h 2405260"/>
                    <a:gd name="connsiteX2" fmla="*/ 1326266 w 1363321"/>
                    <a:gd name="connsiteY2" fmla="*/ 720899 h 2405260"/>
                    <a:gd name="connsiteX3" fmla="*/ 1360224 w 1363321"/>
                    <a:gd name="connsiteY3" fmla="*/ 483186 h 2405260"/>
                    <a:gd name="connsiteX4" fmla="*/ 1360224 w 1363321"/>
                    <a:gd name="connsiteY4" fmla="*/ 326975 h 2405260"/>
                    <a:gd name="connsiteX5" fmla="*/ 1346641 w 1363321"/>
                    <a:gd name="connsiteY5" fmla="*/ 211515 h 2405260"/>
                    <a:gd name="connsiteX6" fmla="*/ 1217601 w 1363321"/>
                    <a:gd name="connsiteY6" fmla="*/ 62096 h 2405260"/>
                    <a:gd name="connsiteX7" fmla="*/ 986688 w 1363321"/>
                    <a:gd name="connsiteY7" fmla="*/ 7762 h 2405260"/>
                    <a:gd name="connsiteX8" fmla="*/ 735400 w 1363321"/>
                    <a:gd name="connsiteY8" fmla="*/ 41721 h 2405260"/>
                    <a:gd name="connsiteX9" fmla="*/ 253198 w 1363321"/>
                    <a:gd name="connsiteY9" fmla="*/ 381310 h 2405260"/>
                    <a:gd name="connsiteX10" fmla="*/ 8702 w 1363321"/>
                    <a:gd name="connsiteY10" fmla="*/ 1257449 h 2405260"/>
                    <a:gd name="connsiteX11" fmla="*/ 63034 w 1363321"/>
                    <a:gd name="connsiteY11" fmla="*/ 2126797 h 2405260"/>
                    <a:gd name="connsiteX12" fmla="*/ 144533 w 1363321"/>
                    <a:gd name="connsiteY12" fmla="*/ 2405260 h 240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63321" h="2405260">
                      <a:moveTo>
                        <a:pt x="1115728" y="1080863"/>
                      </a:moveTo>
                      <a:cubicBezTo>
                        <a:pt x="1169494" y="1012379"/>
                        <a:pt x="1223261" y="943895"/>
                        <a:pt x="1258351" y="883901"/>
                      </a:cubicBezTo>
                      <a:cubicBezTo>
                        <a:pt x="1293441" y="823907"/>
                        <a:pt x="1309287" y="787685"/>
                        <a:pt x="1326266" y="720899"/>
                      </a:cubicBezTo>
                      <a:cubicBezTo>
                        <a:pt x="1343245" y="654113"/>
                        <a:pt x="1354564" y="548840"/>
                        <a:pt x="1360224" y="483186"/>
                      </a:cubicBezTo>
                      <a:cubicBezTo>
                        <a:pt x="1365884" y="417532"/>
                        <a:pt x="1362488" y="372253"/>
                        <a:pt x="1360224" y="326975"/>
                      </a:cubicBezTo>
                      <a:cubicBezTo>
                        <a:pt x="1357960" y="281697"/>
                        <a:pt x="1370411" y="255661"/>
                        <a:pt x="1346641" y="211515"/>
                      </a:cubicBezTo>
                      <a:cubicBezTo>
                        <a:pt x="1322871" y="167369"/>
                        <a:pt x="1277593" y="96055"/>
                        <a:pt x="1217601" y="62096"/>
                      </a:cubicBezTo>
                      <a:cubicBezTo>
                        <a:pt x="1157609" y="28137"/>
                        <a:pt x="1067055" y="11158"/>
                        <a:pt x="986688" y="7762"/>
                      </a:cubicBezTo>
                      <a:cubicBezTo>
                        <a:pt x="906321" y="4366"/>
                        <a:pt x="857648" y="-20537"/>
                        <a:pt x="735400" y="41721"/>
                      </a:cubicBezTo>
                      <a:cubicBezTo>
                        <a:pt x="613152" y="103979"/>
                        <a:pt x="374314" y="178689"/>
                        <a:pt x="253198" y="381310"/>
                      </a:cubicBezTo>
                      <a:cubicBezTo>
                        <a:pt x="132082" y="583931"/>
                        <a:pt x="40396" y="966535"/>
                        <a:pt x="8702" y="1257449"/>
                      </a:cubicBezTo>
                      <a:cubicBezTo>
                        <a:pt x="-22992" y="1548363"/>
                        <a:pt x="40396" y="1935495"/>
                        <a:pt x="63034" y="2126797"/>
                      </a:cubicBezTo>
                      <a:cubicBezTo>
                        <a:pt x="85672" y="2318099"/>
                        <a:pt x="144533" y="2405260"/>
                        <a:pt x="144533" y="240526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4" name="Freihandform 14"/>
                <p:cNvSpPr/>
                <p:nvPr/>
              </p:nvSpPr>
              <p:spPr>
                <a:xfrm flipH="1">
                  <a:off x="1456974" y="2442542"/>
                  <a:ext cx="87764" cy="140909"/>
                </a:xfrm>
                <a:custGeom>
                  <a:avLst/>
                  <a:gdLst>
                    <a:gd name="connsiteX0" fmla="*/ 978472 w 1232568"/>
                    <a:gd name="connsiteY0" fmla="*/ 937266 h 1975895"/>
                    <a:gd name="connsiteX1" fmla="*/ 1032805 w 1232568"/>
                    <a:gd name="connsiteY1" fmla="*/ 882932 h 1975895"/>
                    <a:gd name="connsiteX2" fmla="*/ 1100721 w 1232568"/>
                    <a:gd name="connsiteY2" fmla="*/ 889723 h 1975895"/>
                    <a:gd name="connsiteX3" fmla="*/ 1189011 w 1232568"/>
                    <a:gd name="connsiteY3" fmla="*/ 1005184 h 1975895"/>
                    <a:gd name="connsiteX4" fmla="*/ 1202594 w 1232568"/>
                    <a:gd name="connsiteY4" fmla="*/ 1134228 h 1975895"/>
                    <a:gd name="connsiteX5" fmla="*/ 1175428 w 1232568"/>
                    <a:gd name="connsiteY5" fmla="*/ 1358356 h 1975895"/>
                    <a:gd name="connsiteX6" fmla="*/ 1189011 w 1232568"/>
                    <a:gd name="connsiteY6" fmla="*/ 1575693 h 1975895"/>
                    <a:gd name="connsiteX7" fmla="*/ 1229761 w 1232568"/>
                    <a:gd name="connsiteY7" fmla="*/ 1738696 h 1975895"/>
                    <a:gd name="connsiteX8" fmla="*/ 1209386 w 1232568"/>
                    <a:gd name="connsiteY8" fmla="*/ 1894907 h 1975895"/>
                    <a:gd name="connsiteX9" fmla="*/ 1053180 w 1232568"/>
                    <a:gd name="connsiteY9" fmla="*/ 1962825 h 1975895"/>
                    <a:gd name="connsiteX10" fmla="*/ 890182 w 1232568"/>
                    <a:gd name="connsiteY10" fmla="*/ 1962825 h 1975895"/>
                    <a:gd name="connsiteX11" fmla="*/ 713601 w 1232568"/>
                    <a:gd name="connsiteY11" fmla="*/ 1826989 h 1975895"/>
                    <a:gd name="connsiteX12" fmla="*/ 516646 w 1232568"/>
                    <a:gd name="connsiteY12" fmla="*/ 1731904 h 1975895"/>
                    <a:gd name="connsiteX13" fmla="*/ 292524 w 1232568"/>
                    <a:gd name="connsiteY13" fmla="*/ 1670778 h 1975895"/>
                    <a:gd name="connsiteX14" fmla="*/ 163484 w 1232568"/>
                    <a:gd name="connsiteY14" fmla="*/ 1596069 h 1975895"/>
                    <a:gd name="connsiteX15" fmla="*/ 54819 w 1232568"/>
                    <a:gd name="connsiteY15" fmla="*/ 1453441 h 1975895"/>
                    <a:gd name="connsiteX16" fmla="*/ 486 w 1232568"/>
                    <a:gd name="connsiteY16" fmla="*/ 1236104 h 1975895"/>
                    <a:gd name="connsiteX17" fmla="*/ 34444 w 1232568"/>
                    <a:gd name="connsiteY17" fmla="*/ 1005184 h 1975895"/>
                    <a:gd name="connsiteX18" fmla="*/ 136318 w 1232568"/>
                    <a:gd name="connsiteY18" fmla="*/ 862556 h 1975895"/>
                    <a:gd name="connsiteX19" fmla="*/ 244983 w 1232568"/>
                    <a:gd name="connsiteY19" fmla="*/ 733513 h 1975895"/>
                    <a:gd name="connsiteX20" fmla="*/ 306107 w 1232568"/>
                    <a:gd name="connsiteY20" fmla="*/ 611260 h 1975895"/>
                    <a:gd name="connsiteX21" fmla="*/ 394397 w 1232568"/>
                    <a:gd name="connsiteY21" fmla="*/ 455050 h 1975895"/>
                    <a:gd name="connsiteX22" fmla="*/ 652477 w 1232568"/>
                    <a:gd name="connsiteY22" fmla="*/ 332797 h 1975895"/>
                    <a:gd name="connsiteX23" fmla="*/ 829058 w 1232568"/>
                    <a:gd name="connsiteY23" fmla="*/ 230921 h 1975895"/>
                    <a:gd name="connsiteX24" fmla="*/ 998847 w 1232568"/>
                    <a:gd name="connsiteY24" fmla="*/ 0 h 1975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232568" h="1975895">
                      <a:moveTo>
                        <a:pt x="978472" y="937266"/>
                      </a:moveTo>
                      <a:cubicBezTo>
                        <a:pt x="995451" y="914061"/>
                        <a:pt x="1012430" y="890856"/>
                        <a:pt x="1032805" y="882932"/>
                      </a:cubicBezTo>
                      <a:cubicBezTo>
                        <a:pt x="1053180" y="875008"/>
                        <a:pt x="1074687" y="869348"/>
                        <a:pt x="1100721" y="889723"/>
                      </a:cubicBezTo>
                      <a:cubicBezTo>
                        <a:pt x="1126755" y="910098"/>
                        <a:pt x="1172032" y="964433"/>
                        <a:pt x="1189011" y="1005184"/>
                      </a:cubicBezTo>
                      <a:cubicBezTo>
                        <a:pt x="1205990" y="1045935"/>
                        <a:pt x="1204858" y="1075366"/>
                        <a:pt x="1202594" y="1134228"/>
                      </a:cubicBezTo>
                      <a:cubicBezTo>
                        <a:pt x="1200330" y="1193090"/>
                        <a:pt x="1177692" y="1284779"/>
                        <a:pt x="1175428" y="1358356"/>
                      </a:cubicBezTo>
                      <a:cubicBezTo>
                        <a:pt x="1173164" y="1431933"/>
                        <a:pt x="1179956" y="1512303"/>
                        <a:pt x="1189011" y="1575693"/>
                      </a:cubicBezTo>
                      <a:cubicBezTo>
                        <a:pt x="1198066" y="1639083"/>
                        <a:pt x="1226365" y="1685494"/>
                        <a:pt x="1229761" y="1738696"/>
                      </a:cubicBezTo>
                      <a:cubicBezTo>
                        <a:pt x="1233157" y="1791898"/>
                        <a:pt x="1238816" y="1857552"/>
                        <a:pt x="1209386" y="1894907"/>
                      </a:cubicBezTo>
                      <a:cubicBezTo>
                        <a:pt x="1179956" y="1932262"/>
                        <a:pt x="1106381" y="1951505"/>
                        <a:pt x="1053180" y="1962825"/>
                      </a:cubicBezTo>
                      <a:cubicBezTo>
                        <a:pt x="999979" y="1974145"/>
                        <a:pt x="946778" y="1985464"/>
                        <a:pt x="890182" y="1962825"/>
                      </a:cubicBezTo>
                      <a:cubicBezTo>
                        <a:pt x="833586" y="1940186"/>
                        <a:pt x="775857" y="1865476"/>
                        <a:pt x="713601" y="1826989"/>
                      </a:cubicBezTo>
                      <a:cubicBezTo>
                        <a:pt x="651345" y="1788502"/>
                        <a:pt x="586825" y="1757939"/>
                        <a:pt x="516646" y="1731904"/>
                      </a:cubicBezTo>
                      <a:cubicBezTo>
                        <a:pt x="446467" y="1705869"/>
                        <a:pt x="351384" y="1693417"/>
                        <a:pt x="292524" y="1670778"/>
                      </a:cubicBezTo>
                      <a:cubicBezTo>
                        <a:pt x="233664" y="1648139"/>
                        <a:pt x="203101" y="1632292"/>
                        <a:pt x="163484" y="1596069"/>
                      </a:cubicBezTo>
                      <a:cubicBezTo>
                        <a:pt x="123867" y="1559846"/>
                        <a:pt x="81985" y="1513435"/>
                        <a:pt x="54819" y="1453441"/>
                      </a:cubicBezTo>
                      <a:cubicBezTo>
                        <a:pt x="27653" y="1393447"/>
                        <a:pt x="3882" y="1310813"/>
                        <a:pt x="486" y="1236104"/>
                      </a:cubicBezTo>
                      <a:cubicBezTo>
                        <a:pt x="-2910" y="1161395"/>
                        <a:pt x="11805" y="1067442"/>
                        <a:pt x="34444" y="1005184"/>
                      </a:cubicBezTo>
                      <a:cubicBezTo>
                        <a:pt x="57083" y="942926"/>
                        <a:pt x="101228" y="907834"/>
                        <a:pt x="136318" y="862556"/>
                      </a:cubicBezTo>
                      <a:cubicBezTo>
                        <a:pt x="171408" y="817278"/>
                        <a:pt x="216685" y="775396"/>
                        <a:pt x="244983" y="733513"/>
                      </a:cubicBezTo>
                      <a:cubicBezTo>
                        <a:pt x="273281" y="691630"/>
                        <a:pt x="281205" y="657670"/>
                        <a:pt x="306107" y="611260"/>
                      </a:cubicBezTo>
                      <a:cubicBezTo>
                        <a:pt x="331009" y="564850"/>
                        <a:pt x="336669" y="501460"/>
                        <a:pt x="394397" y="455050"/>
                      </a:cubicBezTo>
                      <a:cubicBezTo>
                        <a:pt x="452125" y="408639"/>
                        <a:pt x="580034" y="370152"/>
                        <a:pt x="652477" y="332797"/>
                      </a:cubicBezTo>
                      <a:cubicBezTo>
                        <a:pt x="724920" y="295442"/>
                        <a:pt x="771330" y="286387"/>
                        <a:pt x="829058" y="230921"/>
                      </a:cubicBezTo>
                      <a:cubicBezTo>
                        <a:pt x="886786" y="175455"/>
                        <a:pt x="998847" y="0"/>
                        <a:pt x="998847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5" name="Freihandform 15"/>
                <p:cNvSpPr/>
                <p:nvPr/>
              </p:nvSpPr>
              <p:spPr>
                <a:xfrm flipH="1">
                  <a:off x="1461043" y="2512288"/>
                  <a:ext cx="10639" cy="29545"/>
                </a:xfrm>
                <a:custGeom>
                  <a:avLst/>
                  <a:gdLst>
                    <a:gd name="connsiteX0" fmla="*/ 142623 w 149415"/>
                    <a:gd name="connsiteY0" fmla="*/ 414298 h 414298"/>
                    <a:gd name="connsiteX1" fmla="*/ 54333 w 149415"/>
                    <a:gd name="connsiteY1" fmla="*/ 393923 h 414298"/>
                    <a:gd name="connsiteX2" fmla="*/ 20375 w 149415"/>
                    <a:gd name="connsiteY2" fmla="*/ 326005 h 414298"/>
                    <a:gd name="connsiteX3" fmla="*/ 0 w 149415"/>
                    <a:gd name="connsiteY3" fmla="*/ 251295 h 414298"/>
                    <a:gd name="connsiteX4" fmla="*/ 0 w 149415"/>
                    <a:gd name="connsiteY4" fmla="*/ 196961 h 414298"/>
                    <a:gd name="connsiteX5" fmla="*/ 20375 w 149415"/>
                    <a:gd name="connsiteY5" fmla="*/ 142627 h 414298"/>
                    <a:gd name="connsiteX6" fmla="*/ 54333 w 149415"/>
                    <a:gd name="connsiteY6" fmla="*/ 67917 h 414298"/>
                    <a:gd name="connsiteX7" fmla="*/ 108666 w 149415"/>
                    <a:gd name="connsiteY7" fmla="*/ 33958 h 414298"/>
                    <a:gd name="connsiteX8" fmla="*/ 149415 w 149415"/>
                    <a:gd name="connsiteY8" fmla="*/ 0 h 414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9415" h="414298">
                      <a:moveTo>
                        <a:pt x="142623" y="414298"/>
                      </a:moveTo>
                      <a:cubicBezTo>
                        <a:pt x="108665" y="411468"/>
                        <a:pt x="74708" y="408639"/>
                        <a:pt x="54333" y="393923"/>
                      </a:cubicBezTo>
                      <a:cubicBezTo>
                        <a:pt x="33958" y="379207"/>
                        <a:pt x="29430" y="349776"/>
                        <a:pt x="20375" y="326005"/>
                      </a:cubicBezTo>
                      <a:cubicBezTo>
                        <a:pt x="11319" y="302234"/>
                        <a:pt x="3396" y="272802"/>
                        <a:pt x="0" y="251295"/>
                      </a:cubicBezTo>
                      <a:cubicBezTo>
                        <a:pt x="-3396" y="229788"/>
                        <a:pt x="-3396" y="215072"/>
                        <a:pt x="0" y="196961"/>
                      </a:cubicBezTo>
                      <a:cubicBezTo>
                        <a:pt x="3396" y="178850"/>
                        <a:pt x="11320" y="164134"/>
                        <a:pt x="20375" y="142627"/>
                      </a:cubicBezTo>
                      <a:cubicBezTo>
                        <a:pt x="29430" y="121120"/>
                        <a:pt x="39618" y="86028"/>
                        <a:pt x="54333" y="67917"/>
                      </a:cubicBezTo>
                      <a:cubicBezTo>
                        <a:pt x="69048" y="49806"/>
                        <a:pt x="92819" y="45277"/>
                        <a:pt x="108666" y="33958"/>
                      </a:cubicBezTo>
                      <a:cubicBezTo>
                        <a:pt x="124513" y="22638"/>
                        <a:pt x="149415" y="0"/>
                        <a:pt x="149415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72" name="Freeform 372">
              <a:extLst>
                <a:ext uri="{FF2B5EF4-FFF2-40B4-BE49-F238E27FC236}">
                  <a16:creationId xmlns:a16="http://schemas.microsoft.com/office/drawing/2014/main" xmlns="" id="{8D98D3E4-027D-3D4F-9DDA-75624714AFB4}"/>
                </a:ext>
              </a:extLst>
            </p:cNvPr>
            <p:cNvSpPr/>
            <p:nvPr/>
          </p:nvSpPr>
          <p:spPr>
            <a:xfrm>
              <a:off x="4513916" y="2329863"/>
              <a:ext cx="2358144" cy="2650798"/>
            </a:xfrm>
            <a:custGeom>
              <a:avLst/>
              <a:gdLst>
                <a:gd name="connsiteX0" fmla="*/ 0 w 1640179"/>
                <a:gd name="connsiteY0" fmla="*/ 0 h 1843731"/>
                <a:gd name="connsiteX1" fmla="*/ 434647 w 1640179"/>
                <a:gd name="connsiteY1" fmla="*/ 291132 h 1843731"/>
                <a:gd name="connsiteX2" fmla="*/ 471551 w 1640179"/>
                <a:gd name="connsiteY2" fmla="*/ 902099 h 1843731"/>
                <a:gd name="connsiteX3" fmla="*/ 643770 w 1640179"/>
                <a:gd name="connsiteY3" fmla="*/ 1435157 h 1843731"/>
                <a:gd name="connsiteX4" fmla="*/ 1295741 w 1640179"/>
                <a:gd name="connsiteY4" fmla="*/ 1800097 h 1843731"/>
                <a:gd name="connsiteX5" fmla="*/ 1640179 w 1640179"/>
                <a:gd name="connsiteY5" fmla="*/ 1837001 h 1843731"/>
                <a:gd name="connsiteX6" fmla="*/ 1640179 w 1640179"/>
                <a:gd name="connsiteY6" fmla="*/ 1837001 h 184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0179" h="1843731">
                  <a:moveTo>
                    <a:pt x="0" y="0"/>
                  </a:moveTo>
                  <a:cubicBezTo>
                    <a:pt x="178027" y="70391"/>
                    <a:pt x="356055" y="140782"/>
                    <a:pt x="434647" y="291132"/>
                  </a:cubicBezTo>
                  <a:cubicBezTo>
                    <a:pt x="513239" y="441482"/>
                    <a:pt x="436697" y="711428"/>
                    <a:pt x="471551" y="902099"/>
                  </a:cubicBezTo>
                  <a:cubicBezTo>
                    <a:pt x="506405" y="1092770"/>
                    <a:pt x="506405" y="1285491"/>
                    <a:pt x="643770" y="1435157"/>
                  </a:cubicBezTo>
                  <a:cubicBezTo>
                    <a:pt x="781135" y="1584823"/>
                    <a:pt x="1129673" y="1733123"/>
                    <a:pt x="1295741" y="1800097"/>
                  </a:cubicBezTo>
                  <a:cubicBezTo>
                    <a:pt x="1461809" y="1867071"/>
                    <a:pt x="1640179" y="1837001"/>
                    <a:pt x="1640179" y="1837001"/>
                  </a:cubicBezTo>
                  <a:lnTo>
                    <a:pt x="1640179" y="1837001"/>
                  </a:ln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endParaRPr lang="de-DE"/>
            </a:p>
          </p:txBody>
        </p:sp>
        <p:sp>
          <p:nvSpPr>
            <p:cNvPr id="73" name="Freeform 28">
              <a:extLst>
                <a:ext uri="{FF2B5EF4-FFF2-40B4-BE49-F238E27FC236}">
                  <a16:creationId xmlns:a16="http://schemas.microsoft.com/office/drawing/2014/main" xmlns="" id="{AC126E88-F99F-4F4B-807C-562A5083652E}"/>
                </a:ext>
              </a:extLst>
            </p:cNvPr>
            <p:cNvSpPr/>
            <p:nvPr/>
          </p:nvSpPr>
          <p:spPr>
            <a:xfrm>
              <a:off x="3293576" y="1203706"/>
              <a:ext cx="3596170" cy="3749593"/>
            </a:xfrm>
            <a:custGeom>
              <a:avLst/>
              <a:gdLst>
                <a:gd name="connsiteX0" fmla="*/ 0 w 2501273"/>
                <a:gd name="connsiteY0" fmla="*/ 524957 h 2607985"/>
                <a:gd name="connsiteX1" fmla="*/ 282931 w 2501273"/>
                <a:gd name="connsiteY1" fmla="*/ 205122 h 2607985"/>
                <a:gd name="connsiteX2" fmla="*/ 725779 w 2501273"/>
                <a:gd name="connsiteY2" fmla="*/ 16502 h 2607985"/>
                <a:gd name="connsiteX3" fmla="*/ 1152226 w 2501273"/>
                <a:gd name="connsiteY3" fmla="*/ 37004 h 2607985"/>
                <a:gd name="connsiteX4" fmla="*/ 1496663 w 2501273"/>
                <a:gd name="connsiteY4" fmla="*/ 258428 h 2607985"/>
                <a:gd name="connsiteX5" fmla="*/ 1709887 w 2501273"/>
                <a:gd name="connsiteY5" fmla="*/ 598765 h 2607985"/>
                <a:gd name="connsiteX6" fmla="*/ 1832900 w 2501273"/>
                <a:gd name="connsiteY6" fmla="*/ 959605 h 2607985"/>
                <a:gd name="connsiteX7" fmla="*/ 1865704 w 2501273"/>
                <a:gd name="connsiteY7" fmla="*/ 1476261 h 2607985"/>
                <a:gd name="connsiteX8" fmla="*/ 1906708 w 2501273"/>
                <a:gd name="connsiteY8" fmla="*/ 1705886 h 2607985"/>
                <a:gd name="connsiteX9" fmla="*/ 2013320 w 2501273"/>
                <a:gd name="connsiteY9" fmla="*/ 2013420 h 2607985"/>
                <a:gd name="connsiteX10" fmla="*/ 2160936 w 2501273"/>
                <a:gd name="connsiteY10" fmla="*/ 2247146 h 2607985"/>
                <a:gd name="connsiteX11" fmla="*/ 2501273 w 2501273"/>
                <a:gd name="connsiteY11" fmla="*/ 2607985 h 260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01273" h="2607985">
                  <a:moveTo>
                    <a:pt x="0" y="524957"/>
                  </a:moveTo>
                  <a:cubicBezTo>
                    <a:pt x="80984" y="407410"/>
                    <a:pt x="161968" y="289864"/>
                    <a:pt x="282931" y="205122"/>
                  </a:cubicBezTo>
                  <a:cubicBezTo>
                    <a:pt x="403894" y="120380"/>
                    <a:pt x="580897" y="44522"/>
                    <a:pt x="725779" y="16502"/>
                  </a:cubicBezTo>
                  <a:cubicBezTo>
                    <a:pt x="870662" y="-11518"/>
                    <a:pt x="1023745" y="-3317"/>
                    <a:pt x="1152226" y="37004"/>
                  </a:cubicBezTo>
                  <a:cubicBezTo>
                    <a:pt x="1280707" y="77325"/>
                    <a:pt x="1403720" y="164801"/>
                    <a:pt x="1496663" y="258428"/>
                  </a:cubicBezTo>
                  <a:cubicBezTo>
                    <a:pt x="1589606" y="352055"/>
                    <a:pt x="1653848" y="481902"/>
                    <a:pt x="1709887" y="598765"/>
                  </a:cubicBezTo>
                  <a:cubicBezTo>
                    <a:pt x="1765926" y="715628"/>
                    <a:pt x="1806931" y="813356"/>
                    <a:pt x="1832900" y="959605"/>
                  </a:cubicBezTo>
                  <a:cubicBezTo>
                    <a:pt x="1858869" y="1105854"/>
                    <a:pt x="1853403" y="1351881"/>
                    <a:pt x="1865704" y="1476261"/>
                  </a:cubicBezTo>
                  <a:cubicBezTo>
                    <a:pt x="1878005" y="1600641"/>
                    <a:pt x="1882105" y="1616360"/>
                    <a:pt x="1906708" y="1705886"/>
                  </a:cubicBezTo>
                  <a:cubicBezTo>
                    <a:pt x="1931311" y="1795412"/>
                    <a:pt x="1970949" y="1923210"/>
                    <a:pt x="2013320" y="2013420"/>
                  </a:cubicBezTo>
                  <a:cubicBezTo>
                    <a:pt x="2055691" y="2103630"/>
                    <a:pt x="2079611" y="2148052"/>
                    <a:pt x="2160936" y="2247146"/>
                  </a:cubicBezTo>
                  <a:cubicBezTo>
                    <a:pt x="2242261" y="2346240"/>
                    <a:pt x="2371767" y="2477112"/>
                    <a:pt x="2501273" y="2607985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/>
            </a:p>
          </p:txBody>
        </p:sp>
        <p:sp>
          <p:nvSpPr>
            <p:cNvPr id="74" name="Freeform 371">
              <a:extLst>
                <a:ext uri="{FF2B5EF4-FFF2-40B4-BE49-F238E27FC236}">
                  <a16:creationId xmlns:a16="http://schemas.microsoft.com/office/drawing/2014/main" xmlns="" id="{303A9503-083E-CC4E-BE36-3076F8C1962E}"/>
                </a:ext>
              </a:extLst>
            </p:cNvPr>
            <p:cNvSpPr/>
            <p:nvPr/>
          </p:nvSpPr>
          <p:spPr>
            <a:xfrm>
              <a:off x="3871322" y="1779459"/>
              <a:ext cx="3012529" cy="3185631"/>
            </a:xfrm>
            <a:custGeom>
              <a:avLst/>
              <a:gdLst>
                <a:gd name="connsiteX0" fmla="*/ 0 w 2095329"/>
                <a:gd name="connsiteY0" fmla="*/ 169604 h 2215728"/>
                <a:gd name="connsiteX1" fmla="*/ 393643 w 2095329"/>
                <a:gd name="connsiteY1" fmla="*/ 5586 h 2215728"/>
                <a:gd name="connsiteX2" fmla="*/ 787286 w 2095329"/>
                <a:gd name="connsiteY2" fmla="*/ 67093 h 2215728"/>
                <a:gd name="connsiteX3" fmla="*/ 1037413 w 2095329"/>
                <a:gd name="connsiteY3" fmla="*/ 341823 h 2215728"/>
                <a:gd name="connsiteX4" fmla="*/ 1172728 w 2095329"/>
                <a:gd name="connsiteY4" fmla="*/ 706763 h 2215728"/>
                <a:gd name="connsiteX5" fmla="*/ 1226034 w 2095329"/>
                <a:gd name="connsiteY5" fmla="*/ 1129109 h 2215728"/>
                <a:gd name="connsiteX6" fmla="*/ 1226034 w 2095329"/>
                <a:gd name="connsiteY6" fmla="*/ 1502250 h 2215728"/>
                <a:gd name="connsiteX7" fmla="*/ 1340846 w 2095329"/>
                <a:gd name="connsiteY7" fmla="*/ 1797482 h 2215728"/>
                <a:gd name="connsiteX8" fmla="*/ 1660681 w 2095329"/>
                <a:gd name="connsiteY8" fmla="*/ 2072212 h 2215728"/>
                <a:gd name="connsiteX9" fmla="*/ 2095329 w 2095329"/>
                <a:gd name="connsiteY9" fmla="*/ 2215728 h 22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329" h="2215728">
                  <a:moveTo>
                    <a:pt x="0" y="169604"/>
                  </a:moveTo>
                  <a:cubicBezTo>
                    <a:pt x="131214" y="96137"/>
                    <a:pt x="262429" y="22671"/>
                    <a:pt x="393643" y="5586"/>
                  </a:cubicBezTo>
                  <a:cubicBezTo>
                    <a:pt x="524857" y="-11499"/>
                    <a:pt x="679991" y="11054"/>
                    <a:pt x="787286" y="67093"/>
                  </a:cubicBezTo>
                  <a:cubicBezTo>
                    <a:pt x="894581" y="123132"/>
                    <a:pt x="973173" y="235211"/>
                    <a:pt x="1037413" y="341823"/>
                  </a:cubicBezTo>
                  <a:cubicBezTo>
                    <a:pt x="1101653" y="448435"/>
                    <a:pt x="1141291" y="575549"/>
                    <a:pt x="1172728" y="706763"/>
                  </a:cubicBezTo>
                  <a:cubicBezTo>
                    <a:pt x="1204165" y="837977"/>
                    <a:pt x="1217150" y="996528"/>
                    <a:pt x="1226034" y="1129109"/>
                  </a:cubicBezTo>
                  <a:cubicBezTo>
                    <a:pt x="1234918" y="1261690"/>
                    <a:pt x="1206899" y="1390855"/>
                    <a:pt x="1226034" y="1502250"/>
                  </a:cubicBezTo>
                  <a:cubicBezTo>
                    <a:pt x="1245169" y="1613645"/>
                    <a:pt x="1268405" y="1702488"/>
                    <a:pt x="1340846" y="1797482"/>
                  </a:cubicBezTo>
                  <a:cubicBezTo>
                    <a:pt x="1413287" y="1892476"/>
                    <a:pt x="1534934" y="2002504"/>
                    <a:pt x="1660681" y="2072212"/>
                  </a:cubicBezTo>
                  <a:cubicBezTo>
                    <a:pt x="1786428" y="2141920"/>
                    <a:pt x="1940878" y="2178824"/>
                    <a:pt x="2095329" y="2215728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de-DE"/>
            </a:p>
          </p:txBody>
        </p:sp>
        <p:grpSp>
          <p:nvGrpSpPr>
            <p:cNvPr id="75" name="Group 23">
              <a:extLst>
                <a:ext uri="{FF2B5EF4-FFF2-40B4-BE49-F238E27FC236}">
                  <a16:creationId xmlns:a16="http://schemas.microsoft.com/office/drawing/2014/main" xmlns="" id="{D3B4B0C6-383A-074D-B563-6B74BBE2E0E3}"/>
                </a:ext>
              </a:extLst>
            </p:cNvPr>
            <p:cNvGrpSpPr/>
            <p:nvPr/>
          </p:nvGrpSpPr>
          <p:grpSpPr>
            <a:xfrm>
              <a:off x="3145209" y="1804798"/>
              <a:ext cx="301648" cy="301651"/>
              <a:chOff x="3009044" y="1066117"/>
              <a:chExt cx="697493" cy="697499"/>
            </a:xfrm>
          </p:grpSpPr>
          <p:sp>
            <p:nvSpPr>
              <p:cNvPr id="118" name="Oval 2">
                <a:extLst>
                  <a:ext uri="{FF2B5EF4-FFF2-40B4-BE49-F238E27FC236}">
                    <a16:creationId xmlns:a16="http://schemas.microsoft.com/office/drawing/2014/main" xmlns="" id="{5D8F56C5-E590-244E-B899-29A861F38A4B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19" name="Oval 2">
                <a:extLst>
                  <a:ext uri="{FF2B5EF4-FFF2-40B4-BE49-F238E27FC236}">
                    <a16:creationId xmlns:a16="http://schemas.microsoft.com/office/drawing/2014/main" xmlns="" id="{FDAB7726-29EB-EA4A-AC81-C431C3CFFDCD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76" name="Group 309">
              <a:extLst>
                <a:ext uri="{FF2B5EF4-FFF2-40B4-BE49-F238E27FC236}">
                  <a16:creationId xmlns:a16="http://schemas.microsoft.com/office/drawing/2014/main" xmlns="" id="{F0EB07C7-7495-E243-8574-3FFC050C2351}"/>
                </a:ext>
              </a:extLst>
            </p:cNvPr>
            <p:cNvGrpSpPr/>
            <p:nvPr/>
          </p:nvGrpSpPr>
          <p:grpSpPr>
            <a:xfrm>
              <a:off x="3552973" y="1345943"/>
              <a:ext cx="301648" cy="301651"/>
              <a:chOff x="3009044" y="1066117"/>
              <a:chExt cx="697493" cy="697499"/>
            </a:xfrm>
          </p:grpSpPr>
          <p:sp>
            <p:nvSpPr>
              <p:cNvPr id="116" name="Oval 310">
                <a:extLst>
                  <a:ext uri="{FF2B5EF4-FFF2-40B4-BE49-F238E27FC236}">
                    <a16:creationId xmlns:a16="http://schemas.microsoft.com/office/drawing/2014/main" xmlns="" id="{9ADF2A12-BB7B-794C-AD97-A2C54406CAB3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17" name="Oval 2">
                <a:extLst>
                  <a:ext uri="{FF2B5EF4-FFF2-40B4-BE49-F238E27FC236}">
                    <a16:creationId xmlns:a16="http://schemas.microsoft.com/office/drawing/2014/main" xmlns="" id="{218E9DBA-B189-3A4F-947E-F96CEE276766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77" name="Group 321">
              <a:extLst>
                <a:ext uri="{FF2B5EF4-FFF2-40B4-BE49-F238E27FC236}">
                  <a16:creationId xmlns:a16="http://schemas.microsoft.com/office/drawing/2014/main" xmlns="" id="{99D5284A-E7A3-1F43-9F54-234B9F99F982}"/>
                </a:ext>
              </a:extLst>
            </p:cNvPr>
            <p:cNvGrpSpPr/>
            <p:nvPr/>
          </p:nvGrpSpPr>
          <p:grpSpPr>
            <a:xfrm>
              <a:off x="4189670" y="1074754"/>
              <a:ext cx="301648" cy="301651"/>
              <a:chOff x="3009044" y="1066117"/>
              <a:chExt cx="697493" cy="697499"/>
            </a:xfrm>
          </p:grpSpPr>
          <p:sp>
            <p:nvSpPr>
              <p:cNvPr id="114" name="Oval 323">
                <a:extLst>
                  <a:ext uri="{FF2B5EF4-FFF2-40B4-BE49-F238E27FC236}">
                    <a16:creationId xmlns:a16="http://schemas.microsoft.com/office/drawing/2014/main" xmlns="" id="{82A5B5F5-CC90-5B4F-9512-BD6CDFE8A9C1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15" name="Oval 2">
                <a:extLst>
                  <a:ext uri="{FF2B5EF4-FFF2-40B4-BE49-F238E27FC236}">
                    <a16:creationId xmlns:a16="http://schemas.microsoft.com/office/drawing/2014/main" xmlns="" id="{7F067EAB-EF33-9F40-860B-61E8D8A85F9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78" name="Group 326">
              <a:extLst>
                <a:ext uri="{FF2B5EF4-FFF2-40B4-BE49-F238E27FC236}">
                  <a16:creationId xmlns:a16="http://schemas.microsoft.com/office/drawing/2014/main" xmlns="" id="{9B00AE4F-0689-4541-A961-F84D862E2628}"/>
                </a:ext>
              </a:extLst>
            </p:cNvPr>
            <p:cNvGrpSpPr/>
            <p:nvPr/>
          </p:nvGrpSpPr>
          <p:grpSpPr>
            <a:xfrm>
              <a:off x="4796976" y="1104232"/>
              <a:ext cx="301648" cy="301651"/>
              <a:chOff x="3009044" y="1066117"/>
              <a:chExt cx="697493" cy="697499"/>
            </a:xfrm>
          </p:grpSpPr>
          <p:sp>
            <p:nvSpPr>
              <p:cNvPr id="112" name="Oval 333">
                <a:extLst>
                  <a:ext uri="{FF2B5EF4-FFF2-40B4-BE49-F238E27FC236}">
                    <a16:creationId xmlns:a16="http://schemas.microsoft.com/office/drawing/2014/main" xmlns="" id="{DB179556-66C5-C447-9281-ED230159FBF8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13" name="Oval 2">
                <a:extLst>
                  <a:ext uri="{FF2B5EF4-FFF2-40B4-BE49-F238E27FC236}">
                    <a16:creationId xmlns:a16="http://schemas.microsoft.com/office/drawing/2014/main" xmlns="" id="{AA1EA274-9187-2247-A16C-8E1BF4A1F6D2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79" name="Group 338">
              <a:extLst>
                <a:ext uri="{FF2B5EF4-FFF2-40B4-BE49-F238E27FC236}">
                  <a16:creationId xmlns:a16="http://schemas.microsoft.com/office/drawing/2014/main" xmlns="" id="{A374E512-28AA-534D-9880-43AA325CA290}"/>
                </a:ext>
              </a:extLst>
            </p:cNvPr>
            <p:cNvGrpSpPr/>
            <p:nvPr/>
          </p:nvGrpSpPr>
          <p:grpSpPr>
            <a:xfrm>
              <a:off x="3723938" y="1870630"/>
              <a:ext cx="301648" cy="301651"/>
              <a:chOff x="3009044" y="1066117"/>
              <a:chExt cx="697493" cy="697499"/>
            </a:xfrm>
          </p:grpSpPr>
          <p:sp>
            <p:nvSpPr>
              <p:cNvPr id="110" name="Oval 339">
                <a:extLst>
                  <a:ext uri="{FF2B5EF4-FFF2-40B4-BE49-F238E27FC236}">
                    <a16:creationId xmlns:a16="http://schemas.microsoft.com/office/drawing/2014/main" xmlns="" id="{D9E541C7-6F89-1F4C-9B13-ADB10E77560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11" name="Oval 2">
                <a:extLst>
                  <a:ext uri="{FF2B5EF4-FFF2-40B4-BE49-F238E27FC236}">
                    <a16:creationId xmlns:a16="http://schemas.microsoft.com/office/drawing/2014/main" xmlns="" id="{CE77D289-56D0-D844-8669-35237FB2D26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80" name="Group 341">
              <a:extLst>
                <a:ext uri="{FF2B5EF4-FFF2-40B4-BE49-F238E27FC236}">
                  <a16:creationId xmlns:a16="http://schemas.microsoft.com/office/drawing/2014/main" xmlns="" id="{B6C6455C-F7DA-3043-A885-6E09FF2D1971}"/>
                </a:ext>
              </a:extLst>
            </p:cNvPr>
            <p:cNvGrpSpPr/>
            <p:nvPr/>
          </p:nvGrpSpPr>
          <p:grpSpPr>
            <a:xfrm>
              <a:off x="4283997" y="1634816"/>
              <a:ext cx="301648" cy="301651"/>
              <a:chOff x="3009044" y="1066117"/>
              <a:chExt cx="697493" cy="697499"/>
            </a:xfrm>
          </p:grpSpPr>
          <p:sp>
            <p:nvSpPr>
              <p:cNvPr id="108" name="Oval 342">
                <a:extLst>
                  <a:ext uri="{FF2B5EF4-FFF2-40B4-BE49-F238E27FC236}">
                    <a16:creationId xmlns:a16="http://schemas.microsoft.com/office/drawing/2014/main" xmlns="" id="{367B9E92-0312-ED41-A651-B2DE7B265DA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09" name="Oval 2">
                <a:extLst>
                  <a:ext uri="{FF2B5EF4-FFF2-40B4-BE49-F238E27FC236}">
                    <a16:creationId xmlns:a16="http://schemas.microsoft.com/office/drawing/2014/main" xmlns="" id="{0EE9C2F0-0356-014A-8A1E-A535B2BF86E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81" name="Group 344">
              <a:extLst>
                <a:ext uri="{FF2B5EF4-FFF2-40B4-BE49-F238E27FC236}">
                  <a16:creationId xmlns:a16="http://schemas.microsoft.com/office/drawing/2014/main" xmlns="" id="{704B073F-16DB-8B44-B547-B44B54512BA1}"/>
                </a:ext>
              </a:extLst>
            </p:cNvPr>
            <p:cNvGrpSpPr/>
            <p:nvPr/>
          </p:nvGrpSpPr>
          <p:grpSpPr>
            <a:xfrm>
              <a:off x="4849951" y="1723245"/>
              <a:ext cx="301648" cy="301651"/>
              <a:chOff x="3009044" y="1066117"/>
              <a:chExt cx="697493" cy="697499"/>
            </a:xfrm>
          </p:grpSpPr>
          <p:sp>
            <p:nvSpPr>
              <p:cNvPr id="106" name="Oval 345">
                <a:extLst>
                  <a:ext uri="{FF2B5EF4-FFF2-40B4-BE49-F238E27FC236}">
                    <a16:creationId xmlns:a16="http://schemas.microsoft.com/office/drawing/2014/main" xmlns="" id="{4A4B72B7-F617-3F4B-B2AD-865907464F0E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07" name="Oval 2">
                <a:extLst>
                  <a:ext uri="{FF2B5EF4-FFF2-40B4-BE49-F238E27FC236}">
                    <a16:creationId xmlns:a16="http://schemas.microsoft.com/office/drawing/2014/main" xmlns="" id="{6915A090-FAE1-354B-A4FC-6432DA34E00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82" name="Group 347">
              <a:extLst>
                <a:ext uri="{FF2B5EF4-FFF2-40B4-BE49-F238E27FC236}">
                  <a16:creationId xmlns:a16="http://schemas.microsoft.com/office/drawing/2014/main" xmlns="" id="{FA288B67-31B6-A946-85CA-F7F44136AC7D}"/>
                </a:ext>
              </a:extLst>
            </p:cNvPr>
            <p:cNvGrpSpPr/>
            <p:nvPr/>
          </p:nvGrpSpPr>
          <p:grpSpPr>
            <a:xfrm>
              <a:off x="5292104" y="1422581"/>
              <a:ext cx="301648" cy="301651"/>
              <a:chOff x="3009044" y="1066117"/>
              <a:chExt cx="697493" cy="697499"/>
            </a:xfrm>
          </p:grpSpPr>
          <p:sp>
            <p:nvSpPr>
              <p:cNvPr id="104" name="Oval 348">
                <a:extLst>
                  <a:ext uri="{FF2B5EF4-FFF2-40B4-BE49-F238E27FC236}">
                    <a16:creationId xmlns:a16="http://schemas.microsoft.com/office/drawing/2014/main" xmlns="" id="{16F31111-8F3B-EF46-85EB-411A76521B8C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05" name="Oval 2">
                <a:extLst>
                  <a:ext uri="{FF2B5EF4-FFF2-40B4-BE49-F238E27FC236}">
                    <a16:creationId xmlns:a16="http://schemas.microsoft.com/office/drawing/2014/main" xmlns="" id="{C5A18B97-3EB8-D041-9DFD-8D84BDECFA4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83" name="Group 350">
              <a:extLst>
                <a:ext uri="{FF2B5EF4-FFF2-40B4-BE49-F238E27FC236}">
                  <a16:creationId xmlns:a16="http://schemas.microsoft.com/office/drawing/2014/main" xmlns="" id="{B5EC8068-1FE2-1E43-BE49-10419007D46D}"/>
                </a:ext>
              </a:extLst>
            </p:cNvPr>
            <p:cNvGrpSpPr/>
            <p:nvPr/>
          </p:nvGrpSpPr>
          <p:grpSpPr>
            <a:xfrm>
              <a:off x="5203673" y="2112339"/>
              <a:ext cx="301648" cy="301651"/>
              <a:chOff x="3009044" y="1066117"/>
              <a:chExt cx="697493" cy="697499"/>
            </a:xfrm>
          </p:grpSpPr>
          <p:sp>
            <p:nvSpPr>
              <p:cNvPr id="102" name="Oval 351">
                <a:extLst>
                  <a:ext uri="{FF2B5EF4-FFF2-40B4-BE49-F238E27FC236}">
                    <a16:creationId xmlns:a16="http://schemas.microsoft.com/office/drawing/2014/main" xmlns="" id="{40AFE7DB-9B50-0C4F-A0B6-F86D957DEEC9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03" name="Oval 2">
                <a:extLst>
                  <a:ext uri="{FF2B5EF4-FFF2-40B4-BE49-F238E27FC236}">
                    <a16:creationId xmlns:a16="http://schemas.microsoft.com/office/drawing/2014/main" xmlns="" id="{2B0C7DF4-C1F3-A940-91BF-5B873C535BB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84" name="Group 353">
              <a:extLst>
                <a:ext uri="{FF2B5EF4-FFF2-40B4-BE49-F238E27FC236}">
                  <a16:creationId xmlns:a16="http://schemas.microsoft.com/office/drawing/2014/main" xmlns="" id="{AC6ABF65-64EE-6D41-9926-E953D2647FE5}"/>
                </a:ext>
              </a:extLst>
            </p:cNvPr>
            <p:cNvGrpSpPr/>
            <p:nvPr/>
          </p:nvGrpSpPr>
          <p:grpSpPr>
            <a:xfrm>
              <a:off x="5598662" y="1906003"/>
              <a:ext cx="301648" cy="301651"/>
              <a:chOff x="3009044" y="1066117"/>
              <a:chExt cx="697493" cy="697499"/>
            </a:xfrm>
          </p:grpSpPr>
          <p:sp>
            <p:nvSpPr>
              <p:cNvPr id="100" name="Oval 354">
                <a:extLst>
                  <a:ext uri="{FF2B5EF4-FFF2-40B4-BE49-F238E27FC236}">
                    <a16:creationId xmlns:a16="http://schemas.microsoft.com/office/drawing/2014/main" xmlns="" id="{C043440B-FBEE-4648-BF79-443E732981CF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01" name="Oval 2">
                <a:extLst>
                  <a:ext uri="{FF2B5EF4-FFF2-40B4-BE49-F238E27FC236}">
                    <a16:creationId xmlns:a16="http://schemas.microsoft.com/office/drawing/2014/main" xmlns="" id="{3F977B39-A847-C149-BF29-EA83E5B716C1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85" name="Group 356">
              <a:extLst>
                <a:ext uri="{FF2B5EF4-FFF2-40B4-BE49-F238E27FC236}">
                  <a16:creationId xmlns:a16="http://schemas.microsoft.com/office/drawing/2014/main" xmlns="" id="{701C6415-6CEE-1648-BBBE-CA0DB94196A5}"/>
                </a:ext>
              </a:extLst>
            </p:cNvPr>
            <p:cNvGrpSpPr/>
            <p:nvPr/>
          </p:nvGrpSpPr>
          <p:grpSpPr>
            <a:xfrm>
              <a:off x="5404116" y="2637027"/>
              <a:ext cx="301648" cy="301651"/>
              <a:chOff x="3009044" y="1066117"/>
              <a:chExt cx="697493" cy="697499"/>
            </a:xfrm>
          </p:grpSpPr>
          <p:sp>
            <p:nvSpPr>
              <p:cNvPr id="98" name="Oval 357">
                <a:extLst>
                  <a:ext uri="{FF2B5EF4-FFF2-40B4-BE49-F238E27FC236}">
                    <a16:creationId xmlns:a16="http://schemas.microsoft.com/office/drawing/2014/main" xmlns="" id="{8C163460-13D6-8149-9E5E-A26F00DE031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99" name="Oval 2">
                <a:extLst>
                  <a:ext uri="{FF2B5EF4-FFF2-40B4-BE49-F238E27FC236}">
                    <a16:creationId xmlns:a16="http://schemas.microsoft.com/office/drawing/2014/main" xmlns="" id="{8EC858FA-893D-C244-834D-CC7BC10B8F25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86" name="Group 359">
              <a:extLst>
                <a:ext uri="{FF2B5EF4-FFF2-40B4-BE49-F238E27FC236}">
                  <a16:creationId xmlns:a16="http://schemas.microsoft.com/office/drawing/2014/main" xmlns="" id="{50A4EF5A-BE54-9546-82DD-6894F162F930}"/>
                </a:ext>
              </a:extLst>
            </p:cNvPr>
            <p:cNvGrpSpPr/>
            <p:nvPr/>
          </p:nvGrpSpPr>
          <p:grpSpPr>
            <a:xfrm>
              <a:off x="5769628" y="2430689"/>
              <a:ext cx="301648" cy="301651"/>
              <a:chOff x="3009044" y="1066117"/>
              <a:chExt cx="697493" cy="697499"/>
            </a:xfrm>
          </p:grpSpPr>
          <p:sp>
            <p:nvSpPr>
              <p:cNvPr id="96" name="Oval 360">
                <a:extLst>
                  <a:ext uri="{FF2B5EF4-FFF2-40B4-BE49-F238E27FC236}">
                    <a16:creationId xmlns:a16="http://schemas.microsoft.com/office/drawing/2014/main" xmlns="" id="{6516812C-D92E-F644-92F1-34D1AF97EF94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97" name="Oval 2">
                <a:extLst>
                  <a:ext uri="{FF2B5EF4-FFF2-40B4-BE49-F238E27FC236}">
                    <a16:creationId xmlns:a16="http://schemas.microsoft.com/office/drawing/2014/main" xmlns="" id="{9FEDAACC-5C13-A742-AAF7-939CA4D1558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87" name="Group 362">
              <a:extLst>
                <a:ext uri="{FF2B5EF4-FFF2-40B4-BE49-F238E27FC236}">
                  <a16:creationId xmlns:a16="http://schemas.microsoft.com/office/drawing/2014/main" xmlns="" id="{1C600939-160F-E44C-B676-5787B94DD803}"/>
                </a:ext>
              </a:extLst>
            </p:cNvPr>
            <p:cNvGrpSpPr/>
            <p:nvPr/>
          </p:nvGrpSpPr>
          <p:grpSpPr>
            <a:xfrm>
              <a:off x="5480755" y="3244249"/>
              <a:ext cx="301648" cy="301651"/>
              <a:chOff x="3009044" y="1066117"/>
              <a:chExt cx="697493" cy="697499"/>
            </a:xfrm>
          </p:grpSpPr>
          <p:sp>
            <p:nvSpPr>
              <p:cNvPr id="94" name="Oval 363">
                <a:extLst>
                  <a:ext uri="{FF2B5EF4-FFF2-40B4-BE49-F238E27FC236}">
                    <a16:creationId xmlns:a16="http://schemas.microsoft.com/office/drawing/2014/main" xmlns="" id="{37282DB2-A9C6-BD46-B0D2-F9ADEED1410A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95" name="Oval 2">
                <a:extLst>
                  <a:ext uri="{FF2B5EF4-FFF2-40B4-BE49-F238E27FC236}">
                    <a16:creationId xmlns:a16="http://schemas.microsoft.com/office/drawing/2014/main" xmlns="" id="{BDF54959-6091-1142-B8A3-ACE4743CD5A9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88" name="Group 365">
              <a:extLst>
                <a:ext uri="{FF2B5EF4-FFF2-40B4-BE49-F238E27FC236}">
                  <a16:creationId xmlns:a16="http://schemas.microsoft.com/office/drawing/2014/main" xmlns="" id="{4833B2E2-B2A8-454A-85F2-D23DA03C08B3}"/>
                </a:ext>
              </a:extLst>
            </p:cNvPr>
            <p:cNvGrpSpPr/>
            <p:nvPr/>
          </p:nvGrpSpPr>
          <p:grpSpPr>
            <a:xfrm>
              <a:off x="4361618" y="2184067"/>
              <a:ext cx="301648" cy="301651"/>
              <a:chOff x="3009044" y="1066117"/>
              <a:chExt cx="697493" cy="697499"/>
            </a:xfrm>
          </p:grpSpPr>
          <p:sp>
            <p:nvSpPr>
              <p:cNvPr id="92" name="Oval 366">
                <a:extLst>
                  <a:ext uri="{FF2B5EF4-FFF2-40B4-BE49-F238E27FC236}">
                    <a16:creationId xmlns:a16="http://schemas.microsoft.com/office/drawing/2014/main" xmlns="" id="{375361B7-0983-0640-96E9-8914F456E21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93" name="Oval 2">
                <a:extLst>
                  <a:ext uri="{FF2B5EF4-FFF2-40B4-BE49-F238E27FC236}">
                    <a16:creationId xmlns:a16="http://schemas.microsoft.com/office/drawing/2014/main" xmlns="" id="{A683EE51-24B0-A84D-AAD2-F258594E5D3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89" name="Group 368">
              <a:extLst>
                <a:ext uri="{FF2B5EF4-FFF2-40B4-BE49-F238E27FC236}">
                  <a16:creationId xmlns:a16="http://schemas.microsoft.com/office/drawing/2014/main" xmlns="" id="{BF25E8B0-32E9-FC4F-BE12-F80669009211}"/>
                </a:ext>
              </a:extLst>
            </p:cNvPr>
            <p:cNvGrpSpPr/>
            <p:nvPr/>
          </p:nvGrpSpPr>
          <p:grpSpPr>
            <a:xfrm>
              <a:off x="5039586" y="3461347"/>
              <a:ext cx="301648" cy="301651"/>
              <a:chOff x="3009044" y="1066117"/>
              <a:chExt cx="697493" cy="697499"/>
            </a:xfrm>
          </p:grpSpPr>
          <p:sp>
            <p:nvSpPr>
              <p:cNvPr id="90" name="Oval 369">
                <a:extLst>
                  <a:ext uri="{FF2B5EF4-FFF2-40B4-BE49-F238E27FC236}">
                    <a16:creationId xmlns:a16="http://schemas.microsoft.com/office/drawing/2014/main" xmlns="" id="{6A286BEF-3A19-6548-B670-5A3EDBD4CCE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91" name="Oval 2">
                <a:extLst>
                  <a:ext uri="{FF2B5EF4-FFF2-40B4-BE49-F238E27FC236}">
                    <a16:creationId xmlns:a16="http://schemas.microsoft.com/office/drawing/2014/main" xmlns="" id="{9C6AD8C7-D49B-8A48-B5C1-9D289636969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127" name="Rechteck 126"/>
          <p:cNvSpPr/>
          <p:nvPr/>
        </p:nvSpPr>
        <p:spPr>
          <a:xfrm>
            <a:off x="935555" y="3666142"/>
            <a:ext cx="6306334" cy="53405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8" name="Group 38">
            <a:extLst>
              <a:ext uri="{FF2B5EF4-FFF2-40B4-BE49-F238E27FC236}">
                <a16:creationId xmlns:a16="http://schemas.microsoft.com/office/drawing/2014/main" xmlns="" id="{C9F54263-E864-434B-A40B-4757988E115D}"/>
              </a:ext>
            </a:extLst>
          </p:cNvPr>
          <p:cNvGrpSpPr/>
          <p:nvPr/>
        </p:nvGrpSpPr>
        <p:grpSpPr>
          <a:xfrm flipH="1">
            <a:off x="175234" y="3657939"/>
            <a:ext cx="537772" cy="540193"/>
            <a:chOff x="2711450" y="966950"/>
            <a:chExt cx="4178296" cy="4197107"/>
          </a:xfrm>
        </p:grpSpPr>
        <p:grpSp>
          <p:nvGrpSpPr>
            <p:cNvPr id="129" name="Group 2">
              <a:extLst>
                <a:ext uri="{FF2B5EF4-FFF2-40B4-BE49-F238E27FC236}">
                  <a16:creationId xmlns:a16="http://schemas.microsoft.com/office/drawing/2014/main" xmlns="" id="{52BF6B97-749C-1945-A79D-1728145C94DE}"/>
                </a:ext>
              </a:extLst>
            </p:cNvPr>
            <p:cNvGrpSpPr/>
            <p:nvPr/>
          </p:nvGrpSpPr>
          <p:grpSpPr>
            <a:xfrm>
              <a:off x="2711450" y="966950"/>
              <a:ext cx="4169276" cy="4197107"/>
              <a:chOff x="1014903" y="1952464"/>
              <a:chExt cx="1035293" cy="1042204"/>
            </a:xfrm>
          </p:grpSpPr>
          <p:sp>
            <p:nvSpPr>
              <p:cNvPr id="178" name="Freihandform 32"/>
              <p:cNvSpPr/>
              <p:nvPr/>
            </p:nvSpPr>
            <p:spPr>
              <a:xfrm flipH="1">
                <a:off x="1014903" y="1952464"/>
                <a:ext cx="1035293" cy="1042204"/>
              </a:xfrm>
              <a:custGeom>
                <a:avLst/>
                <a:gdLst>
                  <a:gd name="connsiteX0" fmla="*/ 0 w 3262006"/>
                  <a:gd name="connsiteY0" fmla="*/ 3181607 h 3329774"/>
                  <a:gd name="connsiteX1" fmla="*/ 431800 w 3262006"/>
                  <a:gd name="connsiteY1" fmla="*/ 2682074 h 3329774"/>
                  <a:gd name="connsiteX2" fmla="*/ 563033 w 3262006"/>
                  <a:gd name="connsiteY2" fmla="*/ 2542374 h 3329774"/>
                  <a:gd name="connsiteX3" fmla="*/ 630766 w 3262006"/>
                  <a:gd name="connsiteY3" fmla="*/ 2415374 h 3329774"/>
                  <a:gd name="connsiteX4" fmla="*/ 664633 w 3262006"/>
                  <a:gd name="connsiteY4" fmla="*/ 2305307 h 3329774"/>
                  <a:gd name="connsiteX5" fmla="*/ 690033 w 3262006"/>
                  <a:gd name="connsiteY5" fmla="*/ 2165607 h 3329774"/>
                  <a:gd name="connsiteX6" fmla="*/ 677333 w 3262006"/>
                  <a:gd name="connsiteY6" fmla="*/ 1996274 h 3329774"/>
                  <a:gd name="connsiteX7" fmla="*/ 579966 w 3262006"/>
                  <a:gd name="connsiteY7" fmla="*/ 1666074 h 3329774"/>
                  <a:gd name="connsiteX8" fmla="*/ 529166 w 3262006"/>
                  <a:gd name="connsiteY8" fmla="*/ 1407840 h 3329774"/>
                  <a:gd name="connsiteX9" fmla="*/ 541866 w 3262006"/>
                  <a:gd name="connsiteY9" fmla="*/ 1191940 h 3329774"/>
                  <a:gd name="connsiteX10" fmla="*/ 567266 w 3262006"/>
                  <a:gd name="connsiteY10" fmla="*/ 908307 h 3329774"/>
                  <a:gd name="connsiteX11" fmla="*/ 651933 w 3262006"/>
                  <a:gd name="connsiteY11" fmla="*/ 658540 h 3329774"/>
                  <a:gd name="connsiteX12" fmla="*/ 770466 w 3262006"/>
                  <a:gd name="connsiteY12" fmla="*/ 472274 h 3329774"/>
                  <a:gd name="connsiteX13" fmla="*/ 880533 w 3262006"/>
                  <a:gd name="connsiteY13" fmla="*/ 357974 h 3329774"/>
                  <a:gd name="connsiteX14" fmla="*/ 1155700 w 3262006"/>
                  <a:gd name="connsiteY14" fmla="*/ 146307 h 3329774"/>
                  <a:gd name="connsiteX15" fmla="*/ 1308100 w 3262006"/>
                  <a:gd name="connsiteY15" fmla="*/ 74340 h 3329774"/>
                  <a:gd name="connsiteX16" fmla="*/ 1477433 w 3262006"/>
                  <a:gd name="connsiteY16" fmla="*/ 27774 h 3329774"/>
                  <a:gd name="connsiteX17" fmla="*/ 1625600 w 3262006"/>
                  <a:gd name="connsiteY17" fmla="*/ 6607 h 3329774"/>
                  <a:gd name="connsiteX18" fmla="*/ 1828800 w 3262006"/>
                  <a:gd name="connsiteY18" fmla="*/ 2374 h 3329774"/>
                  <a:gd name="connsiteX19" fmla="*/ 2053166 w 3262006"/>
                  <a:gd name="connsiteY19" fmla="*/ 40474 h 3329774"/>
                  <a:gd name="connsiteX20" fmla="*/ 2345266 w 3262006"/>
                  <a:gd name="connsiteY20" fmla="*/ 142074 h 3329774"/>
                  <a:gd name="connsiteX21" fmla="*/ 2552700 w 3262006"/>
                  <a:gd name="connsiteY21" fmla="*/ 260607 h 3329774"/>
                  <a:gd name="connsiteX22" fmla="*/ 2688166 w 3262006"/>
                  <a:gd name="connsiteY22" fmla="*/ 353740 h 3329774"/>
                  <a:gd name="connsiteX23" fmla="*/ 2823633 w 3262006"/>
                  <a:gd name="connsiteY23" fmla="*/ 459574 h 3329774"/>
                  <a:gd name="connsiteX24" fmla="*/ 2988733 w 3262006"/>
                  <a:gd name="connsiteY24" fmla="*/ 637374 h 3329774"/>
                  <a:gd name="connsiteX25" fmla="*/ 3090333 w 3262006"/>
                  <a:gd name="connsiteY25" fmla="*/ 794007 h 3329774"/>
                  <a:gd name="connsiteX26" fmla="*/ 3145366 w 3262006"/>
                  <a:gd name="connsiteY26" fmla="*/ 946407 h 3329774"/>
                  <a:gd name="connsiteX27" fmla="*/ 3162300 w 3262006"/>
                  <a:gd name="connsiteY27" fmla="*/ 1149607 h 3329774"/>
                  <a:gd name="connsiteX28" fmla="*/ 3170766 w 3262006"/>
                  <a:gd name="connsiteY28" fmla="*/ 1285074 h 3329774"/>
                  <a:gd name="connsiteX29" fmla="*/ 3179233 w 3262006"/>
                  <a:gd name="connsiteY29" fmla="*/ 1458640 h 3329774"/>
                  <a:gd name="connsiteX30" fmla="*/ 3170766 w 3262006"/>
                  <a:gd name="connsiteY30" fmla="*/ 1606807 h 3329774"/>
                  <a:gd name="connsiteX31" fmla="*/ 3077633 w 3262006"/>
                  <a:gd name="connsiteY31" fmla="*/ 1716874 h 3329774"/>
                  <a:gd name="connsiteX32" fmla="*/ 3136900 w 3262006"/>
                  <a:gd name="connsiteY32" fmla="*/ 1903140 h 3329774"/>
                  <a:gd name="connsiteX33" fmla="*/ 3179233 w 3262006"/>
                  <a:gd name="connsiteY33" fmla="*/ 2051307 h 3329774"/>
                  <a:gd name="connsiteX34" fmla="*/ 3238500 w 3262006"/>
                  <a:gd name="connsiteY34" fmla="*/ 2131740 h 3329774"/>
                  <a:gd name="connsiteX35" fmla="*/ 3259666 w 3262006"/>
                  <a:gd name="connsiteY35" fmla="*/ 2229107 h 3329774"/>
                  <a:gd name="connsiteX36" fmla="*/ 3187700 w 3262006"/>
                  <a:gd name="connsiteY36" fmla="*/ 2318007 h 3329774"/>
                  <a:gd name="connsiteX37" fmla="*/ 3035300 w 3262006"/>
                  <a:gd name="connsiteY37" fmla="*/ 2347640 h 3329774"/>
                  <a:gd name="connsiteX38" fmla="*/ 3018366 w 3262006"/>
                  <a:gd name="connsiteY38" fmla="*/ 2428074 h 3329774"/>
                  <a:gd name="connsiteX39" fmla="*/ 3031066 w 3262006"/>
                  <a:gd name="connsiteY39" fmla="*/ 2491574 h 3329774"/>
                  <a:gd name="connsiteX40" fmla="*/ 3009900 w 3262006"/>
                  <a:gd name="connsiteY40" fmla="*/ 2576240 h 3329774"/>
                  <a:gd name="connsiteX41" fmla="*/ 2963333 w 3262006"/>
                  <a:gd name="connsiteY41" fmla="*/ 2593174 h 3329774"/>
                  <a:gd name="connsiteX42" fmla="*/ 2950633 w 3262006"/>
                  <a:gd name="connsiteY42" fmla="*/ 2618574 h 3329774"/>
                  <a:gd name="connsiteX43" fmla="*/ 2971800 w 3262006"/>
                  <a:gd name="connsiteY43" fmla="*/ 2652440 h 3329774"/>
                  <a:gd name="connsiteX44" fmla="*/ 2984500 w 3262006"/>
                  <a:gd name="connsiteY44" fmla="*/ 2703240 h 3329774"/>
                  <a:gd name="connsiteX45" fmla="*/ 2967566 w 3262006"/>
                  <a:gd name="connsiteY45" fmla="*/ 2745574 h 3329774"/>
                  <a:gd name="connsiteX46" fmla="*/ 2899833 w 3262006"/>
                  <a:gd name="connsiteY46" fmla="*/ 2792140 h 3329774"/>
                  <a:gd name="connsiteX47" fmla="*/ 2819400 w 3262006"/>
                  <a:gd name="connsiteY47" fmla="*/ 2897974 h 3329774"/>
                  <a:gd name="connsiteX48" fmla="*/ 2832100 w 3262006"/>
                  <a:gd name="connsiteY48" fmla="*/ 3012274 h 3329774"/>
                  <a:gd name="connsiteX49" fmla="*/ 2806700 w 3262006"/>
                  <a:gd name="connsiteY49" fmla="*/ 3135040 h 3329774"/>
                  <a:gd name="connsiteX50" fmla="*/ 2751666 w 3262006"/>
                  <a:gd name="connsiteY50" fmla="*/ 3190074 h 3329774"/>
                  <a:gd name="connsiteX51" fmla="*/ 2628900 w 3262006"/>
                  <a:gd name="connsiteY51" fmla="*/ 3207007 h 3329774"/>
                  <a:gd name="connsiteX52" fmla="*/ 2400300 w 3262006"/>
                  <a:gd name="connsiteY52" fmla="*/ 3156207 h 3329774"/>
                  <a:gd name="connsiteX53" fmla="*/ 2222500 w 3262006"/>
                  <a:gd name="connsiteY53" fmla="*/ 3105407 h 3329774"/>
                  <a:gd name="connsiteX54" fmla="*/ 2108200 w 3262006"/>
                  <a:gd name="connsiteY54" fmla="*/ 3160440 h 3329774"/>
                  <a:gd name="connsiteX55" fmla="*/ 2053166 w 3262006"/>
                  <a:gd name="connsiteY55" fmla="*/ 3257807 h 3329774"/>
                  <a:gd name="connsiteX56" fmla="*/ 2057400 w 3262006"/>
                  <a:gd name="connsiteY56" fmla="*/ 3329774 h 3329774"/>
                  <a:gd name="connsiteX0" fmla="*/ 0 w 3312806"/>
                  <a:gd name="connsiteY0" fmla="*/ 3325541 h 3329774"/>
                  <a:gd name="connsiteX1" fmla="*/ 482600 w 3312806"/>
                  <a:gd name="connsiteY1" fmla="*/ 2682074 h 3329774"/>
                  <a:gd name="connsiteX2" fmla="*/ 613833 w 3312806"/>
                  <a:gd name="connsiteY2" fmla="*/ 2542374 h 3329774"/>
                  <a:gd name="connsiteX3" fmla="*/ 681566 w 3312806"/>
                  <a:gd name="connsiteY3" fmla="*/ 2415374 h 3329774"/>
                  <a:gd name="connsiteX4" fmla="*/ 715433 w 3312806"/>
                  <a:gd name="connsiteY4" fmla="*/ 2305307 h 3329774"/>
                  <a:gd name="connsiteX5" fmla="*/ 740833 w 3312806"/>
                  <a:gd name="connsiteY5" fmla="*/ 2165607 h 3329774"/>
                  <a:gd name="connsiteX6" fmla="*/ 728133 w 3312806"/>
                  <a:gd name="connsiteY6" fmla="*/ 1996274 h 3329774"/>
                  <a:gd name="connsiteX7" fmla="*/ 630766 w 3312806"/>
                  <a:gd name="connsiteY7" fmla="*/ 1666074 h 3329774"/>
                  <a:gd name="connsiteX8" fmla="*/ 579966 w 3312806"/>
                  <a:gd name="connsiteY8" fmla="*/ 1407840 h 3329774"/>
                  <a:gd name="connsiteX9" fmla="*/ 592666 w 3312806"/>
                  <a:gd name="connsiteY9" fmla="*/ 1191940 h 3329774"/>
                  <a:gd name="connsiteX10" fmla="*/ 618066 w 3312806"/>
                  <a:gd name="connsiteY10" fmla="*/ 908307 h 3329774"/>
                  <a:gd name="connsiteX11" fmla="*/ 702733 w 3312806"/>
                  <a:gd name="connsiteY11" fmla="*/ 658540 h 3329774"/>
                  <a:gd name="connsiteX12" fmla="*/ 821266 w 3312806"/>
                  <a:gd name="connsiteY12" fmla="*/ 472274 h 3329774"/>
                  <a:gd name="connsiteX13" fmla="*/ 931333 w 3312806"/>
                  <a:gd name="connsiteY13" fmla="*/ 357974 h 3329774"/>
                  <a:gd name="connsiteX14" fmla="*/ 1206500 w 3312806"/>
                  <a:gd name="connsiteY14" fmla="*/ 146307 h 3329774"/>
                  <a:gd name="connsiteX15" fmla="*/ 1358900 w 3312806"/>
                  <a:gd name="connsiteY15" fmla="*/ 74340 h 3329774"/>
                  <a:gd name="connsiteX16" fmla="*/ 1528233 w 3312806"/>
                  <a:gd name="connsiteY16" fmla="*/ 27774 h 3329774"/>
                  <a:gd name="connsiteX17" fmla="*/ 1676400 w 3312806"/>
                  <a:gd name="connsiteY17" fmla="*/ 6607 h 3329774"/>
                  <a:gd name="connsiteX18" fmla="*/ 1879600 w 3312806"/>
                  <a:gd name="connsiteY18" fmla="*/ 2374 h 3329774"/>
                  <a:gd name="connsiteX19" fmla="*/ 2103966 w 3312806"/>
                  <a:gd name="connsiteY19" fmla="*/ 40474 h 3329774"/>
                  <a:gd name="connsiteX20" fmla="*/ 2396066 w 3312806"/>
                  <a:gd name="connsiteY20" fmla="*/ 142074 h 3329774"/>
                  <a:gd name="connsiteX21" fmla="*/ 2603500 w 3312806"/>
                  <a:gd name="connsiteY21" fmla="*/ 260607 h 3329774"/>
                  <a:gd name="connsiteX22" fmla="*/ 2738966 w 3312806"/>
                  <a:gd name="connsiteY22" fmla="*/ 353740 h 3329774"/>
                  <a:gd name="connsiteX23" fmla="*/ 2874433 w 3312806"/>
                  <a:gd name="connsiteY23" fmla="*/ 459574 h 3329774"/>
                  <a:gd name="connsiteX24" fmla="*/ 3039533 w 3312806"/>
                  <a:gd name="connsiteY24" fmla="*/ 637374 h 3329774"/>
                  <a:gd name="connsiteX25" fmla="*/ 3141133 w 3312806"/>
                  <a:gd name="connsiteY25" fmla="*/ 794007 h 3329774"/>
                  <a:gd name="connsiteX26" fmla="*/ 3196166 w 3312806"/>
                  <a:gd name="connsiteY26" fmla="*/ 946407 h 3329774"/>
                  <a:gd name="connsiteX27" fmla="*/ 3213100 w 3312806"/>
                  <a:gd name="connsiteY27" fmla="*/ 1149607 h 3329774"/>
                  <a:gd name="connsiteX28" fmla="*/ 3221566 w 3312806"/>
                  <a:gd name="connsiteY28" fmla="*/ 1285074 h 3329774"/>
                  <a:gd name="connsiteX29" fmla="*/ 3230033 w 3312806"/>
                  <a:gd name="connsiteY29" fmla="*/ 1458640 h 3329774"/>
                  <a:gd name="connsiteX30" fmla="*/ 3221566 w 3312806"/>
                  <a:gd name="connsiteY30" fmla="*/ 1606807 h 3329774"/>
                  <a:gd name="connsiteX31" fmla="*/ 3128433 w 3312806"/>
                  <a:gd name="connsiteY31" fmla="*/ 1716874 h 3329774"/>
                  <a:gd name="connsiteX32" fmla="*/ 3187700 w 3312806"/>
                  <a:gd name="connsiteY32" fmla="*/ 1903140 h 3329774"/>
                  <a:gd name="connsiteX33" fmla="*/ 3230033 w 3312806"/>
                  <a:gd name="connsiteY33" fmla="*/ 2051307 h 3329774"/>
                  <a:gd name="connsiteX34" fmla="*/ 3289300 w 3312806"/>
                  <a:gd name="connsiteY34" fmla="*/ 2131740 h 3329774"/>
                  <a:gd name="connsiteX35" fmla="*/ 3310466 w 3312806"/>
                  <a:gd name="connsiteY35" fmla="*/ 2229107 h 3329774"/>
                  <a:gd name="connsiteX36" fmla="*/ 3238500 w 3312806"/>
                  <a:gd name="connsiteY36" fmla="*/ 2318007 h 3329774"/>
                  <a:gd name="connsiteX37" fmla="*/ 3086100 w 3312806"/>
                  <a:gd name="connsiteY37" fmla="*/ 2347640 h 3329774"/>
                  <a:gd name="connsiteX38" fmla="*/ 3069166 w 3312806"/>
                  <a:gd name="connsiteY38" fmla="*/ 2428074 h 3329774"/>
                  <a:gd name="connsiteX39" fmla="*/ 3081866 w 3312806"/>
                  <a:gd name="connsiteY39" fmla="*/ 2491574 h 3329774"/>
                  <a:gd name="connsiteX40" fmla="*/ 3060700 w 3312806"/>
                  <a:gd name="connsiteY40" fmla="*/ 2576240 h 3329774"/>
                  <a:gd name="connsiteX41" fmla="*/ 3014133 w 3312806"/>
                  <a:gd name="connsiteY41" fmla="*/ 2593174 h 3329774"/>
                  <a:gd name="connsiteX42" fmla="*/ 3001433 w 3312806"/>
                  <a:gd name="connsiteY42" fmla="*/ 2618574 h 3329774"/>
                  <a:gd name="connsiteX43" fmla="*/ 3022600 w 3312806"/>
                  <a:gd name="connsiteY43" fmla="*/ 2652440 h 3329774"/>
                  <a:gd name="connsiteX44" fmla="*/ 3035300 w 3312806"/>
                  <a:gd name="connsiteY44" fmla="*/ 2703240 h 3329774"/>
                  <a:gd name="connsiteX45" fmla="*/ 3018366 w 3312806"/>
                  <a:gd name="connsiteY45" fmla="*/ 2745574 h 3329774"/>
                  <a:gd name="connsiteX46" fmla="*/ 2950633 w 3312806"/>
                  <a:gd name="connsiteY46" fmla="*/ 2792140 h 3329774"/>
                  <a:gd name="connsiteX47" fmla="*/ 2870200 w 3312806"/>
                  <a:gd name="connsiteY47" fmla="*/ 2897974 h 3329774"/>
                  <a:gd name="connsiteX48" fmla="*/ 2882900 w 3312806"/>
                  <a:gd name="connsiteY48" fmla="*/ 3012274 h 3329774"/>
                  <a:gd name="connsiteX49" fmla="*/ 2857500 w 3312806"/>
                  <a:gd name="connsiteY49" fmla="*/ 3135040 h 3329774"/>
                  <a:gd name="connsiteX50" fmla="*/ 2802466 w 3312806"/>
                  <a:gd name="connsiteY50" fmla="*/ 3190074 h 3329774"/>
                  <a:gd name="connsiteX51" fmla="*/ 2679700 w 3312806"/>
                  <a:gd name="connsiteY51" fmla="*/ 3207007 h 3329774"/>
                  <a:gd name="connsiteX52" fmla="*/ 2451100 w 3312806"/>
                  <a:gd name="connsiteY52" fmla="*/ 3156207 h 3329774"/>
                  <a:gd name="connsiteX53" fmla="*/ 2273300 w 3312806"/>
                  <a:gd name="connsiteY53" fmla="*/ 3105407 h 3329774"/>
                  <a:gd name="connsiteX54" fmla="*/ 2159000 w 3312806"/>
                  <a:gd name="connsiteY54" fmla="*/ 3160440 h 3329774"/>
                  <a:gd name="connsiteX55" fmla="*/ 2103966 w 3312806"/>
                  <a:gd name="connsiteY55" fmla="*/ 3257807 h 3329774"/>
                  <a:gd name="connsiteX56" fmla="*/ 2108200 w 3312806"/>
                  <a:gd name="connsiteY56" fmla="*/ 3329774 h 3329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3312806" h="3329774">
                    <a:moveTo>
                      <a:pt x="0" y="3325541"/>
                    </a:moveTo>
                    <a:cubicBezTo>
                      <a:pt x="160867" y="3111052"/>
                      <a:pt x="380294" y="2812602"/>
                      <a:pt x="482600" y="2682074"/>
                    </a:cubicBezTo>
                    <a:cubicBezTo>
                      <a:pt x="584906" y="2551546"/>
                      <a:pt x="580672" y="2586824"/>
                      <a:pt x="613833" y="2542374"/>
                    </a:cubicBezTo>
                    <a:cubicBezTo>
                      <a:pt x="646994" y="2497924"/>
                      <a:pt x="664633" y="2454885"/>
                      <a:pt x="681566" y="2415374"/>
                    </a:cubicBezTo>
                    <a:cubicBezTo>
                      <a:pt x="698499" y="2375863"/>
                      <a:pt x="705555" y="2346935"/>
                      <a:pt x="715433" y="2305307"/>
                    </a:cubicBezTo>
                    <a:cubicBezTo>
                      <a:pt x="725311" y="2263679"/>
                      <a:pt x="738716" y="2217112"/>
                      <a:pt x="740833" y="2165607"/>
                    </a:cubicBezTo>
                    <a:cubicBezTo>
                      <a:pt x="742950" y="2114102"/>
                      <a:pt x="746477" y="2079529"/>
                      <a:pt x="728133" y="1996274"/>
                    </a:cubicBezTo>
                    <a:cubicBezTo>
                      <a:pt x="709789" y="1913019"/>
                      <a:pt x="655460" y="1764146"/>
                      <a:pt x="630766" y="1666074"/>
                    </a:cubicBezTo>
                    <a:cubicBezTo>
                      <a:pt x="606072" y="1568002"/>
                      <a:pt x="586316" y="1486862"/>
                      <a:pt x="579966" y="1407840"/>
                    </a:cubicBezTo>
                    <a:cubicBezTo>
                      <a:pt x="573616" y="1328818"/>
                      <a:pt x="586316" y="1275195"/>
                      <a:pt x="592666" y="1191940"/>
                    </a:cubicBezTo>
                    <a:cubicBezTo>
                      <a:pt x="599016" y="1108685"/>
                      <a:pt x="599722" y="997207"/>
                      <a:pt x="618066" y="908307"/>
                    </a:cubicBezTo>
                    <a:cubicBezTo>
                      <a:pt x="636410" y="819407"/>
                      <a:pt x="668866" y="731212"/>
                      <a:pt x="702733" y="658540"/>
                    </a:cubicBezTo>
                    <a:cubicBezTo>
                      <a:pt x="736600" y="585868"/>
                      <a:pt x="783166" y="522368"/>
                      <a:pt x="821266" y="472274"/>
                    </a:cubicBezTo>
                    <a:cubicBezTo>
                      <a:pt x="859366" y="422180"/>
                      <a:pt x="867127" y="412302"/>
                      <a:pt x="931333" y="357974"/>
                    </a:cubicBezTo>
                    <a:cubicBezTo>
                      <a:pt x="995539" y="303646"/>
                      <a:pt x="1135239" y="193579"/>
                      <a:pt x="1206500" y="146307"/>
                    </a:cubicBezTo>
                    <a:cubicBezTo>
                      <a:pt x="1277761" y="99035"/>
                      <a:pt x="1305278" y="94095"/>
                      <a:pt x="1358900" y="74340"/>
                    </a:cubicBezTo>
                    <a:cubicBezTo>
                      <a:pt x="1412522" y="54585"/>
                      <a:pt x="1475316" y="39063"/>
                      <a:pt x="1528233" y="27774"/>
                    </a:cubicBezTo>
                    <a:cubicBezTo>
                      <a:pt x="1581150" y="16485"/>
                      <a:pt x="1617839" y="10840"/>
                      <a:pt x="1676400" y="6607"/>
                    </a:cubicBezTo>
                    <a:cubicBezTo>
                      <a:pt x="1734961" y="2374"/>
                      <a:pt x="1808339" y="-3270"/>
                      <a:pt x="1879600" y="2374"/>
                    </a:cubicBezTo>
                    <a:cubicBezTo>
                      <a:pt x="1950861" y="8018"/>
                      <a:pt x="2017888" y="17191"/>
                      <a:pt x="2103966" y="40474"/>
                    </a:cubicBezTo>
                    <a:cubicBezTo>
                      <a:pt x="2190044" y="63757"/>
                      <a:pt x="2312810" y="105385"/>
                      <a:pt x="2396066" y="142074"/>
                    </a:cubicBezTo>
                    <a:cubicBezTo>
                      <a:pt x="2479322" y="178763"/>
                      <a:pt x="2546350" y="225329"/>
                      <a:pt x="2603500" y="260607"/>
                    </a:cubicBezTo>
                    <a:cubicBezTo>
                      <a:pt x="2660650" y="295885"/>
                      <a:pt x="2693811" y="320579"/>
                      <a:pt x="2738966" y="353740"/>
                    </a:cubicBezTo>
                    <a:cubicBezTo>
                      <a:pt x="2784122" y="386901"/>
                      <a:pt x="2824339" y="412302"/>
                      <a:pt x="2874433" y="459574"/>
                    </a:cubicBezTo>
                    <a:cubicBezTo>
                      <a:pt x="2924527" y="506846"/>
                      <a:pt x="2995083" y="581635"/>
                      <a:pt x="3039533" y="637374"/>
                    </a:cubicBezTo>
                    <a:cubicBezTo>
                      <a:pt x="3083983" y="693113"/>
                      <a:pt x="3115028" y="742501"/>
                      <a:pt x="3141133" y="794007"/>
                    </a:cubicBezTo>
                    <a:cubicBezTo>
                      <a:pt x="3167239" y="845512"/>
                      <a:pt x="3184171" y="887140"/>
                      <a:pt x="3196166" y="946407"/>
                    </a:cubicBezTo>
                    <a:cubicBezTo>
                      <a:pt x="3208161" y="1005674"/>
                      <a:pt x="3208867" y="1093162"/>
                      <a:pt x="3213100" y="1149607"/>
                    </a:cubicBezTo>
                    <a:cubicBezTo>
                      <a:pt x="3217333" y="1206052"/>
                      <a:pt x="3218744" y="1233568"/>
                      <a:pt x="3221566" y="1285074"/>
                    </a:cubicBezTo>
                    <a:cubicBezTo>
                      <a:pt x="3224388" y="1336579"/>
                      <a:pt x="3230033" y="1405018"/>
                      <a:pt x="3230033" y="1458640"/>
                    </a:cubicBezTo>
                    <a:cubicBezTo>
                      <a:pt x="3230033" y="1512262"/>
                      <a:pt x="3238499" y="1563768"/>
                      <a:pt x="3221566" y="1606807"/>
                    </a:cubicBezTo>
                    <a:cubicBezTo>
                      <a:pt x="3204633" y="1649846"/>
                      <a:pt x="3134077" y="1667485"/>
                      <a:pt x="3128433" y="1716874"/>
                    </a:cubicBezTo>
                    <a:cubicBezTo>
                      <a:pt x="3122789" y="1766263"/>
                      <a:pt x="3170767" y="1847401"/>
                      <a:pt x="3187700" y="1903140"/>
                    </a:cubicBezTo>
                    <a:cubicBezTo>
                      <a:pt x="3204633" y="1958879"/>
                      <a:pt x="3213100" y="2013207"/>
                      <a:pt x="3230033" y="2051307"/>
                    </a:cubicBezTo>
                    <a:cubicBezTo>
                      <a:pt x="3246966" y="2089407"/>
                      <a:pt x="3275895" y="2102107"/>
                      <a:pt x="3289300" y="2131740"/>
                    </a:cubicBezTo>
                    <a:cubicBezTo>
                      <a:pt x="3302705" y="2161373"/>
                      <a:pt x="3318933" y="2198063"/>
                      <a:pt x="3310466" y="2229107"/>
                    </a:cubicBezTo>
                    <a:cubicBezTo>
                      <a:pt x="3301999" y="2260151"/>
                      <a:pt x="3275894" y="2298251"/>
                      <a:pt x="3238500" y="2318007"/>
                    </a:cubicBezTo>
                    <a:cubicBezTo>
                      <a:pt x="3201106" y="2337762"/>
                      <a:pt x="3114322" y="2329295"/>
                      <a:pt x="3086100" y="2347640"/>
                    </a:cubicBezTo>
                    <a:cubicBezTo>
                      <a:pt x="3057878" y="2365984"/>
                      <a:pt x="3069872" y="2404085"/>
                      <a:pt x="3069166" y="2428074"/>
                    </a:cubicBezTo>
                    <a:cubicBezTo>
                      <a:pt x="3068460" y="2452063"/>
                      <a:pt x="3083277" y="2466880"/>
                      <a:pt x="3081866" y="2491574"/>
                    </a:cubicBezTo>
                    <a:cubicBezTo>
                      <a:pt x="3080455" y="2516268"/>
                      <a:pt x="3071989" y="2559307"/>
                      <a:pt x="3060700" y="2576240"/>
                    </a:cubicBezTo>
                    <a:cubicBezTo>
                      <a:pt x="3049411" y="2593173"/>
                      <a:pt x="3024011" y="2586118"/>
                      <a:pt x="3014133" y="2593174"/>
                    </a:cubicBezTo>
                    <a:cubicBezTo>
                      <a:pt x="3004255" y="2600230"/>
                      <a:pt x="3000022" y="2608696"/>
                      <a:pt x="3001433" y="2618574"/>
                    </a:cubicBezTo>
                    <a:cubicBezTo>
                      <a:pt x="3002844" y="2628452"/>
                      <a:pt x="3016956" y="2638329"/>
                      <a:pt x="3022600" y="2652440"/>
                    </a:cubicBezTo>
                    <a:cubicBezTo>
                      <a:pt x="3028245" y="2666551"/>
                      <a:pt x="3036006" y="2687718"/>
                      <a:pt x="3035300" y="2703240"/>
                    </a:cubicBezTo>
                    <a:cubicBezTo>
                      <a:pt x="3034594" y="2718762"/>
                      <a:pt x="3032477" y="2730757"/>
                      <a:pt x="3018366" y="2745574"/>
                    </a:cubicBezTo>
                    <a:cubicBezTo>
                      <a:pt x="3004255" y="2760391"/>
                      <a:pt x="2975327" y="2766740"/>
                      <a:pt x="2950633" y="2792140"/>
                    </a:cubicBezTo>
                    <a:cubicBezTo>
                      <a:pt x="2925939" y="2817540"/>
                      <a:pt x="2881489" y="2861285"/>
                      <a:pt x="2870200" y="2897974"/>
                    </a:cubicBezTo>
                    <a:cubicBezTo>
                      <a:pt x="2858911" y="2934663"/>
                      <a:pt x="2885017" y="2972763"/>
                      <a:pt x="2882900" y="3012274"/>
                    </a:cubicBezTo>
                    <a:cubicBezTo>
                      <a:pt x="2880783" y="3051785"/>
                      <a:pt x="2870906" y="3105407"/>
                      <a:pt x="2857500" y="3135040"/>
                    </a:cubicBezTo>
                    <a:cubicBezTo>
                      <a:pt x="2844094" y="3164673"/>
                      <a:pt x="2832099" y="3178079"/>
                      <a:pt x="2802466" y="3190074"/>
                    </a:cubicBezTo>
                    <a:cubicBezTo>
                      <a:pt x="2772833" y="3202069"/>
                      <a:pt x="2738261" y="3212652"/>
                      <a:pt x="2679700" y="3207007"/>
                    </a:cubicBezTo>
                    <a:cubicBezTo>
                      <a:pt x="2621139" y="3201363"/>
                      <a:pt x="2518833" y="3173140"/>
                      <a:pt x="2451100" y="3156207"/>
                    </a:cubicBezTo>
                    <a:cubicBezTo>
                      <a:pt x="2383367" y="3139274"/>
                      <a:pt x="2321983" y="3104701"/>
                      <a:pt x="2273300" y="3105407"/>
                    </a:cubicBezTo>
                    <a:cubicBezTo>
                      <a:pt x="2224617" y="3106112"/>
                      <a:pt x="2187222" y="3135040"/>
                      <a:pt x="2159000" y="3160440"/>
                    </a:cubicBezTo>
                    <a:cubicBezTo>
                      <a:pt x="2130778" y="3185840"/>
                      <a:pt x="2112433" y="3229585"/>
                      <a:pt x="2103966" y="3257807"/>
                    </a:cubicBezTo>
                    <a:cubicBezTo>
                      <a:pt x="2095499" y="3286029"/>
                      <a:pt x="2108200" y="3329774"/>
                      <a:pt x="2108200" y="3329774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179" name="Group 1">
                <a:extLst>
                  <a:ext uri="{FF2B5EF4-FFF2-40B4-BE49-F238E27FC236}">
                    <a16:creationId xmlns:a16="http://schemas.microsoft.com/office/drawing/2014/main" xmlns="" id="{0335FF66-993F-824C-934D-91D7E180FFBD}"/>
                  </a:ext>
                </a:extLst>
              </p:cNvPr>
              <p:cNvGrpSpPr/>
              <p:nvPr/>
            </p:nvGrpSpPr>
            <p:grpSpPr>
              <a:xfrm>
                <a:off x="1444117" y="2368374"/>
                <a:ext cx="153515" cy="304412"/>
                <a:chOff x="1444117" y="2368374"/>
                <a:chExt cx="153515" cy="304412"/>
              </a:xfrm>
              <a:effectLst/>
            </p:grpSpPr>
            <p:sp>
              <p:nvSpPr>
                <p:cNvPr id="180" name="Freihandform 9"/>
                <p:cNvSpPr/>
                <p:nvPr/>
              </p:nvSpPr>
              <p:spPr>
                <a:xfrm flipH="1">
                  <a:off x="1444117" y="2368374"/>
                  <a:ext cx="153515" cy="304412"/>
                </a:xfrm>
                <a:custGeom>
                  <a:avLst/>
                  <a:gdLst>
                    <a:gd name="connsiteX0" fmla="*/ 2047319 w 2155984"/>
                    <a:gd name="connsiteY0" fmla="*/ 4021611 h 4268615"/>
                    <a:gd name="connsiteX1" fmla="*/ 1897904 w 2155984"/>
                    <a:gd name="connsiteY1" fmla="*/ 4150655 h 4268615"/>
                    <a:gd name="connsiteX2" fmla="*/ 1755281 w 2155984"/>
                    <a:gd name="connsiteY2" fmla="*/ 4218572 h 4268615"/>
                    <a:gd name="connsiteX3" fmla="*/ 1633033 w 2155984"/>
                    <a:gd name="connsiteY3" fmla="*/ 4259323 h 4268615"/>
                    <a:gd name="connsiteX4" fmla="*/ 1510785 w 2155984"/>
                    <a:gd name="connsiteY4" fmla="*/ 4259323 h 4268615"/>
                    <a:gd name="connsiteX5" fmla="*/ 1273080 w 2155984"/>
                    <a:gd name="connsiteY5" fmla="*/ 4157446 h 4268615"/>
                    <a:gd name="connsiteX6" fmla="*/ 865586 w 2155984"/>
                    <a:gd name="connsiteY6" fmla="*/ 3845024 h 4268615"/>
                    <a:gd name="connsiteX7" fmla="*/ 587131 w 2155984"/>
                    <a:gd name="connsiteY7" fmla="*/ 3607312 h 4268615"/>
                    <a:gd name="connsiteX8" fmla="*/ 315468 w 2155984"/>
                    <a:gd name="connsiteY8" fmla="*/ 3349225 h 4268615"/>
                    <a:gd name="connsiteX9" fmla="*/ 200012 w 2155984"/>
                    <a:gd name="connsiteY9" fmla="*/ 3118304 h 4268615"/>
                    <a:gd name="connsiteX10" fmla="*/ 57389 w 2155984"/>
                    <a:gd name="connsiteY10" fmla="*/ 2418751 h 4268615"/>
                    <a:gd name="connsiteX11" fmla="*/ 3056 w 2155984"/>
                    <a:gd name="connsiteY11" fmla="*/ 1882200 h 4268615"/>
                    <a:gd name="connsiteX12" fmla="*/ 16639 w 2155984"/>
                    <a:gd name="connsiteY12" fmla="*/ 1372816 h 4268615"/>
                    <a:gd name="connsiteX13" fmla="*/ 98138 w 2155984"/>
                    <a:gd name="connsiteY13" fmla="*/ 999269 h 4268615"/>
                    <a:gd name="connsiteX14" fmla="*/ 288302 w 2155984"/>
                    <a:gd name="connsiteY14" fmla="*/ 571386 h 4268615"/>
                    <a:gd name="connsiteX15" fmla="*/ 437717 w 2155984"/>
                    <a:gd name="connsiteY15" fmla="*/ 381217 h 4268615"/>
                    <a:gd name="connsiteX16" fmla="*/ 722963 w 2155984"/>
                    <a:gd name="connsiteY16" fmla="*/ 157088 h 4268615"/>
                    <a:gd name="connsiteX17" fmla="*/ 974251 w 2155984"/>
                    <a:gd name="connsiteY17" fmla="*/ 55211 h 4268615"/>
                    <a:gd name="connsiteX18" fmla="*/ 1239122 w 2155984"/>
                    <a:gd name="connsiteY18" fmla="*/ 877 h 4268615"/>
                    <a:gd name="connsiteX19" fmla="*/ 1524368 w 2155984"/>
                    <a:gd name="connsiteY19" fmla="*/ 28044 h 4268615"/>
                    <a:gd name="connsiteX20" fmla="*/ 1762073 w 2155984"/>
                    <a:gd name="connsiteY20" fmla="*/ 109545 h 4268615"/>
                    <a:gd name="connsiteX21" fmla="*/ 1938654 w 2155984"/>
                    <a:gd name="connsiteY21" fmla="*/ 245381 h 4268615"/>
                    <a:gd name="connsiteX22" fmla="*/ 2088068 w 2155984"/>
                    <a:gd name="connsiteY22" fmla="*/ 421967 h 4268615"/>
                    <a:gd name="connsiteX23" fmla="*/ 2135609 w 2155984"/>
                    <a:gd name="connsiteY23" fmla="*/ 551011 h 4268615"/>
                    <a:gd name="connsiteX24" fmla="*/ 2155984 w 2155984"/>
                    <a:gd name="connsiteY24" fmla="*/ 652888 h 4268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155984" h="4268615">
                      <a:moveTo>
                        <a:pt x="2047319" y="4021611"/>
                      </a:moveTo>
                      <a:cubicBezTo>
                        <a:pt x="1996948" y="4069719"/>
                        <a:pt x="1946577" y="4117828"/>
                        <a:pt x="1897904" y="4150655"/>
                      </a:cubicBezTo>
                      <a:cubicBezTo>
                        <a:pt x="1849231" y="4183482"/>
                        <a:pt x="1799426" y="4200461"/>
                        <a:pt x="1755281" y="4218572"/>
                      </a:cubicBezTo>
                      <a:cubicBezTo>
                        <a:pt x="1711136" y="4236683"/>
                        <a:pt x="1673782" y="4252531"/>
                        <a:pt x="1633033" y="4259323"/>
                      </a:cubicBezTo>
                      <a:cubicBezTo>
                        <a:pt x="1592284" y="4266115"/>
                        <a:pt x="1570777" y="4276303"/>
                        <a:pt x="1510785" y="4259323"/>
                      </a:cubicBezTo>
                      <a:cubicBezTo>
                        <a:pt x="1450793" y="4242344"/>
                        <a:pt x="1380613" y="4226496"/>
                        <a:pt x="1273080" y="4157446"/>
                      </a:cubicBezTo>
                      <a:cubicBezTo>
                        <a:pt x="1165547" y="4088396"/>
                        <a:pt x="979911" y="3936713"/>
                        <a:pt x="865586" y="3845024"/>
                      </a:cubicBezTo>
                      <a:cubicBezTo>
                        <a:pt x="751261" y="3753335"/>
                        <a:pt x="678817" y="3689945"/>
                        <a:pt x="587131" y="3607312"/>
                      </a:cubicBezTo>
                      <a:cubicBezTo>
                        <a:pt x="495445" y="3524679"/>
                        <a:pt x="379988" y="3430726"/>
                        <a:pt x="315468" y="3349225"/>
                      </a:cubicBezTo>
                      <a:cubicBezTo>
                        <a:pt x="250948" y="3267724"/>
                        <a:pt x="243025" y="3273383"/>
                        <a:pt x="200012" y="3118304"/>
                      </a:cubicBezTo>
                      <a:cubicBezTo>
                        <a:pt x="156999" y="2963225"/>
                        <a:pt x="90215" y="2624768"/>
                        <a:pt x="57389" y="2418751"/>
                      </a:cubicBezTo>
                      <a:cubicBezTo>
                        <a:pt x="24563" y="2212734"/>
                        <a:pt x="9848" y="2056522"/>
                        <a:pt x="3056" y="1882200"/>
                      </a:cubicBezTo>
                      <a:cubicBezTo>
                        <a:pt x="-3736" y="1707877"/>
                        <a:pt x="792" y="1519971"/>
                        <a:pt x="16639" y="1372816"/>
                      </a:cubicBezTo>
                      <a:cubicBezTo>
                        <a:pt x="32486" y="1225661"/>
                        <a:pt x="52861" y="1132841"/>
                        <a:pt x="98138" y="999269"/>
                      </a:cubicBezTo>
                      <a:cubicBezTo>
                        <a:pt x="143415" y="865697"/>
                        <a:pt x="231705" y="674395"/>
                        <a:pt x="288302" y="571386"/>
                      </a:cubicBezTo>
                      <a:cubicBezTo>
                        <a:pt x="344898" y="468377"/>
                        <a:pt x="365273" y="450267"/>
                        <a:pt x="437717" y="381217"/>
                      </a:cubicBezTo>
                      <a:cubicBezTo>
                        <a:pt x="510160" y="312167"/>
                        <a:pt x="633541" y="211422"/>
                        <a:pt x="722963" y="157088"/>
                      </a:cubicBezTo>
                      <a:cubicBezTo>
                        <a:pt x="812385" y="102754"/>
                        <a:pt x="888224" y="81246"/>
                        <a:pt x="974251" y="55211"/>
                      </a:cubicBezTo>
                      <a:cubicBezTo>
                        <a:pt x="1060277" y="29176"/>
                        <a:pt x="1147436" y="5405"/>
                        <a:pt x="1239122" y="877"/>
                      </a:cubicBezTo>
                      <a:cubicBezTo>
                        <a:pt x="1330808" y="-3651"/>
                        <a:pt x="1437209" y="9933"/>
                        <a:pt x="1524368" y="28044"/>
                      </a:cubicBezTo>
                      <a:cubicBezTo>
                        <a:pt x="1611527" y="46155"/>
                        <a:pt x="1693025" y="73322"/>
                        <a:pt x="1762073" y="109545"/>
                      </a:cubicBezTo>
                      <a:cubicBezTo>
                        <a:pt x="1831121" y="145768"/>
                        <a:pt x="1884322" y="193311"/>
                        <a:pt x="1938654" y="245381"/>
                      </a:cubicBezTo>
                      <a:cubicBezTo>
                        <a:pt x="1992986" y="297451"/>
                        <a:pt x="2055242" y="371029"/>
                        <a:pt x="2088068" y="421967"/>
                      </a:cubicBezTo>
                      <a:cubicBezTo>
                        <a:pt x="2120894" y="472905"/>
                        <a:pt x="2124290" y="512524"/>
                        <a:pt x="2135609" y="551011"/>
                      </a:cubicBezTo>
                      <a:cubicBezTo>
                        <a:pt x="2146928" y="589498"/>
                        <a:pt x="2151456" y="621193"/>
                        <a:pt x="2155984" y="652888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1" name="Freihandform 13"/>
                <p:cNvSpPr/>
                <p:nvPr/>
              </p:nvSpPr>
              <p:spPr>
                <a:xfrm flipH="1">
                  <a:off x="1473395" y="2408084"/>
                  <a:ext cx="97074" cy="171528"/>
                </a:xfrm>
                <a:custGeom>
                  <a:avLst/>
                  <a:gdLst>
                    <a:gd name="connsiteX0" fmla="*/ 1115728 w 1363321"/>
                    <a:gd name="connsiteY0" fmla="*/ 1080863 h 2405260"/>
                    <a:gd name="connsiteX1" fmla="*/ 1258351 w 1363321"/>
                    <a:gd name="connsiteY1" fmla="*/ 883901 h 2405260"/>
                    <a:gd name="connsiteX2" fmla="*/ 1326266 w 1363321"/>
                    <a:gd name="connsiteY2" fmla="*/ 720899 h 2405260"/>
                    <a:gd name="connsiteX3" fmla="*/ 1360224 w 1363321"/>
                    <a:gd name="connsiteY3" fmla="*/ 483186 h 2405260"/>
                    <a:gd name="connsiteX4" fmla="*/ 1360224 w 1363321"/>
                    <a:gd name="connsiteY4" fmla="*/ 326975 h 2405260"/>
                    <a:gd name="connsiteX5" fmla="*/ 1346641 w 1363321"/>
                    <a:gd name="connsiteY5" fmla="*/ 211515 h 2405260"/>
                    <a:gd name="connsiteX6" fmla="*/ 1217601 w 1363321"/>
                    <a:gd name="connsiteY6" fmla="*/ 62096 h 2405260"/>
                    <a:gd name="connsiteX7" fmla="*/ 986688 w 1363321"/>
                    <a:gd name="connsiteY7" fmla="*/ 7762 h 2405260"/>
                    <a:gd name="connsiteX8" fmla="*/ 735400 w 1363321"/>
                    <a:gd name="connsiteY8" fmla="*/ 41721 h 2405260"/>
                    <a:gd name="connsiteX9" fmla="*/ 253198 w 1363321"/>
                    <a:gd name="connsiteY9" fmla="*/ 381310 h 2405260"/>
                    <a:gd name="connsiteX10" fmla="*/ 8702 w 1363321"/>
                    <a:gd name="connsiteY10" fmla="*/ 1257449 h 2405260"/>
                    <a:gd name="connsiteX11" fmla="*/ 63034 w 1363321"/>
                    <a:gd name="connsiteY11" fmla="*/ 2126797 h 2405260"/>
                    <a:gd name="connsiteX12" fmla="*/ 144533 w 1363321"/>
                    <a:gd name="connsiteY12" fmla="*/ 2405260 h 240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63321" h="2405260">
                      <a:moveTo>
                        <a:pt x="1115728" y="1080863"/>
                      </a:moveTo>
                      <a:cubicBezTo>
                        <a:pt x="1169494" y="1012379"/>
                        <a:pt x="1223261" y="943895"/>
                        <a:pt x="1258351" y="883901"/>
                      </a:cubicBezTo>
                      <a:cubicBezTo>
                        <a:pt x="1293441" y="823907"/>
                        <a:pt x="1309287" y="787685"/>
                        <a:pt x="1326266" y="720899"/>
                      </a:cubicBezTo>
                      <a:cubicBezTo>
                        <a:pt x="1343245" y="654113"/>
                        <a:pt x="1354564" y="548840"/>
                        <a:pt x="1360224" y="483186"/>
                      </a:cubicBezTo>
                      <a:cubicBezTo>
                        <a:pt x="1365884" y="417532"/>
                        <a:pt x="1362488" y="372253"/>
                        <a:pt x="1360224" y="326975"/>
                      </a:cubicBezTo>
                      <a:cubicBezTo>
                        <a:pt x="1357960" y="281697"/>
                        <a:pt x="1370411" y="255661"/>
                        <a:pt x="1346641" y="211515"/>
                      </a:cubicBezTo>
                      <a:cubicBezTo>
                        <a:pt x="1322871" y="167369"/>
                        <a:pt x="1277593" y="96055"/>
                        <a:pt x="1217601" y="62096"/>
                      </a:cubicBezTo>
                      <a:cubicBezTo>
                        <a:pt x="1157609" y="28137"/>
                        <a:pt x="1067055" y="11158"/>
                        <a:pt x="986688" y="7762"/>
                      </a:cubicBezTo>
                      <a:cubicBezTo>
                        <a:pt x="906321" y="4366"/>
                        <a:pt x="857648" y="-20537"/>
                        <a:pt x="735400" y="41721"/>
                      </a:cubicBezTo>
                      <a:cubicBezTo>
                        <a:pt x="613152" y="103979"/>
                        <a:pt x="374314" y="178689"/>
                        <a:pt x="253198" y="381310"/>
                      </a:cubicBezTo>
                      <a:cubicBezTo>
                        <a:pt x="132082" y="583931"/>
                        <a:pt x="40396" y="966535"/>
                        <a:pt x="8702" y="1257449"/>
                      </a:cubicBezTo>
                      <a:cubicBezTo>
                        <a:pt x="-22992" y="1548363"/>
                        <a:pt x="40396" y="1935495"/>
                        <a:pt x="63034" y="2126797"/>
                      </a:cubicBezTo>
                      <a:cubicBezTo>
                        <a:pt x="85672" y="2318099"/>
                        <a:pt x="144533" y="2405260"/>
                        <a:pt x="144533" y="240526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2" name="Freihandform 14"/>
                <p:cNvSpPr/>
                <p:nvPr/>
              </p:nvSpPr>
              <p:spPr>
                <a:xfrm flipH="1">
                  <a:off x="1456974" y="2442542"/>
                  <a:ext cx="87764" cy="140909"/>
                </a:xfrm>
                <a:custGeom>
                  <a:avLst/>
                  <a:gdLst>
                    <a:gd name="connsiteX0" fmla="*/ 978472 w 1232568"/>
                    <a:gd name="connsiteY0" fmla="*/ 937266 h 1975895"/>
                    <a:gd name="connsiteX1" fmla="*/ 1032805 w 1232568"/>
                    <a:gd name="connsiteY1" fmla="*/ 882932 h 1975895"/>
                    <a:gd name="connsiteX2" fmla="*/ 1100721 w 1232568"/>
                    <a:gd name="connsiteY2" fmla="*/ 889723 h 1975895"/>
                    <a:gd name="connsiteX3" fmla="*/ 1189011 w 1232568"/>
                    <a:gd name="connsiteY3" fmla="*/ 1005184 h 1975895"/>
                    <a:gd name="connsiteX4" fmla="*/ 1202594 w 1232568"/>
                    <a:gd name="connsiteY4" fmla="*/ 1134228 h 1975895"/>
                    <a:gd name="connsiteX5" fmla="*/ 1175428 w 1232568"/>
                    <a:gd name="connsiteY5" fmla="*/ 1358356 h 1975895"/>
                    <a:gd name="connsiteX6" fmla="*/ 1189011 w 1232568"/>
                    <a:gd name="connsiteY6" fmla="*/ 1575693 h 1975895"/>
                    <a:gd name="connsiteX7" fmla="*/ 1229761 w 1232568"/>
                    <a:gd name="connsiteY7" fmla="*/ 1738696 h 1975895"/>
                    <a:gd name="connsiteX8" fmla="*/ 1209386 w 1232568"/>
                    <a:gd name="connsiteY8" fmla="*/ 1894907 h 1975895"/>
                    <a:gd name="connsiteX9" fmla="*/ 1053180 w 1232568"/>
                    <a:gd name="connsiteY9" fmla="*/ 1962825 h 1975895"/>
                    <a:gd name="connsiteX10" fmla="*/ 890182 w 1232568"/>
                    <a:gd name="connsiteY10" fmla="*/ 1962825 h 1975895"/>
                    <a:gd name="connsiteX11" fmla="*/ 713601 w 1232568"/>
                    <a:gd name="connsiteY11" fmla="*/ 1826989 h 1975895"/>
                    <a:gd name="connsiteX12" fmla="*/ 516646 w 1232568"/>
                    <a:gd name="connsiteY12" fmla="*/ 1731904 h 1975895"/>
                    <a:gd name="connsiteX13" fmla="*/ 292524 w 1232568"/>
                    <a:gd name="connsiteY13" fmla="*/ 1670778 h 1975895"/>
                    <a:gd name="connsiteX14" fmla="*/ 163484 w 1232568"/>
                    <a:gd name="connsiteY14" fmla="*/ 1596069 h 1975895"/>
                    <a:gd name="connsiteX15" fmla="*/ 54819 w 1232568"/>
                    <a:gd name="connsiteY15" fmla="*/ 1453441 h 1975895"/>
                    <a:gd name="connsiteX16" fmla="*/ 486 w 1232568"/>
                    <a:gd name="connsiteY16" fmla="*/ 1236104 h 1975895"/>
                    <a:gd name="connsiteX17" fmla="*/ 34444 w 1232568"/>
                    <a:gd name="connsiteY17" fmla="*/ 1005184 h 1975895"/>
                    <a:gd name="connsiteX18" fmla="*/ 136318 w 1232568"/>
                    <a:gd name="connsiteY18" fmla="*/ 862556 h 1975895"/>
                    <a:gd name="connsiteX19" fmla="*/ 244983 w 1232568"/>
                    <a:gd name="connsiteY19" fmla="*/ 733513 h 1975895"/>
                    <a:gd name="connsiteX20" fmla="*/ 306107 w 1232568"/>
                    <a:gd name="connsiteY20" fmla="*/ 611260 h 1975895"/>
                    <a:gd name="connsiteX21" fmla="*/ 394397 w 1232568"/>
                    <a:gd name="connsiteY21" fmla="*/ 455050 h 1975895"/>
                    <a:gd name="connsiteX22" fmla="*/ 652477 w 1232568"/>
                    <a:gd name="connsiteY22" fmla="*/ 332797 h 1975895"/>
                    <a:gd name="connsiteX23" fmla="*/ 829058 w 1232568"/>
                    <a:gd name="connsiteY23" fmla="*/ 230921 h 1975895"/>
                    <a:gd name="connsiteX24" fmla="*/ 998847 w 1232568"/>
                    <a:gd name="connsiteY24" fmla="*/ 0 h 1975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232568" h="1975895">
                      <a:moveTo>
                        <a:pt x="978472" y="937266"/>
                      </a:moveTo>
                      <a:cubicBezTo>
                        <a:pt x="995451" y="914061"/>
                        <a:pt x="1012430" y="890856"/>
                        <a:pt x="1032805" y="882932"/>
                      </a:cubicBezTo>
                      <a:cubicBezTo>
                        <a:pt x="1053180" y="875008"/>
                        <a:pt x="1074687" y="869348"/>
                        <a:pt x="1100721" y="889723"/>
                      </a:cubicBezTo>
                      <a:cubicBezTo>
                        <a:pt x="1126755" y="910098"/>
                        <a:pt x="1172032" y="964433"/>
                        <a:pt x="1189011" y="1005184"/>
                      </a:cubicBezTo>
                      <a:cubicBezTo>
                        <a:pt x="1205990" y="1045935"/>
                        <a:pt x="1204858" y="1075366"/>
                        <a:pt x="1202594" y="1134228"/>
                      </a:cubicBezTo>
                      <a:cubicBezTo>
                        <a:pt x="1200330" y="1193090"/>
                        <a:pt x="1177692" y="1284779"/>
                        <a:pt x="1175428" y="1358356"/>
                      </a:cubicBezTo>
                      <a:cubicBezTo>
                        <a:pt x="1173164" y="1431933"/>
                        <a:pt x="1179956" y="1512303"/>
                        <a:pt x="1189011" y="1575693"/>
                      </a:cubicBezTo>
                      <a:cubicBezTo>
                        <a:pt x="1198066" y="1639083"/>
                        <a:pt x="1226365" y="1685494"/>
                        <a:pt x="1229761" y="1738696"/>
                      </a:cubicBezTo>
                      <a:cubicBezTo>
                        <a:pt x="1233157" y="1791898"/>
                        <a:pt x="1238816" y="1857552"/>
                        <a:pt x="1209386" y="1894907"/>
                      </a:cubicBezTo>
                      <a:cubicBezTo>
                        <a:pt x="1179956" y="1932262"/>
                        <a:pt x="1106381" y="1951505"/>
                        <a:pt x="1053180" y="1962825"/>
                      </a:cubicBezTo>
                      <a:cubicBezTo>
                        <a:pt x="999979" y="1974145"/>
                        <a:pt x="946778" y="1985464"/>
                        <a:pt x="890182" y="1962825"/>
                      </a:cubicBezTo>
                      <a:cubicBezTo>
                        <a:pt x="833586" y="1940186"/>
                        <a:pt x="775857" y="1865476"/>
                        <a:pt x="713601" y="1826989"/>
                      </a:cubicBezTo>
                      <a:cubicBezTo>
                        <a:pt x="651345" y="1788502"/>
                        <a:pt x="586825" y="1757939"/>
                        <a:pt x="516646" y="1731904"/>
                      </a:cubicBezTo>
                      <a:cubicBezTo>
                        <a:pt x="446467" y="1705869"/>
                        <a:pt x="351384" y="1693417"/>
                        <a:pt x="292524" y="1670778"/>
                      </a:cubicBezTo>
                      <a:cubicBezTo>
                        <a:pt x="233664" y="1648139"/>
                        <a:pt x="203101" y="1632292"/>
                        <a:pt x="163484" y="1596069"/>
                      </a:cubicBezTo>
                      <a:cubicBezTo>
                        <a:pt x="123867" y="1559846"/>
                        <a:pt x="81985" y="1513435"/>
                        <a:pt x="54819" y="1453441"/>
                      </a:cubicBezTo>
                      <a:cubicBezTo>
                        <a:pt x="27653" y="1393447"/>
                        <a:pt x="3882" y="1310813"/>
                        <a:pt x="486" y="1236104"/>
                      </a:cubicBezTo>
                      <a:cubicBezTo>
                        <a:pt x="-2910" y="1161395"/>
                        <a:pt x="11805" y="1067442"/>
                        <a:pt x="34444" y="1005184"/>
                      </a:cubicBezTo>
                      <a:cubicBezTo>
                        <a:pt x="57083" y="942926"/>
                        <a:pt x="101228" y="907834"/>
                        <a:pt x="136318" y="862556"/>
                      </a:cubicBezTo>
                      <a:cubicBezTo>
                        <a:pt x="171408" y="817278"/>
                        <a:pt x="216685" y="775396"/>
                        <a:pt x="244983" y="733513"/>
                      </a:cubicBezTo>
                      <a:cubicBezTo>
                        <a:pt x="273281" y="691630"/>
                        <a:pt x="281205" y="657670"/>
                        <a:pt x="306107" y="611260"/>
                      </a:cubicBezTo>
                      <a:cubicBezTo>
                        <a:pt x="331009" y="564850"/>
                        <a:pt x="336669" y="501460"/>
                        <a:pt x="394397" y="455050"/>
                      </a:cubicBezTo>
                      <a:cubicBezTo>
                        <a:pt x="452125" y="408639"/>
                        <a:pt x="580034" y="370152"/>
                        <a:pt x="652477" y="332797"/>
                      </a:cubicBezTo>
                      <a:cubicBezTo>
                        <a:pt x="724920" y="295442"/>
                        <a:pt x="771330" y="286387"/>
                        <a:pt x="829058" y="230921"/>
                      </a:cubicBezTo>
                      <a:cubicBezTo>
                        <a:pt x="886786" y="175455"/>
                        <a:pt x="998847" y="0"/>
                        <a:pt x="998847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3" name="Freihandform 15"/>
                <p:cNvSpPr/>
                <p:nvPr/>
              </p:nvSpPr>
              <p:spPr>
                <a:xfrm flipH="1">
                  <a:off x="1461043" y="2512288"/>
                  <a:ext cx="10639" cy="29545"/>
                </a:xfrm>
                <a:custGeom>
                  <a:avLst/>
                  <a:gdLst>
                    <a:gd name="connsiteX0" fmla="*/ 142623 w 149415"/>
                    <a:gd name="connsiteY0" fmla="*/ 414298 h 414298"/>
                    <a:gd name="connsiteX1" fmla="*/ 54333 w 149415"/>
                    <a:gd name="connsiteY1" fmla="*/ 393923 h 414298"/>
                    <a:gd name="connsiteX2" fmla="*/ 20375 w 149415"/>
                    <a:gd name="connsiteY2" fmla="*/ 326005 h 414298"/>
                    <a:gd name="connsiteX3" fmla="*/ 0 w 149415"/>
                    <a:gd name="connsiteY3" fmla="*/ 251295 h 414298"/>
                    <a:gd name="connsiteX4" fmla="*/ 0 w 149415"/>
                    <a:gd name="connsiteY4" fmla="*/ 196961 h 414298"/>
                    <a:gd name="connsiteX5" fmla="*/ 20375 w 149415"/>
                    <a:gd name="connsiteY5" fmla="*/ 142627 h 414298"/>
                    <a:gd name="connsiteX6" fmla="*/ 54333 w 149415"/>
                    <a:gd name="connsiteY6" fmla="*/ 67917 h 414298"/>
                    <a:gd name="connsiteX7" fmla="*/ 108666 w 149415"/>
                    <a:gd name="connsiteY7" fmla="*/ 33958 h 414298"/>
                    <a:gd name="connsiteX8" fmla="*/ 149415 w 149415"/>
                    <a:gd name="connsiteY8" fmla="*/ 0 h 414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9415" h="414298">
                      <a:moveTo>
                        <a:pt x="142623" y="414298"/>
                      </a:moveTo>
                      <a:cubicBezTo>
                        <a:pt x="108665" y="411468"/>
                        <a:pt x="74708" y="408639"/>
                        <a:pt x="54333" y="393923"/>
                      </a:cubicBezTo>
                      <a:cubicBezTo>
                        <a:pt x="33958" y="379207"/>
                        <a:pt x="29430" y="349776"/>
                        <a:pt x="20375" y="326005"/>
                      </a:cubicBezTo>
                      <a:cubicBezTo>
                        <a:pt x="11319" y="302234"/>
                        <a:pt x="3396" y="272802"/>
                        <a:pt x="0" y="251295"/>
                      </a:cubicBezTo>
                      <a:cubicBezTo>
                        <a:pt x="-3396" y="229788"/>
                        <a:pt x="-3396" y="215072"/>
                        <a:pt x="0" y="196961"/>
                      </a:cubicBezTo>
                      <a:cubicBezTo>
                        <a:pt x="3396" y="178850"/>
                        <a:pt x="11320" y="164134"/>
                        <a:pt x="20375" y="142627"/>
                      </a:cubicBezTo>
                      <a:cubicBezTo>
                        <a:pt x="29430" y="121120"/>
                        <a:pt x="39618" y="86028"/>
                        <a:pt x="54333" y="67917"/>
                      </a:cubicBezTo>
                      <a:cubicBezTo>
                        <a:pt x="69048" y="49806"/>
                        <a:pt x="92819" y="45277"/>
                        <a:pt x="108666" y="33958"/>
                      </a:cubicBezTo>
                      <a:cubicBezTo>
                        <a:pt x="124513" y="22638"/>
                        <a:pt x="149415" y="0"/>
                        <a:pt x="149415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130" name="Freeform 372">
              <a:extLst>
                <a:ext uri="{FF2B5EF4-FFF2-40B4-BE49-F238E27FC236}">
                  <a16:creationId xmlns:a16="http://schemas.microsoft.com/office/drawing/2014/main" xmlns="" id="{8D98D3E4-027D-3D4F-9DDA-75624714AFB4}"/>
                </a:ext>
              </a:extLst>
            </p:cNvPr>
            <p:cNvSpPr/>
            <p:nvPr/>
          </p:nvSpPr>
          <p:spPr>
            <a:xfrm>
              <a:off x="4513916" y="2329863"/>
              <a:ext cx="2358144" cy="2650798"/>
            </a:xfrm>
            <a:custGeom>
              <a:avLst/>
              <a:gdLst>
                <a:gd name="connsiteX0" fmla="*/ 0 w 1640179"/>
                <a:gd name="connsiteY0" fmla="*/ 0 h 1843731"/>
                <a:gd name="connsiteX1" fmla="*/ 434647 w 1640179"/>
                <a:gd name="connsiteY1" fmla="*/ 291132 h 1843731"/>
                <a:gd name="connsiteX2" fmla="*/ 471551 w 1640179"/>
                <a:gd name="connsiteY2" fmla="*/ 902099 h 1843731"/>
                <a:gd name="connsiteX3" fmla="*/ 643770 w 1640179"/>
                <a:gd name="connsiteY3" fmla="*/ 1435157 h 1843731"/>
                <a:gd name="connsiteX4" fmla="*/ 1295741 w 1640179"/>
                <a:gd name="connsiteY4" fmla="*/ 1800097 h 1843731"/>
                <a:gd name="connsiteX5" fmla="*/ 1640179 w 1640179"/>
                <a:gd name="connsiteY5" fmla="*/ 1837001 h 1843731"/>
                <a:gd name="connsiteX6" fmla="*/ 1640179 w 1640179"/>
                <a:gd name="connsiteY6" fmla="*/ 1837001 h 184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0179" h="1843731">
                  <a:moveTo>
                    <a:pt x="0" y="0"/>
                  </a:moveTo>
                  <a:cubicBezTo>
                    <a:pt x="178027" y="70391"/>
                    <a:pt x="356055" y="140782"/>
                    <a:pt x="434647" y="291132"/>
                  </a:cubicBezTo>
                  <a:cubicBezTo>
                    <a:pt x="513239" y="441482"/>
                    <a:pt x="436697" y="711428"/>
                    <a:pt x="471551" y="902099"/>
                  </a:cubicBezTo>
                  <a:cubicBezTo>
                    <a:pt x="506405" y="1092770"/>
                    <a:pt x="506405" y="1285491"/>
                    <a:pt x="643770" y="1435157"/>
                  </a:cubicBezTo>
                  <a:cubicBezTo>
                    <a:pt x="781135" y="1584823"/>
                    <a:pt x="1129673" y="1733123"/>
                    <a:pt x="1295741" y="1800097"/>
                  </a:cubicBezTo>
                  <a:cubicBezTo>
                    <a:pt x="1461809" y="1867071"/>
                    <a:pt x="1640179" y="1837001"/>
                    <a:pt x="1640179" y="1837001"/>
                  </a:cubicBezTo>
                  <a:lnTo>
                    <a:pt x="1640179" y="1837001"/>
                  </a:ln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endParaRPr lang="de-DE"/>
            </a:p>
          </p:txBody>
        </p:sp>
        <p:sp>
          <p:nvSpPr>
            <p:cNvPr id="131" name="Freeform 28">
              <a:extLst>
                <a:ext uri="{FF2B5EF4-FFF2-40B4-BE49-F238E27FC236}">
                  <a16:creationId xmlns:a16="http://schemas.microsoft.com/office/drawing/2014/main" xmlns="" id="{AC126E88-F99F-4F4B-807C-562A5083652E}"/>
                </a:ext>
              </a:extLst>
            </p:cNvPr>
            <p:cNvSpPr/>
            <p:nvPr/>
          </p:nvSpPr>
          <p:spPr>
            <a:xfrm>
              <a:off x="3293576" y="1203706"/>
              <a:ext cx="3596170" cy="3749593"/>
            </a:xfrm>
            <a:custGeom>
              <a:avLst/>
              <a:gdLst>
                <a:gd name="connsiteX0" fmla="*/ 0 w 2501273"/>
                <a:gd name="connsiteY0" fmla="*/ 524957 h 2607985"/>
                <a:gd name="connsiteX1" fmla="*/ 282931 w 2501273"/>
                <a:gd name="connsiteY1" fmla="*/ 205122 h 2607985"/>
                <a:gd name="connsiteX2" fmla="*/ 725779 w 2501273"/>
                <a:gd name="connsiteY2" fmla="*/ 16502 h 2607985"/>
                <a:gd name="connsiteX3" fmla="*/ 1152226 w 2501273"/>
                <a:gd name="connsiteY3" fmla="*/ 37004 h 2607985"/>
                <a:gd name="connsiteX4" fmla="*/ 1496663 w 2501273"/>
                <a:gd name="connsiteY4" fmla="*/ 258428 h 2607985"/>
                <a:gd name="connsiteX5" fmla="*/ 1709887 w 2501273"/>
                <a:gd name="connsiteY5" fmla="*/ 598765 h 2607985"/>
                <a:gd name="connsiteX6" fmla="*/ 1832900 w 2501273"/>
                <a:gd name="connsiteY6" fmla="*/ 959605 h 2607985"/>
                <a:gd name="connsiteX7" fmla="*/ 1865704 w 2501273"/>
                <a:gd name="connsiteY7" fmla="*/ 1476261 h 2607985"/>
                <a:gd name="connsiteX8" fmla="*/ 1906708 w 2501273"/>
                <a:gd name="connsiteY8" fmla="*/ 1705886 h 2607985"/>
                <a:gd name="connsiteX9" fmla="*/ 2013320 w 2501273"/>
                <a:gd name="connsiteY9" fmla="*/ 2013420 h 2607985"/>
                <a:gd name="connsiteX10" fmla="*/ 2160936 w 2501273"/>
                <a:gd name="connsiteY10" fmla="*/ 2247146 h 2607985"/>
                <a:gd name="connsiteX11" fmla="*/ 2501273 w 2501273"/>
                <a:gd name="connsiteY11" fmla="*/ 2607985 h 260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01273" h="2607985">
                  <a:moveTo>
                    <a:pt x="0" y="524957"/>
                  </a:moveTo>
                  <a:cubicBezTo>
                    <a:pt x="80984" y="407410"/>
                    <a:pt x="161968" y="289864"/>
                    <a:pt x="282931" y="205122"/>
                  </a:cubicBezTo>
                  <a:cubicBezTo>
                    <a:pt x="403894" y="120380"/>
                    <a:pt x="580897" y="44522"/>
                    <a:pt x="725779" y="16502"/>
                  </a:cubicBezTo>
                  <a:cubicBezTo>
                    <a:pt x="870662" y="-11518"/>
                    <a:pt x="1023745" y="-3317"/>
                    <a:pt x="1152226" y="37004"/>
                  </a:cubicBezTo>
                  <a:cubicBezTo>
                    <a:pt x="1280707" y="77325"/>
                    <a:pt x="1403720" y="164801"/>
                    <a:pt x="1496663" y="258428"/>
                  </a:cubicBezTo>
                  <a:cubicBezTo>
                    <a:pt x="1589606" y="352055"/>
                    <a:pt x="1653848" y="481902"/>
                    <a:pt x="1709887" y="598765"/>
                  </a:cubicBezTo>
                  <a:cubicBezTo>
                    <a:pt x="1765926" y="715628"/>
                    <a:pt x="1806931" y="813356"/>
                    <a:pt x="1832900" y="959605"/>
                  </a:cubicBezTo>
                  <a:cubicBezTo>
                    <a:pt x="1858869" y="1105854"/>
                    <a:pt x="1853403" y="1351881"/>
                    <a:pt x="1865704" y="1476261"/>
                  </a:cubicBezTo>
                  <a:cubicBezTo>
                    <a:pt x="1878005" y="1600641"/>
                    <a:pt x="1882105" y="1616360"/>
                    <a:pt x="1906708" y="1705886"/>
                  </a:cubicBezTo>
                  <a:cubicBezTo>
                    <a:pt x="1931311" y="1795412"/>
                    <a:pt x="1970949" y="1923210"/>
                    <a:pt x="2013320" y="2013420"/>
                  </a:cubicBezTo>
                  <a:cubicBezTo>
                    <a:pt x="2055691" y="2103630"/>
                    <a:pt x="2079611" y="2148052"/>
                    <a:pt x="2160936" y="2247146"/>
                  </a:cubicBezTo>
                  <a:cubicBezTo>
                    <a:pt x="2242261" y="2346240"/>
                    <a:pt x="2371767" y="2477112"/>
                    <a:pt x="2501273" y="2607985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/>
            </a:p>
          </p:txBody>
        </p:sp>
        <p:sp>
          <p:nvSpPr>
            <p:cNvPr id="132" name="Freeform 371">
              <a:extLst>
                <a:ext uri="{FF2B5EF4-FFF2-40B4-BE49-F238E27FC236}">
                  <a16:creationId xmlns:a16="http://schemas.microsoft.com/office/drawing/2014/main" xmlns="" id="{303A9503-083E-CC4E-BE36-3076F8C1962E}"/>
                </a:ext>
              </a:extLst>
            </p:cNvPr>
            <p:cNvSpPr/>
            <p:nvPr/>
          </p:nvSpPr>
          <p:spPr>
            <a:xfrm>
              <a:off x="3871322" y="1779459"/>
              <a:ext cx="3012529" cy="3185631"/>
            </a:xfrm>
            <a:custGeom>
              <a:avLst/>
              <a:gdLst>
                <a:gd name="connsiteX0" fmla="*/ 0 w 2095329"/>
                <a:gd name="connsiteY0" fmla="*/ 169604 h 2215728"/>
                <a:gd name="connsiteX1" fmla="*/ 393643 w 2095329"/>
                <a:gd name="connsiteY1" fmla="*/ 5586 h 2215728"/>
                <a:gd name="connsiteX2" fmla="*/ 787286 w 2095329"/>
                <a:gd name="connsiteY2" fmla="*/ 67093 h 2215728"/>
                <a:gd name="connsiteX3" fmla="*/ 1037413 w 2095329"/>
                <a:gd name="connsiteY3" fmla="*/ 341823 h 2215728"/>
                <a:gd name="connsiteX4" fmla="*/ 1172728 w 2095329"/>
                <a:gd name="connsiteY4" fmla="*/ 706763 h 2215728"/>
                <a:gd name="connsiteX5" fmla="*/ 1226034 w 2095329"/>
                <a:gd name="connsiteY5" fmla="*/ 1129109 h 2215728"/>
                <a:gd name="connsiteX6" fmla="*/ 1226034 w 2095329"/>
                <a:gd name="connsiteY6" fmla="*/ 1502250 h 2215728"/>
                <a:gd name="connsiteX7" fmla="*/ 1340846 w 2095329"/>
                <a:gd name="connsiteY7" fmla="*/ 1797482 h 2215728"/>
                <a:gd name="connsiteX8" fmla="*/ 1660681 w 2095329"/>
                <a:gd name="connsiteY8" fmla="*/ 2072212 h 2215728"/>
                <a:gd name="connsiteX9" fmla="*/ 2095329 w 2095329"/>
                <a:gd name="connsiteY9" fmla="*/ 2215728 h 22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329" h="2215728">
                  <a:moveTo>
                    <a:pt x="0" y="169604"/>
                  </a:moveTo>
                  <a:cubicBezTo>
                    <a:pt x="131214" y="96137"/>
                    <a:pt x="262429" y="22671"/>
                    <a:pt x="393643" y="5586"/>
                  </a:cubicBezTo>
                  <a:cubicBezTo>
                    <a:pt x="524857" y="-11499"/>
                    <a:pt x="679991" y="11054"/>
                    <a:pt x="787286" y="67093"/>
                  </a:cubicBezTo>
                  <a:cubicBezTo>
                    <a:pt x="894581" y="123132"/>
                    <a:pt x="973173" y="235211"/>
                    <a:pt x="1037413" y="341823"/>
                  </a:cubicBezTo>
                  <a:cubicBezTo>
                    <a:pt x="1101653" y="448435"/>
                    <a:pt x="1141291" y="575549"/>
                    <a:pt x="1172728" y="706763"/>
                  </a:cubicBezTo>
                  <a:cubicBezTo>
                    <a:pt x="1204165" y="837977"/>
                    <a:pt x="1217150" y="996528"/>
                    <a:pt x="1226034" y="1129109"/>
                  </a:cubicBezTo>
                  <a:cubicBezTo>
                    <a:pt x="1234918" y="1261690"/>
                    <a:pt x="1206899" y="1390855"/>
                    <a:pt x="1226034" y="1502250"/>
                  </a:cubicBezTo>
                  <a:cubicBezTo>
                    <a:pt x="1245169" y="1613645"/>
                    <a:pt x="1268405" y="1702488"/>
                    <a:pt x="1340846" y="1797482"/>
                  </a:cubicBezTo>
                  <a:cubicBezTo>
                    <a:pt x="1413287" y="1892476"/>
                    <a:pt x="1534934" y="2002504"/>
                    <a:pt x="1660681" y="2072212"/>
                  </a:cubicBezTo>
                  <a:cubicBezTo>
                    <a:pt x="1786428" y="2141920"/>
                    <a:pt x="1940878" y="2178824"/>
                    <a:pt x="2095329" y="2215728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de-DE"/>
            </a:p>
          </p:txBody>
        </p:sp>
        <p:grpSp>
          <p:nvGrpSpPr>
            <p:cNvPr id="133" name="Group 23">
              <a:extLst>
                <a:ext uri="{FF2B5EF4-FFF2-40B4-BE49-F238E27FC236}">
                  <a16:creationId xmlns:a16="http://schemas.microsoft.com/office/drawing/2014/main" xmlns="" id="{D3B4B0C6-383A-074D-B563-6B74BBE2E0E3}"/>
                </a:ext>
              </a:extLst>
            </p:cNvPr>
            <p:cNvGrpSpPr/>
            <p:nvPr/>
          </p:nvGrpSpPr>
          <p:grpSpPr>
            <a:xfrm>
              <a:off x="3145209" y="1804798"/>
              <a:ext cx="301648" cy="301651"/>
              <a:chOff x="3009044" y="1066117"/>
              <a:chExt cx="697493" cy="697499"/>
            </a:xfrm>
          </p:grpSpPr>
          <p:sp>
            <p:nvSpPr>
              <p:cNvPr id="176" name="Oval 2">
                <a:extLst>
                  <a:ext uri="{FF2B5EF4-FFF2-40B4-BE49-F238E27FC236}">
                    <a16:creationId xmlns:a16="http://schemas.microsoft.com/office/drawing/2014/main" xmlns="" id="{5D8F56C5-E590-244E-B899-29A861F38A4B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77" name="Oval 2">
                <a:extLst>
                  <a:ext uri="{FF2B5EF4-FFF2-40B4-BE49-F238E27FC236}">
                    <a16:creationId xmlns:a16="http://schemas.microsoft.com/office/drawing/2014/main" xmlns="" id="{FDAB7726-29EB-EA4A-AC81-C431C3CFFDCD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34" name="Group 309">
              <a:extLst>
                <a:ext uri="{FF2B5EF4-FFF2-40B4-BE49-F238E27FC236}">
                  <a16:creationId xmlns:a16="http://schemas.microsoft.com/office/drawing/2014/main" xmlns="" id="{F0EB07C7-7495-E243-8574-3FFC050C2351}"/>
                </a:ext>
              </a:extLst>
            </p:cNvPr>
            <p:cNvGrpSpPr/>
            <p:nvPr/>
          </p:nvGrpSpPr>
          <p:grpSpPr>
            <a:xfrm>
              <a:off x="3552973" y="1345943"/>
              <a:ext cx="301648" cy="301651"/>
              <a:chOff x="3009044" y="1066117"/>
              <a:chExt cx="697493" cy="697499"/>
            </a:xfrm>
          </p:grpSpPr>
          <p:sp>
            <p:nvSpPr>
              <p:cNvPr id="174" name="Oval 310">
                <a:extLst>
                  <a:ext uri="{FF2B5EF4-FFF2-40B4-BE49-F238E27FC236}">
                    <a16:creationId xmlns:a16="http://schemas.microsoft.com/office/drawing/2014/main" xmlns="" id="{9ADF2A12-BB7B-794C-AD97-A2C54406CAB3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75" name="Oval 2">
                <a:extLst>
                  <a:ext uri="{FF2B5EF4-FFF2-40B4-BE49-F238E27FC236}">
                    <a16:creationId xmlns:a16="http://schemas.microsoft.com/office/drawing/2014/main" xmlns="" id="{218E9DBA-B189-3A4F-947E-F96CEE276766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35" name="Group 321">
              <a:extLst>
                <a:ext uri="{FF2B5EF4-FFF2-40B4-BE49-F238E27FC236}">
                  <a16:creationId xmlns:a16="http://schemas.microsoft.com/office/drawing/2014/main" xmlns="" id="{99D5284A-E7A3-1F43-9F54-234B9F99F982}"/>
                </a:ext>
              </a:extLst>
            </p:cNvPr>
            <p:cNvGrpSpPr/>
            <p:nvPr/>
          </p:nvGrpSpPr>
          <p:grpSpPr>
            <a:xfrm>
              <a:off x="4189670" y="1074754"/>
              <a:ext cx="301648" cy="301651"/>
              <a:chOff x="3009044" y="1066117"/>
              <a:chExt cx="697493" cy="697499"/>
            </a:xfrm>
          </p:grpSpPr>
          <p:sp>
            <p:nvSpPr>
              <p:cNvPr id="172" name="Oval 323">
                <a:extLst>
                  <a:ext uri="{FF2B5EF4-FFF2-40B4-BE49-F238E27FC236}">
                    <a16:creationId xmlns:a16="http://schemas.microsoft.com/office/drawing/2014/main" xmlns="" id="{82A5B5F5-CC90-5B4F-9512-BD6CDFE8A9C1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73" name="Oval 2">
                <a:extLst>
                  <a:ext uri="{FF2B5EF4-FFF2-40B4-BE49-F238E27FC236}">
                    <a16:creationId xmlns:a16="http://schemas.microsoft.com/office/drawing/2014/main" xmlns="" id="{7F067EAB-EF33-9F40-860B-61E8D8A85F9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36" name="Group 326">
              <a:extLst>
                <a:ext uri="{FF2B5EF4-FFF2-40B4-BE49-F238E27FC236}">
                  <a16:creationId xmlns:a16="http://schemas.microsoft.com/office/drawing/2014/main" xmlns="" id="{9B00AE4F-0689-4541-A961-F84D862E2628}"/>
                </a:ext>
              </a:extLst>
            </p:cNvPr>
            <p:cNvGrpSpPr/>
            <p:nvPr/>
          </p:nvGrpSpPr>
          <p:grpSpPr>
            <a:xfrm>
              <a:off x="4796976" y="1104232"/>
              <a:ext cx="301648" cy="301651"/>
              <a:chOff x="3009044" y="1066117"/>
              <a:chExt cx="697493" cy="697499"/>
            </a:xfrm>
          </p:grpSpPr>
          <p:sp>
            <p:nvSpPr>
              <p:cNvPr id="170" name="Oval 333">
                <a:extLst>
                  <a:ext uri="{FF2B5EF4-FFF2-40B4-BE49-F238E27FC236}">
                    <a16:creationId xmlns:a16="http://schemas.microsoft.com/office/drawing/2014/main" xmlns="" id="{DB179556-66C5-C447-9281-ED230159FBF8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71" name="Oval 2">
                <a:extLst>
                  <a:ext uri="{FF2B5EF4-FFF2-40B4-BE49-F238E27FC236}">
                    <a16:creationId xmlns:a16="http://schemas.microsoft.com/office/drawing/2014/main" xmlns="" id="{AA1EA274-9187-2247-A16C-8E1BF4A1F6D2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37" name="Group 338">
              <a:extLst>
                <a:ext uri="{FF2B5EF4-FFF2-40B4-BE49-F238E27FC236}">
                  <a16:creationId xmlns:a16="http://schemas.microsoft.com/office/drawing/2014/main" xmlns="" id="{A374E512-28AA-534D-9880-43AA325CA290}"/>
                </a:ext>
              </a:extLst>
            </p:cNvPr>
            <p:cNvGrpSpPr/>
            <p:nvPr/>
          </p:nvGrpSpPr>
          <p:grpSpPr>
            <a:xfrm>
              <a:off x="3723938" y="1870630"/>
              <a:ext cx="301648" cy="301651"/>
              <a:chOff x="3009044" y="1066117"/>
              <a:chExt cx="697493" cy="697499"/>
            </a:xfrm>
          </p:grpSpPr>
          <p:sp>
            <p:nvSpPr>
              <p:cNvPr id="168" name="Oval 339">
                <a:extLst>
                  <a:ext uri="{FF2B5EF4-FFF2-40B4-BE49-F238E27FC236}">
                    <a16:creationId xmlns:a16="http://schemas.microsoft.com/office/drawing/2014/main" xmlns="" id="{D9E541C7-6F89-1F4C-9B13-ADB10E77560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69" name="Oval 2">
                <a:extLst>
                  <a:ext uri="{FF2B5EF4-FFF2-40B4-BE49-F238E27FC236}">
                    <a16:creationId xmlns:a16="http://schemas.microsoft.com/office/drawing/2014/main" xmlns="" id="{CE77D289-56D0-D844-8669-35237FB2D26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38" name="Group 341">
              <a:extLst>
                <a:ext uri="{FF2B5EF4-FFF2-40B4-BE49-F238E27FC236}">
                  <a16:creationId xmlns:a16="http://schemas.microsoft.com/office/drawing/2014/main" xmlns="" id="{B6C6455C-F7DA-3043-A885-6E09FF2D1971}"/>
                </a:ext>
              </a:extLst>
            </p:cNvPr>
            <p:cNvGrpSpPr/>
            <p:nvPr/>
          </p:nvGrpSpPr>
          <p:grpSpPr>
            <a:xfrm>
              <a:off x="4283997" y="1634816"/>
              <a:ext cx="301648" cy="301651"/>
              <a:chOff x="3009044" y="1066117"/>
              <a:chExt cx="697493" cy="697499"/>
            </a:xfrm>
          </p:grpSpPr>
          <p:sp>
            <p:nvSpPr>
              <p:cNvPr id="166" name="Oval 342">
                <a:extLst>
                  <a:ext uri="{FF2B5EF4-FFF2-40B4-BE49-F238E27FC236}">
                    <a16:creationId xmlns:a16="http://schemas.microsoft.com/office/drawing/2014/main" xmlns="" id="{367B9E92-0312-ED41-A651-B2DE7B265DA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67" name="Oval 2">
                <a:extLst>
                  <a:ext uri="{FF2B5EF4-FFF2-40B4-BE49-F238E27FC236}">
                    <a16:creationId xmlns:a16="http://schemas.microsoft.com/office/drawing/2014/main" xmlns="" id="{0EE9C2F0-0356-014A-8A1E-A535B2BF86E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39" name="Group 344">
              <a:extLst>
                <a:ext uri="{FF2B5EF4-FFF2-40B4-BE49-F238E27FC236}">
                  <a16:creationId xmlns:a16="http://schemas.microsoft.com/office/drawing/2014/main" xmlns="" id="{704B073F-16DB-8B44-B547-B44B54512BA1}"/>
                </a:ext>
              </a:extLst>
            </p:cNvPr>
            <p:cNvGrpSpPr/>
            <p:nvPr/>
          </p:nvGrpSpPr>
          <p:grpSpPr>
            <a:xfrm>
              <a:off x="4849951" y="1723245"/>
              <a:ext cx="301648" cy="301651"/>
              <a:chOff x="3009044" y="1066117"/>
              <a:chExt cx="697493" cy="697499"/>
            </a:xfrm>
          </p:grpSpPr>
          <p:sp>
            <p:nvSpPr>
              <p:cNvPr id="164" name="Oval 345">
                <a:extLst>
                  <a:ext uri="{FF2B5EF4-FFF2-40B4-BE49-F238E27FC236}">
                    <a16:creationId xmlns:a16="http://schemas.microsoft.com/office/drawing/2014/main" xmlns="" id="{4A4B72B7-F617-3F4B-B2AD-865907464F0E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65" name="Oval 2">
                <a:extLst>
                  <a:ext uri="{FF2B5EF4-FFF2-40B4-BE49-F238E27FC236}">
                    <a16:creationId xmlns:a16="http://schemas.microsoft.com/office/drawing/2014/main" xmlns="" id="{6915A090-FAE1-354B-A4FC-6432DA34E00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40" name="Group 347">
              <a:extLst>
                <a:ext uri="{FF2B5EF4-FFF2-40B4-BE49-F238E27FC236}">
                  <a16:creationId xmlns:a16="http://schemas.microsoft.com/office/drawing/2014/main" xmlns="" id="{FA288B67-31B6-A946-85CA-F7F44136AC7D}"/>
                </a:ext>
              </a:extLst>
            </p:cNvPr>
            <p:cNvGrpSpPr/>
            <p:nvPr/>
          </p:nvGrpSpPr>
          <p:grpSpPr>
            <a:xfrm>
              <a:off x="5292104" y="1422581"/>
              <a:ext cx="301648" cy="301651"/>
              <a:chOff x="3009044" y="1066117"/>
              <a:chExt cx="697493" cy="697499"/>
            </a:xfrm>
          </p:grpSpPr>
          <p:sp>
            <p:nvSpPr>
              <p:cNvPr id="162" name="Oval 348">
                <a:extLst>
                  <a:ext uri="{FF2B5EF4-FFF2-40B4-BE49-F238E27FC236}">
                    <a16:creationId xmlns:a16="http://schemas.microsoft.com/office/drawing/2014/main" xmlns="" id="{16F31111-8F3B-EF46-85EB-411A76521B8C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63" name="Oval 2">
                <a:extLst>
                  <a:ext uri="{FF2B5EF4-FFF2-40B4-BE49-F238E27FC236}">
                    <a16:creationId xmlns:a16="http://schemas.microsoft.com/office/drawing/2014/main" xmlns="" id="{C5A18B97-3EB8-D041-9DFD-8D84BDECFA4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41" name="Group 350">
              <a:extLst>
                <a:ext uri="{FF2B5EF4-FFF2-40B4-BE49-F238E27FC236}">
                  <a16:creationId xmlns:a16="http://schemas.microsoft.com/office/drawing/2014/main" xmlns="" id="{B5EC8068-1FE2-1E43-BE49-10419007D46D}"/>
                </a:ext>
              </a:extLst>
            </p:cNvPr>
            <p:cNvGrpSpPr/>
            <p:nvPr/>
          </p:nvGrpSpPr>
          <p:grpSpPr>
            <a:xfrm>
              <a:off x="5203673" y="2112339"/>
              <a:ext cx="301648" cy="301651"/>
              <a:chOff x="3009044" y="1066117"/>
              <a:chExt cx="697493" cy="697499"/>
            </a:xfrm>
          </p:grpSpPr>
          <p:sp>
            <p:nvSpPr>
              <p:cNvPr id="160" name="Oval 351">
                <a:extLst>
                  <a:ext uri="{FF2B5EF4-FFF2-40B4-BE49-F238E27FC236}">
                    <a16:creationId xmlns:a16="http://schemas.microsoft.com/office/drawing/2014/main" xmlns="" id="{40AFE7DB-9B50-0C4F-A0B6-F86D957DEEC9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61" name="Oval 2">
                <a:extLst>
                  <a:ext uri="{FF2B5EF4-FFF2-40B4-BE49-F238E27FC236}">
                    <a16:creationId xmlns:a16="http://schemas.microsoft.com/office/drawing/2014/main" xmlns="" id="{2B0C7DF4-C1F3-A940-91BF-5B873C535BB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42" name="Group 353">
              <a:extLst>
                <a:ext uri="{FF2B5EF4-FFF2-40B4-BE49-F238E27FC236}">
                  <a16:creationId xmlns:a16="http://schemas.microsoft.com/office/drawing/2014/main" xmlns="" id="{AC6ABF65-64EE-6D41-9926-E953D2647FE5}"/>
                </a:ext>
              </a:extLst>
            </p:cNvPr>
            <p:cNvGrpSpPr/>
            <p:nvPr/>
          </p:nvGrpSpPr>
          <p:grpSpPr>
            <a:xfrm>
              <a:off x="5598662" y="1906003"/>
              <a:ext cx="301648" cy="301651"/>
              <a:chOff x="3009044" y="1066117"/>
              <a:chExt cx="697493" cy="697499"/>
            </a:xfrm>
          </p:grpSpPr>
          <p:sp>
            <p:nvSpPr>
              <p:cNvPr id="158" name="Oval 354">
                <a:extLst>
                  <a:ext uri="{FF2B5EF4-FFF2-40B4-BE49-F238E27FC236}">
                    <a16:creationId xmlns:a16="http://schemas.microsoft.com/office/drawing/2014/main" xmlns="" id="{C043440B-FBEE-4648-BF79-443E732981CF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59" name="Oval 2">
                <a:extLst>
                  <a:ext uri="{FF2B5EF4-FFF2-40B4-BE49-F238E27FC236}">
                    <a16:creationId xmlns:a16="http://schemas.microsoft.com/office/drawing/2014/main" xmlns="" id="{3F977B39-A847-C149-BF29-EA83E5B716C1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43" name="Group 356">
              <a:extLst>
                <a:ext uri="{FF2B5EF4-FFF2-40B4-BE49-F238E27FC236}">
                  <a16:creationId xmlns:a16="http://schemas.microsoft.com/office/drawing/2014/main" xmlns="" id="{701C6415-6CEE-1648-BBBE-CA0DB94196A5}"/>
                </a:ext>
              </a:extLst>
            </p:cNvPr>
            <p:cNvGrpSpPr/>
            <p:nvPr/>
          </p:nvGrpSpPr>
          <p:grpSpPr>
            <a:xfrm>
              <a:off x="5404116" y="2637027"/>
              <a:ext cx="301648" cy="301651"/>
              <a:chOff x="3009044" y="1066117"/>
              <a:chExt cx="697493" cy="697499"/>
            </a:xfrm>
          </p:grpSpPr>
          <p:sp>
            <p:nvSpPr>
              <p:cNvPr id="156" name="Oval 357">
                <a:extLst>
                  <a:ext uri="{FF2B5EF4-FFF2-40B4-BE49-F238E27FC236}">
                    <a16:creationId xmlns:a16="http://schemas.microsoft.com/office/drawing/2014/main" xmlns="" id="{8C163460-13D6-8149-9E5E-A26F00DE031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57" name="Oval 2">
                <a:extLst>
                  <a:ext uri="{FF2B5EF4-FFF2-40B4-BE49-F238E27FC236}">
                    <a16:creationId xmlns:a16="http://schemas.microsoft.com/office/drawing/2014/main" xmlns="" id="{8EC858FA-893D-C244-834D-CC7BC10B8F25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44" name="Group 359">
              <a:extLst>
                <a:ext uri="{FF2B5EF4-FFF2-40B4-BE49-F238E27FC236}">
                  <a16:creationId xmlns:a16="http://schemas.microsoft.com/office/drawing/2014/main" xmlns="" id="{50A4EF5A-BE54-9546-82DD-6894F162F930}"/>
                </a:ext>
              </a:extLst>
            </p:cNvPr>
            <p:cNvGrpSpPr/>
            <p:nvPr/>
          </p:nvGrpSpPr>
          <p:grpSpPr>
            <a:xfrm>
              <a:off x="5769628" y="2430689"/>
              <a:ext cx="301648" cy="301651"/>
              <a:chOff x="3009044" y="1066117"/>
              <a:chExt cx="697493" cy="697499"/>
            </a:xfrm>
          </p:grpSpPr>
          <p:sp>
            <p:nvSpPr>
              <p:cNvPr id="154" name="Oval 360">
                <a:extLst>
                  <a:ext uri="{FF2B5EF4-FFF2-40B4-BE49-F238E27FC236}">
                    <a16:creationId xmlns:a16="http://schemas.microsoft.com/office/drawing/2014/main" xmlns="" id="{6516812C-D92E-F644-92F1-34D1AF97EF94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55" name="Oval 2">
                <a:extLst>
                  <a:ext uri="{FF2B5EF4-FFF2-40B4-BE49-F238E27FC236}">
                    <a16:creationId xmlns:a16="http://schemas.microsoft.com/office/drawing/2014/main" xmlns="" id="{9FEDAACC-5C13-A742-AAF7-939CA4D1558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45" name="Group 362">
              <a:extLst>
                <a:ext uri="{FF2B5EF4-FFF2-40B4-BE49-F238E27FC236}">
                  <a16:creationId xmlns:a16="http://schemas.microsoft.com/office/drawing/2014/main" xmlns="" id="{1C600939-160F-E44C-B676-5787B94DD803}"/>
                </a:ext>
              </a:extLst>
            </p:cNvPr>
            <p:cNvGrpSpPr/>
            <p:nvPr/>
          </p:nvGrpSpPr>
          <p:grpSpPr>
            <a:xfrm>
              <a:off x="5480755" y="3244249"/>
              <a:ext cx="301648" cy="301651"/>
              <a:chOff x="3009044" y="1066117"/>
              <a:chExt cx="697493" cy="697499"/>
            </a:xfrm>
          </p:grpSpPr>
          <p:sp>
            <p:nvSpPr>
              <p:cNvPr id="152" name="Oval 363">
                <a:extLst>
                  <a:ext uri="{FF2B5EF4-FFF2-40B4-BE49-F238E27FC236}">
                    <a16:creationId xmlns:a16="http://schemas.microsoft.com/office/drawing/2014/main" xmlns="" id="{37282DB2-A9C6-BD46-B0D2-F9ADEED1410A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53" name="Oval 2">
                <a:extLst>
                  <a:ext uri="{FF2B5EF4-FFF2-40B4-BE49-F238E27FC236}">
                    <a16:creationId xmlns:a16="http://schemas.microsoft.com/office/drawing/2014/main" xmlns="" id="{BDF54959-6091-1142-B8A3-ACE4743CD5A9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46" name="Group 365">
              <a:extLst>
                <a:ext uri="{FF2B5EF4-FFF2-40B4-BE49-F238E27FC236}">
                  <a16:creationId xmlns:a16="http://schemas.microsoft.com/office/drawing/2014/main" xmlns="" id="{4833B2E2-B2A8-454A-85F2-D23DA03C08B3}"/>
                </a:ext>
              </a:extLst>
            </p:cNvPr>
            <p:cNvGrpSpPr/>
            <p:nvPr/>
          </p:nvGrpSpPr>
          <p:grpSpPr>
            <a:xfrm>
              <a:off x="4361618" y="2184067"/>
              <a:ext cx="301648" cy="301651"/>
              <a:chOff x="3009044" y="1066117"/>
              <a:chExt cx="697493" cy="697499"/>
            </a:xfrm>
          </p:grpSpPr>
          <p:sp>
            <p:nvSpPr>
              <p:cNvPr id="150" name="Oval 366">
                <a:extLst>
                  <a:ext uri="{FF2B5EF4-FFF2-40B4-BE49-F238E27FC236}">
                    <a16:creationId xmlns:a16="http://schemas.microsoft.com/office/drawing/2014/main" xmlns="" id="{375361B7-0983-0640-96E9-8914F456E21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51" name="Oval 2">
                <a:extLst>
                  <a:ext uri="{FF2B5EF4-FFF2-40B4-BE49-F238E27FC236}">
                    <a16:creationId xmlns:a16="http://schemas.microsoft.com/office/drawing/2014/main" xmlns="" id="{A683EE51-24B0-A84D-AAD2-F258594E5D3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47" name="Group 368">
              <a:extLst>
                <a:ext uri="{FF2B5EF4-FFF2-40B4-BE49-F238E27FC236}">
                  <a16:creationId xmlns:a16="http://schemas.microsoft.com/office/drawing/2014/main" xmlns="" id="{BF25E8B0-32E9-FC4F-BE12-F80669009211}"/>
                </a:ext>
              </a:extLst>
            </p:cNvPr>
            <p:cNvGrpSpPr/>
            <p:nvPr/>
          </p:nvGrpSpPr>
          <p:grpSpPr>
            <a:xfrm>
              <a:off x="5039586" y="3461347"/>
              <a:ext cx="301648" cy="301651"/>
              <a:chOff x="3009044" y="1066117"/>
              <a:chExt cx="697493" cy="697499"/>
            </a:xfrm>
          </p:grpSpPr>
          <p:sp>
            <p:nvSpPr>
              <p:cNvPr id="148" name="Oval 369">
                <a:extLst>
                  <a:ext uri="{FF2B5EF4-FFF2-40B4-BE49-F238E27FC236}">
                    <a16:creationId xmlns:a16="http://schemas.microsoft.com/office/drawing/2014/main" xmlns="" id="{6A286BEF-3A19-6548-B670-5A3EDBD4CCE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49" name="Oval 2">
                <a:extLst>
                  <a:ext uri="{FF2B5EF4-FFF2-40B4-BE49-F238E27FC236}">
                    <a16:creationId xmlns:a16="http://schemas.microsoft.com/office/drawing/2014/main" xmlns="" id="{9C6AD8C7-D49B-8A48-B5C1-9D289636969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185" name="Rechteck 184"/>
          <p:cNvSpPr/>
          <p:nvPr/>
        </p:nvSpPr>
        <p:spPr>
          <a:xfrm>
            <a:off x="935555" y="4341137"/>
            <a:ext cx="6306334" cy="53405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6" name="Group 38">
            <a:extLst>
              <a:ext uri="{FF2B5EF4-FFF2-40B4-BE49-F238E27FC236}">
                <a16:creationId xmlns:a16="http://schemas.microsoft.com/office/drawing/2014/main" xmlns="" id="{C9F54263-E864-434B-A40B-4757988E115D}"/>
              </a:ext>
            </a:extLst>
          </p:cNvPr>
          <p:cNvGrpSpPr/>
          <p:nvPr/>
        </p:nvGrpSpPr>
        <p:grpSpPr>
          <a:xfrm flipH="1">
            <a:off x="175234" y="4332934"/>
            <a:ext cx="537772" cy="540193"/>
            <a:chOff x="2711450" y="966950"/>
            <a:chExt cx="4178296" cy="4197107"/>
          </a:xfrm>
        </p:grpSpPr>
        <p:grpSp>
          <p:nvGrpSpPr>
            <p:cNvPr id="187" name="Group 2">
              <a:extLst>
                <a:ext uri="{FF2B5EF4-FFF2-40B4-BE49-F238E27FC236}">
                  <a16:creationId xmlns:a16="http://schemas.microsoft.com/office/drawing/2014/main" xmlns="" id="{52BF6B97-749C-1945-A79D-1728145C94DE}"/>
                </a:ext>
              </a:extLst>
            </p:cNvPr>
            <p:cNvGrpSpPr/>
            <p:nvPr/>
          </p:nvGrpSpPr>
          <p:grpSpPr>
            <a:xfrm>
              <a:off x="2711450" y="966950"/>
              <a:ext cx="4169276" cy="4197107"/>
              <a:chOff x="1014903" y="1952464"/>
              <a:chExt cx="1035293" cy="1042204"/>
            </a:xfrm>
          </p:grpSpPr>
          <p:sp>
            <p:nvSpPr>
              <p:cNvPr id="236" name="Freihandform 32"/>
              <p:cNvSpPr/>
              <p:nvPr/>
            </p:nvSpPr>
            <p:spPr>
              <a:xfrm flipH="1">
                <a:off x="1014903" y="1952464"/>
                <a:ext cx="1035293" cy="1042204"/>
              </a:xfrm>
              <a:custGeom>
                <a:avLst/>
                <a:gdLst>
                  <a:gd name="connsiteX0" fmla="*/ 0 w 3262006"/>
                  <a:gd name="connsiteY0" fmla="*/ 3181607 h 3329774"/>
                  <a:gd name="connsiteX1" fmla="*/ 431800 w 3262006"/>
                  <a:gd name="connsiteY1" fmla="*/ 2682074 h 3329774"/>
                  <a:gd name="connsiteX2" fmla="*/ 563033 w 3262006"/>
                  <a:gd name="connsiteY2" fmla="*/ 2542374 h 3329774"/>
                  <a:gd name="connsiteX3" fmla="*/ 630766 w 3262006"/>
                  <a:gd name="connsiteY3" fmla="*/ 2415374 h 3329774"/>
                  <a:gd name="connsiteX4" fmla="*/ 664633 w 3262006"/>
                  <a:gd name="connsiteY4" fmla="*/ 2305307 h 3329774"/>
                  <a:gd name="connsiteX5" fmla="*/ 690033 w 3262006"/>
                  <a:gd name="connsiteY5" fmla="*/ 2165607 h 3329774"/>
                  <a:gd name="connsiteX6" fmla="*/ 677333 w 3262006"/>
                  <a:gd name="connsiteY6" fmla="*/ 1996274 h 3329774"/>
                  <a:gd name="connsiteX7" fmla="*/ 579966 w 3262006"/>
                  <a:gd name="connsiteY7" fmla="*/ 1666074 h 3329774"/>
                  <a:gd name="connsiteX8" fmla="*/ 529166 w 3262006"/>
                  <a:gd name="connsiteY8" fmla="*/ 1407840 h 3329774"/>
                  <a:gd name="connsiteX9" fmla="*/ 541866 w 3262006"/>
                  <a:gd name="connsiteY9" fmla="*/ 1191940 h 3329774"/>
                  <a:gd name="connsiteX10" fmla="*/ 567266 w 3262006"/>
                  <a:gd name="connsiteY10" fmla="*/ 908307 h 3329774"/>
                  <a:gd name="connsiteX11" fmla="*/ 651933 w 3262006"/>
                  <a:gd name="connsiteY11" fmla="*/ 658540 h 3329774"/>
                  <a:gd name="connsiteX12" fmla="*/ 770466 w 3262006"/>
                  <a:gd name="connsiteY12" fmla="*/ 472274 h 3329774"/>
                  <a:gd name="connsiteX13" fmla="*/ 880533 w 3262006"/>
                  <a:gd name="connsiteY13" fmla="*/ 357974 h 3329774"/>
                  <a:gd name="connsiteX14" fmla="*/ 1155700 w 3262006"/>
                  <a:gd name="connsiteY14" fmla="*/ 146307 h 3329774"/>
                  <a:gd name="connsiteX15" fmla="*/ 1308100 w 3262006"/>
                  <a:gd name="connsiteY15" fmla="*/ 74340 h 3329774"/>
                  <a:gd name="connsiteX16" fmla="*/ 1477433 w 3262006"/>
                  <a:gd name="connsiteY16" fmla="*/ 27774 h 3329774"/>
                  <a:gd name="connsiteX17" fmla="*/ 1625600 w 3262006"/>
                  <a:gd name="connsiteY17" fmla="*/ 6607 h 3329774"/>
                  <a:gd name="connsiteX18" fmla="*/ 1828800 w 3262006"/>
                  <a:gd name="connsiteY18" fmla="*/ 2374 h 3329774"/>
                  <a:gd name="connsiteX19" fmla="*/ 2053166 w 3262006"/>
                  <a:gd name="connsiteY19" fmla="*/ 40474 h 3329774"/>
                  <a:gd name="connsiteX20" fmla="*/ 2345266 w 3262006"/>
                  <a:gd name="connsiteY20" fmla="*/ 142074 h 3329774"/>
                  <a:gd name="connsiteX21" fmla="*/ 2552700 w 3262006"/>
                  <a:gd name="connsiteY21" fmla="*/ 260607 h 3329774"/>
                  <a:gd name="connsiteX22" fmla="*/ 2688166 w 3262006"/>
                  <a:gd name="connsiteY22" fmla="*/ 353740 h 3329774"/>
                  <a:gd name="connsiteX23" fmla="*/ 2823633 w 3262006"/>
                  <a:gd name="connsiteY23" fmla="*/ 459574 h 3329774"/>
                  <a:gd name="connsiteX24" fmla="*/ 2988733 w 3262006"/>
                  <a:gd name="connsiteY24" fmla="*/ 637374 h 3329774"/>
                  <a:gd name="connsiteX25" fmla="*/ 3090333 w 3262006"/>
                  <a:gd name="connsiteY25" fmla="*/ 794007 h 3329774"/>
                  <a:gd name="connsiteX26" fmla="*/ 3145366 w 3262006"/>
                  <a:gd name="connsiteY26" fmla="*/ 946407 h 3329774"/>
                  <a:gd name="connsiteX27" fmla="*/ 3162300 w 3262006"/>
                  <a:gd name="connsiteY27" fmla="*/ 1149607 h 3329774"/>
                  <a:gd name="connsiteX28" fmla="*/ 3170766 w 3262006"/>
                  <a:gd name="connsiteY28" fmla="*/ 1285074 h 3329774"/>
                  <a:gd name="connsiteX29" fmla="*/ 3179233 w 3262006"/>
                  <a:gd name="connsiteY29" fmla="*/ 1458640 h 3329774"/>
                  <a:gd name="connsiteX30" fmla="*/ 3170766 w 3262006"/>
                  <a:gd name="connsiteY30" fmla="*/ 1606807 h 3329774"/>
                  <a:gd name="connsiteX31" fmla="*/ 3077633 w 3262006"/>
                  <a:gd name="connsiteY31" fmla="*/ 1716874 h 3329774"/>
                  <a:gd name="connsiteX32" fmla="*/ 3136900 w 3262006"/>
                  <a:gd name="connsiteY32" fmla="*/ 1903140 h 3329774"/>
                  <a:gd name="connsiteX33" fmla="*/ 3179233 w 3262006"/>
                  <a:gd name="connsiteY33" fmla="*/ 2051307 h 3329774"/>
                  <a:gd name="connsiteX34" fmla="*/ 3238500 w 3262006"/>
                  <a:gd name="connsiteY34" fmla="*/ 2131740 h 3329774"/>
                  <a:gd name="connsiteX35" fmla="*/ 3259666 w 3262006"/>
                  <a:gd name="connsiteY35" fmla="*/ 2229107 h 3329774"/>
                  <a:gd name="connsiteX36" fmla="*/ 3187700 w 3262006"/>
                  <a:gd name="connsiteY36" fmla="*/ 2318007 h 3329774"/>
                  <a:gd name="connsiteX37" fmla="*/ 3035300 w 3262006"/>
                  <a:gd name="connsiteY37" fmla="*/ 2347640 h 3329774"/>
                  <a:gd name="connsiteX38" fmla="*/ 3018366 w 3262006"/>
                  <a:gd name="connsiteY38" fmla="*/ 2428074 h 3329774"/>
                  <a:gd name="connsiteX39" fmla="*/ 3031066 w 3262006"/>
                  <a:gd name="connsiteY39" fmla="*/ 2491574 h 3329774"/>
                  <a:gd name="connsiteX40" fmla="*/ 3009900 w 3262006"/>
                  <a:gd name="connsiteY40" fmla="*/ 2576240 h 3329774"/>
                  <a:gd name="connsiteX41" fmla="*/ 2963333 w 3262006"/>
                  <a:gd name="connsiteY41" fmla="*/ 2593174 h 3329774"/>
                  <a:gd name="connsiteX42" fmla="*/ 2950633 w 3262006"/>
                  <a:gd name="connsiteY42" fmla="*/ 2618574 h 3329774"/>
                  <a:gd name="connsiteX43" fmla="*/ 2971800 w 3262006"/>
                  <a:gd name="connsiteY43" fmla="*/ 2652440 h 3329774"/>
                  <a:gd name="connsiteX44" fmla="*/ 2984500 w 3262006"/>
                  <a:gd name="connsiteY44" fmla="*/ 2703240 h 3329774"/>
                  <a:gd name="connsiteX45" fmla="*/ 2967566 w 3262006"/>
                  <a:gd name="connsiteY45" fmla="*/ 2745574 h 3329774"/>
                  <a:gd name="connsiteX46" fmla="*/ 2899833 w 3262006"/>
                  <a:gd name="connsiteY46" fmla="*/ 2792140 h 3329774"/>
                  <a:gd name="connsiteX47" fmla="*/ 2819400 w 3262006"/>
                  <a:gd name="connsiteY47" fmla="*/ 2897974 h 3329774"/>
                  <a:gd name="connsiteX48" fmla="*/ 2832100 w 3262006"/>
                  <a:gd name="connsiteY48" fmla="*/ 3012274 h 3329774"/>
                  <a:gd name="connsiteX49" fmla="*/ 2806700 w 3262006"/>
                  <a:gd name="connsiteY49" fmla="*/ 3135040 h 3329774"/>
                  <a:gd name="connsiteX50" fmla="*/ 2751666 w 3262006"/>
                  <a:gd name="connsiteY50" fmla="*/ 3190074 h 3329774"/>
                  <a:gd name="connsiteX51" fmla="*/ 2628900 w 3262006"/>
                  <a:gd name="connsiteY51" fmla="*/ 3207007 h 3329774"/>
                  <a:gd name="connsiteX52" fmla="*/ 2400300 w 3262006"/>
                  <a:gd name="connsiteY52" fmla="*/ 3156207 h 3329774"/>
                  <a:gd name="connsiteX53" fmla="*/ 2222500 w 3262006"/>
                  <a:gd name="connsiteY53" fmla="*/ 3105407 h 3329774"/>
                  <a:gd name="connsiteX54" fmla="*/ 2108200 w 3262006"/>
                  <a:gd name="connsiteY54" fmla="*/ 3160440 h 3329774"/>
                  <a:gd name="connsiteX55" fmla="*/ 2053166 w 3262006"/>
                  <a:gd name="connsiteY55" fmla="*/ 3257807 h 3329774"/>
                  <a:gd name="connsiteX56" fmla="*/ 2057400 w 3262006"/>
                  <a:gd name="connsiteY56" fmla="*/ 3329774 h 3329774"/>
                  <a:gd name="connsiteX0" fmla="*/ 0 w 3312806"/>
                  <a:gd name="connsiteY0" fmla="*/ 3325541 h 3329774"/>
                  <a:gd name="connsiteX1" fmla="*/ 482600 w 3312806"/>
                  <a:gd name="connsiteY1" fmla="*/ 2682074 h 3329774"/>
                  <a:gd name="connsiteX2" fmla="*/ 613833 w 3312806"/>
                  <a:gd name="connsiteY2" fmla="*/ 2542374 h 3329774"/>
                  <a:gd name="connsiteX3" fmla="*/ 681566 w 3312806"/>
                  <a:gd name="connsiteY3" fmla="*/ 2415374 h 3329774"/>
                  <a:gd name="connsiteX4" fmla="*/ 715433 w 3312806"/>
                  <a:gd name="connsiteY4" fmla="*/ 2305307 h 3329774"/>
                  <a:gd name="connsiteX5" fmla="*/ 740833 w 3312806"/>
                  <a:gd name="connsiteY5" fmla="*/ 2165607 h 3329774"/>
                  <a:gd name="connsiteX6" fmla="*/ 728133 w 3312806"/>
                  <a:gd name="connsiteY6" fmla="*/ 1996274 h 3329774"/>
                  <a:gd name="connsiteX7" fmla="*/ 630766 w 3312806"/>
                  <a:gd name="connsiteY7" fmla="*/ 1666074 h 3329774"/>
                  <a:gd name="connsiteX8" fmla="*/ 579966 w 3312806"/>
                  <a:gd name="connsiteY8" fmla="*/ 1407840 h 3329774"/>
                  <a:gd name="connsiteX9" fmla="*/ 592666 w 3312806"/>
                  <a:gd name="connsiteY9" fmla="*/ 1191940 h 3329774"/>
                  <a:gd name="connsiteX10" fmla="*/ 618066 w 3312806"/>
                  <a:gd name="connsiteY10" fmla="*/ 908307 h 3329774"/>
                  <a:gd name="connsiteX11" fmla="*/ 702733 w 3312806"/>
                  <a:gd name="connsiteY11" fmla="*/ 658540 h 3329774"/>
                  <a:gd name="connsiteX12" fmla="*/ 821266 w 3312806"/>
                  <a:gd name="connsiteY12" fmla="*/ 472274 h 3329774"/>
                  <a:gd name="connsiteX13" fmla="*/ 931333 w 3312806"/>
                  <a:gd name="connsiteY13" fmla="*/ 357974 h 3329774"/>
                  <a:gd name="connsiteX14" fmla="*/ 1206500 w 3312806"/>
                  <a:gd name="connsiteY14" fmla="*/ 146307 h 3329774"/>
                  <a:gd name="connsiteX15" fmla="*/ 1358900 w 3312806"/>
                  <a:gd name="connsiteY15" fmla="*/ 74340 h 3329774"/>
                  <a:gd name="connsiteX16" fmla="*/ 1528233 w 3312806"/>
                  <a:gd name="connsiteY16" fmla="*/ 27774 h 3329774"/>
                  <a:gd name="connsiteX17" fmla="*/ 1676400 w 3312806"/>
                  <a:gd name="connsiteY17" fmla="*/ 6607 h 3329774"/>
                  <a:gd name="connsiteX18" fmla="*/ 1879600 w 3312806"/>
                  <a:gd name="connsiteY18" fmla="*/ 2374 h 3329774"/>
                  <a:gd name="connsiteX19" fmla="*/ 2103966 w 3312806"/>
                  <a:gd name="connsiteY19" fmla="*/ 40474 h 3329774"/>
                  <a:gd name="connsiteX20" fmla="*/ 2396066 w 3312806"/>
                  <a:gd name="connsiteY20" fmla="*/ 142074 h 3329774"/>
                  <a:gd name="connsiteX21" fmla="*/ 2603500 w 3312806"/>
                  <a:gd name="connsiteY21" fmla="*/ 260607 h 3329774"/>
                  <a:gd name="connsiteX22" fmla="*/ 2738966 w 3312806"/>
                  <a:gd name="connsiteY22" fmla="*/ 353740 h 3329774"/>
                  <a:gd name="connsiteX23" fmla="*/ 2874433 w 3312806"/>
                  <a:gd name="connsiteY23" fmla="*/ 459574 h 3329774"/>
                  <a:gd name="connsiteX24" fmla="*/ 3039533 w 3312806"/>
                  <a:gd name="connsiteY24" fmla="*/ 637374 h 3329774"/>
                  <a:gd name="connsiteX25" fmla="*/ 3141133 w 3312806"/>
                  <a:gd name="connsiteY25" fmla="*/ 794007 h 3329774"/>
                  <a:gd name="connsiteX26" fmla="*/ 3196166 w 3312806"/>
                  <a:gd name="connsiteY26" fmla="*/ 946407 h 3329774"/>
                  <a:gd name="connsiteX27" fmla="*/ 3213100 w 3312806"/>
                  <a:gd name="connsiteY27" fmla="*/ 1149607 h 3329774"/>
                  <a:gd name="connsiteX28" fmla="*/ 3221566 w 3312806"/>
                  <a:gd name="connsiteY28" fmla="*/ 1285074 h 3329774"/>
                  <a:gd name="connsiteX29" fmla="*/ 3230033 w 3312806"/>
                  <a:gd name="connsiteY29" fmla="*/ 1458640 h 3329774"/>
                  <a:gd name="connsiteX30" fmla="*/ 3221566 w 3312806"/>
                  <a:gd name="connsiteY30" fmla="*/ 1606807 h 3329774"/>
                  <a:gd name="connsiteX31" fmla="*/ 3128433 w 3312806"/>
                  <a:gd name="connsiteY31" fmla="*/ 1716874 h 3329774"/>
                  <a:gd name="connsiteX32" fmla="*/ 3187700 w 3312806"/>
                  <a:gd name="connsiteY32" fmla="*/ 1903140 h 3329774"/>
                  <a:gd name="connsiteX33" fmla="*/ 3230033 w 3312806"/>
                  <a:gd name="connsiteY33" fmla="*/ 2051307 h 3329774"/>
                  <a:gd name="connsiteX34" fmla="*/ 3289300 w 3312806"/>
                  <a:gd name="connsiteY34" fmla="*/ 2131740 h 3329774"/>
                  <a:gd name="connsiteX35" fmla="*/ 3310466 w 3312806"/>
                  <a:gd name="connsiteY35" fmla="*/ 2229107 h 3329774"/>
                  <a:gd name="connsiteX36" fmla="*/ 3238500 w 3312806"/>
                  <a:gd name="connsiteY36" fmla="*/ 2318007 h 3329774"/>
                  <a:gd name="connsiteX37" fmla="*/ 3086100 w 3312806"/>
                  <a:gd name="connsiteY37" fmla="*/ 2347640 h 3329774"/>
                  <a:gd name="connsiteX38" fmla="*/ 3069166 w 3312806"/>
                  <a:gd name="connsiteY38" fmla="*/ 2428074 h 3329774"/>
                  <a:gd name="connsiteX39" fmla="*/ 3081866 w 3312806"/>
                  <a:gd name="connsiteY39" fmla="*/ 2491574 h 3329774"/>
                  <a:gd name="connsiteX40" fmla="*/ 3060700 w 3312806"/>
                  <a:gd name="connsiteY40" fmla="*/ 2576240 h 3329774"/>
                  <a:gd name="connsiteX41" fmla="*/ 3014133 w 3312806"/>
                  <a:gd name="connsiteY41" fmla="*/ 2593174 h 3329774"/>
                  <a:gd name="connsiteX42" fmla="*/ 3001433 w 3312806"/>
                  <a:gd name="connsiteY42" fmla="*/ 2618574 h 3329774"/>
                  <a:gd name="connsiteX43" fmla="*/ 3022600 w 3312806"/>
                  <a:gd name="connsiteY43" fmla="*/ 2652440 h 3329774"/>
                  <a:gd name="connsiteX44" fmla="*/ 3035300 w 3312806"/>
                  <a:gd name="connsiteY44" fmla="*/ 2703240 h 3329774"/>
                  <a:gd name="connsiteX45" fmla="*/ 3018366 w 3312806"/>
                  <a:gd name="connsiteY45" fmla="*/ 2745574 h 3329774"/>
                  <a:gd name="connsiteX46" fmla="*/ 2950633 w 3312806"/>
                  <a:gd name="connsiteY46" fmla="*/ 2792140 h 3329774"/>
                  <a:gd name="connsiteX47" fmla="*/ 2870200 w 3312806"/>
                  <a:gd name="connsiteY47" fmla="*/ 2897974 h 3329774"/>
                  <a:gd name="connsiteX48" fmla="*/ 2882900 w 3312806"/>
                  <a:gd name="connsiteY48" fmla="*/ 3012274 h 3329774"/>
                  <a:gd name="connsiteX49" fmla="*/ 2857500 w 3312806"/>
                  <a:gd name="connsiteY49" fmla="*/ 3135040 h 3329774"/>
                  <a:gd name="connsiteX50" fmla="*/ 2802466 w 3312806"/>
                  <a:gd name="connsiteY50" fmla="*/ 3190074 h 3329774"/>
                  <a:gd name="connsiteX51" fmla="*/ 2679700 w 3312806"/>
                  <a:gd name="connsiteY51" fmla="*/ 3207007 h 3329774"/>
                  <a:gd name="connsiteX52" fmla="*/ 2451100 w 3312806"/>
                  <a:gd name="connsiteY52" fmla="*/ 3156207 h 3329774"/>
                  <a:gd name="connsiteX53" fmla="*/ 2273300 w 3312806"/>
                  <a:gd name="connsiteY53" fmla="*/ 3105407 h 3329774"/>
                  <a:gd name="connsiteX54" fmla="*/ 2159000 w 3312806"/>
                  <a:gd name="connsiteY54" fmla="*/ 3160440 h 3329774"/>
                  <a:gd name="connsiteX55" fmla="*/ 2103966 w 3312806"/>
                  <a:gd name="connsiteY55" fmla="*/ 3257807 h 3329774"/>
                  <a:gd name="connsiteX56" fmla="*/ 2108200 w 3312806"/>
                  <a:gd name="connsiteY56" fmla="*/ 3329774 h 3329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3312806" h="3329774">
                    <a:moveTo>
                      <a:pt x="0" y="3325541"/>
                    </a:moveTo>
                    <a:cubicBezTo>
                      <a:pt x="160867" y="3111052"/>
                      <a:pt x="380294" y="2812602"/>
                      <a:pt x="482600" y="2682074"/>
                    </a:cubicBezTo>
                    <a:cubicBezTo>
                      <a:pt x="584906" y="2551546"/>
                      <a:pt x="580672" y="2586824"/>
                      <a:pt x="613833" y="2542374"/>
                    </a:cubicBezTo>
                    <a:cubicBezTo>
                      <a:pt x="646994" y="2497924"/>
                      <a:pt x="664633" y="2454885"/>
                      <a:pt x="681566" y="2415374"/>
                    </a:cubicBezTo>
                    <a:cubicBezTo>
                      <a:pt x="698499" y="2375863"/>
                      <a:pt x="705555" y="2346935"/>
                      <a:pt x="715433" y="2305307"/>
                    </a:cubicBezTo>
                    <a:cubicBezTo>
                      <a:pt x="725311" y="2263679"/>
                      <a:pt x="738716" y="2217112"/>
                      <a:pt x="740833" y="2165607"/>
                    </a:cubicBezTo>
                    <a:cubicBezTo>
                      <a:pt x="742950" y="2114102"/>
                      <a:pt x="746477" y="2079529"/>
                      <a:pt x="728133" y="1996274"/>
                    </a:cubicBezTo>
                    <a:cubicBezTo>
                      <a:pt x="709789" y="1913019"/>
                      <a:pt x="655460" y="1764146"/>
                      <a:pt x="630766" y="1666074"/>
                    </a:cubicBezTo>
                    <a:cubicBezTo>
                      <a:pt x="606072" y="1568002"/>
                      <a:pt x="586316" y="1486862"/>
                      <a:pt x="579966" y="1407840"/>
                    </a:cubicBezTo>
                    <a:cubicBezTo>
                      <a:pt x="573616" y="1328818"/>
                      <a:pt x="586316" y="1275195"/>
                      <a:pt x="592666" y="1191940"/>
                    </a:cubicBezTo>
                    <a:cubicBezTo>
                      <a:pt x="599016" y="1108685"/>
                      <a:pt x="599722" y="997207"/>
                      <a:pt x="618066" y="908307"/>
                    </a:cubicBezTo>
                    <a:cubicBezTo>
                      <a:pt x="636410" y="819407"/>
                      <a:pt x="668866" y="731212"/>
                      <a:pt x="702733" y="658540"/>
                    </a:cubicBezTo>
                    <a:cubicBezTo>
                      <a:pt x="736600" y="585868"/>
                      <a:pt x="783166" y="522368"/>
                      <a:pt x="821266" y="472274"/>
                    </a:cubicBezTo>
                    <a:cubicBezTo>
                      <a:pt x="859366" y="422180"/>
                      <a:pt x="867127" y="412302"/>
                      <a:pt x="931333" y="357974"/>
                    </a:cubicBezTo>
                    <a:cubicBezTo>
                      <a:pt x="995539" y="303646"/>
                      <a:pt x="1135239" y="193579"/>
                      <a:pt x="1206500" y="146307"/>
                    </a:cubicBezTo>
                    <a:cubicBezTo>
                      <a:pt x="1277761" y="99035"/>
                      <a:pt x="1305278" y="94095"/>
                      <a:pt x="1358900" y="74340"/>
                    </a:cubicBezTo>
                    <a:cubicBezTo>
                      <a:pt x="1412522" y="54585"/>
                      <a:pt x="1475316" y="39063"/>
                      <a:pt x="1528233" y="27774"/>
                    </a:cubicBezTo>
                    <a:cubicBezTo>
                      <a:pt x="1581150" y="16485"/>
                      <a:pt x="1617839" y="10840"/>
                      <a:pt x="1676400" y="6607"/>
                    </a:cubicBezTo>
                    <a:cubicBezTo>
                      <a:pt x="1734961" y="2374"/>
                      <a:pt x="1808339" y="-3270"/>
                      <a:pt x="1879600" y="2374"/>
                    </a:cubicBezTo>
                    <a:cubicBezTo>
                      <a:pt x="1950861" y="8018"/>
                      <a:pt x="2017888" y="17191"/>
                      <a:pt x="2103966" y="40474"/>
                    </a:cubicBezTo>
                    <a:cubicBezTo>
                      <a:pt x="2190044" y="63757"/>
                      <a:pt x="2312810" y="105385"/>
                      <a:pt x="2396066" y="142074"/>
                    </a:cubicBezTo>
                    <a:cubicBezTo>
                      <a:pt x="2479322" y="178763"/>
                      <a:pt x="2546350" y="225329"/>
                      <a:pt x="2603500" y="260607"/>
                    </a:cubicBezTo>
                    <a:cubicBezTo>
                      <a:pt x="2660650" y="295885"/>
                      <a:pt x="2693811" y="320579"/>
                      <a:pt x="2738966" y="353740"/>
                    </a:cubicBezTo>
                    <a:cubicBezTo>
                      <a:pt x="2784122" y="386901"/>
                      <a:pt x="2824339" y="412302"/>
                      <a:pt x="2874433" y="459574"/>
                    </a:cubicBezTo>
                    <a:cubicBezTo>
                      <a:pt x="2924527" y="506846"/>
                      <a:pt x="2995083" y="581635"/>
                      <a:pt x="3039533" y="637374"/>
                    </a:cubicBezTo>
                    <a:cubicBezTo>
                      <a:pt x="3083983" y="693113"/>
                      <a:pt x="3115028" y="742501"/>
                      <a:pt x="3141133" y="794007"/>
                    </a:cubicBezTo>
                    <a:cubicBezTo>
                      <a:pt x="3167239" y="845512"/>
                      <a:pt x="3184171" y="887140"/>
                      <a:pt x="3196166" y="946407"/>
                    </a:cubicBezTo>
                    <a:cubicBezTo>
                      <a:pt x="3208161" y="1005674"/>
                      <a:pt x="3208867" y="1093162"/>
                      <a:pt x="3213100" y="1149607"/>
                    </a:cubicBezTo>
                    <a:cubicBezTo>
                      <a:pt x="3217333" y="1206052"/>
                      <a:pt x="3218744" y="1233568"/>
                      <a:pt x="3221566" y="1285074"/>
                    </a:cubicBezTo>
                    <a:cubicBezTo>
                      <a:pt x="3224388" y="1336579"/>
                      <a:pt x="3230033" y="1405018"/>
                      <a:pt x="3230033" y="1458640"/>
                    </a:cubicBezTo>
                    <a:cubicBezTo>
                      <a:pt x="3230033" y="1512262"/>
                      <a:pt x="3238499" y="1563768"/>
                      <a:pt x="3221566" y="1606807"/>
                    </a:cubicBezTo>
                    <a:cubicBezTo>
                      <a:pt x="3204633" y="1649846"/>
                      <a:pt x="3134077" y="1667485"/>
                      <a:pt x="3128433" y="1716874"/>
                    </a:cubicBezTo>
                    <a:cubicBezTo>
                      <a:pt x="3122789" y="1766263"/>
                      <a:pt x="3170767" y="1847401"/>
                      <a:pt x="3187700" y="1903140"/>
                    </a:cubicBezTo>
                    <a:cubicBezTo>
                      <a:pt x="3204633" y="1958879"/>
                      <a:pt x="3213100" y="2013207"/>
                      <a:pt x="3230033" y="2051307"/>
                    </a:cubicBezTo>
                    <a:cubicBezTo>
                      <a:pt x="3246966" y="2089407"/>
                      <a:pt x="3275895" y="2102107"/>
                      <a:pt x="3289300" y="2131740"/>
                    </a:cubicBezTo>
                    <a:cubicBezTo>
                      <a:pt x="3302705" y="2161373"/>
                      <a:pt x="3318933" y="2198063"/>
                      <a:pt x="3310466" y="2229107"/>
                    </a:cubicBezTo>
                    <a:cubicBezTo>
                      <a:pt x="3301999" y="2260151"/>
                      <a:pt x="3275894" y="2298251"/>
                      <a:pt x="3238500" y="2318007"/>
                    </a:cubicBezTo>
                    <a:cubicBezTo>
                      <a:pt x="3201106" y="2337762"/>
                      <a:pt x="3114322" y="2329295"/>
                      <a:pt x="3086100" y="2347640"/>
                    </a:cubicBezTo>
                    <a:cubicBezTo>
                      <a:pt x="3057878" y="2365984"/>
                      <a:pt x="3069872" y="2404085"/>
                      <a:pt x="3069166" y="2428074"/>
                    </a:cubicBezTo>
                    <a:cubicBezTo>
                      <a:pt x="3068460" y="2452063"/>
                      <a:pt x="3083277" y="2466880"/>
                      <a:pt x="3081866" y="2491574"/>
                    </a:cubicBezTo>
                    <a:cubicBezTo>
                      <a:pt x="3080455" y="2516268"/>
                      <a:pt x="3071989" y="2559307"/>
                      <a:pt x="3060700" y="2576240"/>
                    </a:cubicBezTo>
                    <a:cubicBezTo>
                      <a:pt x="3049411" y="2593173"/>
                      <a:pt x="3024011" y="2586118"/>
                      <a:pt x="3014133" y="2593174"/>
                    </a:cubicBezTo>
                    <a:cubicBezTo>
                      <a:pt x="3004255" y="2600230"/>
                      <a:pt x="3000022" y="2608696"/>
                      <a:pt x="3001433" y="2618574"/>
                    </a:cubicBezTo>
                    <a:cubicBezTo>
                      <a:pt x="3002844" y="2628452"/>
                      <a:pt x="3016956" y="2638329"/>
                      <a:pt x="3022600" y="2652440"/>
                    </a:cubicBezTo>
                    <a:cubicBezTo>
                      <a:pt x="3028245" y="2666551"/>
                      <a:pt x="3036006" y="2687718"/>
                      <a:pt x="3035300" y="2703240"/>
                    </a:cubicBezTo>
                    <a:cubicBezTo>
                      <a:pt x="3034594" y="2718762"/>
                      <a:pt x="3032477" y="2730757"/>
                      <a:pt x="3018366" y="2745574"/>
                    </a:cubicBezTo>
                    <a:cubicBezTo>
                      <a:pt x="3004255" y="2760391"/>
                      <a:pt x="2975327" y="2766740"/>
                      <a:pt x="2950633" y="2792140"/>
                    </a:cubicBezTo>
                    <a:cubicBezTo>
                      <a:pt x="2925939" y="2817540"/>
                      <a:pt x="2881489" y="2861285"/>
                      <a:pt x="2870200" y="2897974"/>
                    </a:cubicBezTo>
                    <a:cubicBezTo>
                      <a:pt x="2858911" y="2934663"/>
                      <a:pt x="2885017" y="2972763"/>
                      <a:pt x="2882900" y="3012274"/>
                    </a:cubicBezTo>
                    <a:cubicBezTo>
                      <a:pt x="2880783" y="3051785"/>
                      <a:pt x="2870906" y="3105407"/>
                      <a:pt x="2857500" y="3135040"/>
                    </a:cubicBezTo>
                    <a:cubicBezTo>
                      <a:pt x="2844094" y="3164673"/>
                      <a:pt x="2832099" y="3178079"/>
                      <a:pt x="2802466" y="3190074"/>
                    </a:cubicBezTo>
                    <a:cubicBezTo>
                      <a:pt x="2772833" y="3202069"/>
                      <a:pt x="2738261" y="3212652"/>
                      <a:pt x="2679700" y="3207007"/>
                    </a:cubicBezTo>
                    <a:cubicBezTo>
                      <a:pt x="2621139" y="3201363"/>
                      <a:pt x="2518833" y="3173140"/>
                      <a:pt x="2451100" y="3156207"/>
                    </a:cubicBezTo>
                    <a:cubicBezTo>
                      <a:pt x="2383367" y="3139274"/>
                      <a:pt x="2321983" y="3104701"/>
                      <a:pt x="2273300" y="3105407"/>
                    </a:cubicBezTo>
                    <a:cubicBezTo>
                      <a:pt x="2224617" y="3106112"/>
                      <a:pt x="2187222" y="3135040"/>
                      <a:pt x="2159000" y="3160440"/>
                    </a:cubicBezTo>
                    <a:cubicBezTo>
                      <a:pt x="2130778" y="3185840"/>
                      <a:pt x="2112433" y="3229585"/>
                      <a:pt x="2103966" y="3257807"/>
                    </a:cubicBezTo>
                    <a:cubicBezTo>
                      <a:pt x="2095499" y="3286029"/>
                      <a:pt x="2108200" y="3329774"/>
                      <a:pt x="2108200" y="3329774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237" name="Group 1">
                <a:extLst>
                  <a:ext uri="{FF2B5EF4-FFF2-40B4-BE49-F238E27FC236}">
                    <a16:creationId xmlns:a16="http://schemas.microsoft.com/office/drawing/2014/main" xmlns="" id="{0335FF66-993F-824C-934D-91D7E180FFBD}"/>
                  </a:ext>
                </a:extLst>
              </p:cNvPr>
              <p:cNvGrpSpPr/>
              <p:nvPr/>
            </p:nvGrpSpPr>
            <p:grpSpPr>
              <a:xfrm>
                <a:off x="1444117" y="2368374"/>
                <a:ext cx="153515" cy="304412"/>
                <a:chOff x="1444117" y="2368374"/>
                <a:chExt cx="153515" cy="304412"/>
              </a:xfrm>
              <a:effectLst/>
            </p:grpSpPr>
            <p:sp>
              <p:nvSpPr>
                <p:cNvPr id="238" name="Freihandform 9"/>
                <p:cNvSpPr/>
                <p:nvPr/>
              </p:nvSpPr>
              <p:spPr>
                <a:xfrm flipH="1">
                  <a:off x="1444117" y="2368374"/>
                  <a:ext cx="153515" cy="304412"/>
                </a:xfrm>
                <a:custGeom>
                  <a:avLst/>
                  <a:gdLst>
                    <a:gd name="connsiteX0" fmla="*/ 2047319 w 2155984"/>
                    <a:gd name="connsiteY0" fmla="*/ 4021611 h 4268615"/>
                    <a:gd name="connsiteX1" fmla="*/ 1897904 w 2155984"/>
                    <a:gd name="connsiteY1" fmla="*/ 4150655 h 4268615"/>
                    <a:gd name="connsiteX2" fmla="*/ 1755281 w 2155984"/>
                    <a:gd name="connsiteY2" fmla="*/ 4218572 h 4268615"/>
                    <a:gd name="connsiteX3" fmla="*/ 1633033 w 2155984"/>
                    <a:gd name="connsiteY3" fmla="*/ 4259323 h 4268615"/>
                    <a:gd name="connsiteX4" fmla="*/ 1510785 w 2155984"/>
                    <a:gd name="connsiteY4" fmla="*/ 4259323 h 4268615"/>
                    <a:gd name="connsiteX5" fmla="*/ 1273080 w 2155984"/>
                    <a:gd name="connsiteY5" fmla="*/ 4157446 h 4268615"/>
                    <a:gd name="connsiteX6" fmla="*/ 865586 w 2155984"/>
                    <a:gd name="connsiteY6" fmla="*/ 3845024 h 4268615"/>
                    <a:gd name="connsiteX7" fmla="*/ 587131 w 2155984"/>
                    <a:gd name="connsiteY7" fmla="*/ 3607312 h 4268615"/>
                    <a:gd name="connsiteX8" fmla="*/ 315468 w 2155984"/>
                    <a:gd name="connsiteY8" fmla="*/ 3349225 h 4268615"/>
                    <a:gd name="connsiteX9" fmla="*/ 200012 w 2155984"/>
                    <a:gd name="connsiteY9" fmla="*/ 3118304 h 4268615"/>
                    <a:gd name="connsiteX10" fmla="*/ 57389 w 2155984"/>
                    <a:gd name="connsiteY10" fmla="*/ 2418751 h 4268615"/>
                    <a:gd name="connsiteX11" fmla="*/ 3056 w 2155984"/>
                    <a:gd name="connsiteY11" fmla="*/ 1882200 h 4268615"/>
                    <a:gd name="connsiteX12" fmla="*/ 16639 w 2155984"/>
                    <a:gd name="connsiteY12" fmla="*/ 1372816 h 4268615"/>
                    <a:gd name="connsiteX13" fmla="*/ 98138 w 2155984"/>
                    <a:gd name="connsiteY13" fmla="*/ 999269 h 4268615"/>
                    <a:gd name="connsiteX14" fmla="*/ 288302 w 2155984"/>
                    <a:gd name="connsiteY14" fmla="*/ 571386 h 4268615"/>
                    <a:gd name="connsiteX15" fmla="*/ 437717 w 2155984"/>
                    <a:gd name="connsiteY15" fmla="*/ 381217 h 4268615"/>
                    <a:gd name="connsiteX16" fmla="*/ 722963 w 2155984"/>
                    <a:gd name="connsiteY16" fmla="*/ 157088 h 4268615"/>
                    <a:gd name="connsiteX17" fmla="*/ 974251 w 2155984"/>
                    <a:gd name="connsiteY17" fmla="*/ 55211 h 4268615"/>
                    <a:gd name="connsiteX18" fmla="*/ 1239122 w 2155984"/>
                    <a:gd name="connsiteY18" fmla="*/ 877 h 4268615"/>
                    <a:gd name="connsiteX19" fmla="*/ 1524368 w 2155984"/>
                    <a:gd name="connsiteY19" fmla="*/ 28044 h 4268615"/>
                    <a:gd name="connsiteX20" fmla="*/ 1762073 w 2155984"/>
                    <a:gd name="connsiteY20" fmla="*/ 109545 h 4268615"/>
                    <a:gd name="connsiteX21" fmla="*/ 1938654 w 2155984"/>
                    <a:gd name="connsiteY21" fmla="*/ 245381 h 4268615"/>
                    <a:gd name="connsiteX22" fmla="*/ 2088068 w 2155984"/>
                    <a:gd name="connsiteY22" fmla="*/ 421967 h 4268615"/>
                    <a:gd name="connsiteX23" fmla="*/ 2135609 w 2155984"/>
                    <a:gd name="connsiteY23" fmla="*/ 551011 h 4268615"/>
                    <a:gd name="connsiteX24" fmla="*/ 2155984 w 2155984"/>
                    <a:gd name="connsiteY24" fmla="*/ 652888 h 4268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155984" h="4268615">
                      <a:moveTo>
                        <a:pt x="2047319" y="4021611"/>
                      </a:moveTo>
                      <a:cubicBezTo>
                        <a:pt x="1996948" y="4069719"/>
                        <a:pt x="1946577" y="4117828"/>
                        <a:pt x="1897904" y="4150655"/>
                      </a:cubicBezTo>
                      <a:cubicBezTo>
                        <a:pt x="1849231" y="4183482"/>
                        <a:pt x="1799426" y="4200461"/>
                        <a:pt x="1755281" y="4218572"/>
                      </a:cubicBezTo>
                      <a:cubicBezTo>
                        <a:pt x="1711136" y="4236683"/>
                        <a:pt x="1673782" y="4252531"/>
                        <a:pt x="1633033" y="4259323"/>
                      </a:cubicBezTo>
                      <a:cubicBezTo>
                        <a:pt x="1592284" y="4266115"/>
                        <a:pt x="1570777" y="4276303"/>
                        <a:pt x="1510785" y="4259323"/>
                      </a:cubicBezTo>
                      <a:cubicBezTo>
                        <a:pt x="1450793" y="4242344"/>
                        <a:pt x="1380613" y="4226496"/>
                        <a:pt x="1273080" y="4157446"/>
                      </a:cubicBezTo>
                      <a:cubicBezTo>
                        <a:pt x="1165547" y="4088396"/>
                        <a:pt x="979911" y="3936713"/>
                        <a:pt x="865586" y="3845024"/>
                      </a:cubicBezTo>
                      <a:cubicBezTo>
                        <a:pt x="751261" y="3753335"/>
                        <a:pt x="678817" y="3689945"/>
                        <a:pt x="587131" y="3607312"/>
                      </a:cubicBezTo>
                      <a:cubicBezTo>
                        <a:pt x="495445" y="3524679"/>
                        <a:pt x="379988" y="3430726"/>
                        <a:pt x="315468" y="3349225"/>
                      </a:cubicBezTo>
                      <a:cubicBezTo>
                        <a:pt x="250948" y="3267724"/>
                        <a:pt x="243025" y="3273383"/>
                        <a:pt x="200012" y="3118304"/>
                      </a:cubicBezTo>
                      <a:cubicBezTo>
                        <a:pt x="156999" y="2963225"/>
                        <a:pt x="90215" y="2624768"/>
                        <a:pt x="57389" y="2418751"/>
                      </a:cubicBezTo>
                      <a:cubicBezTo>
                        <a:pt x="24563" y="2212734"/>
                        <a:pt x="9848" y="2056522"/>
                        <a:pt x="3056" y="1882200"/>
                      </a:cubicBezTo>
                      <a:cubicBezTo>
                        <a:pt x="-3736" y="1707877"/>
                        <a:pt x="792" y="1519971"/>
                        <a:pt x="16639" y="1372816"/>
                      </a:cubicBezTo>
                      <a:cubicBezTo>
                        <a:pt x="32486" y="1225661"/>
                        <a:pt x="52861" y="1132841"/>
                        <a:pt x="98138" y="999269"/>
                      </a:cubicBezTo>
                      <a:cubicBezTo>
                        <a:pt x="143415" y="865697"/>
                        <a:pt x="231705" y="674395"/>
                        <a:pt x="288302" y="571386"/>
                      </a:cubicBezTo>
                      <a:cubicBezTo>
                        <a:pt x="344898" y="468377"/>
                        <a:pt x="365273" y="450267"/>
                        <a:pt x="437717" y="381217"/>
                      </a:cubicBezTo>
                      <a:cubicBezTo>
                        <a:pt x="510160" y="312167"/>
                        <a:pt x="633541" y="211422"/>
                        <a:pt x="722963" y="157088"/>
                      </a:cubicBezTo>
                      <a:cubicBezTo>
                        <a:pt x="812385" y="102754"/>
                        <a:pt x="888224" y="81246"/>
                        <a:pt x="974251" y="55211"/>
                      </a:cubicBezTo>
                      <a:cubicBezTo>
                        <a:pt x="1060277" y="29176"/>
                        <a:pt x="1147436" y="5405"/>
                        <a:pt x="1239122" y="877"/>
                      </a:cubicBezTo>
                      <a:cubicBezTo>
                        <a:pt x="1330808" y="-3651"/>
                        <a:pt x="1437209" y="9933"/>
                        <a:pt x="1524368" y="28044"/>
                      </a:cubicBezTo>
                      <a:cubicBezTo>
                        <a:pt x="1611527" y="46155"/>
                        <a:pt x="1693025" y="73322"/>
                        <a:pt x="1762073" y="109545"/>
                      </a:cubicBezTo>
                      <a:cubicBezTo>
                        <a:pt x="1831121" y="145768"/>
                        <a:pt x="1884322" y="193311"/>
                        <a:pt x="1938654" y="245381"/>
                      </a:cubicBezTo>
                      <a:cubicBezTo>
                        <a:pt x="1992986" y="297451"/>
                        <a:pt x="2055242" y="371029"/>
                        <a:pt x="2088068" y="421967"/>
                      </a:cubicBezTo>
                      <a:cubicBezTo>
                        <a:pt x="2120894" y="472905"/>
                        <a:pt x="2124290" y="512524"/>
                        <a:pt x="2135609" y="551011"/>
                      </a:cubicBezTo>
                      <a:cubicBezTo>
                        <a:pt x="2146928" y="589498"/>
                        <a:pt x="2151456" y="621193"/>
                        <a:pt x="2155984" y="652888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9" name="Freihandform 13"/>
                <p:cNvSpPr/>
                <p:nvPr/>
              </p:nvSpPr>
              <p:spPr>
                <a:xfrm flipH="1">
                  <a:off x="1473395" y="2408084"/>
                  <a:ext cx="97074" cy="171528"/>
                </a:xfrm>
                <a:custGeom>
                  <a:avLst/>
                  <a:gdLst>
                    <a:gd name="connsiteX0" fmla="*/ 1115728 w 1363321"/>
                    <a:gd name="connsiteY0" fmla="*/ 1080863 h 2405260"/>
                    <a:gd name="connsiteX1" fmla="*/ 1258351 w 1363321"/>
                    <a:gd name="connsiteY1" fmla="*/ 883901 h 2405260"/>
                    <a:gd name="connsiteX2" fmla="*/ 1326266 w 1363321"/>
                    <a:gd name="connsiteY2" fmla="*/ 720899 h 2405260"/>
                    <a:gd name="connsiteX3" fmla="*/ 1360224 w 1363321"/>
                    <a:gd name="connsiteY3" fmla="*/ 483186 h 2405260"/>
                    <a:gd name="connsiteX4" fmla="*/ 1360224 w 1363321"/>
                    <a:gd name="connsiteY4" fmla="*/ 326975 h 2405260"/>
                    <a:gd name="connsiteX5" fmla="*/ 1346641 w 1363321"/>
                    <a:gd name="connsiteY5" fmla="*/ 211515 h 2405260"/>
                    <a:gd name="connsiteX6" fmla="*/ 1217601 w 1363321"/>
                    <a:gd name="connsiteY6" fmla="*/ 62096 h 2405260"/>
                    <a:gd name="connsiteX7" fmla="*/ 986688 w 1363321"/>
                    <a:gd name="connsiteY7" fmla="*/ 7762 h 2405260"/>
                    <a:gd name="connsiteX8" fmla="*/ 735400 w 1363321"/>
                    <a:gd name="connsiteY8" fmla="*/ 41721 h 2405260"/>
                    <a:gd name="connsiteX9" fmla="*/ 253198 w 1363321"/>
                    <a:gd name="connsiteY9" fmla="*/ 381310 h 2405260"/>
                    <a:gd name="connsiteX10" fmla="*/ 8702 w 1363321"/>
                    <a:gd name="connsiteY10" fmla="*/ 1257449 h 2405260"/>
                    <a:gd name="connsiteX11" fmla="*/ 63034 w 1363321"/>
                    <a:gd name="connsiteY11" fmla="*/ 2126797 h 2405260"/>
                    <a:gd name="connsiteX12" fmla="*/ 144533 w 1363321"/>
                    <a:gd name="connsiteY12" fmla="*/ 2405260 h 240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63321" h="2405260">
                      <a:moveTo>
                        <a:pt x="1115728" y="1080863"/>
                      </a:moveTo>
                      <a:cubicBezTo>
                        <a:pt x="1169494" y="1012379"/>
                        <a:pt x="1223261" y="943895"/>
                        <a:pt x="1258351" y="883901"/>
                      </a:cubicBezTo>
                      <a:cubicBezTo>
                        <a:pt x="1293441" y="823907"/>
                        <a:pt x="1309287" y="787685"/>
                        <a:pt x="1326266" y="720899"/>
                      </a:cubicBezTo>
                      <a:cubicBezTo>
                        <a:pt x="1343245" y="654113"/>
                        <a:pt x="1354564" y="548840"/>
                        <a:pt x="1360224" y="483186"/>
                      </a:cubicBezTo>
                      <a:cubicBezTo>
                        <a:pt x="1365884" y="417532"/>
                        <a:pt x="1362488" y="372253"/>
                        <a:pt x="1360224" y="326975"/>
                      </a:cubicBezTo>
                      <a:cubicBezTo>
                        <a:pt x="1357960" y="281697"/>
                        <a:pt x="1370411" y="255661"/>
                        <a:pt x="1346641" y="211515"/>
                      </a:cubicBezTo>
                      <a:cubicBezTo>
                        <a:pt x="1322871" y="167369"/>
                        <a:pt x="1277593" y="96055"/>
                        <a:pt x="1217601" y="62096"/>
                      </a:cubicBezTo>
                      <a:cubicBezTo>
                        <a:pt x="1157609" y="28137"/>
                        <a:pt x="1067055" y="11158"/>
                        <a:pt x="986688" y="7762"/>
                      </a:cubicBezTo>
                      <a:cubicBezTo>
                        <a:pt x="906321" y="4366"/>
                        <a:pt x="857648" y="-20537"/>
                        <a:pt x="735400" y="41721"/>
                      </a:cubicBezTo>
                      <a:cubicBezTo>
                        <a:pt x="613152" y="103979"/>
                        <a:pt x="374314" y="178689"/>
                        <a:pt x="253198" y="381310"/>
                      </a:cubicBezTo>
                      <a:cubicBezTo>
                        <a:pt x="132082" y="583931"/>
                        <a:pt x="40396" y="966535"/>
                        <a:pt x="8702" y="1257449"/>
                      </a:cubicBezTo>
                      <a:cubicBezTo>
                        <a:pt x="-22992" y="1548363"/>
                        <a:pt x="40396" y="1935495"/>
                        <a:pt x="63034" y="2126797"/>
                      </a:cubicBezTo>
                      <a:cubicBezTo>
                        <a:pt x="85672" y="2318099"/>
                        <a:pt x="144533" y="2405260"/>
                        <a:pt x="144533" y="240526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0" name="Freihandform 14"/>
                <p:cNvSpPr/>
                <p:nvPr/>
              </p:nvSpPr>
              <p:spPr>
                <a:xfrm flipH="1">
                  <a:off x="1456974" y="2442542"/>
                  <a:ext cx="87764" cy="140909"/>
                </a:xfrm>
                <a:custGeom>
                  <a:avLst/>
                  <a:gdLst>
                    <a:gd name="connsiteX0" fmla="*/ 978472 w 1232568"/>
                    <a:gd name="connsiteY0" fmla="*/ 937266 h 1975895"/>
                    <a:gd name="connsiteX1" fmla="*/ 1032805 w 1232568"/>
                    <a:gd name="connsiteY1" fmla="*/ 882932 h 1975895"/>
                    <a:gd name="connsiteX2" fmla="*/ 1100721 w 1232568"/>
                    <a:gd name="connsiteY2" fmla="*/ 889723 h 1975895"/>
                    <a:gd name="connsiteX3" fmla="*/ 1189011 w 1232568"/>
                    <a:gd name="connsiteY3" fmla="*/ 1005184 h 1975895"/>
                    <a:gd name="connsiteX4" fmla="*/ 1202594 w 1232568"/>
                    <a:gd name="connsiteY4" fmla="*/ 1134228 h 1975895"/>
                    <a:gd name="connsiteX5" fmla="*/ 1175428 w 1232568"/>
                    <a:gd name="connsiteY5" fmla="*/ 1358356 h 1975895"/>
                    <a:gd name="connsiteX6" fmla="*/ 1189011 w 1232568"/>
                    <a:gd name="connsiteY6" fmla="*/ 1575693 h 1975895"/>
                    <a:gd name="connsiteX7" fmla="*/ 1229761 w 1232568"/>
                    <a:gd name="connsiteY7" fmla="*/ 1738696 h 1975895"/>
                    <a:gd name="connsiteX8" fmla="*/ 1209386 w 1232568"/>
                    <a:gd name="connsiteY8" fmla="*/ 1894907 h 1975895"/>
                    <a:gd name="connsiteX9" fmla="*/ 1053180 w 1232568"/>
                    <a:gd name="connsiteY9" fmla="*/ 1962825 h 1975895"/>
                    <a:gd name="connsiteX10" fmla="*/ 890182 w 1232568"/>
                    <a:gd name="connsiteY10" fmla="*/ 1962825 h 1975895"/>
                    <a:gd name="connsiteX11" fmla="*/ 713601 w 1232568"/>
                    <a:gd name="connsiteY11" fmla="*/ 1826989 h 1975895"/>
                    <a:gd name="connsiteX12" fmla="*/ 516646 w 1232568"/>
                    <a:gd name="connsiteY12" fmla="*/ 1731904 h 1975895"/>
                    <a:gd name="connsiteX13" fmla="*/ 292524 w 1232568"/>
                    <a:gd name="connsiteY13" fmla="*/ 1670778 h 1975895"/>
                    <a:gd name="connsiteX14" fmla="*/ 163484 w 1232568"/>
                    <a:gd name="connsiteY14" fmla="*/ 1596069 h 1975895"/>
                    <a:gd name="connsiteX15" fmla="*/ 54819 w 1232568"/>
                    <a:gd name="connsiteY15" fmla="*/ 1453441 h 1975895"/>
                    <a:gd name="connsiteX16" fmla="*/ 486 w 1232568"/>
                    <a:gd name="connsiteY16" fmla="*/ 1236104 h 1975895"/>
                    <a:gd name="connsiteX17" fmla="*/ 34444 w 1232568"/>
                    <a:gd name="connsiteY17" fmla="*/ 1005184 h 1975895"/>
                    <a:gd name="connsiteX18" fmla="*/ 136318 w 1232568"/>
                    <a:gd name="connsiteY18" fmla="*/ 862556 h 1975895"/>
                    <a:gd name="connsiteX19" fmla="*/ 244983 w 1232568"/>
                    <a:gd name="connsiteY19" fmla="*/ 733513 h 1975895"/>
                    <a:gd name="connsiteX20" fmla="*/ 306107 w 1232568"/>
                    <a:gd name="connsiteY20" fmla="*/ 611260 h 1975895"/>
                    <a:gd name="connsiteX21" fmla="*/ 394397 w 1232568"/>
                    <a:gd name="connsiteY21" fmla="*/ 455050 h 1975895"/>
                    <a:gd name="connsiteX22" fmla="*/ 652477 w 1232568"/>
                    <a:gd name="connsiteY22" fmla="*/ 332797 h 1975895"/>
                    <a:gd name="connsiteX23" fmla="*/ 829058 w 1232568"/>
                    <a:gd name="connsiteY23" fmla="*/ 230921 h 1975895"/>
                    <a:gd name="connsiteX24" fmla="*/ 998847 w 1232568"/>
                    <a:gd name="connsiteY24" fmla="*/ 0 h 1975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232568" h="1975895">
                      <a:moveTo>
                        <a:pt x="978472" y="937266"/>
                      </a:moveTo>
                      <a:cubicBezTo>
                        <a:pt x="995451" y="914061"/>
                        <a:pt x="1012430" y="890856"/>
                        <a:pt x="1032805" y="882932"/>
                      </a:cubicBezTo>
                      <a:cubicBezTo>
                        <a:pt x="1053180" y="875008"/>
                        <a:pt x="1074687" y="869348"/>
                        <a:pt x="1100721" y="889723"/>
                      </a:cubicBezTo>
                      <a:cubicBezTo>
                        <a:pt x="1126755" y="910098"/>
                        <a:pt x="1172032" y="964433"/>
                        <a:pt x="1189011" y="1005184"/>
                      </a:cubicBezTo>
                      <a:cubicBezTo>
                        <a:pt x="1205990" y="1045935"/>
                        <a:pt x="1204858" y="1075366"/>
                        <a:pt x="1202594" y="1134228"/>
                      </a:cubicBezTo>
                      <a:cubicBezTo>
                        <a:pt x="1200330" y="1193090"/>
                        <a:pt x="1177692" y="1284779"/>
                        <a:pt x="1175428" y="1358356"/>
                      </a:cubicBezTo>
                      <a:cubicBezTo>
                        <a:pt x="1173164" y="1431933"/>
                        <a:pt x="1179956" y="1512303"/>
                        <a:pt x="1189011" y="1575693"/>
                      </a:cubicBezTo>
                      <a:cubicBezTo>
                        <a:pt x="1198066" y="1639083"/>
                        <a:pt x="1226365" y="1685494"/>
                        <a:pt x="1229761" y="1738696"/>
                      </a:cubicBezTo>
                      <a:cubicBezTo>
                        <a:pt x="1233157" y="1791898"/>
                        <a:pt x="1238816" y="1857552"/>
                        <a:pt x="1209386" y="1894907"/>
                      </a:cubicBezTo>
                      <a:cubicBezTo>
                        <a:pt x="1179956" y="1932262"/>
                        <a:pt x="1106381" y="1951505"/>
                        <a:pt x="1053180" y="1962825"/>
                      </a:cubicBezTo>
                      <a:cubicBezTo>
                        <a:pt x="999979" y="1974145"/>
                        <a:pt x="946778" y="1985464"/>
                        <a:pt x="890182" y="1962825"/>
                      </a:cubicBezTo>
                      <a:cubicBezTo>
                        <a:pt x="833586" y="1940186"/>
                        <a:pt x="775857" y="1865476"/>
                        <a:pt x="713601" y="1826989"/>
                      </a:cubicBezTo>
                      <a:cubicBezTo>
                        <a:pt x="651345" y="1788502"/>
                        <a:pt x="586825" y="1757939"/>
                        <a:pt x="516646" y="1731904"/>
                      </a:cubicBezTo>
                      <a:cubicBezTo>
                        <a:pt x="446467" y="1705869"/>
                        <a:pt x="351384" y="1693417"/>
                        <a:pt x="292524" y="1670778"/>
                      </a:cubicBezTo>
                      <a:cubicBezTo>
                        <a:pt x="233664" y="1648139"/>
                        <a:pt x="203101" y="1632292"/>
                        <a:pt x="163484" y="1596069"/>
                      </a:cubicBezTo>
                      <a:cubicBezTo>
                        <a:pt x="123867" y="1559846"/>
                        <a:pt x="81985" y="1513435"/>
                        <a:pt x="54819" y="1453441"/>
                      </a:cubicBezTo>
                      <a:cubicBezTo>
                        <a:pt x="27653" y="1393447"/>
                        <a:pt x="3882" y="1310813"/>
                        <a:pt x="486" y="1236104"/>
                      </a:cubicBezTo>
                      <a:cubicBezTo>
                        <a:pt x="-2910" y="1161395"/>
                        <a:pt x="11805" y="1067442"/>
                        <a:pt x="34444" y="1005184"/>
                      </a:cubicBezTo>
                      <a:cubicBezTo>
                        <a:pt x="57083" y="942926"/>
                        <a:pt x="101228" y="907834"/>
                        <a:pt x="136318" y="862556"/>
                      </a:cubicBezTo>
                      <a:cubicBezTo>
                        <a:pt x="171408" y="817278"/>
                        <a:pt x="216685" y="775396"/>
                        <a:pt x="244983" y="733513"/>
                      </a:cubicBezTo>
                      <a:cubicBezTo>
                        <a:pt x="273281" y="691630"/>
                        <a:pt x="281205" y="657670"/>
                        <a:pt x="306107" y="611260"/>
                      </a:cubicBezTo>
                      <a:cubicBezTo>
                        <a:pt x="331009" y="564850"/>
                        <a:pt x="336669" y="501460"/>
                        <a:pt x="394397" y="455050"/>
                      </a:cubicBezTo>
                      <a:cubicBezTo>
                        <a:pt x="452125" y="408639"/>
                        <a:pt x="580034" y="370152"/>
                        <a:pt x="652477" y="332797"/>
                      </a:cubicBezTo>
                      <a:cubicBezTo>
                        <a:pt x="724920" y="295442"/>
                        <a:pt x="771330" y="286387"/>
                        <a:pt x="829058" y="230921"/>
                      </a:cubicBezTo>
                      <a:cubicBezTo>
                        <a:pt x="886786" y="175455"/>
                        <a:pt x="998847" y="0"/>
                        <a:pt x="998847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1" name="Freihandform 15"/>
                <p:cNvSpPr/>
                <p:nvPr/>
              </p:nvSpPr>
              <p:spPr>
                <a:xfrm flipH="1">
                  <a:off x="1461043" y="2512288"/>
                  <a:ext cx="10639" cy="29545"/>
                </a:xfrm>
                <a:custGeom>
                  <a:avLst/>
                  <a:gdLst>
                    <a:gd name="connsiteX0" fmla="*/ 142623 w 149415"/>
                    <a:gd name="connsiteY0" fmla="*/ 414298 h 414298"/>
                    <a:gd name="connsiteX1" fmla="*/ 54333 w 149415"/>
                    <a:gd name="connsiteY1" fmla="*/ 393923 h 414298"/>
                    <a:gd name="connsiteX2" fmla="*/ 20375 w 149415"/>
                    <a:gd name="connsiteY2" fmla="*/ 326005 h 414298"/>
                    <a:gd name="connsiteX3" fmla="*/ 0 w 149415"/>
                    <a:gd name="connsiteY3" fmla="*/ 251295 h 414298"/>
                    <a:gd name="connsiteX4" fmla="*/ 0 w 149415"/>
                    <a:gd name="connsiteY4" fmla="*/ 196961 h 414298"/>
                    <a:gd name="connsiteX5" fmla="*/ 20375 w 149415"/>
                    <a:gd name="connsiteY5" fmla="*/ 142627 h 414298"/>
                    <a:gd name="connsiteX6" fmla="*/ 54333 w 149415"/>
                    <a:gd name="connsiteY6" fmla="*/ 67917 h 414298"/>
                    <a:gd name="connsiteX7" fmla="*/ 108666 w 149415"/>
                    <a:gd name="connsiteY7" fmla="*/ 33958 h 414298"/>
                    <a:gd name="connsiteX8" fmla="*/ 149415 w 149415"/>
                    <a:gd name="connsiteY8" fmla="*/ 0 h 414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9415" h="414298">
                      <a:moveTo>
                        <a:pt x="142623" y="414298"/>
                      </a:moveTo>
                      <a:cubicBezTo>
                        <a:pt x="108665" y="411468"/>
                        <a:pt x="74708" y="408639"/>
                        <a:pt x="54333" y="393923"/>
                      </a:cubicBezTo>
                      <a:cubicBezTo>
                        <a:pt x="33958" y="379207"/>
                        <a:pt x="29430" y="349776"/>
                        <a:pt x="20375" y="326005"/>
                      </a:cubicBezTo>
                      <a:cubicBezTo>
                        <a:pt x="11319" y="302234"/>
                        <a:pt x="3396" y="272802"/>
                        <a:pt x="0" y="251295"/>
                      </a:cubicBezTo>
                      <a:cubicBezTo>
                        <a:pt x="-3396" y="229788"/>
                        <a:pt x="-3396" y="215072"/>
                        <a:pt x="0" y="196961"/>
                      </a:cubicBezTo>
                      <a:cubicBezTo>
                        <a:pt x="3396" y="178850"/>
                        <a:pt x="11320" y="164134"/>
                        <a:pt x="20375" y="142627"/>
                      </a:cubicBezTo>
                      <a:cubicBezTo>
                        <a:pt x="29430" y="121120"/>
                        <a:pt x="39618" y="86028"/>
                        <a:pt x="54333" y="67917"/>
                      </a:cubicBezTo>
                      <a:cubicBezTo>
                        <a:pt x="69048" y="49806"/>
                        <a:pt x="92819" y="45277"/>
                        <a:pt x="108666" y="33958"/>
                      </a:cubicBezTo>
                      <a:cubicBezTo>
                        <a:pt x="124513" y="22638"/>
                        <a:pt x="149415" y="0"/>
                        <a:pt x="149415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188" name="Freeform 372">
              <a:extLst>
                <a:ext uri="{FF2B5EF4-FFF2-40B4-BE49-F238E27FC236}">
                  <a16:creationId xmlns:a16="http://schemas.microsoft.com/office/drawing/2014/main" xmlns="" id="{8D98D3E4-027D-3D4F-9DDA-75624714AFB4}"/>
                </a:ext>
              </a:extLst>
            </p:cNvPr>
            <p:cNvSpPr/>
            <p:nvPr/>
          </p:nvSpPr>
          <p:spPr>
            <a:xfrm>
              <a:off x="4513916" y="2329863"/>
              <a:ext cx="2358144" cy="2650798"/>
            </a:xfrm>
            <a:custGeom>
              <a:avLst/>
              <a:gdLst>
                <a:gd name="connsiteX0" fmla="*/ 0 w 1640179"/>
                <a:gd name="connsiteY0" fmla="*/ 0 h 1843731"/>
                <a:gd name="connsiteX1" fmla="*/ 434647 w 1640179"/>
                <a:gd name="connsiteY1" fmla="*/ 291132 h 1843731"/>
                <a:gd name="connsiteX2" fmla="*/ 471551 w 1640179"/>
                <a:gd name="connsiteY2" fmla="*/ 902099 h 1843731"/>
                <a:gd name="connsiteX3" fmla="*/ 643770 w 1640179"/>
                <a:gd name="connsiteY3" fmla="*/ 1435157 h 1843731"/>
                <a:gd name="connsiteX4" fmla="*/ 1295741 w 1640179"/>
                <a:gd name="connsiteY4" fmla="*/ 1800097 h 1843731"/>
                <a:gd name="connsiteX5" fmla="*/ 1640179 w 1640179"/>
                <a:gd name="connsiteY5" fmla="*/ 1837001 h 1843731"/>
                <a:gd name="connsiteX6" fmla="*/ 1640179 w 1640179"/>
                <a:gd name="connsiteY6" fmla="*/ 1837001 h 184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0179" h="1843731">
                  <a:moveTo>
                    <a:pt x="0" y="0"/>
                  </a:moveTo>
                  <a:cubicBezTo>
                    <a:pt x="178027" y="70391"/>
                    <a:pt x="356055" y="140782"/>
                    <a:pt x="434647" y="291132"/>
                  </a:cubicBezTo>
                  <a:cubicBezTo>
                    <a:pt x="513239" y="441482"/>
                    <a:pt x="436697" y="711428"/>
                    <a:pt x="471551" y="902099"/>
                  </a:cubicBezTo>
                  <a:cubicBezTo>
                    <a:pt x="506405" y="1092770"/>
                    <a:pt x="506405" y="1285491"/>
                    <a:pt x="643770" y="1435157"/>
                  </a:cubicBezTo>
                  <a:cubicBezTo>
                    <a:pt x="781135" y="1584823"/>
                    <a:pt x="1129673" y="1733123"/>
                    <a:pt x="1295741" y="1800097"/>
                  </a:cubicBezTo>
                  <a:cubicBezTo>
                    <a:pt x="1461809" y="1867071"/>
                    <a:pt x="1640179" y="1837001"/>
                    <a:pt x="1640179" y="1837001"/>
                  </a:cubicBezTo>
                  <a:lnTo>
                    <a:pt x="1640179" y="1837001"/>
                  </a:ln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endParaRPr lang="de-DE"/>
            </a:p>
          </p:txBody>
        </p:sp>
        <p:sp>
          <p:nvSpPr>
            <p:cNvPr id="189" name="Freeform 28">
              <a:extLst>
                <a:ext uri="{FF2B5EF4-FFF2-40B4-BE49-F238E27FC236}">
                  <a16:creationId xmlns:a16="http://schemas.microsoft.com/office/drawing/2014/main" xmlns="" id="{AC126E88-F99F-4F4B-807C-562A5083652E}"/>
                </a:ext>
              </a:extLst>
            </p:cNvPr>
            <p:cNvSpPr/>
            <p:nvPr/>
          </p:nvSpPr>
          <p:spPr>
            <a:xfrm>
              <a:off x="3293576" y="1203706"/>
              <a:ext cx="3596170" cy="3749593"/>
            </a:xfrm>
            <a:custGeom>
              <a:avLst/>
              <a:gdLst>
                <a:gd name="connsiteX0" fmla="*/ 0 w 2501273"/>
                <a:gd name="connsiteY0" fmla="*/ 524957 h 2607985"/>
                <a:gd name="connsiteX1" fmla="*/ 282931 w 2501273"/>
                <a:gd name="connsiteY1" fmla="*/ 205122 h 2607985"/>
                <a:gd name="connsiteX2" fmla="*/ 725779 w 2501273"/>
                <a:gd name="connsiteY2" fmla="*/ 16502 h 2607985"/>
                <a:gd name="connsiteX3" fmla="*/ 1152226 w 2501273"/>
                <a:gd name="connsiteY3" fmla="*/ 37004 h 2607985"/>
                <a:gd name="connsiteX4" fmla="*/ 1496663 w 2501273"/>
                <a:gd name="connsiteY4" fmla="*/ 258428 h 2607985"/>
                <a:gd name="connsiteX5" fmla="*/ 1709887 w 2501273"/>
                <a:gd name="connsiteY5" fmla="*/ 598765 h 2607985"/>
                <a:gd name="connsiteX6" fmla="*/ 1832900 w 2501273"/>
                <a:gd name="connsiteY6" fmla="*/ 959605 h 2607985"/>
                <a:gd name="connsiteX7" fmla="*/ 1865704 w 2501273"/>
                <a:gd name="connsiteY7" fmla="*/ 1476261 h 2607985"/>
                <a:gd name="connsiteX8" fmla="*/ 1906708 w 2501273"/>
                <a:gd name="connsiteY8" fmla="*/ 1705886 h 2607985"/>
                <a:gd name="connsiteX9" fmla="*/ 2013320 w 2501273"/>
                <a:gd name="connsiteY9" fmla="*/ 2013420 h 2607985"/>
                <a:gd name="connsiteX10" fmla="*/ 2160936 w 2501273"/>
                <a:gd name="connsiteY10" fmla="*/ 2247146 h 2607985"/>
                <a:gd name="connsiteX11" fmla="*/ 2501273 w 2501273"/>
                <a:gd name="connsiteY11" fmla="*/ 2607985 h 260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01273" h="2607985">
                  <a:moveTo>
                    <a:pt x="0" y="524957"/>
                  </a:moveTo>
                  <a:cubicBezTo>
                    <a:pt x="80984" y="407410"/>
                    <a:pt x="161968" y="289864"/>
                    <a:pt x="282931" y="205122"/>
                  </a:cubicBezTo>
                  <a:cubicBezTo>
                    <a:pt x="403894" y="120380"/>
                    <a:pt x="580897" y="44522"/>
                    <a:pt x="725779" y="16502"/>
                  </a:cubicBezTo>
                  <a:cubicBezTo>
                    <a:pt x="870662" y="-11518"/>
                    <a:pt x="1023745" y="-3317"/>
                    <a:pt x="1152226" y="37004"/>
                  </a:cubicBezTo>
                  <a:cubicBezTo>
                    <a:pt x="1280707" y="77325"/>
                    <a:pt x="1403720" y="164801"/>
                    <a:pt x="1496663" y="258428"/>
                  </a:cubicBezTo>
                  <a:cubicBezTo>
                    <a:pt x="1589606" y="352055"/>
                    <a:pt x="1653848" y="481902"/>
                    <a:pt x="1709887" y="598765"/>
                  </a:cubicBezTo>
                  <a:cubicBezTo>
                    <a:pt x="1765926" y="715628"/>
                    <a:pt x="1806931" y="813356"/>
                    <a:pt x="1832900" y="959605"/>
                  </a:cubicBezTo>
                  <a:cubicBezTo>
                    <a:pt x="1858869" y="1105854"/>
                    <a:pt x="1853403" y="1351881"/>
                    <a:pt x="1865704" y="1476261"/>
                  </a:cubicBezTo>
                  <a:cubicBezTo>
                    <a:pt x="1878005" y="1600641"/>
                    <a:pt x="1882105" y="1616360"/>
                    <a:pt x="1906708" y="1705886"/>
                  </a:cubicBezTo>
                  <a:cubicBezTo>
                    <a:pt x="1931311" y="1795412"/>
                    <a:pt x="1970949" y="1923210"/>
                    <a:pt x="2013320" y="2013420"/>
                  </a:cubicBezTo>
                  <a:cubicBezTo>
                    <a:pt x="2055691" y="2103630"/>
                    <a:pt x="2079611" y="2148052"/>
                    <a:pt x="2160936" y="2247146"/>
                  </a:cubicBezTo>
                  <a:cubicBezTo>
                    <a:pt x="2242261" y="2346240"/>
                    <a:pt x="2371767" y="2477112"/>
                    <a:pt x="2501273" y="2607985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/>
            </a:p>
          </p:txBody>
        </p:sp>
        <p:sp>
          <p:nvSpPr>
            <p:cNvPr id="190" name="Freeform 371">
              <a:extLst>
                <a:ext uri="{FF2B5EF4-FFF2-40B4-BE49-F238E27FC236}">
                  <a16:creationId xmlns:a16="http://schemas.microsoft.com/office/drawing/2014/main" xmlns="" id="{303A9503-083E-CC4E-BE36-3076F8C1962E}"/>
                </a:ext>
              </a:extLst>
            </p:cNvPr>
            <p:cNvSpPr/>
            <p:nvPr/>
          </p:nvSpPr>
          <p:spPr>
            <a:xfrm>
              <a:off x="3871322" y="1779459"/>
              <a:ext cx="3012529" cy="3185631"/>
            </a:xfrm>
            <a:custGeom>
              <a:avLst/>
              <a:gdLst>
                <a:gd name="connsiteX0" fmla="*/ 0 w 2095329"/>
                <a:gd name="connsiteY0" fmla="*/ 169604 h 2215728"/>
                <a:gd name="connsiteX1" fmla="*/ 393643 w 2095329"/>
                <a:gd name="connsiteY1" fmla="*/ 5586 h 2215728"/>
                <a:gd name="connsiteX2" fmla="*/ 787286 w 2095329"/>
                <a:gd name="connsiteY2" fmla="*/ 67093 h 2215728"/>
                <a:gd name="connsiteX3" fmla="*/ 1037413 w 2095329"/>
                <a:gd name="connsiteY3" fmla="*/ 341823 h 2215728"/>
                <a:gd name="connsiteX4" fmla="*/ 1172728 w 2095329"/>
                <a:gd name="connsiteY4" fmla="*/ 706763 h 2215728"/>
                <a:gd name="connsiteX5" fmla="*/ 1226034 w 2095329"/>
                <a:gd name="connsiteY5" fmla="*/ 1129109 h 2215728"/>
                <a:gd name="connsiteX6" fmla="*/ 1226034 w 2095329"/>
                <a:gd name="connsiteY6" fmla="*/ 1502250 h 2215728"/>
                <a:gd name="connsiteX7" fmla="*/ 1340846 w 2095329"/>
                <a:gd name="connsiteY7" fmla="*/ 1797482 h 2215728"/>
                <a:gd name="connsiteX8" fmla="*/ 1660681 w 2095329"/>
                <a:gd name="connsiteY8" fmla="*/ 2072212 h 2215728"/>
                <a:gd name="connsiteX9" fmla="*/ 2095329 w 2095329"/>
                <a:gd name="connsiteY9" fmla="*/ 2215728 h 22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329" h="2215728">
                  <a:moveTo>
                    <a:pt x="0" y="169604"/>
                  </a:moveTo>
                  <a:cubicBezTo>
                    <a:pt x="131214" y="96137"/>
                    <a:pt x="262429" y="22671"/>
                    <a:pt x="393643" y="5586"/>
                  </a:cubicBezTo>
                  <a:cubicBezTo>
                    <a:pt x="524857" y="-11499"/>
                    <a:pt x="679991" y="11054"/>
                    <a:pt x="787286" y="67093"/>
                  </a:cubicBezTo>
                  <a:cubicBezTo>
                    <a:pt x="894581" y="123132"/>
                    <a:pt x="973173" y="235211"/>
                    <a:pt x="1037413" y="341823"/>
                  </a:cubicBezTo>
                  <a:cubicBezTo>
                    <a:pt x="1101653" y="448435"/>
                    <a:pt x="1141291" y="575549"/>
                    <a:pt x="1172728" y="706763"/>
                  </a:cubicBezTo>
                  <a:cubicBezTo>
                    <a:pt x="1204165" y="837977"/>
                    <a:pt x="1217150" y="996528"/>
                    <a:pt x="1226034" y="1129109"/>
                  </a:cubicBezTo>
                  <a:cubicBezTo>
                    <a:pt x="1234918" y="1261690"/>
                    <a:pt x="1206899" y="1390855"/>
                    <a:pt x="1226034" y="1502250"/>
                  </a:cubicBezTo>
                  <a:cubicBezTo>
                    <a:pt x="1245169" y="1613645"/>
                    <a:pt x="1268405" y="1702488"/>
                    <a:pt x="1340846" y="1797482"/>
                  </a:cubicBezTo>
                  <a:cubicBezTo>
                    <a:pt x="1413287" y="1892476"/>
                    <a:pt x="1534934" y="2002504"/>
                    <a:pt x="1660681" y="2072212"/>
                  </a:cubicBezTo>
                  <a:cubicBezTo>
                    <a:pt x="1786428" y="2141920"/>
                    <a:pt x="1940878" y="2178824"/>
                    <a:pt x="2095329" y="2215728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de-DE"/>
            </a:p>
          </p:txBody>
        </p:sp>
        <p:grpSp>
          <p:nvGrpSpPr>
            <p:cNvPr id="191" name="Group 23">
              <a:extLst>
                <a:ext uri="{FF2B5EF4-FFF2-40B4-BE49-F238E27FC236}">
                  <a16:creationId xmlns:a16="http://schemas.microsoft.com/office/drawing/2014/main" xmlns="" id="{D3B4B0C6-383A-074D-B563-6B74BBE2E0E3}"/>
                </a:ext>
              </a:extLst>
            </p:cNvPr>
            <p:cNvGrpSpPr/>
            <p:nvPr/>
          </p:nvGrpSpPr>
          <p:grpSpPr>
            <a:xfrm>
              <a:off x="3145209" y="1804798"/>
              <a:ext cx="301648" cy="301651"/>
              <a:chOff x="3009044" y="1066117"/>
              <a:chExt cx="697493" cy="697499"/>
            </a:xfrm>
          </p:grpSpPr>
          <p:sp>
            <p:nvSpPr>
              <p:cNvPr id="234" name="Oval 2">
                <a:extLst>
                  <a:ext uri="{FF2B5EF4-FFF2-40B4-BE49-F238E27FC236}">
                    <a16:creationId xmlns:a16="http://schemas.microsoft.com/office/drawing/2014/main" xmlns="" id="{5D8F56C5-E590-244E-B899-29A861F38A4B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35" name="Oval 2">
                <a:extLst>
                  <a:ext uri="{FF2B5EF4-FFF2-40B4-BE49-F238E27FC236}">
                    <a16:creationId xmlns:a16="http://schemas.microsoft.com/office/drawing/2014/main" xmlns="" id="{FDAB7726-29EB-EA4A-AC81-C431C3CFFDCD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92" name="Group 309">
              <a:extLst>
                <a:ext uri="{FF2B5EF4-FFF2-40B4-BE49-F238E27FC236}">
                  <a16:creationId xmlns:a16="http://schemas.microsoft.com/office/drawing/2014/main" xmlns="" id="{F0EB07C7-7495-E243-8574-3FFC050C2351}"/>
                </a:ext>
              </a:extLst>
            </p:cNvPr>
            <p:cNvGrpSpPr/>
            <p:nvPr/>
          </p:nvGrpSpPr>
          <p:grpSpPr>
            <a:xfrm>
              <a:off x="3552973" y="1345943"/>
              <a:ext cx="301648" cy="301651"/>
              <a:chOff x="3009044" y="1066117"/>
              <a:chExt cx="697493" cy="697499"/>
            </a:xfrm>
          </p:grpSpPr>
          <p:sp>
            <p:nvSpPr>
              <p:cNvPr id="232" name="Oval 310">
                <a:extLst>
                  <a:ext uri="{FF2B5EF4-FFF2-40B4-BE49-F238E27FC236}">
                    <a16:creationId xmlns:a16="http://schemas.microsoft.com/office/drawing/2014/main" xmlns="" id="{9ADF2A12-BB7B-794C-AD97-A2C54406CAB3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33" name="Oval 2">
                <a:extLst>
                  <a:ext uri="{FF2B5EF4-FFF2-40B4-BE49-F238E27FC236}">
                    <a16:creationId xmlns:a16="http://schemas.microsoft.com/office/drawing/2014/main" xmlns="" id="{218E9DBA-B189-3A4F-947E-F96CEE276766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93" name="Group 321">
              <a:extLst>
                <a:ext uri="{FF2B5EF4-FFF2-40B4-BE49-F238E27FC236}">
                  <a16:creationId xmlns:a16="http://schemas.microsoft.com/office/drawing/2014/main" xmlns="" id="{99D5284A-E7A3-1F43-9F54-234B9F99F982}"/>
                </a:ext>
              </a:extLst>
            </p:cNvPr>
            <p:cNvGrpSpPr/>
            <p:nvPr/>
          </p:nvGrpSpPr>
          <p:grpSpPr>
            <a:xfrm>
              <a:off x="4189670" y="1074754"/>
              <a:ext cx="301648" cy="301651"/>
              <a:chOff x="3009044" y="1066117"/>
              <a:chExt cx="697493" cy="697499"/>
            </a:xfrm>
          </p:grpSpPr>
          <p:sp>
            <p:nvSpPr>
              <p:cNvPr id="230" name="Oval 323">
                <a:extLst>
                  <a:ext uri="{FF2B5EF4-FFF2-40B4-BE49-F238E27FC236}">
                    <a16:creationId xmlns:a16="http://schemas.microsoft.com/office/drawing/2014/main" xmlns="" id="{82A5B5F5-CC90-5B4F-9512-BD6CDFE8A9C1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31" name="Oval 2">
                <a:extLst>
                  <a:ext uri="{FF2B5EF4-FFF2-40B4-BE49-F238E27FC236}">
                    <a16:creationId xmlns:a16="http://schemas.microsoft.com/office/drawing/2014/main" xmlns="" id="{7F067EAB-EF33-9F40-860B-61E8D8A85F9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94" name="Group 326">
              <a:extLst>
                <a:ext uri="{FF2B5EF4-FFF2-40B4-BE49-F238E27FC236}">
                  <a16:creationId xmlns:a16="http://schemas.microsoft.com/office/drawing/2014/main" xmlns="" id="{9B00AE4F-0689-4541-A961-F84D862E2628}"/>
                </a:ext>
              </a:extLst>
            </p:cNvPr>
            <p:cNvGrpSpPr/>
            <p:nvPr/>
          </p:nvGrpSpPr>
          <p:grpSpPr>
            <a:xfrm>
              <a:off x="4796976" y="1104232"/>
              <a:ext cx="301648" cy="301651"/>
              <a:chOff x="3009044" y="1066117"/>
              <a:chExt cx="697493" cy="697499"/>
            </a:xfrm>
          </p:grpSpPr>
          <p:sp>
            <p:nvSpPr>
              <p:cNvPr id="228" name="Oval 333">
                <a:extLst>
                  <a:ext uri="{FF2B5EF4-FFF2-40B4-BE49-F238E27FC236}">
                    <a16:creationId xmlns:a16="http://schemas.microsoft.com/office/drawing/2014/main" xmlns="" id="{DB179556-66C5-C447-9281-ED230159FBF8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29" name="Oval 2">
                <a:extLst>
                  <a:ext uri="{FF2B5EF4-FFF2-40B4-BE49-F238E27FC236}">
                    <a16:creationId xmlns:a16="http://schemas.microsoft.com/office/drawing/2014/main" xmlns="" id="{AA1EA274-9187-2247-A16C-8E1BF4A1F6D2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95" name="Group 338">
              <a:extLst>
                <a:ext uri="{FF2B5EF4-FFF2-40B4-BE49-F238E27FC236}">
                  <a16:creationId xmlns:a16="http://schemas.microsoft.com/office/drawing/2014/main" xmlns="" id="{A374E512-28AA-534D-9880-43AA325CA290}"/>
                </a:ext>
              </a:extLst>
            </p:cNvPr>
            <p:cNvGrpSpPr/>
            <p:nvPr/>
          </p:nvGrpSpPr>
          <p:grpSpPr>
            <a:xfrm>
              <a:off x="3723938" y="1870630"/>
              <a:ext cx="301648" cy="301651"/>
              <a:chOff x="3009044" y="1066117"/>
              <a:chExt cx="697493" cy="697499"/>
            </a:xfrm>
          </p:grpSpPr>
          <p:sp>
            <p:nvSpPr>
              <p:cNvPr id="226" name="Oval 339">
                <a:extLst>
                  <a:ext uri="{FF2B5EF4-FFF2-40B4-BE49-F238E27FC236}">
                    <a16:creationId xmlns:a16="http://schemas.microsoft.com/office/drawing/2014/main" xmlns="" id="{D9E541C7-6F89-1F4C-9B13-ADB10E77560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27" name="Oval 2">
                <a:extLst>
                  <a:ext uri="{FF2B5EF4-FFF2-40B4-BE49-F238E27FC236}">
                    <a16:creationId xmlns:a16="http://schemas.microsoft.com/office/drawing/2014/main" xmlns="" id="{CE77D289-56D0-D844-8669-35237FB2D26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96" name="Group 341">
              <a:extLst>
                <a:ext uri="{FF2B5EF4-FFF2-40B4-BE49-F238E27FC236}">
                  <a16:creationId xmlns:a16="http://schemas.microsoft.com/office/drawing/2014/main" xmlns="" id="{B6C6455C-F7DA-3043-A885-6E09FF2D1971}"/>
                </a:ext>
              </a:extLst>
            </p:cNvPr>
            <p:cNvGrpSpPr/>
            <p:nvPr/>
          </p:nvGrpSpPr>
          <p:grpSpPr>
            <a:xfrm>
              <a:off x="4283997" y="1634816"/>
              <a:ext cx="301648" cy="301651"/>
              <a:chOff x="3009044" y="1066117"/>
              <a:chExt cx="697493" cy="697499"/>
            </a:xfrm>
          </p:grpSpPr>
          <p:sp>
            <p:nvSpPr>
              <p:cNvPr id="224" name="Oval 342">
                <a:extLst>
                  <a:ext uri="{FF2B5EF4-FFF2-40B4-BE49-F238E27FC236}">
                    <a16:creationId xmlns:a16="http://schemas.microsoft.com/office/drawing/2014/main" xmlns="" id="{367B9E92-0312-ED41-A651-B2DE7B265DA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25" name="Oval 2">
                <a:extLst>
                  <a:ext uri="{FF2B5EF4-FFF2-40B4-BE49-F238E27FC236}">
                    <a16:creationId xmlns:a16="http://schemas.microsoft.com/office/drawing/2014/main" xmlns="" id="{0EE9C2F0-0356-014A-8A1E-A535B2BF86E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97" name="Group 344">
              <a:extLst>
                <a:ext uri="{FF2B5EF4-FFF2-40B4-BE49-F238E27FC236}">
                  <a16:creationId xmlns:a16="http://schemas.microsoft.com/office/drawing/2014/main" xmlns="" id="{704B073F-16DB-8B44-B547-B44B54512BA1}"/>
                </a:ext>
              </a:extLst>
            </p:cNvPr>
            <p:cNvGrpSpPr/>
            <p:nvPr/>
          </p:nvGrpSpPr>
          <p:grpSpPr>
            <a:xfrm>
              <a:off x="4849951" y="1723245"/>
              <a:ext cx="301648" cy="301651"/>
              <a:chOff x="3009044" y="1066117"/>
              <a:chExt cx="697493" cy="697499"/>
            </a:xfrm>
          </p:grpSpPr>
          <p:sp>
            <p:nvSpPr>
              <p:cNvPr id="222" name="Oval 345">
                <a:extLst>
                  <a:ext uri="{FF2B5EF4-FFF2-40B4-BE49-F238E27FC236}">
                    <a16:creationId xmlns:a16="http://schemas.microsoft.com/office/drawing/2014/main" xmlns="" id="{4A4B72B7-F617-3F4B-B2AD-865907464F0E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23" name="Oval 2">
                <a:extLst>
                  <a:ext uri="{FF2B5EF4-FFF2-40B4-BE49-F238E27FC236}">
                    <a16:creationId xmlns:a16="http://schemas.microsoft.com/office/drawing/2014/main" xmlns="" id="{6915A090-FAE1-354B-A4FC-6432DA34E00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98" name="Group 347">
              <a:extLst>
                <a:ext uri="{FF2B5EF4-FFF2-40B4-BE49-F238E27FC236}">
                  <a16:creationId xmlns:a16="http://schemas.microsoft.com/office/drawing/2014/main" xmlns="" id="{FA288B67-31B6-A946-85CA-F7F44136AC7D}"/>
                </a:ext>
              </a:extLst>
            </p:cNvPr>
            <p:cNvGrpSpPr/>
            <p:nvPr/>
          </p:nvGrpSpPr>
          <p:grpSpPr>
            <a:xfrm>
              <a:off x="5292104" y="1422581"/>
              <a:ext cx="301648" cy="301651"/>
              <a:chOff x="3009044" y="1066117"/>
              <a:chExt cx="697493" cy="697499"/>
            </a:xfrm>
          </p:grpSpPr>
          <p:sp>
            <p:nvSpPr>
              <p:cNvPr id="220" name="Oval 348">
                <a:extLst>
                  <a:ext uri="{FF2B5EF4-FFF2-40B4-BE49-F238E27FC236}">
                    <a16:creationId xmlns:a16="http://schemas.microsoft.com/office/drawing/2014/main" xmlns="" id="{16F31111-8F3B-EF46-85EB-411A76521B8C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21" name="Oval 2">
                <a:extLst>
                  <a:ext uri="{FF2B5EF4-FFF2-40B4-BE49-F238E27FC236}">
                    <a16:creationId xmlns:a16="http://schemas.microsoft.com/office/drawing/2014/main" xmlns="" id="{C5A18B97-3EB8-D041-9DFD-8D84BDECFA4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99" name="Group 350">
              <a:extLst>
                <a:ext uri="{FF2B5EF4-FFF2-40B4-BE49-F238E27FC236}">
                  <a16:creationId xmlns:a16="http://schemas.microsoft.com/office/drawing/2014/main" xmlns="" id="{B5EC8068-1FE2-1E43-BE49-10419007D46D}"/>
                </a:ext>
              </a:extLst>
            </p:cNvPr>
            <p:cNvGrpSpPr/>
            <p:nvPr/>
          </p:nvGrpSpPr>
          <p:grpSpPr>
            <a:xfrm>
              <a:off x="5203673" y="2112339"/>
              <a:ext cx="301648" cy="301651"/>
              <a:chOff x="3009044" y="1066117"/>
              <a:chExt cx="697493" cy="697499"/>
            </a:xfrm>
          </p:grpSpPr>
          <p:sp>
            <p:nvSpPr>
              <p:cNvPr id="218" name="Oval 351">
                <a:extLst>
                  <a:ext uri="{FF2B5EF4-FFF2-40B4-BE49-F238E27FC236}">
                    <a16:creationId xmlns:a16="http://schemas.microsoft.com/office/drawing/2014/main" xmlns="" id="{40AFE7DB-9B50-0C4F-A0B6-F86D957DEEC9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19" name="Oval 2">
                <a:extLst>
                  <a:ext uri="{FF2B5EF4-FFF2-40B4-BE49-F238E27FC236}">
                    <a16:creationId xmlns:a16="http://schemas.microsoft.com/office/drawing/2014/main" xmlns="" id="{2B0C7DF4-C1F3-A940-91BF-5B873C535BB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00" name="Group 353">
              <a:extLst>
                <a:ext uri="{FF2B5EF4-FFF2-40B4-BE49-F238E27FC236}">
                  <a16:creationId xmlns:a16="http://schemas.microsoft.com/office/drawing/2014/main" xmlns="" id="{AC6ABF65-64EE-6D41-9926-E953D2647FE5}"/>
                </a:ext>
              </a:extLst>
            </p:cNvPr>
            <p:cNvGrpSpPr/>
            <p:nvPr/>
          </p:nvGrpSpPr>
          <p:grpSpPr>
            <a:xfrm>
              <a:off x="5598662" y="1906003"/>
              <a:ext cx="301648" cy="301651"/>
              <a:chOff x="3009044" y="1066117"/>
              <a:chExt cx="697493" cy="697499"/>
            </a:xfrm>
          </p:grpSpPr>
          <p:sp>
            <p:nvSpPr>
              <p:cNvPr id="216" name="Oval 354">
                <a:extLst>
                  <a:ext uri="{FF2B5EF4-FFF2-40B4-BE49-F238E27FC236}">
                    <a16:creationId xmlns:a16="http://schemas.microsoft.com/office/drawing/2014/main" xmlns="" id="{C043440B-FBEE-4648-BF79-443E732981CF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17" name="Oval 2">
                <a:extLst>
                  <a:ext uri="{FF2B5EF4-FFF2-40B4-BE49-F238E27FC236}">
                    <a16:creationId xmlns:a16="http://schemas.microsoft.com/office/drawing/2014/main" xmlns="" id="{3F977B39-A847-C149-BF29-EA83E5B716C1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01" name="Group 356">
              <a:extLst>
                <a:ext uri="{FF2B5EF4-FFF2-40B4-BE49-F238E27FC236}">
                  <a16:creationId xmlns:a16="http://schemas.microsoft.com/office/drawing/2014/main" xmlns="" id="{701C6415-6CEE-1648-BBBE-CA0DB94196A5}"/>
                </a:ext>
              </a:extLst>
            </p:cNvPr>
            <p:cNvGrpSpPr/>
            <p:nvPr/>
          </p:nvGrpSpPr>
          <p:grpSpPr>
            <a:xfrm>
              <a:off x="5404116" y="2637027"/>
              <a:ext cx="301648" cy="301651"/>
              <a:chOff x="3009044" y="1066117"/>
              <a:chExt cx="697493" cy="697499"/>
            </a:xfrm>
          </p:grpSpPr>
          <p:sp>
            <p:nvSpPr>
              <p:cNvPr id="214" name="Oval 357">
                <a:extLst>
                  <a:ext uri="{FF2B5EF4-FFF2-40B4-BE49-F238E27FC236}">
                    <a16:creationId xmlns:a16="http://schemas.microsoft.com/office/drawing/2014/main" xmlns="" id="{8C163460-13D6-8149-9E5E-A26F00DE031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15" name="Oval 2">
                <a:extLst>
                  <a:ext uri="{FF2B5EF4-FFF2-40B4-BE49-F238E27FC236}">
                    <a16:creationId xmlns:a16="http://schemas.microsoft.com/office/drawing/2014/main" xmlns="" id="{8EC858FA-893D-C244-834D-CC7BC10B8F25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02" name="Group 359">
              <a:extLst>
                <a:ext uri="{FF2B5EF4-FFF2-40B4-BE49-F238E27FC236}">
                  <a16:creationId xmlns:a16="http://schemas.microsoft.com/office/drawing/2014/main" xmlns="" id="{50A4EF5A-BE54-9546-82DD-6894F162F930}"/>
                </a:ext>
              </a:extLst>
            </p:cNvPr>
            <p:cNvGrpSpPr/>
            <p:nvPr/>
          </p:nvGrpSpPr>
          <p:grpSpPr>
            <a:xfrm>
              <a:off x="5769628" y="2430689"/>
              <a:ext cx="301648" cy="301651"/>
              <a:chOff x="3009044" y="1066117"/>
              <a:chExt cx="697493" cy="697499"/>
            </a:xfrm>
          </p:grpSpPr>
          <p:sp>
            <p:nvSpPr>
              <p:cNvPr id="212" name="Oval 360">
                <a:extLst>
                  <a:ext uri="{FF2B5EF4-FFF2-40B4-BE49-F238E27FC236}">
                    <a16:creationId xmlns:a16="http://schemas.microsoft.com/office/drawing/2014/main" xmlns="" id="{6516812C-D92E-F644-92F1-34D1AF97EF94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13" name="Oval 2">
                <a:extLst>
                  <a:ext uri="{FF2B5EF4-FFF2-40B4-BE49-F238E27FC236}">
                    <a16:creationId xmlns:a16="http://schemas.microsoft.com/office/drawing/2014/main" xmlns="" id="{9FEDAACC-5C13-A742-AAF7-939CA4D1558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03" name="Group 362">
              <a:extLst>
                <a:ext uri="{FF2B5EF4-FFF2-40B4-BE49-F238E27FC236}">
                  <a16:creationId xmlns:a16="http://schemas.microsoft.com/office/drawing/2014/main" xmlns="" id="{1C600939-160F-E44C-B676-5787B94DD803}"/>
                </a:ext>
              </a:extLst>
            </p:cNvPr>
            <p:cNvGrpSpPr/>
            <p:nvPr/>
          </p:nvGrpSpPr>
          <p:grpSpPr>
            <a:xfrm>
              <a:off x="5480755" y="3244249"/>
              <a:ext cx="301648" cy="301651"/>
              <a:chOff x="3009044" y="1066117"/>
              <a:chExt cx="697493" cy="697499"/>
            </a:xfrm>
          </p:grpSpPr>
          <p:sp>
            <p:nvSpPr>
              <p:cNvPr id="210" name="Oval 363">
                <a:extLst>
                  <a:ext uri="{FF2B5EF4-FFF2-40B4-BE49-F238E27FC236}">
                    <a16:creationId xmlns:a16="http://schemas.microsoft.com/office/drawing/2014/main" xmlns="" id="{37282DB2-A9C6-BD46-B0D2-F9ADEED1410A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11" name="Oval 2">
                <a:extLst>
                  <a:ext uri="{FF2B5EF4-FFF2-40B4-BE49-F238E27FC236}">
                    <a16:creationId xmlns:a16="http://schemas.microsoft.com/office/drawing/2014/main" xmlns="" id="{BDF54959-6091-1142-B8A3-ACE4743CD5A9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04" name="Group 365">
              <a:extLst>
                <a:ext uri="{FF2B5EF4-FFF2-40B4-BE49-F238E27FC236}">
                  <a16:creationId xmlns:a16="http://schemas.microsoft.com/office/drawing/2014/main" xmlns="" id="{4833B2E2-B2A8-454A-85F2-D23DA03C08B3}"/>
                </a:ext>
              </a:extLst>
            </p:cNvPr>
            <p:cNvGrpSpPr/>
            <p:nvPr/>
          </p:nvGrpSpPr>
          <p:grpSpPr>
            <a:xfrm>
              <a:off x="4361618" y="2184067"/>
              <a:ext cx="301648" cy="301651"/>
              <a:chOff x="3009044" y="1066117"/>
              <a:chExt cx="697493" cy="697499"/>
            </a:xfrm>
          </p:grpSpPr>
          <p:sp>
            <p:nvSpPr>
              <p:cNvPr id="208" name="Oval 366">
                <a:extLst>
                  <a:ext uri="{FF2B5EF4-FFF2-40B4-BE49-F238E27FC236}">
                    <a16:creationId xmlns:a16="http://schemas.microsoft.com/office/drawing/2014/main" xmlns="" id="{375361B7-0983-0640-96E9-8914F456E21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09" name="Oval 2">
                <a:extLst>
                  <a:ext uri="{FF2B5EF4-FFF2-40B4-BE49-F238E27FC236}">
                    <a16:creationId xmlns:a16="http://schemas.microsoft.com/office/drawing/2014/main" xmlns="" id="{A683EE51-24B0-A84D-AAD2-F258594E5D3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05" name="Group 368">
              <a:extLst>
                <a:ext uri="{FF2B5EF4-FFF2-40B4-BE49-F238E27FC236}">
                  <a16:creationId xmlns:a16="http://schemas.microsoft.com/office/drawing/2014/main" xmlns="" id="{BF25E8B0-32E9-FC4F-BE12-F80669009211}"/>
                </a:ext>
              </a:extLst>
            </p:cNvPr>
            <p:cNvGrpSpPr/>
            <p:nvPr/>
          </p:nvGrpSpPr>
          <p:grpSpPr>
            <a:xfrm>
              <a:off x="5039586" y="3461347"/>
              <a:ext cx="301648" cy="301651"/>
              <a:chOff x="3009044" y="1066117"/>
              <a:chExt cx="697493" cy="697499"/>
            </a:xfrm>
          </p:grpSpPr>
          <p:sp>
            <p:nvSpPr>
              <p:cNvPr id="206" name="Oval 369">
                <a:extLst>
                  <a:ext uri="{FF2B5EF4-FFF2-40B4-BE49-F238E27FC236}">
                    <a16:creationId xmlns:a16="http://schemas.microsoft.com/office/drawing/2014/main" xmlns="" id="{6A286BEF-3A19-6548-B670-5A3EDBD4CCE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07" name="Oval 2">
                <a:extLst>
                  <a:ext uri="{FF2B5EF4-FFF2-40B4-BE49-F238E27FC236}">
                    <a16:creationId xmlns:a16="http://schemas.microsoft.com/office/drawing/2014/main" xmlns="" id="{9C6AD8C7-D49B-8A48-B5C1-9D289636969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243" name="Rechteck 242"/>
          <p:cNvSpPr/>
          <p:nvPr/>
        </p:nvSpPr>
        <p:spPr>
          <a:xfrm>
            <a:off x="935555" y="5016132"/>
            <a:ext cx="6306334" cy="53405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44" name="Group 38">
            <a:extLst>
              <a:ext uri="{FF2B5EF4-FFF2-40B4-BE49-F238E27FC236}">
                <a16:creationId xmlns:a16="http://schemas.microsoft.com/office/drawing/2014/main" xmlns="" id="{C9F54263-E864-434B-A40B-4757988E115D}"/>
              </a:ext>
            </a:extLst>
          </p:cNvPr>
          <p:cNvGrpSpPr/>
          <p:nvPr/>
        </p:nvGrpSpPr>
        <p:grpSpPr>
          <a:xfrm flipH="1">
            <a:off x="175234" y="5007929"/>
            <a:ext cx="537772" cy="540193"/>
            <a:chOff x="2711450" y="966950"/>
            <a:chExt cx="4178296" cy="4197107"/>
          </a:xfrm>
        </p:grpSpPr>
        <p:grpSp>
          <p:nvGrpSpPr>
            <p:cNvPr id="245" name="Group 2">
              <a:extLst>
                <a:ext uri="{FF2B5EF4-FFF2-40B4-BE49-F238E27FC236}">
                  <a16:creationId xmlns:a16="http://schemas.microsoft.com/office/drawing/2014/main" xmlns="" id="{52BF6B97-749C-1945-A79D-1728145C94DE}"/>
                </a:ext>
              </a:extLst>
            </p:cNvPr>
            <p:cNvGrpSpPr/>
            <p:nvPr/>
          </p:nvGrpSpPr>
          <p:grpSpPr>
            <a:xfrm>
              <a:off x="2711450" y="966950"/>
              <a:ext cx="4169276" cy="4197107"/>
              <a:chOff x="1014903" y="1952464"/>
              <a:chExt cx="1035293" cy="1042204"/>
            </a:xfrm>
          </p:grpSpPr>
          <p:sp>
            <p:nvSpPr>
              <p:cNvPr id="294" name="Freihandform 32"/>
              <p:cNvSpPr/>
              <p:nvPr/>
            </p:nvSpPr>
            <p:spPr>
              <a:xfrm flipH="1">
                <a:off x="1014903" y="1952464"/>
                <a:ext cx="1035293" cy="1042204"/>
              </a:xfrm>
              <a:custGeom>
                <a:avLst/>
                <a:gdLst>
                  <a:gd name="connsiteX0" fmla="*/ 0 w 3262006"/>
                  <a:gd name="connsiteY0" fmla="*/ 3181607 h 3329774"/>
                  <a:gd name="connsiteX1" fmla="*/ 431800 w 3262006"/>
                  <a:gd name="connsiteY1" fmla="*/ 2682074 h 3329774"/>
                  <a:gd name="connsiteX2" fmla="*/ 563033 w 3262006"/>
                  <a:gd name="connsiteY2" fmla="*/ 2542374 h 3329774"/>
                  <a:gd name="connsiteX3" fmla="*/ 630766 w 3262006"/>
                  <a:gd name="connsiteY3" fmla="*/ 2415374 h 3329774"/>
                  <a:gd name="connsiteX4" fmla="*/ 664633 w 3262006"/>
                  <a:gd name="connsiteY4" fmla="*/ 2305307 h 3329774"/>
                  <a:gd name="connsiteX5" fmla="*/ 690033 w 3262006"/>
                  <a:gd name="connsiteY5" fmla="*/ 2165607 h 3329774"/>
                  <a:gd name="connsiteX6" fmla="*/ 677333 w 3262006"/>
                  <a:gd name="connsiteY6" fmla="*/ 1996274 h 3329774"/>
                  <a:gd name="connsiteX7" fmla="*/ 579966 w 3262006"/>
                  <a:gd name="connsiteY7" fmla="*/ 1666074 h 3329774"/>
                  <a:gd name="connsiteX8" fmla="*/ 529166 w 3262006"/>
                  <a:gd name="connsiteY8" fmla="*/ 1407840 h 3329774"/>
                  <a:gd name="connsiteX9" fmla="*/ 541866 w 3262006"/>
                  <a:gd name="connsiteY9" fmla="*/ 1191940 h 3329774"/>
                  <a:gd name="connsiteX10" fmla="*/ 567266 w 3262006"/>
                  <a:gd name="connsiteY10" fmla="*/ 908307 h 3329774"/>
                  <a:gd name="connsiteX11" fmla="*/ 651933 w 3262006"/>
                  <a:gd name="connsiteY11" fmla="*/ 658540 h 3329774"/>
                  <a:gd name="connsiteX12" fmla="*/ 770466 w 3262006"/>
                  <a:gd name="connsiteY12" fmla="*/ 472274 h 3329774"/>
                  <a:gd name="connsiteX13" fmla="*/ 880533 w 3262006"/>
                  <a:gd name="connsiteY13" fmla="*/ 357974 h 3329774"/>
                  <a:gd name="connsiteX14" fmla="*/ 1155700 w 3262006"/>
                  <a:gd name="connsiteY14" fmla="*/ 146307 h 3329774"/>
                  <a:gd name="connsiteX15" fmla="*/ 1308100 w 3262006"/>
                  <a:gd name="connsiteY15" fmla="*/ 74340 h 3329774"/>
                  <a:gd name="connsiteX16" fmla="*/ 1477433 w 3262006"/>
                  <a:gd name="connsiteY16" fmla="*/ 27774 h 3329774"/>
                  <a:gd name="connsiteX17" fmla="*/ 1625600 w 3262006"/>
                  <a:gd name="connsiteY17" fmla="*/ 6607 h 3329774"/>
                  <a:gd name="connsiteX18" fmla="*/ 1828800 w 3262006"/>
                  <a:gd name="connsiteY18" fmla="*/ 2374 h 3329774"/>
                  <a:gd name="connsiteX19" fmla="*/ 2053166 w 3262006"/>
                  <a:gd name="connsiteY19" fmla="*/ 40474 h 3329774"/>
                  <a:gd name="connsiteX20" fmla="*/ 2345266 w 3262006"/>
                  <a:gd name="connsiteY20" fmla="*/ 142074 h 3329774"/>
                  <a:gd name="connsiteX21" fmla="*/ 2552700 w 3262006"/>
                  <a:gd name="connsiteY21" fmla="*/ 260607 h 3329774"/>
                  <a:gd name="connsiteX22" fmla="*/ 2688166 w 3262006"/>
                  <a:gd name="connsiteY22" fmla="*/ 353740 h 3329774"/>
                  <a:gd name="connsiteX23" fmla="*/ 2823633 w 3262006"/>
                  <a:gd name="connsiteY23" fmla="*/ 459574 h 3329774"/>
                  <a:gd name="connsiteX24" fmla="*/ 2988733 w 3262006"/>
                  <a:gd name="connsiteY24" fmla="*/ 637374 h 3329774"/>
                  <a:gd name="connsiteX25" fmla="*/ 3090333 w 3262006"/>
                  <a:gd name="connsiteY25" fmla="*/ 794007 h 3329774"/>
                  <a:gd name="connsiteX26" fmla="*/ 3145366 w 3262006"/>
                  <a:gd name="connsiteY26" fmla="*/ 946407 h 3329774"/>
                  <a:gd name="connsiteX27" fmla="*/ 3162300 w 3262006"/>
                  <a:gd name="connsiteY27" fmla="*/ 1149607 h 3329774"/>
                  <a:gd name="connsiteX28" fmla="*/ 3170766 w 3262006"/>
                  <a:gd name="connsiteY28" fmla="*/ 1285074 h 3329774"/>
                  <a:gd name="connsiteX29" fmla="*/ 3179233 w 3262006"/>
                  <a:gd name="connsiteY29" fmla="*/ 1458640 h 3329774"/>
                  <a:gd name="connsiteX30" fmla="*/ 3170766 w 3262006"/>
                  <a:gd name="connsiteY30" fmla="*/ 1606807 h 3329774"/>
                  <a:gd name="connsiteX31" fmla="*/ 3077633 w 3262006"/>
                  <a:gd name="connsiteY31" fmla="*/ 1716874 h 3329774"/>
                  <a:gd name="connsiteX32" fmla="*/ 3136900 w 3262006"/>
                  <a:gd name="connsiteY32" fmla="*/ 1903140 h 3329774"/>
                  <a:gd name="connsiteX33" fmla="*/ 3179233 w 3262006"/>
                  <a:gd name="connsiteY33" fmla="*/ 2051307 h 3329774"/>
                  <a:gd name="connsiteX34" fmla="*/ 3238500 w 3262006"/>
                  <a:gd name="connsiteY34" fmla="*/ 2131740 h 3329774"/>
                  <a:gd name="connsiteX35" fmla="*/ 3259666 w 3262006"/>
                  <a:gd name="connsiteY35" fmla="*/ 2229107 h 3329774"/>
                  <a:gd name="connsiteX36" fmla="*/ 3187700 w 3262006"/>
                  <a:gd name="connsiteY36" fmla="*/ 2318007 h 3329774"/>
                  <a:gd name="connsiteX37" fmla="*/ 3035300 w 3262006"/>
                  <a:gd name="connsiteY37" fmla="*/ 2347640 h 3329774"/>
                  <a:gd name="connsiteX38" fmla="*/ 3018366 w 3262006"/>
                  <a:gd name="connsiteY38" fmla="*/ 2428074 h 3329774"/>
                  <a:gd name="connsiteX39" fmla="*/ 3031066 w 3262006"/>
                  <a:gd name="connsiteY39" fmla="*/ 2491574 h 3329774"/>
                  <a:gd name="connsiteX40" fmla="*/ 3009900 w 3262006"/>
                  <a:gd name="connsiteY40" fmla="*/ 2576240 h 3329774"/>
                  <a:gd name="connsiteX41" fmla="*/ 2963333 w 3262006"/>
                  <a:gd name="connsiteY41" fmla="*/ 2593174 h 3329774"/>
                  <a:gd name="connsiteX42" fmla="*/ 2950633 w 3262006"/>
                  <a:gd name="connsiteY42" fmla="*/ 2618574 h 3329774"/>
                  <a:gd name="connsiteX43" fmla="*/ 2971800 w 3262006"/>
                  <a:gd name="connsiteY43" fmla="*/ 2652440 h 3329774"/>
                  <a:gd name="connsiteX44" fmla="*/ 2984500 w 3262006"/>
                  <a:gd name="connsiteY44" fmla="*/ 2703240 h 3329774"/>
                  <a:gd name="connsiteX45" fmla="*/ 2967566 w 3262006"/>
                  <a:gd name="connsiteY45" fmla="*/ 2745574 h 3329774"/>
                  <a:gd name="connsiteX46" fmla="*/ 2899833 w 3262006"/>
                  <a:gd name="connsiteY46" fmla="*/ 2792140 h 3329774"/>
                  <a:gd name="connsiteX47" fmla="*/ 2819400 w 3262006"/>
                  <a:gd name="connsiteY47" fmla="*/ 2897974 h 3329774"/>
                  <a:gd name="connsiteX48" fmla="*/ 2832100 w 3262006"/>
                  <a:gd name="connsiteY48" fmla="*/ 3012274 h 3329774"/>
                  <a:gd name="connsiteX49" fmla="*/ 2806700 w 3262006"/>
                  <a:gd name="connsiteY49" fmla="*/ 3135040 h 3329774"/>
                  <a:gd name="connsiteX50" fmla="*/ 2751666 w 3262006"/>
                  <a:gd name="connsiteY50" fmla="*/ 3190074 h 3329774"/>
                  <a:gd name="connsiteX51" fmla="*/ 2628900 w 3262006"/>
                  <a:gd name="connsiteY51" fmla="*/ 3207007 h 3329774"/>
                  <a:gd name="connsiteX52" fmla="*/ 2400300 w 3262006"/>
                  <a:gd name="connsiteY52" fmla="*/ 3156207 h 3329774"/>
                  <a:gd name="connsiteX53" fmla="*/ 2222500 w 3262006"/>
                  <a:gd name="connsiteY53" fmla="*/ 3105407 h 3329774"/>
                  <a:gd name="connsiteX54" fmla="*/ 2108200 w 3262006"/>
                  <a:gd name="connsiteY54" fmla="*/ 3160440 h 3329774"/>
                  <a:gd name="connsiteX55" fmla="*/ 2053166 w 3262006"/>
                  <a:gd name="connsiteY55" fmla="*/ 3257807 h 3329774"/>
                  <a:gd name="connsiteX56" fmla="*/ 2057400 w 3262006"/>
                  <a:gd name="connsiteY56" fmla="*/ 3329774 h 3329774"/>
                  <a:gd name="connsiteX0" fmla="*/ 0 w 3312806"/>
                  <a:gd name="connsiteY0" fmla="*/ 3325541 h 3329774"/>
                  <a:gd name="connsiteX1" fmla="*/ 482600 w 3312806"/>
                  <a:gd name="connsiteY1" fmla="*/ 2682074 h 3329774"/>
                  <a:gd name="connsiteX2" fmla="*/ 613833 w 3312806"/>
                  <a:gd name="connsiteY2" fmla="*/ 2542374 h 3329774"/>
                  <a:gd name="connsiteX3" fmla="*/ 681566 w 3312806"/>
                  <a:gd name="connsiteY3" fmla="*/ 2415374 h 3329774"/>
                  <a:gd name="connsiteX4" fmla="*/ 715433 w 3312806"/>
                  <a:gd name="connsiteY4" fmla="*/ 2305307 h 3329774"/>
                  <a:gd name="connsiteX5" fmla="*/ 740833 w 3312806"/>
                  <a:gd name="connsiteY5" fmla="*/ 2165607 h 3329774"/>
                  <a:gd name="connsiteX6" fmla="*/ 728133 w 3312806"/>
                  <a:gd name="connsiteY6" fmla="*/ 1996274 h 3329774"/>
                  <a:gd name="connsiteX7" fmla="*/ 630766 w 3312806"/>
                  <a:gd name="connsiteY7" fmla="*/ 1666074 h 3329774"/>
                  <a:gd name="connsiteX8" fmla="*/ 579966 w 3312806"/>
                  <a:gd name="connsiteY8" fmla="*/ 1407840 h 3329774"/>
                  <a:gd name="connsiteX9" fmla="*/ 592666 w 3312806"/>
                  <a:gd name="connsiteY9" fmla="*/ 1191940 h 3329774"/>
                  <a:gd name="connsiteX10" fmla="*/ 618066 w 3312806"/>
                  <a:gd name="connsiteY10" fmla="*/ 908307 h 3329774"/>
                  <a:gd name="connsiteX11" fmla="*/ 702733 w 3312806"/>
                  <a:gd name="connsiteY11" fmla="*/ 658540 h 3329774"/>
                  <a:gd name="connsiteX12" fmla="*/ 821266 w 3312806"/>
                  <a:gd name="connsiteY12" fmla="*/ 472274 h 3329774"/>
                  <a:gd name="connsiteX13" fmla="*/ 931333 w 3312806"/>
                  <a:gd name="connsiteY13" fmla="*/ 357974 h 3329774"/>
                  <a:gd name="connsiteX14" fmla="*/ 1206500 w 3312806"/>
                  <a:gd name="connsiteY14" fmla="*/ 146307 h 3329774"/>
                  <a:gd name="connsiteX15" fmla="*/ 1358900 w 3312806"/>
                  <a:gd name="connsiteY15" fmla="*/ 74340 h 3329774"/>
                  <a:gd name="connsiteX16" fmla="*/ 1528233 w 3312806"/>
                  <a:gd name="connsiteY16" fmla="*/ 27774 h 3329774"/>
                  <a:gd name="connsiteX17" fmla="*/ 1676400 w 3312806"/>
                  <a:gd name="connsiteY17" fmla="*/ 6607 h 3329774"/>
                  <a:gd name="connsiteX18" fmla="*/ 1879600 w 3312806"/>
                  <a:gd name="connsiteY18" fmla="*/ 2374 h 3329774"/>
                  <a:gd name="connsiteX19" fmla="*/ 2103966 w 3312806"/>
                  <a:gd name="connsiteY19" fmla="*/ 40474 h 3329774"/>
                  <a:gd name="connsiteX20" fmla="*/ 2396066 w 3312806"/>
                  <a:gd name="connsiteY20" fmla="*/ 142074 h 3329774"/>
                  <a:gd name="connsiteX21" fmla="*/ 2603500 w 3312806"/>
                  <a:gd name="connsiteY21" fmla="*/ 260607 h 3329774"/>
                  <a:gd name="connsiteX22" fmla="*/ 2738966 w 3312806"/>
                  <a:gd name="connsiteY22" fmla="*/ 353740 h 3329774"/>
                  <a:gd name="connsiteX23" fmla="*/ 2874433 w 3312806"/>
                  <a:gd name="connsiteY23" fmla="*/ 459574 h 3329774"/>
                  <a:gd name="connsiteX24" fmla="*/ 3039533 w 3312806"/>
                  <a:gd name="connsiteY24" fmla="*/ 637374 h 3329774"/>
                  <a:gd name="connsiteX25" fmla="*/ 3141133 w 3312806"/>
                  <a:gd name="connsiteY25" fmla="*/ 794007 h 3329774"/>
                  <a:gd name="connsiteX26" fmla="*/ 3196166 w 3312806"/>
                  <a:gd name="connsiteY26" fmla="*/ 946407 h 3329774"/>
                  <a:gd name="connsiteX27" fmla="*/ 3213100 w 3312806"/>
                  <a:gd name="connsiteY27" fmla="*/ 1149607 h 3329774"/>
                  <a:gd name="connsiteX28" fmla="*/ 3221566 w 3312806"/>
                  <a:gd name="connsiteY28" fmla="*/ 1285074 h 3329774"/>
                  <a:gd name="connsiteX29" fmla="*/ 3230033 w 3312806"/>
                  <a:gd name="connsiteY29" fmla="*/ 1458640 h 3329774"/>
                  <a:gd name="connsiteX30" fmla="*/ 3221566 w 3312806"/>
                  <a:gd name="connsiteY30" fmla="*/ 1606807 h 3329774"/>
                  <a:gd name="connsiteX31" fmla="*/ 3128433 w 3312806"/>
                  <a:gd name="connsiteY31" fmla="*/ 1716874 h 3329774"/>
                  <a:gd name="connsiteX32" fmla="*/ 3187700 w 3312806"/>
                  <a:gd name="connsiteY32" fmla="*/ 1903140 h 3329774"/>
                  <a:gd name="connsiteX33" fmla="*/ 3230033 w 3312806"/>
                  <a:gd name="connsiteY33" fmla="*/ 2051307 h 3329774"/>
                  <a:gd name="connsiteX34" fmla="*/ 3289300 w 3312806"/>
                  <a:gd name="connsiteY34" fmla="*/ 2131740 h 3329774"/>
                  <a:gd name="connsiteX35" fmla="*/ 3310466 w 3312806"/>
                  <a:gd name="connsiteY35" fmla="*/ 2229107 h 3329774"/>
                  <a:gd name="connsiteX36" fmla="*/ 3238500 w 3312806"/>
                  <a:gd name="connsiteY36" fmla="*/ 2318007 h 3329774"/>
                  <a:gd name="connsiteX37" fmla="*/ 3086100 w 3312806"/>
                  <a:gd name="connsiteY37" fmla="*/ 2347640 h 3329774"/>
                  <a:gd name="connsiteX38" fmla="*/ 3069166 w 3312806"/>
                  <a:gd name="connsiteY38" fmla="*/ 2428074 h 3329774"/>
                  <a:gd name="connsiteX39" fmla="*/ 3081866 w 3312806"/>
                  <a:gd name="connsiteY39" fmla="*/ 2491574 h 3329774"/>
                  <a:gd name="connsiteX40" fmla="*/ 3060700 w 3312806"/>
                  <a:gd name="connsiteY40" fmla="*/ 2576240 h 3329774"/>
                  <a:gd name="connsiteX41" fmla="*/ 3014133 w 3312806"/>
                  <a:gd name="connsiteY41" fmla="*/ 2593174 h 3329774"/>
                  <a:gd name="connsiteX42" fmla="*/ 3001433 w 3312806"/>
                  <a:gd name="connsiteY42" fmla="*/ 2618574 h 3329774"/>
                  <a:gd name="connsiteX43" fmla="*/ 3022600 w 3312806"/>
                  <a:gd name="connsiteY43" fmla="*/ 2652440 h 3329774"/>
                  <a:gd name="connsiteX44" fmla="*/ 3035300 w 3312806"/>
                  <a:gd name="connsiteY44" fmla="*/ 2703240 h 3329774"/>
                  <a:gd name="connsiteX45" fmla="*/ 3018366 w 3312806"/>
                  <a:gd name="connsiteY45" fmla="*/ 2745574 h 3329774"/>
                  <a:gd name="connsiteX46" fmla="*/ 2950633 w 3312806"/>
                  <a:gd name="connsiteY46" fmla="*/ 2792140 h 3329774"/>
                  <a:gd name="connsiteX47" fmla="*/ 2870200 w 3312806"/>
                  <a:gd name="connsiteY47" fmla="*/ 2897974 h 3329774"/>
                  <a:gd name="connsiteX48" fmla="*/ 2882900 w 3312806"/>
                  <a:gd name="connsiteY48" fmla="*/ 3012274 h 3329774"/>
                  <a:gd name="connsiteX49" fmla="*/ 2857500 w 3312806"/>
                  <a:gd name="connsiteY49" fmla="*/ 3135040 h 3329774"/>
                  <a:gd name="connsiteX50" fmla="*/ 2802466 w 3312806"/>
                  <a:gd name="connsiteY50" fmla="*/ 3190074 h 3329774"/>
                  <a:gd name="connsiteX51" fmla="*/ 2679700 w 3312806"/>
                  <a:gd name="connsiteY51" fmla="*/ 3207007 h 3329774"/>
                  <a:gd name="connsiteX52" fmla="*/ 2451100 w 3312806"/>
                  <a:gd name="connsiteY52" fmla="*/ 3156207 h 3329774"/>
                  <a:gd name="connsiteX53" fmla="*/ 2273300 w 3312806"/>
                  <a:gd name="connsiteY53" fmla="*/ 3105407 h 3329774"/>
                  <a:gd name="connsiteX54" fmla="*/ 2159000 w 3312806"/>
                  <a:gd name="connsiteY54" fmla="*/ 3160440 h 3329774"/>
                  <a:gd name="connsiteX55" fmla="*/ 2103966 w 3312806"/>
                  <a:gd name="connsiteY55" fmla="*/ 3257807 h 3329774"/>
                  <a:gd name="connsiteX56" fmla="*/ 2108200 w 3312806"/>
                  <a:gd name="connsiteY56" fmla="*/ 3329774 h 3329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3312806" h="3329774">
                    <a:moveTo>
                      <a:pt x="0" y="3325541"/>
                    </a:moveTo>
                    <a:cubicBezTo>
                      <a:pt x="160867" y="3111052"/>
                      <a:pt x="380294" y="2812602"/>
                      <a:pt x="482600" y="2682074"/>
                    </a:cubicBezTo>
                    <a:cubicBezTo>
                      <a:pt x="584906" y="2551546"/>
                      <a:pt x="580672" y="2586824"/>
                      <a:pt x="613833" y="2542374"/>
                    </a:cubicBezTo>
                    <a:cubicBezTo>
                      <a:pt x="646994" y="2497924"/>
                      <a:pt x="664633" y="2454885"/>
                      <a:pt x="681566" y="2415374"/>
                    </a:cubicBezTo>
                    <a:cubicBezTo>
                      <a:pt x="698499" y="2375863"/>
                      <a:pt x="705555" y="2346935"/>
                      <a:pt x="715433" y="2305307"/>
                    </a:cubicBezTo>
                    <a:cubicBezTo>
                      <a:pt x="725311" y="2263679"/>
                      <a:pt x="738716" y="2217112"/>
                      <a:pt x="740833" y="2165607"/>
                    </a:cubicBezTo>
                    <a:cubicBezTo>
                      <a:pt x="742950" y="2114102"/>
                      <a:pt x="746477" y="2079529"/>
                      <a:pt x="728133" y="1996274"/>
                    </a:cubicBezTo>
                    <a:cubicBezTo>
                      <a:pt x="709789" y="1913019"/>
                      <a:pt x="655460" y="1764146"/>
                      <a:pt x="630766" y="1666074"/>
                    </a:cubicBezTo>
                    <a:cubicBezTo>
                      <a:pt x="606072" y="1568002"/>
                      <a:pt x="586316" y="1486862"/>
                      <a:pt x="579966" y="1407840"/>
                    </a:cubicBezTo>
                    <a:cubicBezTo>
                      <a:pt x="573616" y="1328818"/>
                      <a:pt x="586316" y="1275195"/>
                      <a:pt x="592666" y="1191940"/>
                    </a:cubicBezTo>
                    <a:cubicBezTo>
                      <a:pt x="599016" y="1108685"/>
                      <a:pt x="599722" y="997207"/>
                      <a:pt x="618066" y="908307"/>
                    </a:cubicBezTo>
                    <a:cubicBezTo>
                      <a:pt x="636410" y="819407"/>
                      <a:pt x="668866" y="731212"/>
                      <a:pt x="702733" y="658540"/>
                    </a:cubicBezTo>
                    <a:cubicBezTo>
                      <a:pt x="736600" y="585868"/>
                      <a:pt x="783166" y="522368"/>
                      <a:pt x="821266" y="472274"/>
                    </a:cubicBezTo>
                    <a:cubicBezTo>
                      <a:pt x="859366" y="422180"/>
                      <a:pt x="867127" y="412302"/>
                      <a:pt x="931333" y="357974"/>
                    </a:cubicBezTo>
                    <a:cubicBezTo>
                      <a:pt x="995539" y="303646"/>
                      <a:pt x="1135239" y="193579"/>
                      <a:pt x="1206500" y="146307"/>
                    </a:cubicBezTo>
                    <a:cubicBezTo>
                      <a:pt x="1277761" y="99035"/>
                      <a:pt x="1305278" y="94095"/>
                      <a:pt x="1358900" y="74340"/>
                    </a:cubicBezTo>
                    <a:cubicBezTo>
                      <a:pt x="1412522" y="54585"/>
                      <a:pt x="1475316" y="39063"/>
                      <a:pt x="1528233" y="27774"/>
                    </a:cubicBezTo>
                    <a:cubicBezTo>
                      <a:pt x="1581150" y="16485"/>
                      <a:pt x="1617839" y="10840"/>
                      <a:pt x="1676400" y="6607"/>
                    </a:cubicBezTo>
                    <a:cubicBezTo>
                      <a:pt x="1734961" y="2374"/>
                      <a:pt x="1808339" y="-3270"/>
                      <a:pt x="1879600" y="2374"/>
                    </a:cubicBezTo>
                    <a:cubicBezTo>
                      <a:pt x="1950861" y="8018"/>
                      <a:pt x="2017888" y="17191"/>
                      <a:pt x="2103966" y="40474"/>
                    </a:cubicBezTo>
                    <a:cubicBezTo>
                      <a:pt x="2190044" y="63757"/>
                      <a:pt x="2312810" y="105385"/>
                      <a:pt x="2396066" y="142074"/>
                    </a:cubicBezTo>
                    <a:cubicBezTo>
                      <a:pt x="2479322" y="178763"/>
                      <a:pt x="2546350" y="225329"/>
                      <a:pt x="2603500" y="260607"/>
                    </a:cubicBezTo>
                    <a:cubicBezTo>
                      <a:pt x="2660650" y="295885"/>
                      <a:pt x="2693811" y="320579"/>
                      <a:pt x="2738966" y="353740"/>
                    </a:cubicBezTo>
                    <a:cubicBezTo>
                      <a:pt x="2784122" y="386901"/>
                      <a:pt x="2824339" y="412302"/>
                      <a:pt x="2874433" y="459574"/>
                    </a:cubicBezTo>
                    <a:cubicBezTo>
                      <a:pt x="2924527" y="506846"/>
                      <a:pt x="2995083" y="581635"/>
                      <a:pt x="3039533" y="637374"/>
                    </a:cubicBezTo>
                    <a:cubicBezTo>
                      <a:pt x="3083983" y="693113"/>
                      <a:pt x="3115028" y="742501"/>
                      <a:pt x="3141133" y="794007"/>
                    </a:cubicBezTo>
                    <a:cubicBezTo>
                      <a:pt x="3167239" y="845512"/>
                      <a:pt x="3184171" y="887140"/>
                      <a:pt x="3196166" y="946407"/>
                    </a:cubicBezTo>
                    <a:cubicBezTo>
                      <a:pt x="3208161" y="1005674"/>
                      <a:pt x="3208867" y="1093162"/>
                      <a:pt x="3213100" y="1149607"/>
                    </a:cubicBezTo>
                    <a:cubicBezTo>
                      <a:pt x="3217333" y="1206052"/>
                      <a:pt x="3218744" y="1233568"/>
                      <a:pt x="3221566" y="1285074"/>
                    </a:cubicBezTo>
                    <a:cubicBezTo>
                      <a:pt x="3224388" y="1336579"/>
                      <a:pt x="3230033" y="1405018"/>
                      <a:pt x="3230033" y="1458640"/>
                    </a:cubicBezTo>
                    <a:cubicBezTo>
                      <a:pt x="3230033" y="1512262"/>
                      <a:pt x="3238499" y="1563768"/>
                      <a:pt x="3221566" y="1606807"/>
                    </a:cubicBezTo>
                    <a:cubicBezTo>
                      <a:pt x="3204633" y="1649846"/>
                      <a:pt x="3134077" y="1667485"/>
                      <a:pt x="3128433" y="1716874"/>
                    </a:cubicBezTo>
                    <a:cubicBezTo>
                      <a:pt x="3122789" y="1766263"/>
                      <a:pt x="3170767" y="1847401"/>
                      <a:pt x="3187700" y="1903140"/>
                    </a:cubicBezTo>
                    <a:cubicBezTo>
                      <a:pt x="3204633" y="1958879"/>
                      <a:pt x="3213100" y="2013207"/>
                      <a:pt x="3230033" y="2051307"/>
                    </a:cubicBezTo>
                    <a:cubicBezTo>
                      <a:pt x="3246966" y="2089407"/>
                      <a:pt x="3275895" y="2102107"/>
                      <a:pt x="3289300" y="2131740"/>
                    </a:cubicBezTo>
                    <a:cubicBezTo>
                      <a:pt x="3302705" y="2161373"/>
                      <a:pt x="3318933" y="2198063"/>
                      <a:pt x="3310466" y="2229107"/>
                    </a:cubicBezTo>
                    <a:cubicBezTo>
                      <a:pt x="3301999" y="2260151"/>
                      <a:pt x="3275894" y="2298251"/>
                      <a:pt x="3238500" y="2318007"/>
                    </a:cubicBezTo>
                    <a:cubicBezTo>
                      <a:pt x="3201106" y="2337762"/>
                      <a:pt x="3114322" y="2329295"/>
                      <a:pt x="3086100" y="2347640"/>
                    </a:cubicBezTo>
                    <a:cubicBezTo>
                      <a:pt x="3057878" y="2365984"/>
                      <a:pt x="3069872" y="2404085"/>
                      <a:pt x="3069166" y="2428074"/>
                    </a:cubicBezTo>
                    <a:cubicBezTo>
                      <a:pt x="3068460" y="2452063"/>
                      <a:pt x="3083277" y="2466880"/>
                      <a:pt x="3081866" y="2491574"/>
                    </a:cubicBezTo>
                    <a:cubicBezTo>
                      <a:pt x="3080455" y="2516268"/>
                      <a:pt x="3071989" y="2559307"/>
                      <a:pt x="3060700" y="2576240"/>
                    </a:cubicBezTo>
                    <a:cubicBezTo>
                      <a:pt x="3049411" y="2593173"/>
                      <a:pt x="3024011" y="2586118"/>
                      <a:pt x="3014133" y="2593174"/>
                    </a:cubicBezTo>
                    <a:cubicBezTo>
                      <a:pt x="3004255" y="2600230"/>
                      <a:pt x="3000022" y="2608696"/>
                      <a:pt x="3001433" y="2618574"/>
                    </a:cubicBezTo>
                    <a:cubicBezTo>
                      <a:pt x="3002844" y="2628452"/>
                      <a:pt x="3016956" y="2638329"/>
                      <a:pt x="3022600" y="2652440"/>
                    </a:cubicBezTo>
                    <a:cubicBezTo>
                      <a:pt x="3028245" y="2666551"/>
                      <a:pt x="3036006" y="2687718"/>
                      <a:pt x="3035300" y="2703240"/>
                    </a:cubicBezTo>
                    <a:cubicBezTo>
                      <a:pt x="3034594" y="2718762"/>
                      <a:pt x="3032477" y="2730757"/>
                      <a:pt x="3018366" y="2745574"/>
                    </a:cubicBezTo>
                    <a:cubicBezTo>
                      <a:pt x="3004255" y="2760391"/>
                      <a:pt x="2975327" y="2766740"/>
                      <a:pt x="2950633" y="2792140"/>
                    </a:cubicBezTo>
                    <a:cubicBezTo>
                      <a:pt x="2925939" y="2817540"/>
                      <a:pt x="2881489" y="2861285"/>
                      <a:pt x="2870200" y="2897974"/>
                    </a:cubicBezTo>
                    <a:cubicBezTo>
                      <a:pt x="2858911" y="2934663"/>
                      <a:pt x="2885017" y="2972763"/>
                      <a:pt x="2882900" y="3012274"/>
                    </a:cubicBezTo>
                    <a:cubicBezTo>
                      <a:pt x="2880783" y="3051785"/>
                      <a:pt x="2870906" y="3105407"/>
                      <a:pt x="2857500" y="3135040"/>
                    </a:cubicBezTo>
                    <a:cubicBezTo>
                      <a:pt x="2844094" y="3164673"/>
                      <a:pt x="2832099" y="3178079"/>
                      <a:pt x="2802466" y="3190074"/>
                    </a:cubicBezTo>
                    <a:cubicBezTo>
                      <a:pt x="2772833" y="3202069"/>
                      <a:pt x="2738261" y="3212652"/>
                      <a:pt x="2679700" y="3207007"/>
                    </a:cubicBezTo>
                    <a:cubicBezTo>
                      <a:pt x="2621139" y="3201363"/>
                      <a:pt x="2518833" y="3173140"/>
                      <a:pt x="2451100" y="3156207"/>
                    </a:cubicBezTo>
                    <a:cubicBezTo>
                      <a:pt x="2383367" y="3139274"/>
                      <a:pt x="2321983" y="3104701"/>
                      <a:pt x="2273300" y="3105407"/>
                    </a:cubicBezTo>
                    <a:cubicBezTo>
                      <a:pt x="2224617" y="3106112"/>
                      <a:pt x="2187222" y="3135040"/>
                      <a:pt x="2159000" y="3160440"/>
                    </a:cubicBezTo>
                    <a:cubicBezTo>
                      <a:pt x="2130778" y="3185840"/>
                      <a:pt x="2112433" y="3229585"/>
                      <a:pt x="2103966" y="3257807"/>
                    </a:cubicBezTo>
                    <a:cubicBezTo>
                      <a:pt x="2095499" y="3286029"/>
                      <a:pt x="2108200" y="3329774"/>
                      <a:pt x="2108200" y="3329774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295" name="Group 1">
                <a:extLst>
                  <a:ext uri="{FF2B5EF4-FFF2-40B4-BE49-F238E27FC236}">
                    <a16:creationId xmlns:a16="http://schemas.microsoft.com/office/drawing/2014/main" xmlns="" id="{0335FF66-993F-824C-934D-91D7E180FFBD}"/>
                  </a:ext>
                </a:extLst>
              </p:cNvPr>
              <p:cNvGrpSpPr/>
              <p:nvPr/>
            </p:nvGrpSpPr>
            <p:grpSpPr>
              <a:xfrm>
                <a:off x="1444117" y="2368374"/>
                <a:ext cx="153515" cy="304412"/>
                <a:chOff x="1444117" y="2368374"/>
                <a:chExt cx="153515" cy="304412"/>
              </a:xfrm>
              <a:effectLst/>
            </p:grpSpPr>
            <p:sp>
              <p:nvSpPr>
                <p:cNvPr id="296" name="Freihandform 9"/>
                <p:cNvSpPr/>
                <p:nvPr/>
              </p:nvSpPr>
              <p:spPr>
                <a:xfrm flipH="1">
                  <a:off x="1444117" y="2368374"/>
                  <a:ext cx="153515" cy="304412"/>
                </a:xfrm>
                <a:custGeom>
                  <a:avLst/>
                  <a:gdLst>
                    <a:gd name="connsiteX0" fmla="*/ 2047319 w 2155984"/>
                    <a:gd name="connsiteY0" fmla="*/ 4021611 h 4268615"/>
                    <a:gd name="connsiteX1" fmla="*/ 1897904 w 2155984"/>
                    <a:gd name="connsiteY1" fmla="*/ 4150655 h 4268615"/>
                    <a:gd name="connsiteX2" fmla="*/ 1755281 w 2155984"/>
                    <a:gd name="connsiteY2" fmla="*/ 4218572 h 4268615"/>
                    <a:gd name="connsiteX3" fmla="*/ 1633033 w 2155984"/>
                    <a:gd name="connsiteY3" fmla="*/ 4259323 h 4268615"/>
                    <a:gd name="connsiteX4" fmla="*/ 1510785 w 2155984"/>
                    <a:gd name="connsiteY4" fmla="*/ 4259323 h 4268615"/>
                    <a:gd name="connsiteX5" fmla="*/ 1273080 w 2155984"/>
                    <a:gd name="connsiteY5" fmla="*/ 4157446 h 4268615"/>
                    <a:gd name="connsiteX6" fmla="*/ 865586 w 2155984"/>
                    <a:gd name="connsiteY6" fmla="*/ 3845024 h 4268615"/>
                    <a:gd name="connsiteX7" fmla="*/ 587131 w 2155984"/>
                    <a:gd name="connsiteY7" fmla="*/ 3607312 h 4268615"/>
                    <a:gd name="connsiteX8" fmla="*/ 315468 w 2155984"/>
                    <a:gd name="connsiteY8" fmla="*/ 3349225 h 4268615"/>
                    <a:gd name="connsiteX9" fmla="*/ 200012 w 2155984"/>
                    <a:gd name="connsiteY9" fmla="*/ 3118304 h 4268615"/>
                    <a:gd name="connsiteX10" fmla="*/ 57389 w 2155984"/>
                    <a:gd name="connsiteY10" fmla="*/ 2418751 h 4268615"/>
                    <a:gd name="connsiteX11" fmla="*/ 3056 w 2155984"/>
                    <a:gd name="connsiteY11" fmla="*/ 1882200 h 4268615"/>
                    <a:gd name="connsiteX12" fmla="*/ 16639 w 2155984"/>
                    <a:gd name="connsiteY12" fmla="*/ 1372816 h 4268615"/>
                    <a:gd name="connsiteX13" fmla="*/ 98138 w 2155984"/>
                    <a:gd name="connsiteY13" fmla="*/ 999269 h 4268615"/>
                    <a:gd name="connsiteX14" fmla="*/ 288302 w 2155984"/>
                    <a:gd name="connsiteY14" fmla="*/ 571386 h 4268615"/>
                    <a:gd name="connsiteX15" fmla="*/ 437717 w 2155984"/>
                    <a:gd name="connsiteY15" fmla="*/ 381217 h 4268615"/>
                    <a:gd name="connsiteX16" fmla="*/ 722963 w 2155984"/>
                    <a:gd name="connsiteY16" fmla="*/ 157088 h 4268615"/>
                    <a:gd name="connsiteX17" fmla="*/ 974251 w 2155984"/>
                    <a:gd name="connsiteY17" fmla="*/ 55211 h 4268615"/>
                    <a:gd name="connsiteX18" fmla="*/ 1239122 w 2155984"/>
                    <a:gd name="connsiteY18" fmla="*/ 877 h 4268615"/>
                    <a:gd name="connsiteX19" fmla="*/ 1524368 w 2155984"/>
                    <a:gd name="connsiteY19" fmla="*/ 28044 h 4268615"/>
                    <a:gd name="connsiteX20" fmla="*/ 1762073 w 2155984"/>
                    <a:gd name="connsiteY20" fmla="*/ 109545 h 4268615"/>
                    <a:gd name="connsiteX21" fmla="*/ 1938654 w 2155984"/>
                    <a:gd name="connsiteY21" fmla="*/ 245381 h 4268615"/>
                    <a:gd name="connsiteX22" fmla="*/ 2088068 w 2155984"/>
                    <a:gd name="connsiteY22" fmla="*/ 421967 h 4268615"/>
                    <a:gd name="connsiteX23" fmla="*/ 2135609 w 2155984"/>
                    <a:gd name="connsiteY23" fmla="*/ 551011 h 4268615"/>
                    <a:gd name="connsiteX24" fmla="*/ 2155984 w 2155984"/>
                    <a:gd name="connsiteY24" fmla="*/ 652888 h 4268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155984" h="4268615">
                      <a:moveTo>
                        <a:pt x="2047319" y="4021611"/>
                      </a:moveTo>
                      <a:cubicBezTo>
                        <a:pt x="1996948" y="4069719"/>
                        <a:pt x="1946577" y="4117828"/>
                        <a:pt x="1897904" y="4150655"/>
                      </a:cubicBezTo>
                      <a:cubicBezTo>
                        <a:pt x="1849231" y="4183482"/>
                        <a:pt x="1799426" y="4200461"/>
                        <a:pt x="1755281" y="4218572"/>
                      </a:cubicBezTo>
                      <a:cubicBezTo>
                        <a:pt x="1711136" y="4236683"/>
                        <a:pt x="1673782" y="4252531"/>
                        <a:pt x="1633033" y="4259323"/>
                      </a:cubicBezTo>
                      <a:cubicBezTo>
                        <a:pt x="1592284" y="4266115"/>
                        <a:pt x="1570777" y="4276303"/>
                        <a:pt x="1510785" y="4259323"/>
                      </a:cubicBezTo>
                      <a:cubicBezTo>
                        <a:pt x="1450793" y="4242344"/>
                        <a:pt x="1380613" y="4226496"/>
                        <a:pt x="1273080" y="4157446"/>
                      </a:cubicBezTo>
                      <a:cubicBezTo>
                        <a:pt x="1165547" y="4088396"/>
                        <a:pt x="979911" y="3936713"/>
                        <a:pt x="865586" y="3845024"/>
                      </a:cubicBezTo>
                      <a:cubicBezTo>
                        <a:pt x="751261" y="3753335"/>
                        <a:pt x="678817" y="3689945"/>
                        <a:pt x="587131" y="3607312"/>
                      </a:cubicBezTo>
                      <a:cubicBezTo>
                        <a:pt x="495445" y="3524679"/>
                        <a:pt x="379988" y="3430726"/>
                        <a:pt x="315468" y="3349225"/>
                      </a:cubicBezTo>
                      <a:cubicBezTo>
                        <a:pt x="250948" y="3267724"/>
                        <a:pt x="243025" y="3273383"/>
                        <a:pt x="200012" y="3118304"/>
                      </a:cubicBezTo>
                      <a:cubicBezTo>
                        <a:pt x="156999" y="2963225"/>
                        <a:pt x="90215" y="2624768"/>
                        <a:pt x="57389" y="2418751"/>
                      </a:cubicBezTo>
                      <a:cubicBezTo>
                        <a:pt x="24563" y="2212734"/>
                        <a:pt x="9848" y="2056522"/>
                        <a:pt x="3056" y="1882200"/>
                      </a:cubicBezTo>
                      <a:cubicBezTo>
                        <a:pt x="-3736" y="1707877"/>
                        <a:pt x="792" y="1519971"/>
                        <a:pt x="16639" y="1372816"/>
                      </a:cubicBezTo>
                      <a:cubicBezTo>
                        <a:pt x="32486" y="1225661"/>
                        <a:pt x="52861" y="1132841"/>
                        <a:pt x="98138" y="999269"/>
                      </a:cubicBezTo>
                      <a:cubicBezTo>
                        <a:pt x="143415" y="865697"/>
                        <a:pt x="231705" y="674395"/>
                        <a:pt x="288302" y="571386"/>
                      </a:cubicBezTo>
                      <a:cubicBezTo>
                        <a:pt x="344898" y="468377"/>
                        <a:pt x="365273" y="450267"/>
                        <a:pt x="437717" y="381217"/>
                      </a:cubicBezTo>
                      <a:cubicBezTo>
                        <a:pt x="510160" y="312167"/>
                        <a:pt x="633541" y="211422"/>
                        <a:pt x="722963" y="157088"/>
                      </a:cubicBezTo>
                      <a:cubicBezTo>
                        <a:pt x="812385" y="102754"/>
                        <a:pt x="888224" y="81246"/>
                        <a:pt x="974251" y="55211"/>
                      </a:cubicBezTo>
                      <a:cubicBezTo>
                        <a:pt x="1060277" y="29176"/>
                        <a:pt x="1147436" y="5405"/>
                        <a:pt x="1239122" y="877"/>
                      </a:cubicBezTo>
                      <a:cubicBezTo>
                        <a:pt x="1330808" y="-3651"/>
                        <a:pt x="1437209" y="9933"/>
                        <a:pt x="1524368" y="28044"/>
                      </a:cubicBezTo>
                      <a:cubicBezTo>
                        <a:pt x="1611527" y="46155"/>
                        <a:pt x="1693025" y="73322"/>
                        <a:pt x="1762073" y="109545"/>
                      </a:cubicBezTo>
                      <a:cubicBezTo>
                        <a:pt x="1831121" y="145768"/>
                        <a:pt x="1884322" y="193311"/>
                        <a:pt x="1938654" y="245381"/>
                      </a:cubicBezTo>
                      <a:cubicBezTo>
                        <a:pt x="1992986" y="297451"/>
                        <a:pt x="2055242" y="371029"/>
                        <a:pt x="2088068" y="421967"/>
                      </a:cubicBezTo>
                      <a:cubicBezTo>
                        <a:pt x="2120894" y="472905"/>
                        <a:pt x="2124290" y="512524"/>
                        <a:pt x="2135609" y="551011"/>
                      </a:cubicBezTo>
                      <a:cubicBezTo>
                        <a:pt x="2146928" y="589498"/>
                        <a:pt x="2151456" y="621193"/>
                        <a:pt x="2155984" y="652888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7" name="Freihandform 13"/>
                <p:cNvSpPr/>
                <p:nvPr/>
              </p:nvSpPr>
              <p:spPr>
                <a:xfrm flipH="1">
                  <a:off x="1473395" y="2408084"/>
                  <a:ext cx="97074" cy="171528"/>
                </a:xfrm>
                <a:custGeom>
                  <a:avLst/>
                  <a:gdLst>
                    <a:gd name="connsiteX0" fmla="*/ 1115728 w 1363321"/>
                    <a:gd name="connsiteY0" fmla="*/ 1080863 h 2405260"/>
                    <a:gd name="connsiteX1" fmla="*/ 1258351 w 1363321"/>
                    <a:gd name="connsiteY1" fmla="*/ 883901 h 2405260"/>
                    <a:gd name="connsiteX2" fmla="*/ 1326266 w 1363321"/>
                    <a:gd name="connsiteY2" fmla="*/ 720899 h 2405260"/>
                    <a:gd name="connsiteX3" fmla="*/ 1360224 w 1363321"/>
                    <a:gd name="connsiteY3" fmla="*/ 483186 h 2405260"/>
                    <a:gd name="connsiteX4" fmla="*/ 1360224 w 1363321"/>
                    <a:gd name="connsiteY4" fmla="*/ 326975 h 2405260"/>
                    <a:gd name="connsiteX5" fmla="*/ 1346641 w 1363321"/>
                    <a:gd name="connsiteY5" fmla="*/ 211515 h 2405260"/>
                    <a:gd name="connsiteX6" fmla="*/ 1217601 w 1363321"/>
                    <a:gd name="connsiteY6" fmla="*/ 62096 h 2405260"/>
                    <a:gd name="connsiteX7" fmla="*/ 986688 w 1363321"/>
                    <a:gd name="connsiteY7" fmla="*/ 7762 h 2405260"/>
                    <a:gd name="connsiteX8" fmla="*/ 735400 w 1363321"/>
                    <a:gd name="connsiteY8" fmla="*/ 41721 h 2405260"/>
                    <a:gd name="connsiteX9" fmla="*/ 253198 w 1363321"/>
                    <a:gd name="connsiteY9" fmla="*/ 381310 h 2405260"/>
                    <a:gd name="connsiteX10" fmla="*/ 8702 w 1363321"/>
                    <a:gd name="connsiteY10" fmla="*/ 1257449 h 2405260"/>
                    <a:gd name="connsiteX11" fmla="*/ 63034 w 1363321"/>
                    <a:gd name="connsiteY11" fmla="*/ 2126797 h 2405260"/>
                    <a:gd name="connsiteX12" fmla="*/ 144533 w 1363321"/>
                    <a:gd name="connsiteY12" fmla="*/ 2405260 h 240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63321" h="2405260">
                      <a:moveTo>
                        <a:pt x="1115728" y="1080863"/>
                      </a:moveTo>
                      <a:cubicBezTo>
                        <a:pt x="1169494" y="1012379"/>
                        <a:pt x="1223261" y="943895"/>
                        <a:pt x="1258351" y="883901"/>
                      </a:cubicBezTo>
                      <a:cubicBezTo>
                        <a:pt x="1293441" y="823907"/>
                        <a:pt x="1309287" y="787685"/>
                        <a:pt x="1326266" y="720899"/>
                      </a:cubicBezTo>
                      <a:cubicBezTo>
                        <a:pt x="1343245" y="654113"/>
                        <a:pt x="1354564" y="548840"/>
                        <a:pt x="1360224" y="483186"/>
                      </a:cubicBezTo>
                      <a:cubicBezTo>
                        <a:pt x="1365884" y="417532"/>
                        <a:pt x="1362488" y="372253"/>
                        <a:pt x="1360224" y="326975"/>
                      </a:cubicBezTo>
                      <a:cubicBezTo>
                        <a:pt x="1357960" y="281697"/>
                        <a:pt x="1370411" y="255661"/>
                        <a:pt x="1346641" y="211515"/>
                      </a:cubicBezTo>
                      <a:cubicBezTo>
                        <a:pt x="1322871" y="167369"/>
                        <a:pt x="1277593" y="96055"/>
                        <a:pt x="1217601" y="62096"/>
                      </a:cubicBezTo>
                      <a:cubicBezTo>
                        <a:pt x="1157609" y="28137"/>
                        <a:pt x="1067055" y="11158"/>
                        <a:pt x="986688" y="7762"/>
                      </a:cubicBezTo>
                      <a:cubicBezTo>
                        <a:pt x="906321" y="4366"/>
                        <a:pt x="857648" y="-20537"/>
                        <a:pt x="735400" y="41721"/>
                      </a:cubicBezTo>
                      <a:cubicBezTo>
                        <a:pt x="613152" y="103979"/>
                        <a:pt x="374314" y="178689"/>
                        <a:pt x="253198" y="381310"/>
                      </a:cubicBezTo>
                      <a:cubicBezTo>
                        <a:pt x="132082" y="583931"/>
                        <a:pt x="40396" y="966535"/>
                        <a:pt x="8702" y="1257449"/>
                      </a:cubicBezTo>
                      <a:cubicBezTo>
                        <a:pt x="-22992" y="1548363"/>
                        <a:pt x="40396" y="1935495"/>
                        <a:pt x="63034" y="2126797"/>
                      </a:cubicBezTo>
                      <a:cubicBezTo>
                        <a:pt x="85672" y="2318099"/>
                        <a:pt x="144533" y="2405260"/>
                        <a:pt x="144533" y="240526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8" name="Freihandform 14"/>
                <p:cNvSpPr/>
                <p:nvPr/>
              </p:nvSpPr>
              <p:spPr>
                <a:xfrm flipH="1">
                  <a:off x="1456974" y="2442542"/>
                  <a:ext cx="87764" cy="140909"/>
                </a:xfrm>
                <a:custGeom>
                  <a:avLst/>
                  <a:gdLst>
                    <a:gd name="connsiteX0" fmla="*/ 978472 w 1232568"/>
                    <a:gd name="connsiteY0" fmla="*/ 937266 h 1975895"/>
                    <a:gd name="connsiteX1" fmla="*/ 1032805 w 1232568"/>
                    <a:gd name="connsiteY1" fmla="*/ 882932 h 1975895"/>
                    <a:gd name="connsiteX2" fmla="*/ 1100721 w 1232568"/>
                    <a:gd name="connsiteY2" fmla="*/ 889723 h 1975895"/>
                    <a:gd name="connsiteX3" fmla="*/ 1189011 w 1232568"/>
                    <a:gd name="connsiteY3" fmla="*/ 1005184 h 1975895"/>
                    <a:gd name="connsiteX4" fmla="*/ 1202594 w 1232568"/>
                    <a:gd name="connsiteY4" fmla="*/ 1134228 h 1975895"/>
                    <a:gd name="connsiteX5" fmla="*/ 1175428 w 1232568"/>
                    <a:gd name="connsiteY5" fmla="*/ 1358356 h 1975895"/>
                    <a:gd name="connsiteX6" fmla="*/ 1189011 w 1232568"/>
                    <a:gd name="connsiteY6" fmla="*/ 1575693 h 1975895"/>
                    <a:gd name="connsiteX7" fmla="*/ 1229761 w 1232568"/>
                    <a:gd name="connsiteY7" fmla="*/ 1738696 h 1975895"/>
                    <a:gd name="connsiteX8" fmla="*/ 1209386 w 1232568"/>
                    <a:gd name="connsiteY8" fmla="*/ 1894907 h 1975895"/>
                    <a:gd name="connsiteX9" fmla="*/ 1053180 w 1232568"/>
                    <a:gd name="connsiteY9" fmla="*/ 1962825 h 1975895"/>
                    <a:gd name="connsiteX10" fmla="*/ 890182 w 1232568"/>
                    <a:gd name="connsiteY10" fmla="*/ 1962825 h 1975895"/>
                    <a:gd name="connsiteX11" fmla="*/ 713601 w 1232568"/>
                    <a:gd name="connsiteY11" fmla="*/ 1826989 h 1975895"/>
                    <a:gd name="connsiteX12" fmla="*/ 516646 w 1232568"/>
                    <a:gd name="connsiteY12" fmla="*/ 1731904 h 1975895"/>
                    <a:gd name="connsiteX13" fmla="*/ 292524 w 1232568"/>
                    <a:gd name="connsiteY13" fmla="*/ 1670778 h 1975895"/>
                    <a:gd name="connsiteX14" fmla="*/ 163484 w 1232568"/>
                    <a:gd name="connsiteY14" fmla="*/ 1596069 h 1975895"/>
                    <a:gd name="connsiteX15" fmla="*/ 54819 w 1232568"/>
                    <a:gd name="connsiteY15" fmla="*/ 1453441 h 1975895"/>
                    <a:gd name="connsiteX16" fmla="*/ 486 w 1232568"/>
                    <a:gd name="connsiteY16" fmla="*/ 1236104 h 1975895"/>
                    <a:gd name="connsiteX17" fmla="*/ 34444 w 1232568"/>
                    <a:gd name="connsiteY17" fmla="*/ 1005184 h 1975895"/>
                    <a:gd name="connsiteX18" fmla="*/ 136318 w 1232568"/>
                    <a:gd name="connsiteY18" fmla="*/ 862556 h 1975895"/>
                    <a:gd name="connsiteX19" fmla="*/ 244983 w 1232568"/>
                    <a:gd name="connsiteY19" fmla="*/ 733513 h 1975895"/>
                    <a:gd name="connsiteX20" fmla="*/ 306107 w 1232568"/>
                    <a:gd name="connsiteY20" fmla="*/ 611260 h 1975895"/>
                    <a:gd name="connsiteX21" fmla="*/ 394397 w 1232568"/>
                    <a:gd name="connsiteY21" fmla="*/ 455050 h 1975895"/>
                    <a:gd name="connsiteX22" fmla="*/ 652477 w 1232568"/>
                    <a:gd name="connsiteY22" fmla="*/ 332797 h 1975895"/>
                    <a:gd name="connsiteX23" fmla="*/ 829058 w 1232568"/>
                    <a:gd name="connsiteY23" fmla="*/ 230921 h 1975895"/>
                    <a:gd name="connsiteX24" fmla="*/ 998847 w 1232568"/>
                    <a:gd name="connsiteY24" fmla="*/ 0 h 1975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232568" h="1975895">
                      <a:moveTo>
                        <a:pt x="978472" y="937266"/>
                      </a:moveTo>
                      <a:cubicBezTo>
                        <a:pt x="995451" y="914061"/>
                        <a:pt x="1012430" y="890856"/>
                        <a:pt x="1032805" y="882932"/>
                      </a:cubicBezTo>
                      <a:cubicBezTo>
                        <a:pt x="1053180" y="875008"/>
                        <a:pt x="1074687" y="869348"/>
                        <a:pt x="1100721" y="889723"/>
                      </a:cubicBezTo>
                      <a:cubicBezTo>
                        <a:pt x="1126755" y="910098"/>
                        <a:pt x="1172032" y="964433"/>
                        <a:pt x="1189011" y="1005184"/>
                      </a:cubicBezTo>
                      <a:cubicBezTo>
                        <a:pt x="1205990" y="1045935"/>
                        <a:pt x="1204858" y="1075366"/>
                        <a:pt x="1202594" y="1134228"/>
                      </a:cubicBezTo>
                      <a:cubicBezTo>
                        <a:pt x="1200330" y="1193090"/>
                        <a:pt x="1177692" y="1284779"/>
                        <a:pt x="1175428" y="1358356"/>
                      </a:cubicBezTo>
                      <a:cubicBezTo>
                        <a:pt x="1173164" y="1431933"/>
                        <a:pt x="1179956" y="1512303"/>
                        <a:pt x="1189011" y="1575693"/>
                      </a:cubicBezTo>
                      <a:cubicBezTo>
                        <a:pt x="1198066" y="1639083"/>
                        <a:pt x="1226365" y="1685494"/>
                        <a:pt x="1229761" y="1738696"/>
                      </a:cubicBezTo>
                      <a:cubicBezTo>
                        <a:pt x="1233157" y="1791898"/>
                        <a:pt x="1238816" y="1857552"/>
                        <a:pt x="1209386" y="1894907"/>
                      </a:cubicBezTo>
                      <a:cubicBezTo>
                        <a:pt x="1179956" y="1932262"/>
                        <a:pt x="1106381" y="1951505"/>
                        <a:pt x="1053180" y="1962825"/>
                      </a:cubicBezTo>
                      <a:cubicBezTo>
                        <a:pt x="999979" y="1974145"/>
                        <a:pt x="946778" y="1985464"/>
                        <a:pt x="890182" y="1962825"/>
                      </a:cubicBezTo>
                      <a:cubicBezTo>
                        <a:pt x="833586" y="1940186"/>
                        <a:pt x="775857" y="1865476"/>
                        <a:pt x="713601" y="1826989"/>
                      </a:cubicBezTo>
                      <a:cubicBezTo>
                        <a:pt x="651345" y="1788502"/>
                        <a:pt x="586825" y="1757939"/>
                        <a:pt x="516646" y="1731904"/>
                      </a:cubicBezTo>
                      <a:cubicBezTo>
                        <a:pt x="446467" y="1705869"/>
                        <a:pt x="351384" y="1693417"/>
                        <a:pt x="292524" y="1670778"/>
                      </a:cubicBezTo>
                      <a:cubicBezTo>
                        <a:pt x="233664" y="1648139"/>
                        <a:pt x="203101" y="1632292"/>
                        <a:pt x="163484" y="1596069"/>
                      </a:cubicBezTo>
                      <a:cubicBezTo>
                        <a:pt x="123867" y="1559846"/>
                        <a:pt x="81985" y="1513435"/>
                        <a:pt x="54819" y="1453441"/>
                      </a:cubicBezTo>
                      <a:cubicBezTo>
                        <a:pt x="27653" y="1393447"/>
                        <a:pt x="3882" y="1310813"/>
                        <a:pt x="486" y="1236104"/>
                      </a:cubicBezTo>
                      <a:cubicBezTo>
                        <a:pt x="-2910" y="1161395"/>
                        <a:pt x="11805" y="1067442"/>
                        <a:pt x="34444" y="1005184"/>
                      </a:cubicBezTo>
                      <a:cubicBezTo>
                        <a:pt x="57083" y="942926"/>
                        <a:pt x="101228" y="907834"/>
                        <a:pt x="136318" y="862556"/>
                      </a:cubicBezTo>
                      <a:cubicBezTo>
                        <a:pt x="171408" y="817278"/>
                        <a:pt x="216685" y="775396"/>
                        <a:pt x="244983" y="733513"/>
                      </a:cubicBezTo>
                      <a:cubicBezTo>
                        <a:pt x="273281" y="691630"/>
                        <a:pt x="281205" y="657670"/>
                        <a:pt x="306107" y="611260"/>
                      </a:cubicBezTo>
                      <a:cubicBezTo>
                        <a:pt x="331009" y="564850"/>
                        <a:pt x="336669" y="501460"/>
                        <a:pt x="394397" y="455050"/>
                      </a:cubicBezTo>
                      <a:cubicBezTo>
                        <a:pt x="452125" y="408639"/>
                        <a:pt x="580034" y="370152"/>
                        <a:pt x="652477" y="332797"/>
                      </a:cubicBezTo>
                      <a:cubicBezTo>
                        <a:pt x="724920" y="295442"/>
                        <a:pt x="771330" y="286387"/>
                        <a:pt x="829058" y="230921"/>
                      </a:cubicBezTo>
                      <a:cubicBezTo>
                        <a:pt x="886786" y="175455"/>
                        <a:pt x="998847" y="0"/>
                        <a:pt x="998847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9" name="Freihandform 15"/>
                <p:cNvSpPr/>
                <p:nvPr/>
              </p:nvSpPr>
              <p:spPr>
                <a:xfrm flipH="1">
                  <a:off x="1461043" y="2512288"/>
                  <a:ext cx="10639" cy="29545"/>
                </a:xfrm>
                <a:custGeom>
                  <a:avLst/>
                  <a:gdLst>
                    <a:gd name="connsiteX0" fmla="*/ 142623 w 149415"/>
                    <a:gd name="connsiteY0" fmla="*/ 414298 h 414298"/>
                    <a:gd name="connsiteX1" fmla="*/ 54333 w 149415"/>
                    <a:gd name="connsiteY1" fmla="*/ 393923 h 414298"/>
                    <a:gd name="connsiteX2" fmla="*/ 20375 w 149415"/>
                    <a:gd name="connsiteY2" fmla="*/ 326005 h 414298"/>
                    <a:gd name="connsiteX3" fmla="*/ 0 w 149415"/>
                    <a:gd name="connsiteY3" fmla="*/ 251295 h 414298"/>
                    <a:gd name="connsiteX4" fmla="*/ 0 w 149415"/>
                    <a:gd name="connsiteY4" fmla="*/ 196961 h 414298"/>
                    <a:gd name="connsiteX5" fmla="*/ 20375 w 149415"/>
                    <a:gd name="connsiteY5" fmla="*/ 142627 h 414298"/>
                    <a:gd name="connsiteX6" fmla="*/ 54333 w 149415"/>
                    <a:gd name="connsiteY6" fmla="*/ 67917 h 414298"/>
                    <a:gd name="connsiteX7" fmla="*/ 108666 w 149415"/>
                    <a:gd name="connsiteY7" fmla="*/ 33958 h 414298"/>
                    <a:gd name="connsiteX8" fmla="*/ 149415 w 149415"/>
                    <a:gd name="connsiteY8" fmla="*/ 0 h 414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9415" h="414298">
                      <a:moveTo>
                        <a:pt x="142623" y="414298"/>
                      </a:moveTo>
                      <a:cubicBezTo>
                        <a:pt x="108665" y="411468"/>
                        <a:pt x="74708" y="408639"/>
                        <a:pt x="54333" y="393923"/>
                      </a:cubicBezTo>
                      <a:cubicBezTo>
                        <a:pt x="33958" y="379207"/>
                        <a:pt x="29430" y="349776"/>
                        <a:pt x="20375" y="326005"/>
                      </a:cubicBezTo>
                      <a:cubicBezTo>
                        <a:pt x="11319" y="302234"/>
                        <a:pt x="3396" y="272802"/>
                        <a:pt x="0" y="251295"/>
                      </a:cubicBezTo>
                      <a:cubicBezTo>
                        <a:pt x="-3396" y="229788"/>
                        <a:pt x="-3396" y="215072"/>
                        <a:pt x="0" y="196961"/>
                      </a:cubicBezTo>
                      <a:cubicBezTo>
                        <a:pt x="3396" y="178850"/>
                        <a:pt x="11320" y="164134"/>
                        <a:pt x="20375" y="142627"/>
                      </a:cubicBezTo>
                      <a:cubicBezTo>
                        <a:pt x="29430" y="121120"/>
                        <a:pt x="39618" y="86028"/>
                        <a:pt x="54333" y="67917"/>
                      </a:cubicBezTo>
                      <a:cubicBezTo>
                        <a:pt x="69048" y="49806"/>
                        <a:pt x="92819" y="45277"/>
                        <a:pt x="108666" y="33958"/>
                      </a:cubicBezTo>
                      <a:cubicBezTo>
                        <a:pt x="124513" y="22638"/>
                        <a:pt x="149415" y="0"/>
                        <a:pt x="149415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246" name="Freeform 372">
              <a:extLst>
                <a:ext uri="{FF2B5EF4-FFF2-40B4-BE49-F238E27FC236}">
                  <a16:creationId xmlns:a16="http://schemas.microsoft.com/office/drawing/2014/main" xmlns="" id="{8D98D3E4-027D-3D4F-9DDA-75624714AFB4}"/>
                </a:ext>
              </a:extLst>
            </p:cNvPr>
            <p:cNvSpPr/>
            <p:nvPr/>
          </p:nvSpPr>
          <p:spPr>
            <a:xfrm>
              <a:off x="4513916" y="2329863"/>
              <a:ext cx="2358144" cy="2650798"/>
            </a:xfrm>
            <a:custGeom>
              <a:avLst/>
              <a:gdLst>
                <a:gd name="connsiteX0" fmla="*/ 0 w 1640179"/>
                <a:gd name="connsiteY0" fmla="*/ 0 h 1843731"/>
                <a:gd name="connsiteX1" fmla="*/ 434647 w 1640179"/>
                <a:gd name="connsiteY1" fmla="*/ 291132 h 1843731"/>
                <a:gd name="connsiteX2" fmla="*/ 471551 w 1640179"/>
                <a:gd name="connsiteY2" fmla="*/ 902099 h 1843731"/>
                <a:gd name="connsiteX3" fmla="*/ 643770 w 1640179"/>
                <a:gd name="connsiteY3" fmla="*/ 1435157 h 1843731"/>
                <a:gd name="connsiteX4" fmla="*/ 1295741 w 1640179"/>
                <a:gd name="connsiteY4" fmla="*/ 1800097 h 1843731"/>
                <a:gd name="connsiteX5" fmla="*/ 1640179 w 1640179"/>
                <a:gd name="connsiteY5" fmla="*/ 1837001 h 1843731"/>
                <a:gd name="connsiteX6" fmla="*/ 1640179 w 1640179"/>
                <a:gd name="connsiteY6" fmla="*/ 1837001 h 184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0179" h="1843731">
                  <a:moveTo>
                    <a:pt x="0" y="0"/>
                  </a:moveTo>
                  <a:cubicBezTo>
                    <a:pt x="178027" y="70391"/>
                    <a:pt x="356055" y="140782"/>
                    <a:pt x="434647" y="291132"/>
                  </a:cubicBezTo>
                  <a:cubicBezTo>
                    <a:pt x="513239" y="441482"/>
                    <a:pt x="436697" y="711428"/>
                    <a:pt x="471551" y="902099"/>
                  </a:cubicBezTo>
                  <a:cubicBezTo>
                    <a:pt x="506405" y="1092770"/>
                    <a:pt x="506405" y="1285491"/>
                    <a:pt x="643770" y="1435157"/>
                  </a:cubicBezTo>
                  <a:cubicBezTo>
                    <a:pt x="781135" y="1584823"/>
                    <a:pt x="1129673" y="1733123"/>
                    <a:pt x="1295741" y="1800097"/>
                  </a:cubicBezTo>
                  <a:cubicBezTo>
                    <a:pt x="1461809" y="1867071"/>
                    <a:pt x="1640179" y="1837001"/>
                    <a:pt x="1640179" y="1837001"/>
                  </a:cubicBezTo>
                  <a:lnTo>
                    <a:pt x="1640179" y="1837001"/>
                  </a:ln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endParaRPr lang="de-DE"/>
            </a:p>
          </p:txBody>
        </p:sp>
        <p:sp>
          <p:nvSpPr>
            <p:cNvPr id="247" name="Freeform 28">
              <a:extLst>
                <a:ext uri="{FF2B5EF4-FFF2-40B4-BE49-F238E27FC236}">
                  <a16:creationId xmlns:a16="http://schemas.microsoft.com/office/drawing/2014/main" xmlns="" id="{AC126E88-F99F-4F4B-807C-562A5083652E}"/>
                </a:ext>
              </a:extLst>
            </p:cNvPr>
            <p:cNvSpPr/>
            <p:nvPr/>
          </p:nvSpPr>
          <p:spPr>
            <a:xfrm>
              <a:off x="3293576" y="1203706"/>
              <a:ext cx="3596170" cy="3749593"/>
            </a:xfrm>
            <a:custGeom>
              <a:avLst/>
              <a:gdLst>
                <a:gd name="connsiteX0" fmla="*/ 0 w 2501273"/>
                <a:gd name="connsiteY0" fmla="*/ 524957 h 2607985"/>
                <a:gd name="connsiteX1" fmla="*/ 282931 w 2501273"/>
                <a:gd name="connsiteY1" fmla="*/ 205122 h 2607985"/>
                <a:gd name="connsiteX2" fmla="*/ 725779 w 2501273"/>
                <a:gd name="connsiteY2" fmla="*/ 16502 h 2607985"/>
                <a:gd name="connsiteX3" fmla="*/ 1152226 w 2501273"/>
                <a:gd name="connsiteY3" fmla="*/ 37004 h 2607985"/>
                <a:gd name="connsiteX4" fmla="*/ 1496663 w 2501273"/>
                <a:gd name="connsiteY4" fmla="*/ 258428 h 2607985"/>
                <a:gd name="connsiteX5" fmla="*/ 1709887 w 2501273"/>
                <a:gd name="connsiteY5" fmla="*/ 598765 h 2607985"/>
                <a:gd name="connsiteX6" fmla="*/ 1832900 w 2501273"/>
                <a:gd name="connsiteY6" fmla="*/ 959605 h 2607985"/>
                <a:gd name="connsiteX7" fmla="*/ 1865704 w 2501273"/>
                <a:gd name="connsiteY7" fmla="*/ 1476261 h 2607985"/>
                <a:gd name="connsiteX8" fmla="*/ 1906708 w 2501273"/>
                <a:gd name="connsiteY8" fmla="*/ 1705886 h 2607985"/>
                <a:gd name="connsiteX9" fmla="*/ 2013320 w 2501273"/>
                <a:gd name="connsiteY9" fmla="*/ 2013420 h 2607985"/>
                <a:gd name="connsiteX10" fmla="*/ 2160936 w 2501273"/>
                <a:gd name="connsiteY10" fmla="*/ 2247146 h 2607985"/>
                <a:gd name="connsiteX11" fmla="*/ 2501273 w 2501273"/>
                <a:gd name="connsiteY11" fmla="*/ 2607985 h 260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01273" h="2607985">
                  <a:moveTo>
                    <a:pt x="0" y="524957"/>
                  </a:moveTo>
                  <a:cubicBezTo>
                    <a:pt x="80984" y="407410"/>
                    <a:pt x="161968" y="289864"/>
                    <a:pt x="282931" y="205122"/>
                  </a:cubicBezTo>
                  <a:cubicBezTo>
                    <a:pt x="403894" y="120380"/>
                    <a:pt x="580897" y="44522"/>
                    <a:pt x="725779" y="16502"/>
                  </a:cubicBezTo>
                  <a:cubicBezTo>
                    <a:pt x="870662" y="-11518"/>
                    <a:pt x="1023745" y="-3317"/>
                    <a:pt x="1152226" y="37004"/>
                  </a:cubicBezTo>
                  <a:cubicBezTo>
                    <a:pt x="1280707" y="77325"/>
                    <a:pt x="1403720" y="164801"/>
                    <a:pt x="1496663" y="258428"/>
                  </a:cubicBezTo>
                  <a:cubicBezTo>
                    <a:pt x="1589606" y="352055"/>
                    <a:pt x="1653848" y="481902"/>
                    <a:pt x="1709887" y="598765"/>
                  </a:cubicBezTo>
                  <a:cubicBezTo>
                    <a:pt x="1765926" y="715628"/>
                    <a:pt x="1806931" y="813356"/>
                    <a:pt x="1832900" y="959605"/>
                  </a:cubicBezTo>
                  <a:cubicBezTo>
                    <a:pt x="1858869" y="1105854"/>
                    <a:pt x="1853403" y="1351881"/>
                    <a:pt x="1865704" y="1476261"/>
                  </a:cubicBezTo>
                  <a:cubicBezTo>
                    <a:pt x="1878005" y="1600641"/>
                    <a:pt x="1882105" y="1616360"/>
                    <a:pt x="1906708" y="1705886"/>
                  </a:cubicBezTo>
                  <a:cubicBezTo>
                    <a:pt x="1931311" y="1795412"/>
                    <a:pt x="1970949" y="1923210"/>
                    <a:pt x="2013320" y="2013420"/>
                  </a:cubicBezTo>
                  <a:cubicBezTo>
                    <a:pt x="2055691" y="2103630"/>
                    <a:pt x="2079611" y="2148052"/>
                    <a:pt x="2160936" y="2247146"/>
                  </a:cubicBezTo>
                  <a:cubicBezTo>
                    <a:pt x="2242261" y="2346240"/>
                    <a:pt x="2371767" y="2477112"/>
                    <a:pt x="2501273" y="2607985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/>
            </a:p>
          </p:txBody>
        </p:sp>
        <p:sp>
          <p:nvSpPr>
            <p:cNvPr id="248" name="Freeform 371">
              <a:extLst>
                <a:ext uri="{FF2B5EF4-FFF2-40B4-BE49-F238E27FC236}">
                  <a16:creationId xmlns:a16="http://schemas.microsoft.com/office/drawing/2014/main" xmlns="" id="{303A9503-083E-CC4E-BE36-3076F8C1962E}"/>
                </a:ext>
              </a:extLst>
            </p:cNvPr>
            <p:cNvSpPr/>
            <p:nvPr/>
          </p:nvSpPr>
          <p:spPr>
            <a:xfrm>
              <a:off x="3871322" y="1779459"/>
              <a:ext cx="3012529" cy="3185631"/>
            </a:xfrm>
            <a:custGeom>
              <a:avLst/>
              <a:gdLst>
                <a:gd name="connsiteX0" fmla="*/ 0 w 2095329"/>
                <a:gd name="connsiteY0" fmla="*/ 169604 h 2215728"/>
                <a:gd name="connsiteX1" fmla="*/ 393643 w 2095329"/>
                <a:gd name="connsiteY1" fmla="*/ 5586 h 2215728"/>
                <a:gd name="connsiteX2" fmla="*/ 787286 w 2095329"/>
                <a:gd name="connsiteY2" fmla="*/ 67093 h 2215728"/>
                <a:gd name="connsiteX3" fmla="*/ 1037413 w 2095329"/>
                <a:gd name="connsiteY3" fmla="*/ 341823 h 2215728"/>
                <a:gd name="connsiteX4" fmla="*/ 1172728 w 2095329"/>
                <a:gd name="connsiteY4" fmla="*/ 706763 h 2215728"/>
                <a:gd name="connsiteX5" fmla="*/ 1226034 w 2095329"/>
                <a:gd name="connsiteY5" fmla="*/ 1129109 h 2215728"/>
                <a:gd name="connsiteX6" fmla="*/ 1226034 w 2095329"/>
                <a:gd name="connsiteY6" fmla="*/ 1502250 h 2215728"/>
                <a:gd name="connsiteX7" fmla="*/ 1340846 w 2095329"/>
                <a:gd name="connsiteY7" fmla="*/ 1797482 h 2215728"/>
                <a:gd name="connsiteX8" fmla="*/ 1660681 w 2095329"/>
                <a:gd name="connsiteY8" fmla="*/ 2072212 h 2215728"/>
                <a:gd name="connsiteX9" fmla="*/ 2095329 w 2095329"/>
                <a:gd name="connsiteY9" fmla="*/ 2215728 h 22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329" h="2215728">
                  <a:moveTo>
                    <a:pt x="0" y="169604"/>
                  </a:moveTo>
                  <a:cubicBezTo>
                    <a:pt x="131214" y="96137"/>
                    <a:pt x="262429" y="22671"/>
                    <a:pt x="393643" y="5586"/>
                  </a:cubicBezTo>
                  <a:cubicBezTo>
                    <a:pt x="524857" y="-11499"/>
                    <a:pt x="679991" y="11054"/>
                    <a:pt x="787286" y="67093"/>
                  </a:cubicBezTo>
                  <a:cubicBezTo>
                    <a:pt x="894581" y="123132"/>
                    <a:pt x="973173" y="235211"/>
                    <a:pt x="1037413" y="341823"/>
                  </a:cubicBezTo>
                  <a:cubicBezTo>
                    <a:pt x="1101653" y="448435"/>
                    <a:pt x="1141291" y="575549"/>
                    <a:pt x="1172728" y="706763"/>
                  </a:cubicBezTo>
                  <a:cubicBezTo>
                    <a:pt x="1204165" y="837977"/>
                    <a:pt x="1217150" y="996528"/>
                    <a:pt x="1226034" y="1129109"/>
                  </a:cubicBezTo>
                  <a:cubicBezTo>
                    <a:pt x="1234918" y="1261690"/>
                    <a:pt x="1206899" y="1390855"/>
                    <a:pt x="1226034" y="1502250"/>
                  </a:cubicBezTo>
                  <a:cubicBezTo>
                    <a:pt x="1245169" y="1613645"/>
                    <a:pt x="1268405" y="1702488"/>
                    <a:pt x="1340846" y="1797482"/>
                  </a:cubicBezTo>
                  <a:cubicBezTo>
                    <a:pt x="1413287" y="1892476"/>
                    <a:pt x="1534934" y="2002504"/>
                    <a:pt x="1660681" y="2072212"/>
                  </a:cubicBezTo>
                  <a:cubicBezTo>
                    <a:pt x="1786428" y="2141920"/>
                    <a:pt x="1940878" y="2178824"/>
                    <a:pt x="2095329" y="2215728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de-DE"/>
            </a:p>
          </p:txBody>
        </p:sp>
        <p:grpSp>
          <p:nvGrpSpPr>
            <p:cNvPr id="249" name="Group 23">
              <a:extLst>
                <a:ext uri="{FF2B5EF4-FFF2-40B4-BE49-F238E27FC236}">
                  <a16:creationId xmlns:a16="http://schemas.microsoft.com/office/drawing/2014/main" xmlns="" id="{D3B4B0C6-383A-074D-B563-6B74BBE2E0E3}"/>
                </a:ext>
              </a:extLst>
            </p:cNvPr>
            <p:cNvGrpSpPr/>
            <p:nvPr/>
          </p:nvGrpSpPr>
          <p:grpSpPr>
            <a:xfrm>
              <a:off x="3145209" y="1804798"/>
              <a:ext cx="301648" cy="301651"/>
              <a:chOff x="3009044" y="1066117"/>
              <a:chExt cx="697493" cy="697499"/>
            </a:xfrm>
          </p:grpSpPr>
          <p:sp>
            <p:nvSpPr>
              <p:cNvPr id="292" name="Oval 2">
                <a:extLst>
                  <a:ext uri="{FF2B5EF4-FFF2-40B4-BE49-F238E27FC236}">
                    <a16:creationId xmlns:a16="http://schemas.microsoft.com/office/drawing/2014/main" xmlns="" id="{5D8F56C5-E590-244E-B899-29A861F38A4B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93" name="Oval 2">
                <a:extLst>
                  <a:ext uri="{FF2B5EF4-FFF2-40B4-BE49-F238E27FC236}">
                    <a16:creationId xmlns:a16="http://schemas.microsoft.com/office/drawing/2014/main" xmlns="" id="{FDAB7726-29EB-EA4A-AC81-C431C3CFFDCD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0" name="Group 309">
              <a:extLst>
                <a:ext uri="{FF2B5EF4-FFF2-40B4-BE49-F238E27FC236}">
                  <a16:creationId xmlns:a16="http://schemas.microsoft.com/office/drawing/2014/main" xmlns="" id="{F0EB07C7-7495-E243-8574-3FFC050C2351}"/>
                </a:ext>
              </a:extLst>
            </p:cNvPr>
            <p:cNvGrpSpPr/>
            <p:nvPr/>
          </p:nvGrpSpPr>
          <p:grpSpPr>
            <a:xfrm>
              <a:off x="3552973" y="1345943"/>
              <a:ext cx="301648" cy="301651"/>
              <a:chOff x="3009044" y="1066117"/>
              <a:chExt cx="697493" cy="697499"/>
            </a:xfrm>
          </p:grpSpPr>
          <p:sp>
            <p:nvSpPr>
              <p:cNvPr id="290" name="Oval 310">
                <a:extLst>
                  <a:ext uri="{FF2B5EF4-FFF2-40B4-BE49-F238E27FC236}">
                    <a16:creationId xmlns:a16="http://schemas.microsoft.com/office/drawing/2014/main" xmlns="" id="{9ADF2A12-BB7B-794C-AD97-A2C54406CAB3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91" name="Oval 2">
                <a:extLst>
                  <a:ext uri="{FF2B5EF4-FFF2-40B4-BE49-F238E27FC236}">
                    <a16:creationId xmlns:a16="http://schemas.microsoft.com/office/drawing/2014/main" xmlns="" id="{218E9DBA-B189-3A4F-947E-F96CEE276766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1" name="Group 321">
              <a:extLst>
                <a:ext uri="{FF2B5EF4-FFF2-40B4-BE49-F238E27FC236}">
                  <a16:creationId xmlns:a16="http://schemas.microsoft.com/office/drawing/2014/main" xmlns="" id="{99D5284A-E7A3-1F43-9F54-234B9F99F982}"/>
                </a:ext>
              </a:extLst>
            </p:cNvPr>
            <p:cNvGrpSpPr/>
            <p:nvPr/>
          </p:nvGrpSpPr>
          <p:grpSpPr>
            <a:xfrm>
              <a:off x="4189670" y="1074754"/>
              <a:ext cx="301648" cy="301651"/>
              <a:chOff x="3009044" y="1066117"/>
              <a:chExt cx="697493" cy="697499"/>
            </a:xfrm>
          </p:grpSpPr>
          <p:sp>
            <p:nvSpPr>
              <p:cNvPr id="288" name="Oval 323">
                <a:extLst>
                  <a:ext uri="{FF2B5EF4-FFF2-40B4-BE49-F238E27FC236}">
                    <a16:creationId xmlns:a16="http://schemas.microsoft.com/office/drawing/2014/main" xmlns="" id="{82A5B5F5-CC90-5B4F-9512-BD6CDFE8A9C1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89" name="Oval 2">
                <a:extLst>
                  <a:ext uri="{FF2B5EF4-FFF2-40B4-BE49-F238E27FC236}">
                    <a16:creationId xmlns:a16="http://schemas.microsoft.com/office/drawing/2014/main" xmlns="" id="{7F067EAB-EF33-9F40-860B-61E8D8A85F9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2" name="Group 326">
              <a:extLst>
                <a:ext uri="{FF2B5EF4-FFF2-40B4-BE49-F238E27FC236}">
                  <a16:creationId xmlns:a16="http://schemas.microsoft.com/office/drawing/2014/main" xmlns="" id="{9B00AE4F-0689-4541-A961-F84D862E2628}"/>
                </a:ext>
              </a:extLst>
            </p:cNvPr>
            <p:cNvGrpSpPr/>
            <p:nvPr/>
          </p:nvGrpSpPr>
          <p:grpSpPr>
            <a:xfrm>
              <a:off x="4796976" y="1104232"/>
              <a:ext cx="301648" cy="301651"/>
              <a:chOff x="3009044" y="1066117"/>
              <a:chExt cx="697493" cy="697499"/>
            </a:xfrm>
          </p:grpSpPr>
          <p:sp>
            <p:nvSpPr>
              <p:cNvPr id="286" name="Oval 333">
                <a:extLst>
                  <a:ext uri="{FF2B5EF4-FFF2-40B4-BE49-F238E27FC236}">
                    <a16:creationId xmlns:a16="http://schemas.microsoft.com/office/drawing/2014/main" xmlns="" id="{DB179556-66C5-C447-9281-ED230159FBF8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87" name="Oval 2">
                <a:extLst>
                  <a:ext uri="{FF2B5EF4-FFF2-40B4-BE49-F238E27FC236}">
                    <a16:creationId xmlns:a16="http://schemas.microsoft.com/office/drawing/2014/main" xmlns="" id="{AA1EA274-9187-2247-A16C-8E1BF4A1F6D2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3" name="Group 338">
              <a:extLst>
                <a:ext uri="{FF2B5EF4-FFF2-40B4-BE49-F238E27FC236}">
                  <a16:creationId xmlns:a16="http://schemas.microsoft.com/office/drawing/2014/main" xmlns="" id="{A374E512-28AA-534D-9880-43AA325CA290}"/>
                </a:ext>
              </a:extLst>
            </p:cNvPr>
            <p:cNvGrpSpPr/>
            <p:nvPr/>
          </p:nvGrpSpPr>
          <p:grpSpPr>
            <a:xfrm>
              <a:off x="3723938" y="1870630"/>
              <a:ext cx="301648" cy="301651"/>
              <a:chOff x="3009044" y="1066117"/>
              <a:chExt cx="697493" cy="697499"/>
            </a:xfrm>
          </p:grpSpPr>
          <p:sp>
            <p:nvSpPr>
              <p:cNvPr id="284" name="Oval 339">
                <a:extLst>
                  <a:ext uri="{FF2B5EF4-FFF2-40B4-BE49-F238E27FC236}">
                    <a16:creationId xmlns:a16="http://schemas.microsoft.com/office/drawing/2014/main" xmlns="" id="{D9E541C7-6F89-1F4C-9B13-ADB10E77560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85" name="Oval 2">
                <a:extLst>
                  <a:ext uri="{FF2B5EF4-FFF2-40B4-BE49-F238E27FC236}">
                    <a16:creationId xmlns:a16="http://schemas.microsoft.com/office/drawing/2014/main" xmlns="" id="{CE77D289-56D0-D844-8669-35237FB2D26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4" name="Group 341">
              <a:extLst>
                <a:ext uri="{FF2B5EF4-FFF2-40B4-BE49-F238E27FC236}">
                  <a16:creationId xmlns:a16="http://schemas.microsoft.com/office/drawing/2014/main" xmlns="" id="{B6C6455C-F7DA-3043-A885-6E09FF2D1971}"/>
                </a:ext>
              </a:extLst>
            </p:cNvPr>
            <p:cNvGrpSpPr/>
            <p:nvPr/>
          </p:nvGrpSpPr>
          <p:grpSpPr>
            <a:xfrm>
              <a:off x="4283997" y="1634816"/>
              <a:ext cx="301648" cy="301651"/>
              <a:chOff x="3009044" y="1066117"/>
              <a:chExt cx="697493" cy="697499"/>
            </a:xfrm>
          </p:grpSpPr>
          <p:sp>
            <p:nvSpPr>
              <p:cNvPr id="282" name="Oval 342">
                <a:extLst>
                  <a:ext uri="{FF2B5EF4-FFF2-40B4-BE49-F238E27FC236}">
                    <a16:creationId xmlns:a16="http://schemas.microsoft.com/office/drawing/2014/main" xmlns="" id="{367B9E92-0312-ED41-A651-B2DE7B265DA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83" name="Oval 2">
                <a:extLst>
                  <a:ext uri="{FF2B5EF4-FFF2-40B4-BE49-F238E27FC236}">
                    <a16:creationId xmlns:a16="http://schemas.microsoft.com/office/drawing/2014/main" xmlns="" id="{0EE9C2F0-0356-014A-8A1E-A535B2BF86E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5" name="Group 344">
              <a:extLst>
                <a:ext uri="{FF2B5EF4-FFF2-40B4-BE49-F238E27FC236}">
                  <a16:creationId xmlns:a16="http://schemas.microsoft.com/office/drawing/2014/main" xmlns="" id="{704B073F-16DB-8B44-B547-B44B54512BA1}"/>
                </a:ext>
              </a:extLst>
            </p:cNvPr>
            <p:cNvGrpSpPr/>
            <p:nvPr/>
          </p:nvGrpSpPr>
          <p:grpSpPr>
            <a:xfrm>
              <a:off x="4849951" y="1723245"/>
              <a:ext cx="301648" cy="301651"/>
              <a:chOff x="3009044" y="1066117"/>
              <a:chExt cx="697493" cy="697499"/>
            </a:xfrm>
          </p:grpSpPr>
          <p:sp>
            <p:nvSpPr>
              <p:cNvPr id="280" name="Oval 345">
                <a:extLst>
                  <a:ext uri="{FF2B5EF4-FFF2-40B4-BE49-F238E27FC236}">
                    <a16:creationId xmlns:a16="http://schemas.microsoft.com/office/drawing/2014/main" xmlns="" id="{4A4B72B7-F617-3F4B-B2AD-865907464F0E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81" name="Oval 2">
                <a:extLst>
                  <a:ext uri="{FF2B5EF4-FFF2-40B4-BE49-F238E27FC236}">
                    <a16:creationId xmlns:a16="http://schemas.microsoft.com/office/drawing/2014/main" xmlns="" id="{6915A090-FAE1-354B-A4FC-6432DA34E00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6" name="Group 347">
              <a:extLst>
                <a:ext uri="{FF2B5EF4-FFF2-40B4-BE49-F238E27FC236}">
                  <a16:creationId xmlns:a16="http://schemas.microsoft.com/office/drawing/2014/main" xmlns="" id="{FA288B67-31B6-A946-85CA-F7F44136AC7D}"/>
                </a:ext>
              </a:extLst>
            </p:cNvPr>
            <p:cNvGrpSpPr/>
            <p:nvPr/>
          </p:nvGrpSpPr>
          <p:grpSpPr>
            <a:xfrm>
              <a:off x="5292104" y="1422581"/>
              <a:ext cx="301648" cy="301651"/>
              <a:chOff x="3009044" y="1066117"/>
              <a:chExt cx="697493" cy="697499"/>
            </a:xfrm>
          </p:grpSpPr>
          <p:sp>
            <p:nvSpPr>
              <p:cNvPr id="278" name="Oval 348">
                <a:extLst>
                  <a:ext uri="{FF2B5EF4-FFF2-40B4-BE49-F238E27FC236}">
                    <a16:creationId xmlns:a16="http://schemas.microsoft.com/office/drawing/2014/main" xmlns="" id="{16F31111-8F3B-EF46-85EB-411A76521B8C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79" name="Oval 2">
                <a:extLst>
                  <a:ext uri="{FF2B5EF4-FFF2-40B4-BE49-F238E27FC236}">
                    <a16:creationId xmlns:a16="http://schemas.microsoft.com/office/drawing/2014/main" xmlns="" id="{C5A18B97-3EB8-D041-9DFD-8D84BDECFA4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7" name="Group 350">
              <a:extLst>
                <a:ext uri="{FF2B5EF4-FFF2-40B4-BE49-F238E27FC236}">
                  <a16:creationId xmlns:a16="http://schemas.microsoft.com/office/drawing/2014/main" xmlns="" id="{B5EC8068-1FE2-1E43-BE49-10419007D46D}"/>
                </a:ext>
              </a:extLst>
            </p:cNvPr>
            <p:cNvGrpSpPr/>
            <p:nvPr/>
          </p:nvGrpSpPr>
          <p:grpSpPr>
            <a:xfrm>
              <a:off x="5203673" y="2112339"/>
              <a:ext cx="301648" cy="301651"/>
              <a:chOff x="3009044" y="1066117"/>
              <a:chExt cx="697493" cy="697499"/>
            </a:xfrm>
          </p:grpSpPr>
          <p:sp>
            <p:nvSpPr>
              <p:cNvPr id="276" name="Oval 351">
                <a:extLst>
                  <a:ext uri="{FF2B5EF4-FFF2-40B4-BE49-F238E27FC236}">
                    <a16:creationId xmlns:a16="http://schemas.microsoft.com/office/drawing/2014/main" xmlns="" id="{40AFE7DB-9B50-0C4F-A0B6-F86D957DEEC9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77" name="Oval 2">
                <a:extLst>
                  <a:ext uri="{FF2B5EF4-FFF2-40B4-BE49-F238E27FC236}">
                    <a16:creationId xmlns:a16="http://schemas.microsoft.com/office/drawing/2014/main" xmlns="" id="{2B0C7DF4-C1F3-A940-91BF-5B873C535BB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8" name="Group 353">
              <a:extLst>
                <a:ext uri="{FF2B5EF4-FFF2-40B4-BE49-F238E27FC236}">
                  <a16:creationId xmlns:a16="http://schemas.microsoft.com/office/drawing/2014/main" xmlns="" id="{AC6ABF65-64EE-6D41-9926-E953D2647FE5}"/>
                </a:ext>
              </a:extLst>
            </p:cNvPr>
            <p:cNvGrpSpPr/>
            <p:nvPr/>
          </p:nvGrpSpPr>
          <p:grpSpPr>
            <a:xfrm>
              <a:off x="5598662" y="1906003"/>
              <a:ext cx="301648" cy="301651"/>
              <a:chOff x="3009044" y="1066117"/>
              <a:chExt cx="697493" cy="697499"/>
            </a:xfrm>
          </p:grpSpPr>
          <p:sp>
            <p:nvSpPr>
              <p:cNvPr id="274" name="Oval 354">
                <a:extLst>
                  <a:ext uri="{FF2B5EF4-FFF2-40B4-BE49-F238E27FC236}">
                    <a16:creationId xmlns:a16="http://schemas.microsoft.com/office/drawing/2014/main" xmlns="" id="{C043440B-FBEE-4648-BF79-443E732981CF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75" name="Oval 2">
                <a:extLst>
                  <a:ext uri="{FF2B5EF4-FFF2-40B4-BE49-F238E27FC236}">
                    <a16:creationId xmlns:a16="http://schemas.microsoft.com/office/drawing/2014/main" xmlns="" id="{3F977B39-A847-C149-BF29-EA83E5B716C1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9" name="Group 356">
              <a:extLst>
                <a:ext uri="{FF2B5EF4-FFF2-40B4-BE49-F238E27FC236}">
                  <a16:creationId xmlns:a16="http://schemas.microsoft.com/office/drawing/2014/main" xmlns="" id="{701C6415-6CEE-1648-BBBE-CA0DB94196A5}"/>
                </a:ext>
              </a:extLst>
            </p:cNvPr>
            <p:cNvGrpSpPr/>
            <p:nvPr/>
          </p:nvGrpSpPr>
          <p:grpSpPr>
            <a:xfrm>
              <a:off x="5404116" y="2637027"/>
              <a:ext cx="301648" cy="301651"/>
              <a:chOff x="3009044" y="1066117"/>
              <a:chExt cx="697493" cy="697499"/>
            </a:xfrm>
          </p:grpSpPr>
          <p:sp>
            <p:nvSpPr>
              <p:cNvPr id="272" name="Oval 357">
                <a:extLst>
                  <a:ext uri="{FF2B5EF4-FFF2-40B4-BE49-F238E27FC236}">
                    <a16:creationId xmlns:a16="http://schemas.microsoft.com/office/drawing/2014/main" xmlns="" id="{8C163460-13D6-8149-9E5E-A26F00DE031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73" name="Oval 2">
                <a:extLst>
                  <a:ext uri="{FF2B5EF4-FFF2-40B4-BE49-F238E27FC236}">
                    <a16:creationId xmlns:a16="http://schemas.microsoft.com/office/drawing/2014/main" xmlns="" id="{8EC858FA-893D-C244-834D-CC7BC10B8F25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60" name="Group 359">
              <a:extLst>
                <a:ext uri="{FF2B5EF4-FFF2-40B4-BE49-F238E27FC236}">
                  <a16:creationId xmlns:a16="http://schemas.microsoft.com/office/drawing/2014/main" xmlns="" id="{50A4EF5A-BE54-9546-82DD-6894F162F930}"/>
                </a:ext>
              </a:extLst>
            </p:cNvPr>
            <p:cNvGrpSpPr/>
            <p:nvPr/>
          </p:nvGrpSpPr>
          <p:grpSpPr>
            <a:xfrm>
              <a:off x="5769628" y="2430689"/>
              <a:ext cx="301648" cy="301651"/>
              <a:chOff x="3009044" y="1066117"/>
              <a:chExt cx="697493" cy="697499"/>
            </a:xfrm>
          </p:grpSpPr>
          <p:sp>
            <p:nvSpPr>
              <p:cNvPr id="270" name="Oval 360">
                <a:extLst>
                  <a:ext uri="{FF2B5EF4-FFF2-40B4-BE49-F238E27FC236}">
                    <a16:creationId xmlns:a16="http://schemas.microsoft.com/office/drawing/2014/main" xmlns="" id="{6516812C-D92E-F644-92F1-34D1AF97EF94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71" name="Oval 2">
                <a:extLst>
                  <a:ext uri="{FF2B5EF4-FFF2-40B4-BE49-F238E27FC236}">
                    <a16:creationId xmlns:a16="http://schemas.microsoft.com/office/drawing/2014/main" xmlns="" id="{9FEDAACC-5C13-A742-AAF7-939CA4D1558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61" name="Group 362">
              <a:extLst>
                <a:ext uri="{FF2B5EF4-FFF2-40B4-BE49-F238E27FC236}">
                  <a16:creationId xmlns:a16="http://schemas.microsoft.com/office/drawing/2014/main" xmlns="" id="{1C600939-160F-E44C-B676-5787B94DD803}"/>
                </a:ext>
              </a:extLst>
            </p:cNvPr>
            <p:cNvGrpSpPr/>
            <p:nvPr/>
          </p:nvGrpSpPr>
          <p:grpSpPr>
            <a:xfrm>
              <a:off x="5480755" y="3244249"/>
              <a:ext cx="301648" cy="301651"/>
              <a:chOff x="3009044" y="1066117"/>
              <a:chExt cx="697493" cy="697499"/>
            </a:xfrm>
          </p:grpSpPr>
          <p:sp>
            <p:nvSpPr>
              <p:cNvPr id="268" name="Oval 363">
                <a:extLst>
                  <a:ext uri="{FF2B5EF4-FFF2-40B4-BE49-F238E27FC236}">
                    <a16:creationId xmlns:a16="http://schemas.microsoft.com/office/drawing/2014/main" xmlns="" id="{37282DB2-A9C6-BD46-B0D2-F9ADEED1410A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69" name="Oval 2">
                <a:extLst>
                  <a:ext uri="{FF2B5EF4-FFF2-40B4-BE49-F238E27FC236}">
                    <a16:creationId xmlns:a16="http://schemas.microsoft.com/office/drawing/2014/main" xmlns="" id="{BDF54959-6091-1142-B8A3-ACE4743CD5A9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62" name="Group 365">
              <a:extLst>
                <a:ext uri="{FF2B5EF4-FFF2-40B4-BE49-F238E27FC236}">
                  <a16:creationId xmlns:a16="http://schemas.microsoft.com/office/drawing/2014/main" xmlns="" id="{4833B2E2-B2A8-454A-85F2-D23DA03C08B3}"/>
                </a:ext>
              </a:extLst>
            </p:cNvPr>
            <p:cNvGrpSpPr/>
            <p:nvPr/>
          </p:nvGrpSpPr>
          <p:grpSpPr>
            <a:xfrm>
              <a:off x="4361618" y="2184067"/>
              <a:ext cx="301648" cy="301651"/>
              <a:chOff x="3009044" y="1066117"/>
              <a:chExt cx="697493" cy="697499"/>
            </a:xfrm>
          </p:grpSpPr>
          <p:sp>
            <p:nvSpPr>
              <p:cNvPr id="266" name="Oval 366">
                <a:extLst>
                  <a:ext uri="{FF2B5EF4-FFF2-40B4-BE49-F238E27FC236}">
                    <a16:creationId xmlns:a16="http://schemas.microsoft.com/office/drawing/2014/main" xmlns="" id="{375361B7-0983-0640-96E9-8914F456E21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67" name="Oval 2">
                <a:extLst>
                  <a:ext uri="{FF2B5EF4-FFF2-40B4-BE49-F238E27FC236}">
                    <a16:creationId xmlns:a16="http://schemas.microsoft.com/office/drawing/2014/main" xmlns="" id="{A683EE51-24B0-A84D-AAD2-F258594E5D3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63" name="Group 368">
              <a:extLst>
                <a:ext uri="{FF2B5EF4-FFF2-40B4-BE49-F238E27FC236}">
                  <a16:creationId xmlns:a16="http://schemas.microsoft.com/office/drawing/2014/main" xmlns="" id="{BF25E8B0-32E9-FC4F-BE12-F80669009211}"/>
                </a:ext>
              </a:extLst>
            </p:cNvPr>
            <p:cNvGrpSpPr/>
            <p:nvPr/>
          </p:nvGrpSpPr>
          <p:grpSpPr>
            <a:xfrm>
              <a:off x="5039586" y="3461347"/>
              <a:ext cx="301648" cy="301651"/>
              <a:chOff x="3009044" y="1066117"/>
              <a:chExt cx="697493" cy="697499"/>
            </a:xfrm>
          </p:grpSpPr>
          <p:sp>
            <p:nvSpPr>
              <p:cNvPr id="264" name="Oval 369">
                <a:extLst>
                  <a:ext uri="{FF2B5EF4-FFF2-40B4-BE49-F238E27FC236}">
                    <a16:creationId xmlns:a16="http://schemas.microsoft.com/office/drawing/2014/main" xmlns="" id="{6A286BEF-3A19-6548-B670-5A3EDBD4CCE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65" name="Oval 2">
                <a:extLst>
                  <a:ext uri="{FF2B5EF4-FFF2-40B4-BE49-F238E27FC236}">
                    <a16:creationId xmlns:a16="http://schemas.microsoft.com/office/drawing/2014/main" xmlns="" id="{9C6AD8C7-D49B-8A48-B5C1-9D289636969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</p:grpSp>
      <p:cxnSp>
        <p:nvCxnSpPr>
          <p:cNvPr id="301" name="Gerade Verbindung mit Pfeil 300"/>
          <p:cNvCxnSpPr/>
          <p:nvPr/>
        </p:nvCxnSpPr>
        <p:spPr>
          <a:xfrm>
            <a:off x="935555" y="2149814"/>
            <a:ext cx="6306334" cy="0"/>
          </a:xfrm>
          <a:prstGeom prst="straightConnector1">
            <a:avLst/>
          </a:prstGeom>
          <a:ln w="57150"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Textfeld 301"/>
          <p:cNvSpPr txBox="1"/>
          <p:nvPr/>
        </p:nvSpPr>
        <p:spPr>
          <a:xfrm>
            <a:off x="891059" y="1819394"/>
            <a:ext cx="119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story</a:t>
            </a:r>
            <a:endParaRPr lang="de-DE" dirty="0"/>
          </a:p>
        </p:txBody>
      </p:sp>
      <p:cxnSp>
        <p:nvCxnSpPr>
          <p:cNvPr id="303" name="Gerade Verbindung mit Pfeil 302"/>
          <p:cNvCxnSpPr/>
          <p:nvPr/>
        </p:nvCxnSpPr>
        <p:spPr>
          <a:xfrm>
            <a:off x="935555" y="1761026"/>
            <a:ext cx="6306334" cy="0"/>
          </a:xfrm>
          <a:prstGeom prst="straightConnector1">
            <a:avLst/>
          </a:prstGeom>
          <a:ln w="57150"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feld 304"/>
          <p:cNvSpPr txBox="1"/>
          <p:nvPr/>
        </p:nvSpPr>
        <p:spPr>
          <a:xfrm>
            <a:off x="891059" y="1429478"/>
            <a:ext cx="106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story</a:t>
            </a:r>
            <a:endParaRPr lang="de-DE" dirty="0"/>
          </a:p>
        </p:txBody>
      </p:sp>
      <p:sp>
        <p:nvSpPr>
          <p:cNvPr id="306" name="Rechteck 305"/>
          <p:cNvSpPr/>
          <p:nvPr/>
        </p:nvSpPr>
        <p:spPr>
          <a:xfrm>
            <a:off x="2487729" y="1546859"/>
            <a:ext cx="247338" cy="4111927"/>
          </a:xfrm>
          <a:prstGeom prst="rect">
            <a:avLst/>
          </a:prstGeom>
          <a:noFill/>
          <a:ln w="349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7" name="Rechteck 306"/>
          <p:cNvSpPr/>
          <p:nvPr/>
        </p:nvSpPr>
        <p:spPr>
          <a:xfrm>
            <a:off x="2770973" y="1546859"/>
            <a:ext cx="247338" cy="4111927"/>
          </a:xfrm>
          <a:prstGeom prst="rect">
            <a:avLst/>
          </a:prstGeom>
          <a:noFill/>
          <a:ln w="349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8" name="Textfeld 307"/>
          <p:cNvSpPr txBox="1"/>
          <p:nvPr/>
        </p:nvSpPr>
        <p:spPr>
          <a:xfrm>
            <a:off x="2762637" y="5673475"/>
            <a:ext cx="889731" cy="36933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Test </a:t>
            </a:r>
            <a:r>
              <a:rPr lang="de-DE" dirty="0" err="1" smtClean="0"/>
              <a:t>set</a:t>
            </a:r>
            <a:endParaRPr lang="de-DE" dirty="0"/>
          </a:p>
        </p:txBody>
      </p:sp>
      <p:sp>
        <p:nvSpPr>
          <p:cNvPr id="309" name="Textfeld 308"/>
          <p:cNvSpPr txBox="1"/>
          <p:nvPr/>
        </p:nvSpPr>
        <p:spPr>
          <a:xfrm>
            <a:off x="948459" y="5676345"/>
            <a:ext cx="1785745" cy="3693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Development </a:t>
            </a:r>
            <a:r>
              <a:rPr lang="de-DE" dirty="0" err="1" smtClean="0"/>
              <a:t>set</a:t>
            </a:r>
            <a:endParaRPr lang="de-DE" dirty="0"/>
          </a:p>
        </p:txBody>
      </p:sp>
      <p:sp>
        <p:nvSpPr>
          <p:cNvPr id="310" name="Textfeld 309"/>
          <p:cNvSpPr txBox="1"/>
          <p:nvPr/>
        </p:nvSpPr>
        <p:spPr>
          <a:xfrm>
            <a:off x="865263" y="2545828"/>
            <a:ext cx="1020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EEG </a:t>
            </a:r>
            <a:r>
              <a:rPr lang="de-DE" dirty="0" err="1" smtClean="0"/>
              <a:t>data</a:t>
            </a:r>
            <a:endParaRPr lang="de-DE" dirty="0"/>
          </a:p>
        </p:txBody>
      </p:sp>
      <p:sp>
        <p:nvSpPr>
          <p:cNvPr id="316" name="Textfeld 315"/>
          <p:cNvSpPr txBox="1"/>
          <p:nvPr/>
        </p:nvSpPr>
        <p:spPr>
          <a:xfrm>
            <a:off x="865580" y="3223481"/>
            <a:ext cx="1020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EEG </a:t>
            </a:r>
            <a:r>
              <a:rPr lang="de-DE" dirty="0" err="1" smtClean="0"/>
              <a:t>data</a:t>
            </a:r>
            <a:endParaRPr lang="de-DE" dirty="0"/>
          </a:p>
        </p:txBody>
      </p:sp>
      <p:sp>
        <p:nvSpPr>
          <p:cNvPr id="317" name="Textfeld 316"/>
          <p:cNvSpPr txBox="1"/>
          <p:nvPr/>
        </p:nvSpPr>
        <p:spPr>
          <a:xfrm>
            <a:off x="865580" y="3895160"/>
            <a:ext cx="1020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EEG </a:t>
            </a:r>
            <a:r>
              <a:rPr lang="de-DE" dirty="0" err="1" smtClean="0"/>
              <a:t>data</a:t>
            </a:r>
            <a:endParaRPr lang="de-DE" dirty="0"/>
          </a:p>
        </p:txBody>
      </p:sp>
      <p:sp>
        <p:nvSpPr>
          <p:cNvPr id="318" name="Textfeld 317"/>
          <p:cNvSpPr txBox="1"/>
          <p:nvPr/>
        </p:nvSpPr>
        <p:spPr>
          <a:xfrm>
            <a:off x="865580" y="4574459"/>
            <a:ext cx="1020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EEG </a:t>
            </a:r>
            <a:r>
              <a:rPr lang="de-DE" dirty="0" err="1" smtClean="0"/>
              <a:t>data</a:t>
            </a:r>
            <a:endParaRPr lang="de-DE" dirty="0"/>
          </a:p>
        </p:txBody>
      </p:sp>
      <p:sp>
        <p:nvSpPr>
          <p:cNvPr id="319" name="Textfeld 318"/>
          <p:cNvSpPr txBox="1"/>
          <p:nvPr/>
        </p:nvSpPr>
        <p:spPr>
          <a:xfrm>
            <a:off x="865580" y="5238518"/>
            <a:ext cx="1020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EEG </a:t>
            </a:r>
            <a:r>
              <a:rPr lang="de-DE" dirty="0" err="1" smtClean="0"/>
              <a:t>data</a:t>
            </a:r>
            <a:endParaRPr lang="de-DE" dirty="0"/>
          </a:p>
        </p:txBody>
      </p:sp>
      <p:sp>
        <p:nvSpPr>
          <p:cNvPr id="320" name="Textfeld 319"/>
          <p:cNvSpPr txBox="1"/>
          <p:nvPr/>
        </p:nvSpPr>
        <p:spPr>
          <a:xfrm>
            <a:off x="6480241" y="1244812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50 min</a:t>
            </a:r>
            <a:endParaRPr lang="de-DE" dirty="0"/>
          </a:p>
        </p:txBody>
      </p:sp>
      <p:cxnSp>
        <p:nvCxnSpPr>
          <p:cNvPr id="322" name="Gerader Verbinder 321"/>
          <p:cNvCxnSpPr/>
          <p:nvPr/>
        </p:nvCxnSpPr>
        <p:spPr>
          <a:xfrm flipV="1">
            <a:off x="7241888" y="1244812"/>
            <a:ext cx="0" cy="4428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feld 322"/>
          <p:cNvSpPr txBox="1"/>
          <p:nvPr/>
        </p:nvSpPr>
        <p:spPr>
          <a:xfrm>
            <a:off x="2423958" y="1191584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2</a:t>
            </a:r>
            <a:r>
              <a:rPr lang="de-DE" sz="1600" dirty="0" smtClean="0"/>
              <a:t> min</a:t>
            </a:r>
            <a:endParaRPr lang="de-DE" sz="1600" dirty="0"/>
          </a:p>
        </p:txBody>
      </p:sp>
      <p:sp>
        <p:nvSpPr>
          <p:cNvPr id="325" name="Bogen 324"/>
          <p:cNvSpPr/>
          <p:nvPr/>
        </p:nvSpPr>
        <p:spPr>
          <a:xfrm>
            <a:off x="2762637" y="1078643"/>
            <a:ext cx="574363" cy="914400"/>
          </a:xfrm>
          <a:prstGeom prst="arc">
            <a:avLst>
              <a:gd name="adj1" fmla="val 13593450"/>
              <a:gd name="adj2" fmla="val 1895750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6" name="Textfeld 325"/>
          <p:cNvSpPr txBox="1"/>
          <p:nvPr/>
        </p:nvSpPr>
        <p:spPr>
          <a:xfrm>
            <a:off x="3234200" y="1024038"/>
            <a:ext cx="2129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Cross-validation </a:t>
            </a:r>
            <a:r>
              <a:rPr lang="de-DE" dirty="0" err="1" smtClean="0"/>
              <a:t>step</a:t>
            </a:r>
            <a:endParaRPr lang="de-DE" dirty="0"/>
          </a:p>
        </p:txBody>
      </p:sp>
      <p:sp>
        <p:nvSpPr>
          <p:cNvPr id="327" name="Textfeld 326"/>
          <p:cNvSpPr txBox="1"/>
          <p:nvPr/>
        </p:nvSpPr>
        <p:spPr>
          <a:xfrm>
            <a:off x="7557255" y="1184469"/>
            <a:ext cx="4497033" cy="522989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2400" dirty="0" smtClean="0"/>
              <a:t>Data of all 16 participants is pooled</a:t>
            </a:r>
          </a:p>
          <a:p>
            <a:r>
              <a:rPr lang="en-US" sz="2400" dirty="0" smtClean="0"/>
              <a:t>16 * 50 min = 800 min data</a:t>
            </a:r>
          </a:p>
          <a:p>
            <a:r>
              <a:rPr lang="en-US" sz="2400" dirty="0" smtClean="0"/>
              <a:t>32 min excluded from training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16 min development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16 min test set</a:t>
            </a:r>
          </a:p>
          <a:p>
            <a:endParaRPr lang="en-US" sz="2400" dirty="0" smtClean="0"/>
          </a:p>
          <a:p>
            <a:r>
              <a:rPr lang="en-US" sz="2400" dirty="0" smtClean="0"/>
              <a:t>DNN </a:t>
            </a:r>
            <a:r>
              <a:rPr lang="en-US" sz="2400" dirty="0"/>
              <a:t>training until no improvement on </a:t>
            </a:r>
            <a:r>
              <a:rPr lang="en-US" sz="2400" dirty="0" smtClean="0"/>
              <a:t>development set </a:t>
            </a:r>
            <a:r>
              <a:rPr lang="en-US" sz="2400" dirty="0"/>
              <a:t>for 10 training epochs</a:t>
            </a:r>
          </a:p>
          <a:p>
            <a:endParaRPr lang="en-US" sz="2400" dirty="0" smtClean="0"/>
          </a:p>
          <a:p>
            <a:r>
              <a:rPr lang="en-US" sz="2400" dirty="0" smtClean="0"/>
              <a:t>25 cross-validation steps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cxnSp>
        <p:nvCxnSpPr>
          <p:cNvPr id="8" name="Gerader Verbinder 7"/>
          <p:cNvCxnSpPr/>
          <p:nvPr/>
        </p:nvCxnSpPr>
        <p:spPr>
          <a:xfrm flipV="1">
            <a:off x="2483718" y="1244812"/>
            <a:ext cx="0" cy="297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Gerader Verbinder 311"/>
          <p:cNvCxnSpPr/>
          <p:nvPr/>
        </p:nvCxnSpPr>
        <p:spPr>
          <a:xfrm flipH="1" flipV="1">
            <a:off x="3018311" y="1244812"/>
            <a:ext cx="7218" cy="297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70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 animBg="1"/>
      <p:bldP spid="307" grpId="0" animBg="1"/>
      <p:bldP spid="308" grpId="0" animBg="1"/>
      <p:bldP spid="309" grpId="0" animBg="1"/>
      <p:bldP spid="323" grpId="0"/>
      <p:bldP spid="325" grpId="0" animBg="1"/>
      <p:bldP spid="3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4534"/>
            <a:ext cx="10515600" cy="1325563"/>
          </a:xfrm>
        </p:spPr>
        <p:txBody>
          <a:bodyPr/>
          <a:lstStyle/>
          <a:p>
            <a:r>
              <a:rPr lang="de-DE" dirty="0" err="1"/>
              <a:t>Sanity</a:t>
            </a:r>
            <a:r>
              <a:rPr lang="de-DE" dirty="0"/>
              <a:t> Check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F83F-7E34-4E89-9C35-317861EB0E16}" type="datetime1">
              <a:rPr lang="de-DE" smtClean="0"/>
              <a:t>22.05.2018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935555" y="2316152"/>
            <a:ext cx="6306334" cy="53405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38">
            <a:extLst>
              <a:ext uri="{FF2B5EF4-FFF2-40B4-BE49-F238E27FC236}">
                <a16:creationId xmlns:a16="http://schemas.microsoft.com/office/drawing/2014/main" xmlns="" id="{C9F54263-E864-434B-A40B-4757988E115D}"/>
              </a:ext>
            </a:extLst>
          </p:cNvPr>
          <p:cNvGrpSpPr/>
          <p:nvPr/>
        </p:nvGrpSpPr>
        <p:grpSpPr>
          <a:xfrm flipH="1">
            <a:off x="175234" y="2307949"/>
            <a:ext cx="537772" cy="540193"/>
            <a:chOff x="2711450" y="966950"/>
            <a:chExt cx="4178296" cy="4197107"/>
          </a:xfrm>
        </p:grpSpPr>
        <p:grpSp>
          <p:nvGrpSpPr>
            <p:cNvPr id="11" name="Group 2">
              <a:extLst>
                <a:ext uri="{FF2B5EF4-FFF2-40B4-BE49-F238E27FC236}">
                  <a16:creationId xmlns:a16="http://schemas.microsoft.com/office/drawing/2014/main" xmlns="" id="{52BF6B97-749C-1945-A79D-1728145C94DE}"/>
                </a:ext>
              </a:extLst>
            </p:cNvPr>
            <p:cNvGrpSpPr/>
            <p:nvPr/>
          </p:nvGrpSpPr>
          <p:grpSpPr>
            <a:xfrm>
              <a:off x="2711450" y="966950"/>
              <a:ext cx="4169276" cy="4197107"/>
              <a:chOff x="1014903" y="1952464"/>
              <a:chExt cx="1035293" cy="1042204"/>
            </a:xfrm>
          </p:grpSpPr>
          <p:sp>
            <p:nvSpPr>
              <p:cNvPr id="60" name="Freihandform 32"/>
              <p:cNvSpPr/>
              <p:nvPr/>
            </p:nvSpPr>
            <p:spPr>
              <a:xfrm flipH="1">
                <a:off x="1014903" y="1952464"/>
                <a:ext cx="1035293" cy="1042204"/>
              </a:xfrm>
              <a:custGeom>
                <a:avLst/>
                <a:gdLst>
                  <a:gd name="connsiteX0" fmla="*/ 0 w 3262006"/>
                  <a:gd name="connsiteY0" fmla="*/ 3181607 h 3329774"/>
                  <a:gd name="connsiteX1" fmla="*/ 431800 w 3262006"/>
                  <a:gd name="connsiteY1" fmla="*/ 2682074 h 3329774"/>
                  <a:gd name="connsiteX2" fmla="*/ 563033 w 3262006"/>
                  <a:gd name="connsiteY2" fmla="*/ 2542374 h 3329774"/>
                  <a:gd name="connsiteX3" fmla="*/ 630766 w 3262006"/>
                  <a:gd name="connsiteY3" fmla="*/ 2415374 h 3329774"/>
                  <a:gd name="connsiteX4" fmla="*/ 664633 w 3262006"/>
                  <a:gd name="connsiteY4" fmla="*/ 2305307 h 3329774"/>
                  <a:gd name="connsiteX5" fmla="*/ 690033 w 3262006"/>
                  <a:gd name="connsiteY5" fmla="*/ 2165607 h 3329774"/>
                  <a:gd name="connsiteX6" fmla="*/ 677333 w 3262006"/>
                  <a:gd name="connsiteY6" fmla="*/ 1996274 h 3329774"/>
                  <a:gd name="connsiteX7" fmla="*/ 579966 w 3262006"/>
                  <a:gd name="connsiteY7" fmla="*/ 1666074 h 3329774"/>
                  <a:gd name="connsiteX8" fmla="*/ 529166 w 3262006"/>
                  <a:gd name="connsiteY8" fmla="*/ 1407840 h 3329774"/>
                  <a:gd name="connsiteX9" fmla="*/ 541866 w 3262006"/>
                  <a:gd name="connsiteY9" fmla="*/ 1191940 h 3329774"/>
                  <a:gd name="connsiteX10" fmla="*/ 567266 w 3262006"/>
                  <a:gd name="connsiteY10" fmla="*/ 908307 h 3329774"/>
                  <a:gd name="connsiteX11" fmla="*/ 651933 w 3262006"/>
                  <a:gd name="connsiteY11" fmla="*/ 658540 h 3329774"/>
                  <a:gd name="connsiteX12" fmla="*/ 770466 w 3262006"/>
                  <a:gd name="connsiteY12" fmla="*/ 472274 h 3329774"/>
                  <a:gd name="connsiteX13" fmla="*/ 880533 w 3262006"/>
                  <a:gd name="connsiteY13" fmla="*/ 357974 h 3329774"/>
                  <a:gd name="connsiteX14" fmla="*/ 1155700 w 3262006"/>
                  <a:gd name="connsiteY14" fmla="*/ 146307 h 3329774"/>
                  <a:gd name="connsiteX15" fmla="*/ 1308100 w 3262006"/>
                  <a:gd name="connsiteY15" fmla="*/ 74340 h 3329774"/>
                  <a:gd name="connsiteX16" fmla="*/ 1477433 w 3262006"/>
                  <a:gd name="connsiteY16" fmla="*/ 27774 h 3329774"/>
                  <a:gd name="connsiteX17" fmla="*/ 1625600 w 3262006"/>
                  <a:gd name="connsiteY17" fmla="*/ 6607 h 3329774"/>
                  <a:gd name="connsiteX18" fmla="*/ 1828800 w 3262006"/>
                  <a:gd name="connsiteY18" fmla="*/ 2374 h 3329774"/>
                  <a:gd name="connsiteX19" fmla="*/ 2053166 w 3262006"/>
                  <a:gd name="connsiteY19" fmla="*/ 40474 h 3329774"/>
                  <a:gd name="connsiteX20" fmla="*/ 2345266 w 3262006"/>
                  <a:gd name="connsiteY20" fmla="*/ 142074 h 3329774"/>
                  <a:gd name="connsiteX21" fmla="*/ 2552700 w 3262006"/>
                  <a:gd name="connsiteY21" fmla="*/ 260607 h 3329774"/>
                  <a:gd name="connsiteX22" fmla="*/ 2688166 w 3262006"/>
                  <a:gd name="connsiteY22" fmla="*/ 353740 h 3329774"/>
                  <a:gd name="connsiteX23" fmla="*/ 2823633 w 3262006"/>
                  <a:gd name="connsiteY23" fmla="*/ 459574 h 3329774"/>
                  <a:gd name="connsiteX24" fmla="*/ 2988733 w 3262006"/>
                  <a:gd name="connsiteY24" fmla="*/ 637374 h 3329774"/>
                  <a:gd name="connsiteX25" fmla="*/ 3090333 w 3262006"/>
                  <a:gd name="connsiteY25" fmla="*/ 794007 h 3329774"/>
                  <a:gd name="connsiteX26" fmla="*/ 3145366 w 3262006"/>
                  <a:gd name="connsiteY26" fmla="*/ 946407 h 3329774"/>
                  <a:gd name="connsiteX27" fmla="*/ 3162300 w 3262006"/>
                  <a:gd name="connsiteY27" fmla="*/ 1149607 h 3329774"/>
                  <a:gd name="connsiteX28" fmla="*/ 3170766 w 3262006"/>
                  <a:gd name="connsiteY28" fmla="*/ 1285074 h 3329774"/>
                  <a:gd name="connsiteX29" fmla="*/ 3179233 w 3262006"/>
                  <a:gd name="connsiteY29" fmla="*/ 1458640 h 3329774"/>
                  <a:gd name="connsiteX30" fmla="*/ 3170766 w 3262006"/>
                  <a:gd name="connsiteY30" fmla="*/ 1606807 h 3329774"/>
                  <a:gd name="connsiteX31" fmla="*/ 3077633 w 3262006"/>
                  <a:gd name="connsiteY31" fmla="*/ 1716874 h 3329774"/>
                  <a:gd name="connsiteX32" fmla="*/ 3136900 w 3262006"/>
                  <a:gd name="connsiteY32" fmla="*/ 1903140 h 3329774"/>
                  <a:gd name="connsiteX33" fmla="*/ 3179233 w 3262006"/>
                  <a:gd name="connsiteY33" fmla="*/ 2051307 h 3329774"/>
                  <a:gd name="connsiteX34" fmla="*/ 3238500 w 3262006"/>
                  <a:gd name="connsiteY34" fmla="*/ 2131740 h 3329774"/>
                  <a:gd name="connsiteX35" fmla="*/ 3259666 w 3262006"/>
                  <a:gd name="connsiteY35" fmla="*/ 2229107 h 3329774"/>
                  <a:gd name="connsiteX36" fmla="*/ 3187700 w 3262006"/>
                  <a:gd name="connsiteY36" fmla="*/ 2318007 h 3329774"/>
                  <a:gd name="connsiteX37" fmla="*/ 3035300 w 3262006"/>
                  <a:gd name="connsiteY37" fmla="*/ 2347640 h 3329774"/>
                  <a:gd name="connsiteX38" fmla="*/ 3018366 w 3262006"/>
                  <a:gd name="connsiteY38" fmla="*/ 2428074 h 3329774"/>
                  <a:gd name="connsiteX39" fmla="*/ 3031066 w 3262006"/>
                  <a:gd name="connsiteY39" fmla="*/ 2491574 h 3329774"/>
                  <a:gd name="connsiteX40" fmla="*/ 3009900 w 3262006"/>
                  <a:gd name="connsiteY40" fmla="*/ 2576240 h 3329774"/>
                  <a:gd name="connsiteX41" fmla="*/ 2963333 w 3262006"/>
                  <a:gd name="connsiteY41" fmla="*/ 2593174 h 3329774"/>
                  <a:gd name="connsiteX42" fmla="*/ 2950633 w 3262006"/>
                  <a:gd name="connsiteY42" fmla="*/ 2618574 h 3329774"/>
                  <a:gd name="connsiteX43" fmla="*/ 2971800 w 3262006"/>
                  <a:gd name="connsiteY43" fmla="*/ 2652440 h 3329774"/>
                  <a:gd name="connsiteX44" fmla="*/ 2984500 w 3262006"/>
                  <a:gd name="connsiteY44" fmla="*/ 2703240 h 3329774"/>
                  <a:gd name="connsiteX45" fmla="*/ 2967566 w 3262006"/>
                  <a:gd name="connsiteY45" fmla="*/ 2745574 h 3329774"/>
                  <a:gd name="connsiteX46" fmla="*/ 2899833 w 3262006"/>
                  <a:gd name="connsiteY46" fmla="*/ 2792140 h 3329774"/>
                  <a:gd name="connsiteX47" fmla="*/ 2819400 w 3262006"/>
                  <a:gd name="connsiteY47" fmla="*/ 2897974 h 3329774"/>
                  <a:gd name="connsiteX48" fmla="*/ 2832100 w 3262006"/>
                  <a:gd name="connsiteY48" fmla="*/ 3012274 h 3329774"/>
                  <a:gd name="connsiteX49" fmla="*/ 2806700 w 3262006"/>
                  <a:gd name="connsiteY49" fmla="*/ 3135040 h 3329774"/>
                  <a:gd name="connsiteX50" fmla="*/ 2751666 w 3262006"/>
                  <a:gd name="connsiteY50" fmla="*/ 3190074 h 3329774"/>
                  <a:gd name="connsiteX51" fmla="*/ 2628900 w 3262006"/>
                  <a:gd name="connsiteY51" fmla="*/ 3207007 h 3329774"/>
                  <a:gd name="connsiteX52" fmla="*/ 2400300 w 3262006"/>
                  <a:gd name="connsiteY52" fmla="*/ 3156207 h 3329774"/>
                  <a:gd name="connsiteX53" fmla="*/ 2222500 w 3262006"/>
                  <a:gd name="connsiteY53" fmla="*/ 3105407 h 3329774"/>
                  <a:gd name="connsiteX54" fmla="*/ 2108200 w 3262006"/>
                  <a:gd name="connsiteY54" fmla="*/ 3160440 h 3329774"/>
                  <a:gd name="connsiteX55" fmla="*/ 2053166 w 3262006"/>
                  <a:gd name="connsiteY55" fmla="*/ 3257807 h 3329774"/>
                  <a:gd name="connsiteX56" fmla="*/ 2057400 w 3262006"/>
                  <a:gd name="connsiteY56" fmla="*/ 3329774 h 3329774"/>
                  <a:gd name="connsiteX0" fmla="*/ 0 w 3312806"/>
                  <a:gd name="connsiteY0" fmla="*/ 3325541 h 3329774"/>
                  <a:gd name="connsiteX1" fmla="*/ 482600 w 3312806"/>
                  <a:gd name="connsiteY1" fmla="*/ 2682074 h 3329774"/>
                  <a:gd name="connsiteX2" fmla="*/ 613833 w 3312806"/>
                  <a:gd name="connsiteY2" fmla="*/ 2542374 h 3329774"/>
                  <a:gd name="connsiteX3" fmla="*/ 681566 w 3312806"/>
                  <a:gd name="connsiteY3" fmla="*/ 2415374 h 3329774"/>
                  <a:gd name="connsiteX4" fmla="*/ 715433 w 3312806"/>
                  <a:gd name="connsiteY4" fmla="*/ 2305307 h 3329774"/>
                  <a:gd name="connsiteX5" fmla="*/ 740833 w 3312806"/>
                  <a:gd name="connsiteY5" fmla="*/ 2165607 h 3329774"/>
                  <a:gd name="connsiteX6" fmla="*/ 728133 w 3312806"/>
                  <a:gd name="connsiteY6" fmla="*/ 1996274 h 3329774"/>
                  <a:gd name="connsiteX7" fmla="*/ 630766 w 3312806"/>
                  <a:gd name="connsiteY7" fmla="*/ 1666074 h 3329774"/>
                  <a:gd name="connsiteX8" fmla="*/ 579966 w 3312806"/>
                  <a:gd name="connsiteY8" fmla="*/ 1407840 h 3329774"/>
                  <a:gd name="connsiteX9" fmla="*/ 592666 w 3312806"/>
                  <a:gd name="connsiteY9" fmla="*/ 1191940 h 3329774"/>
                  <a:gd name="connsiteX10" fmla="*/ 618066 w 3312806"/>
                  <a:gd name="connsiteY10" fmla="*/ 908307 h 3329774"/>
                  <a:gd name="connsiteX11" fmla="*/ 702733 w 3312806"/>
                  <a:gd name="connsiteY11" fmla="*/ 658540 h 3329774"/>
                  <a:gd name="connsiteX12" fmla="*/ 821266 w 3312806"/>
                  <a:gd name="connsiteY12" fmla="*/ 472274 h 3329774"/>
                  <a:gd name="connsiteX13" fmla="*/ 931333 w 3312806"/>
                  <a:gd name="connsiteY13" fmla="*/ 357974 h 3329774"/>
                  <a:gd name="connsiteX14" fmla="*/ 1206500 w 3312806"/>
                  <a:gd name="connsiteY14" fmla="*/ 146307 h 3329774"/>
                  <a:gd name="connsiteX15" fmla="*/ 1358900 w 3312806"/>
                  <a:gd name="connsiteY15" fmla="*/ 74340 h 3329774"/>
                  <a:gd name="connsiteX16" fmla="*/ 1528233 w 3312806"/>
                  <a:gd name="connsiteY16" fmla="*/ 27774 h 3329774"/>
                  <a:gd name="connsiteX17" fmla="*/ 1676400 w 3312806"/>
                  <a:gd name="connsiteY17" fmla="*/ 6607 h 3329774"/>
                  <a:gd name="connsiteX18" fmla="*/ 1879600 w 3312806"/>
                  <a:gd name="connsiteY18" fmla="*/ 2374 h 3329774"/>
                  <a:gd name="connsiteX19" fmla="*/ 2103966 w 3312806"/>
                  <a:gd name="connsiteY19" fmla="*/ 40474 h 3329774"/>
                  <a:gd name="connsiteX20" fmla="*/ 2396066 w 3312806"/>
                  <a:gd name="connsiteY20" fmla="*/ 142074 h 3329774"/>
                  <a:gd name="connsiteX21" fmla="*/ 2603500 w 3312806"/>
                  <a:gd name="connsiteY21" fmla="*/ 260607 h 3329774"/>
                  <a:gd name="connsiteX22" fmla="*/ 2738966 w 3312806"/>
                  <a:gd name="connsiteY22" fmla="*/ 353740 h 3329774"/>
                  <a:gd name="connsiteX23" fmla="*/ 2874433 w 3312806"/>
                  <a:gd name="connsiteY23" fmla="*/ 459574 h 3329774"/>
                  <a:gd name="connsiteX24" fmla="*/ 3039533 w 3312806"/>
                  <a:gd name="connsiteY24" fmla="*/ 637374 h 3329774"/>
                  <a:gd name="connsiteX25" fmla="*/ 3141133 w 3312806"/>
                  <a:gd name="connsiteY25" fmla="*/ 794007 h 3329774"/>
                  <a:gd name="connsiteX26" fmla="*/ 3196166 w 3312806"/>
                  <a:gd name="connsiteY26" fmla="*/ 946407 h 3329774"/>
                  <a:gd name="connsiteX27" fmla="*/ 3213100 w 3312806"/>
                  <a:gd name="connsiteY27" fmla="*/ 1149607 h 3329774"/>
                  <a:gd name="connsiteX28" fmla="*/ 3221566 w 3312806"/>
                  <a:gd name="connsiteY28" fmla="*/ 1285074 h 3329774"/>
                  <a:gd name="connsiteX29" fmla="*/ 3230033 w 3312806"/>
                  <a:gd name="connsiteY29" fmla="*/ 1458640 h 3329774"/>
                  <a:gd name="connsiteX30" fmla="*/ 3221566 w 3312806"/>
                  <a:gd name="connsiteY30" fmla="*/ 1606807 h 3329774"/>
                  <a:gd name="connsiteX31" fmla="*/ 3128433 w 3312806"/>
                  <a:gd name="connsiteY31" fmla="*/ 1716874 h 3329774"/>
                  <a:gd name="connsiteX32" fmla="*/ 3187700 w 3312806"/>
                  <a:gd name="connsiteY32" fmla="*/ 1903140 h 3329774"/>
                  <a:gd name="connsiteX33" fmla="*/ 3230033 w 3312806"/>
                  <a:gd name="connsiteY33" fmla="*/ 2051307 h 3329774"/>
                  <a:gd name="connsiteX34" fmla="*/ 3289300 w 3312806"/>
                  <a:gd name="connsiteY34" fmla="*/ 2131740 h 3329774"/>
                  <a:gd name="connsiteX35" fmla="*/ 3310466 w 3312806"/>
                  <a:gd name="connsiteY35" fmla="*/ 2229107 h 3329774"/>
                  <a:gd name="connsiteX36" fmla="*/ 3238500 w 3312806"/>
                  <a:gd name="connsiteY36" fmla="*/ 2318007 h 3329774"/>
                  <a:gd name="connsiteX37" fmla="*/ 3086100 w 3312806"/>
                  <a:gd name="connsiteY37" fmla="*/ 2347640 h 3329774"/>
                  <a:gd name="connsiteX38" fmla="*/ 3069166 w 3312806"/>
                  <a:gd name="connsiteY38" fmla="*/ 2428074 h 3329774"/>
                  <a:gd name="connsiteX39" fmla="*/ 3081866 w 3312806"/>
                  <a:gd name="connsiteY39" fmla="*/ 2491574 h 3329774"/>
                  <a:gd name="connsiteX40" fmla="*/ 3060700 w 3312806"/>
                  <a:gd name="connsiteY40" fmla="*/ 2576240 h 3329774"/>
                  <a:gd name="connsiteX41" fmla="*/ 3014133 w 3312806"/>
                  <a:gd name="connsiteY41" fmla="*/ 2593174 h 3329774"/>
                  <a:gd name="connsiteX42" fmla="*/ 3001433 w 3312806"/>
                  <a:gd name="connsiteY42" fmla="*/ 2618574 h 3329774"/>
                  <a:gd name="connsiteX43" fmla="*/ 3022600 w 3312806"/>
                  <a:gd name="connsiteY43" fmla="*/ 2652440 h 3329774"/>
                  <a:gd name="connsiteX44" fmla="*/ 3035300 w 3312806"/>
                  <a:gd name="connsiteY44" fmla="*/ 2703240 h 3329774"/>
                  <a:gd name="connsiteX45" fmla="*/ 3018366 w 3312806"/>
                  <a:gd name="connsiteY45" fmla="*/ 2745574 h 3329774"/>
                  <a:gd name="connsiteX46" fmla="*/ 2950633 w 3312806"/>
                  <a:gd name="connsiteY46" fmla="*/ 2792140 h 3329774"/>
                  <a:gd name="connsiteX47" fmla="*/ 2870200 w 3312806"/>
                  <a:gd name="connsiteY47" fmla="*/ 2897974 h 3329774"/>
                  <a:gd name="connsiteX48" fmla="*/ 2882900 w 3312806"/>
                  <a:gd name="connsiteY48" fmla="*/ 3012274 h 3329774"/>
                  <a:gd name="connsiteX49" fmla="*/ 2857500 w 3312806"/>
                  <a:gd name="connsiteY49" fmla="*/ 3135040 h 3329774"/>
                  <a:gd name="connsiteX50" fmla="*/ 2802466 w 3312806"/>
                  <a:gd name="connsiteY50" fmla="*/ 3190074 h 3329774"/>
                  <a:gd name="connsiteX51" fmla="*/ 2679700 w 3312806"/>
                  <a:gd name="connsiteY51" fmla="*/ 3207007 h 3329774"/>
                  <a:gd name="connsiteX52" fmla="*/ 2451100 w 3312806"/>
                  <a:gd name="connsiteY52" fmla="*/ 3156207 h 3329774"/>
                  <a:gd name="connsiteX53" fmla="*/ 2273300 w 3312806"/>
                  <a:gd name="connsiteY53" fmla="*/ 3105407 h 3329774"/>
                  <a:gd name="connsiteX54" fmla="*/ 2159000 w 3312806"/>
                  <a:gd name="connsiteY54" fmla="*/ 3160440 h 3329774"/>
                  <a:gd name="connsiteX55" fmla="*/ 2103966 w 3312806"/>
                  <a:gd name="connsiteY55" fmla="*/ 3257807 h 3329774"/>
                  <a:gd name="connsiteX56" fmla="*/ 2108200 w 3312806"/>
                  <a:gd name="connsiteY56" fmla="*/ 3329774 h 3329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3312806" h="3329774">
                    <a:moveTo>
                      <a:pt x="0" y="3325541"/>
                    </a:moveTo>
                    <a:cubicBezTo>
                      <a:pt x="160867" y="3111052"/>
                      <a:pt x="380294" y="2812602"/>
                      <a:pt x="482600" y="2682074"/>
                    </a:cubicBezTo>
                    <a:cubicBezTo>
                      <a:pt x="584906" y="2551546"/>
                      <a:pt x="580672" y="2586824"/>
                      <a:pt x="613833" y="2542374"/>
                    </a:cubicBezTo>
                    <a:cubicBezTo>
                      <a:pt x="646994" y="2497924"/>
                      <a:pt x="664633" y="2454885"/>
                      <a:pt x="681566" y="2415374"/>
                    </a:cubicBezTo>
                    <a:cubicBezTo>
                      <a:pt x="698499" y="2375863"/>
                      <a:pt x="705555" y="2346935"/>
                      <a:pt x="715433" y="2305307"/>
                    </a:cubicBezTo>
                    <a:cubicBezTo>
                      <a:pt x="725311" y="2263679"/>
                      <a:pt x="738716" y="2217112"/>
                      <a:pt x="740833" y="2165607"/>
                    </a:cubicBezTo>
                    <a:cubicBezTo>
                      <a:pt x="742950" y="2114102"/>
                      <a:pt x="746477" y="2079529"/>
                      <a:pt x="728133" y="1996274"/>
                    </a:cubicBezTo>
                    <a:cubicBezTo>
                      <a:pt x="709789" y="1913019"/>
                      <a:pt x="655460" y="1764146"/>
                      <a:pt x="630766" y="1666074"/>
                    </a:cubicBezTo>
                    <a:cubicBezTo>
                      <a:pt x="606072" y="1568002"/>
                      <a:pt x="586316" y="1486862"/>
                      <a:pt x="579966" y="1407840"/>
                    </a:cubicBezTo>
                    <a:cubicBezTo>
                      <a:pt x="573616" y="1328818"/>
                      <a:pt x="586316" y="1275195"/>
                      <a:pt x="592666" y="1191940"/>
                    </a:cubicBezTo>
                    <a:cubicBezTo>
                      <a:pt x="599016" y="1108685"/>
                      <a:pt x="599722" y="997207"/>
                      <a:pt x="618066" y="908307"/>
                    </a:cubicBezTo>
                    <a:cubicBezTo>
                      <a:pt x="636410" y="819407"/>
                      <a:pt x="668866" y="731212"/>
                      <a:pt x="702733" y="658540"/>
                    </a:cubicBezTo>
                    <a:cubicBezTo>
                      <a:pt x="736600" y="585868"/>
                      <a:pt x="783166" y="522368"/>
                      <a:pt x="821266" y="472274"/>
                    </a:cubicBezTo>
                    <a:cubicBezTo>
                      <a:pt x="859366" y="422180"/>
                      <a:pt x="867127" y="412302"/>
                      <a:pt x="931333" y="357974"/>
                    </a:cubicBezTo>
                    <a:cubicBezTo>
                      <a:pt x="995539" y="303646"/>
                      <a:pt x="1135239" y="193579"/>
                      <a:pt x="1206500" y="146307"/>
                    </a:cubicBezTo>
                    <a:cubicBezTo>
                      <a:pt x="1277761" y="99035"/>
                      <a:pt x="1305278" y="94095"/>
                      <a:pt x="1358900" y="74340"/>
                    </a:cubicBezTo>
                    <a:cubicBezTo>
                      <a:pt x="1412522" y="54585"/>
                      <a:pt x="1475316" y="39063"/>
                      <a:pt x="1528233" y="27774"/>
                    </a:cubicBezTo>
                    <a:cubicBezTo>
                      <a:pt x="1581150" y="16485"/>
                      <a:pt x="1617839" y="10840"/>
                      <a:pt x="1676400" y="6607"/>
                    </a:cubicBezTo>
                    <a:cubicBezTo>
                      <a:pt x="1734961" y="2374"/>
                      <a:pt x="1808339" y="-3270"/>
                      <a:pt x="1879600" y="2374"/>
                    </a:cubicBezTo>
                    <a:cubicBezTo>
                      <a:pt x="1950861" y="8018"/>
                      <a:pt x="2017888" y="17191"/>
                      <a:pt x="2103966" y="40474"/>
                    </a:cubicBezTo>
                    <a:cubicBezTo>
                      <a:pt x="2190044" y="63757"/>
                      <a:pt x="2312810" y="105385"/>
                      <a:pt x="2396066" y="142074"/>
                    </a:cubicBezTo>
                    <a:cubicBezTo>
                      <a:pt x="2479322" y="178763"/>
                      <a:pt x="2546350" y="225329"/>
                      <a:pt x="2603500" y="260607"/>
                    </a:cubicBezTo>
                    <a:cubicBezTo>
                      <a:pt x="2660650" y="295885"/>
                      <a:pt x="2693811" y="320579"/>
                      <a:pt x="2738966" y="353740"/>
                    </a:cubicBezTo>
                    <a:cubicBezTo>
                      <a:pt x="2784122" y="386901"/>
                      <a:pt x="2824339" y="412302"/>
                      <a:pt x="2874433" y="459574"/>
                    </a:cubicBezTo>
                    <a:cubicBezTo>
                      <a:pt x="2924527" y="506846"/>
                      <a:pt x="2995083" y="581635"/>
                      <a:pt x="3039533" y="637374"/>
                    </a:cubicBezTo>
                    <a:cubicBezTo>
                      <a:pt x="3083983" y="693113"/>
                      <a:pt x="3115028" y="742501"/>
                      <a:pt x="3141133" y="794007"/>
                    </a:cubicBezTo>
                    <a:cubicBezTo>
                      <a:pt x="3167239" y="845512"/>
                      <a:pt x="3184171" y="887140"/>
                      <a:pt x="3196166" y="946407"/>
                    </a:cubicBezTo>
                    <a:cubicBezTo>
                      <a:pt x="3208161" y="1005674"/>
                      <a:pt x="3208867" y="1093162"/>
                      <a:pt x="3213100" y="1149607"/>
                    </a:cubicBezTo>
                    <a:cubicBezTo>
                      <a:pt x="3217333" y="1206052"/>
                      <a:pt x="3218744" y="1233568"/>
                      <a:pt x="3221566" y="1285074"/>
                    </a:cubicBezTo>
                    <a:cubicBezTo>
                      <a:pt x="3224388" y="1336579"/>
                      <a:pt x="3230033" y="1405018"/>
                      <a:pt x="3230033" y="1458640"/>
                    </a:cubicBezTo>
                    <a:cubicBezTo>
                      <a:pt x="3230033" y="1512262"/>
                      <a:pt x="3238499" y="1563768"/>
                      <a:pt x="3221566" y="1606807"/>
                    </a:cubicBezTo>
                    <a:cubicBezTo>
                      <a:pt x="3204633" y="1649846"/>
                      <a:pt x="3134077" y="1667485"/>
                      <a:pt x="3128433" y="1716874"/>
                    </a:cubicBezTo>
                    <a:cubicBezTo>
                      <a:pt x="3122789" y="1766263"/>
                      <a:pt x="3170767" y="1847401"/>
                      <a:pt x="3187700" y="1903140"/>
                    </a:cubicBezTo>
                    <a:cubicBezTo>
                      <a:pt x="3204633" y="1958879"/>
                      <a:pt x="3213100" y="2013207"/>
                      <a:pt x="3230033" y="2051307"/>
                    </a:cubicBezTo>
                    <a:cubicBezTo>
                      <a:pt x="3246966" y="2089407"/>
                      <a:pt x="3275895" y="2102107"/>
                      <a:pt x="3289300" y="2131740"/>
                    </a:cubicBezTo>
                    <a:cubicBezTo>
                      <a:pt x="3302705" y="2161373"/>
                      <a:pt x="3318933" y="2198063"/>
                      <a:pt x="3310466" y="2229107"/>
                    </a:cubicBezTo>
                    <a:cubicBezTo>
                      <a:pt x="3301999" y="2260151"/>
                      <a:pt x="3275894" y="2298251"/>
                      <a:pt x="3238500" y="2318007"/>
                    </a:cubicBezTo>
                    <a:cubicBezTo>
                      <a:pt x="3201106" y="2337762"/>
                      <a:pt x="3114322" y="2329295"/>
                      <a:pt x="3086100" y="2347640"/>
                    </a:cubicBezTo>
                    <a:cubicBezTo>
                      <a:pt x="3057878" y="2365984"/>
                      <a:pt x="3069872" y="2404085"/>
                      <a:pt x="3069166" y="2428074"/>
                    </a:cubicBezTo>
                    <a:cubicBezTo>
                      <a:pt x="3068460" y="2452063"/>
                      <a:pt x="3083277" y="2466880"/>
                      <a:pt x="3081866" y="2491574"/>
                    </a:cubicBezTo>
                    <a:cubicBezTo>
                      <a:pt x="3080455" y="2516268"/>
                      <a:pt x="3071989" y="2559307"/>
                      <a:pt x="3060700" y="2576240"/>
                    </a:cubicBezTo>
                    <a:cubicBezTo>
                      <a:pt x="3049411" y="2593173"/>
                      <a:pt x="3024011" y="2586118"/>
                      <a:pt x="3014133" y="2593174"/>
                    </a:cubicBezTo>
                    <a:cubicBezTo>
                      <a:pt x="3004255" y="2600230"/>
                      <a:pt x="3000022" y="2608696"/>
                      <a:pt x="3001433" y="2618574"/>
                    </a:cubicBezTo>
                    <a:cubicBezTo>
                      <a:pt x="3002844" y="2628452"/>
                      <a:pt x="3016956" y="2638329"/>
                      <a:pt x="3022600" y="2652440"/>
                    </a:cubicBezTo>
                    <a:cubicBezTo>
                      <a:pt x="3028245" y="2666551"/>
                      <a:pt x="3036006" y="2687718"/>
                      <a:pt x="3035300" y="2703240"/>
                    </a:cubicBezTo>
                    <a:cubicBezTo>
                      <a:pt x="3034594" y="2718762"/>
                      <a:pt x="3032477" y="2730757"/>
                      <a:pt x="3018366" y="2745574"/>
                    </a:cubicBezTo>
                    <a:cubicBezTo>
                      <a:pt x="3004255" y="2760391"/>
                      <a:pt x="2975327" y="2766740"/>
                      <a:pt x="2950633" y="2792140"/>
                    </a:cubicBezTo>
                    <a:cubicBezTo>
                      <a:pt x="2925939" y="2817540"/>
                      <a:pt x="2881489" y="2861285"/>
                      <a:pt x="2870200" y="2897974"/>
                    </a:cubicBezTo>
                    <a:cubicBezTo>
                      <a:pt x="2858911" y="2934663"/>
                      <a:pt x="2885017" y="2972763"/>
                      <a:pt x="2882900" y="3012274"/>
                    </a:cubicBezTo>
                    <a:cubicBezTo>
                      <a:pt x="2880783" y="3051785"/>
                      <a:pt x="2870906" y="3105407"/>
                      <a:pt x="2857500" y="3135040"/>
                    </a:cubicBezTo>
                    <a:cubicBezTo>
                      <a:pt x="2844094" y="3164673"/>
                      <a:pt x="2832099" y="3178079"/>
                      <a:pt x="2802466" y="3190074"/>
                    </a:cubicBezTo>
                    <a:cubicBezTo>
                      <a:pt x="2772833" y="3202069"/>
                      <a:pt x="2738261" y="3212652"/>
                      <a:pt x="2679700" y="3207007"/>
                    </a:cubicBezTo>
                    <a:cubicBezTo>
                      <a:pt x="2621139" y="3201363"/>
                      <a:pt x="2518833" y="3173140"/>
                      <a:pt x="2451100" y="3156207"/>
                    </a:cubicBezTo>
                    <a:cubicBezTo>
                      <a:pt x="2383367" y="3139274"/>
                      <a:pt x="2321983" y="3104701"/>
                      <a:pt x="2273300" y="3105407"/>
                    </a:cubicBezTo>
                    <a:cubicBezTo>
                      <a:pt x="2224617" y="3106112"/>
                      <a:pt x="2187222" y="3135040"/>
                      <a:pt x="2159000" y="3160440"/>
                    </a:cubicBezTo>
                    <a:cubicBezTo>
                      <a:pt x="2130778" y="3185840"/>
                      <a:pt x="2112433" y="3229585"/>
                      <a:pt x="2103966" y="3257807"/>
                    </a:cubicBezTo>
                    <a:cubicBezTo>
                      <a:pt x="2095499" y="3286029"/>
                      <a:pt x="2108200" y="3329774"/>
                      <a:pt x="2108200" y="3329774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61" name="Group 1">
                <a:extLst>
                  <a:ext uri="{FF2B5EF4-FFF2-40B4-BE49-F238E27FC236}">
                    <a16:creationId xmlns:a16="http://schemas.microsoft.com/office/drawing/2014/main" xmlns="" id="{0335FF66-993F-824C-934D-91D7E180FFBD}"/>
                  </a:ext>
                </a:extLst>
              </p:cNvPr>
              <p:cNvGrpSpPr/>
              <p:nvPr/>
            </p:nvGrpSpPr>
            <p:grpSpPr>
              <a:xfrm>
                <a:off x="1444117" y="2368374"/>
                <a:ext cx="153515" cy="304412"/>
                <a:chOff x="1444117" y="2368374"/>
                <a:chExt cx="153515" cy="304412"/>
              </a:xfrm>
              <a:effectLst/>
            </p:grpSpPr>
            <p:sp>
              <p:nvSpPr>
                <p:cNvPr id="62" name="Freihandform 9"/>
                <p:cNvSpPr/>
                <p:nvPr/>
              </p:nvSpPr>
              <p:spPr>
                <a:xfrm flipH="1">
                  <a:off x="1444117" y="2368374"/>
                  <a:ext cx="153515" cy="304412"/>
                </a:xfrm>
                <a:custGeom>
                  <a:avLst/>
                  <a:gdLst>
                    <a:gd name="connsiteX0" fmla="*/ 2047319 w 2155984"/>
                    <a:gd name="connsiteY0" fmla="*/ 4021611 h 4268615"/>
                    <a:gd name="connsiteX1" fmla="*/ 1897904 w 2155984"/>
                    <a:gd name="connsiteY1" fmla="*/ 4150655 h 4268615"/>
                    <a:gd name="connsiteX2" fmla="*/ 1755281 w 2155984"/>
                    <a:gd name="connsiteY2" fmla="*/ 4218572 h 4268615"/>
                    <a:gd name="connsiteX3" fmla="*/ 1633033 w 2155984"/>
                    <a:gd name="connsiteY3" fmla="*/ 4259323 h 4268615"/>
                    <a:gd name="connsiteX4" fmla="*/ 1510785 w 2155984"/>
                    <a:gd name="connsiteY4" fmla="*/ 4259323 h 4268615"/>
                    <a:gd name="connsiteX5" fmla="*/ 1273080 w 2155984"/>
                    <a:gd name="connsiteY5" fmla="*/ 4157446 h 4268615"/>
                    <a:gd name="connsiteX6" fmla="*/ 865586 w 2155984"/>
                    <a:gd name="connsiteY6" fmla="*/ 3845024 h 4268615"/>
                    <a:gd name="connsiteX7" fmla="*/ 587131 w 2155984"/>
                    <a:gd name="connsiteY7" fmla="*/ 3607312 h 4268615"/>
                    <a:gd name="connsiteX8" fmla="*/ 315468 w 2155984"/>
                    <a:gd name="connsiteY8" fmla="*/ 3349225 h 4268615"/>
                    <a:gd name="connsiteX9" fmla="*/ 200012 w 2155984"/>
                    <a:gd name="connsiteY9" fmla="*/ 3118304 h 4268615"/>
                    <a:gd name="connsiteX10" fmla="*/ 57389 w 2155984"/>
                    <a:gd name="connsiteY10" fmla="*/ 2418751 h 4268615"/>
                    <a:gd name="connsiteX11" fmla="*/ 3056 w 2155984"/>
                    <a:gd name="connsiteY11" fmla="*/ 1882200 h 4268615"/>
                    <a:gd name="connsiteX12" fmla="*/ 16639 w 2155984"/>
                    <a:gd name="connsiteY12" fmla="*/ 1372816 h 4268615"/>
                    <a:gd name="connsiteX13" fmla="*/ 98138 w 2155984"/>
                    <a:gd name="connsiteY13" fmla="*/ 999269 h 4268615"/>
                    <a:gd name="connsiteX14" fmla="*/ 288302 w 2155984"/>
                    <a:gd name="connsiteY14" fmla="*/ 571386 h 4268615"/>
                    <a:gd name="connsiteX15" fmla="*/ 437717 w 2155984"/>
                    <a:gd name="connsiteY15" fmla="*/ 381217 h 4268615"/>
                    <a:gd name="connsiteX16" fmla="*/ 722963 w 2155984"/>
                    <a:gd name="connsiteY16" fmla="*/ 157088 h 4268615"/>
                    <a:gd name="connsiteX17" fmla="*/ 974251 w 2155984"/>
                    <a:gd name="connsiteY17" fmla="*/ 55211 h 4268615"/>
                    <a:gd name="connsiteX18" fmla="*/ 1239122 w 2155984"/>
                    <a:gd name="connsiteY18" fmla="*/ 877 h 4268615"/>
                    <a:gd name="connsiteX19" fmla="*/ 1524368 w 2155984"/>
                    <a:gd name="connsiteY19" fmla="*/ 28044 h 4268615"/>
                    <a:gd name="connsiteX20" fmla="*/ 1762073 w 2155984"/>
                    <a:gd name="connsiteY20" fmla="*/ 109545 h 4268615"/>
                    <a:gd name="connsiteX21" fmla="*/ 1938654 w 2155984"/>
                    <a:gd name="connsiteY21" fmla="*/ 245381 h 4268615"/>
                    <a:gd name="connsiteX22" fmla="*/ 2088068 w 2155984"/>
                    <a:gd name="connsiteY22" fmla="*/ 421967 h 4268615"/>
                    <a:gd name="connsiteX23" fmla="*/ 2135609 w 2155984"/>
                    <a:gd name="connsiteY23" fmla="*/ 551011 h 4268615"/>
                    <a:gd name="connsiteX24" fmla="*/ 2155984 w 2155984"/>
                    <a:gd name="connsiteY24" fmla="*/ 652888 h 4268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155984" h="4268615">
                      <a:moveTo>
                        <a:pt x="2047319" y="4021611"/>
                      </a:moveTo>
                      <a:cubicBezTo>
                        <a:pt x="1996948" y="4069719"/>
                        <a:pt x="1946577" y="4117828"/>
                        <a:pt x="1897904" y="4150655"/>
                      </a:cubicBezTo>
                      <a:cubicBezTo>
                        <a:pt x="1849231" y="4183482"/>
                        <a:pt x="1799426" y="4200461"/>
                        <a:pt x="1755281" y="4218572"/>
                      </a:cubicBezTo>
                      <a:cubicBezTo>
                        <a:pt x="1711136" y="4236683"/>
                        <a:pt x="1673782" y="4252531"/>
                        <a:pt x="1633033" y="4259323"/>
                      </a:cubicBezTo>
                      <a:cubicBezTo>
                        <a:pt x="1592284" y="4266115"/>
                        <a:pt x="1570777" y="4276303"/>
                        <a:pt x="1510785" y="4259323"/>
                      </a:cubicBezTo>
                      <a:cubicBezTo>
                        <a:pt x="1450793" y="4242344"/>
                        <a:pt x="1380613" y="4226496"/>
                        <a:pt x="1273080" y="4157446"/>
                      </a:cubicBezTo>
                      <a:cubicBezTo>
                        <a:pt x="1165547" y="4088396"/>
                        <a:pt x="979911" y="3936713"/>
                        <a:pt x="865586" y="3845024"/>
                      </a:cubicBezTo>
                      <a:cubicBezTo>
                        <a:pt x="751261" y="3753335"/>
                        <a:pt x="678817" y="3689945"/>
                        <a:pt x="587131" y="3607312"/>
                      </a:cubicBezTo>
                      <a:cubicBezTo>
                        <a:pt x="495445" y="3524679"/>
                        <a:pt x="379988" y="3430726"/>
                        <a:pt x="315468" y="3349225"/>
                      </a:cubicBezTo>
                      <a:cubicBezTo>
                        <a:pt x="250948" y="3267724"/>
                        <a:pt x="243025" y="3273383"/>
                        <a:pt x="200012" y="3118304"/>
                      </a:cubicBezTo>
                      <a:cubicBezTo>
                        <a:pt x="156999" y="2963225"/>
                        <a:pt x="90215" y="2624768"/>
                        <a:pt x="57389" y="2418751"/>
                      </a:cubicBezTo>
                      <a:cubicBezTo>
                        <a:pt x="24563" y="2212734"/>
                        <a:pt x="9848" y="2056522"/>
                        <a:pt x="3056" y="1882200"/>
                      </a:cubicBezTo>
                      <a:cubicBezTo>
                        <a:pt x="-3736" y="1707877"/>
                        <a:pt x="792" y="1519971"/>
                        <a:pt x="16639" y="1372816"/>
                      </a:cubicBezTo>
                      <a:cubicBezTo>
                        <a:pt x="32486" y="1225661"/>
                        <a:pt x="52861" y="1132841"/>
                        <a:pt x="98138" y="999269"/>
                      </a:cubicBezTo>
                      <a:cubicBezTo>
                        <a:pt x="143415" y="865697"/>
                        <a:pt x="231705" y="674395"/>
                        <a:pt x="288302" y="571386"/>
                      </a:cubicBezTo>
                      <a:cubicBezTo>
                        <a:pt x="344898" y="468377"/>
                        <a:pt x="365273" y="450267"/>
                        <a:pt x="437717" y="381217"/>
                      </a:cubicBezTo>
                      <a:cubicBezTo>
                        <a:pt x="510160" y="312167"/>
                        <a:pt x="633541" y="211422"/>
                        <a:pt x="722963" y="157088"/>
                      </a:cubicBezTo>
                      <a:cubicBezTo>
                        <a:pt x="812385" y="102754"/>
                        <a:pt x="888224" y="81246"/>
                        <a:pt x="974251" y="55211"/>
                      </a:cubicBezTo>
                      <a:cubicBezTo>
                        <a:pt x="1060277" y="29176"/>
                        <a:pt x="1147436" y="5405"/>
                        <a:pt x="1239122" y="877"/>
                      </a:cubicBezTo>
                      <a:cubicBezTo>
                        <a:pt x="1330808" y="-3651"/>
                        <a:pt x="1437209" y="9933"/>
                        <a:pt x="1524368" y="28044"/>
                      </a:cubicBezTo>
                      <a:cubicBezTo>
                        <a:pt x="1611527" y="46155"/>
                        <a:pt x="1693025" y="73322"/>
                        <a:pt x="1762073" y="109545"/>
                      </a:cubicBezTo>
                      <a:cubicBezTo>
                        <a:pt x="1831121" y="145768"/>
                        <a:pt x="1884322" y="193311"/>
                        <a:pt x="1938654" y="245381"/>
                      </a:cubicBezTo>
                      <a:cubicBezTo>
                        <a:pt x="1992986" y="297451"/>
                        <a:pt x="2055242" y="371029"/>
                        <a:pt x="2088068" y="421967"/>
                      </a:cubicBezTo>
                      <a:cubicBezTo>
                        <a:pt x="2120894" y="472905"/>
                        <a:pt x="2124290" y="512524"/>
                        <a:pt x="2135609" y="551011"/>
                      </a:cubicBezTo>
                      <a:cubicBezTo>
                        <a:pt x="2146928" y="589498"/>
                        <a:pt x="2151456" y="621193"/>
                        <a:pt x="2155984" y="652888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3" name="Freihandform 13"/>
                <p:cNvSpPr/>
                <p:nvPr/>
              </p:nvSpPr>
              <p:spPr>
                <a:xfrm flipH="1">
                  <a:off x="1473395" y="2408084"/>
                  <a:ext cx="97074" cy="171528"/>
                </a:xfrm>
                <a:custGeom>
                  <a:avLst/>
                  <a:gdLst>
                    <a:gd name="connsiteX0" fmla="*/ 1115728 w 1363321"/>
                    <a:gd name="connsiteY0" fmla="*/ 1080863 h 2405260"/>
                    <a:gd name="connsiteX1" fmla="*/ 1258351 w 1363321"/>
                    <a:gd name="connsiteY1" fmla="*/ 883901 h 2405260"/>
                    <a:gd name="connsiteX2" fmla="*/ 1326266 w 1363321"/>
                    <a:gd name="connsiteY2" fmla="*/ 720899 h 2405260"/>
                    <a:gd name="connsiteX3" fmla="*/ 1360224 w 1363321"/>
                    <a:gd name="connsiteY3" fmla="*/ 483186 h 2405260"/>
                    <a:gd name="connsiteX4" fmla="*/ 1360224 w 1363321"/>
                    <a:gd name="connsiteY4" fmla="*/ 326975 h 2405260"/>
                    <a:gd name="connsiteX5" fmla="*/ 1346641 w 1363321"/>
                    <a:gd name="connsiteY5" fmla="*/ 211515 h 2405260"/>
                    <a:gd name="connsiteX6" fmla="*/ 1217601 w 1363321"/>
                    <a:gd name="connsiteY6" fmla="*/ 62096 h 2405260"/>
                    <a:gd name="connsiteX7" fmla="*/ 986688 w 1363321"/>
                    <a:gd name="connsiteY7" fmla="*/ 7762 h 2405260"/>
                    <a:gd name="connsiteX8" fmla="*/ 735400 w 1363321"/>
                    <a:gd name="connsiteY8" fmla="*/ 41721 h 2405260"/>
                    <a:gd name="connsiteX9" fmla="*/ 253198 w 1363321"/>
                    <a:gd name="connsiteY9" fmla="*/ 381310 h 2405260"/>
                    <a:gd name="connsiteX10" fmla="*/ 8702 w 1363321"/>
                    <a:gd name="connsiteY10" fmla="*/ 1257449 h 2405260"/>
                    <a:gd name="connsiteX11" fmla="*/ 63034 w 1363321"/>
                    <a:gd name="connsiteY11" fmla="*/ 2126797 h 2405260"/>
                    <a:gd name="connsiteX12" fmla="*/ 144533 w 1363321"/>
                    <a:gd name="connsiteY12" fmla="*/ 2405260 h 240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63321" h="2405260">
                      <a:moveTo>
                        <a:pt x="1115728" y="1080863"/>
                      </a:moveTo>
                      <a:cubicBezTo>
                        <a:pt x="1169494" y="1012379"/>
                        <a:pt x="1223261" y="943895"/>
                        <a:pt x="1258351" y="883901"/>
                      </a:cubicBezTo>
                      <a:cubicBezTo>
                        <a:pt x="1293441" y="823907"/>
                        <a:pt x="1309287" y="787685"/>
                        <a:pt x="1326266" y="720899"/>
                      </a:cubicBezTo>
                      <a:cubicBezTo>
                        <a:pt x="1343245" y="654113"/>
                        <a:pt x="1354564" y="548840"/>
                        <a:pt x="1360224" y="483186"/>
                      </a:cubicBezTo>
                      <a:cubicBezTo>
                        <a:pt x="1365884" y="417532"/>
                        <a:pt x="1362488" y="372253"/>
                        <a:pt x="1360224" y="326975"/>
                      </a:cubicBezTo>
                      <a:cubicBezTo>
                        <a:pt x="1357960" y="281697"/>
                        <a:pt x="1370411" y="255661"/>
                        <a:pt x="1346641" y="211515"/>
                      </a:cubicBezTo>
                      <a:cubicBezTo>
                        <a:pt x="1322871" y="167369"/>
                        <a:pt x="1277593" y="96055"/>
                        <a:pt x="1217601" y="62096"/>
                      </a:cubicBezTo>
                      <a:cubicBezTo>
                        <a:pt x="1157609" y="28137"/>
                        <a:pt x="1067055" y="11158"/>
                        <a:pt x="986688" y="7762"/>
                      </a:cubicBezTo>
                      <a:cubicBezTo>
                        <a:pt x="906321" y="4366"/>
                        <a:pt x="857648" y="-20537"/>
                        <a:pt x="735400" y="41721"/>
                      </a:cubicBezTo>
                      <a:cubicBezTo>
                        <a:pt x="613152" y="103979"/>
                        <a:pt x="374314" y="178689"/>
                        <a:pt x="253198" y="381310"/>
                      </a:cubicBezTo>
                      <a:cubicBezTo>
                        <a:pt x="132082" y="583931"/>
                        <a:pt x="40396" y="966535"/>
                        <a:pt x="8702" y="1257449"/>
                      </a:cubicBezTo>
                      <a:cubicBezTo>
                        <a:pt x="-22992" y="1548363"/>
                        <a:pt x="40396" y="1935495"/>
                        <a:pt x="63034" y="2126797"/>
                      </a:cubicBezTo>
                      <a:cubicBezTo>
                        <a:pt x="85672" y="2318099"/>
                        <a:pt x="144533" y="2405260"/>
                        <a:pt x="144533" y="240526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4" name="Freihandform 14"/>
                <p:cNvSpPr/>
                <p:nvPr/>
              </p:nvSpPr>
              <p:spPr>
                <a:xfrm flipH="1">
                  <a:off x="1456974" y="2442542"/>
                  <a:ext cx="87764" cy="140909"/>
                </a:xfrm>
                <a:custGeom>
                  <a:avLst/>
                  <a:gdLst>
                    <a:gd name="connsiteX0" fmla="*/ 978472 w 1232568"/>
                    <a:gd name="connsiteY0" fmla="*/ 937266 h 1975895"/>
                    <a:gd name="connsiteX1" fmla="*/ 1032805 w 1232568"/>
                    <a:gd name="connsiteY1" fmla="*/ 882932 h 1975895"/>
                    <a:gd name="connsiteX2" fmla="*/ 1100721 w 1232568"/>
                    <a:gd name="connsiteY2" fmla="*/ 889723 h 1975895"/>
                    <a:gd name="connsiteX3" fmla="*/ 1189011 w 1232568"/>
                    <a:gd name="connsiteY3" fmla="*/ 1005184 h 1975895"/>
                    <a:gd name="connsiteX4" fmla="*/ 1202594 w 1232568"/>
                    <a:gd name="connsiteY4" fmla="*/ 1134228 h 1975895"/>
                    <a:gd name="connsiteX5" fmla="*/ 1175428 w 1232568"/>
                    <a:gd name="connsiteY5" fmla="*/ 1358356 h 1975895"/>
                    <a:gd name="connsiteX6" fmla="*/ 1189011 w 1232568"/>
                    <a:gd name="connsiteY6" fmla="*/ 1575693 h 1975895"/>
                    <a:gd name="connsiteX7" fmla="*/ 1229761 w 1232568"/>
                    <a:gd name="connsiteY7" fmla="*/ 1738696 h 1975895"/>
                    <a:gd name="connsiteX8" fmla="*/ 1209386 w 1232568"/>
                    <a:gd name="connsiteY8" fmla="*/ 1894907 h 1975895"/>
                    <a:gd name="connsiteX9" fmla="*/ 1053180 w 1232568"/>
                    <a:gd name="connsiteY9" fmla="*/ 1962825 h 1975895"/>
                    <a:gd name="connsiteX10" fmla="*/ 890182 w 1232568"/>
                    <a:gd name="connsiteY10" fmla="*/ 1962825 h 1975895"/>
                    <a:gd name="connsiteX11" fmla="*/ 713601 w 1232568"/>
                    <a:gd name="connsiteY11" fmla="*/ 1826989 h 1975895"/>
                    <a:gd name="connsiteX12" fmla="*/ 516646 w 1232568"/>
                    <a:gd name="connsiteY12" fmla="*/ 1731904 h 1975895"/>
                    <a:gd name="connsiteX13" fmla="*/ 292524 w 1232568"/>
                    <a:gd name="connsiteY13" fmla="*/ 1670778 h 1975895"/>
                    <a:gd name="connsiteX14" fmla="*/ 163484 w 1232568"/>
                    <a:gd name="connsiteY14" fmla="*/ 1596069 h 1975895"/>
                    <a:gd name="connsiteX15" fmla="*/ 54819 w 1232568"/>
                    <a:gd name="connsiteY15" fmla="*/ 1453441 h 1975895"/>
                    <a:gd name="connsiteX16" fmla="*/ 486 w 1232568"/>
                    <a:gd name="connsiteY16" fmla="*/ 1236104 h 1975895"/>
                    <a:gd name="connsiteX17" fmla="*/ 34444 w 1232568"/>
                    <a:gd name="connsiteY17" fmla="*/ 1005184 h 1975895"/>
                    <a:gd name="connsiteX18" fmla="*/ 136318 w 1232568"/>
                    <a:gd name="connsiteY18" fmla="*/ 862556 h 1975895"/>
                    <a:gd name="connsiteX19" fmla="*/ 244983 w 1232568"/>
                    <a:gd name="connsiteY19" fmla="*/ 733513 h 1975895"/>
                    <a:gd name="connsiteX20" fmla="*/ 306107 w 1232568"/>
                    <a:gd name="connsiteY20" fmla="*/ 611260 h 1975895"/>
                    <a:gd name="connsiteX21" fmla="*/ 394397 w 1232568"/>
                    <a:gd name="connsiteY21" fmla="*/ 455050 h 1975895"/>
                    <a:gd name="connsiteX22" fmla="*/ 652477 w 1232568"/>
                    <a:gd name="connsiteY22" fmla="*/ 332797 h 1975895"/>
                    <a:gd name="connsiteX23" fmla="*/ 829058 w 1232568"/>
                    <a:gd name="connsiteY23" fmla="*/ 230921 h 1975895"/>
                    <a:gd name="connsiteX24" fmla="*/ 998847 w 1232568"/>
                    <a:gd name="connsiteY24" fmla="*/ 0 h 1975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232568" h="1975895">
                      <a:moveTo>
                        <a:pt x="978472" y="937266"/>
                      </a:moveTo>
                      <a:cubicBezTo>
                        <a:pt x="995451" y="914061"/>
                        <a:pt x="1012430" y="890856"/>
                        <a:pt x="1032805" y="882932"/>
                      </a:cubicBezTo>
                      <a:cubicBezTo>
                        <a:pt x="1053180" y="875008"/>
                        <a:pt x="1074687" y="869348"/>
                        <a:pt x="1100721" y="889723"/>
                      </a:cubicBezTo>
                      <a:cubicBezTo>
                        <a:pt x="1126755" y="910098"/>
                        <a:pt x="1172032" y="964433"/>
                        <a:pt x="1189011" y="1005184"/>
                      </a:cubicBezTo>
                      <a:cubicBezTo>
                        <a:pt x="1205990" y="1045935"/>
                        <a:pt x="1204858" y="1075366"/>
                        <a:pt x="1202594" y="1134228"/>
                      </a:cubicBezTo>
                      <a:cubicBezTo>
                        <a:pt x="1200330" y="1193090"/>
                        <a:pt x="1177692" y="1284779"/>
                        <a:pt x="1175428" y="1358356"/>
                      </a:cubicBezTo>
                      <a:cubicBezTo>
                        <a:pt x="1173164" y="1431933"/>
                        <a:pt x="1179956" y="1512303"/>
                        <a:pt x="1189011" y="1575693"/>
                      </a:cubicBezTo>
                      <a:cubicBezTo>
                        <a:pt x="1198066" y="1639083"/>
                        <a:pt x="1226365" y="1685494"/>
                        <a:pt x="1229761" y="1738696"/>
                      </a:cubicBezTo>
                      <a:cubicBezTo>
                        <a:pt x="1233157" y="1791898"/>
                        <a:pt x="1238816" y="1857552"/>
                        <a:pt x="1209386" y="1894907"/>
                      </a:cubicBezTo>
                      <a:cubicBezTo>
                        <a:pt x="1179956" y="1932262"/>
                        <a:pt x="1106381" y="1951505"/>
                        <a:pt x="1053180" y="1962825"/>
                      </a:cubicBezTo>
                      <a:cubicBezTo>
                        <a:pt x="999979" y="1974145"/>
                        <a:pt x="946778" y="1985464"/>
                        <a:pt x="890182" y="1962825"/>
                      </a:cubicBezTo>
                      <a:cubicBezTo>
                        <a:pt x="833586" y="1940186"/>
                        <a:pt x="775857" y="1865476"/>
                        <a:pt x="713601" y="1826989"/>
                      </a:cubicBezTo>
                      <a:cubicBezTo>
                        <a:pt x="651345" y="1788502"/>
                        <a:pt x="586825" y="1757939"/>
                        <a:pt x="516646" y="1731904"/>
                      </a:cubicBezTo>
                      <a:cubicBezTo>
                        <a:pt x="446467" y="1705869"/>
                        <a:pt x="351384" y="1693417"/>
                        <a:pt x="292524" y="1670778"/>
                      </a:cubicBezTo>
                      <a:cubicBezTo>
                        <a:pt x="233664" y="1648139"/>
                        <a:pt x="203101" y="1632292"/>
                        <a:pt x="163484" y="1596069"/>
                      </a:cubicBezTo>
                      <a:cubicBezTo>
                        <a:pt x="123867" y="1559846"/>
                        <a:pt x="81985" y="1513435"/>
                        <a:pt x="54819" y="1453441"/>
                      </a:cubicBezTo>
                      <a:cubicBezTo>
                        <a:pt x="27653" y="1393447"/>
                        <a:pt x="3882" y="1310813"/>
                        <a:pt x="486" y="1236104"/>
                      </a:cubicBezTo>
                      <a:cubicBezTo>
                        <a:pt x="-2910" y="1161395"/>
                        <a:pt x="11805" y="1067442"/>
                        <a:pt x="34444" y="1005184"/>
                      </a:cubicBezTo>
                      <a:cubicBezTo>
                        <a:pt x="57083" y="942926"/>
                        <a:pt x="101228" y="907834"/>
                        <a:pt x="136318" y="862556"/>
                      </a:cubicBezTo>
                      <a:cubicBezTo>
                        <a:pt x="171408" y="817278"/>
                        <a:pt x="216685" y="775396"/>
                        <a:pt x="244983" y="733513"/>
                      </a:cubicBezTo>
                      <a:cubicBezTo>
                        <a:pt x="273281" y="691630"/>
                        <a:pt x="281205" y="657670"/>
                        <a:pt x="306107" y="611260"/>
                      </a:cubicBezTo>
                      <a:cubicBezTo>
                        <a:pt x="331009" y="564850"/>
                        <a:pt x="336669" y="501460"/>
                        <a:pt x="394397" y="455050"/>
                      </a:cubicBezTo>
                      <a:cubicBezTo>
                        <a:pt x="452125" y="408639"/>
                        <a:pt x="580034" y="370152"/>
                        <a:pt x="652477" y="332797"/>
                      </a:cubicBezTo>
                      <a:cubicBezTo>
                        <a:pt x="724920" y="295442"/>
                        <a:pt x="771330" y="286387"/>
                        <a:pt x="829058" y="230921"/>
                      </a:cubicBezTo>
                      <a:cubicBezTo>
                        <a:pt x="886786" y="175455"/>
                        <a:pt x="998847" y="0"/>
                        <a:pt x="998847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5" name="Freihandform 15"/>
                <p:cNvSpPr/>
                <p:nvPr/>
              </p:nvSpPr>
              <p:spPr>
                <a:xfrm flipH="1">
                  <a:off x="1461043" y="2512288"/>
                  <a:ext cx="10639" cy="29545"/>
                </a:xfrm>
                <a:custGeom>
                  <a:avLst/>
                  <a:gdLst>
                    <a:gd name="connsiteX0" fmla="*/ 142623 w 149415"/>
                    <a:gd name="connsiteY0" fmla="*/ 414298 h 414298"/>
                    <a:gd name="connsiteX1" fmla="*/ 54333 w 149415"/>
                    <a:gd name="connsiteY1" fmla="*/ 393923 h 414298"/>
                    <a:gd name="connsiteX2" fmla="*/ 20375 w 149415"/>
                    <a:gd name="connsiteY2" fmla="*/ 326005 h 414298"/>
                    <a:gd name="connsiteX3" fmla="*/ 0 w 149415"/>
                    <a:gd name="connsiteY3" fmla="*/ 251295 h 414298"/>
                    <a:gd name="connsiteX4" fmla="*/ 0 w 149415"/>
                    <a:gd name="connsiteY4" fmla="*/ 196961 h 414298"/>
                    <a:gd name="connsiteX5" fmla="*/ 20375 w 149415"/>
                    <a:gd name="connsiteY5" fmla="*/ 142627 h 414298"/>
                    <a:gd name="connsiteX6" fmla="*/ 54333 w 149415"/>
                    <a:gd name="connsiteY6" fmla="*/ 67917 h 414298"/>
                    <a:gd name="connsiteX7" fmla="*/ 108666 w 149415"/>
                    <a:gd name="connsiteY7" fmla="*/ 33958 h 414298"/>
                    <a:gd name="connsiteX8" fmla="*/ 149415 w 149415"/>
                    <a:gd name="connsiteY8" fmla="*/ 0 h 414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9415" h="414298">
                      <a:moveTo>
                        <a:pt x="142623" y="414298"/>
                      </a:moveTo>
                      <a:cubicBezTo>
                        <a:pt x="108665" y="411468"/>
                        <a:pt x="74708" y="408639"/>
                        <a:pt x="54333" y="393923"/>
                      </a:cubicBezTo>
                      <a:cubicBezTo>
                        <a:pt x="33958" y="379207"/>
                        <a:pt x="29430" y="349776"/>
                        <a:pt x="20375" y="326005"/>
                      </a:cubicBezTo>
                      <a:cubicBezTo>
                        <a:pt x="11319" y="302234"/>
                        <a:pt x="3396" y="272802"/>
                        <a:pt x="0" y="251295"/>
                      </a:cubicBezTo>
                      <a:cubicBezTo>
                        <a:pt x="-3396" y="229788"/>
                        <a:pt x="-3396" y="215072"/>
                        <a:pt x="0" y="196961"/>
                      </a:cubicBezTo>
                      <a:cubicBezTo>
                        <a:pt x="3396" y="178850"/>
                        <a:pt x="11320" y="164134"/>
                        <a:pt x="20375" y="142627"/>
                      </a:cubicBezTo>
                      <a:cubicBezTo>
                        <a:pt x="29430" y="121120"/>
                        <a:pt x="39618" y="86028"/>
                        <a:pt x="54333" y="67917"/>
                      </a:cubicBezTo>
                      <a:cubicBezTo>
                        <a:pt x="69048" y="49806"/>
                        <a:pt x="92819" y="45277"/>
                        <a:pt x="108666" y="33958"/>
                      </a:cubicBezTo>
                      <a:cubicBezTo>
                        <a:pt x="124513" y="22638"/>
                        <a:pt x="149415" y="0"/>
                        <a:pt x="149415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12" name="Freeform 372">
              <a:extLst>
                <a:ext uri="{FF2B5EF4-FFF2-40B4-BE49-F238E27FC236}">
                  <a16:creationId xmlns:a16="http://schemas.microsoft.com/office/drawing/2014/main" xmlns="" id="{8D98D3E4-027D-3D4F-9DDA-75624714AFB4}"/>
                </a:ext>
              </a:extLst>
            </p:cNvPr>
            <p:cNvSpPr/>
            <p:nvPr/>
          </p:nvSpPr>
          <p:spPr>
            <a:xfrm>
              <a:off x="4513916" y="2329863"/>
              <a:ext cx="2358144" cy="2650798"/>
            </a:xfrm>
            <a:custGeom>
              <a:avLst/>
              <a:gdLst>
                <a:gd name="connsiteX0" fmla="*/ 0 w 1640179"/>
                <a:gd name="connsiteY0" fmla="*/ 0 h 1843731"/>
                <a:gd name="connsiteX1" fmla="*/ 434647 w 1640179"/>
                <a:gd name="connsiteY1" fmla="*/ 291132 h 1843731"/>
                <a:gd name="connsiteX2" fmla="*/ 471551 w 1640179"/>
                <a:gd name="connsiteY2" fmla="*/ 902099 h 1843731"/>
                <a:gd name="connsiteX3" fmla="*/ 643770 w 1640179"/>
                <a:gd name="connsiteY3" fmla="*/ 1435157 h 1843731"/>
                <a:gd name="connsiteX4" fmla="*/ 1295741 w 1640179"/>
                <a:gd name="connsiteY4" fmla="*/ 1800097 h 1843731"/>
                <a:gd name="connsiteX5" fmla="*/ 1640179 w 1640179"/>
                <a:gd name="connsiteY5" fmla="*/ 1837001 h 1843731"/>
                <a:gd name="connsiteX6" fmla="*/ 1640179 w 1640179"/>
                <a:gd name="connsiteY6" fmla="*/ 1837001 h 184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0179" h="1843731">
                  <a:moveTo>
                    <a:pt x="0" y="0"/>
                  </a:moveTo>
                  <a:cubicBezTo>
                    <a:pt x="178027" y="70391"/>
                    <a:pt x="356055" y="140782"/>
                    <a:pt x="434647" y="291132"/>
                  </a:cubicBezTo>
                  <a:cubicBezTo>
                    <a:pt x="513239" y="441482"/>
                    <a:pt x="436697" y="711428"/>
                    <a:pt x="471551" y="902099"/>
                  </a:cubicBezTo>
                  <a:cubicBezTo>
                    <a:pt x="506405" y="1092770"/>
                    <a:pt x="506405" y="1285491"/>
                    <a:pt x="643770" y="1435157"/>
                  </a:cubicBezTo>
                  <a:cubicBezTo>
                    <a:pt x="781135" y="1584823"/>
                    <a:pt x="1129673" y="1733123"/>
                    <a:pt x="1295741" y="1800097"/>
                  </a:cubicBezTo>
                  <a:cubicBezTo>
                    <a:pt x="1461809" y="1867071"/>
                    <a:pt x="1640179" y="1837001"/>
                    <a:pt x="1640179" y="1837001"/>
                  </a:cubicBezTo>
                  <a:lnTo>
                    <a:pt x="1640179" y="1837001"/>
                  </a:ln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endParaRPr lang="de-DE"/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xmlns="" id="{AC126E88-F99F-4F4B-807C-562A5083652E}"/>
                </a:ext>
              </a:extLst>
            </p:cNvPr>
            <p:cNvSpPr/>
            <p:nvPr/>
          </p:nvSpPr>
          <p:spPr>
            <a:xfrm>
              <a:off x="3293576" y="1203706"/>
              <a:ext cx="3596170" cy="3749593"/>
            </a:xfrm>
            <a:custGeom>
              <a:avLst/>
              <a:gdLst>
                <a:gd name="connsiteX0" fmla="*/ 0 w 2501273"/>
                <a:gd name="connsiteY0" fmla="*/ 524957 h 2607985"/>
                <a:gd name="connsiteX1" fmla="*/ 282931 w 2501273"/>
                <a:gd name="connsiteY1" fmla="*/ 205122 h 2607985"/>
                <a:gd name="connsiteX2" fmla="*/ 725779 w 2501273"/>
                <a:gd name="connsiteY2" fmla="*/ 16502 h 2607985"/>
                <a:gd name="connsiteX3" fmla="*/ 1152226 w 2501273"/>
                <a:gd name="connsiteY3" fmla="*/ 37004 h 2607985"/>
                <a:gd name="connsiteX4" fmla="*/ 1496663 w 2501273"/>
                <a:gd name="connsiteY4" fmla="*/ 258428 h 2607985"/>
                <a:gd name="connsiteX5" fmla="*/ 1709887 w 2501273"/>
                <a:gd name="connsiteY5" fmla="*/ 598765 h 2607985"/>
                <a:gd name="connsiteX6" fmla="*/ 1832900 w 2501273"/>
                <a:gd name="connsiteY6" fmla="*/ 959605 h 2607985"/>
                <a:gd name="connsiteX7" fmla="*/ 1865704 w 2501273"/>
                <a:gd name="connsiteY7" fmla="*/ 1476261 h 2607985"/>
                <a:gd name="connsiteX8" fmla="*/ 1906708 w 2501273"/>
                <a:gd name="connsiteY8" fmla="*/ 1705886 h 2607985"/>
                <a:gd name="connsiteX9" fmla="*/ 2013320 w 2501273"/>
                <a:gd name="connsiteY9" fmla="*/ 2013420 h 2607985"/>
                <a:gd name="connsiteX10" fmla="*/ 2160936 w 2501273"/>
                <a:gd name="connsiteY10" fmla="*/ 2247146 h 2607985"/>
                <a:gd name="connsiteX11" fmla="*/ 2501273 w 2501273"/>
                <a:gd name="connsiteY11" fmla="*/ 2607985 h 260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01273" h="2607985">
                  <a:moveTo>
                    <a:pt x="0" y="524957"/>
                  </a:moveTo>
                  <a:cubicBezTo>
                    <a:pt x="80984" y="407410"/>
                    <a:pt x="161968" y="289864"/>
                    <a:pt x="282931" y="205122"/>
                  </a:cubicBezTo>
                  <a:cubicBezTo>
                    <a:pt x="403894" y="120380"/>
                    <a:pt x="580897" y="44522"/>
                    <a:pt x="725779" y="16502"/>
                  </a:cubicBezTo>
                  <a:cubicBezTo>
                    <a:pt x="870662" y="-11518"/>
                    <a:pt x="1023745" y="-3317"/>
                    <a:pt x="1152226" y="37004"/>
                  </a:cubicBezTo>
                  <a:cubicBezTo>
                    <a:pt x="1280707" y="77325"/>
                    <a:pt x="1403720" y="164801"/>
                    <a:pt x="1496663" y="258428"/>
                  </a:cubicBezTo>
                  <a:cubicBezTo>
                    <a:pt x="1589606" y="352055"/>
                    <a:pt x="1653848" y="481902"/>
                    <a:pt x="1709887" y="598765"/>
                  </a:cubicBezTo>
                  <a:cubicBezTo>
                    <a:pt x="1765926" y="715628"/>
                    <a:pt x="1806931" y="813356"/>
                    <a:pt x="1832900" y="959605"/>
                  </a:cubicBezTo>
                  <a:cubicBezTo>
                    <a:pt x="1858869" y="1105854"/>
                    <a:pt x="1853403" y="1351881"/>
                    <a:pt x="1865704" y="1476261"/>
                  </a:cubicBezTo>
                  <a:cubicBezTo>
                    <a:pt x="1878005" y="1600641"/>
                    <a:pt x="1882105" y="1616360"/>
                    <a:pt x="1906708" y="1705886"/>
                  </a:cubicBezTo>
                  <a:cubicBezTo>
                    <a:pt x="1931311" y="1795412"/>
                    <a:pt x="1970949" y="1923210"/>
                    <a:pt x="2013320" y="2013420"/>
                  </a:cubicBezTo>
                  <a:cubicBezTo>
                    <a:pt x="2055691" y="2103630"/>
                    <a:pt x="2079611" y="2148052"/>
                    <a:pt x="2160936" y="2247146"/>
                  </a:cubicBezTo>
                  <a:cubicBezTo>
                    <a:pt x="2242261" y="2346240"/>
                    <a:pt x="2371767" y="2477112"/>
                    <a:pt x="2501273" y="2607985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/>
            </a:p>
          </p:txBody>
        </p:sp>
        <p:sp>
          <p:nvSpPr>
            <p:cNvPr id="14" name="Freeform 371">
              <a:extLst>
                <a:ext uri="{FF2B5EF4-FFF2-40B4-BE49-F238E27FC236}">
                  <a16:creationId xmlns:a16="http://schemas.microsoft.com/office/drawing/2014/main" xmlns="" id="{303A9503-083E-CC4E-BE36-3076F8C1962E}"/>
                </a:ext>
              </a:extLst>
            </p:cNvPr>
            <p:cNvSpPr/>
            <p:nvPr/>
          </p:nvSpPr>
          <p:spPr>
            <a:xfrm>
              <a:off x="3871322" y="1779459"/>
              <a:ext cx="3012529" cy="3185631"/>
            </a:xfrm>
            <a:custGeom>
              <a:avLst/>
              <a:gdLst>
                <a:gd name="connsiteX0" fmla="*/ 0 w 2095329"/>
                <a:gd name="connsiteY0" fmla="*/ 169604 h 2215728"/>
                <a:gd name="connsiteX1" fmla="*/ 393643 w 2095329"/>
                <a:gd name="connsiteY1" fmla="*/ 5586 h 2215728"/>
                <a:gd name="connsiteX2" fmla="*/ 787286 w 2095329"/>
                <a:gd name="connsiteY2" fmla="*/ 67093 h 2215728"/>
                <a:gd name="connsiteX3" fmla="*/ 1037413 w 2095329"/>
                <a:gd name="connsiteY3" fmla="*/ 341823 h 2215728"/>
                <a:gd name="connsiteX4" fmla="*/ 1172728 w 2095329"/>
                <a:gd name="connsiteY4" fmla="*/ 706763 h 2215728"/>
                <a:gd name="connsiteX5" fmla="*/ 1226034 w 2095329"/>
                <a:gd name="connsiteY5" fmla="*/ 1129109 h 2215728"/>
                <a:gd name="connsiteX6" fmla="*/ 1226034 w 2095329"/>
                <a:gd name="connsiteY6" fmla="*/ 1502250 h 2215728"/>
                <a:gd name="connsiteX7" fmla="*/ 1340846 w 2095329"/>
                <a:gd name="connsiteY7" fmla="*/ 1797482 h 2215728"/>
                <a:gd name="connsiteX8" fmla="*/ 1660681 w 2095329"/>
                <a:gd name="connsiteY8" fmla="*/ 2072212 h 2215728"/>
                <a:gd name="connsiteX9" fmla="*/ 2095329 w 2095329"/>
                <a:gd name="connsiteY9" fmla="*/ 2215728 h 22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329" h="2215728">
                  <a:moveTo>
                    <a:pt x="0" y="169604"/>
                  </a:moveTo>
                  <a:cubicBezTo>
                    <a:pt x="131214" y="96137"/>
                    <a:pt x="262429" y="22671"/>
                    <a:pt x="393643" y="5586"/>
                  </a:cubicBezTo>
                  <a:cubicBezTo>
                    <a:pt x="524857" y="-11499"/>
                    <a:pt x="679991" y="11054"/>
                    <a:pt x="787286" y="67093"/>
                  </a:cubicBezTo>
                  <a:cubicBezTo>
                    <a:pt x="894581" y="123132"/>
                    <a:pt x="973173" y="235211"/>
                    <a:pt x="1037413" y="341823"/>
                  </a:cubicBezTo>
                  <a:cubicBezTo>
                    <a:pt x="1101653" y="448435"/>
                    <a:pt x="1141291" y="575549"/>
                    <a:pt x="1172728" y="706763"/>
                  </a:cubicBezTo>
                  <a:cubicBezTo>
                    <a:pt x="1204165" y="837977"/>
                    <a:pt x="1217150" y="996528"/>
                    <a:pt x="1226034" y="1129109"/>
                  </a:cubicBezTo>
                  <a:cubicBezTo>
                    <a:pt x="1234918" y="1261690"/>
                    <a:pt x="1206899" y="1390855"/>
                    <a:pt x="1226034" y="1502250"/>
                  </a:cubicBezTo>
                  <a:cubicBezTo>
                    <a:pt x="1245169" y="1613645"/>
                    <a:pt x="1268405" y="1702488"/>
                    <a:pt x="1340846" y="1797482"/>
                  </a:cubicBezTo>
                  <a:cubicBezTo>
                    <a:pt x="1413287" y="1892476"/>
                    <a:pt x="1534934" y="2002504"/>
                    <a:pt x="1660681" y="2072212"/>
                  </a:cubicBezTo>
                  <a:cubicBezTo>
                    <a:pt x="1786428" y="2141920"/>
                    <a:pt x="1940878" y="2178824"/>
                    <a:pt x="2095329" y="2215728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de-DE"/>
            </a:p>
          </p:txBody>
        </p: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xmlns="" id="{D3B4B0C6-383A-074D-B563-6B74BBE2E0E3}"/>
                </a:ext>
              </a:extLst>
            </p:cNvPr>
            <p:cNvGrpSpPr/>
            <p:nvPr/>
          </p:nvGrpSpPr>
          <p:grpSpPr>
            <a:xfrm>
              <a:off x="3145209" y="1804798"/>
              <a:ext cx="301648" cy="301651"/>
              <a:chOff x="3009044" y="1066117"/>
              <a:chExt cx="697493" cy="697499"/>
            </a:xfrm>
          </p:grpSpPr>
          <p:sp>
            <p:nvSpPr>
              <p:cNvPr id="58" name="Oval 2">
                <a:extLst>
                  <a:ext uri="{FF2B5EF4-FFF2-40B4-BE49-F238E27FC236}">
                    <a16:creationId xmlns:a16="http://schemas.microsoft.com/office/drawing/2014/main" xmlns="" id="{5D8F56C5-E590-244E-B899-29A861F38A4B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9" name="Oval 2">
                <a:extLst>
                  <a:ext uri="{FF2B5EF4-FFF2-40B4-BE49-F238E27FC236}">
                    <a16:creationId xmlns:a16="http://schemas.microsoft.com/office/drawing/2014/main" xmlns="" id="{FDAB7726-29EB-EA4A-AC81-C431C3CFFDCD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6" name="Group 309">
              <a:extLst>
                <a:ext uri="{FF2B5EF4-FFF2-40B4-BE49-F238E27FC236}">
                  <a16:creationId xmlns:a16="http://schemas.microsoft.com/office/drawing/2014/main" xmlns="" id="{F0EB07C7-7495-E243-8574-3FFC050C2351}"/>
                </a:ext>
              </a:extLst>
            </p:cNvPr>
            <p:cNvGrpSpPr/>
            <p:nvPr/>
          </p:nvGrpSpPr>
          <p:grpSpPr>
            <a:xfrm>
              <a:off x="3552973" y="1345943"/>
              <a:ext cx="301648" cy="301651"/>
              <a:chOff x="3009044" y="1066117"/>
              <a:chExt cx="697493" cy="697499"/>
            </a:xfrm>
          </p:grpSpPr>
          <p:sp>
            <p:nvSpPr>
              <p:cNvPr id="56" name="Oval 310">
                <a:extLst>
                  <a:ext uri="{FF2B5EF4-FFF2-40B4-BE49-F238E27FC236}">
                    <a16:creationId xmlns:a16="http://schemas.microsoft.com/office/drawing/2014/main" xmlns="" id="{9ADF2A12-BB7B-794C-AD97-A2C54406CAB3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7" name="Oval 2">
                <a:extLst>
                  <a:ext uri="{FF2B5EF4-FFF2-40B4-BE49-F238E27FC236}">
                    <a16:creationId xmlns:a16="http://schemas.microsoft.com/office/drawing/2014/main" xmlns="" id="{218E9DBA-B189-3A4F-947E-F96CEE276766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7" name="Group 321">
              <a:extLst>
                <a:ext uri="{FF2B5EF4-FFF2-40B4-BE49-F238E27FC236}">
                  <a16:creationId xmlns:a16="http://schemas.microsoft.com/office/drawing/2014/main" xmlns="" id="{99D5284A-E7A3-1F43-9F54-234B9F99F982}"/>
                </a:ext>
              </a:extLst>
            </p:cNvPr>
            <p:cNvGrpSpPr/>
            <p:nvPr/>
          </p:nvGrpSpPr>
          <p:grpSpPr>
            <a:xfrm>
              <a:off x="4189670" y="1074754"/>
              <a:ext cx="301648" cy="301651"/>
              <a:chOff x="3009044" y="1066117"/>
              <a:chExt cx="697493" cy="697499"/>
            </a:xfrm>
          </p:grpSpPr>
          <p:sp>
            <p:nvSpPr>
              <p:cNvPr id="54" name="Oval 323">
                <a:extLst>
                  <a:ext uri="{FF2B5EF4-FFF2-40B4-BE49-F238E27FC236}">
                    <a16:creationId xmlns:a16="http://schemas.microsoft.com/office/drawing/2014/main" xmlns="" id="{82A5B5F5-CC90-5B4F-9512-BD6CDFE8A9C1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5" name="Oval 2">
                <a:extLst>
                  <a:ext uri="{FF2B5EF4-FFF2-40B4-BE49-F238E27FC236}">
                    <a16:creationId xmlns:a16="http://schemas.microsoft.com/office/drawing/2014/main" xmlns="" id="{7F067EAB-EF33-9F40-860B-61E8D8A85F9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8" name="Group 326">
              <a:extLst>
                <a:ext uri="{FF2B5EF4-FFF2-40B4-BE49-F238E27FC236}">
                  <a16:creationId xmlns:a16="http://schemas.microsoft.com/office/drawing/2014/main" xmlns="" id="{9B00AE4F-0689-4541-A961-F84D862E2628}"/>
                </a:ext>
              </a:extLst>
            </p:cNvPr>
            <p:cNvGrpSpPr/>
            <p:nvPr/>
          </p:nvGrpSpPr>
          <p:grpSpPr>
            <a:xfrm>
              <a:off x="4796976" y="1104232"/>
              <a:ext cx="301648" cy="301651"/>
              <a:chOff x="3009044" y="1066117"/>
              <a:chExt cx="697493" cy="697499"/>
            </a:xfrm>
          </p:grpSpPr>
          <p:sp>
            <p:nvSpPr>
              <p:cNvPr id="52" name="Oval 333">
                <a:extLst>
                  <a:ext uri="{FF2B5EF4-FFF2-40B4-BE49-F238E27FC236}">
                    <a16:creationId xmlns:a16="http://schemas.microsoft.com/office/drawing/2014/main" xmlns="" id="{DB179556-66C5-C447-9281-ED230159FBF8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3" name="Oval 2">
                <a:extLst>
                  <a:ext uri="{FF2B5EF4-FFF2-40B4-BE49-F238E27FC236}">
                    <a16:creationId xmlns:a16="http://schemas.microsoft.com/office/drawing/2014/main" xmlns="" id="{AA1EA274-9187-2247-A16C-8E1BF4A1F6D2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9" name="Group 338">
              <a:extLst>
                <a:ext uri="{FF2B5EF4-FFF2-40B4-BE49-F238E27FC236}">
                  <a16:creationId xmlns:a16="http://schemas.microsoft.com/office/drawing/2014/main" xmlns="" id="{A374E512-28AA-534D-9880-43AA325CA290}"/>
                </a:ext>
              </a:extLst>
            </p:cNvPr>
            <p:cNvGrpSpPr/>
            <p:nvPr/>
          </p:nvGrpSpPr>
          <p:grpSpPr>
            <a:xfrm>
              <a:off x="3723938" y="1870630"/>
              <a:ext cx="301648" cy="301651"/>
              <a:chOff x="3009044" y="1066117"/>
              <a:chExt cx="697493" cy="697499"/>
            </a:xfrm>
          </p:grpSpPr>
          <p:sp>
            <p:nvSpPr>
              <p:cNvPr id="50" name="Oval 339">
                <a:extLst>
                  <a:ext uri="{FF2B5EF4-FFF2-40B4-BE49-F238E27FC236}">
                    <a16:creationId xmlns:a16="http://schemas.microsoft.com/office/drawing/2014/main" xmlns="" id="{D9E541C7-6F89-1F4C-9B13-ADB10E77560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1" name="Oval 2">
                <a:extLst>
                  <a:ext uri="{FF2B5EF4-FFF2-40B4-BE49-F238E27FC236}">
                    <a16:creationId xmlns:a16="http://schemas.microsoft.com/office/drawing/2014/main" xmlns="" id="{CE77D289-56D0-D844-8669-35237FB2D26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0" name="Group 341">
              <a:extLst>
                <a:ext uri="{FF2B5EF4-FFF2-40B4-BE49-F238E27FC236}">
                  <a16:creationId xmlns:a16="http://schemas.microsoft.com/office/drawing/2014/main" xmlns="" id="{B6C6455C-F7DA-3043-A885-6E09FF2D1971}"/>
                </a:ext>
              </a:extLst>
            </p:cNvPr>
            <p:cNvGrpSpPr/>
            <p:nvPr/>
          </p:nvGrpSpPr>
          <p:grpSpPr>
            <a:xfrm>
              <a:off x="4283997" y="1634816"/>
              <a:ext cx="301648" cy="301651"/>
              <a:chOff x="3009044" y="1066117"/>
              <a:chExt cx="697493" cy="697499"/>
            </a:xfrm>
          </p:grpSpPr>
          <p:sp>
            <p:nvSpPr>
              <p:cNvPr id="48" name="Oval 342">
                <a:extLst>
                  <a:ext uri="{FF2B5EF4-FFF2-40B4-BE49-F238E27FC236}">
                    <a16:creationId xmlns:a16="http://schemas.microsoft.com/office/drawing/2014/main" xmlns="" id="{367B9E92-0312-ED41-A651-B2DE7B265DA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49" name="Oval 2">
                <a:extLst>
                  <a:ext uri="{FF2B5EF4-FFF2-40B4-BE49-F238E27FC236}">
                    <a16:creationId xmlns:a16="http://schemas.microsoft.com/office/drawing/2014/main" xmlns="" id="{0EE9C2F0-0356-014A-8A1E-A535B2BF86E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1" name="Group 344">
              <a:extLst>
                <a:ext uri="{FF2B5EF4-FFF2-40B4-BE49-F238E27FC236}">
                  <a16:creationId xmlns:a16="http://schemas.microsoft.com/office/drawing/2014/main" xmlns="" id="{704B073F-16DB-8B44-B547-B44B54512BA1}"/>
                </a:ext>
              </a:extLst>
            </p:cNvPr>
            <p:cNvGrpSpPr/>
            <p:nvPr/>
          </p:nvGrpSpPr>
          <p:grpSpPr>
            <a:xfrm>
              <a:off x="4849951" y="1723245"/>
              <a:ext cx="301648" cy="301651"/>
              <a:chOff x="3009044" y="1066117"/>
              <a:chExt cx="697493" cy="697499"/>
            </a:xfrm>
          </p:grpSpPr>
          <p:sp>
            <p:nvSpPr>
              <p:cNvPr id="46" name="Oval 345">
                <a:extLst>
                  <a:ext uri="{FF2B5EF4-FFF2-40B4-BE49-F238E27FC236}">
                    <a16:creationId xmlns:a16="http://schemas.microsoft.com/office/drawing/2014/main" xmlns="" id="{4A4B72B7-F617-3F4B-B2AD-865907464F0E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47" name="Oval 2">
                <a:extLst>
                  <a:ext uri="{FF2B5EF4-FFF2-40B4-BE49-F238E27FC236}">
                    <a16:creationId xmlns:a16="http://schemas.microsoft.com/office/drawing/2014/main" xmlns="" id="{6915A090-FAE1-354B-A4FC-6432DA34E00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2" name="Group 347">
              <a:extLst>
                <a:ext uri="{FF2B5EF4-FFF2-40B4-BE49-F238E27FC236}">
                  <a16:creationId xmlns:a16="http://schemas.microsoft.com/office/drawing/2014/main" xmlns="" id="{FA288B67-31B6-A946-85CA-F7F44136AC7D}"/>
                </a:ext>
              </a:extLst>
            </p:cNvPr>
            <p:cNvGrpSpPr/>
            <p:nvPr/>
          </p:nvGrpSpPr>
          <p:grpSpPr>
            <a:xfrm>
              <a:off x="5292104" y="1422581"/>
              <a:ext cx="301648" cy="301651"/>
              <a:chOff x="3009044" y="1066117"/>
              <a:chExt cx="697493" cy="697499"/>
            </a:xfrm>
          </p:grpSpPr>
          <p:sp>
            <p:nvSpPr>
              <p:cNvPr id="44" name="Oval 348">
                <a:extLst>
                  <a:ext uri="{FF2B5EF4-FFF2-40B4-BE49-F238E27FC236}">
                    <a16:creationId xmlns:a16="http://schemas.microsoft.com/office/drawing/2014/main" xmlns="" id="{16F31111-8F3B-EF46-85EB-411A76521B8C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45" name="Oval 2">
                <a:extLst>
                  <a:ext uri="{FF2B5EF4-FFF2-40B4-BE49-F238E27FC236}">
                    <a16:creationId xmlns:a16="http://schemas.microsoft.com/office/drawing/2014/main" xmlns="" id="{C5A18B97-3EB8-D041-9DFD-8D84BDECFA4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3" name="Group 350">
              <a:extLst>
                <a:ext uri="{FF2B5EF4-FFF2-40B4-BE49-F238E27FC236}">
                  <a16:creationId xmlns:a16="http://schemas.microsoft.com/office/drawing/2014/main" xmlns="" id="{B5EC8068-1FE2-1E43-BE49-10419007D46D}"/>
                </a:ext>
              </a:extLst>
            </p:cNvPr>
            <p:cNvGrpSpPr/>
            <p:nvPr/>
          </p:nvGrpSpPr>
          <p:grpSpPr>
            <a:xfrm>
              <a:off x="5203673" y="2112339"/>
              <a:ext cx="301648" cy="301651"/>
              <a:chOff x="3009044" y="1066117"/>
              <a:chExt cx="697493" cy="697499"/>
            </a:xfrm>
          </p:grpSpPr>
          <p:sp>
            <p:nvSpPr>
              <p:cNvPr id="42" name="Oval 351">
                <a:extLst>
                  <a:ext uri="{FF2B5EF4-FFF2-40B4-BE49-F238E27FC236}">
                    <a16:creationId xmlns:a16="http://schemas.microsoft.com/office/drawing/2014/main" xmlns="" id="{40AFE7DB-9B50-0C4F-A0B6-F86D957DEEC9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43" name="Oval 2">
                <a:extLst>
                  <a:ext uri="{FF2B5EF4-FFF2-40B4-BE49-F238E27FC236}">
                    <a16:creationId xmlns:a16="http://schemas.microsoft.com/office/drawing/2014/main" xmlns="" id="{2B0C7DF4-C1F3-A940-91BF-5B873C535BB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4" name="Group 353">
              <a:extLst>
                <a:ext uri="{FF2B5EF4-FFF2-40B4-BE49-F238E27FC236}">
                  <a16:creationId xmlns:a16="http://schemas.microsoft.com/office/drawing/2014/main" xmlns="" id="{AC6ABF65-64EE-6D41-9926-E953D2647FE5}"/>
                </a:ext>
              </a:extLst>
            </p:cNvPr>
            <p:cNvGrpSpPr/>
            <p:nvPr/>
          </p:nvGrpSpPr>
          <p:grpSpPr>
            <a:xfrm>
              <a:off x="5598662" y="1906003"/>
              <a:ext cx="301648" cy="301651"/>
              <a:chOff x="3009044" y="1066117"/>
              <a:chExt cx="697493" cy="697499"/>
            </a:xfrm>
          </p:grpSpPr>
          <p:sp>
            <p:nvSpPr>
              <p:cNvPr id="40" name="Oval 354">
                <a:extLst>
                  <a:ext uri="{FF2B5EF4-FFF2-40B4-BE49-F238E27FC236}">
                    <a16:creationId xmlns:a16="http://schemas.microsoft.com/office/drawing/2014/main" xmlns="" id="{C043440B-FBEE-4648-BF79-443E732981CF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41" name="Oval 2">
                <a:extLst>
                  <a:ext uri="{FF2B5EF4-FFF2-40B4-BE49-F238E27FC236}">
                    <a16:creationId xmlns:a16="http://schemas.microsoft.com/office/drawing/2014/main" xmlns="" id="{3F977B39-A847-C149-BF29-EA83E5B716C1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" name="Group 356">
              <a:extLst>
                <a:ext uri="{FF2B5EF4-FFF2-40B4-BE49-F238E27FC236}">
                  <a16:creationId xmlns:a16="http://schemas.microsoft.com/office/drawing/2014/main" xmlns="" id="{701C6415-6CEE-1648-BBBE-CA0DB94196A5}"/>
                </a:ext>
              </a:extLst>
            </p:cNvPr>
            <p:cNvGrpSpPr/>
            <p:nvPr/>
          </p:nvGrpSpPr>
          <p:grpSpPr>
            <a:xfrm>
              <a:off x="5404116" y="2637027"/>
              <a:ext cx="301648" cy="301651"/>
              <a:chOff x="3009044" y="1066117"/>
              <a:chExt cx="697493" cy="697499"/>
            </a:xfrm>
          </p:grpSpPr>
          <p:sp>
            <p:nvSpPr>
              <p:cNvPr id="38" name="Oval 357">
                <a:extLst>
                  <a:ext uri="{FF2B5EF4-FFF2-40B4-BE49-F238E27FC236}">
                    <a16:creationId xmlns:a16="http://schemas.microsoft.com/office/drawing/2014/main" xmlns="" id="{8C163460-13D6-8149-9E5E-A26F00DE031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9" name="Oval 2">
                <a:extLst>
                  <a:ext uri="{FF2B5EF4-FFF2-40B4-BE49-F238E27FC236}">
                    <a16:creationId xmlns:a16="http://schemas.microsoft.com/office/drawing/2014/main" xmlns="" id="{8EC858FA-893D-C244-834D-CC7BC10B8F25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6" name="Group 359">
              <a:extLst>
                <a:ext uri="{FF2B5EF4-FFF2-40B4-BE49-F238E27FC236}">
                  <a16:creationId xmlns:a16="http://schemas.microsoft.com/office/drawing/2014/main" xmlns="" id="{50A4EF5A-BE54-9546-82DD-6894F162F930}"/>
                </a:ext>
              </a:extLst>
            </p:cNvPr>
            <p:cNvGrpSpPr/>
            <p:nvPr/>
          </p:nvGrpSpPr>
          <p:grpSpPr>
            <a:xfrm>
              <a:off x="5769628" y="2430689"/>
              <a:ext cx="301648" cy="301651"/>
              <a:chOff x="3009044" y="1066117"/>
              <a:chExt cx="697493" cy="697499"/>
            </a:xfrm>
          </p:grpSpPr>
          <p:sp>
            <p:nvSpPr>
              <p:cNvPr id="36" name="Oval 360">
                <a:extLst>
                  <a:ext uri="{FF2B5EF4-FFF2-40B4-BE49-F238E27FC236}">
                    <a16:creationId xmlns:a16="http://schemas.microsoft.com/office/drawing/2014/main" xmlns="" id="{6516812C-D92E-F644-92F1-34D1AF97EF94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7" name="Oval 2">
                <a:extLst>
                  <a:ext uri="{FF2B5EF4-FFF2-40B4-BE49-F238E27FC236}">
                    <a16:creationId xmlns:a16="http://schemas.microsoft.com/office/drawing/2014/main" xmlns="" id="{9FEDAACC-5C13-A742-AAF7-939CA4D1558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7" name="Group 362">
              <a:extLst>
                <a:ext uri="{FF2B5EF4-FFF2-40B4-BE49-F238E27FC236}">
                  <a16:creationId xmlns:a16="http://schemas.microsoft.com/office/drawing/2014/main" xmlns="" id="{1C600939-160F-E44C-B676-5787B94DD803}"/>
                </a:ext>
              </a:extLst>
            </p:cNvPr>
            <p:cNvGrpSpPr/>
            <p:nvPr/>
          </p:nvGrpSpPr>
          <p:grpSpPr>
            <a:xfrm>
              <a:off x="5480755" y="3244249"/>
              <a:ext cx="301648" cy="301651"/>
              <a:chOff x="3009044" y="1066117"/>
              <a:chExt cx="697493" cy="697499"/>
            </a:xfrm>
          </p:grpSpPr>
          <p:sp>
            <p:nvSpPr>
              <p:cNvPr id="34" name="Oval 363">
                <a:extLst>
                  <a:ext uri="{FF2B5EF4-FFF2-40B4-BE49-F238E27FC236}">
                    <a16:creationId xmlns:a16="http://schemas.microsoft.com/office/drawing/2014/main" xmlns="" id="{37282DB2-A9C6-BD46-B0D2-F9ADEED1410A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5" name="Oval 2">
                <a:extLst>
                  <a:ext uri="{FF2B5EF4-FFF2-40B4-BE49-F238E27FC236}">
                    <a16:creationId xmlns:a16="http://schemas.microsoft.com/office/drawing/2014/main" xmlns="" id="{BDF54959-6091-1142-B8A3-ACE4743CD5A9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8" name="Group 365">
              <a:extLst>
                <a:ext uri="{FF2B5EF4-FFF2-40B4-BE49-F238E27FC236}">
                  <a16:creationId xmlns:a16="http://schemas.microsoft.com/office/drawing/2014/main" xmlns="" id="{4833B2E2-B2A8-454A-85F2-D23DA03C08B3}"/>
                </a:ext>
              </a:extLst>
            </p:cNvPr>
            <p:cNvGrpSpPr/>
            <p:nvPr/>
          </p:nvGrpSpPr>
          <p:grpSpPr>
            <a:xfrm>
              <a:off x="4361618" y="2184067"/>
              <a:ext cx="301648" cy="301651"/>
              <a:chOff x="3009044" y="1066117"/>
              <a:chExt cx="697493" cy="697499"/>
            </a:xfrm>
          </p:grpSpPr>
          <p:sp>
            <p:nvSpPr>
              <p:cNvPr id="32" name="Oval 366">
                <a:extLst>
                  <a:ext uri="{FF2B5EF4-FFF2-40B4-BE49-F238E27FC236}">
                    <a16:creationId xmlns:a16="http://schemas.microsoft.com/office/drawing/2014/main" xmlns="" id="{375361B7-0983-0640-96E9-8914F456E21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3" name="Oval 2">
                <a:extLst>
                  <a:ext uri="{FF2B5EF4-FFF2-40B4-BE49-F238E27FC236}">
                    <a16:creationId xmlns:a16="http://schemas.microsoft.com/office/drawing/2014/main" xmlns="" id="{A683EE51-24B0-A84D-AAD2-F258594E5D3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9" name="Group 368">
              <a:extLst>
                <a:ext uri="{FF2B5EF4-FFF2-40B4-BE49-F238E27FC236}">
                  <a16:creationId xmlns:a16="http://schemas.microsoft.com/office/drawing/2014/main" xmlns="" id="{BF25E8B0-32E9-FC4F-BE12-F80669009211}"/>
                </a:ext>
              </a:extLst>
            </p:cNvPr>
            <p:cNvGrpSpPr/>
            <p:nvPr/>
          </p:nvGrpSpPr>
          <p:grpSpPr>
            <a:xfrm>
              <a:off x="5039586" y="3461347"/>
              <a:ext cx="301648" cy="301651"/>
              <a:chOff x="3009044" y="1066117"/>
              <a:chExt cx="697493" cy="697499"/>
            </a:xfrm>
          </p:grpSpPr>
          <p:sp>
            <p:nvSpPr>
              <p:cNvPr id="30" name="Oval 369">
                <a:extLst>
                  <a:ext uri="{FF2B5EF4-FFF2-40B4-BE49-F238E27FC236}">
                    <a16:creationId xmlns:a16="http://schemas.microsoft.com/office/drawing/2014/main" xmlns="" id="{6A286BEF-3A19-6548-B670-5A3EDBD4CCE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1" name="Oval 2">
                <a:extLst>
                  <a:ext uri="{FF2B5EF4-FFF2-40B4-BE49-F238E27FC236}">
                    <a16:creationId xmlns:a16="http://schemas.microsoft.com/office/drawing/2014/main" xmlns="" id="{9C6AD8C7-D49B-8A48-B5C1-9D289636969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69" name="Rechteck 68"/>
          <p:cNvSpPr/>
          <p:nvPr/>
        </p:nvSpPr>
        <p:spPr>
          <a:xfrm>
            <a:off x="935555" y="2991147"/>
            <a:ext cx="6306334" cy="53405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0" name="Group 38">
            <a:extLst>
              <a:ext uri="{FF2B5EF4-FFF2-40B4-BE49-F238E27FC236}">
                <a16:creationId xmlns:a16="http://schemas.microsoft.com/office/drawing/2014/main" xmlns="" id="{C9F54263-E864-434B-A40B-4757988E115D}"/>
              </a:ext>
            </a:extLst>
          </p:cNvPr>
          <p:cNvGrpSpPr/>
          <p:nvPr/>
        </p:nvGrpSpPr>
        <p:grpSpPr>
          <a:xfrm flipH="1">
            <a:off x="175234" y="2982944"/>
            <a:ext cx="537772" cy="540193"/>
            <a:chOff x="2711450" y="966950"/>
            <a:chExt cx="4178296" cy="4197107"/>
          </a:xfrm>
        </p:grpSpPr>
        <p:grpSp>
          <p:nvGrpSpPr>
            <p:cNvPr id="71" name="Group 2">
              <a:extLst>
                <a:ext uri="{FF2B5EF4-FFF2-40B4-BE49-F238E27FC236}">
                  <a16:creationId xmlns:a16="http://schemas.microsoft.com/office/drawing/2014/main" xmlns="" id="{52BF6B97-749C-1945-A79D-1728145C94DE}"/>
                </a:ext>
              </a:extLst>
            </p:cNvPr>
            <p:cNvGrpSpPr/>
            <p:nvPr/>
          </p:nvGrpSpPr>
          <p:grpSpPr>
            <a:xfrm>
              <a:off x="2711450" y="966950"/>
              <a:ext cx="4169276" cy="4197107"/>
              <a:chOff x="1014903" y="1952464"/>
              <a:chExt cx="1035293" cy="1042204"/>
            </a:xfrm>
          </p:grpSpPr>
          <p:sp>
            <p:nvSpPr>
              <p:cNvPr id="120" name="Freihandform 32"/>
              <p:cNvSpPr/>
              <p:nvPr/>
            </p:nvSpPr>
            <p:spPr>
              <a:xfrm flipH="1">
                <a:off x="1014903" y="1952464"/>
                <a:ext cx="1035293" cy="1042204"/>
              </a:xfrm>
              <a:custGeom>
                <a:avLst/>
                <a:gdLst>
                  <a:gd name="connsiteX0" fmla="*/ 0 w 3262006"/>
                  <a:gd name="connsiteY0" fmla="*/ 3181607 h 3329774"/>
                  <a:gd name="connsiteX1" fmla="*/ 431800 w 3262006"/>
                  <a:gd name="connsiteY1" fmla="*/ 2682074 h 3329774"/>
                  <a:gd name="connsiteX2" fmla="*/ 563033 w 3262006"/>
                  <a:gd name="connsiteY2" fmla="*/ 2542374 h 3329774"/>
                  <a:gd name="connsiteX3" fmla="*/ 630766 w 3262006"/>
                  <a:gd name="connsiteY3" fmla="*/ 2415374 h 3329774"/>
                  <a:gd name="connsiteX4" fmla="*/ 664633 w 3262006"/>
                  <a:gd name="connsiteY4" fmla="*/ 2305307 h 3329774"/>
                  <a:gd name="connsiteX5" fmla="*/ 690033 w 3262006"/>
                  <a:gd name="connsiteY5" fmla="*/ 2165607 h 3329774"/>
                  <a:gd name="connsiteX6" fmla="*/ 677333 w 3262006"/>
                  <a:gd name="connsiteY6" fmla="*/ 1996274 h 3329774"/>
                  <a:gd name="connsiteX7" fmla="*/ 579966 w 3262006"/>
                  <a:gd name="connsiteY7" fmla="*/ 1666074 h 3329774"/>
                  <a:gd name="connsiteX8" fmla="*/ 529166 w 3262006"/>
                  <a:gd name="connsiteY8" fmla="*/ 1407840 h 3329774"/>
                  <a:gd name="connsiteX9" fmla="*/ 541866 w 3262006"/>
                  <a:gd name="connsiteY9" fmla="*/ 1191940 h 3329774"/>
                  <a:gd name="connsiteX10" fmla="*/ 567266 w 3262006"/>
                  <a:gd name="connsiteY10" fmla="*/ 908307 h 3329774"/>
                  <a:gd name="connsiteX11" fmla="*/ 651933 w 3262006"/>
                  <a:gd name="connsiteY11" fmla="*/ 658540 h 3329774"/>
                  <a:gd name="connsiteX12" fmla="*/ 770466 w 3262006"/>
                  <a:gd name="connsiteY12" fmla="*/ 472274 h 3329774"/>
                  <a:gd name="connsiteX13" fmla="*/ 880533 w 3262006"/>
                  <a:gd name="connsiteY13" fmla="*/ 357974 h 3329774"/>
                  <a:gd name="connsiteX14" fmla="*/ 1155700 w 3262006"/>
                  <a:gd name="connsiteY14" fmla="*/ 146307 h 3329774"/>
                  <a:gd name="connsiteX15" fmla="*/ 1308100 w 3262006"/>
                  <a:gd name="connsiteY15" fmla="*/ 74340 h 3329774"/>
                  <a:gd name="connsiteX16" fmla="*/ 1477433 w 3262006"/>
                  <a:gd name="connsiteY16" fmla="*/ 27774 h 3329774"/>
                  <a:gd name="connsiteX17" fmla="*/ 1625600 w 3262006"/>
                  <a:gd name="connsiteY17" fmla="*/ 6607 h 3329774"/>
                  <a:gd name="connsiteX18" fmla="*/ 1828800 w 3262006"/>
                  <a:gd name="connsiteY18" fmla="*/ 2374 h 3329774"/>
                  <a:gd name="connsiteX19" fmla="*/ 2053166 w 3262006"/>
                  <a:gd name="connsiteY19" fmla="*/ 40474 h 3329774"/>
                  <a:gd name="connsiteX20" fmla="*/ 2345266 w 3262006"/>
                  <a:gd name="connsiteY20" fmla="*/ 142074 h 3329774"/>
                  <a:gd name="connsiteX21" fmla="*/ 2552700 w 3262006"/>
                  <a:gd name="connsiteY21" fmla="*/ 260607 h 3329774"/>
                  <a:gd name="connsiteX22" fmla="*/ 2688166 w 3262006"/>
                  <a:gd name="connsiteY22" fmla="*/ 353740 h 3329774"/>
                  <a:gd name="connsiteX23" fmla="*/ 2823633 w 3262006"/>
                  <a:gd name="connsiteY23" fmla="*/ 459574 h 3329774"/>
                  <a:gd name="connsiteX24" fmla="*/ 2988733 w 3262006"/>
                  <a:gd name="connsiteY24" fmla="*/ 637374 h 3329774"/>
                  <a:gd name="connsiteX25" fmla="*/ 3090333 w 3262006"/>
                  <a:gd name="connsiteY25" fmla="*/ 794007 h 3329774"/>
                  <a:gd name="connsiteX26" fmla="*/ 3145366 w 3262006"/>
                  <a:gd name="connsiteY26" fmla="*/ 946407 h 3329774"/>
                  <a:gd name="connsiteX27" fmla="*/ 3162300 w 3262006"/>
                  <a:gd name="connsiteY27" fmla="*/ 1149607 h 3329774"/>
                  <a:gd name="connsiteX28" fmla="*/ 3170766 w 3262006"/>
                  <a:gd name="connsiteY28" fmla="*/ 1285074 h 3329774"/>
                  <a:gd name="connsiteX29" fmla="*/ 3179233 w 3262006"/>
                  <a:gd name="connsiteY29" fmla="*/ 1458640 h 3329774"/>
                  <a:gd name="connsiteX30" fmla="*/ 3170766 w 3262006"/>
                  <a:gd name="connsiteY30" fmla="*/ 1606807 h 3329774"/>
                  <a:gd name="connsiteX31" fmla="*/ 3077633 w 3262006"/>
                  <a:gd name="connsiteY31" fmla="*/ 1716874 h 3329774"/>
                  <a:gd name="connsiteX32" fmla="*/ 3136900 w 3262006"/>
                  <a:gd name="connsiteY32" fmla="*/ 1903140 h 3329774"/>
                  <a:gd name="connsiteX33" fmla="*/ 3179233 w 3262006"/>
                  <a:gd name="connsiteY33" fmla="*/ 2051307 h 3329774"/>
                  <a:gd name="connsiteX34" fmla="*/ 3238500 w 3262006"/>
                  <a:gd name="connsiteY34" fmla="*/ 2131740 h 3329774"/>
                  <a:gd name="connsiteX35" fmla="*/ 3259666 w 3262006"/>
                  <a:gd name="connsiteY35" fmla="*/ 2229107 h 3329774"/>
                  <a:gd name="connsiteX36" fmla="*/ 3187700 w 3262006"/>
                  <a:gd name="connsiteY36" fmla="*/ 2318007 h 3329774"/>
                  <a:gd name="connsiteX37" fmla="*/ 3035300 w 3262006"/>
                  <a:gd name="connsiteY37" fmla="*/ 2347640 h 3329774"/>
                  <a:gd name="connsiteX38" fmla="*/ 3018366 w 3262006"/>
                  <a:gd name="connsiteY38" fmla="*/ 2428074 h 3329774"/>
                  <a:gd name="connsiteX39" fmla="*/ 3031066 w 3262006"/>
                  <a:gd name="connsiteY39" fmla="*/ 2491574 h 3329774"/>
                  <a:gd name="connsiteX40" fmla="*/ 3009900 w 3262006"/>
                  <a:gd name="connsiteY40" fmla="*/ 2576240 h 3329774"/>
                  <a:gd name="connsiteX41" fmla="*/ 2963333 w 3262006"/>
                  <a:gd name="connsiteY41" fmla="*/ 2593174 h 3329774"/>
                  <a:gd name="connsiteX42" fmla="*/ 2950633 w 3262006"/>
                  <a:gd name="connsiteY42" fmla="*/ 2618574 h 3329774"/>
                  <a:gd name="connsiteX43" fmla="*/ 2971800 w 3262006"/>
                  <a:gd name="connsiteY43" fmla="*/ 2652440 h 3329774"/>
                  <a:gd name="connsiteX44" fmla="*/ 2984500 w 3262006"/>
                  <a:gd name="connsiteY44" fmla="*/ 2703240 h 3329774"/>
                  <a:gd name="connsiteX45" fmla="*/ 2967566 w 3262006"/>
                  <a:gd name="connsiteY45" fmla="*/ 2745574 h 3329774"/>
                  <a:gd name="connsiteX46" fmla="*/ 2899833 w 3262006"/>
                  <a:gd name="connsiteY46" fmla="*/ 2792140 h 3329774"/>
                  <a:gd name="connsiteX47" fmla="*/ 2819400 w 3262006"/>
                  <a:gd name="connsiteY47" fmla="*/ 2897974 h 3329774"/>
                  <a:gd name="connsiteX48" fmla="*/ 2832100 w 3262006"/>
                  <a:gd name="connsiteY48" fmla="*/ 3012274 h 3329774"/>
                  <a:gd name="connsiteX49" fmla="*/ 2806700 w 3262006"/>
                  <a:gd name="connsiteY49" fmla="*/ 3135040 h 3329774"/>
                  <a:gd name="connsiteX50" fmla="*/ 2751666 w 3262006"/>
                  <a:gd name="connsiteY50" fmla="*/ 3190074 h 3329774"/>
                  <a:gd name="connsiteX51" fmla="*/ 2628900 w 3262006"/>
                  <a:gd name="connsiteY51" fmla="*/ 3207007 h 3329774"/>
                  <a:gd name="connsiteX52" fmla="*/ 2400300 w 3262006"/>
                  <a:gd name="connsiteY52" fmla="*/ 3156207 h 3329774"/>
                  <a:gd name="connsiteX53" fmla="*/ 2222500 w 3262006"/>
                  <a:gd name="connsiteY53" fmla="*/ 3105407 h 3329774"/>
                  <a:gd name="connsiteX54" fmla="*/ 2108200 w 3262006"/>
                  <a:gd name="connsiteY54" fmla="*/ 3160440 h 3329774"/>
                  <a:gd name="connsiteX55" fmla="*/ 2053166 w 3262006"/>
                  <a:gd name="connsiteY55" fmla="*/ 3257807 h 3329774"/>
                  <a:gd name="connsiteX56" fmla="*/ 2057400 w 3262006"/>
                  <a:gd name="connsiteY56" fmla="*/ 3329774 h 3329774"/>
                  <a:gd name="connsiteX0" fmla="*/ 0 w 3312806"/>
                  <a:gd name="connsiteY0" fmla="*/ 3325541 h 3329774"/>
                  <a:gd name="connsiteX1" fmla="*/ 482600 w 3312806"/>
                  <a:gd name="connsiteY1" fmla="*/ 2682074 h 3329774"/>
                  <a:gd name="connsiteX2" fmla="*/ 613833 w 3312806"/>
                  <a:gd name="connsiteY2" fmla="*/ 2542374 h 3329774"/>
                  <a:gd name="connsiteX3" fmla="*/ 681566 w 3312806"/>
                  <a:gd name="connsiteY3" fmla="*/ 2415374 h 3329774"/>
                  <a:gd name="connsiteX4" fmla="*/ 715433 w 3312806"/>
                  <a:gd name="connsiteY4" fmla="*/ 2305307 h 3329774"/>
                  <a:gd name="connsiteX5" fmla="*/ 740833 w 3312806"/>
                  <a:gd name="connsiteY5" fmla="*/ 2165607 h 3329774"/>
                  <a:gd name="connsiteX6" fmla="*/ 728133 w 3312806"/>
                  <a:gd name="connsiteY6" fmla="*/ 1996274 h 3329774"/>
                  <a:gd name="connsiteX7" fmla="*/ 630766 w 3312806"/>
                  <a:gd name="connsiteY7" fmla="*/ 1666074 h 3329774"/>
                  <a:gd name="connsiteX8" fmla="*/ 579966 w 3312806"/>
                  <a:gd name="connsiteY8" fmla="*/ 1407840 h 3329774"/>
                  <a:gd name="connsiteX9" fmla="*/ 592666 w 3312806"/>
                  <a:gd name="connsiteY9" fmla="*/ 1191940 h 3329774"/>
                  <a:gd name="connsiteX10" fmla="*/ 618066 w 3312806"/>
                  <a:gd name="connsiteY10" fmla="*/ 908307 h 3329774"/>
                  <a:gd name="connsiteX11" fmla="*/ 702733 w 3312806"/>
                  <a:gd name="connsiteY11" fmla="*/ 658540 h 3329774"/>
                  <a:gd name="connsiteX12" fmla="*/ 821266 w 3312806"/>
                  <a:gd name="connsiteY12" fmla="*/ 472274 h 3329774"/>
                  <a:gd name="connsiteX13" fmla="*/ 931333 w 3312806"/>
                  <a:gd name="connsiteY13" fmla="*/ 357974 h 3329774"/>
                  <a:gd name="connsiteX14" fmla="*/ 1206500 w 3312806"/>
                  <a:gd name="connsiteY14" fmla="*/ 146307 h 3329774"/>
                  <a:gd name="connsiteX15" fmla="*/ 1358900 w 3312806"/>
                  <a:gd name="connsiteY15" fmla="*/ 74340 h 3329774"/>
                  <a:gd name="connsiteX16" fmla="*/ 1528233 w 3312806"/>
                  <a:gd name="connsiteY16" fmla="*/ 27774 h 3329774"/>
                  <a:gd name="connsiteX17" fmla="*/ 1676400 w 3312806"/>
                  <a:gd name="connsiteY17" fmla="*/ 6607 h 3329774"/>
                  <a:gd name="connsiteX18" fmla="*/ 1879600 w 3312806"/>
                  <a:gd name="connsiteY18" fmla="*/ 2374 h 3329774"/>
                  <a:gd name="connsiteX19" fmla="*/ 2103966 w 3312806"/>
                  <a:gd name="connsiteY19" fmla="*/ 40474 h 3329774"/>
                  <a:gd name="connsiteX20" fmla="*/ 2396066 w 3312806"/>
                  <a:gd name="connsiteY20" fmla="*/ 142074 h 3329774"/>
                  <a:gd name="connsiteX21" fmla="*/ 2603500 w 3312806"/>
                  <a:gd name="connsiteY21" fmla="*/ 260607 h 3329774"/>
                  <a:gd name="connsiteX22" fmla="*/ 2738966 w 3312806"/>
                  <a:gd name="connsiteY22" fmla="*/ 353740 h 3329774"/>
                  <a:gd name="connsiteX23" fmla="*/ 2874433 w 3312806"/>
                  <a:gd name="connsiteY23" fmla="*/ 459574 h 3329774"/>
                  <a:gd name="connsiteX24" fmla="*/ 3039533 w 3312806"/>
                  <a:gd name="connsiteY24" fmla="*/ 637374 h 3329774"/>
                  <a:gd name="connsiteX25" fmla="*/ 3141133 w 3312806"/>
                  <a:gd name="connsiteY25" fmla="*/ 794007 h 3329774"/>
                  <a:gd name="connsiteX26" fmla="*/ 3196166 w 3312806"/>
                  <a:gd name="connsiteY26" fmla="*/ 946407 h 3329774"/>
                  <a:gd name="connsiteX27" fmla="*/ 3213100 w 3312806"/>
                  <a:gd name="connsiteY27" fmla="*/ 1149607 h 3329774"/>
                  <a:gd name="connsiteX28" fmla="*/ 3221566 w 3312806"/>
                  <a:gd name="connsiteY28" fmla="*/ 1285074 h 3329774"/>
                  <a:gd name="connsiteX29" fmla="*/ 3230033 w 3312806"/>
                  <a:gd name="connsiteY29" fmla="*/ 1458640 h 3329774"/>
                  <a:gd name="connsiteX30" fmla="*/ 3221566 w 3312806"/>
                  <a:gd name="connsiteY30" fmla="*/ 1606807 h 3329774"/>
                  <a:gd name="connsiteX31" fmla="*/ 3128433 w 3312806"/>
                  <a:gd name="connsiteY31" fmla="*/ 1716874 h 3329774"/>
                  <a:gd name="connsiteX32" fmla="*/ 3187700 w 3312806"/>
                  <a:gd name="connsiteY32" fmla="*/ 1903140 h 3329774"/>
                  <a:gd name="connsiteX33" fmla="*/ 3230033 w 3312806"/>
                  <a:gd name="connsiteY33" fmla="*/ 2051307 h 3329774"/>
                  <a:gd name="connsiteX34" fmla="*/ 3289300 w 3312806"/>
                  <a:gd name="connsiteY34" fmla="*/ 2131740 h 3329774"/>
                  <a:gd name="connsiteX35" fmla="*/ 3310466 w 3312806"/>
                  <a:gd name="connsiteY35" fmla="*/ 2229107 h 3329774"/>
                  <a:gd name="connsiteX36" fmla="*/ 3238500 w 3312806"/>
                  <a:gd name="connsiteY36" fmla="*/ 2318007 h 3329774"/>
                  <a:gd name="connsiteX37" fmla="*/ 3086100 w 3312806"/>
                  <a:gd name="connsiteY37" fmla="*/ 2347640 h 3329774"/>
                  <a:gd name="connsiteX38" fmla="*/ 3069166 w 3312806"/>
                  <a:gd name="connsiteY38" fmla="*/ 2428074 h 3329774"/>
                  <a:gd name="connsiteX39" fmla="*/ 3081866 w 3312806"/>
                  <a:gd name="connsiteY39" fmla="*/ 2491574 h 3329774"/>
                  <a:gd name="connsiteX40" fmla="*/ 3060700 w 3312806"/>
                  <a:gd name="connsiteY40" fmla="*/ 2576240 h 3329774"/>
                  <a:gd name="connsiteX41" fmla="*/ 3014133 w 3312806"/>
                  <a:gd name="connsiteY41" fmla="*/ 2593174 h 3329774"/>
                  <a:gd name="connsiteX42" fmla="*/ 3001433 w 3312806"/>
                  <a:gd name="connsiteY42" fmla="*/ 2618574 h 3329774"/>
                  <a:gd name="connsiteX43" fmla="*/ 3022600 w 3312806"/>
                  <a:gd name="connsiteY43" fmla="*/ 2652440 h 3329774"/>
                  <a:gd name="connsiteX44" fmla="*/ 3035300 w 3312806"/>
                  <a:gd name="connsiteY44" fmla="*/ 2703240 h 3329774"/>
                  <a:gd name="connsiteX45" fmla="*/ 3018366 w 3312806"/>
                  <a:gd name="connsiteY45" fmla="*/ 2745574 h 3329774"/>
                  <a:gd name="connsiteX46" fmla="*/ 2950633 w 3312806"/>
                  <a:gd name="connsiteY46" fmla="*/ 2792140 h 3329774"/>
                  <a:gd name="connsiteX47" fmla="*/ 2870200 w 3312806"/>
                  <a:gd name="connsiteY47" fmla="*/ 2897974 h 3329774"/>
                  <a:gd name="connsiteX48" fmla="*/ 2882900 w 3312806"/>
                  <a:gd name="connsiteY48" fmla="*/ 3012274 h 3329774"/>
                  <a:gd name="connsiteX49" fmla="*/ 2857500 w 3312806"/>
                  <a:gd name="connsiteY49" fmla="*/ 3135040 h 3329774"/>
                  <a:gd name="connsiteX50" fmla="*/ 2802466 w 3312806"/>
                  <a:gd name="connsiteY50" fmla="*/ 3190074 h 3329774"/>
                  <a:gd name="connsiteX51" fmla="*/ 2679700 w 3312806"/>
                  <a:gd name="connsiteY51" fmla="*/ 3207007 h 3329774"/>
                  <a:gd name="connsiteX52" fmla="*/ 2451100 w 3312806"/>
                  <a:gd name="connsiteY52" fmla="*/ 3156207 h 3329774"/>
                  <a:gd name="connsiteX53" fmla="*/ 2273300 w 3312806"/>
                  <a:gd name="connsiteY53" fmla="*/ 3105407 h 3329774"/>
                  <a:gd name="connsiteX54" fmla="*/ 2159000 w 3312806"/>
                  <a:gd name="connsiteY54" fmla="*/ 3160440 h 3329774"/>
                  <a:gd name="connsiteX55" fmla="*/ 2103966 w 3312806"/>
                  <a:gd name="connsiteY55" fmla="*/ 3257807 h 3329774"/>
                  <a:gd name="connsiteX56" fmla="*/ 2108200 w 3312806"/>
                  <a:gd name="connsiteY56" fmla="*/ 3329774 h 3329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3312806" h="3329774">
                    <a:moveTo>
                      <a:pt x="0" y="3325541"/>
                    </a:moveTo>
                    <a:cubicBezTo>
                      <a:pt x="160867" y="3111052"/>
                      <a:pt x="380294" y="2812602"/>
                      <a:pt x="482600" y="2682074"/>
                    </a:cubicBezTo>
                    <a:cubicBezTo>
                      <a:pt x="584906" y="2551546"/>
                      <a:pt x="580672" y="2586824"/>
                      <a:pt x="613833" y="2542374"/>
                    </a:cubicBezTo>
                    <a:cubicBezTo>
                      <a:pt x="646994" y="2497924"/>
                      <a:pt x="664633" y="2454885"/>
                      <a:pt x="681566" y="2415374"/>
                    </a:cubicBezTo>
                    <a:cubicBezTo>
                      <a:pt x="698499" y="2375863"/>
                      <a:pt x="705555" y="2346935"/>
                      <a:pt x="715433" y="2305307"/>
                    </a:cubicBezTo>
                    <a:cubicBezTo>
                      <a:pt x="725311" y="2263679"/>
                      <a:pt x="738716" y="2217112"/>
                      <a:pt x="740833" y="2165607"/>
                    </a:cubicBezTo>
                    <a:cubicBezTo>
                      <a:pt x="742950" y="2114102"/>
                      <a:pt x="746477" y="2079529"/>
                      <a:pt x="728133" y="1996274"/>
                    </a:cubicBezTo>
                    <a:cubicBezTo>
                      <a:pt x="709789" y="1913019"/>
                      <a:pt x="655460" y="1764146"/>
                      <a:pt x="630766" y="1666074"/>
                    </a:cubicBezTo>
                    <a:cubicBezTo>
                      <a:pt x="606072" y="1568002"/>
                      <a:pt x="586316" y="1486862"/>
                      <a:pt x="579966" y="1407840"/>
                    </a:cubicBezTo>
                    <a:cubicBezTo>
                      <a:pt x="573616" y="1328818"/>
                      <a:pt x="586316" y="1275195"/>
                      <a:pt x="592666" y="1191940"/>
                    </a:cubicBezTo>
                    <a:cubicBezTo>
                      <a:pt x="599016" y="1108685"/>
                      <a:pt x="599722" y="997207"/>
                      <a:pt x="618066" y="908307"/>
                    </a:cubicBezTo>
                    <a:cubicBezTo>
                      <a:pt x="636410" y="819407"/>
                      <a:pt x="668866" y="731212"/>
                      <a:pt x="702733" y="658540"/>
                    </a:cubicBezTo>
                    <a:cubicBezTo>
                      <a:pt x="736600" y="585868"/>
                      <a:pt x="783166" y="522368"/>
                      <a:pt x="821266" y="472274"/>
                    </a:cubicBezTo>
                    <a:cubicBezTo>
                      <a:pt x="859366" y="422180"/>
                      <a:pt x="867127" y="412302"/>
                      <a:pt x="931333" y="357974"/>
                    </a:cubicBezTo>
                    <a:cubicBezTo>
                      <a:pt x="995539" y="303646"/>
                      <a:pt x="1135239" y="193579"/>
                      <a:pt x="1206500" y="146307"/>
                    </a:cubicBezTo>
                    <a:cubicBezTo>
                      <a:pt x="1277761" y="99035"/>
                      <a:pt x="1305278" y="94095"/>
                      <a:pt x="1358900" y="74340"/>
                    </a:cubicBezTo>
                    <a:cubicBezTo>
                      <a:pt x="1412522" y="54585"/>
                      <a:pt x="1475316" y="39063"/>
                      <a:pt x="1528233" y="27774"/>
                    </a:cubicBezTo>
                    <a:cubicBezTo>
                      <a:pt x="1581150" y="16485"/>
                      <a:pt x="1617839" y="10840"/>
                      <a:pt x="1676400" y="6607"/>
                    </a:cubicBezTo>
                    <a:cubicBezTo>
                      <a:pt x="1734961" y="2374"/>
                      <a:pt x="1808339" y="-3270"/>
                      <a:pt x="1879600" y="2374"/>
                    </a:cubicBezTo>
                    <a:cubicBezTo>
                      <a:pt x="1950861" y="8018"/>
                      <a:pt x="2017888" y="17191"/>
                      <a:pt x="2103966" y="40474"/>
                    </a:cubicBezTo>
                    <a:cubicBezTo>
                      <a:pt x="2190044" y="63757"/>
                      <a:pt x="2312810" y="105385"/>
                      <a:pt x="2396066" y="142074"/>
                    </a:cubicBezTo>
                    <a:cubicBezTo>
                      <a:pt x="2479322" y="178763"/>
                      <a:pt x="2546350" y="225329"/>
                      <a:pt x="2603500" y="260607"/>
                    </a:cubicBezTo>
                    <a:cubicBezTo>
                      <a:pt x="2660650" y="295885"/>
                      <a:pt x="2693811" y="320579"/>
                      <a:pt x="2738966" y="353740"/>
                    </a:cubicBezTo>
                    <a:cubicBezTo>
                      <a:pt x="2784122" y="386901"/>
                      <a:pt x="2824339" y="412302"/>
                      <a:pt x="2874433" y="459574"/>
                    </a:cubicBezTo>
                    <a:cubicBezTo>
                      <a:pt x="2924527" y="506846"/>
                      <a:pt x="2995083" y="581635"/>
                      <a:pt x="3039533" y="637374"/>
                    </a:cubicBezTo>
                    <a:cubicBezTo>
                      <a:pt x="3083983" y="693113"/>
                      <a:pt x="3115028" y="742501"/>
                      <a:pt x="3141133" y="794007"/>
                    </a:cubicBezTo>
                    <a:cubicBezTo>
                      <a:pt x="3167239" y="845512"/>
                      <a:pt x="3184171" y="887140"/>
                      <a:pt x="3196166" y="946407"/>
                    </a:cubicBezTo>
                    <a:cubicBezTo>
                      <a:pt x="3208161" y="1005674"/>
                      <a:pt x="3208867" y="1093162"/>
                      <a:pt x="3213100" y="1149607"/>
                    </a:cubicBezTo>
                    <a:cubicBezTo>
                      <a:pt x="3217333" y="1206052"/>
                      <a:pt x="3218744" y="1233568"/>
                      <a:pt x="3221566" y="1285074"/>
                    </a:cubicBezTo>
                    <a:cubicBezTo>
                      <a:pt x="3224388" y="1336579"/>
                      <a:pt x="3230033" y="1405018"/>
                      <a:pt x="3230033" y="1458640"/>
                    </a:cubicBezTo>
                    <a:cubicBezTo>
                      <a:pt x="3230033" y="1512262"/>
                      <a:pt x="3238499" y="1563768"/>
                      <a:pt x="3221566" y="1606807"/>
                    </a:cubicBezTo>
                    <a:cubicBezTo>
                      <a:pt x="3204633" y="1649846"/>
                      <a:pt x="3134077" y="1667485"/>
                      <a:pt x="3128433" y="1716874"/>
                    </a:cubicBezTo>
                    <a:cubicBezTo>
                      <a:pt x="3122789" y="1766263"/>
                      <a:pt x="3170767" y="1847401"/>
                      <a:pt x="3187700" y="1903140"/>
                    </a:cubicBezTo>
                    <a:cubicBezTo>
                      <a:pt x="3204633" y="1958879"/>
                      <a:pt x="3213100" y="2013207"/>
                      <a:pt x="3230033" y="2051307"/>
                    </a:cubicBezTo>
                    <a:cubicBezTo>
                      <a:pt x="3246966" y="2089407"/>
                      <a:pt x="3275895" y="2102107"/>
                      <a:pt x="3289300" y="2131740"/>
                    </a:cubicBezTo>
                    <a:cubicBezTo>
                      <a:pt x="3302705" y="2161373"/>
                      <a:pt x="3318933" y="2198063"/>
                      <a:pt x="3310466" y="2229107"/>
                    </a:cubicBezTo>
                    <a:cubicBezTo>
                      <a:pt x="3301999" y="2260151"/>
                      <a:pt x="3275894" y="2298251"/>
                      <a:pt x="3238500" y="2318007"/>
                    </a:cubicBezTo>
                    <a:cubicBezTo>
                      <a:pt x="3201106" y="2337762"/>
                      <a:pt x="3114322" y="2329295"/>
                      <a:pt x="3086100" y="2347640"/>
                    </a:cubicBezTo>
                    <a:cubicBezTo>
                      <a:pt x="3057878" y="2365984"/>
                      <a:pt x="3069872" y="2404085"/>
                      <a:pt x="3069166" y="2428074"/>
                    </a:cubicBezTo>
                    <a:cubicBezTo>
                      <a:pt x="3068460" y="2452063"/>
                      <a:pt x="3083277" y="2466880"/>
                      <a:pt x="3081866" y="2491574"/>
                    </a:cubicBezTo>
                    <a:cubicBezTo>
                      <a:pt x="3080455" y="2516268"/>
                      <a:pt x="3071989" y="2559307"/>
                      <a:pt x="3060700" y="2576240"/>
                    </a:cubicBezTo>
                    <a:cubicBezTo>
                      <a:pt x="3049411" y="2593173"/>
                      <a:pt x="3024011" y="2586118"/>
                      <a:pt x="3014133" y="2593174"/>
                    </a:cubicBezTo>
                    <a:cubicBezTo>
                      <a:pt x="3004255" y="2600230"/>
                      <a:pt x="3000022" y="2608696"/>
                      <a:pt x="3001433" y="2618574"/>
                    </a:cubicBezTo>
                    <a:cubicBezTo>
                      <a:pt x="3002844" y="2628452"/>
                      <a:pt x="3016956" y="2638329"/>
                      <a:pt x="3022600" y="2652440"/>
                    </a:cubicBezTo>
                    <a:cubicBezTo>
                      <a:pt x="3028245" y="2666551"/>
                      <a:pt x="3036006" y="2687718"/>
                      <a:pt x="3035300" y="2703240"/>
                    </a:cubicBezTo>
                    <a:cubicBezTo>
                      <a:pt x="3034594" y="2718762"/>
                      <a:pt x="3032477" y="2730757"/>
                      <a:pt x="3018366" y="2745574"/>
                    </a:cubicBezTo>
                    <a:cubicBezTo>
                      <a:pt x="3004255" y="2760391"/>
                      <a:pt x="2975327" y="2766740"/>
                      <a:pt x="2950633" y="2792140"/>
                    </a:cubicBezTo>
                    <a:cubicBezTo>
                      <a:pt x="2925939" y="2817540"/>
                      <a:pt x="2881489" y="2861285"/>
                      <a:pt x="2870200" y="2897974"/>
                    </a:cubicBezTo>
                    <a:cubicBezTo>
                      <a:pt x="2858911" y="2934663"/>
                      <a:pt x="2885017" y="2972763"/>
                      <a:pt x="2882900" y="3012274"/>
                    </a:cubicBezTo>
                    <a:cubicBezTo>
                      <a:pt x="2880783" y="3051785"/>
                      <a:pt x="2870906" y="3105407"/>
                      <a:pt x="2857500" y="3135040"/>
                    </a:cubicBezTo>
                    <a:cubicBezTo>
                      <a:pt x="2844094" y="3164673"/>
                      <a:pt x="2832099" y="3178079"/>
                      <a:pt x="2802466" y="3190074"/>
                    </a:cubicBezTo>
                    <a:cubicBezTo>
                      <a:pt x="2772833" y="3202069"/>
                      <a:pt x="2738261" y="3212652"/>
                      <a:pt x="2679700" y="3207007"/>
                    </a:cubicBezTo>
                    <a:cubicBezTo>
                      <a:pt x="2621139" y="3201363"/>
                      <a:pt x="2518833" y="3173140"/>
                      <a:pt x="2451100" y="3156207"/>
                    </a:cubicBezTo>
                    <a:cubicBezTo>
                      <a:pt x="2383367" y="3139274"/>
                      <a:pt x="2321983" y="3104701"/>
                      <a:pt x="2273300" y="3105407"/>
                    </a:cubicBezTo>
                    <a:cubicBezTo>
                      <a:pt x="2224617" y="3106112"/>
                      <a:pt x="2187222" y="3135040"/>
                      <a:pt x="2159000" y="3160440"/>
                    </a:cubicBezTo>
                    <a:cubicBezTo>
                      <a:pt x="2130778" y="3185840"/>
                      <a:pt x="2112433" y="3229585"/>
                      <a:pt x="2103966" y="3257807"/>
                    </a:cubicBezTo>
                    <a:cubicBezTo>
                      <a:pt x="2095499" y="3286029"/>
                      <a:pt x="2108200" y="3329774"/>
                      <a:pt x="2108200" y="3329774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121" name="Group 1">
                <a:extLst>
                  <a:ext uri="{FF2B5EF4-FFF2-40B4-BE49-F238E27FC236}">
                    <a16:creationId xmlns:a16="http://schemas.microsoft.com/office/drawing/2014/main" xmlns="" id="{0335FF66-993F-824C-934D-91D7E180FFBD}"/>
                  </a:ext>
                </a:extLst>
              </p:cNvPr>
              <p:cNvGrpSpPr/>
              <p:nvPr/>
            </p:nvGrpSpPr>
            <p:grpSpPr>
              <a:xfrm>
                <a:off x="1444117" y="2368374"/>
                <a:ext cx="153515" cy="304412"/>
                <a:chOff x="1444117" y="2368374"/>
                <a:chExt cx="153515" cy="304412"/>
              </a:xfrm>
              <a:effectLst/>
            </p:grpSpPr>
            <p:sp>
              <p:nvSpPr>
                <p:cNvPr id="122" name="Freihandform 9"/>
                <p:cNvSpPr/>
                <p:nvPr/>
              </p:nvSpPr>
              <p:spPr>
                <a:xfrm flipH="1">
                  <a:off x="1444117" y="2368374"/>
                  <a:ext cx="153515" cy="304412"/>
                </a:xfrm>
                <a:custGeom>
                  <a:avLst/>
                  <a:gdLst>
                    <a:gd name="connsiteX0" fmla="*/ 2047319 w 2155984"/>
                    <a:gd name="connsiteY0" fmla="*/ 4021611 h 4268615"/>
                    <a:gd name="connsiteX1" fmla="*/ 1897904 w 2155984"/>
                    <a:gd name="connsiteY1" fmla="*/ 4150655 h 4268615"/>
                    <a:gd name="connsiteX2" fmla="*/ 1755281 w 2155984"/>
                    <a:gd name="connsiteY2" fmla="*/ 4218572 h 4268615"/>
                    <a:gd name="connsiteX3" fmla="*/ 1633033 w 2155984"/>
                    <a:gd name="connsiteY3" fmla="*/ 4259323 h 4268615"/>
                    <a:gd name="connsiteX4" fmla="*/ 1510785 w 2155984"/>
                    <a:gd name="connsiteY4" fmla="*/ 4259323 h 4268615"/>
                    <a:gd name="connsiteX5" fmla="*/ 1273080 w 2155984"/>
                    <a:gd name="connsiteY5" fmla="*/ 4157446 h 4268615"/>
                    <a:gd name="connsiteX6" fmla="*/ 865586 w 2155984"/>
                    <a:gd name="connsiteY6" fmla="*/ 3845024 h 4268615"/>
                    <a:gd name="connsiteX7" fmla="*/ 587131 w 2155984"/>
                    <a:gd name="connsiteY7" fmla="*/ 3607312 h 4268615"/>
                    <a:gd name="connsiteX8" fmla="*/ 315468 w 2155984"/>
                    <a:gd name="connsiteY8" fmla="*/ 3349225 h 4268615"/>
                    <a:gd name="connsiteX9" fmla="*/ 200012 w 2155984"/>
                    <a:gd name="connsiteY9" fmla="*/ 3118304 h 4268615"/>
                    <a:gd name="connsiteX10" fmla="*/ 57389 w 2155984"/>
                    <a:gd name="connsiteY10" fmla="*/ 2418751 h 4268615"/>
                    <a:gd name="connsiteX11" fmla="*/ 3056 w 2155984"/>
                    <a:gd name="connsiteY11" fmla="*/ 1882200 h 4268615"/>
                    <a:gd name="connsiteX12" fmla="*/ 16639 w 2155984"/>
                    <a:gd name="connsiteY12" fmla="*/ 1372816 h 4268615"/>
                    <a:gd name="connsiteX13" fmla="*/ 98138 w 2155984"/>
                    <a:gd name="connsiteY13" fmla="*/ 999269 h 4268615"/>
                    <a:gd name="connsiteX14" fmla="*/ 288302 w 2155984"/>
                    <a:gd name="connsiteY14" fmla="*/ 571386 h 4268615"/>
                    <a:gd name="connsiteX15" fmla="*/ 437717 w 2155984"/>
                    <a:gd name="connsiteY15" fmla="*/ 381217 h 4268615"/>
                    <a:gd name="connsiteX16" fmla="*/ 722963 w 2155984"/>
                    <a:gd name="connsiteY16" fmla="*/ 157088 h 4268615"/>
                    <a:gd name="connsiteX17" fmla="*/ 974251 w 2155984"/>
                    <a:gd name="connsiteY17" fmla="*/ 55211 h 4268615"/>
                    <a:gd name="connsiteX18" fmla="*/ 1239122 w 2155984"/>
                    <a:gd name="connsiteY18" fmla="*/ 877 h 4268615"/>
                    <a:gd name="connsiteX19" fmla="*/ 1524368 w 2155984"/>
                    <a:gd name="connsiteY19" fmla="*/ 28044 h 4268615"/>
                    <a:gd name="connsiteX20" fmla="*/ 1762073 w 2155984"/>
                    <a:gd name="connsiteY20" fmla="*/ 109545 h 4268615"/>
                    <a:gd name="connsiteX21" fmla="*/ 1938654 w 2155984"/>
                    <a:gd name="connsiteY21" fmla="*/ 245381 h 4268615"/>
                    <a:gd name="connsiteX22" fmla="*/ 2088068 w 2155984"/>
                    <a:gd name="connsiteY22" fmla="*/ 421967 h 4268615"/>
                    <a:gd name="connsiteX23" fmla="*/ 2135609 w 2155984"/>
                    <a:gd name="connsiteY23" fmla="*/ 551011 h 4268615"/>
                    <a:gd name="connsiteX24" fmla="*/ 2155984 w 2155984"/>
                    <a:gd name="connsiteY24" fmla="*/ 652888 h 4268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155984" h="4268615">
                      <a:moveTo>
                        <a:pt x="2047319" y="4021611"/>
                      </a:moveTo>
                      <a:cubicBezTo>
                        <a:pt x="1996948" y="4069719"/>
                        <a:pt x="1946577" y="4117828"/>
                        <a:pt x="1897904" y="4150655"/>
                      </a:cubicBezTo>
                      <a:cubicBezTo>
                        <a:pt x="1849231" y="4183482"/>
                        <a:pt x="1799426" y="4200461"/>
                        <a:pt x="1755281" y="4218572"/>
                      </a:cubicBezTo>
                      <a:cubicBezTo>
                        <a:pt x="1711136" y="4236683"/>
                        <a:pt x="1673782" y="4252531"/>
                        <a:pt x="1633033" y="4259323"/>
                      </a:cubicBezTo>
                      <a:cubicBezTo>
                        <a:pt x="1592284" y="4266115"/>
                        <a:pt x="1570777" y="4276303"/>
                        <a:pt x="1510785" y="4259323"/>
                      </a:cubicBezTo>
                      <a:cubicBezTo>
                        <a:pt x="1450793" y="4242344"/>
                        <a:pt x="1380613" y="4226496"/>
                        <a:pt x="1273080" y="4157446"/>
                      </a:cubicBezTo>
                      <a:cubicBezTo>
                        <a:pt x="1165547" y="4088396"/>
                        <a:pt x="979911" y="3936713"/>
                        <a:pt x="865586" y="3845024"/>
                      </a:cubicBezTo>
                      <a:cubicBezTo>
                        <a:pt x="751261" y="3753335"/>
                        <a:pt x="678817" y="3689945"/>
                        <a:pt x="587131" y="3607312"/>
                      </a:cubicBezTo>
                      <a:cubicBezTo>
                        <a:pt x="495445" y="3524679"/>
                        <a:pt x="379988" y="3430726"/>
                        <a:pt x="315468" y="3349225"/>
                      </a:cubicBezTo>
                      <a:cubicBezTo>
                        <a:pt x="250948" y="3267724"/>
                        <a:pt x="243025" y="3273383"/>
                        <a:pt x="200012" y="3118304"/>
                      </a:cubicBezTo>
                      <a:cubicBezTo>
                        <a:pt x="156999" y="2963225"/>
                        <a:pt x="90215" y="2624768"/>
                        <a:pt x="57389" y="2418751"/>
                      </a:cubicBezTo>
                      <a:cubicBezTo>
                        <a:pt x="24563" y="2212734"/>
                        <a:pt x="9848" y="2056522"/>
                        <a:pt x="3056" y="1882200"/>
                      </a:cubicBezTo>
                      <a:cubicBezTo>
                        <a:pt x="-3736" y="1707877"/>
                        <a:pt x="792" y="1519971"/>
                        <a:pt x="16639" y="1372816"/>
                      </a:cubicBezTo>
                      <a:cubicBezTo>
                        <a:pt x="32486" y="1225661"/>
                        <a:pt x="52861" y="1132841"/>
                        <a:pt x="98138" y="999269"/>
                      </a:cubicBezTo>
                      <a:cubicBezTo>
                        <a:pt x="143415" y="865697"/>
                        <a:pt x="231705" y="674395"/>
                        <a:pt x="288302" y="571386"/>
                      </a:cubicBezTo>
                      <a:cubicBezTo>
                        <a:pt x="344898" y="468377"/>
                        <a:pt x="365273" y="450267"/>
                        <a:pt x="437717" y="381217"/>
                      </a:cubicBezTo>
                      <a:cubicBezTo>
                        <a:pt x="510160" y="312167"/>
                        <a:pt x="633541" y="211422"/>
                        <a:pt x="722963" y="157088"/>
                      </a:cubicBezTo>
                      <a:cubicBezTo>
                        <a:pt x="812385" y="102754"/>
                        <a:pt x="888224" y="81246"/>
                        <a:pt x="974251" y="55211"/>
                      </a:cubicBezTo>
                      <a:cubicBezTo>
                        <a:pt x="1060277" y="29176"/>
                        <a:pt x="1147436" y="5405"/>
                        <a:pt x="1239122" y="877"/>
                      </a:cubicBezTo>
                      <a:cubicBezTo>
                        <a:pt x="1330808" y="-3651"/>
                        <a:pt x="1437209" y="9933"/>
                        <a:pt x="1524368" y="28044"/>
                      </a:cubicBezTo>
                      <a:cubicBezTo>
                        <a:pt x="1611527" y="46155"/>
                        <a:pt x="1693025" y="73322"/>
                        <a:pt x="1762073" y="109545"/>
                      </a:cubicBezTo>
                      <a:cubicBezTo>
                        <a:pt x="1831121" y="145768"/>
                        <a:pt x="1884322" y="193311"/>
                        <a:pt x="1938654" y="245381"/>
                      </a:cubicBezTo>
                      <a:cubicBezTo>
                        <a:pt x="1992986" y="297451"/>
                        <a:pt x="2055242" y="371029"/>
                        <a:pt x="2088068" y="421967"/>
                      </a:cubicBezTo>
                      <a:cubicBezTo>
                        <a:pt x="2120894" y="472905"/>
                        <a:pt x="2124290" y="512524"/>
                        <a:pt x="2135609" y="551011"/>
                      </a:cubicBezTo>
                      <a:cubicBezTo>
                        <a:pt x="2146928" y="589498"/>
                        <a:pt x="2151456" y="621193"/>
                        <a:pt x="2155984" y="652888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3" name="Freihandform 13"/>
                <p:cNvSpPr/>
                <p:nvPr/>
              </p:nvSpPr>
              <p:spPr>
                <a:xfrm flipH="1">
                  <a:off x="1473395" y="2408084"/>
                  <a:ext cx="97074" cy="171528"/>
                </a:xfrm>
                <a:custGeom>
                  <a:avLst/>
                  <a:gdLst>
                    <a:gd name="connsiteX0" fmla="*/ 1115728 w 1363321"/>
                    <a:gd name="connsiteY0" fmla="*/ 1080863 h 2405260"/>
                    <a:gd name="connsiteX1" fmla="*/ 1258351 w 1363321"/>
                    <a:gd name="connsiteY1" fmla="*/ 883901 h 2405260"/>
                    <a:gd name="connsiteX2" fmla="*/ 1326266 w 1363321"/>
                    <a:gd name="connsiteY2" fmla="*/ 720899 h 2405260"/>
                    <a:gd name="connsiteX3" fmla="*/ 1360224 w 1363321"/>
                    <a:gd name="connsiteY3" fmla="*/ 483186 h 2405260"/>
                    <a:gd name="connsiteX4" fmla="*/ 1360224 w 1363321"/>
                    <a:gd name="connsiteY4" fmla="*/ 326975 h 2405260"/>
                    <a:gd name="connsiteX5" fmla="*/ 1346641 w 1363321"/>
                    <a:gd name="connsiteY5" fmla="*/ 211515 h 2405260"/>
                    <a:gd name="connsiteX6" fmla="*/ 1217601 w 1363321"/>
                    <a:gd name="connsiteY6" fmla="*/ 62096 h 2405260"/>
                    <a:gd name="connsiteX7" fmla="*/ 986688 w 1363321"/>
                    <a:gd name="connsiteY7" fmla="*/ 7762 h 2405260"/>
                    <a:gd name="connsiteX8" fmla="*/ 735400 w 1363321"/>
                    <a:gd name="connsiteY8" fmla="*/ 41721 h 2405260"/>
                    <a:gd name="connsiteX9" fmla="*/ 253198 w 1363321"/>
                    <a:gd name="connsiteY9" fmla="*/ 381310 h 2405260"/>
                    <a:gd name="connsiteX10" fmla="*/ 8702 w 1363321"/>
                    <a:gd name="connsiteY10" fmla="*/ 1257449 h 2405260"/>
                    <a:gd name="connsiteX11" fmla="*/ 63034 w 1363321"/>
                    <a:gd name="connsiteY11" fmla="*/ 2126797 h 2405260"/>
                    <a:gd name="connsiteX12" fmla="*/ 144533 w 1363321"/>
                    <a:gd name="connsiteY12" fmla="*/ 2405260 h 240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63321" h="2405260">
                      <a:moveTo>
                        <a:pt x="1115728" y="1080863"/>
                      </a:moveTo>
                      <a:cubicBezTo>
                        <a:pt x="1169494" y="1012379"/>
                        <a:pt x="1223261" y="943895"/>
                        <a:pt x="1258351" y="883901"/>
                      </a:cubicBezTo>
                      <a:cubicBezTo>
                        <a:pt x="1293441" y="823907"/>
                        <a:pt x="1309287" y="787685"/>
                        <a:pt x="1326266" y="720899"/>
                      </a:cubicBezTo>
                      <a:cubicBezTo>
                        <a:pt x="1343245" y="654113"/>
                        <a:pt x="1354564" y="548840"/>
                        <a:pt x="1360224" y="483186"/>
                      </a:cubicBezTo>
                      <a:cubicBezTo>
                        <a:pt x="1365884" y="417532"/>
                        <a:pt x="1362488" y="372253"/>
                        <a:pt x="1360224" y="326975"/>
                      </a:cubicBezTo>
                      <a:cubicBezTo>
                        <a:pt x="1357960" y="281697"/>
                        <a:pt x="1370411" y="255661"/>
                        <a:pt x="1346641" y="211515"/>
                      </a:cubicBezTo>
                      <a:cubicBezTo>
                        <a:pt x="1322871" y="167369"/>
                        <a:pt x="1277593" y="96055"/>
                        <a:pt x="1217601" y="62096"/>
                      </a:cubicBezTo>
                      <a:cubicBezTo>
                        <a:pt x="1157609" y="28137"/>
                        <a:pt x="1067055" y="11158"/>
                        <a:pt x="986688" y="7762"/>
                      </a:cubicBezTo>
                      <a:cubicBezTo>
                        <a:pt x="906321" y="4366"/>
                        <a:pt x="857648" y="-20537"/>
                        <a:pt x="735400" y="41721"/>
                      </a:cubicBezTo>
                      <a:cubicBezTo>
                        <a:pt x="613152" y="103979"/>
                        <a:pt x="374314" y="178689"/>
                        <a:pt x="253198" y="381310"/>
                      </a:cubicBezTo>
                      <a:cubicBezTo>
                        <a:pt x="132082" y="583931"/>
                        <a:pt x="40396" y="966535"/>
                        <a:pt x="8702" y="1257449"/>
                      </a:cubicBezTo>
                      <a:cubicBezTo>
                        <a:pt x="-22992" y="1548363"/>
                        <a:pt x="40396" y="1935495"/>
                        <a:pt x="63034" y="2126797"/>
                      </a:cubicBezTo>
                      <a:cubicBezTo>
                        <a:pt x="85672" y="2318099"/>
                        <a:pt x="144533" y="2405260"/>
                        <a:pt x="144533" y="240526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4" name="Freihandform 14"/>
                <p:cNvSpPr/>
                <p:nvPr/>
              </p:nvSpPr>
              <p:spPr>
                <a:xfrm flipH="1">
                  <a:off x="1456974" y="2442542"/>
                  <a:ext cx="87764" cy="140909"/>
                </a:xfrm>
                <a:custGeom>
                  <a:avLst/>
                  <a:gdLst>
                    <a:gd name="connsiteX0" fmla="*/ 978472 w 1232568"/>
                    <a:gd name="connsiteY0" fmla="*/ 937266 h 1975895"/>
                    <a:gd name="connsiteX1" fmla="*/ 1032805 w 1232568"/>
                    <a:gd name="connsiteY1" fmla="*/ 882932 h 1975895"/>
                    <a:gd name="connsiteX2" fmla="*/ 1100721 w 1232568"/>
                    <a:gd name="connsiteY2" fmla="*/ 889723 h 1975895"/>
                    <a:gd name="connsiteX3" fmla="*/ 1189011 w 1232568"/>
                    <a:gd name="connsiteY3" fmla="*/ 1005184 h 1975895"/>
                    <a:gd name="connsiteX4" fmla="*/ 1202594 w 1232568"/>
                    <a:gd name="connsiteY4" fmla="*/ 1134228 h 1975895"/>
                    <a:gd name="connsiteX5" fmla="*/ 1175428 w 1232568"/>
                    <a:gd name="connsiteY5" fmla="*/ 1358356 h 1975895"/>
                    <a:gd name="connsiteX6" fmla="*/ 1189011 w 1232568"/>
                    <a:gd name="connsiteY6" fmla="*/ 1575693 h 1975895"/>
                    <a:gd name="connsiteX7" fmla="*/ 1229761 w 1232568"/>
                    <a:gd name="connsiteY7" fmla="*/ 1738696 h 1975895"/>
                    <a:gd name="connsiteX8" fmla="*/ 1209386 w 1232568"/>
                    <a:gd name="connsiteY8" fmla="*/ 1894907 h 1975895"/>
                    <a:gd name="connsiteX9" fmla="*/ 1053180 w 1232568"/>
                    <a:gd name="connsiteY9" fmla="*/ 1962825 h 1975895"/>
                    <a:gd name="connsiteX10" fmla="*/ 890182 w 1232568"/>
                    <a:gd name="connsiteY10" fmla="*/ 1962825 h 1975895"/>
                    <a:gd name="connsiteX11" fmla="*/ 713601 w 1232568"/>
                    <a:gd name="connsiteY11" fmla="*/ 1826989 h 1975895"/>
                    <a:gd name="connsiteX12" fmla="*/ 516646 w 1232568"/>
                    <a:gd name="connsiteY12" fmla="*/ 1731904 h 1975895"/>
                    <a:gd name="connsiteX13" fmla="*/ 292524 w 1232568"/>
                    <a:gd name="connsiteY13" fmla="*/ 1670778 h 1975895"/>
                    <a:gd name="connsiteX14" fmla="*/ 163484 w 1232568"/>
                    <a:gd name="connsiteY14" fmla="*/ 1596069 h 1975895"/>
                    <a:gd name="connsiteX15" fmla="*/ 54819 w 1232568"/>
                    <a:gd name="connsiteY15" fmla="*/ 1453441 h 1975895"/>
                    <a:gd name="connsiteX16" fmla="*/ 486 w 1232568"/>
                    <a:gd name="connsiteY16" fmla="*/ 1236104 h 1975895"/>
                    <a:gd name="connsiteX17" fmla="*/ 34444 w 1232568"/>
                    <a:gd name="connsiteY17" fmla="*/ 1005184 h 1975895"/>
                    <a:gd name="connsiteX18" fmla="*/ 136318 w 1232568"/>
                    <a:gd name="connsiteY18" fmla="*/ 862556 h 1975895"/>
                    <a:gd name="connsiteX19" fmla="*/ 244983 w 1232568"/>
                    <a:gd name="connsiteY19" fmla="*/ 733513 h 1975895"/>
                    <a:gd name="connsiteX20" fmla="*/ 306107 w 1232568"/>
                    <a:gd name="connsiteY20" fmla="*/ 611260 h 1975895"/>
                    <a:gd name="connsiteX21" fmla="*/ 394397 w 1232568"/>
                    <a:gd name="connsiteY21" fmla="*/ 455050 h 1975895"/>
                    <a:gd name="connsiteX22" fmla="*/ 652477 w 1232568"/>
                    <a:gd name="connsiteY22" fmla="*/ 332797 h 1975895"/>
                    <a:gd name="connsiteX23" fmla="*/ 829058 w 1232568"/>
                    <a:gd name="connsiteY23" fmla="*/ 230921 h 1975895"/>
                    <a:gd name="connsiteX24" fmla="*/ 998847 w 1232568"/>
                    <a:gd name="connsiteY24" fmla="*/ 0 h 1975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232568" h="1975895">
                      <a:moveTo>
                        <a:pt x="978472" y="937266"/>
                      </a:moveTo>
                      <a:cubicBezTo>
                        <a:pt x="995451" y="914061"/>
                        <a:pt x="1012430" y="890856"/>
                        <a:pt x="1032805" y="882932"/>
                      </a:cubicBezTo>
                      <a:cubicBezTo>
                        <a:pt x="1053180" y="875008"/>
                        <a:pt x="1074687" y="869348"/>
                        <a:pt x="1100721" y="889723"/>
                      </a:cubicBezTo>
                      <a:cubicBezTo>
                        <a:pt x="1126755" y="910098"/>
                        <a:pt x="1172032" y="964433"/>
                        <a:pt x="1189011" y="1005184"/>
                      </a:cubicBezTo>
                      <a:cubicBezTo>
                        <a:pt x="1205990" y="1045935"/>
                        <a:pt x="1204858" y="1075366"/>
                        <a:pt x="1202594" y="1134228"/>
                      </a:cubicBezTo>
                      <a:cubicBezTo>
                        <a:pt x="1200330" y="1193090"/>
                        <a:pt x="1177692" y="1284779"/>
                        <a:pt x="1175428" y="1358356"/>
                      </a:cubicBezTo>
                      <a:cubicBezTo>
                        <a:pt x="1173164" y="1431933"/>
                        <a:pt x="1179956" y="1512303"/>
                        <a:pt x="1189011" y="1575693"/>
                      </a:cubicBezTo>
                      <a:cubicBezTo>
                        <a:pt x="1198066" y="1639083"/>
                        <a:pt x="1226365" y="1685494"/>
                        <a:pt x="1229761" y="1738696"/>
                      </a:cubicBezTo>
                      <a:cubicBezTo>
                        <a:pt x="1233157" y="1791898"/>
                        <a:pt x="1238816" y="1857552"/>
                        <a:pt x="1209386" y="1894907"/>
                      </a:cubicBezTo>
                      <a:cubicBezTo>
                        <a:pt x="1179956" y="1932262"/>
                        <a:pt x="1106381" y="1951505"/>
                        <a:pt x="1053180" y="1962825"/>
                      </a:cubicBezTo>
                      <a:cubicBezTo>
                        <a:pt x="999979" y="1974145"/>
                        <a:pt x="946778" y="1985464"/>
                        <a:pt x="890182" y="1962825"/>
                      </a:cubicBezTo>
                      <a:cubicBezTo>
                        <a:pt x="833586" y="1940186"/>
                        <a:pt x="775857" y="1865476"/>
                        <a:pt x="713601" y="1826989"/>
                      </a:cubicBezTo>
                      <a:cubicBezTo>
                        <a:pt x="651345" y="1788502"/>
                        <a:pt x="586825" y="1757939"/>
                        <a:pt x="516646" y="1731904"/>
                      </a:cubicBezTo>
                      <a:cubicBezTo>
                        <a:pt x="446467" y="1705869"/>
                        <a:pt x="351384" y="1693417"/>
                        <a:pt x="292524" y="1670778"/>
                      </a:cubicBezTo>
                      <a:cubicBezTo>
                        <a:pt x="233664" y="1648139"/>
                        <a:pt x="203101" y="1632292"/>
                        <a:pt x="163484" y="1596069"/>
                      </a:cubicBezTo>
                      <a:cubicBezTo>
                        <a:pt x="123867" y="1559846"/>
                        <a:pt x="81985" y="1513435"/>
                        <a:pt x="54819" y="1453441"/>
                      </a:cubicBezTo>
                      <a:cubicBezTo>
                        <a:pt x="27653" y="1393447"/>
                        <a:pt x="3882" y="1310813"/>
                        <a:pt x="486" y="1236104"/>
                      </a:cubicBezTo>
                      <a:cubicBezTo>
                        <a:pt x="-2910" y="1161395"/>
                        <a:pt x="11805" y="1067442"/>
                        <a:pt x="34444" y="1005184"/>
                      </a:cubicBezTo>
                      <a:cubicBezTo>
                        <a:pt x="57083" y="942926"/>
                        <a:pt x="101228" y="907834"/>
                        <a:pt x="136318" y="862556"/>
                      </a:cubicBezTo>
                      <a:cubicBezTo>
                        <a:pt x="171408" y="817278"/>
                        <a:pt x="216685" y="775396"/>
                        <a:pt x="244983" y="733513"/>
                      </a:cubicBezTo>
                      <a:cubicBezTo>
                        <a:pt x="273281" y="691630"/>
                        <a:pt x="281205" y="657670"/>
                        <a:pt x="306107" y="611260"/>
                      </a:cubicBezTo>
                      <a:cubicBezTo>
                        <a:pt x="331009" y="564850"/>
                        <a:pt x="336669" y="501460"/>
                        <a:pt x="394397" y="455050"/>
                      </a:cubicBezTo>
                      <a:cubicBezTo>
                        <a:pt x="452125" y="408639"/>
                        <a:pt x="580034" y="370152"/>
                        <a:pt x="652477" y="332797"/>
                      </a:cubicBezTo>
                      <a:cubicBezTo>
                        <a:pt x="724920" y="295442"/>
                        <a:pt x="771330" y="286387"/>
                        <a:pt x="829058" y="230921"/>
                      </a:cubicBezTo>
                      <a:cubicBezTo>
                        <a:pt x="886786" y="175455"/>
                        <a:pt x="998847" y="0"/>
                        <a:pt x="998847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5" name="Freihandform 15"/>
                <p:cNvSpPr/>
                <p:nvPr/>
              </p:nvSpPr>
              <p:spPr>
                <a:xfrm flipH="1">
                  <a:off x="1461043" y="2512288"/>
                  <a:ext cx="10639" cy="29545"/>
                </a:xfrm>
                <a:custGeom>
                  <a:avLst/>
                  <a:gdLst>
                    <a:gd name="connsiteX0" fmla="*/ 142623 w 149415"/>
                    <a:gd name="connsiteY0" fmla="*/ 414298 h 414298"/>
                    <a:gd name="connsiteX1" fmla="*/ 54333 w 149415"/>
                    <a:gd name="connsiteY1" fmla="*/ 393923 h 414298"/>
                    <a:gd name="connsiteX2" fmla="*/ 20375 w 149415"/>
                    <a:gd name="connsiteY2" fmla="*/ 326005 h 414298"/>
                    <a:gd name="connsiteX3" fmla="*/ 0 w 149415"/>
                    <a:gd name="connsiteY3" fmla="*/ 251295 h 414298"/>
                    <a:gd name="connsiteX4" fmla="*/ 0 w 149415"/>
                    <a:gd name="connsiteY4" fmla="*/ 196961 h 414298"/>
                    <a:gd name="connsiteX5" fmla="*/ 20375 w 149415"/>
                    <a:gd name="connsiteY5" fmla="*/ 142627 h 414298"/>
                    <a:gd name="connsiteX6" fmla="*/ 54333 w 149415"/>
                    <a:gd name="connsiteY6" fmla="*/ 67917 h 414298"/>
                    <a:gd name="connsiteX7" fmla="*/ 108666 w 149415"/>
                    <a:gd name="connsiteY7" fmla="*/ 33958 h 414298"/>
                    <a:gd name="connsiteX8" fmla="*/ 149415 w 149415"/>
                    <a:gd name="connsiteY8" fmla="*/ 0 h 414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9415" h="414298">
                      <a:moveTo>
                        <a:pt x="142623" y="414298"/>
                      </a:moveTo>
                      <a:cubicBezTo>
                        <a:pt x="108665" y="411468"/>
                        <a:pt x="74708" y="408639"/>
                        <a:pt x="54333" y="393923"/>
                      </a:cubicBezTo>
                      <a:cubicBezTo>
                        <a:pt x="33958" y="379207"/>
                        <a:pt x="29430" y="349776"/>
                        <a:pt x="20375" y="326005"/>
                      </a:cubicBezTo>
                      <a:cubicBezTo>
                        <a:pt x="11319" y="302234"/>
                        <a:pt x="3396" y="272802"/>
                        <a:pt x="0" y="251295"/>
                      </a:cubicBezTo>
                      <a:cubicBezTo>
                        <a:pt x="-3396" y="229788"/>
                        <a:pt x="-3396" y="215072"/>
                        <a:pt x="0" y="196961"/>
                      </a:cubicBezTo>
                      <a:cubicBezTo>
                        <a:pt x="3396" y="178850"/>
                        <a:pt x="11320" y="164134"/>
                        <a:pt x="20375" y="142627"/>
                      </a:cubicBezTo>
                      <a:cubicBezTo>
                        <a:pt x="29430" y="121120"/>
                        <a:pt x="39618" y="86028"/>
                        <a:pt x="54333" y="67917"/>
                      </a:cubicBezTo>
                      <a:cubicBezTo>
                        <a:pt x="69048" y="49806"/>
                        <a:pt x="92819" y="45277"/>
                        <a:pt x="108666" y="33958"/>
                      </a:cubicBezTo>
                      <a:cubicBezTo>
                        <a:pt x="124513" y="22638"/>
                        <a:pt x="149415" y="0"/>
                        <a:pt x="149415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72" name="Freeform 372">
              <a:extLst>
                <a:ext uri="{FF2B5EF4-FFF2-40B4-BE49-F238E27FC236}">
                  <a16:creationId xmlns:a16="http://schemas.microsoft.com/office/drawing/2014/main" xmlns="" id="{8D98D3E4-027D-3D4F-9DDA-75624714AFB4}"/>
                </a:ext>
              </a:extLst>
            </p:cNvPr>
            <p:cNvSpPr/>
            <p:nvPr/>
          </p:nvSpPr>
          <p:spPr>
            <a:xfrm>
              <a:off x="4513916" y="2329863"/>
              <a:ext cx="2358144" cy="2650798"/>
            </a:xfrm>
            <a:custGeom>
              <a:avLst/>
              <a:gdLst>
                <a:gd name="connsiteX0" fmla="*/ 0 w 1640179"/>
                <a:gd name="connsiteY0" fmla="*/ 0 h 1843731"/>
                <a:gd name="connsiteX1" fmla="*/ 434647 w 1640179"/>
                <a:gd name="connsiteY1" fmla="*/ 291132 h 1843731"/>
                <a:gd name="connsiteX2" fmla="*/ 471551 w 1640179"/>
                <a:gd name="connsiteY2" fmla="*/ 902099 h 1843731"/>
                <a:gd name="connsiteX3" fmla="*/ 643770 w 1640179"/>
                <a:gd name="connsiteY3" fmla="*/ 1435157 h 1843731"/>
                <a:gd name="connsiteX4" fmla="*/ 1295741 w 1640179"/>
                <a:gd name="connsiteY4" fmla="*/ 1800097 h 1843731"/>
                <a:gd name="connsiteX5" fmla="*/ 1640179 w 1640179"/>
                <a:gd name="connsiteY5" fmla="*/ 1837001 h 1843731"/>
                <a:gd name="connsiteX6" fmla="*/ 1640179 w 1640179"/>
                <a:gd name="connsiteY6" fmla="*/ 1837001 h 184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0179" h="1843731">
                  <a:moveTo>
                    <a:pt x="0" y="0"/>
                  </a:moveTo>
                  <a:cubicBezTo>
                    <a:pt x="178027" y="70391"/>
                    <a:pt x="356055" y="140782"/>
                    <a:pt x="434647" y="291132"/>
                  </a:cubicBezTo>
                  <a:cubicBezTo>
                    <a:pt x="513239" y="441482"/>
                    <a:pt x="436697" y="711428"/>
                    <a:pt x="471551" y="902099"/>
                  </a:cubicBezTo>
                  <a:cubicBezTo>
                    <a:pt x="506405" y="1092770"/>
                    <a:pt x="506405" y="1285491"/>
                    <a:pt x="643770" y="1435157"/>
                  </a:cubicBezTo>
                  <a:cubicBezTo>
                    <a:pt x="781135" y="1584823"/>
                    <a:pt x="1129673" y="1733123"/>
                    <a:pt x="1295741" y="1800097"/>
                  </a:cubicBezTo>
                  <a:cubicBezTo>
                    <a:pt x="1461809" y="1867071"/>
                    <a:pt x="1640179" y="1837001"/>
                    <a:pt x="1640179" y="1837001"/>
                  </a:cubicBezTo>
                  <a:lnTo>
                    <a:pt x="1640179" y="1837001"/>
                  </a:ln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endParaRPr lang="de-DE"/>
            </a:p>
          </p:txBody>
        </p:sp>
        <p:sp>
          <p:nvSpPr>
            <p:cNvPr id="73" name="Freeform 28">
              <a:extLst>
                <a:ext uri="{FF2B5EF4-FFF2-40B4-BE49-F238E27FC236}">
                  <a16:creationId xmlns:a16="http://schemas.microsoft.com/office/drawing/2014/main" xmlns="" id="{AC126E88-F99F-4F4B-807C-562A5083652E}"/>
                </a:ext>
              </a:extLst>
            </p:cNvPr>
            <p:cNvSpPr/>
            <p:nvPr/>
          </p:nvSpPr>
          <p:spPr>
            <a:xfrm>
              <a:off x="3293576" y="1203706"/>
              <a:ext cx="3596170" cy="3749593"/>
            </a:xfrm>
            <a:custGeom>
              <a:avLst/>
              <a:gdLst>
                <a:gd name="connsiteX0" fmla="*/ 0 w 2501273"/>
                <a:gd name="connsiteY0" fmla="*/ 524957 h 2607985"/>
                <a:gd name="connsiteX1" fmla="*/ 282931 w 2501273"/>
                <a:gd name="connsiteY1" fmla="*/ 205122 h 2607985"/>
                <a:gd name="connsiteX2" fmla="*/ 725779 w 2501273"/>
                <a:gd name="connsiteY2" fmla="*/ 16502 h 2607985"/>
                <a:gd name="connsiteX3" fmla="*/ 1152226 w 2501273"/>
                <a:gd name="connsiteY3" fmla="*/ 37004 h 2607985"/>
                <a:gd name="connsiteX4" fmla="*/ 1496663 w 2501273"/>
                <a:gd name="connsiteY4" fmla="*/ 258428 h 2607985"/>
                <a:gd name="connsiteX5" fmla="*/ 1709887 w 2501273"/>
                <a:gd name="connsiteY5" fmla="*/ 598765 h 2607985"/>
                <a:gd name="connsiteX6" fmla="*/ 1832900 w 2501273"/>
                <a:gd name="connsiteY6" fmla="*/ 959605 h 2607985"/>
                <a:gd name="connsiteX7" fmla="*/ 1865704 w 2501273"/>
                <a:gd name="connsiteY7" fmla="*/ 1476261 h 2607985"/>
                <a:gd name="connsiteX8" fmla="*/ 1906708 w 2501273"/>
                <a:gd name="connsiteY8" fmla="*/ 1705886 h 2607985"/>
                <a:gd name="connsiteX9" fmla="*/ 2013320 w 2501273"/>
                <a:gd name="connsiteY9" fmla="*/ 2013420 h 2607985"/>
                <a:gd name="connsiteX10" fmla="*/ 2160936 w 2501273"/>
                <a:gd name="connsiteY10" fmla="*/ 2247146 h 2607985"/>
                <a:gd name="connsiteX11" fmla="*/ 2501273 w 2501273"/>
                <a:gd name="connsiteY11" fmla="*/ 2607985 h 260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01273" h="2607985">
                  <a:moveTo>
                    <a:pt x="0" y="524957"/>
                  </a:moveTo>
                  <a:cubicBezTo>
                    <a:pt x="80984" y="407410"/>
                    <a:pt x="161968" y="289864"/>
                    <a:pt x="282931" y="205122"/>
                  </a:cubicBezTo>
                  <a:cubicBezTo>
                    <a:pt x="403894" y="120380"/>
                    <a:pt x="580897" y="44522"/>
                    <a:pt x="725779" y="16502"/>
                  </a:cubicBezTo>
                  <a:cubicBezTo>
                    <a:pt x="870662" y="-11518"/>
                    <a:pt x="1023745" y="-3317"/>
                    <a:pt x="1152226" y="37004"/>
                  </a:cubicBezTo>
                  <a:cubicBezTo>
                    <a:pt x="1280707" y="77325"/>
                    <a:pt x="1403720" y="164801"/>
                    <a:pt x="1496663" y="258428"/>
                  </a:cubicBezTo>
                  <a:cubicBezTo>
                    <a:pt x="1589606" y="352055"/>
                    <a:pt x="1653848" y="481902"/>
                    <a:pt x="1709887" y="598765"/>
                  </a:cubicBezTo>
                  <a:cubicBezTo>
                    <a:pt x="1765926" y="715628"/>
                    <a:pt x="1806931" y="813356"/>
                    <a:pt x="1832900" y="959605"/>
                  </a:cubicBezTo>
                  <a:cubicBezTo>
                    <a:pt x="1858869" y="1105854"/>
                    <a:pt x="1853403" y="1351881"/>
                    <a:pt x="1865704" y="1476261"/>
                  </a:cubicBezTo>
                  <a:cubicBezTo>
                    <a:pt x="1878005" y="1600641"/>
                    <a:pt x="1882105" y="1616360"/>
                    <a:pt x="1906708" y="1705886"/>
                  </a:cubicBezTo>
                  <a:cubicBezTo>
                    <a:pt x="1931311" y="1795412"/>
                    <a:pt x="1970949" y="1923210"/>
                    <a:pt x="2013320" y="2013420"/>
                  </a:cubicBezTo>
                  <a:cubicBezTo>
                    <a:pt x="2055691" y="2103630"/>
                    <a:pt x="2079611" y="2148052"/>
                    <a:pt x="2160936" y="2247146"/>
                  </a:cubicBezTo>
                  <a:cubicBezTo>
                    <a:pt x="2242261" y="2346240"/>
                    <a:pt x="2371767" y="2477112"/>
                    <a:pt x="2501273" y="2607985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/>
            </a:p>
          </p:txBody>
        </p:sp>
        <p:sp>
          <p:nvSpPr>
            <p:cNvPr id="74" name="Freeform 371">
              <a:extLst>
                <a:ext uri="{FF2B5EF4-FFF2-40B4-BE49-F238E27FC236}">
                  <a16:creationId xmlns:a16="http://schemas.microsoft.com/office/drawing/2014/main" xmlns="" id="{303A9503-083E-CC4E-BE36-3076F8C1962E}"/>
                </a:ext>
              </a:extLst>
            </p:cNvPr>
            <p:cNvSpPr/>
            <p:nvPr/>
          </p:nvSpPr>
          <p:spPr>
            <a:xfrm>
              <a:off x="3871322" y="1779459"/>
              <a:ext cx="3012529" cy="3185631"/>
            </a:xfrm>
            <a:custGeom>
              <a:avLst/>
              <a:gdLst>
                <a:gd name="connsiteX0" fmla="*/ 0 w 2095329"/>
                <a:gd name="connsiteY0" fmla="*/ 169604 h 2215728"/>
                <a:gd name="connsiteX1" fmla="*/ 393643 w 2095329"/>
                <a:gd name="connsiteY1" fmla="*/ 5586 h 2215728"/>
                <a:gd name="connsiteX2" fmla="*/ 787286 w 2095329"/>
                <a:gd name="connsiteY2" fmla="*/ 67093 h 2215728"/>
                <a:gd name="connsiteX3" fmla="*/ 1037413 w 2095329"/>
                <a:gd name="connsiteY3" fmla="*/ 341823 h 2215728"/>
                <a:gd name="connsiteX4" fmla="*/ 1172728 w 2095329"/>
                <a:gd name="connsiteY4" fmla="*/ 706763 h 2215728"/>
                <a:gd name="connsiteX5" fmla="*/ 1226034 w 2095329"/>
                <a:gd name="connsiteY5" fmla="*/ 1129109 h 2215728"/>
                <a:gd name="connsiteX6" fmla="*/ 1226034 w 2095329"/>
                <a:gd name="connsiteY6" fmla="*/ 1502250 h 2215728"/>
                <a:gd name="connsiteX7" fmla="*/ 1340846 w 2095329"/>
                <a:gd name="connsiteY7" fmla="*/ 1797482 h 2215728"/>
                <a:gd name="connsiteX8" fmla="*/ 1660681 w 2095329"/>
                <a:gd name="connsiteY8" fmla="*/ 2072212 h 2215728"/>
                <a:gd name="connsiteX9" fmla="*/ 2095329 w 2095329"/>
                <a:gd name="connsiteY9" fmla="*/ 2215728 h 22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329" h="2215728">
                  <a:moveTo>
                    <a:pt x="0" y="169604"/>
                  </a:moveTo>
                  <a:cubicBezTo>
                    <a:pt x="131214" y="96137"/>
                    <a:pt x="262429" y="22671"/>
                    <a:pt x="393643" y="5586"/>
                  </a:cubicBezTo>
                  <a:cubicBezTo>
                    <a:pt x="524857" y="-11499"/>
                    <a:pt x="679991" y="11054"/>
                    <a:pt x="787286" y="67093"/>
                  </a:cubicBezTo>
                  <a:cubicBezTo>
                    <a:pt x="894581" y="123132"/>
                    <a:pt x="973173" y="235211"/>
                    <a:pt x="1037413" y="341823"/>
                  </a:cubicBezTo>
                  <a:cubicBezTo>
                    <a:pt x="1101653" y="448435"/>
                    <a:pt x="1141291" y="575549"/>
                    <a:pt x="1172728" y="706763"/>
                  </a:cubicBezTo>
                  <a:cubicBezTo>
                    <a:pt x="1204165" y="837977"/>
                    <a:pt x="1217150" y="996528"/>
                    <a:pt x="1226034" y="1129109"/>
                  </a:cubicBezTo>
                  <a:cubicBezTo>
                    <a:pt x="1234918" y="1261690"/>
                    <a:pt x="1206899" y="1390855"/>
                    <a:pt x="1226034" y="1502250"/>
                  </a:cubicBezTo>
                  <a:cubicBezTo>
                    <a:pt x="1245169" y="1613645"/>
                    <a:pt x="1268405" y="1702488"/>
                    <a:pt x="1340846" y="1797482"/>
                  </a:cubicBezTo>
                  <a:cubicBezTo>
                    <a:pt x="1413287" y="1892476"/>
                    <a:pt x="1534934" y="2002504"/>
                    <a:pt x="1660681" y="2072212"/>
                  </a:cubicBezTo>
                  <a:cubicBezTo>
                    <a:pt x="1786428" y="2141920"/>
                    <a:pt x="1940878" y="2178824"/>
                    <a:pt x="2095329" y="2215728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de-DE"/>
            </a:p>
          </p:txBody>
        </p:sp>
        <p:grpSp>
          <p:nvGrpSpPr>
            <p:cNvPr id="75" name="Group 23">
              <a:extLst>
                <a:ext uri="{FF2B5EF4-FFF2-40B4-BE49-F238E27FC236}">
                  <a16:creationId xmlns:a16="http://schemas.microsoft.com/office/drawing/2014/main" xmlns="" id="{D3B4B0C6-383A-074D-B563-6B74BBE2E0E3}"/>
                </a:ext>
              </a:extLst>
            </p:cNvPr>
            <p:cNvGrpSpPr/>
            <p:nvPr/>
          </p:nvGrpSpPr>
          <p:grpSpPr>
            <a:xfrm>
              <a:off x="3145209" y="1804798"/>
              <a:ext cx="301648" cy="301651"/>
              <a:chOff x="3009044" y="1066117"/>
              <a:chExt cx="697493" cy="697499"/>
            </a:xfrm>
          </p:grpSpPr>
          <p:sp>
            <p:nvSpPr>
              <p:cNvPr id="118" name="Oval 2">
                <a:extLst>
                  <a:ext uri="{FF2B5EF4-FFF2-40B4-BE49-F238E27FC236}">
                    <a16:creationId xmlns:a16="http://schemas.microsoft.com/office/drawing/2014/main" xmlns="" id="{5D8F56C5-E590-244E-B899-29A861F38A4B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19" name="Oval 2">
                <a:extLst>
                  <a:ext uri="{FF2B5EF4-FFF2-40B4-BE49-F238E27FC236}">
                    <a16:creationId xmlns:a16="http://schemas.microsoft.com/office/drawing/2014/main" xmlns="" id="{FDAB7726-29EB-EA4A-AC81-C431C3CFFDCD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76" name="Group 309">
              <a:extLst>
                <a:ext uri="{FF2B5EF4-FFF2-40B4-BE49-F238E27FC236}">
                  <a16:creationId xmlns:a16="http://schemas.microsoft.com/office/drawing/2014/main" xmlns="" id="{F0EB07C7-7495-E243-8574-3FFC050C2351}"/>
                </a:ext>
              </a:extLst>
            </p:cNvPr>
            <p:cNvGrpSpPr/>
            <p:nvPr/>
          </p:nvGrpSpPr>
          <p:grpSpPr>
            <a:xfrm>
              <a:off x="3552973" y="1345943"/>
              <a:ext cx="301648" cy="301651"/>
              <a:chOff x="3009044" y="1066117"/>
              <a:chExt cx="697493" cy="697499"/>
            </a:xfrm>
          </p:grpSpPr>
          <p:sp>
            <p:nvSpPr>
              <p:cNvPr id="116" name="Oval 310">
                <a:extLst>
                  <a:ext uri="{FF2B5EF4-FFF2-40B4-BE49-F238E27FC236}">
                    <a16:creationId xmlns:a16="http://schemas.microsoft.com/office/drawing/2014/main" xmlns="" id="{9ADF2A12-BB7B-794C-AD97-A2C54406CAB3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17" name="Oval 2">
                <a:extLst>
                  <a:ext uri="{FF2B5EF4-FFF2-40B4-BE49-F238E27FC236}">
                    <a16:creationId xmlns:a16="http://schemas.microsoft.com/office/drawing/2014/main" xmlns="" id="{218E9DBA-B189-3A4F-947E-F96CEE276766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77" name="Group 321">
              <a:extLst>
                <a:ext uri="{FF2B5EF4-FFF2-40B4-BE49-F238E27FC236}">
                  <a16:creationId xmlns:a16="http://schemas.microsoft.com/office/drawing/2014/main" xmlns="" id="{99D5284A-E7A3-1F43-9F54-234B9F99F982}"/>
                </a:ext>
              </a:extLst>
            </p:cNvPr>
            <p:cNvGrpSpPr/>
            <p:nvPr/>
          </p:nvGrpSpPr>
          <p:grpSpPr>
            <a:xfrm>
              <a:off x="4189670" y="1074754"/>
              <a:ext cx="301648" cy="301651"/>
              <a:chOff x="3009044" y="1066117"/>
              <a:chExt cx="697493" cy="697499"/>
            </a:xfrm>
          </p:grpSpPr>
          <p:sp>
            <p:nvSpPr>
              <p:cNvPr id="114" name="Oval 323">
                <a:extLst>
                  <a:ext uri="{FF2B5EF4-FFF2-40B4-BE49-F238E27FC236}">
                    <a16:creationId xmlns:a16="http://schemas.microsoft.com/office/drawing/2014/main" xmlns="" id="{82A5B5F5-CC90-5B4F-9512-BD6CDFE8A9C1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15" name="Oval 2">
                <a:extLst>
                  <a:ext uri="{FF2B5EF4-FFF2-40B4-BE49-F238E27FC236}">
                    <a16:creationId xmlns:a16="http://schemas.microsoft.com/office/drawing/2014/main" xmlns="" id="{7F067EAB-EF33-9F40-860B-61E8D8A85F9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78" name="Group 326">
              <a:extLst>
                <a:ext uri="{FF2B5EF4-FFF2-40B4-BE49-F238E27FC236}">
                  <a16:creationId xmlns:a16="http://schemas.microsoft.com/office/drawing/2014/main" xmlns="" id="{9B00AE4F-0689-4541-A961-F84D862E2628}"/>
                </a:ext>
              </a:extLst>
            </p:cNvPr>
            <p:cNvGrpSpPr/>
            <p:nvPr/>
          </p:nvGrpSpPr>
          <p:grpSpPr>
            <a:xfrm>
              <a:off x="4796976" y="1104232"/>
              <a:ext cx="301648" cy="301651"/>
              <a:chOff x="3009044" y="1066117"/>
              <a:chExt cx="697493" cy="697499"/>
            </a:xfrm>
          </p:grpSpPr>
          <p:sp>
            <p:nvSpPr>
              <p:cNvPr id="112" name="Oval 333">
                <a:extLst>
                  <a:ext uri="{FF2B5EF4-FFF2-40B4-BE49-F238E27FC236}">
                    <a16:creationId xmlns:a16="http://schemas.microsoft.com/office/drawing/2014/main" xmlns="" id="{DB179556-66C5-C447-9281-ED230159FBF8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13" name="Oval 2">
                <a:extLst>
                  <a:ext uri="{FF2B5EF4-FFF2-40B4-BE49-F238E27FC236}">
                    <a16:creationId xmlns:a16="http://schemas.microsoft.com/office/drawing/2014/main" xmlns="" id="{AA1EA274-9187-2247-A16C-8E1BF4A1F6D2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79" name="Group 338">
              <a:extLst>
                <a:ext uri="{FF2B5EF4-FFF2-40B4-BE49-F238E27FC236}">
                  <a16:creationId xmlns:a16="http://schemas.microsoft.com/office/drawing/2014/main" xmlns="" id="{A374E512-28AA-534D-9880-43AA325CA290}"/>
                </a:ext>
              </a:extLst>
            </p:cNvPr>
            <p:cNvGrpSpPr/>
            <p:nvPr/>
          </p:nvGrpSpPr>
          <p:grpSpPr>
            <a:xfrm>
              <a:off x="3723938" y="1870630"/>
              <a:ext cx="301648" cy="301651"/>
              <a:chOff x="3009044" y="1066117"/>
              <a:chExt cx="697493" cy="697499"/>
            </a:xfrm>
          </p:grpSpPr>
          <p:sp>
            <p:nvSpPr>
              <p:cNvPr id="110" name="Oval 339">
                <a:extLst>
                  <a:ext uri="{FF2B5EF4-FFF2-40B4-BE49-F238E27FC236}">
                    <a16:creationId xmlns:a16="http://schemas.microsoft.com/office/drawing/2014/main" xmlns="" id="{D9E541C7-6F89-1F4C-9B13-ADB10E77560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11" name="Oval 2">
                <a:extLst>
                  <a:ext uri="{FF2B5EF4-FFF2-40B4-BE49-F238E27FC236}">
                    <a16:creationId xmlns:a16="http://schemas.microsoft.com/office/drawing/2014/main" xmlns="" id="{CE77D289-56D0-D844-8669-35237FB2D26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80" name="Group 341">
              <a:extLst>
                <a:ext uri="{FF2B5EF4-FFF2-40B4-BE49-F238E27FC236}">
                  <a16:creationId xmlns:a16="http://schemas.microsoft.com/office/drawing/2014/main" xmlns="" id="{B6C6455C-F7DA-3043-A885-6E09FF2D1971}"/>
                </a:ext>
              </a:extLst>
            </p:cNvPr>
            <p:cNvGrpSpPr/>
            <p:nvPr/>
          </p:nvGrpSpPr>
          <p:grpSpPr>
            <a:xfrm>
              <a:off x="4283997" y="1634816"/>
              <a:ext cx="301648" cy="301651"/>
              <a:chOff x="3009044" y="1066117"/>
              <a:chExt cx="697493" cy="697499"/>
            </a:xfrm>
          </p:grpSpPr>
          <p:sp>
            <p:nvSpPr>
              <p:cNvPr id="108" name="Oval 342">
                <a:extLst>
                  <a:ext uri="{FF2B5EF4-FFF2-40B4-BE49-F238E27FC236}">
                    <a16:creationId xmlns:a16="http://schemas.microsoft.com/office/drawing/2014/main" xmlns="" id="{367B9E92-0312-ED41-A651-B2DE7B265DA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09" name="Oval 2">
                <a:extLst>
                  <a:ext uri="{FF2B5EF4-FFF2-40B4-BE49-F238E27FC236}">
                    <a16:creationId xmlns:a16="http://schemas.microsoft.com/office/drawing/2014/main" xmlns="" id="{0EE9C2F0-0356-014A-8A1E-A535B2BF86E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81" name="Group 344">
              <a:extLst>
                <a:ext uri="{FF2B5EF4-FFF2-40B4-BE49-F238E27FC236}">
                  <a16:creationId xmlns:a16="http://schemas.microsoft.com/office/drawing/2014/main" xmlns="" id="{704B073F-16DB-8B44-B547-B44B54512BA1}"/>
                </a:ext>
              </a:extLst>
            </p:cNvPr>
            <p:cNvGrpSpPr/>
            <p:nvPr/>
          </p:nvGrpSpPr>
          <p:grpSpPr>
            <a:xfrm>
              <a:off x="4849951" y="1723245"/>
              <a:ext cx="301648" cy="301651"/>
              <a:chOff x="3009044" y="1066117"/>
              <a:chExt cx="697493" cy="697499"/>
            </a:xfrm>
          </p:grpSpPr>
          <p:sp>
            <p:nvSpPr>
              <p:cNvPr id="106" name="Oval 345">
                <a:extLst>
                  <a:ext uri="{FF2B5EF4-FFF2-40B4-BE49-F238E27FC236}">
                    <a16:creationId xmlns:a16="http://schemas.microsoft.com/office/drawing/2014/main" xmlns="" id="{4A4B72B7-F617-3F4B-B2AD-865907464F0E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07" name="Oval 2">
                <a:extLst>
                  <a:ext uri="{FF2B5EF4-FFF2-40B4-BE49-F238E27FC236}">
                    <a16:creationId xmlns:a16="http://schemas.microsoft.com/office/drawing/2014/main" xmlns="" id="{6915A090-FAE1-354B-A4FC-6432DA34E00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82" name="Group 347">
              <a:extLst>
                <a:ext uri="{FF2B5EF4-FFF2-40B4-BE49-F238E27FC236}">
                  <a16:creationId xmlns:a16="http://schemas.microsoft.com/office/drawing/2014/main" xmlns="" id="{FA288B67-31B6-A946-85CA-F7F44136AC7D}"/>
                </a:ext>
              </a:extLst>
            </p:cNvPr>
            <p:cNvGrpSpPr/>
            <p:nvPr/>
          </p:nvGrpSpPr>
          <p:grpSpPr>
            <a:xfrm>
              <a:off x="5292104" y="1422581"/>
              <a:ext cx="301648" cy="301651"/>
              <a:chOff x="3009044" y="1066117"/>
              <a:chExt cx="697493" cy="697499"/>
            </a:xfrm>
          </p:grpSpPr>
          <p:sp>
            <p:nvSpPr>
              <p:cNvPr id="104" name="Oval 348">
                <a:extLst>
                  <a:ext uri="{FF2B5EF4-FFF2-40B4-BE49-F238E27FC236}">
                    <a16:creationId xmlns:a16="http://schemas.microsoft.com/office/drawing/2014/main" xmlns="" id="{16F31111-8F3B-EF46-85EB-411A76521B8C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05" name="Oval 2">
                <a:extLst>
                  <a:ext uri="{FF2B5EF4-FFF2-40B4-BE49-F238E27FC236}">
                    <a16:creationId xmlns:a16="http://schemas.microsoft.com/office/drawing/2014/main" xmlns="" id="{C5A18B97-3EB8-D041-9DFD-8D84BDECFA4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83" name="Group 350">
              <a:extLst>
                <a:ext uri="{FF2B5EF4-FFF2-40B4-BE49-F238E27FC236}">
                  <a16:creationId xmlns:a16="http://schemas.microsoft.com/office/drawing/2014/main" xmlns="" id="{B5EC8068-1FE2-1E43-BE49-10419007D46D}"/>
                </a:ext>
              </a:extLst>
            </p:cNvPr>
            <p:cNvGrpSpPr/>
            <p:nvPr/>
          </p:nvGrpSpPr>
          <p:grpSpPr>
            <a:xfrm>
              <a:off x="5203673" y="2112339"/>
              <a:ext cx="301648" cy="301651"/>
              <a:chOff x="3009044" y="1066117"/>
              <a:chExt cx="697493" cy="697499"/>
            </a:xfrm>
          </p:grpSpPr>
          <p:sp>
            <p:nvSpPr>
              <p:cNvPr id="102" name="Oval 351">
                <a:extLst>
                  <a:ext uri="{FF2B5EF4-FFF2-40B4-BE49-F238E27FC236}">
                    <a16:creationId xmlns:a16="http://schemas.microsoft.com/office/drawing/2014/main" xmlns="" id="{40AFE7DB-9B50-0C4F-A0B6-F86D957DEEC9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03" name="Oval 2">
                <a:extLst>
                  <a:ext uri="{FF2B5EF4-FFF2-40B4-BE49-F238E27FC236}">
                    <a16:creationId xmlns:a16="http://schemas.microsoft.com/office/drawing/2014/main" xmlns="" id="{2B0C7DF4-C1F3-A940-91BF-5B873C535BB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84" name="Group 353">
              <a:extLst>
                <a:ext uri="{FF2B5EF4-FFF2-40B4-BE49-F238E27FC236}">
                  <a16:creationId xmlns:a16="http://schemas.microsoft.com/office/drawing/2014/main" xmlns="" id="{AC6ABF65-64EE-6D41-9926-E953D2647FE5}"/>
                </a:ext>
              </a:extLst>
            </p:cNvPr>
            <p:cNvGrpSpPr/>
            <p:nvPr/>
          </p:nvGrpSpPr>
          <p:grpSpPr>
            <a:xfrm>
              <a:off x="5598662" y="1906003"/>
              <a:ext cx="301648" cy="301651"/>
              <a:chOff x="3009044" y="1066117"/>
              <a:chExt cx="697493" cy="697499"/>
            </a:xfrm>
          </p:grpSpPr>
          <p:sp>
            <p:nvSpPr>
              <p:cNvPr id="100" name="Oval 354">
                <a:extLst>
                  <a:ext uri="{FF2B5EF4-FFF2-40B4-BE49-F238E27FC236}">
                    <a16:creationId xmlns:a16="http://schemas.microsoft.com/office/drawing/2014/main" xmlns="" id="{C043440B-FBEE-4648-BF79-443E732981CF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01" name="Oval 2">
                <a:extLst>
                  <a:ext uri="{FF2B5EF4-FFF2-40B4-BE49-F238E27FC236}">
                    <a16:creationId xmlns:a16="http://schemas.microsoft.com/office/drawing/2014/main" xmlns="" id="{3F977B39-A847-C149-BF29-EA83E5B716C1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85" name="Group 356">
              <a:extLst>
                <a:ext uri="{FF2B5EF4-FFF2-40B4-BE49-F238E27FC236}">
                  <a16:creationId xmlns:a16="http://schemas.microsoft.com/office/drawing/2014/main" xmlns="" id="{701C6415-6CEE-1648-BBBE-CA0DB94196A5}"/>
                </a:ext>
              </a:extLst>
            </p:cNvPr>
            <p:cNvGrpSpPr/>
            <p:nvPr/>
          </p:nvGrpSpPr>
          <p:grpSpPr>
            <a:xfrm>
              <a:off x="5404116" y="2637027"/>
              <a:ext cx="301648" cy="301651"/>
              <a:chOff x="3009044" y="1066117"/>
              <a:chExt cx="697493" cy="697499"/>
            </a:xfrm>
          </p:grpSpPr>
          <p:sp>
            <p:nvSpPr>
              <p:cNvPr id="98" name="Oval 357">
                <a:extLst>
                  <a:ext uri="{FF2B5EF4-FFF2-40B4-BE49-F238E27FC236}">
                    <a16:creationId xmlns:a16="http://schemas.microsoft.com/office/drawing/2014/main" xmlns="" id="{8C163460-13D6-8149-9E5E-A26F00DE031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99" name="Oval 2">
                <a:extLst>
                  <a:ext uri="{FF2B5EF4-FFF2-40B4-BE49-F238E27FC236}">
                    <a16:creationId xmlns:a16="http://schemas.microsoft.com/office/drawing/2014/main" xmlns="" id="{8EC858FA-893D-C244-834D-CC7BC10B8F25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86" name="Group 359">
              <a:extLst>
                <a:ext uri="{FF2B5EF4-FFF2-40B4-BE49-F238E27FC236}">
                  <a16:creationId xmlns:a16="http://schemas.microsoft.com/office/drawing/2014/main" xmlns="" id="{50A4EF5A-BE54-9546-82DD-6894F162F930}"/>
                </a:ext>
              </a:extLst>
            </p:cNvPr>
            <p:cNvGrpSpPr/>
            <p:nvPr/>
          </p:nvGrpSpPr>
          <p:grpSpPr>
            <a:xfrm>
              <a:off x="5769628" y="2430689"/>
              <a:ext cx="301648" cy="301651"/>
              <a:chOff x="3009044" y="1066117"/>
              <a:chExt cx="697493" cy="697499"/>
            </a:xfrm>
          </p:grpSpPr>
          <p:sp>
            <p:nvSpPr>
              <p:cNvPr id="96" name="Oval 360">
                <a:extLst>
                  <a:ext uri="{FF2B5EF4-FFF2-40B4-BE49-F238E27FC236}">
                    <a16:creationId xmlns:a16="http://schemas.microsoft.com/office/drawing/2014/main" xmlns="" id="{6516812C-D92E-F644-92F1-34D1AF97EF94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97" name="Oval 2">
                <a:extLst>
                  <a:ext uri="{FF2B5EF4-FFF2-40B4-BE49-F238E27FC236}">
                    <a16:creationId xmlns:a16="http://schemas.microsoft.com/office/drawing/2014/main" xmlns="" id="{9FEDAACC-5C13-A742-AAF7-939CA4D1558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87" name="Group 362">
              <a:extLst>
                <a:ext uri="{FF2B5EF4-FFF2-40B4-BE49-F238E27FC236}">
                  <a16:creationId xmlns:a16="http://schemas.microsoft.com/office/drawing/2014/main" xmlns="" id="{1C600939-160F-E44C-B676-5787B94DD803}"/>
                </a:ext>
              </a:extLst>
            </p:cNvPr>
            <p:cNvGrpSpPr/>
            <p:nvPr/>
          </p:nvGrpSpPr>
          <p:grpSpPr>
            <a:xfrm>
              <a:off x="5480755" y="3244249"/>
              <a:ext cx="301648" cy="301651"/>
              <a:chOff x="3009044" y="1066117"/>
              <a:chExt cx="697493" cy="697499"/>
            </a:xfrm>
          </p:grpSpPr>
          <p:sp>
            <p:nvSpPr>
              <p:cNvPr id="94" name="Oval 363">
                <a:extLst>
                  <a:ext uri="{FF2B5EF4-FFF2-40B4-BE49-F238E27FC236}">
                    <a16:creationId xmlns:a16="http://schemas.microsoft.com/office/drawing/2014/main" xmlns="" id="{37282DB2-A9C6-BD46-B0D2-F9ADEED1410A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95" name="Oval 2">
                <a:extLst>
                  <a:ext uri="{FF2B5EF4-FFF2-40B4-BE49-F238E27FC236}">
                    <a16:creationId xmlns:a16="http://schemas.microsoft.com/office/drawing/2014/main" xmlns="" id="{BDF54959-6091-1142-B8A3-ACE4743CD5A9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88" name="Group 365">
              <a:extLst>
                <a:ext uri="{FF2B5EF4-FFF2-40B4-BE49-F238E27FC236}">
                  <a16:creationId xmlns:a16="http://schemas.microsoft.com/office/drawing/2014/main" xmlns="" id="{4833B2E2-B2A8-454A-85F2-D23DA03C08B3}"/>
                </a:ext>
              </a:extLst>
            </p:cNvPr>
            <p:cNvGrpSpPr/>
            <p:nvPr/>
          </p:nvGrpSpPr>
          <p:grpSpPr>
            <a:xfrm>
              <a:off x="4361618" y="2184067"/>
              <a:ext cx="301648" cy="301651"/>
              <a:chOff x="3009044" y="1066117"/>
              <a:chExt cx="697493" cy="697499"/>
            </a:xfrm>
          </p:grpSpPr>
          <p:sp>
            <p:nvSpPr>
              <p:cNvPr id="92" name="Oval 366">
                <a:extLst>
                  <a:ext uri="{FF2B5EF4-FFF2-40B4-BE49-F238E27FC236}">
                    <a16:creationId xmlns:a16="http://schemas.microsoft.com/office/drawing/2014/main" xmlns="" id="{375361B7-0983-0640-96E9-8914F456E21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93" name="Oval 2">
                <a:extLst>
                  <a:ext uri="{FF2B5EF4-FFF2-40B4-BE49-F238E27FC236}">
                    <a16:creationId xmlns:a16="http://schemas.microsoft.com/office/drawing/2014/main" xmlns="" id="{A683EE51-24B0-A84D-AAD2-F258594E5D3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89" name="Group 368">
              <a:extLst>
                <a:ext uri="{FF2B5EF4-FFF2-40B4-BE49-F238E27FC236}">
                  <a16:creationId xmlns:a16="http://schemas.microsoft.com/office/drawing/2014/main" xmlns="" id="{BF25E8B0-32E9-FC4F-BE12-F80669009211}"/>
                </a:ext>
              </a:extLst>
            </p:cNvPr>
            <p:cNvGrpSpPr/>
            <p:nvPr/>
          </p:nvGrpSpPr>
          <p:grpSpPr>
            <a:xfrm>
              <a:off x="5039586" y="3461347"/>
              <a:ext cx="301648" cy="301651"/>
              <a:chOff x="3009044" y="1066117"/>
              <a:chExt cx="697493" cy="697499"/>
            </a:xfrm>
          </p:grpSpPr>
          <p:sp>
            <p:nvSpPr>
              <p:cNvPr id="90" name="Oval 369">
                <a:extLst>
                  <a:ext uri="{FF2B5EF4-FFF2-40B4-BE49-F238E27FC236}">
                    <a16:creationId xmlns:a16="http://schemas.microsoft.com/office/drawing/2014/main" xmlns="" id="{6A286BEF-3A19-6548-B670-5A3EDBD4CCE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91" name="Oval 2">
                <a:extLst>
                  <a:ext uri="{FF2B5EF4-FFF2-40B4-BE49-F238E27FC236}">
                    <a16:creationId xmlns:a16="http://schemas.microsoft.com/office/drawing/2014/main" xmlns="" id="{9C6AD8C7-D49B-8A48-B5C1-9D289636969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127" name="Rechteck 126"/>
          <p:cNvSpPr/>
          <p:nvPr/>
        </p:nvSpPr>
        <p:spPr>
          <a:xfrm>
            <a:off x="935555" y="3666142"/>
            <a:ext cx="6306334" cy="53405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8" name="Group 38">
            <a:extLst>
              <a:ext uri="{FF2B5EF4-FFF2-40B4-BE49-F238E27FC236}">
                <a16:creationId xmlns:a16="http://schemas.microsoft.com/office/drawing/2014/main" xmlns="" id="{C9F54263-E864-434B-A40B-4757988E115D}"/>
              </a:ext>
            </a:extLst>
          </p:cNvPr>
          <p:cNvGrpSpPr/>
          <p:nvPr/>
        </p:nvGrpSpPr>
        <p:grpSpPr>
          <a:xfrm flipH="1">
            <a:off x="175234" y="3657939"/>
            <a:ext cx="537772" cy="540193"/>
            <a:chOff x="2711450" y="966950"/>
            <a:chExt cx="4178296" cy="4197107"/>
          </a:xfrm>
        </p:grpSpPr>
        <p:grpSp>
          <p:nvGrpSpPr>
            <p:cNvPr id="129" name="Group 2">
              <a:extLst>
                <a:ext uri="{FF2B5EF4-FFF2-40B4-BE49-F238E27FC236}">
                  <a16:creationId xmlns:a16="http://schemas.microsoft.com/office/drawing/2014/main" xmlns="" id="{52BF6B97-749C-1945-A79D-1728145C94DE}"/>
                </a:ext>
              </a:extLst>
            </p:cNvPr>
            <p:cNvGrpSpPr/>
            <p:nvPr/>
          </p:nvGrpSpPr>
          <p:grpSpPr>
            <a:xfrm>
              <a:off x="2711450" y="966950"/>
              <a:ext cx="4169276" cy="4197107"/>
              <a:chOff x="1014903" y="1952464"/>
              <a:chExt cx="1035293" cy="1042204"/>
            </a:xfrm>
          </p:grpSpPr>
          <p:sp>
            <p:nvSpPr>
              <p:cNvPr id="178" name="Freihandform 32"/>
              <p:cNvSpPr/>
              <p:nvPr/>
            </p:nvSpPr>
            <p:spPr>
              <a:xfrm flipH="1">
                <a:off x="1014903" y="1952464"/>
                <a:ext cx="1035293" cy="1042204"/>
              </a:xfrm>
              <a:custGeom>
                <a:avLst/>
                <a:gdLst>
                  <a:gd name="connsiteX0" fmla="*/ 0 w 3262006"/>
                  <a:gd name="connsiteY0" fmla="*/ 3181607 h 3329774"/>
                  <a:gd name="connsiteX1" fmla="*/ 431800 w 3262006"/>
                  <a:gd name="connsiteY1" fmla="*/ 2682074 h 3329774"/>
                  <a:gd name="connsiteX2" fmla="*/ 563033 w 3262006"/>
                  <a:gd name="connsiteY2" fmla="*/ 2542374 h 3329774"/>
                  <a:gd name="connsiteX3" fmla="*/ 630766 w 3262006"/>
                  <a:gd name="connsiteY3" fmla="*/ 2415374 h 3329774"/>
                  <a:gd name="connsiteX4" fmla="*/ 664633 w 3262006"/>
                  <a:gd name="connsiteY4" fmla="*/ 2305307 h 3329774"/>
                  <a:gd name="connsiteX5" fmla="*/ 690033 w 3262006"/>
                  <a:gd name="connsiteY5" fmla="*/ 2165607 h 3329774"/>
                  <a:gd name="connsiteX6" fmla="*/ 677333 w 3262006"/>
                  <a:gd name="connsiteY6" fmla="*/ 1996274 h 3329774"/>
                  <a:gd name="connsiteX7" fmla="*/ 579966 w 3262006"/>
                  <a:gd name="connsiteY7" fmla="*/ 1666074 h 3329774"/>
                  <a:gd name="connsiteX8" fmla="*/ 529166 w 3262006"/>
                  <a:gd name="connsiteY8" fmla="*/ 1407840 h 3329774"/>
                  <a:gd name="connsiteX9" fmla="*/ 541866 w 3262006"/>
                  <a:gd name="connsiteY9" fmla="*/ 1191940 h 3329774"/>
                  <a:gd name="connsiteX10" fmla="*/ 567266 w 3262006"/>
                  <a:gd name="connsiteY10" fmla="*/ 908307 h 3329774"/>
                  <a:gd name="connsiteX11" fmla="*/ 651933 w 3262006"/>
                  <a:gd name="connsiteY11" fmla="*/ 658540 h 3329774"/>
                  <a:gd name="connsiteX12" fmla="*/ 770466 w 3262006"/>
                  <a:gd name="connsiteY12" fmla="*/ 472274 h 3329774"/>
                  <a:gd name="connsiteX13" fmla="*/ 880533 w 3262006"/>
                  <a:gd name="connsiteY13" fmla="*/ 357974 h 3329774"/>
                  <a:gd name="connsiteX14" fmla="*/ 1155700 w 3262006"/>
                  <a:gd name="connsiteY14" fmla="*/ 146307 h 3329774"/>
                  <a:gd name="connsiteX15" fmla="*/ 1308100 w 3262006"/>
                  <a:gd name="connsiteY15" fmla="*/ 74340 h 3329774"/>
                  <a:gd name="connsiteX16" fmla="*/ 1477433 w 3262006"/>
                  <a:gd name="connsiteY16" fmla="*/ 27774 h 3329774"/>
                  <a:gd name="connsiteX17" fmla="*/ 1625600 w 3262006"/>
                  <a:gd name="connsiteY17" fmla="*/ 6607 h 3329774"/>
                  <a:gd name="connsiteX18" fmla="*/ 1828800 w 3262006"/>
                  <a:gd name="connsiteY18" fmla="*/ 2374 h 3329774"/>
                  <a:gd name="connsiteX19" fmla="*/ 2053166 w 3262006"/>
                  <a:gd name="connsiteY19" fmla="*/ 40474 h 3329774"/>
                  <a:gd name="connsiteX20" fmla="*/ 2345266 w 3262006"/>
                  <a:gd name="connsiteY20" fmla="*/ 142074 h 3329774"/>
                  <a:gd name="connsiteX21" fmla="*/ 2552700 w 3262006"/>
                  <a:gd name="connsiteY21" fmla="*/ 260607 h 3329774"/>
                  <a:gd name="connsiteX22" fmla="*/ 2688166 w 3262006"/>
                  <a:gd name="connsiteY22" fmla="*/ 353740 h 3329774"/>
                  <a:gd name="connsiteX23" fmla="*/ 2823633 w 3262006"/>
                  <a:gd name="connsiteY23" fmla="*/ 459574 h 3329774"/>
                  <a:gd name="connsiteX24" fmla="*/ 2988733 w 3262006"/>
                  <a:gd name="connsiteY24" fmla="*/ 637374 h 3329774"/>
                  <a:gd name="connsiteX25" fmla="*/ 3090333 w 3262006"/>
                  <a:gd name="connsiteY25" fmla="*/ 794007 h 3329774"/>
                  <a:gd name="connsiteX26" fmla="*/ 3145366 w 3262006"/>
                  <a:gd name="connsiteY26" fmla="*/ 946407 h 3329774"/>
                  <a:gd name="connsiteX27" fmla="*/ 3162300 w 3262006"/>
                  <a:gd name="connsiteY27" fmla="*/ 1149607 h 3329774"/>
                  <a:gd name="connsiteX28" fmla="*/ 3170766 w 3262006"/>
                  <a:gd name="connsiteY28" fmla="*/ 1285074 h 3329774"/>
                  <a:gd name="connsiteX29" fmla="*/ 3179233 w 3262006"/>
                  <a:gd name="connsiteY29" fmla="*/ 1458640 h 3329774"/>
                  <a:gd name="connsiteX30" fmla="*/ 3170766 w 3262006"/>
                  <a:gd name="connsiteY30" fmla="*/ 1606807 h 3329774"/>
                  <a:gd name="connsiteX31" fmla="*/ 3077633 w 3262006"/>
                  <a:gd name="connsiteY31" fmla="*/ 1716874 h 3329774"/>
                  <a:gd name="connsiteX32" fmla="*/ 3136900 w 3262006"/>
                  <a:gd name="connsiteY32" fmla="*/ 1903140 h 3329774"/>
                  <a:gd name="connsiteX33" fmla="*/ 3179233 w 3262006"/>
                  <a:gd name="connsiteY33" fmla="*/ 2051307 h 3329774"/>
                  <a:gd name="connsiteX34" fmla="*/ 3238500 w 3262006"/>
                  <a:gd name="connsiteY34" fmla="*/ 2131740 h 3329774"/>
                  <a:gd name="connsiteX35" fmla="*/ 3259666 w 3262006"/>
                  <a:gd name="connsiteY35" fmla="*/ 2229107 h 3329774"/>
                  <a:gd name="connsiteX36" fmla="*/ 3187700 w 3262006"/>
                  <a:gd name="connsiteY36" fmla="*/ 2318007 h 3329774"/>
                  <a:gd name="connsiteX37" fmla="*/ 3035300 w 3262006"/>
                  <a:gd name="connsiteY37" fmla="*/ 2347640 h 3329774"/>
                  <a:gd name="connsiteX38" fmla="*/ 3018366 w 3262006"/>
                  <a:gd name="connsiteY38" fmla="*/ 2428074 h 3329774"/>
                  <a:gd name="connsiteX39" fmla="*/ 3031066 w 3262006"/>
                  <a:gd name="connsiteY39" fmla="*/ 2491574 h 3329774"/>
                  <a:gd name="connsiteX40" fmla="*/ 3009900 w 3262006"/>
                  <a:gd name="connsiteY40" fmla="*/ 2576240 h 3329774"/>
                  <a:gd name="connsiteX41" fmla="*/ 2963333 w 3262006"/>
                  <a:gd name="connsiteY41" fmla="*/ 2593174 h 3329774"/>
                  <a:gd name="connsiteX42" fmla="*/ 2950633 w 3262006"/>
                  <a:gd name="connsiteY42" fmla="*/ 2618574 h 3329774"/>
                  <a:gd name="connsiteX43" fmla="*/ 2971800 w 3262006"/>
                  <a:gd name="connsiteY43" fmla="*/ 2652440 h 3329774"/>
                  <a:gd name="connsiteX44" fmla="*/ 2984500 w 3262006"/>
                  <a:gd name="connsiteY44" fmla="*/ 2703240 h 3329774"/>
                  <a:gd name="connsiteX45" fmla="*/ 2967566 w 3262006"/>
                  <a:gd name="connsiteY45" fmla="*/ 2745574 h 3329774"/>
                  <a:gd name="connsiteX46" fmla="*/ 2899833 w 3262006"/>
                  <a:gd name="connsiteY46" fmla="*/ 2792140 h 3329774"/>
                  <a:gd name="connsiteX47" fmla="*/ 2819400 w 3262006"/>
                  <a:gd name="connsiteY47" fmla="*/ 2897974 h 3329774"/>
                  <a:gd name="connsiteX48" fmla="*/ 2832100 w 3262006"/>
                  <a:gd name="connsiteY48" fmla="*/ 3012274 h 3329774"/>
                  <a:gd name="connsiteX49" fmla="*/ 2806700 w 3262006"/>
                  <a:gd name="connsiteY49" fmla="*/ 3135040 h 3329774"/>
                  <a:gd name="connsiteX50" fmla="*/ 2751666 w 3262006"/>
                  <a:gd name="connsiteY50" fmla="*/ 3190074 h 3329774"/>
                  <a:gd name="connsiteX51" fmla="*/ 2628900 w 3262006"/>
                  <a:gd name="connsiteY51" fmla="*/ 3207007 h 3329774"/>
                  <a:gd name="connsiteX52" fmla="*/ 2400300 w 3262006"/>
                  <a:gd name="connsiteY52" fmla="*/ 3156207 h 3329774"/>
                  <a:gd name="connsiteX53" fmla="*/ 2222500 w 3262006"/>
                  <a:gd name="connsiteY53" fmla="*/ 3105407 h 3329774"/>
                  <a:gd name="connsiteX54" fmla="*/ 2108200 w 3262006"/>
                  <a:gd name="connsiteY54" fmla="*/ 3160440 h 3329774"/>
                  <a:gd name="connsiteX55" fmla="*/ 2053166 w 3262006"/>
                  <a:gd name="connsiteY55" fmla="*/ 3257807 h 3329774"/>
                  <a:gd name="connsiteX56" fmla="*/ 2057400 w 3262006"/>
                  <a:gd name="connsiteY56" fmla="*/ 3329774 h 3329774"/>
                  <a:gd name="connsiteX0" fmla="*/ 0 w 3312806"/>
                  <a:gd name="connsiteY0" fmla="*/ 3325541 h 3329774"/>
                  <a:gd name="connsiteX1" fmla="*/ 482600 w 3312806"/>
                  <a:gd name="connsiteY1" fmla="*/ 2682074 h 3329774"/>
                  <a:gd name="connsiteX2" fmla="*/ 613833 w 3312806"/>
                  <a:gd name="connsiteY2" fmla="*/ 2542374 h 3329774"/>
                  <a:gd name="connsiteX3" fmla="*/ 681566 w 3312806"/>
                  <a:gd name="connsiteY3" fmla="*/ 2415374 h 3329774"/>
                  <a:gd name="connsiteX4" fmla="*/ 715433 w 3312806"/>
                  <a:gd name="connsiteY4" fmla="*/ 2305307 h 3329774"/>
                  <a:gd name="connsiteX5" fmla="*/ 740833 w 3312806"/>
                  <a:gd name="connsiteY5" fmla="*/ 2165607 h 3329774"/>
                  <a:gd name="connsiteX6" fmla="*/ 728133 w 3312806"/>
                  <a:gd name="connsiteY6" fmla="*/ 1996274 h 3329774"/>
                  <a:gd name="connsiteX7" fmla="*/ 630766 w 3312806"/>
                  <a:gd name="connsiteY7" fmla="*/ 1666074 h 3329774"/>
                  <a:gd name="connsiteX8" fmla="*/ 579966 w 3312806"/>
                  <a:gd name="connsiteY8" fmla="*/ 1407840 h 3329774"/>
                  <a:gd name="connsiteX9" fmla="*/ 592666 w 3312806"/>
                  <a:gd name="connsiteY9" fmla="*/ 1191940 h 3329774"/>
                  <a:gd name="connsiteX10" fmla="*/ 618066 w 3312806"/>
                  <a:gd name="connsiteY10" fmla="*/ 908307 h 3329774"/>
                  <a:gd name="connsiteX11" fmla="*/ 702733 w 3312806"/>
                  <a:gd name="connsiteY11" fmla="*/ 658540 h 3329774"/>
                  <a:gd name="connsiteX12" fmla="*/ 821266 w 3312806"/>
                  <a:gd name="connsiteY12" fmla="*/ 472274 h 3329774"/>
                  <a:gd name="connsiteX13" fmla="*/ 931333 w 3312806"/>
                  <a:gd name="connsiteY13" fmla="*/ 357974 h 3329774"/>
                  <a:gd name="connsiteX14" fmla="*/ 1206500 w 3312806"/>
                  <a:gd name="connsiteY14" fmla="*/ 146307 h 3329774"/>
                  <a:gd name="connsiteX15" fmla="*/ 1358900 w 3312806"/>
                  <a:gd name="connsiteY15" fmla="*/ 74340 h 3329774"/>
                  <a:gd name="connsiteX16" fmla="*/ 1528233 w 3312806"/>
                  <a:gd name="connsiteY16" fmla="*/ 27774 h 3329774"/>
                  <a:gd name="connsiteX17" fmla="*/ 1676400 w 3312806"/>
                  <a:gd name="connsiteY17" fmla="*/ 6607 h 3329774"/>
                  <a:gd name="connsiteX18" fmla="*/ 1879600 w 3312806"/>
                  <a:gd name="connsiteY18" fmla="*/ 2374 h 3329774"/>
                  <a:gd name="connsiteX19" fmla="*/ 2103966 w 3312806"/>
                  <a:gd name="connsiteY19" fmla="*/ 40474 h 3329774"/>
                  <a:gd name="connsiteX20" fmla="*/ 2396066 w 3312806"/>
                  <a:gd name="connsiteY20" fmla="*/ 142074 h 3329774"/>
                  <a:gd name="connsiteX21" fmla="*/ 2603500 w 3312806"/>
                  <a:gd name="connsiteY21" fmla="*/ 260607 h 3329774"/>
                  <a:gd name="connsiteX22" fmla="*/ 2738966 w 3312806"/>
                  <a:gd name="connsiteY22" fmla="*/ 353740 h 3329774"/>
                  <a:gd name="connsiteX23" fmla="*/ 2874433 w 3312806"/>
                  <a:gd name="connsiteY23" fmla="*/ 459574 h 3329774"/>
                  <a:gd name="connsiteX24" fmla="*/ 3039533 w 3312806"/>
                  <a:gd name="connsiteY24" fmla="*/ 637374 h 3329774"/>
                  <a:gd name="connsiteX25" fmla="*/ 3141133 w 3312806"/>
                  <a:gd name="connsiteY25" fmla="*/ 794007 h 3329774"/>
                  <a:gd name="connsiteX26" fmla="*/ 3196166 w 3312806"/>
                  <a:gd name="connsiteY26" fmla="*/ 946407 h 3329774"/>
                  <a:gd name="connsiteX27" fmla="*/ 3213100 w 3312806"/>
                  <a:gd name="connsiteY27" fmla="*/ 1149607 h 3329774"/>
                  <a:gd name="connsiteX28" fmla="*/ 3221566 w 3312806"/>
                  <a:gd name="connsiteY28" fmla="*/ 1285074 h 3329774"/>
                  <a:gd name="connsiteX29" fmla="*/ 3230033 w 3312806"/>
                  <a:gd name="connsiteY29" fmla="*/ 1458640 h 3329774"/>
                  <a:gd name="connsiteX30" fmla="*/ 3221566 w 3312806"/>
                  <a:gd name="connsiteY30" fmla="*/ 1606807 h 3329774"/>
                  <a:gd name="connsiteX31" fmla="*/ 3128433 w 3312806"/>
                  <a:gd name="connsiteY31" fmla="*/ 1716874 h 3329774"/>
                  <a:gd name="connsiteX32" fmla="*/ 3187700 w 3312806"/>
                  <a:gd name="connsiteY32" fmla="*/ 1903140 h 3329774"/>
                  <a:gd name="connsiteX33" fmla="*/ 3230033 w 3312806"/>
                  <a:gd name="connsiteY33" fmla="*/ 2051307 h 3329774"/>
                  <a:gd name="connsiteX34" fmla="*/ 3289300 w 3312806"/>
                  <a:gd name="connsiteY34" fmla="*/ 2131740 h 3329774"/>
                  <a:gd name="connsiteX35" fmla="*/ 3310466 w 3312806"/>
                  <a:gd name="connsiteY35" fmla="*/ 2229107 h 3329774"/>
                  <a:gd name="connsiteX36" fmla="*/ 3238500 w 3312806"/>
                  <a:gd name="connsiteY36" fmla="*/ 2318007 h 3329774"/>
                  <a:gd name="connsiteX37" fmla="*/ 3086100 w 3312806"/>
                  <a:gd name="connsiteY37" fmla="*/ 2347640 h 3329774"/>
                  <a:gd name="connsiteX38" fmla="*/ 3069166 w 3312806"/>
                  <a:gd name="connsiteY38" fmla="*/ 2428074 h 3329774"/>
                  <a:gd name="connsiteX39" fmla="*/ 3081866 w 3312806"/>
                  <a:gd name="connsiteY39" fmla="*/ 2491574 h 3329774"/>
                  <a:gd name="connsiteX40" fmla="*/ 3060700 w 3312806"/>
                  <a:gd name="connsiteY40" fmla="*/ 2576240 h 3329774"/>
                  <a:gd name="connsiteX41" fmla="*/ 3014133 w 3312806"/>
                  <a:gd name="connsiteY41" fmla="*/ 2593174 h 3329774"/>
                  <a:gd name="connsiteX42" fmla="*/ 3001433 w 3312806"/>
                  <a:gd name="connsiteY42" fmla="*/ 2618574 h 3329774"/>
                  <a:gd name="connsiteX43" fmla="*/ 3022600 w 3312806"/>
                  <a:gd name="connsiteY43" fmla="*/ 2652440 h 3329774"/>
                  <a:gd name="connsiteX44" fmla="*/ 3035300 w 3312806"/>
                  <a:gd name="connsiteY44" fmla="*/ 2703240 h 3329774"/>
                  <a:gd name="connsiteX45" fmla="*/ 3018366 w 3312806"/>
                  <a:gd name="connsiteY45" fmla="*/ 2745574 h 3329774"/>
                  <a:gd name="connsiteX46" fmla="*/ 2950633 w 3312806"/>
                  <a:gd name="connsiteY46" fmla="*/ 2792140 h 3329774"/>
                  <a:gd name="connsiteX47" fmla="*/ 2870200 w 3312806"/>
                  <a:gd name="connsiteY47" fmla="*/ 2897974 h 3329774"/>
                  <a:gd name="connsiteX48" fmla="*/ 2882900 w 3312806"/>
                  <a:gd name="connsiteY48" fmla="*/ 3012274 h 3329774"/>
                  <a:gd name="connsiteX49" fmla="*/ 2857500 w 3312806"/>
                  <a:gd name="connsiteY49" fmla="*/ 3135040 h 3329774"/>
                  <a:gd name="connsiteX50" fmla="*/ 2802466 w 3312806"/>
                  <a:gd name="connsiteY50" fmla="*/ 3190074 h 3329774"/>
                  <a:gd name="connsiteX51" fmla="*/ 2679700 w 3312806"/>
                  <a:gd name="connsiteY51" fmla="*/ 3207007 h 3329774"/>
                  <a:gd name="connsiteX52" fmla="*/ 2451100 w 3312806"/>
                  <a:gd name="connsiteY52" fmla="*/ 3156207 h 3329774"/>
                  <a:gd name="connsiteX53" fmla="*/ 2273300 w 3312806"/>
                  <a:gd name="connsiteY53" fmla="*/ 3105407 h 3329774"/>
                  <a:gd name="connsiteX54" fmla="*/ 2159000 w 3312806"/>
                  <a:gd name="connsiteY54" fmla="*/ 3160440 h 3329774"/>
                  <a:gd name="connsiteX55" fmla="*/ 2103966 w 3312806"/>
                  <a:gd name="connsiteY55" fmla="*/ 3257807 h 3329774"/>
                  <a:gd name="connsiteX56" fmla="*/ 2108200 w 3312806"/>
                  <a:gd name="connsiteY56" fmla="*/ 3329774 h 3329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3312806" h="3329774">
                    <a:moveTo>
                      <a:pt x="0" y="3325541"/>
                    </a:moveTo>
                    <a:cubicBezTo>
                      <a:pt x="160867" y="3111052"/>
                      <a:pt x="380294" y="2812602"/>
                      <a:pt x="482600" y="2682074"/>
                    </a:cubicBezTo>
                    <a:cubicBezTo>
                      <a:pt x="584906" y="2551546"/>
                      <a:pt x="580672" y="2586824"/>
                      <a:pt x="613833" y="2542374"/>
                    </a:cubicBezTo>
                    <a:cubicBezTo>
                      <a:pt x="646994" y="2497924"/>
                      <a:pt x="664633" y="2454885"/>
                      <a:pt x="681566" y="2415374"/>
                    </a:cubicBezTo>
                    <a:cubicBezTo>
                      <a:pt x="698499" y="2375863"/>
                      <a:pt x="705555" y="2346935"/>
                      <a:pt x="715433" y="2305307"/>
                    </a:cubicBezTo>
                    <a:cubicBezTo>
                      <a:pt x="725311" y="2263679"/>
                      <a:pt x="738716" y="2217112"/>
                      <a:pt x="740833" y="2165607"/>
                    </a:cubicBezTo>
                    <a:cubicBezTo>
                      <a:pt x="742950" y="2114102"/>
                      <a:pt x="746477" y="2079529"/>
                      <a:pt x="728133" y="1996274"/>
                    </a:cubicBezTo>
                    <a:cubicBezTo>
                      <a:pt x="709789" y="1913019"/>
                      <a:pt x="655460" y="1764146"/>
                      <a:pt x="630766" y="1666074"/>
                    </a:cubicBezTo>
                    <a:cubicBezTo>
                      <a:pt x="606072" y="1568002"/>
                      <a:pt x="586316" y="1486862"/>
                      <a:pt x="579966" y="1407840"/>
                    </a:cubicBezTo>
                    <a:cubicBezTo>
                      <a:pt x="573616" y="1328818"/>
                      <a:pt x="586316" y="1275195"/>
                      <a:pt x="592666" y="1191940"/>
                    </a:cubicBezTo>
                    <a:cubicBezTo>
                      <a:pt x="599016" y="1108685"/>
                      <a:pt x="599722" y="997207"/>
                      <a:pt x="618066" y="908307"/>
                    </a:cubicBezTo>
                    <a:cubicBezTo>
                      <a:pt x="636410" y="819407"/>
                      <a:pt x="668866" y="731212"/>
                      <a:pt x="702733" y="658540"/>
                    </a:cubicBezTo>
                    <a:cubicBezTo>
                      <a:pt x="736600" y="585868"/>
                      <a:pt x="783166" y="522368"/>
                      <a:pt x="821266" y="472274"/>
                    </a:cubicBezTo>
                    <a:cubicBezTo>
                      <a:pt x="859366" y="422180"/>
                      <a:pt x="867127" y="412302"/>
                      <a:pt x="931333" y="357974"/>
                    </a:cubicBezTo>
                    <a:cubicBezTo>
                      <a:pt x="995539" y="303646"/>
                      <a:pt x="1135239" y="193579"/>
                      <a:pt x="1206500" y="146307"/>
                    </a:cubicBezTo>
                    <a:cubicBezTo>
                      <a:pt x="1277761" y="99035"/>
                      <a:pt x="1305278" y="94095"/>
                      <a:pt x="1358900" y="74340"/>
                    </a:cubicBezTo>
                    <a:cubicBezTo>
                      <a:pt x="1412522" y="54585"/>
                      <a:pt x="1475316" y="39063"/>
                      <a:pt x="1528233" y="27774"/>
                    </a:cubicBezTo>
                    <a:cubicBezTo>
                      <a:pt x="1581150" y="16485"/>
                      <a:pt x="1617839" y="10840"/>
                      <a:pt x="1676400" y="6607"/>
                    </a:cubicBezTo>
                    <a:cubicBezTo>
                      <a:pt x="1734961" y="2374"/>
                      <a:pt x="1808339" y="-3270"/>
                      <a:pt x="1879600" y="2374"/>
                    </a:cubicBezTo>
                    <a:cubicBezTo>
                      <a:pt x="1950861" y="8018"/>
                      <a:pt x="2017888" y="17191"/>
                      <a:pt x="2103966" y="40474"/>
                    </a:cubicBezTo>
                    <a:cubicBezTo>
                      <a:pt x="2190044" y="63757"/>
                      <a:pt x="2312810" y="105385"/>
                      <a:pt x="2396066" y="142074"/>
                    </a:cubicBezTo>
                    <a:cubicBezTo>
                      <a:pt x="2479322" y="178763"/>
                      <a:pt x="2546350" y="225329"/>
                      <a:pt x="2603500" y="260607"/>
                    </a:cubicBezTo>
                    <a:cubicBezTo>
                      <a:pt x="2660650" y="295885"/>
                      <a:pt x="2693811" y="320579"/>
                      <a:pt x="2738966" y="353740"/>
                    </a:cubicBezTo>
                    <a:cubicBezTo>
                      <a:pt x="2784122" y="386901"/>
                      <a:pt x="2824339" y="412302"/>
                      <a:pt x="2874433" y="459574"/>
                    </a:cubicBezTo>
                    <a:cubicBezTo>
                      <a:pt x="2924527" y="506846"/>
                      <a:pt x="2995083" y="581635"/>
                      <a:pt x="3039533" y="637374"/>
                    </a:cubicBezTo>
                    <a:cubicBezTo>
                      <a:pt x="3083983" y="693113"/>
                      <a:pt x="3115028" y="742501"/>
                      <a:pt x="3141133" y="794007"/>
                    </a:cubicBezTo>
                    <a:cubicBezTo>
                      <a:pt x="3167239" y="845512"/>
                      <a:pt x="3184171" y="887140"/>
                      <a:pt x="3196166" y="946407"/>
                    </a:cubicBezTo>
                    <a:cubicBezTo>
                      <a:pt x="3208161" y="1005674"/>
                      <a:pt x="3208867" y="1093162"/>
                      <a:pt x="3213100" y="1149607"/>
                    </a:cubicBezTo>
                    <a:cubicBezTo>
                      <a:pt x="3217333" y="1206052"/>
                      <a:pt x="3218744" y="1233568"/>
                      <a:pt x="3221566" y="1285074"/>
                    </a:cubicBezTo>
                    <a:cubicBezTo>
                      <a:pt x="3224388" y="1336579"/>
                      <a:pt x="3230033" y="1405018"/>
                      <a:pt x="3230033" y="1458640"/>
                    </a:cubicBezTo>
                    <a:cubicBezTo>
                      <a:pt x="3230033" y="1512262"/>
                      <a:pt x="3238499" y="1563768"/>
                      <a:pt x="3221566" y="1606807"/>
                    </a:cubicBezTo>
                    <a:cubicBezTo>
                      <a:pt x="3204633" y="1649846"/>
                      <a:pt x="3134077" y="1667485"/>
                      <a:pt x="3128433" y="1716874"/>
                    </a:cubicBezTo>
                    <a:cubicBezTo>
                      <a:pt x="3122789" y="1766263"/>
                      <a:pt x="3170767" y="1847401"/>
                      <a:pt x="3187700" y="1903140"/>
                    </a:cubicBezTo>
                    <a:cubicBezTo>
                      <a:pt x="3204633" y="1958879"/>
                      <a:pt x="3213100" y="2013207"/>
                      <a:pt x="3230033" y="2051307"/>
                    </a:cubicBezTo>
                    <a:cubicBezTo>
                      <a:pt x="3246966" y="2089407"/>
                      <a:pt x="3275895" y="2102107"/>
                      <a:pt x="3289300" y="2131740"/>
                    </a:cubicBezTo>
                    <a:cubicBezTo>
                      <a:pt x="3302705" y="2161373"/>
                      <a:pt x="3318933" y="2198063"/>
                      <a:pt x="3310466" y="2229107"/>
                    </a:cubicBezTo>
                    <a:cubicBezTo>
                      <a:pt x="3301999" y="2260151"/>
                      <a:pt x="3275894" y="2298251"/>
                      <a:pt x="3238500" y="2318007"/>
                    </a:cubicBezTo>
                    <a:cubicBezTo>
                      <a:pt x="3201106" y="2337762"/>
                      <a:pt x="3114322" y="2329295"/>
                      <a:pt x="3086100" y="2347640"/>
                    </a:cubicBezTo>
                    <a:cubicBezTo>
                      <a:pt x="3057878" y="2365984"/>
                      <a:pt x="3069872" y="2404085"/>
                      <a:pt x="3069166" y="2428074"/>
                    </a:cubicBezTo>
                    <a:cubicBezTo>
                      <a:pt x="3068460" y="2452063"/>
                      <a:pt x="3083277" y="2466880"/>
                      <a:pt x="3081866" y="2491574"/>
                    </a:cubicBezTo>
                    <a:cubicBezTo>
                      <a:pt x="3080455" y="2516268"/>
                      <a:pt x="3071989" y="2559307"/>
                      <a:pt x="3060700" y="2576240"/>
                    </a:cubicBezTo>
                    <a:cubicBezTo>
                      <a:pt x="3049411" y="2593173"/>
                      <a:pt x="3024011" y="2586118"/>
                      <a:pt x="3014133" y="2593174"/>
                    </a:cubicBezTo>
                    <a:cubicBezTo>
                      <a:pt x="3004255" y="2600230"/>
                      <a:pt x="3000022" y="2608696"/>
                      <a:pt x="3001433" y="2618574"/>
                    </a:cubicBezTo>
                    <a:cubicBezTo>
                      <a:pt x="3002844" y="2628452"/>
                      <a:pt x="3016956" y="2638329"/>
                      <a:pt x="3022600" y="2652440"/>
                    </a:cubicBezTo>
                    <a:cubicBezTo>
                      <a:pt x="3028245" y="2666551"/>
                      <a:pt x="3036006" y="2687718"/>
                      <a:pt x="3035300" y="2703240"/>
                    </a:cubicBezTo>
                    <a:cubicBezTo>
                      <a:pt x="3034594" y="2718762"/>
                      <a:pt x="3032477" y="2730757"/>
                      <a:pt x="3018366" y="2745574"/>
                    </a:cubicBezTo>
                    <a:cubicBezTo>
                      <a:pt x="3004255" y="2760391"/>
                      <a:pt x="2975327" y="2766740"/>
                      <a:pt x="2950633" y="2792140"/>
                    </a:cubicBezTo>
                    <a:cubicBezTo>
                      <a:pt x="2925939" y="2817540"/>
                      <a:pt x="2881489" y="2861285"/>
                      <a:pt x="2870200" y="2897974"/>
                    </a:cubicBezTo>
                    <a:cubicBezTo>
                      <a:pt x="2858911" y="2934663"/>
                      <a:pt x="2885017" y="2972763"/>
                      <a:pt x="2882900" y="3012274"/>
                    </a:cubicBezTo>
                    <a:cubicBezTo>
                      <a:pt x="2880783" y="3051785"/>
                      <a:pt x="2870906" y="3105407"/>
                      <a:pt x="2857500" y="3135040"/>
                    </a:cubicBezTo>
                    <a:cubicBezTo>
                      <a:pt x="2844094" y="3164673"/>
                      <a:pt x="2832099" y="3178079"/>
                      <a:pt x="2802466" y="3190074"/>
                    </a:cubicBezTo>
                    <a:cubicBezTo>
                      <a:pt x="2772833" y="3202069"/>
                      <a:pt x="2738261" y="3212652"/>
                      <a:pt x="2679700" y="3207007"/>
                    </a:cubicBezTo>
                    <a:cubicBezTo>
                      <a:pt x="2621139" y="3201363"/>
                      <a:pt x="2518833" y="3173140"/>
                      <a:pt x="2451100" y="3156207"/>
                    </a:cubicBezTo>
                    <a:cubicBezTo>
                      <a:pt x="2383367" y="3139274"/>
                      <a:pt x="2321983" y="3104701"/>
                      <a:pt x="2273300" y="3105407"/>
                    </a:cubicBezTo>
                    <a:cubicBezTo>
                      <a:pt x="2224617" y="3106112"/>
                      <a:pt x="2187222" y="3135040"/>
                      <a:pt x="2159000" y="3160440"/>
                    </a:cubicBezTo>
                    <a:cubicBezTo>
                      <a:pt x="2130778" y="3185840"/>
                      <a:pt x="2112433" y="3229585"/>
                      <a:pt x="2103966" y="3257807"/>
                    </a:cubicBezTo>
                    <a:cubicBezTo>
                      <a:pt x="2095499" y="3286029"/>
                      <a:pt x="2108200" y="3329774"/>
                      <a:pt x="2108200" y="3329774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179" name="Group 1">
                <a:extLst>
                  <a:ext uri="{FF2B5EF4-FFF2-40B4-BE49-F238E27FC236}">
                    <a16:creationId xmlns:a16="http://schemas.microsoft.com/office/drawing/2014/main" xmlns="" id="{0335FF66-993F-824C-934D-91D7E180FFBD}"/>
                  </a:ext>
                </a:extLst>
              </p:cNvPr>
              <p:cNvGrpSpPr/>
              <p:nvPr/>
            </p:nvGrpSpPr>
            <p:grpSpPr>
              <a:xfrm>
                <a:off x="1444117" y="2368374"/>
                <a:ext cx="153515" cy="304412"/>
                <a:chOff x="1444117" y="2368374"/>
                <a:chExt cx="153515" cy="304412"/>
              </a:xfrm>
              <a:effectLst/>
            </p:grpSpPr>
            <p:sp>
              <p:nvSpPr>
                <p:cNvPr id="180" name="Freihandform 9"/>
                <p:cNvSpPr/>
                <p:nvPr/>
              </p:nvSpPr>
              <p:spPr>
                <a:xfrm flipH="1">
                  <a:off x="1444117" y="2368374"/>
                  <a:ext cx="153515" cy="304412"/>
                </a:xfrm>
                <a:custGeom>
                  <a:avLst/>
                  <a:gdLst>
                    <a:gd name="connsiteX0" fmla="*/ 2047319 w 2155984"/>
                    <a:gd name="connsiteY0" fmla="*/ 4021611 h 4268615"/>
                    <a:gd name="connsiteX1" fmla="*/ 1897904 w 2155984"/>
                    <a:gd name="connsiteY1" fmla="*/ 4150655 h 4268615"/>
                    <a:gd name="connsiteX2" fmla="*/ 1755281 w 2155984"/>
                    <a:gd name="connsiteY2" fmla="*/ 4218572 h 4268615"/>
                    <a:gd name="connsiteX3" fmla="*/ 1633033 w 2155984"/>
                    <a:gd name="connsiteY3" fmla="*/ 4259323 h 4268615"/>
                    <a:gd name="connsiteX4" fmla="*/ 1510785 w 2155984"/>
                    <a:gd name="connsiteY4" fmla="*/ 4259323 h 4268615"/>
                    <a:gd name="connsiteX5" fmla="*/ 1273080 w 2155984"/>
                    <a:gd name="connsiteY5" fmla="*/ 4157446 h 4268615"/>
                    <a:gd name="connsiteX6" fmla="*/ 865586 w 2155984"/>
                    <a:gd name="connsiteY6" fmla="*/ 3845024 h 4268615"/>
                    <a:gd name="connsiteX7" fmla="*/ 587131 w 2155984"/>
                    <a:gd name="connsiteY7" fmla="*/ 3607312 h 4268615"/>
                    <a:gd name="connsiteX8" fmla="*/ 315468 w 2155984"/>
                    <a:gd name="connsiteY8" fmla="*/ 3349225 h 4268615"/>
                    <a:gd name="connsiteX9" fmla="*/ 200012 w 2155984"/>
                    <a:gd name="connsiteY9" fmla="*/ 3118304 h 4268615"/>
                    <a:gd name="connsiteX10" fmla="*/ 57389 w 2155984"/>
                    <a:gd name="connsiteY10" fmla="*/ 2418751 h 4268615"/>
                    <a:gd name="connsiteX11" fmla="*/ 3056 w 2155984"/>
                    <a:gd name="connsiteY11" fmla="*/ 1882200 h 4268615"/>
                    <a:gd name="connsiteX12" fmla="*/ 16639 w 2155984"/>
                    <a:gd name="connsiteY12" fmla="*/ 1372816 h 4268615"/>
                    <a:gd name="connsiteX13" fmla="*/ 98138 w 2155984"/>
                    <a:gd name="connsiteY13" fmla="*/ 999269 h 4268615"/>
                    <a:gd name="connsiteX14" fmla="*/ 288302 w 2155984"/>
                    <a:gd name="connsiteY14" fmla="*/ 571386 h 4268615"/>
                    <a:gd name="connsiteX15" fmla="*/ 437717 w 2155984"/>
                    <a:gd name="connsiteY15" fmla="*/ 381217 h 4268615"/>
                    <a:gd name="connsiteX16" fmla="*/ 722963 w 2155984"/>
                    <a:gd name="connsiteY16" fmla="*/ 157088 h 4268615"/>
                    <a:gd name="connsiteX17" fmla="*/ 974251 w 2155984"/>
                    <a:gd name="connsiteY17" fmla="*/ 55211 h 4268615"/>
                    <a:gd name="connsiteX18" fmla="*/ 1239122 w 2155984"/>
                    <a:gd name="connsiteY18" fmla="*/ 877 h 4268615"/>
                    <a:gd name="connsiteX19" fmla="*/ 1524368 w 2155984"/>
                    <a:gd name="connsiteY19" fmla="*/ 28044 h 4268615"/>
                    <a:gd name="connsiteX20" fmla="*/ 1762073 w 2155984"/>
                    <a:gd name="connsiteY20" fmla="*/ 109545 h 4268615"/>
                    <a:gd name="connsiteX21" fmla="*/ 1938654 w 2155984"/>
                    <a:gd name="connsiteY21" fmla="*/ 245381 h 4268615"/>
                    <a:gd name="connsiteX22" fmla="*/ 2088068 w 2155984"/>
                    <a:gd name="connsiteY22" fmla="*/ 421967 h 4268615"/>
                    <a:gd name="connsiteX23" fmla="*/ 2135609 w 2155984"/>
                    <a:gd name="connsiteY23" fmla="*/ 551011 h 4268615"/>
                    <a:gd name="connsiteX24" fmla="*/ 2155984 w 2155984"/>
                    <a:gd name="connsiteY24" fmla="*/ 652888 h 4268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155984" h="4268615">
                      <a:moveTo>
                        <a:pt x="2047319" y="4021611"/>
                      </a:moveTo>
                      <a:cubicBezTo>
                        <a:pt x="1996948" y="4069719"/>
                        <a:pt x="1946577" y="4117828"/>
                        <a:pt x="1897904" y="4150655"/>
                      </a:cubicBezTo>
                      <a:cubicBezTo>
                        <a:pt x="1849231" y="4183482"/>
                        <a:pt x="1799426" y="4200461"/>
                        <a:pt x="1755281" y="4218572"/>
                      </a:cubicBezTo>
                      <a:cubicBezTo>
                        <a:pt x="1711136" y="4236683"/>
                        <a:pt x="1673782" y="4252531"/>
                        <a:pt x="1633033" y="4259323"/>
                      </a:cubicBezTo>
                      <a:cubicBezTo>
                        <a:pt x="1592284" y="4266115"/>
                        <a:pt x="1570777" y="4276303"/>
                        <a:pt x="1510785" y="4259323"/>
                      </a:cubicBezTo>
                      <a:cubicBezTo>
                        <a:pt x="1450793" y="4242344"/>
                        <a:pt x="1380613" y="4226496"/>
                        <a:pt x="1273080" y="4157446"/>
                      </a:cubicBezTo>
                      <a:cubicBezTo>
                        <a:pt x="1165547" y="4088396"/>
                        <a:pt x="979911" y="3936713"/>
                        <a:pt x="865586" y="3845024"/>
                      </a:cubicBezTo>
                      <a:cubicBezTo>
                        <a:pt x="751261" y="3753335"/>
                        <a:pt x="678817" y="3689945"/>
                        <a:pt x="587131" y="3607312"/>
                      </a:cubicBezTo>
                      <a:cubicBezTo>
                        <a:pt x="495445" y="3524679"/>
                        <a:pt x="379988" y="3430726"/>
                        <a:pt x="315468" y="3349225"/>
                      </a:cubicBezTo>
                      <a:cubicBezTo>
                        <a:pt x="250948" y="3267724"/>
                        <a:pt x="243025" y="3273383"/>
                        <a:pt x="200012" y="3118304"/>
                      </a:cubicBezTo>
                      <a:cubicBezTo>
                        <a:pt x="156999" y="2963225"/>
                        <a:pt x="90215" y="2624768"/>
                        <a:pt x="57389" y="2418751"/>
                      </a:cubicBezTo>
                      <a:cubicBezTo>
                        <a:pt x="24563" y="2212734"/>
                        <a:pt x="9848" y="2056522"/>
                        <a:pt x="3056" y="1882200"/>
                      </a:cubicBezTo>
                      <a:cubicBezTo>
                        <a:pt x="-3736" y="1707877"/>
                        <a:pt x="792" y="1519971"/>
                        <a:pt x="16639" y="1372816"/>
                      </a:cubicBezTo>
                      <a:cubicBezTo>
                        <a:pt x="32486" y="1225661"/>
                        <a:pt x="52861" y="1132841"/>
                        <a:pt x="98138" y="999269"/>
                      </a:cubicBezTo>
                      <a:cubicBezTo>
                        <a:pt x="143415" y="865697"/>
                        <a:pt x="231705" y="674395"/>
                        <a:pt x="288302" y="571386"/>
                      </a:cubicBezTo>
                      <a:cubicBezTo>
                        <a:pt x="344898" y="468377"/>
                        <a:pt x="365273" y="450267"/>
                        <a:pt x="437717" y="381217"/>
                      </a:cubicBezTo>
                      <a:cubicBezTo>
                        <a:pt x="510160" y="312167"/>
                        <a:pt x="633541" y="211422"/>
                        <a:pt x="722963" y="157088"/>
                      </a:cubicBezTo>
                      <a:cubicBezTo>
                        <a:pt x="812385" y="102754"/>
                        <a:pt x="888224" y="81246"/>
                        <a:pt x="974251" y="55211"/>
                      </a:cubicBezTo>
                      <a:cubicBezTo>
                        <a:pt x="1060277" y="29176"/>
                        <a:pt x="1147436" y="5405"/>
                        <a:pt x="1239122" y="877"/>
                      </a:cubicBezTo>
                      <a:cubicBezTo>
                        <a:pt x="1330808" y="-3651"/>
                        <a:pt x="1437209" y="9933"/>
                        <a:pt x="1524368" y="28044"/>
                      </a:cubicBezTo>
                      <a:cubicBezTo>
                        <a:pt x="1611527" y="46155"/>
                        <a:pt x="1693025" y="73322"/>
                        <a:pt x="1762073" y="109545"/>
                      </a:cubicBezTo>
                      <a:cubicBezTo>
                        <a:pt x="1831121" y="145768"/>
                        <a:pt x="1884322" y="193311"/>
                        <a:pt x="1938654" y="245381"/>
                      </a:cubicBezTo>
                      <a:cubicBezTo>
                        <a:pt x="1992986" y="297451"/>
                        <a:pt x="2055242" y="371029"/>
                        <a:pt x="2088068" y="421967"/>
                      </a:cubicBezTo>
                      <a:cubicBezTo>
                        <a:pt x="2120894" y="472905"/>
                        <a:pt x="2124290" y="512524"/>
                        <a:pt x="2135609" y="551011"/>
                      </a:cubicBezTo>
                      <a:cubicBezTo>
                        <a:pt x="2146928" y="589498"/>
                        <a:pt x="2151456" y="621193"/>
                        <a:pt x="2155984" y="652888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1" name="Freihandform 13"/>
                <p:cNvSpPr/>
                <p:nvPr/>
              </p:nvSpPr>
              <p:spPr>
                <a:xfrm flipH="1">
                  <a:off x="1473395" y="2408084"/>
                  <a:ext cx="97074" cy="171528"/>
                </a:xfrm>
                <a:custGeom>
                  <a:avLst/>
                  <a:gdLst>
                    <a:gd name="connsiteX0" fmla="*/ 1115728 w 1363321"/>
                    <a:gd name="connsiteY0" fmla="*/ 1080863 h 2405260"/>
                    <a:gd name="connsiteX1" fmla="*/ 1258351 w 1363321"/>
                    <a:gd name="connsiteY1" fmla="*/ 883901 h 2405260"/>
                    <a:gd name="connsiteX2" fmla="*/ 1326266 w 1363321"/>
                    <a:gd name="connsiteY2" fmla="*/ 720899 h 2405260"/>
                    <a:gd name="connsiteX3" fmla="*/ 1360224 w 1363321"/>
                    <a:gd name="connsiteY3" fmla="*/ 483186 h 2405260"/>
                    <a:gd name="connsiteX4" fmla="*/ 1360224 w 1363321"/>
                    <a:gd name="connsiteY4" fmla="*/ 326975 h 2405260"/>
                    <a:gd name="connsiteX5" fmla="*/ 1346641 w 1363321"/>
                    <a:gd name="connsiteY5" fmla="*/ 211515 h 2405260"/>
                    <a:gd name="connsiteX6" fmla="*/ 1217601 w 1363321"/>
                    <a:gd name="connsiteY6" fmla="*/ 62096 h 2405260"/>
                    <a:gd name="connsiteX7" fmla="*/ 986688 w 1363321"/>
                    <a:gd name="connsiteY7" fmla="*/ 7762 h 2405260"/>
                    <a:gd name="connsiteX8" fmla="*/ 735400 w 1363321"/>
                    <a:gd name="connsiteY8" fmla="*/ 41721 h 2405260"/>
                    <a:gd name="connsiteX9" fmla="*/ 253198 w 1363321"/>
                    <a:gd name="connsiteY9" fmla="*/ 381310 h 2405260"/>
                    <a:gd name="connsiteX10" fmla="*/ 8702 w 1363321"/>
                    <a:gd name="connsiteY10" fmla="*/ 1257449 h 2405260"/>
                    <a:gd name="connsiteX11" fmla="*/ 63034 w 1363321"/>
                    <a:gd name="connsiteY11" fmla="*/ 2126797 h 2405260"/>
                    <a:gd name="connsiteX12" fmla="*/ 144533 w 1363321"/>
                    <a:gd name="connsiteY12" fmla="*/ 2405260 h 240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63321" h="2405260">
                      <a:moveTo>
                        <a:pt x="1115728" y="1080863"/>
                      </a:moveTo>
                      <a:cubicBezTo>
                        <a:pt x="1169494" y="1012379"/>
                        <a:pt x="1223261" y="943895"/>
                        <a:pt x="1258351" y="883901"/>
                      </a:cubicBezTo>
                      <a:cubicBezTo>
                        <a:pt x="1293441" y="823907"/>
                        <a:pt x="1309287" y="787685"/>
                        <a:pt x="1326266" y="720899"/>
                      </a:cubicBezTo>
                      <a:cubicBezTo>
                        <a:pt x="1343245" y="654113"/>
                        <a:pt x="1354564" y="548840"/>
                        <a:pt x="1360224" y="483186"/>
                      </a:cubicBezTo>
                      <a:cubicBezTo>
                        <a:pt x="1365884" y="417532"/>
                        <a:pt x="1362488" y="372253"/>
                        <a:pt x="1360224" y="326975"/>
                      </a:cubicBezTo>
                      <a:cubicBezTo>
                        <a:pt x="1357960" y="281697"/>
                        <a:pt x="1370411" y="255661"/>
                        <a:pt x="1346641" y="211515"/>
                      </a:cubicBezTo>
                      <a:cubicBezTo>
                        <a:pt x="1322871" y="167369"/>
                        <a:pt x="1277593" y="96055"/>
                        <a:pt x="1217601" y="62096"/>
                      </a:cubicBezTo>
                      <a:cubicBezTo>
                        <a:pt x="1157609" y="28137"/>
                        <a:pt x="1067055" y="11158"/>
                        <a:pt x="986688" y="7762"/>
                      </a:cubicBezTo>
                      <a:cubicBezTo>
                        <a:pt x="906321" y="4366"/>
                        <a:pt x="857648" y="-20537"/>
                        <a:pt x="735400" y="41721"/>
                      </a:cubicBezTo>
                      <a:cubicBezTo>
                        <a:pt x="613152" y="103979"/>
                        <a:pt x="374314" y="178689"/>
                        <a:pt x="253198" y="381310"/>
                      </a:cubicBezTo>
                      <a:cubicBezTo>
                        <a:pt x="132082" y="583931"/>
                        <a:pt x="40396" y="966535"/>
                        <a:pt x="8702" y="1257449"/>
                      </a:cubicBezTo>
                      <a:cubicBezTo>
                        <a:pt x="-22992" y="1548363"/>
                        <a:pt x="40396" y="1935495"/>
                        <a:pt x="63034" y="2126797"/>
                      </a:cubicBezTo>
                      <a:cubicBezTo>
                        <a:pt x="85672" y="2318099"/>
                        <a:pt x="144533" y="2405260"/>
                        <a:pt x="144533" y="240526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2" name="Freihandform 14"/>
                <p:cNvSpPr/>
                <p:nvPr/>
              </p:nvSpPr>
              <p:spPr>
                <a:xfrm flipH="1">
                  <a:off x="1456974" y="2442542"/>
                  <a:ext cx="87764" cy="140909"/>
                </a:xfrm>
                <a:custGeom>
                  <a:avLst/>
                  <a:gdLst>
                    <a:gd name="connsiteX0" fmla="*/ 978472 w 1232568"/>
                    <a:gd name="connsiteY0" fmla="*/ 937266 h 1975895"/>
                    <a:gd name="connsiteX1" fmla="*/ 1032805 w 1232568"/>
                    <a:gd name="connsiteY1" fmla="*/ 882932 h 1975895"/>
                    <a:gd name="connsiteX2" fmla="*/ 1100721 w 1232568"/>
                    <a:gd name="connsiteY2" fmla="*/ 889723 h 1975895"/>
                    <a:gd name="connsiteX3" fmla="*/ 1189011 w 1232568"/>
                    <a:gd name="connsiteY3" fmla="*/ 1005184 h 1975895"/>
                    <a:gd name="connsiteX4" fmla="*/ 1202594 w 1232568"/>
                    <a:gd name="connsiteY4" fmla="*/ 1134228 h 1975895"/>
                    <a:gd name="connsiteX5" fmla="*/ 1175428 w 1232568"/>
                    <a:gd name="connsiteY5" fmla="*/ 1358356 h 1975895"/>
                    <a:gd name="connsiteX6" fmla="*/ 1189011 w 1232568"/>
                    <a:gd name="connsiteY6" fmla="*/ 1575693 h 1975895"/>
                    <a:gd name="connsiteX7" fmla="*/ 1229761 w 1232568"/>
                    <a:gd name="connsiteY7" fmla="*/ 1738696 h 1975895"/>
                    <a:gd name="connsiteX8" fmla="*/ 1209386 w 1232568"/>
                    <a:gd name="connsiteY8" fmla="*/ 1894907 h 1975895"/>
                    <a:gd name="connsiteX9" fmla="*/ 1053180 w 1232568"/>
                    <a:gd name="connsiteY9" fmla="*/ 1962825 h 1975895"/>
                    <a:gd name="connsiteX10" fmla="*/ 890182 w 1232568"/>
                    <a:gd name="connsiteY10" fmla="*/ 1962825 h 1975895"/>
                    <a:gd name="connsiteX11" fmla="*/ 713601 w 1232568"/>
                    <a:gd name="connsiteY11" fmla="*/ 1826989 h 1975895"/>
                    <a:gd name="connsiteX12" fmla="*/ 516646 w 1232568"/>
                    <a:gd name="connsiteY12" fmla="*/ 1731904 h 1975895"/>
                    <a:gd name="connsiteX13" fmla="*/ 292524 w 1232568"/>
                    <a:gd name="connsiteY13" fmla="*/ 1670778 h 1975895"/>
                    <a:gd name="connsiteX14" fmla="*/ 163484 w 1232568"/>
                    <a:gd name="connsiteY14" fmla="*/ 1596069 h 1975895"/>
                    <a:gd name="connsiteX15" fmla="*/ 54819 w 1232568"/>
                    <a:gd name="connsiteY15" fmla="*/ 1453441 h 1975895"/>
                    <a:gd name="connsiteX16" fmla="*/ 486 w 1232568"/>
                    <a:gd name="connsiteY16" fmla="*/ 1236104 h 1975895"/>
                    <a:gd name="connsiteX17" fmla="*/ 34444 w 1232568"/>
                    <a:gd name="connsiteY17" fmla="*/ 1005184 h 1975895"/>
                    <a:gd name="connsiteX18" fmla="*/ 136318 w 1232568"/>
                    <a:gd name="connsiteY18" fmla="*/ 862556 h 1975895"/>
                    <a:gd name="connsiteX19" fmla="*/ 244983 w 1232568"/>
                    <a:gd name="connsiteY19" fmla="*/ 733513 h 1975895"/>
                    <a:gd name="connsiteX20" fmla="*/ 306107 w 1232568"/>
                    <a:gd name="connsiteY20" fmla="*/ 611260 h 1975895"/>
                    <a:gd name="connsiteX21" fmla="*/ 394397 w 1232568"/>
                    <a:gd name="connsiteY21" fmla="*/ 455050 h 1975895"/>
                    <a:gd name="connsiteX22" fmla="*/ 652477 w 1232568"/>
                    <a:gd name="connsiteY22" fmla="*/ 332797 h 1975895"/>
                    <a:gd name="connsiteX23" fmla="*/ 829058 w 1232568"/>
                    <a:gd name="connsiteY23" fmla="*/ 230921 h 1975895"/>
                    <a:gd name="connsiteX24" fmla="*/ 998847 w 1232568"/>
                    <a:gd name="connsiteY24" fmla="*/ 0 h 1975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232568" h="1975895">
                      <a:moveTo>
                        <a:pt x="978472" y="937266"/>
                      </a:moveTo>
                      <a:cubicBezTo>
                        <a:pt x="995451" y="914061"/>
                        <a:pt x="1012430" y="890856"/>
                        <a:pt x="1032805" y="882932"/>
                      </a:cubicBezTo>
                      <a:cubicBezTo>
                        <a:pt x="1053180" y="875008"/>
                        <a:pt x="1074687" y="869348"/>
                        <a:pt x="1100721" y="889723"/>
                      </a:cubicBezTo>
                      <a:cubicBezTo>
                        <a:pt x="1126755" y="910098"/>
                        <a:pt x="1172032" y="964433"/>
                        <a:pt x="1189011" y="1005184"/>
                      </a:cubicBezTo>
                      <a:cubicBezTo>
                        <a:pt x="1205990" y="1045935"/>
                        <a:pt x="1204858" y="1075366"/>
                        <a:pt x="1202594" y="1134228"/>
                      </a:cubicBezTo>
                      <a:cubicBezTo>
                        <a:pt x="1200330" y="1193090"/>
                        <a:pt x="1177692" y="1284779"/>
                        <a:pt x="1175428" y="1358356"/>
                      </a:cubicBezTo>
                      <a:cubicBezTo>
                        <a:pt x="1173164" y="1431933"/>
                        <a:pt x="1179956" y="1512303"/>
                        <a:pt x="1189011" y="1575693"/>
                      </a:cubicBezTo>
                      <a:cubicBezTo>
                        <a:pt x="1198066" y="1639083"/>
                        <a:pt x="1226365" y="1685494"/>
                        <a:pt x="1229761" y="1738696"/>
                      </a:cubicBezTo>
                      <a:cubicBezTo>
                        <a:pt x="1233157" y="1791898"/>
                        <a:pt x="1238816" y="1857552"/>
                        <a:pt x="1209386" y="1894907"/>
                      </a:cubicBezTo>
                      <a:cubicBezTo>
                        <a:pt x="1179956" y="1932262"/>
                        <a:pt x="1106381" y="1951505"/>
                        <a:pt x="1053180" y="1962825"/>
                      </a:cubicBezTo>
                      <a:cubicBezTo>
                        <a:pt x="999979" y="1974145"/>
                        <a:pt x="946778" y="1985464"/>
                        <a:pt x="890182" y="1962825"/>
                      </a:cubicBezTo>
                      <a:cubicBezTo>
                        <a:pt x="833586" y="1940186"/>
                        <a:pt x="775857" y="1865476"/>
                        <a:pt x="713601" y="1826989"/>
                      </a:cubicBezTo>
                      <a:cubicBezTo>
                        <a:pt x="651345" y="1788502"/>
                        <a:pt x="586825" y="1757939"/>
                        <a:pt x="516646" y="1731904"/>
                      </a:cubicBezTo>
                      <a:cubicBezTo>
                        <a:pt x="446467" y="1705869"/>
                        <a:pt x="351384" y="1693417"/>
                        <a:pt x="292524" y="1670778"/>
                      </a:cubicBezTo>
                      <a:cubicBezTo>
                        <a:pt x="233664" y="1648139"/>
                        <a:pt x="203101" y="1632292"/>
                        <a:pt x="163484" y="1596069"/>
                      </a:cubicBezTo>
                      <a:cubicBezTo>
                        <a:pt x="123867" y="1559846"/>
                        <a:pt x="81985" y="1513435"/>
                        <a:pt x="54819" y="1453441"/>
                      </a:cubicBezTo>
                      <a:cubicBezTo>
                        <a:pt x="27653" y="1393447"/>
                        <a:pt x="3882" y="1310813"/>
                        <a:pt x="486" y="1236104"/>
                      </a:cubicBezTo>
                      <a:cubicBezTo>
                        <a:pt x="-2910" y="1161395"/>
                        <a:pt x="11805" y="1067442"/>
                        <a:pt x="34444" y="1005184"/>
                      </a:cubicBezTo>
                      <a:cubicBezTo>
                        <a:pt x="57083" y="942926"/>
                        <a:pt x="101228" y="907834"/>
                        <a:pt x="136318" y="862556"/>
                      </a:cubicBezTo>
                      <a:cubicBezTo>
                        <a:pt x="171408" y="817278"/>
                        <a:pt x="216685" y="775396"/>
                        <a:pt x="244983" y="733513"/>
                      </a:cubicBezTo>
                      <a:cubicBezTo>
                        <a:pt x="273281" y="691630"/>
                        <a:pt x="281205" y="657670"/>
                        <a:pt x="306107" y="611260"/>
                      </a:cubicBezTo>
                      <a:cubicBezTo>
                        <a:pt x="331009" y="564850"/>
                        <a:pt x="336669" y="501460"/>
                        <a:pt x="394397" y="455050"/>
                      </a:cubicBezTo>
                      <a:cubicBezTo>
                        <a:pt x="452125" y="408639"/>
                        <a:pt x="580034" y="370152"/>
                        <a:pt x="652477" y="332797"/>
                      </a:cubicBezTo>
                      <a:cubicBezTo>
                        <a:pt x="724920" y="295442"/>
                        <a:pt x="771330" y="286387"/>
                        <a:pt x="829058" y="230921"/>
                      </a:cubicBezTo>
                      <a:cubicBezTo>
                        <a:pt x="886786" y="175455"/>
                        <a:pt x="998847" y="0"/>
                        <a:pt x="998847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3" name="Freihandform 15"/>
                <p:cNvSpPr/>
                <p:nvPr/>
              </p:nvSpPr>
              <p:spPr>
                <a:xfrm flipH="1">
                  <a:off x="1461043" y="2512288"/>
                  <a:ext cx="10639" cy="29545"/>
                </a:xfrm>
                <a:custGeom>
                  <a:avLst/>
                  <a:gdLst>
                    <a:gd name="connsiteX0" fmla="*/ 142623 w 149415"/>
                    <a:gd name="connsiteY0" fmla="*/ 414298 h 414298"/>
                    <a:gd name="connsiteX1" fmla="*/ 54333 w 149415"/>
                    <a:gd name="connsiteY1" fmla="*/ 393923 h 414298"/>
                    <a:gd name="connsiteX2" fmla="*/ 20375 w 149415"/>
                    <a:gd name="connsiteY2" fmla="*/ 326005 h 414298"/>
                    <a:gd name="connsiteX3" fmla="*/ 0 w 149415"/>
                    <a:gd name="connsiteY3" fmla="*/ 251295 h 414298"/>
                    <a:gd name="connsiteX4" fmla="*/ 0 w 149415"/>
                    <a:gd name="connsiteY4" fmla="*/ 196961 h 414298"/>
                    <a:gd name="connsiteX5" fmla="*/ 20375 w 149415"/>
                    <a:gd name="connsiteY5" fmla="*/ 142627 h 414298"/>
                    <a:gd name="connsiteX6" fmla="*/ 54333 w 149415"/>
                    <a:gd name="connsiteY6" fmla="*/ 67917 h 414298"/>
                    <a:gd name="connsiteX7" fmla="*/ 108666 w 149415"/>
                    <a:gd name="connsiteY7" fmla="*/ 33958 h 414298"/>
                    <a:gd name="connsiteX8" fmla="*/ 149415 w 149415"/>
                    <a:gd name="connsiteY8" fmla="*/ 0 h 414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9415" h="414298">
                      <a:moveTo>
                        <a:pt x="142623" y="414298"/>
                      </a:moveTo>
                      <a:cubicBezTo>
                        <a:pt x="108665" y="411468"/>
                        <a:pt x="74708" y="408639"/>
                        <a:pt x="54333" y="393923"/>
                      </a:cubicBezTo>
                      <a:cubicBezTo>
                        <a:pt x="33958" y="379207"/>
                        <a:pt x="29430" y="349776"/>
                        <a:pt x="20375" y="326005"/>
                      </a:cubicBezTo>
                      <a:cubicBezTo>
                        <a:pt x="11319" y="302234"/>
                        <a:pt x="3396" y="272802"/>
                        <a:pt x="0" y="251295"/>
                      </a:cubicBezTo>
                      <a:cubicBezTo>
                        <a:pt x="-3396" y="229788"/>
                        <a:pt x="-3396" y="215072"/>
                        <a:pt x="0" y="196961"/>
                      </a:cubicBezTo>
                      <a:cubicBezTo>
                        <a:pt x="3396" y="178850"/>
                        <a:pt x="11320" y="164134"/>
                        <a:pt x="20375" y="142627"/>
                      </a:cubicBezTo>
                      <a:cubicBezTo>
                        <a:pt x="29430" y="121120"/>
                        <a:pt x="39618" y="86028"/>
                        <a:pt x="54333" y="67917"/>
                      </a:cubicBezTo>
                      <a:cubicBezTo>
                        <a:pt x="69048" y="49806"/>
                        <a:pt x="92819" y="45277"/>
                        <a:pt x="108666" y="33958"/>
                      </a:cubicBezTo>
                      <a:cubicBezTo>
                        <a:pt x="124513" y="22638"/>
                        <a:pt x="149415" y="0"/>
                        <a:pt x="149415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130" name="Freeform 372">
              <a:extLst>
                <a:ext uri="{FF2B5EF4-FFF2-40B4-BE49-F238E27FC236}">
                  <a16:creationId xmlns:a16="http://schemas.microsoft.com/office/drawing/2014/main" xmlns="" id="{8D98D3E4-027D-3D4F-9DDA-75624714AFB4}"/>
                </a:ext>
              </a:extLst>
            </p:cNvPr>
            <p:cNvSpPr/>
            <p:nvPr/>
          </p:nvSpPr>
          <p:spPr>
            <a:xfrm>
              <a:off x="4513916" y="2329863"/>
              <a:ext cx="2358144" cy="2650798"/>
            </a:xfrm>
            <a:custGeom>
              <a:avLst/>
              <a:gdLst>
                <a:gd name="connsiteX0" fmla="*/ 0 w 1640179"/>
                <a:gd name="connsiteY0" fmla="*/ 0 h 1843731"/>
                <a:gd name="connsiteX1" fmla="*/ 434647 w 1640179"/>
                <a:gd name="connsiteY1" fmla="*/ 291132 h 1843731"/>
                <a:gd name="connsiteX2" fmla="*/ 471551 w 1640179"/>
                <a:gd name="connsiteY2" fmla="*/ 902099 h 1843731"/>
                <a:gd name="connsiteX3" fmla="*/ 643770 w 1640179"/>
                <a:gd name="connsiteY3" fmla="*/ 1435157 h 1843731"/>
                <a:gd name="connsiteX4" fmla="*/ 1295741 w 1640179"/>
                <a:gd name="connsiteY4" fmla="*/ 1800097 h 1843731"/>
                <a:gd name="connsiteX5" fmla="*/ 1640179 w 1640179"/>
                <a:gd name="connsiteY5" fmla="*/ 1837001 h 1843731"/>
                <a:gd name="connsiteX6" fmla="*/ 1640179 w 1640179"/>
                <a:gd name="connsiteY6" fmla="*/ 1837001 h 184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0179" h="1843731">
                  <a:moveTo>
                    <a:pt x="0" y="0"/>
                  </a:moveTo>
                  <a:cubicBezTo>
                    <a:pt x="178027" y="70391"/>
                    <a:pt x="356055" y="140782"/>
                    <a:pt x="434647" y="291132"/>
                  </a:cubicBezTo>
                  <a:cubicBezTo>
                    <a:pt x="513239" y="441482"/>
                    <a:pt x="436697" y="711428"/>
                    <a:pt x="471551" y="902099"/>
                  </a:cubicBezTo>
                  <a:cubicBezTo>
                    <a:pt x="506405" y="1092770"/>
                    <a:pt x="506405" y="1285491"/>
                    <a:pt x="643770" y="1435157"/>
                  </a:cubicBezTo>
                  <a:cubicBezTo>
                    <a:pt x="781135" y="1584823"/>
                    <a:pt x="1129673" y="1733123"/>
                    <a:pt x="1295741" y="1800097"/>
                  </a:cubicBezTo>
                  <a:cubicBezTo>
                    <a:pt x="1461809" y="1867071"/>
                    <a:pt x="1640179" y="1837001"/>
                    <a:pt x="1640179" y="1837001"/>
                  </a:cubicBezTo>
                  <a:lnTo>
                    <a:pt x="1640179" y="1837001"/>
                  </a:ln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endParaRPr lang="de-DE"/>
            </a:p>
          </p:txBody>
        </p:sp>
        <p:sp>
          <p:nvSpPr>
            <p:cNvPr id="131" name="Freeform 28">
              <a:extLst>
                <a:ext uri="{FF2B5EF4-FFF2-40B4-BE49-F238E27FC236}">
                  <a16:creationId xmlns:a16="http://schemas.microsoft.com/office/drawing/2014/main" xmlns="" id="{AC126E88-F99F-4F4B-807C-562A5083652E}"/>
                </a:ext>
              </a:extLst>
            </p:cNvPr>
            <p:cNvSpPr/>
            <p:nvPr/>
          </p:nvSpPr>
          <p:spPr>
            <a:xfrm>
              <a:off x="3293576" y="1203706"/>
              <a:ext cx="3596170" cy="3749593"/>
            </a:xfrm>
            <a:custGeom>
              <a:avLst/>
              <a:gdLst>
                <a:gd name="connsiteX0" fmla="*/ 0 w 2501273"/>
                <a:gd name="connsiteY0" fmla="*/ 524957 h 2607985"/>
                <a:gd name="connsiteX1" fmla="*/ 282931 w 2501273"/>
                <a:gd name="connsiteY1" fmla="*/ 205122 h 2607985"/>
                <a:gd name="connsiteX2" fmla="*/ 725779 w 2501273"/>
                <a:gd name="connsiteY2" fmla="*/ 16502 h 2607985"/>
                <a:gd name="connsiteX3" fmla="*/ 1152226 w 2501273"/>
                <a:gd name="connsiteY3" fmla="*/ 37004 h 2607985"/>
                <a:gd name="connsiteX4" fmla="*/ 1496663 w 2501273"/>
                <a:gd name="connsiteY4" fmla="*/ 258428 h 2607985"/>
                <a:gd name="connsiteX5" fmla="*/ 1709887 w 2501273"/>
                <a:gd name="connsiteY5" fmla="*/ 598765 h 2607985"/>
                <a:gd name="connsiteX6" fmla="*/ 1832900 w 2501273"/>
                <a:gd name="connsiteY6" fmla="*/ 959605 h 2607985"/>
                <a:gd name="connsiteX7" fmla="*/ 1865704 w 2501273"/>
                <a:gd name="connsiteY7" fmla="*/ 1476261 h 2607985"/>
                <a:gd name="connsiteX8" fmla="*/ 1906708 w 2501273"/>
                <a:gd name="connsiteY8" fmla="*/ 1705886 h 2607985"/>
                <a:gd name="connsiteX9" fmla="*/ 2013320 w 2501273"/>
                <a:gd name="connsiteY9" fmla="*/ 2013420 h 2607985"/>
                <a:gd name="connsiteX10" fmla="*/ 2160936 w 2501273"/>
                <a:gd name="connsiteY10" fmla="*/ 2247146 h 2607985"/>
                <a:gd name="connsiteX11" fmla="*/ 2501273 w 2501273"/>
                <a:gd name="connsiteY11" fmla="*/ 2607985 h 260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01273" h="2607985">
                  <a:moveTo>
                    <a:pt x="0" y="524957"/>
                  </a:moveTo>
                  <a:cubicBezTo>
                    <a:pt x="80984" y="407410"/>
                    <a:pt x="161968" y="289864"/>
                    <a:pt x="282931" y="205122"/>
                  </a:cubicBezTo>
                  <a:cubicBezTo>
                    <a:pt x="403894" y="120380"/>
                    <a:pt x="580897" y="44522"/>
                    <a:pt x="725779" y="16502"/>
                  </a:cubicBezTo>
                  <a:cubicBezTo>
                    <a:pt x="870662" y="-11518"/>
                    <a:pt x="1023745" y="-3317"/>
                    <a:pt x="1152226" y="37004"/>
                  </a:cubicBezTo>
                  <a:cubicBezTo>
                    <a:pt x="1280707" y="77325"/>
                    <a:pt x="1403720" y="164801"/>
                    <a:pt x="1496663" y="258428"/>
                  </a:cubicBezTo>
                  <a:cubicBezTo>
                    <a:pt x="1589606" y="352055"/>
                    <a:pt x="1653848" y="481902"/>
                    <a:pt x="1709887" y="598765"/>
                  </a:cubicBezTo>
                  <a:cubicBezTo>
                    <a:pt x="1765926" y="715628"/>
                    <a:pt x="1806931" y="813356"/>
                    <a:pt x="1832900" y="959605"/>
                  </a:cubicBezTo>
                  <a:cubicBezTo>
                    <a:pt x="1858869" y="1105854"/>
                    <a:pt x="1853403" y="1351881"/>
                    <a:pt x="1865704" y="1476261"/>
                  </a:cubicBezTo>
                  <a:cubicBezTo>
                    <a:pt x="1878005" y="1600641"/>
                    <a:pt x="1882105" y="1616360"/>
                    <a:pt x="1906708" y="1705886"/>
                  </a:cubicBezTo>
                  <a:cubicBezTo>
                    <a:pt x="1931311" y="1795412"/>
                    <a:pt x="1970949" y="1923210"/>
                    <a:pt x="2013320" y="2013420"/>
                  </a:cubicBezTo>
                  <a:cubicBezTo>
                    <a:pt x="2055691" y="2103630"/>
                    <a:pt x="2079611" y="2148052"/>
                    <a:pt x="2160936" y="2247146"/>
                  </a:cubicBezTo>
                  <a:cubicBezTo>
                    <a:pt x="2242261" y="2346240"/>
                    <a:pt x="2371767" y="2477112"/>
                    <a:pt x="2501273" y="2607985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/>
            </a:p>
          </p:txBody>
        </p:sp>
        <p:sp>
          <p:nvSpPr>
            <p:cNvPr id="132" name="Freeform 371">
              <a:extLst>
                <a:ext uri="{FF2B5EF4-FFF2-40B4-BE49-F238E27FC236}">
                  <a16:creationId xmlns:a16="http://schemas.microsoft.com/office/drawing/2014/main" xmlns="" id="{303A9503-083E-CC4E-BE36-3076F8C1962E}"/>
                </a:ext>
              </a:extLst>
            </p:cNvPr>
            <p:cNvSpPr/>
            <p:nvPr/>
          </p:nvSpPr>
          <p:spPr>
            <a:xfrm>
              <a:off x="3871322" y="1779459"/>
              <a:ext cx="3012529" cy="3185631"/>
            </a:xfrm>
            <a:custGeom>
              <a:avLst/>
              <a:gdLst>
                <a:gd name="connsiteX0" fmla="*/ 0 w 2095329"/>
                <a:gd name="connsiteY0" fmla="*/ 169604 h 2215728"/>
                <a:gd name="connsiteX1" fmla="*/ 393643 w 2095329"/>
                <a:gd name="connsiteY1" fmla="*/ 5586 h 2215728"/>
                <a:gd name="connsiteX2" fmla="*/ 787286 w 2095329"/>
                <a:gd name="connsiteY2" fmla="*/ 67093 h 2215728"/>
                <a:gd name="connsiteX3" fmla="*/ 1037413 w 2095329"/>
                <a:gd name="connsiteY3" fmla="*/ 341823 h 2215728"/>
                <a:gd name="connsiteX4" fmla="*/ 1172728 w 2095329"/>
                <a:gd name="connsiteY4" fmla="*/ 706763 h 2215728"/>
                <a:gd name="connsiteX5" fmla="*/ 1226034 w 2095329"/>
                <a:gd name="connsiteY5" fmla="*/ 1129109 h 2215728"/>
                <a:gd name="connsiteX6" fmla="*/ 1226034 w 2095329"/>
                <a:gd name="connsiteY6" fmla="*/ 1502250 h 2215728"/>
                <a:gd name="connsiteX7" fmla="*/ 1340846 w 2095329"/>
                <a:gd name="connsiteY7" fmla="*/ 1797482 h 2215728"/>
                <a:gd name="connsiteX8" fmla="*/ 1660681 w 2095329"/>
                <a:gd name="connsiteY8" fmla="*/ 2072212 h 2215728"/>
                <a:gd name="connsiteX9" fmla="*/ 2095329 w 2095329"/>
                <a:gd name="connsiteY9" fmla="*/ 2215728 h 22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329" h="2215728">
                  <a:moveTo>
                    <a:pt x="0" y="169604"/>
                  </a:moveTo>
                  <a:cubicBezTo>
                    <a:pt x="131214" y="96137"/>
                    <a:pt x="262429" y="22671"/>
                    <a:pt x="393643" y="5586"/>
                  </a:cubicBezTo>
                  <a:cubicBezTo>
                    <a:pt x="524857" y="-11499"/>
                    <a:pt x="679991" y="11054"/>
                    <a:pt x="787286" y="67093"/>
                  </a:cubicBezTo>
                  <a:cubicBezTo>
                    <a:pt x="894581" y="123132"/>
                    <a:pt x="973173" y="235211"/>
                    <a:pt x="1037413" y="341823"/>
                  </a:cubicBezTo>
                  <a:cubicBezTo>
                    <a:pt x="1101653" y="448435"/>
                    <a:pt x="1141291" y="575549"/>
                    <a:pt x="1172728" y="706763"/>
                  </a:cubicBezTo>
                  <a:cubicBezTo>
                    <a:pt x="1204165" y="837977"/>
                    <a:pt x="1217150" y="996528"/>
                    <a:pt x="1226034" y="1129109"/>
                  </a:cubicBezTo>
                  <a:cubicBezTo>
                    <a:pt x="1234918" y="1261690"/>
                    <a:pt x="1206899" y="1390855"/>
                    <a:pt x="1226034" y="1502250"/>
                  </a:cubicBezTo>
                  <a:cubicBezTo>
                    <a:pt x="1245169" y="1613645"/>
                    <a:pt x="1268405" y="1702488"/>
                    <a:pt x="1340846" y="1797482"/>
                  </a:cubicBezTo>
                  <a:cubicBezTo>
                    <a:pt x="1413287" y="1892476"/>
                    <a:pt x="1534934" y="2002504"/>
                    <a:pt x="1660681" y="2072212"/>
                  </a:cubicBezTo>
                  <a:cubicBezTo>
                    <a:pt x="1786428" y="2141920"/>
                    <a:pt x="1940878" y="2178824"/>
                    <a:pt x="2095329" y="2215728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de-DE"/>
            </a:p>
          </p:txBody>
        </p:sp>
        <p:grpSp>
          <p:nvGrpSpPr>
            <p:cNvPr id="133" name="Group 23">
              <a:extLst>
                <a:ext uri="{FF2B5EF4-FFF2-40B4-BE49-F238E27FC236}">
                  <a16:creationId xmlns:a16="http://schemas.microsoft.com/office/drawing/2014/main" xmlns="" id="{D3B4B0C6-383A-074D-B563-6B74BBE2E0E3}"/>
                </a:ext>
              </a:extLst>
            </p:cNvPr>
            <p:cNvGrpSpPr/>
            <p:nvPr/>
          </p:nvGrpSpPr>
          <p:grpSpPr>
            <a:xfrm>
              <a:off x="3145209" y="1804798"/>
              <a:ext cx="301648" cy="301651"/>
              <a:chOff x="3009044" y="1066117"/>
              <a:chExt cx="697493" cy="697499"/>
            </a:xfrm>
          </p:grpSpPr>
          <p:sp>
            <p:nvSpPr>
              <p:cNvPr id="176" name="Oval 2">
                <a:extLst>
                  <a:ext uri="{FF2B5EF4-FFF2-40B4-BE49-F238E27FC236}">
                    <a16:creationId xmlns:a16="http://schemas.microsoft.com/office/drawing/2014/main" xmlns="" id="{5D8F56C5-E590-244E-B899-29A861F38A4B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77" name="Oval 2">
                <a:extLst>
                  <a:ext uri="{FF2B5EF4-FFF2-40B4-BE49-F238E27FC236}">
                    <a16:creationId xmlns:a16="http://schemas.microsoft.com/office/drawing/2014/main" xmlns="" id="{FDAB7726-29EB-EA4A-AC81-C431C3CFFDCD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34" name="Group 309">
              <a:extLst>
                <a:ext uri="{FF2B5EF4-FFF2-40B4-BE49-F238E27FC236}">
                  <a16:creationId xmlns:a16="http://schemas.microsoft.com/office/drawing/2014/main" xmlns="" id="{F0EB07C7-7495-E243-8574-3FFC050C2351}"/>
                </a:ext>
              </a:extLst>
            </p:cNvPr>
            <p:cNvGrpSpPr/>
            <p:nvPr/>
          </p:nvGrpSpPr>
          <p:grpSpPr>
            <a:xfrm>
              <a:off x="3552973" y="1345943"/>
              <a:ext cx="301648" cy="301651"/>
              <a:chOff x="3009044" y="1066117"/>
              <a:chExt cx="697493" cy="697499"/>
            </a:xfrm>
          </p:grpSpPr>
          <p:sp>
            <p:nvSpPr>
              <p:cNvPr id="174" name="Oval 310">
                <a:extLst>
                  <a:ext uri="{FF2B5EF4-FFF2-40B4-BE49-F238E27FC236}">
                    <a16:creationId xmlns:a16="http://schemas.microsoft.com/office/drawing/2014/main" xmlns="" id="{9ADF2A12-BB7B-794C-AD97-A2C54406CAB3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75" name="Oval 2">
                <a:extLst>
                  <a:ext uri="{FF2B5EF4-FFF2-40B4-BE49-F238E27FC236}">
                    <a16:creationId xmlns:a16="http://schemas.microsoft.com/office/drawing/2014/main" xmlns="" id="{218E9DBA-B189-3A4F-947E-F96CEE276766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35" name="Group 321">
              <a:extLst>
                <a:ext uri="{FF2B5EF4-FFF2-40B4-BE49-F238E27FC236}">
                  <a16:creationId xmlns:a16="http://schemas.microsoft.com/office/drawing/2014/main" xmlns="" id="{99D5284A-E7A3-1F43-9F54-234B9F99F982}"/>
                </a:ext>
              </a:extLst>
            </p:cNvPr>
            <p:cNvGrpSpPr/>
            <p:nvPr/>
          </p:nvGrpSpPr>
          <p:grpSpPr>
            <a:xfrm>
              <a:off x="4189670" y="1074754"/>
              <a:ext cx="301648" cy="301651"/>
              <a:chOff x="3009044" y="1066117"/>
              <a:chExt cx="697493" cy="697499"/>
            </a:xfrm>
          </p:grpSpPr>
          <p:sp>
            <p:nvSpPr>
              <p:cNvPr id="172" name="Oval 323">
                <a:extLst>
                  <a:ext uri="{FF2B5EF4-FFF2-40B4-BE49-F238E27FC236}">
                    <a16:creationId xmlns:a16="http://schemas.microsoft.com/office/drawing/2014/main" xmlns="" id="{82A5B5F5-CC90-5B4F-9512-BD6CDFE8A9C1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73" name="Oval 2">
                <a:extLst>
                  <a:ext uri="{FF2B5EF4-FFF2-40B4-BE49-F238E27FC236}">
                    <a16:creationId xmlns:a16="http://schemas.microsoft.com/office/drawing/2014/main" xmlns="" id="{7F067EAB-EF33-9F40-860B-61E8D8A85F9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36" name="Group 326">
              <a:extLst>
                <a:ext uri="{FF2B5EF4-FFF2-40B4-BE49-F238E27FC236}">
                  <a16:creationId xmlns:a16="http://schemas.microsoft.com/office/drawing/2014/main" xmlns="" id="{9B00AE4F-0689-4541-A961-F84D862E2628}"/>
                </a:ext>
              </a:extLst>
            </p:cNvPr>
            <p:cNvGrpSpPr/>
            <p:nvPr/>
          </p:nvGrpSpPr>
          <p:grpSpPr>
            <a:xfrm>
              <a:off x="4796976" y="1104232"/>
              <a:ext cx="301648" cy="301651"/>
              <a:chOff x="3009044" y="1066117"/>
              <a:chExt cx="697493" cy="697499"/>
            </a:xfrm>
          </p:grpSpPr>
          <p:sp>
            <p:nvSpPr>
              <p:cNvPr id="170" name="Oval 333">
                <a:extLst>
                  <a:ext uri="{FF2B5EF4-FFF2-40B4-BE49-F238E27FC236}">
                    <a16:creationId xmlns:a16="http://schemas.microsoft.com/office/drawing/2014/main" xmlns="" id="{DB179556-66C5-C447-9281-ED230159FBF8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71" name="Oval 2">
                <a:extLst>
                  <a:ext uri="{FF2B5EF4-FFF2-40B4-BE49-F238E27FC236}">
                    <a16:creationId xmlns:a16="http://schemas.microsoft.com/office/drawing/2014/main" xmlns="" id="{AA1EA274-9187-2247-A16C-8E1BF4A1F6D2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37" name="Group 338">
              <a:extLst>
                <a:ext uri="{FF2B5EF4-FFF2-40B4-BE49-F238E27FC236}">
                  <a16:creationId xmlns:a16="http://schemas.microsoft.com/office/drawing/2014/main" xmlns="" id="{A374E512-28AA-534D-9880-43AA325CA290}"/>
                </a:ext>
              </a:extLst>
            </p:cNvPr>
            <p:cNvGrpSpPr/>
            <p:nvPr/>
          </p:nvGrpSpPr>
          <p:grpSpPr>
            <a:xfrm>
              <a:off x="3723938" y="1870630"/>
              <a:ext cx="301648" cy="301651"/>
              <a:chOff x="3009044" y="1066117"/>
              <a:chExt cx="697493" cy="697499"/>
            </a:xfrm>
          </p:grpSpPr>
          <p:sp>
            <p:nvSpPr>
              <p:cNvPr id="168" name="Oval 339">
                <a:extLst>
                  <a:ext uri="{FF2B5EF4-FFF2-40B4-BE49-F238E27FC236}">
                    <a16:creationId xmlns:a16="http://schemas.microsoft.com/office/drawing/2014/main" xmlns="" id="{D9E541C7-6F89-1F4C-9B13-ADB10E77560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69" name="Oval 2">
                <a:extLst>
                  <a:ext uri="{FF2B5EF4-FFF2-40B4-BE49-F238E27FC236}">
                    <a16:creationId xmlns:a16="http://schemas.microsoft.com/office/drawing/2014/main" xmlns="" id="{CE77D289-56D0-D844-8669-35237FB2D26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38" name="Group 341">
              <a:extLst>
                <a:ext uri="{FF2B5EF4-FFF2-40B4-BE49-F238E27FC236}">
                  <a16:creationId xmlns:a16="http://schemas.microsoft.com/office/drawing/2014/main" xmlns="" id="{B6C6455C-F7DA-3043-A885-6E09FF2D1971}"/>
                </a:ext>
              </a:extLst>
            </p:cNvPr>
            <p:cNvGrpSpPr/>
            <p:nvPr/>
          </p:nvGrpSpPr>
          <p:grpSpPr>
            <a:xfrm>
              <a:off x="4283997" y="1634816"/>
              <a:ext cx="301648" cy="301651"/>
              <a:chOff x="3009044" y="1066117"/>
              <a:chExt cx="697493" cy="697499"/>
            </a:xfrm>
          </p:grpSpPr>
          <p:sp>
            <p:nvSpPr>
              <p:cNvPr id="166" name="Oval 342">
                <a:extLst>
                  <a:ext uri="{FF2B5EF4-FFF2-40B4-BE49-F238E27FC236}">
                    <a16:creationId xmlns:a16="http://schemas.microsoft.com/office/drawing/2014/main" xmlns="" id="{367B9E92-0312-ED41-A651-B2DE7B265DA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67" name="Oval 2">
                <a:extLst>
                  <a:ext uri="{FF2B5EF4-FFF2-40B4-BE49-F238E27FC236}">
                    <a16:creationId xmlns:a16="http://schemas.microsoft.com/office/drawing/2014/main" xmlns="" id="{0EE9C2F0-0356-014A-8A1E-A535B2BF86E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39" name="Group 344">
              <a:extLst>
                <a:ext uri="{FF2B5EF4-FFF2-40B4-BE49-F238E27FC236}">
                  <a16:creationId xmlns:a16="http://schemas.microsoft.com/office/drawing/2014/main" xmlns="" id="{704B073F-16DB-8B44-B547-B44B54512BA1}"/>
                </a:ext>
              </a:extLst>
            </p:cNvPr>
            <p:cNvGrpSpPr/>
            <p:nvPr/>
          </p:nvGrpSpPr>
          <p:grpSpPr>
            <a:xfrm>
              <a:off x="4849951" y="1723245"/>
              <a:ext cx="301648" cy="301651"/>
              <a:chOff x="3009044" y="1066117"/>
              <a:chExt cx="697493" cy="697499"/>
            </a:xfrm>
          </p:grpSpPr>
          <p:sp>
            <p:nvSpPr>
              <p:cNvPr id="164" name="Oval 345">
                <a:extLst>
                  <a:ext uri="{FF2B5EF4-FFF2-40B4-BE49-F238E27FC236}">
                    <a16:creationId xmlns:a16="http://schemas.microsoft.com/office/drawing/2014/main" xmlns="" id="{4A4B72B7-F617-3F4B-B2AD-865907464F0E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65" name="Oval 2">
                <a:extLst>
                  <a:ext uri="{FF2B5EF4-FFF2-40B4-BE49-F238E27FC236}">
                    <a16:creationId xmlns:a16="http://schemas.microsoft.com/office/drawing/2014/main" xmlns="" id="{6915A090-FAE1-354B-A4FC-6432DA34E00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40" name="Group 347">
              <a:extLst>
                <a:ext uri="{FF2B5EF4-FFF2-40B4-BE49-F238E27FC236}">
                  <a16:creationId xmlns:a16="http://schemas.microsoft.com/office/drawing/2014/main" xmlns="" id="{FA288B67-31B6-A946-85CA-F7F44136AC7D}"/>
                </a:ext>
              </a:extLst>
            </p:cNvPr>
            <p:cNvGrpSpPr/>
            <p:nvPr/>
          </p:nvGrpSpPr>
          <p:grpSpPr>
            <a:xfrm>
              <a:off x="5292104" y="1422581"/>
              <a:ext cx="301648" cy="301651"/>
              <a:chOff x="3009044" y="1066117"/>
              <a:chExt cx="697493" cy="697499"/>
            </a:xfrm>
          </p:grpSpPr>
          <p:sp>
            <p:nvSpPr>
              <p:cNvPr id="162" name="Oval 348">
                <a:extLst>
                  <a:ext uri="{FF2B5EF4-FFF2-40B4-BE49-F238E27FC236}">
                    <a16:creationId xmlns:a16="http://schemas.microsoft.com/office/drawing/2014/main" xmlns="" id="{16F31111-8F3B-EF46-85EB-411A76521B8C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63" name="Oval 2">
                <a:extLst>
                  <a:ext uri="{FF2B5EF4-FFF2-40B4-BE49-F238E27FC236}">
                    <a16:creationId xmlns:a16="http://schemas.microsoft.com/office/drawing/2014/main" xmlns="" id="{C5A18B97-3EB8-D041-9DFD-8D84BDECFA4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41" name="Group 350">
              <a:extLst>
                <a:ext uri="{FF2B5EF4-FFF2-40B4-BE49-F238E27FC236}">
                  <a16:creationId xmlns:a16="http://schemas.microsoft.com/office/drawing/2014/main" xmlns="" id="{B5EC8068-1FE2-1E43-BE49-10419007D46D}"/>
                </a:ext>
              </a:extLst>
            </p:cNvPr>
            <p:cNvGrpSpPr/>
            <p:nvPr/>
          </p:nvGrpSpPr>
          <p:grpSpPr>
            <a:xfrm>
              <a:off x="5203673" y="2112339"/>
              <a:ext cx="301648" cy="301651"/>
              <a:chOff x="3009044" y="1066117"/>
              <a:chExt cx="697493" cy="697499"/>
            </a:xfrm>
          </p:grpSpPr>
          <p:sp>
            <p:nvSpPr>
              <p:cNvPr id="160" name="Oval 351">
                <a:extLst>
                  <a:ext uri="{FF2B5EF4-FFF2-40B4-BE49-F238E27FC236}">
                    <a16:creationId xmlns:a16="http://schemas.microsoft.com/office/drawing/2014/main" xmlns="" id="{40AFE7DB-9B50-0C4F-A0B6-F86D957DEEC9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61" name="Oval 2">
                <a:extLst>
                  <a:ext uri="{FF2B5EF4-FFF2-40B4-BE49-F238E27FC236}">
                    <a16:creationId xmlns:a16="http://schemas.microsoft.com/office/drawing/2014/main" xmlns="" id="{2B0C7DF4-C1F3-A940-91BF-5B873C535BB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42" name="Group 353">
              <a:extLst>
                <a:ext uri="{FF2B5EF4-FFF2-40B4-BE49-F238E27FC236}">
                  <a16:creationId xmlns:a16="http://schemas.microsoft.com/office/drawing/2014/main" xmlns="" id="{AC6ABF65-64EE-6D41-9926-E953D2647FE5}"/>
                </a:ext>
              </a:extLst>
            </p:cNvPr>
            <p:cNvGrpSpPr/>
            <p:nvPr/>
          </p:nvGrpSpPr>
          <p:grpSpPr>
            <a:xfrm>
              <a:off x="5598662" y="1906003"/>
              <a:ext cx="301648" cy="301651"/>
              <a:chOff x="3009044" y="1066117"/>
              <a:chExt cx="697493" cy="697499"/>
            </a:xfrm>
          </p:grpSpPr>
          <p:sp>
            <p:nvSpPr>
              <p:cNvPr id="158" name="Oval 354">
                <a:extLst>
                  <a:ext uri="{FF2B5EF4-FFF2-40B4-BE49-F238E27FC236}">
                    <a16:creationId xmlns:a16="http://schemas.microsoft.com/office/drawing/2014/main" xmlns="" id="{C043440B-FBEE-4648-BF79-443E732981CF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59" name="Oval 2">
                <a:extLst>
                  <a:ext uri="{FF2B5EF4-FFF2-40B4-BE49-F238E27FC236}">
                    <a16:creationId xmlns:a16="http://schemas.microsoft.com/office/drawing/2014/main" xmlns="" id="{3F977B39-A847-C149-BF29-EA83E5B716C1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43" name="Group 356">
              <a:extLst>
                <a:ext uri="{FF2B5EF4-FFF2-40B4-BE49-F238E27FC236}">
                  <a16:creationId xmlns:a16="http://schemas.microsoft.com/office/drawing/2014/main" xmlns="" id="{701C6415-6CEE-1648-BBBE-CA0DB94196A5}"/>
                </a:ext>
              </a:extLst>
            </p:cNvPr>
            <p:cNvGrpSpPr/>
            <p:nvPr/>
          </p:nvGrpSpPr>
          <p:grpSpPr>
            <a:xfrm>
              <a:off x="5404116" y="2637027"/>
              <a:ext cx="301648" cy="301651"/>
              <a:chOff x="3009044" y="1066117"/>
              <a:chExt cx="697493" cy="697499"/>
            </a:xfrm>
          </p:grpSpPr>
          <p:sp>
            <p:nvSpPr>
              <p:cNvPr id="156" name="Oval 357">
                <a:extLst>
                  <a:ext uri="{FF2B5EF4-FFF2-40B4-BE49-F238E27FC236}">
                    <a16:creationId xmlns:a16="http://schemas.microsoft.com/office/drawing/2014/main" xmlns="" id="{8C163460-13D6-8149-9E5E-A26F00DE031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57" name="Oval 2">
                <a:extLst>
                  <a:ext uri="{FF2B5EF4-FFF2-40B4-BE49-F238E27FC236}">
                    <a16:creationId xmlns:a16="http://schemas.microsoft.com/office/drawing/2014/main" xmlns="" id="{8EC858FA-893D-C244-834D-CC7BC10B8F25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44" name="Group 359">
              <a:extLst>
                <a:ext uri="{FF2B5EF4-FFF2-40B4-BE49-F238E27FC236}">
                  <a16:creationId xmlns:a16="http://schemas.microsoft.com/office/drawing/2014/main" xmlns="" id="{50A4EF5A-BE54-9546-82DD-6894F162F930}"/>
                </a:ext>
              </a:extLst>
            </p:cNvPr>
            <p:cNvGrpSpPr/>
            <p:nvPr/>
          </p:nvGrpSpPr>
          <p:grpSpPr>
            <a:xfrm>
              <a:off x="5769628" y="2430689"/>
              <a:ext cx="301648" cy="301651"/>
              <a:chOff x="3009044" y="1066117"/>
              <a:chExt cx="697493" cy="697499"/>
            </a:xfrm>
          </p:grpSpPr>
          <p:sp>
            <p:nvSpPr>
              <p:cNvPr id="154" name="Oval 360">
                <a:extLst>
                  <a:ext uri="{FF2B5EF4-FFF2-40B4-BE49-F238E27FC236}">
                    <a16:creationId xmlns:a16="http://schemas.microsoft.com/office/drawing/2014/main" xmlns="" id="{6516812C-D92E-F644-92F1-34D1AF97EF94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55" name="Oval 2">
                <a:extLst>
                  <a:ext uri="{FF2B5EF4-FFF2-40B4-BE49-F238E27FC236}">
                    <a16:creationId xmlns:a16="http://schemas.microsoft.com/office/drawing/2014/main" xmlns="" id="{9FEDAACC-5C13-A742-AAF7-939CA4D1558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45" name="Group 362">
              <a:extLst>
                <a:ext uri="{FF2B5EF4-FFF2-40B4-BE49-F238E27FC236}">
                  <a16:creationId xmlns:a16="http://schemas.microsoft.com/office/drawing/2014/main" xmlns="" id="{1C600939-160F-E44C-B676-5787B94DD803}"/>
                </a:ext>
              </a:extLst>
            </p:cNvPr>
            <p:cNvGrpSpPr/>
            <p:nvPr/>
          </p:nvGrpSpPr>
          <p:grpSpPr>
            <a:xfrm>
              <a:off x="5480755" y="3244249"/>
              <a:ext cx="301648" cy="301651"/>
              <a:chOff x="3009044" y="1066117"/>
              <a:chExt cx="697493" cy="697499"/>
            </a:xfrm>
          </p:grpSpPr>
          <p:sp>
            <p:nvSpPr>
              <p:cNvPr id="152" name="Oval 363">
                <a:extLst>
                  <a:ext uri="{FF2B5EF4-FFF2-40B4-BE49-F238E27FC236}">
                    <a16:creationId xmlns:a16="http://schemas.microsoft.com/office/drawing/2014/main" xmlns="" id="{37282DB2-A9C6-BD46-B0D2-F9ADEED1410A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53" name="Oval 2">
                <a:extLst>
                  <a:ext uri="{FF2B5EF4-FFF2-40B4-BE49-F238E27FC236}">
                    <a16:creationId xmlns:a16="http://schemas.microsoft.com/office/drawing/2014/main" xmlns="" id="{BDF54959-6091-1142-B8A3-ACE4743CD5A9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46" name="Group 365">
              <a:extLst>
                <a:ext uri="{FF2B5EF4-FFF2-40B4-BE49-F238E27FC236}">
                  <a16:creationId xmlns:a16="http://schemas.microsoft.com/office/drawing/2014/main" xmlns="" id="{4833B2E2-B2A8-454A-85F2-D23DA03C08B3}"/>
                </a:ext>
              </a:extLst>
            </p:cNvPr>
            <p:cNvGrpSpPr/>
            <p:nvPr/>
          </p:nvGrpSpPr>
          <p:grpSpPr>
            <a:xfrm>
              <a:off x="4361618" y="2184067"/>
              <a:ext cx="301648" cy="301651"/>
              <a:chOff x="3009044" y="1066117"/>
              <a:chExt cx="697493" cy="697499"/>
            </a:xfrm>
          </p:grpSpPr>
          <p:sp>
            <p:nvSpPr>
              <p:cNvPr id="150" name="Oval 366">
                <a:extLst>
                  <a:ext uri="{FF2B5EF4-FFF2-40B4-BE49-F238E27FC236}">
                    <a16:creationId xmlns:a16="http://schemas.microsoft.com/office/drawing/2014/main" xmlns="" id="{375361B7-0983-0640-96E9-8914F456E21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51" name="Oval 2">
                <a:extLst>
                  <a:ext uri="{FF2B5EF4-FFF2-40B4-BE49-F238E27FC236}">
                    <a16:creationId xmlns:a16="http://schemas.microsoft.com/office/drawing/2014/main" xmlns="" id="{A683EE51-24B0-A84D-AAD2-F258594E5D3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47" name="Group 368">
              <a:extLst>
                <a:ext uri="{FF2B5EF4-FFF2-40B4-BE49-F238E27FC236}">
                  <a16:creationId xmlns:a16="http://schemas.microsoft.com/office/drawing/2014/main" xmlns="" id="{BF25E8B0-32E9-FC4F-BE12-F80669009211}"/>
                </a:ext>
              </a:extLst>
            </p:cNvPr>
            <p:cNvGrpSpPr/>
            <p:nvPr/>
          </p:nvGrpSpPr>
          <p:grpSpPr>
            <a:xfrm>
              <a:off x="5039586" y="3461347"/>
              <a:ext cx="301648" cy="301651"/>
              <a:chOff x="3009044" y="1066117"/>
              <a:chExt cx="697493" cy="697499"/>
            </a:xfrm>
          </p:grpSpPr>
          <p:sp>
            <p:nvSpPr>
              <p:cNvPr id="148" name="Oval 369">
                <a:extLst>
                  <a:ext uri="{FF2B5EF4-FFF2-40B4-BE49-F238E27FC236}">
                    <a16:creationId xmlns:a16="http://schemas.microsoft.com/office/drawing/2014/main" xmlns="" id="{6A286BEF-3A19-6548-B670-5A3EDBD4CCE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49" name="Oval 2">
                <a:extLst>
                  <a:ext uri="{FF2B5EF4-FFF2-40B4-BE49-F238E27FC236}">
                    <a16:creationId xmlns:a16="http://schemas.microsoft.com/office/drawing/2014/main" xmlns="" id="{9C6AD8C7-D49B-8A48-B5C1-9D289636969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185" name="Rechteck 184"/>
          <p:cNvSpPr/>
          <p:nvPr/>
        </p:nvSpPr>
        <p:spPr>
          <a:xfrm>
            <a:off x="935555" y="4341137"/>
            <a:ext cx="6306334" cy="53405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6" name="Group 38">
            <a:extLst>
              <a:ext uri="{FF2B5EF4-FFF2-40B4-BE49-F238E27FC236}">
                <a16:creationId xmlns:a16="http://schemas.microsoft.com/office/drawing/2014/main" xmlns="" id="{C9F54263-E864-434B-A40B-4757988E115D}"/>
              </a:ext>
            </a:extLst>
          </p:cNvPr>
          <p:cNvGrpSpPr/>
          <p:nvPr/>
        </p:nvGrpSpPr>
        <p:grpSpPr>
          <a:xfrm flipH="1">
            <a:off x="175234" y="4332934"/>
            <a:ext cx="537772" cy="540193"/>
            <a:chOff x="2711450" y="966950"/>
            <a:chExt cx="4178296" cy="4197107"/>
          </a:xfrm>
        </p:grpSpPr>
        <p:grpSp>
          <p:nvGrpSpPr>
            <p:cNvPr id="187" name="Group 2">
              <a:extLst>
                <a:ext uri="{FF2B5EF4-FFF2-40B4-BE49-F238E27FC236}">
                  <a16:creationId xmlns:a16="http://schemas.microsoft.com/office/drawing/2014/main" xmlns="" id="{52BF6B97-749C-1945-A79D-1728145C94DE}"/>
                </a:ext>
              </a:extLst>
            </p:cNvPr>
            <p:cNvGrpSpPr/>
            <p:nvPr/>
          </p:nvGrpSpPr>
          <p:grpSpPr>
            <a:xfrm>
              <a:off x="2711450" y="966950"/>
              <a:ext cx="4169276" cy="4197107"/>
              <a:chOff x="1014903" y="1952464"/>
              <a:chExt cx="1035293" cy="1042204"/>
            </a:xfrm>
          </p:grpSpPr>
          <p:sp>
            <p:nvSpPr>
              <p:cNvPr id="236" name="Freihandform 32"/>
              <p:cNvSpPr/>
              <p:nvPr/>
            </p:nvSpPr>
            <p:spPr>
              <a:xfrm flipH="1">
                <a:off x="1014903" y="1952464"/>
                <a:ext cx="1035293" cy="1042204"/>
              </a:xfrm>
              <a:custGeom>
                <a:avLst/>
                <a:gdLst>
                  <a:gd name="connsiteX0" fmla="*/ 0 w 3262006"/>
                  <a:gd name="connsiteY0" fmla="*/ 3181607 h 3329774"/>
                  <a:gd name="connsiteX1" fmla="*/ 431800 w 3262006"/>
                  <a:gd name="connsiteY1" fmla="*/ 2682074 h 3329774"/>
                  <a:gd name="connsiteX2" fmla="*/ 563033 w 3262006"/>
                  <a:gd name="connsiteY2" fmla="*/ 2542374 h 3329774"/>
                  <a:gd name="connsiteX3" fmla="*/ 630766 w 3262006"/>
                  <a:gd name="connsiteY3" fmla="*/ 2415374 h 3329774"/>
                  <a:gd name="connsiteX4" fmla="*/ 664633 w 3262006"/>
                  <a:gd name="connsiteY4" fmla="*/ 2305307 h 3329774"/>
                  <a:gd name="connsiteX5" fmla="*/ 690033 w 3262006"/>
                  <a:gd name="connsiteY5" fmla="*/ 2165607 h 3329774"/>
                  <a:gd name="connsiteX6" fmla="*/ 677333 w 3262006"/>
                  <a:gd name="connsiteY6" fmla="*/ 1996274 h 3329774"/>
                  <a:gd name="connsiteX7" fmla="*/ 579966 w 3262006"/>
                  <a:gd name="connsiteY7" fmla="*/ 1666074 h 3329774"/>
                  <a:gd name="connsiteX8" fmla="*/ 529166 w 3262006"/>
                  <a:gd name="connsiteY8" fmla="*/ 1407840 h 3329774"/>
                  <a:gd name="connsiteX9" fmla="*/ 541866 w 3262006"/>
                  <a:gd name="connsiteY9" fmla="*/ 1191940 h 3329774"/>
                  <a:gd name="connsiteX10" fmla="*/ 567266 w 3262006"/>
                  <a:gd name="connsiteY10" fmla="*/ 908307 h 3329774"/>
                  <a:gd name="connsiteX11" fmla="*/ 651933 w 3262006"/>
                  <a:gd name="connsiteY11" fmla="*/ 658540 h 3329774"/>
                  <a:gd name="connsiteX12" fmla="*/ 770466 w 3262006"/>
                  <a:gd name="connsiteY12" fmla="*/ 472274 h 3329774"/>
                  <a:gd name="connsiteX13" fmla="*/ 880533 w 3262006"/>
                  <a:gd name="connsiteY13" fmla="*/ 357974 h 3329774"/>
                  <a:gd name="connsiteX14" fmla="*/ 1155700 w 3262006"/>
                  <a:gd name="connsiteY14" fmla="*/ 146307 h 3329774"/>
                  <a:gd name="connsiteX15" fmla="*/ 1308100 w 3262006"/>
                  <a:gd name="connsiteY15" fmla="*/ 74340 h 3329774"/>
                  <a:gd name="connsiteX16" fmla="*/ 1477433 w 3262006"/>
                  <a:gd name="connsiteY16" fmla="*/ 27774 h 3329774"/>
                  <a:gd name="connsiteX17" fmla="*/ 1625600 w 3262006"/>
                  <a:gd name="connsiteY17" fmla="*/ 6607 h 3329774"/>
                  <a:gd name="connsiteX18" fmla="*/ 1828800 w 3262006"/>
                  <a:gd name="connsiteY18" fmla="*/ 2374 h 3329774"/>
                  <a:gd name="connsiteX19" fmla="*/ 2053166 w 3262006"/>
                  <a:gd name="connsiteY19" fmla="*/ 40474 h 3329774"/>
                  <a:gd name="connsiteX20" fmla="*/ 2345266 w 3262006"/>
                  <a:gd name="connsiteY20" fmla="*/ 142074 h 3329774"/>
                  <a:gd name="connsiteX21" fmla="*/ 2552700 w 3262006"/>
                  <a:gd name="connsiteY21" fmla="*/ 260607 h 3329774"/>
                  <a:gd name="connsiteX22" fmla="*/ 2688166 w 3262006"/>
                  <a:gd name="connsiteY22" fmla="*/ 353740 h 3329774"/>
                  <a:gd name="connsiteX23" fmla="*/ 2823633 w 3262006"/>
                  <a:gd name="connsiteY23" fmla="*/ 459574 h 3329774"/>
                  <a:gd name="connsiteX24" fmla="*/ 2988733 w 3262006"/>
                  <a:gd name="connsiteY24" fmla="*/ 637374 h 3329774"/>
                  <a:gd name="connsiteX25" fmla="*/ 3090333 w 3262006"/>
                  <a:gd name="connsiteY25" fmla="*/ 794007 h 3329774"/>
                  <a:gd name="connsiteX26" fmla="*/ 3145366 w 3262006"/>
                  <a:gd name="connsiteY26" fmla="*/ 946407 h 3329774"/>
                  <a:gd name="connsiteX27" fmla="*/ 3162300 w 3262006"/>
                  <a:gd name="connsiteY27" fmla="*/ 1149607 h 3329774"/>
                  <a:gd name="connsiteX28" fmla="*/ 3170766 w 3262006"/>
                  <a:gd name="connsiteY28" fmla="*/ 1285074 h 3329774"/>
                  <a:gd name="connsiteX29" fmla="*/ 3179233 w 3262006"/>
                  <a:gd name="connsiteY29" fmla="*/ 1458640 h 3329774"/>
                  <a:gd name="connsiteX30" fmla="*/ 3170766 w 3262006"/>
                  <a:gd name="connsiteY30" fmla="*/ 1606807 h 3329774"/>
                  <a:gd name="connsiteX31" fmla="*/ 3077633 w 3262006"/>
                  <a:gd name="connsiteY31" fmla="*/ 1716874 h 3329774"/>
                  <a:gd name="connsiteX32" fmla="*/ 3136900 w 3262006"/>
                  <a:gd name="connsiteY32" fmla="*/ 1903140 h 3329774"/>
                  <a:gd name="connsiteX33" fmla="*/ 3179233 w 3262006"/>
                  <a:gd name="connsiteY33" fmla="*/ 2051307 h 3329774"/>
                  <a:gd name="connsiteX34" fmla="*/ 3238500 w 3262006"/>
                  <a:gd name="connsiteY34" fmla="*/ 2131740 h 3329774"/>
                  <a:gd name="connsiteX35" fmla="*/ 3259666 w 3262006"/>
                  <a:gd name="connsiteY35" fmla="*/ 2229107 h 3329774"/>
                  <a:gd name="connsiteX36" fmla="*/ 3187700 w 3262006"/>
                  <a:gd name="connsiteY36" fmla="*/ 2318007 h 3329774"/>
                  <a:gd name="connsiteX37" fmla="*/ 3035300 w 3262006"/>
                  <a:gd name="connsiteY37" fmla="*/ 2347640 h 3329774"/>
                  <a:gd name="connsiteX38" fmla="*/ 3018366 w 3262006"/>
                  <a:gd name="connsiteY38" fmla="*/ 2428074 h 3329774"/>
                  <a:gd name="connsiteX39" fmla="*/ 3031066 w 3262006"/>
                  <a:gd name="connsiteY39" fmla="*/ 2491574 h 3329774"/>
                  <a:gd name="connsiteX40" fmla="*/ 3009900 w 3262006"/>
                  <a:gd name="connsiteY40" fmla="*/ 2576240 h 3329774"/>
                  <a:gd name="connsiteX41" fmla="*/ 2963333 w 3262006"/>
                  <a:gd name="connsiteY41" fmla="*/ 2593174 h 3329774"/>
                  <a:gd name="connsiteX42" fmla="*/ 2950633 w 3262006"/>
                  <a:gd name="connsiteY42" fmla="*/ 2618574 h 3329774"/>
                  <a:gd name="connsiteX43" fmla="*/ 2971800 w 3262006"/>
                  <a:gd name="connsiteY43" fmla="*/ 2652440 h 3329774"/>
                  <a:gd name="connsiteX44" fmla="*/ 2984500 w 3262006"/>
                  <a:gd name="connsiteY44" fmla="*/ 2703240 h 3329774"/>
                  <a:gd name="connsiteX45" fmla="*/ 2967566 w 3262006"/>
                  <a:gd name="connsiteY45" fmla="*/ 2745574 h 3329774"/>
                  <a:gd name="connsiteX46" fmla="*/ 2899833 w 3262006"/>
                  <a:gd name="connsiteY46" fmla="*/ 2792140 h 3329774"/>
                  <a:gd name="connsiteX47" fmla="*/ 2819400 w 3262006"/>
                  <a:gd name="connsiteY47" fmla="*/ 2897974 h 3329774"/>
                  <a:gd name="connsiteX48" fmla="*/ 2832100 w 3262006"/>
                  <a:gd name="connsiteY48" fmla="*/ 3012274 h 3329774"/>
                  <a:gd name="connsiteX49" fmla="*/ 2806700 w 3262006"/>
                  <a:gd name="connsiteY49" fmla="*/ 3135040 h 3329774"/>
                  <a:gd name="connsiteX50" fmla="*/ 2751666 w 3262006"/>
                  <a:gd name="connsiteY50" fmla="*/ 3190074 h 3329774"/>
                  <a:gd name="connsiteX51" fmla="*/ 2628900 w 3262006"/>
                  <a:gd name="connsiteY51" fmla="*/ 3207007 h 3329774"/>
                  <a:gd name="connsiteX52" fmla="*/ 2400300 w 3262006"/>
                  <a:gd name="connsiteY52" fmla="*/ 3156207 h 3329774"/>
                  <a:gd name="connsiteX53" fmla="*/ 2222500 w 3262006"/>
                  <a:gd name="connsiteY53" fmla="*/ 3105407 h 3329774"/>
                  <a:gd name="connsiteX54" fmla="*/ 2108200 w 3262006"/>
                  <a:gd name="connsiteY54" fmla="*/ 3160440 h 3329774"/>
                  <a:gd name="connsiteX55" fmla="*/ 2053166 w 3262006"/>
                  <a:gd name="connsiteY55" fmla="*/ 3257807 h 3329774"/>
                  <a:gd name="connsiteX56" fmla="*/ 2057400 w 3262006"/>
                  <a:gd name="connsiteY56" fmla="*/ 3329774 h 3329774"/>
                  <a:gd name="connsiteX0" fmla="*/ 0 w 3312806"/>
                  <a:gd name="connsiteY0" fmla="*/ 3325541 h 3329774"/>
                  <a:gd name="connsiteX1" fmla="*/ 482600 w 3312806"/>
                  <a:gd name="connsiteY1" fmla="*/ 2682074 h 3329774"/>
                  <a:gd name="connsiteX2" fmla="*/ 613833 w 3312806"/>
                  <a:gd name="connsiteY2" fmla="*/ 2542374 h 3329774"/>
                  <a:gd name="connsiteX3" fmla="*/ 681566 w 3312806"/>
                  <a:gd name="connsiteY3" fmla="*/ 2415374 h 3329774"/>
                  <a:gd name="connsiteX4" fmla="*/ 715433 w 3312806"/>
                  <a:gd name="connsiteY4" fmla="*/ 2305307 h 3329774"/>
                  <a:gd name="connsiteX5" fmla="*/ 740833 w 3312806"/>
                  <a:gd name="connsiteY5" fmla="*/ 2165607 h 3329774"/>
                  <a:gd name="connsiteX6" fmla="*/ 728133 w 3312806"/>
                  <a:gd name="connsiteY6" fmla="*/ 1996274 h 3329774"/>
                  <a:gd name="connsiteX7" fmla="*/ 630766 w 3312806"/>
                  <a:gd name="connsiteY7" fmla="*/ 1666074 h 3329774"/>
                  <a:gd name="connsiteX8" fmla="*/ 579966 w 3312806"/>
                  <a:gd name="connsiteY8" fmla="*/ 1407840 h 3329774"/>
                  <a:gd name="connsiteX9" fmla="*/ 592666 w 3312806"/>
                  <a:gd name="connsiteY9" fmla="*/ 1191940 h 3329774"/>
                  <a:gd name="connsiteX10" fmla="*/ 618066 w 3312806"/>
                  <a:gd name="connsiteY10" fmla="*/ 908307 h 3329774"/>
                  <a:gd name="connsiteX11" fmla="*/ 702733 w 3312806"/>
                  <a:gd name="connsiteY11" fmla="*/ 658540 h 3329774"/>
                  <a:gd name="connsiteX12" fmla="*/ 821266 w 3312806"/>
                  <a:gd name="connsiteY12" fmla="*/ 472274 h 3329774"/>
                  <a:gd name="connsiteX13" fmla="*/ 931333 w 3312806"/>
                  <a:gd name="connsiteY13" fmla="*/ 357974 h 3329774"/>
                  <a:gd name="connsiteX14" fmla="*/ 1206500 w 3312806"/>
                  <a:gd name="connsiteY14" fmla="*/ 146307 h 3329774"/>
                  <a:gd name="connsiteX15" fmla="*/ 1358900 w 3312806"/>
                  <a:gd name="connsiteY15" fmla="*/ 74340 h 3329774"/>
                  <a:gd name="connsiteX16" fmla="*/ 1528233 w 3312806"/>
                  <a:gd name="connsiteY16" fmla="*/ 27774 h 3329774"/>
                  <a:gd name="connsiteX17" fmla="*/ 1676400 w 3312806"/>
                  <a:gd name="connsiteY17" fmla="*/ 6607 h 3329774"/>
                  <a:gd name="connsiteX18" fmla="*/ 1879600 w 3312806"/>
                  <a:gd name="connsiteY18" fmla="*/ 2374 h 3329774"/>
                  <a:gd name="connsiteX19" fmla="*/ 2103966 w 3312806"/>
                  <a:gd name="connsiteY19" fmla="*/ 40474 h 3329774"/>
                  <a:gd name="connsiteX20" fmla="*/ 2396066 w 3312806"/>
                  <a:gd name="connsiteY20" fmla="*/ 142074 h 3329774"/>
                  <a:gd name="connsiteX21" fmla="*/ 2603500 w 3312806"/>
                  <a:gd name="connsiteY21" fmla="*/ 260607 h 3329774"/>
                  <a:gd name="connsiteX22" fmla="*/ 2738966 w 3312806"/>
                  <a:gd name="connsiteY22" fmla="*/ 353740 h 3329774"/>
                  <a:gd name="connsiteX23" fmla="*/ 2874433 w 3312806"/>
                  <a:gd name="connsiteY23" fmla="*/ 459574 h 3329774"/>
                  <a:gd name="connsiteX24" fmla="*/ 3039533 w 3312806"/>
                  <a:gd name="connsiteY24" fmla="*/ 637374 h 3329774"/>
                  <a:gd name="connsiteX25" fmla="*/ 3141133 w 3312806"/>
                  <a:gd name="connsiteY25" fmla="*/ 794007 h 3329774"/>
                  <a:gd name="connsiteX26" fmla="*/ 3196166 w 3312806"/>
                  <a:gd name="connsiteY26" fmla="*/ 946407 h 3329774"/>
                  <a:gd name="connsiteX27" fmla="*/ 3213100 w 3312806"/>
                  <a:gd name="connsiteY27" fmla="*/ 1149607 h 3329774"/>
                  <a:gd name="connsiteX28" fmla="*/ 3221566 w 3312806"/>
                  <a:gd name="connsiteY28" fmla="*/ 1285074 h 3329774"/>
                  <a:gd name="connsiteX29" fmla="*/ 3230033 w 3312806"/>
                  <a:gd name="connsiteY29" fmla="*/ 1458640 h 3329774"/>
                  <a:gd name="connsiteX30" fmla="*/ 3221566 w 3312806"/>
                  <a:gd name="connsiteY30" fmla="*/ 1606807 h 3329774"/>
                  <a:gd name="connsiteX31" fmla="*/ 3128433 w 3312806"/>
                  <a:gd name="connsiteY31" fmla="*/ 1716874 h 3329774"/>
                  <a:gd name="connsiteX32" fmla="*/ 3187700 w 3312806"/>
                  <a:gd name="connsiteY32" fmla="*/ 1903140 h 3329774"/>
                  <a:gd name="connsiteX33" fmla="*/ 3230033 w 3312806"/>
                  <a:gd name="connsiteY33" fmla="*/ 2051307 h 3329774"/>
                  <a:gd name="connsiteX34" fmla="*/ 3289300 w 3312806"/>
                  <a:gd name="connsiteY34" fmla="*/ 2131740 h 3329774"/>
                  <a:gd name="connsiteX35" fmla="*/ 3310466 w 3312806"/>
                  <a:gd name="connsiteY35" fmla="*/ 2229107 h 3329774"/>
                  <a:gd name="connsiteX36" fmla="*/ 3238500 w 3312806"/>
                  <a:gd name="connsiteY36" fmla="*/ 2318007 h 3329774"/>
                  <a:gd name="connsiteX37" fmla="*/ 3086100 w 3312806"/>
                  <a:gd name="connsiteY37" fmla="*/ 2347640 h 3329774"/>
                  <a:gd name="connsiteX38" fmla="*/ 3069166 w 3312806"/>
                  <a:gd name="connsiteY38" fmla="*/ 2428074 h 3329774"/>
                  <a:gd name="connsiteX39" fmla="*/ 3081866 w 3312806"/>
                  <a:gd name="connsiteY39" fmla="*/ 2491574 h 3329774"/>
                  <a:gd name="connsiteX40" fmla="*/ 3060700 w 3312806"/>
                  <a:gd name="connsiteY40" fmla="*/ 2576240 h 3329774"/>
                  <a:gd name="connsiteX41" fmla="*/ 3014133 w 3312806"/>
                  <a:gd name="connsiteY41" fmla="*/ 2593174 h 3329774"/>
                  <a:gd name="connsiteX42" fmla="*/ 3001433 w 3312806"/>
                  <a:gd name="connsiteY42" fmla="*/ 2618574 h 3329774"/>
                  <a:gd name="connsiteX43" fmla="*/ 3022600 w 3312806"/>
                  <a:gd name="connsiteY43" fmla="*/ 2652440 h 3329774"/>
                  <a:gd name="connsiteX44" fmla="*/ 3035300 w 3312806"/>
                  <a:gd name="connsiteY44" fmla="*/ 2703240 h 3329774"/>
                  <a:gd name="connsiteX45" fmla="*/ 3018366 w 3312806"/>
                  <a:gd name="connsiteY45" fmla="*/ 2745574 h 3329774"/>
                  <a:gd name="connsiteX46" fmla="*/ 2950633 w 3312806"/>
                  <a:gd name="connsiteY46" fmla="*/ 2792140 h 3329774"/>
                  <a:gd name="connsiteX47" fmla="*/ 2870200 w 3312806"/>
                  <a:gd name="connsiteY47" fmla="*/ 2897974 h 3329774"/>
                  <a:gd name="connsiteX48" fmla="*/ 2882900 w 3312806"/>
                  <a:gd name="connsiteY48" fmla="*/ 3012274 h 3329774"/>
                  <a:gd name="connsiteX49" fmla="*/ 2857500 w 3312806"/>
                  <a:gd name="connsiteY49" fmla="*/ 3135040 h 3329774"/>
                  <a:gd name="connsiteX50" fmla="*/ 2802466 w 3312806"/>
                  <a:gd name="connsiteY50" fmla="*/ 3190074 h 3329774"/>
                  <a:gd name="connsiteX51" fmla="*/ 2679700 w 3312806"/>
                  <a:gd name="connsiteY51" fmla="*/ 3207007 h 3329774"/>
                  <a:gd name="connsiteX52" fmla="*/ 2451100 w 3312806"/>
                  <a:gd name="connsiteY52" fmla="*/ 3156207 h 3329774"/>
                  <a:gd name="connsiteX53" fmla="*/ 2273300 w 3312806"/>
                  <a:gd name="connsiteY53" fmla="*/ 3105407 h 3329774"/>
                  <a:gd name="connsiteX54" fmla="*/ 2159000 w 3312806"/>
                  <a:gd name="connsiteY54" fmla="*/ 3160440 h 3329774"/>
                  <a:gd name="connsiteX55" fmla="*/ 2103966 w 3312806"/>
                  <a:gd name="connsiteY55" fmla="*/ 3257807 h 3329774"/>
                  <a:gd name="connsiteX56" fmla="*/ 2108200 w 3312806"/>
                  <a:gd name="connsiteY56" fmla="*/ 3329774 h 3329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3312806" h="3329774">
                    <a:moveTo>
                      <a:pt x="0" y="3325541"/>
                    </a:moveTo>
                    <a:cubicBezTo>
                      <a:pt x="160867" y="3111052"/>
                      <a:pt x="380294" y="2812602"/>
                      <a:pt x="482600" y="2682074"/>
                    </a:cubicBezTo>
                    <a:cubicBezTo>
                      <a:pt x="584906" y="2551546"/>
                      <a:pt x="580672" y="2586824"/>
                      <a:pt x="613833" y="2542374"/>
                    </a:cubicBezTo>
                    <a:cubicBezTo>
                      <a:pt x="646994" y="2497924"/>
                      <a:pt x="664633" y="2454885"/>
                      <a:pt x="681566" y="2415374"/>
                    </a:cubicBezTo>
                    <a:cubicBezTo>
                      <a:pt x="698499" y="2375863"/>
                      <a:pt x="705555" y="2346935"/>
                      <a:pt x="715433" y="2305307"/>
                    </a:cubicBezTo>
                    <a:cubicBezTo>
                      <a:pt x="725311" y="2263679"/>
                      <a:pt x="738716" y="2217112"/>
                      <a:pt x="740833" y="2165607"/>
                    </a:cubicBezTo>
                    <a:cubicBezTo>
                      <a:pt x="742950" y="2114102"/>
                      <a:pt x="746477" y="2079529"/>
                      <a:pt x="728133" y="1996274"/>
                    </a:cubicBezTo>
                    <a:cubicBezTo>
                      <a:pt x="709789" y="1913019"/>
                      <a:pt x="655460" y="1764146"/>
                      <a:pt x="630766" y="1666074"/>
                    </a:cubicBezTo>
                    <a:cubicBezTo>
                      <a:pt x="606072" y="1568002"/>
                      <a:pt x="586316" y="1486862"/>
                      <a:pt x="579966" y="1407840"/>
                    </a:cubicBezTo>
                    <a:cubicBezTo>
                      <a:pt x="573616" y="1328818"/>
                      <a:pt x="586316" y="1275195"/>
                      <a:pt x="592666" y="1191940"/>
                    </a:cubicBezTo>
                    <a:cubicBezTo>
                      <a:pt x="599016" y="1108685"/>
                      <a:pt x="599722" y="997207"/>
                      <a:pt x="618066" y="908307"/>
                    </a:cubicBezTo>
                    <a:cubicBezTo>
                      <a:pt x="636410" y="819407"/>
                      <a:pt x="668866" y="731212"/>
                      <a:pt x="702733" y="658540"/>
                    </a:cubicBezTo>
                    <a:cubicBezTo>
                      <a:pt x="736600" y="585868"/>
                      <a:pt x="783166" y="522368"/>
                      <a:pt x="821266" y="472274"/>
                    </a:cubicBezTo>
                    <a:cubicBezTo>
                      <a:pt x="859366" y="422180"/>
                      <a:pt x="867127" y="412302"/>
                      <a:pt x="931333" y="357974"/>
                    </a:cubicBezTo>
                    <a:cubicBezTo>
                      <a:pt x="995539" y="303646"/>
                      <a:pt x="1135239" y="193579"/>
                      <a:pt x="1206500" y="146307"/>
                    </a:cubicBezTo>
                    <a:cubicBezTo>
                      <a:pt x="1277761" y="99035"/>
                      <a:pt x="1305278" y="94095"/>
                      <a:pt x="1358900" y="74340"/>
                    </a:cubicBezTo>
                    <a:cubicBezTo>
                      <a:pt x="1412522" y="54585"/>
                      <a:pt x="1475316" y="39063"/>
                      <a:pt x="1528233" y="27774"/>
                    </a:cubicBezTo>
                    <a:cubicBezTo>
                      <a:pt x="1581150" y="16485"/>
                      <a:pt x="1617839" y="10840"/>
                      <a:pt x="1676400" y="6607"/>
                    </a:cubicBezTo>
                    <a:cubicBezTo>
                      <a:pt x="1734961" y="2374"/>
                      <a:pt x="1808339" y="-3270"/>
                      <a:pt x="1879600" y="2374"/>
                    </a:cubicBezTo>
                    <a:cubicBezTo>
                      <a:pt x="1950861" y="8018"/>
                      <a:pt x="2017888" y="17191"/>
                      <a:pt x="2103966" y="40474"/>
                    </a:cubicBezTo>
                    <a:cubicBezTo>
                      <a:pt x="2190044" y="63757"/>
                      <a:pt x="2312810" y="105385"/>
                      <a:pt x="2396066" y="142074"/>
                    </a:cubicBezTo>
                    <a:cubicBezTo>
                      <a:pt x="2479322" y="178763"/>
                      <a:pt x="2546350" y="225329"/>
                      <a:pt x="2603500" y="260607"/>
                    </a:cubicBezTo>
                    <a:cubicBezTo>
                      <a:pt x="2660650" y="295885"/>
                      <a:pt x="2693811" y="320579"/>
                      <a:pt x="2738966" y="353740"/>
                    </a:cubicBezTo>
                    <a:cubicBezTo>
                      <a:pt x="2784122" y="386901"/>
                      <a:pt x="2824339" y="412302"/>
                      <a:pt x="2874433" y="459574"/>
                    </a:cubicBezTo>
                    <a:cubicBezTo>
                      <a:pt x="2924527" y="506846"/>
                      <a:pt x="2995083" y="581635"/>
                      <a:pt x="3039533" y="637374"/>
                    </a:cubicBezTo>
                    <a:cubicBezTo>
                      <a:pt x="3083983" y="693113"/>
                      <a:pt x="3115028" y="742501"/>
                      <a:pt x="3141133" y="794007"/>
                    </a:cubicBezTo>
                    <a:cubicBezTo>
                      <a:pt x="3167239" y="845512"/>
                      <a:pt x="3184171" y="887140"/>
                      <a:pt x="3196166" y="946407"/>
                    </a:cubicBezTo>
                    <a:cubicBezTo>
                      <a:pt x="3208161" y="1005674"/>
                      <a:pt x="3208867" y="1093162"/>
                      <a:pt x="3213100" y="1149607"/>
                    </a:cubicBezTo>
                    <a:cubicBezTo>
                      <a:pt x="3217333" y="1206052"/>
                      <a:pt x="3218744" y="1233568"/>
                      <a:pt x="3221566" y="1285074"/>
                    </a:cubicBezTo>
                    <a:cubicBezTo>
                      <a:pt x="3224388" y="1336579"/>
                      <a:pt x="3230033" y="1405018"/>
                      <a:pt x="3230033" y="1458640"/>
                    </a:cubicBezTo>
                    <a:cubicBezTo>
                      <a:pt x="3230033" y="1512262"/>
                      <a:pt x="3238499" y="1563768"/>
                      <a:pt x="3221566" y="1606807"/>
                    </a:cubicBezTo>
                    <a:cubicBezTo>
                      <a:pt x="3204633" y="1649846"/>
                      <a:pt x="3134077" y="1667485"/>
                      <a:pt x="3128433" y="1716874"/>
                    </a:cubicBezTo>
                    <a:cubicBezTo>
                      <a:pt x="3122789" y="1766263"/>
                      <a:pt x="3170767" y="1847401"/>
                      <a:pt x="3187700" y="1903140"/>
                    </a:cubicBezTo>
                    <a:cubicBezTo>
                      <a:pt x="3204633" y="1958879"/>
                      <a:pt x="3213100" y="2013207"/>
                      <a:pt x="3230033" y="2051307"/>
                    </a:cubicBezTo>
                    <a:cubicBezTo>
                      <a:pt x="3246966" y="2089407"/>
                      <a:pt x="3275895" y="2102107"/>
                      <a:pt x="3289300" y="2131740"/>
                    </a:cubicBezTo>
                    <a:cubicBezTo>
                      <a:pt x="3302705" y="2161373"/>
                      <a:pt x="3318933" y="2198063"/>
                      <a:pt x="3310466" y="2229107"/>
                    </a:cubicBezTo>
                    <a:cubicBezTo>
                      <a:pt x="3301999" y="2260151"/>
                      <a:pt x="3275894" y="2298251"/>
                      <a:pt x="3238500" y="2318007"/>
                    </a:cubicBezTo>
                    <a:cubicBezTo>
                      <a:pt x="3201106" y="2337762"/>
                      <a:pt x="3114322" y="2329295"/>
                      <a:pt x="3086100" y="2347640"/>
                    </a:cubicBezTo>
                    <a:cubicBezTo>
                      <a:pt x="3057878" y="2365984"/>
                      <a:pt x="3069872" y="2404085"/>
                      <a:pt x="3069166" y="2428074"/>
                    </a:cubicBezTo>
                    <a:cubicBezTo>
                      <a:pt x="3068460" y="2452063"/>
                      <a:pt x="3083277" y="2466880"/>
                      <a:pt x="3081866" y="2491574"/>
                    </a:cubicBezTo>
                    <a:cubicBezTo>
                      <a:pt x="3080455" y="2516268"/>
                      <a:pt x="3071989" y="2559307"/>
                      <a:pt x="3060700" y="2576240"/>
                    </a:cubicBezTo>
                    <a:cubicBezTo>
                      <a:pt x="3049411" y="2593173"/>
                      <a:pt x="3024011" y="2586118"/>
                      <a:pt x="3014133" y="2593174"/>
                    </a:cubicBezTo>
                    <a:cubicBezTo>
                      <a:pt x="3004255" y="2600230"/>
                      <a:pt x="3000022" y="2608696"/>
                      <a:pt x="3001433" y="2618574"/>
                    </a:cubicBezTo>
                    <a:cubicBezTo>
                      <a:pt x="3002844" y="2628452"/>
                      <a:pt x="3016956" y="2638329"/>
                      <a:pt x="3022600" y="2652440"/>
                    </a:cubicBezTo>
                    <a:cubicBezTo>
                      <a:pt x="3028245" y="2666551"/>
                      <a:pt x="3036006" y="2687718"/>
                      <a:pt x="3035300" y="2703240"/>
                    </a:cubicBezTo>
                    <a:cubicBezTo>
                      <a:pt x="3034594" y="2718762"/>
                      <a:pt x="3032477" y="2730757"/>
                      <a:pt x="3018366" y="2745574"/>
                    </a:cubicBezTo>
                    <a:cubicBezTo>
                      <a:pt x="3004255" y="2760391"/>
                      <a:pt x="2975327" y="2766740"/>
                      <a:pt x="2950633" y="2792140"/>
                    </a:cubicBezTo>
                    <a:cubicBezTo>
                      <a:pt x="2925939" y="2817540"/>
                      <a:pt x="2881489" y="2861285"/>
                      <a:pt x="2870200" y="2897974"/>
                    </a:cubicBezTo>
                    <a:cubicBezTo>
                      <a:pt x="2858911" y="2934663"/>
                      <a:pt x="2885017" y="2972763"/>
                      <a:pt x="2882900" y="3012274"/>
                    </a:cubicBezTo>
                    <a:cubicBezTo>
                      <a:pt x="2880783" y="3051785"/>
                      <a:pt x="2870906" y="3105407"/>
                      <a:pt x="2857500" y="3135040"/>
                    </a:cubicBezTo>
                    <a:cubicBezTo>
                      <a:pt x="2844094" y="3164673"/>
                      <a:pt x="2832099" y="3178079"/>
                      <a:pt x="2802466" y="3190074"/>
                    </a:cubicBezTo>
                    <a:cubicBezTo>
                      <a:pt x="2772833" y="3202069"/>
                      <a:pt x="2738261" y="3212652"/>
                      <a:pt x="2679700" y="3207007"/>
                    </a:cubicBezTo>
                    <a:cubicBezTo>
                      <a:pt x="2621139" y="3201363"/>
                      <a:pt x="2518833" y="3173140"/>
                      <a:pt x="2451100" y="3156207"/>
                    </a:cubicBezTo>
                    <a:cubicBezTo>
                      <a:pt x="2383367" y="3139274"/>
                      <a:pt x="2321983" y="3104701"/>
                      <a:pt x="2273300" y="3105407"/>
                    </a:cubicBezTo>
                    <a:cubicBezTo>
                      <a:pt x="2224617" y="3106112"/>
                      <a:pt x="2187222" y="3135040"/>
                      <a:pt x="2159000" y="3160440"/>
                    </a:cubicBezTo>
                    <a:cubicBezTo>
                      <a:pt x="2130778" y="3185840"/>
                      <a:pt x="2112433" y="3229585"/>
                      <a:pt x="2103966" y="3257807"/>
                    </a:cubicBezTo>
                    <a:cubicBezTo>
                      <a:pt x="2095499" y="3286029"/>
                      <a:pt x="2108200" y="3329774"/>
                      <a:pt x="2108200" y="3329774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237" name="Group 1">
                <a:extLst>
                  <a:ext uri="{FF2B5EF4-FFF2-40B4-BE49-F238E27FC236}">
                    <a16:creationId xmlns:a16="http://schemas.microsoft.com/office/drawing/2014/main" xmlns="" id="{0335FF66-993F-824C-934D-91D7E180FFBD}"/>
                  </a:ext>
                </a:extLst>
              </p:cNvPr>
              <p:cNvGrpSpPr/>
              <p:nvPr/>
            </p:nvGrpSpPr>
            <p:grpSpPr>
              <a:xfrm>
                <a:off x="1444117" y="2368374"/>
                <a:ext cx="153515" cy="304412"/>
                <a:chOff x="1444117" y="2368374"/>
                <a:chExt cx="153515" cy="304412"/>
              </a:xfrm>
              <a:effectLst/>
            </p:grpSpPr>
            <p:sp>
              <p:nvSpPr>
                <p:cNvPr id="238" name="Freihandform 9"/>
                <p:cNvSpPr/>
                <p:nvPr/>
              </p:nvSpPr>
              <p:spPr>
                <a:xfrm flipH="1">
                  <a:off x="1444117" y="2368374"/>
                  <a:ext cx="153515" cy="304412"/>
                </a:xfrm>
                <a:custGeom>
                  <a:avLst/>
                  <a:gdLst>
                    <a:gd name="connsiteX0" fmla="*/ 2047319 w 2155984"/>
                    <a:gd name="connsiteY0" fmla="*/ 4021611 h 4268615"/>
                    <a:gd name="connsiteX1" fmla="*/ 1897904 w 2155984"/>
                    <a:gd name="connsiteY1" fmla="*/ 4150655 h 4268615"/>
                    <a:gd name="connsiteX2" fmla="*/ 1755281 w 2155984"/>
                    <a:gd name="connsiteY2" fmla="*/ 4218572 h 4268615"/>
                    <a:gd name="connsiteX3" fmla="*/ 1633033 w 2155984"/>
                    <a:gd name="connsiteY3" fmla="*/ 4259323 h 4268615"/>
                    <a:gd name="connsiteX4" fmla="*/ 1510785 w 2155984"/>
                    <a:gd name="connsiteY4" fmla="*/ 4259323 h 4268615"/>
                    <a:gd name="connsiteX5" fmla="*/ 1273080 w 2155984"/>
                    <a:gd name="connsiteY5" fmla="*/ 4157446 h 4268615"/>
                    <a:gd name="connsiteX6" fmla="*/ 865586 w 2155984"/>
                    <a:gd name="connsiteY6" fmla="*/ 3845024 h 4268615"/>
                    <a:gd name="connsiteX7" fmla="*/ 587131 w 2155984"/>
                    <a:gd name="connsiteY7" fmla="*/ 3607312 h 4268615"/>
                    <a:gd name="connsiteX8" fmla="*/ 315468 w 2155984"/>
                    <a:gd name="connsiteY8" fmla="*/ 3349225 h 4268615"/>
                    <a:gd name="connsiteX9" fmla="*/ 200012 w 2155984"/>
                    <a:gd name="connsiteY9" fmla="*/ 3118304 h 4268615"/>
                    <a:gd name="connsiteX10" fmla="*/ 57389 w 2155984"/>
                    <a:gd name="connsiteY10" fmla="*/ 2418751 h 4268615"/>
                    <a:gd name="connsiteX11" fmla="*/ 3056 w 2155984"/>
                    <a:gd name="connsiteY11" fmla="*/ 1882200 h 4268615"/>
                    <a:gd name="connsiteX12" fmla="*/ 16639 w 2155984"/>
                    <a:gd name="connsiteY12" fmla="*/ 1372816 h 4268615"/>
                    <a:gd name="connsiteX13" fmla="*/ 98138 w 2155984"/>
                    <a:gd name="connsiteY13" fmla="*/ 999269 h 4268615"/>
                    <a:gd name="connsiteX14" fmla="*/ 288302 w 2155984"/>
                    <a:gd name="connsiteY14" fmla="*/ 571386 h 4268615"/>
                    <a:gd name="connsiteX15" fmla="*/ 437717 w 2155984"/>
                    <a:gd name="connsiteY15" fmla="*/ 381217 h 4268615"/>
                    <a:gd name="connsiteX16" fmla="*/ 722963 w 2155984"/>
                    <a:gd name="connsiteY16" fmla="*/ 157088 h 4268615"/>
                    <a:gd name="connsiteX17" fmla="*/ 974251 w 2155984"/>
                    <a:gd name="connsiteY17" fmla="*/ 55211 h 4268615"/>
                    <a:gd name="connsiteX18" fmla="*/ 1239122 w 2155984"/>
                    <a:gd name="connsiteY18" fmla="*/ 877 h 4268615"/>
                    <a:gd name="connsiteX19" fmla="*/ 1524368 w 2155984"/>
                    <a:gd name="connsiteY19" fmla="*/ 28044 h 4268615"/>
                    <a:gd name="connsiteX20" fmla="*/ 1762073 w 2155984"/>
                    <a:gd name="connsiteY20" fmla="*/ 109545 h 4268615"/>
                    <a:gd name="connsiteX21" fmla="*/ 1938654 w 2155984"/>
                    <a:gd name="connsiteY21" fmla="*/ 245381 h 4268615"/>
                    <a:gd name="connsiteX22" fmla="*/ 2088068 w 2155984"/>
                    <a:gd name="connsiteY22" fmla="*/ 421967 h 4268615"/>
                    <a:gd name="connsiteX23" fmla="*/ 2135609 w 2155984"/>
                    <a:gd name="connsiteY23" fmla="*/ 551011 h 4268615"/>
                    <a:gd name="connsiteX24" fmla="*/ 2155984 w 2155984"/>
                    <a:gd name="connsiteY24" fmla="*/ 652888 h 4268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155984" h="4268615">
                      <a:moveTo>
                        <a:pt x="2047319" y="4021611"/>
                      </a:moveTo>
                      <a:cubicBezTo>
                        <a:pt x="1996948" y="4069719"/>
                        <a:pt x="1946577" y="4117828"/>
                        <a:pt x="1897904" y="4150655"/>
                      </a:cubicBezTo>
                      <a:cubicBezTo>
                        <a:pt x="1849231" y="4183482"/>
                        <a:pt x="1799426" y="4200461"/>
                        <a:pt x="1755281" y="4218572"/>
                      </a:cubicBezTo>
                      <a:cubicBezTo>
                        <a:pt x="1711136" y="4236683"/>
                        <a:pt x="1673782" y="4252531"/>
                        <a:pt x="1633033" y="4259323"/>
                      </a:cubicBezTo>
                      <a:cubicBezTo>
                        <a:pt x="1592284" y="4266115"/>
                        <a:pt x="1570777" y="4276303"/>
                        <a:pt x="1510785" y="4259323"/>
                      </a:cubicBezTo>
                      <a:cubicBezTo>
                        <a:pt x="1450793" y="4242344"/>
                        <a:pt x="1380613" y="4226496"/>
                        <a:pt x="1273080" y="4157446"/>
                      </a:cubicBezTo>
                      <a:cubicBezTo>
                        <a:pt x="1165547" y="4088396"/>
                        <a:pt x="979911" y="3936713"/>
                        <a:pt x="865586" y="3845024"/>
                      </a:cubicBezTo>
                      <a:cubicBezTo>
                        <a:pt x="751261" y="3753335"/>
                        <a:pt x="678817" y="3689945"/>
                        <a:pt x="587131" y="3607312"/>
                      </a:cubicBezTo>
                      <a:cubicBezTo>
                        <a:pt x="495445" y="3524679"/>
                        <a:pt x="379988" y="3430726"/>
                        <a:pt x="315468" y="3349225"/>
                      </a:cubicBezTo>
                      <a:cubicBezTo>
                        <a:pt x="250948" y="3267724"/>
                        <a:pt x="243025" y="3273383"/>
                        <a:pt x="200012" y="3118304"/>
                      </a:cubicBezTo>
                      <a:cubicBezTo>
                        <a:pt x="156999" y="2963225"/>
                        <a:pt x="90215" y="2624768"/>
                        <a:pt x="57389" y="2418751"/>
                      </a:cubicBezTo>
                      <a:cubicBezTo>
                        <a:pt x="24563" y="2212734"/>
                        <a:pt x="9848" y="2056522"/>
                        <a:pt x="3056" y="1882200"/>
                      </a:cubicBezTo>
                      <a:cubicBezTo>
                        <a:pt x="-3736" y="1707877"/>
                        <a:pt x="792" y="1519971"/>
                        <a:pt x="16639" y="1372816"/>
                      </a:cubicBezTo>
                      <a:cubicBezTo>
                        <a:pt x="32486" y="1225661"/>
                        <a:pt x="52861" y="1132841"/>
                        <a:pt x="98138" y="999269"/>
                      </a:cubicBezTo>
                      <a:cubicBezTo>
                        <a:pt x="143415" y="865697"/>
                        <a:pt x="231705" y="674395"/>
                        <a:pt x="288302" y="571386"/>
                      </a:cubicBezTo>
                      <a:cubicBezTo>
                        <a:pt x="344898" y="468377"/>
                        <a:pt x="365273" y="450267"/>
                        <a:pt x="437717" y="381217"/>
                      </a:cubicBezTo>
                      <a:cubicBezTo>
                        <a:pt x="510160" y="312167"/>
                        <a:pt x="633541" y="211422"/>
                        <a:pt x="722963" y="157088"/>
                      </a:cubicBezTo>
                      <a:cubicBezTo>
                        <a:pt x="812385" y="102754"/>
                        <a:pt x="888224" y="81246"/>
                        <a:pt x="974251" y="55211"/>
                      </a:cubicBezTo>
                      <a:cubicBezTo>
                        <a:pt x="1060277" y="29176"/>
                        <a:pt x="1147436" y="5405"/>
                        <a:pt x="1239122" y="877"/>
                      </a:cubicBezTo>
                      <a:cubicBezTo>
                        <a:pt x="1330808" y="-3651"/>
                        <a:pt x="1437209" y="9933"/>
                        <a:pt x="1524368" y="28044"/>
                      </a:cubicBezTo>
                      <a:cubicBezTo>
                        <a:pt x="1611527" y="46155"/>
                        <a:pt x="1693025" y="73322"/>
                        <a:pt x="1762073" y="109545"/>
                      </a:cubicBezTo>
                      <a:cubicBezTo>
                        <a:pt x="1831121" y="145768"/>
                        <a:pt x="1884322" y="193311"/>
                        <a:pt x="1938654" y="245381"/>
                      </a:cubicBezTo>
                      <a:cubicBezTo>
                        <a:pt x="1992986" y="297451"/>
                        <a:pt x="2055242" y="371029"/>
                        <a:pt x="2088068" y="421967"/>
                      </a:cubicBezTo>
                      <a:cubicBezTo>
                        <a:pt x="2120894" y="472905"/>
                        <a:pt x="2124290" y="512524"/>
                        <a:pt x="2135609" y="551011"/>
                      </a:cubicBezTo>
                      <a:cubicBezTo>
                        <a:pt x="2146928" y="589498"/>
                        <a:pt x="2151456" y="621193"/>
                        <a:pt x="2155984" y="652888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9" name="Freihandform 13"/>
                <p:cNvSpPr/>
                <p:nvPr/>
              </p:nvSpPr>
              <p:spPr>
                <a:xfrm flipH="1">
                  <a:off x="1473395" y="2408084"/>
                  <a:ext cx="97074" cy="171528"/>
                </a:xfrm>
                <a:custGeom>
                  <a:avLst/>
                  <a:gdLst>
                    <a:gd name="connsiteX0" fmla="*/ 1115728 w 1363321"/>
                    <a:gd name="connsiteY0" fmla="*/ 1080863 h 2405260"/>
                    <a:gd name="connsiteX1" fmla="*/ 1258351 w 1363321"/>
                    <a:gd name="connsiteY1" fmla="*/ 883901 h 2405260"/>
                    <a:gd name="connsiteX2" fmla="*/ 1326266 w 1363321"/>
                    <a:gd name="connsiteY2" fmla="*/ 720899 h 2405260"/>
                    <a:gd name="connsiteX3" fmla="*/ 1360224 w 1363321"/>
                    <a:gd name="connsiteY3" fmla="*/ 483186 h 2405260"/>
                    <a:gd name="connsiteX4" fmla="*/ 1360224 w 1363321"/>
                    <a:gd name="connsiteY4" fmla="*/ 326975 h 2405260"/>
                    <a:gd name="connsiteX5" fmla="*/ 1346641 w 1363321"/>
                    <a:gd name="connsiteY5" fmla="*/ 211515 h 2405260"/>
                    <a:gd name="connsiteX6" fmla="*/ 1217601 w 1363321"/>
                    <a:gd name="connsiteY6" fmla="*/ 62096 h 2405260"/>
                    <a:gd name="connsiteX7" fmla="*/ 986688 w 1363321"/>
                    <a:gd name="connsiteY7" fmla="*/ 7762 h 2405260"/>
                    <a:gd name="connsiteX8" fmla="*/ 735400 w 1363321"/>
                    <a:gd name="connsiteY8" fmla="*/ 41721 h 2405260"/>
                    <a:gd name="connsiteX9" fmla="*/ 253198 w 1363321"/>
                    <a:gd name="connsiteY9" fmla="*/ 381310 h 2405260"/>
                    <a:gd name="connsiteX10" fmla="*/ 8702 w 1363321"/>
                    <a:gd name="connsiteY10" fmla="*/ 1257449 h 2405260"/>
                    <a:gd name="connsiteX11" fmla="*/ 63034 w 1363321"/>
                    <a:gd name="connsiteY11" fmla="*/ 2126797 h 2405260"/>
                    <a:gd name="connsiteX12" fmla="*/ 144533 w 1363321"/>
                    <a:gd name="connsiteY12" fmla="*/ 2405260 h 240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63321" h="2405260">
                      <a:moveTo>
                        <a:pt x="1115728" y="1080863"/>
                      </a:moveTo>
                      <a:cubicBezTo>
                        <a:pt x="1169494" y="1012379"/>
                        <a:pt x="1223261" y="943895"/>
                        <a:pt x="1258351" y="883901"/>
                      </a:cubicBezTo>
                      <a:cubicBezTo>
                        <a:pt x="1293441" y="823907"/>
                        <a:pt x="1309287" y="787685"/>
                        <a:pt x="1326266" y="720899"/>
                      </a:cubicBezTo>
                      <a:cubicBezTo>
                        <a:pt x="1343245" y="654113"/>
                        <a:pt x="1354564" y="548840"/>
                        <a:pt x="1360224" y="483186"/>
                      </a:cubicBezTo>
                      <a:cubicBezTo>
                        <a:pt x="1365884" y="417532"/>
                        <a:pt x="1362488" y="372253"/>
                        <a:pt x="1360224" y="326975"/>
                      </a:cubicBezTo>
                      <a:cubicBezTo>
                        <a:pt x="1357960" y="281697"/>
                        <a:pt x="1370411" y="255661"/>
                        <a:pt x="1346641" y="211515"/>
                      </a:cubicBezTo>
                      <a:cubicBezTo>
                        <a:pt x="1322871" y="167369"/>
                        <a:pt x="1277593" y="96055"/>
                        <a:pt x="1217601" y="62096"/>
                      </a:cubicBezTo>
                      <a:cubicBezTo>
                        <a:pt x="1157609" y="28137"/>
                        <a:pt x="1067055" y="11158"/>
                        <a:pt x="986688" y="7762"/>
                      </a:cubicBezTo>
                      <a:cubicBezTo>
                        <a:pt x="906321" y="4366"/>
                        <a:pt x="857648" y="-20537"/>
                        <a:pt x="735400" y="41721"/>
                      </a:cubicBezTo>
                      <a:cubicBezTo>
                        <a:pt x="613152" y="103979"/>
                        <a:pt x="374314" y="178689"/>
                        <a:pt x="253198" y="381310"/>
                      </a:cubicBezTo>
                      <a:cubicBezTo>
                        <a:pt x="132082" y="583931"/>
                        <a:pt x="40396" y="966535"/>
                        <a:pt x="8702" y="1257449"/>
                      </a:cubicBezTo>
                      <a:cubicBezTo>
                        <a:pt x="-22992" y="1548363"/>
                        <a:pt x="40396" y="1935495"/>
                        <a:pt x="63034" y="2126797"/>
                      </a:cubicBezTo>
                      <a:cubicBezTo>
                        <a:pt x="85672" y="2318099"/>
                        <a:pt x="144533" y="2405260"/>
                        <a:pt x="144533" y="240526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0" name="Freihandform 14"/>
                <p:cNvSpPr/>
                <p:nvPr/>
              </p:nvSpPr>
              <p:spPr>
                <a:xfrm flipH="1">
                  <a:off x="1456974" y="2442542"/>
                  <a:ext cx="87764" cy="140909"/>
                </a:xfrm>
                <a:custGeom>
                  <a:avLst/>
                  <a:gdLst>
                    <a:gd name="connsiteX0" fmla="*/ 978472 w 1232568"/>
                    <a:gd name="connsiteY0" fmla="*/ 937266 h 1975895"/>
                    <a:gd name="connsiteX1" fmla="*/ 1032805 w 1232568"/>
                    <a:gd name="connsiteY1" fmla="*/ 882932 h 1975895"/>
                    <a:gd name="connsiteX2" fmla="*/ 1100721 w 1232568"/>
                    <a:gd name="connsiteY2" fmla="*/ 889723 h 1975895"/>
                    <a:gd name="connsiteX3" fmla="*/ 1189011 w 1232568"/>
                    <a:gd name="connsiteY3" fmla="*/ 1005184 h 1975895"/>
                    <a:gd name="connsiteX4" fmla="*/ 1202594 w 1232568"/>
                    <a:gd name="connsiteY4" fmla="*/ 1134228 h 1975895"/>
                    <a:gd name="connsiteX5" fmla="*/ 1175428 w 1232568"/>
                    <a:gd name="connsiteY5" fmla="*/ 1358356 h 1975895"/>
                    <a:gd name="connsiteX6" fmla="*/ 1189011 w 1232568"/>
                    <a:gd name="connsiteY6" fmla="*/ 1575693 h 1975895"/>
                    <a:gd name="connsiteX7" fmla="*/ 1229761 w 1232568"/>
                    <a:gd name="connsiteY7" fmla="*/ 1738696 h 1975895"/>
                    <a:gd name="connsiteX8" fmla="*/ 1209386 w 1232568"/>
                    <a:gd name="connsiteY8" fmla="*/ 1894907 h 1975895"/>
                    <a:gd name="connsiteX9" fmla="*/ 1053180 w 1232568"/>
                    <a:gd name="connsiteY9" fmla="*/ 1962825 h 1975895"/>
                    <a:gd name="connsiteX10" fmla="*/ 890182 w 1232568"/>
                    <a:gd name="connsiteY10" fmla="*/ 1962825 h 1975895"/>
                    <a:gd name="connsiteX11" fmla="*/ 713601 w 1232568"/>
                    <a:gd name="connsiteY11" fmla="*/ 1826989 h 1975895"/>
                    <a:gd name="connsiteX12" fmla="*/ 516646 w 1232568"/>
                    <a:gd name="connsiteY12" fmla="*/ 1731904 h 1975895"/>
                    <a:gd name="connsiteX13" fmla="*/ 292524 w 1232568"/>
                    <a:gd name="connsiteY13" fmla="*/ 1670778 h 1975895"/>
                    <a:gd name="connsiteX14" fmla="*/ 163484 w 1232568"/>
                    <a:gd name="connsiteY14" fmla="*/ 1596069 h 1975895"/>
                    <a:gd name="connsiteX15" fmla="*/ 54819 w 1232568"/>
                    <a:gd name="connsiteY15" fmla="*/ 1453441 h 1975895"/>
                    <a:gd name="connsiteX16" fmla="*/ 486 w 1232568"/>
                    <a:gd name="connsiteY16" fmla="*/ 1236104 h 1975895"/>
                    <a:gd name="connsiteX17" fmla="*/ 34444 w 1232568"/>
                    <a:gd name="connsiteY17" fmla="*/ 1005184 h 1975895"/>
                    <a:gd name="connsiteX18" fmla="*/ 136318 w 1232568"/>
                    <a:gd name="connsiteY18" fmla="*/ 862556 h 1975895"/>
                    <a:gd name="connsiteX19" fmla="*/ 244983 w 1232568"/>
                    <a:gd name="connsiteY19" fmla="*/ 733513 h 1975895"/>
                    <a:gd name="connsiteX20" fmla="*/ 306107 w 1232568"/>
                    <a:gd name="connsiteY20" fmla="*/ 611260 h 1975895"/>
                    <a:gd name="connsiteX21" fmla="*/ 394397 w 1232568"/>
                    <a:gd name="connsiteY21" fmla="*/ 455050 h 1975895"/>
                    <a:gd name="connsiteX22" fmla="*/ 652477 w 1232568"/>
                    <a:gd name="connsiteY22" fmla="*/ 332797 h 1975895"/>
                    <a:gd name="connsiteX23" fmla="*/ 829058 w 1232568"/>
                    <a:gd name="connsiteY23" fmla="*/ 230921 h 1975895"/>
                    <a:gd name="connsiteX24" fmla="*/ 998847 w 1232568"/>
                    <a:gd name="connsiteY24" fmla="*/ 0 h 1975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232568" h="1975895">
                      <a:moveTo>
                        <a:pt x="978472" y="937266"/>
                      </a:moveTo>
                      <a:cubicBezTo>
                        <a:pt x="995451" y="914061"/>
                        <a:pt x="1012430" y="890856"/>
                        <a:pt x="1032805" y="882932"/>
                      </a:cubicBezTo>
                      <a:cubicBezTo>
                        <a:pt x="1053180" y="875008"/>
                        <a:pt x="1074687" y="869348"/>
                        <a:pt x="1100721" y="889723"/>
                      </a:cubicBezTo>
                      <a:cubicBezTo>
                        <a:pt x="1126755" y="910098"/>
                        <a:pt x="1172032" y="964433"/>
                        <a:pt x="1189011" y="1005184"/>
                      </a:cubicBezTo>
                      <a:cubicBezTo>
                        <a:pt x="1205990" y="1045935"/>
                        <a:pt x="1204858" y="1075366"/>
                        <a:pt x="1202594" y="1134228"/>
                      </a:cubicBezTo>
                      <a:cubicBezTo>
                        <a:pt x="1200330" y="1193090"/>
                        <a:pt x="1177692" y="1284779"/>
                        <a:pt x="1175428" y="1358356"/>
                      </a:cubicBezTo>
                      <a:cubicBezTo>
                        <a:pt x="1173164" y="1431933"/>
                        <a:pt x="1179956" y="1512303"/>
                        <a:pt x="1189011" y="1575693"/>
                      </a:cubicBezTo>
                      <a:cubicBezTo>
                        <a:pt x="1198066" y="1639083"/>
                        <a:pt x="1226365" y="1685494"/>
                        <a:pt x="1229761" y="1738696"/>
                      </a:cubicBezTo>
                      <a:cubicBezTo>
                        <a:pt x="1233157" y="1791898"/>
                        <a:pt x="1238816" y="1857552"/>
                        <a:pt x="1209386" y="1894907"/>
                      </a:cubicBezTo>
                      <a:cubicBezTo>
                        <a:pt x="1179956" y="1932262"/>
                        <a:pt x="1106381" y="1951505"/>
                        <a:pt x="1053180" y="1962825"/>
                      </a:cubicBezTo>
                      <a:cubicBezTo>
                        <a:pt x="999979" y="1974145"/>
                        <a:pt x="946778" y="1985464"/>
                        <a:pt x="890182" y="1962825"/>
                      </a:cubicBezTo>
                      <a:cubicBezTo>
                        <a:pt x="833586" y="1940186"/>
                        <a:pt x="775857" y="1865476"/>
                        <a:pt x="713601" y="1826989"/>
                      </a:cubicBezTo>
                      <a:cubicBezTo>
                        <a:pt x="651345" y="1788502"/>
                        <a:pt x="586825" y="1757939"/>
                        <a:pt x="516646" y="1731904"/>
                      </a:cubicBezTo>
                      <a:cubicBezTo>
                        <a:pt x="446467" y="1705869"/>
                        <a:pt x="351384" y="1693417"/>
                        <a:pt x="292524" y="1670778"/>
                      </a:cubicBezTo>
                      <a:cubicBezTo>
                        <a:pt x="233664" y="1648139"/>
                        <a:pt x="203101" y="1632292"/>
                        <a:pt x="163484" y="1596069"/>
                      </a:cubicBezTo>
                      <a:cubicBezTo>
                        <a:pt x="123867" y="1559846"/>
                        <a:pt x="81985" y="1513435"/>
                        <a:pt x="54819" y="1453441"/>
                      </a:cubicBezTo>
                      <a:cubicBezTo>
                        <a:pt x="27653" y="1393447"/>
                        <a:pt x="3882" y="1310813"/>
                        <a:pt x="486" y="1236104"/>
                      </a:cubicBezTo>
                      <a:cubicBezTo>
                        <a:pt x="-2910" y="1161395"/>
                        <a:pt x="11805" y="1067442"/>
                        <a:pt x="34444" y="1005184"/>
                      </a:cubicBezTo>
                      <a:cubicBezTo>
                        <a:pt x="57083" y="942926"/>
                        <a:pt x="101228" y="907834"/>
                        <a:pt x="136318" y="862556"/>
                      </a:cubicBezTo>
                      <a:cubicBezTo>
                        <a:pt x="171408" y="817278"/>
                        <a:pt x="216685" y="775396"/>
                        <a:pt x="244983" y="733513"/>
                      </a:cubicBezTo>
                      <a:cubicBezTo>
                        <a:pt x="273281" y="691630"/>
                        <a:pt x="281205" y="657670"/>
                        <a:pt x="306107" y="611260"/>
                      </a:cubicBezTo>
                      <a:cubicBezTo>
                        <a:pt x="331009" y="564850"/>
                        <a:pt x="336669" y="501460"/>
                        <a:pt x="394397" y="455050"/>
                      </a:cubicBezTo>
                      <a:cubicBezTo>
                        <a:pt x="452125" y="408639"/>
                        <a:pt x="580034" y="370152"/>
                        <a:pt x="652477" y="332797"/>
                      </a:cubicBezTo>
                      <a:cubicBezTo>
                        <a:pt x="724920" y="295442"/>
                        <a:pt x="771330" y="286387"/>
                        <a:pt x="829058" y="230921"/>
                      </a:cubicBezTo>
                      <a:cubicBezTo>
                        <a:pt x="886786" y="175455"/>
                        <a:pt x="998847" y="0"/>
                        <a:pt x="998847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1" name="Freihandform 15"/>
                <p:cNvSpPr/>
                <p:nvPr/>
              </p:nvSpPr>
              <p:spPr>
                <a:xfrm flipH="1">
                  <a:off x="1461043" y="2512288"/>
                  <a:ext cx="10639" cy="29545"/>
                </a:xfrm>
                <a:custGeom>
                  <a:avLst/>
                  <a:gdLst>
                    <a:gd name="connsiteX0" fmla="*/ 142623 w 149415"/>
                    <a:gd name="connsiteY0" fmla="*/ 414298 h 414298"/>
                    <a:gd name="connsiteX1" fmla="*/ 54333 w 149415"/>
                    <a:gd name="connsiteY1" fmla="*/ 393923 h 414298"/>
                    <a:gd name="connsiteX2" fmla="*/ 20375 w 149415"/>
                    <a:gd name="connsiteY2" fmla="*/ 326005 h 414298"/>
                    <a:gd name="connsiteX3" fmla="*/ 0 w 149415"/>
                    <a:gd name="connsiteY3" fmla="*/ 251295 h 414298"/>
                    <a:gd name="connsiteX4" fmla="*/ 0 w 149415"/>
                    <a:gd name="connsiteY4" fmla="*/ 196961 h 414298"/>
                    <a:gd name="connsiteX5" fmla="*/ 20375 w 149415"/>
                    <a:gd name="connsiteY5" fmla="*/ 142627 h 414298"/>
                    <a:gd name="connsiteX6" fmla="*/ 54333 w 149415"/>
                    <a:gd name="connsiteY6" fmla="*/ 67917 h 414298"/>
                    <a:gd name="connsiteX7" fmla="*/ 108666 w 149415"/>
                    <a:gd name="connsiteY7" fmla="*/ 33958 h 414298"/>
                    <a:gd name="connsiteX8" fmla="*/ 149415 w 149415"/>
                    <a:gd name="connsiteY8" fmla="*/ 0 h 414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9415" h="414298">
                      <a:moveTo>
                        <a:pt x="142623" y="414298"/>
                      </a:moveTo>
                      <a:cubicBezTo>
                        <a:pt x="108665" y="411468"/>
                        <a:pt x="74708" y="408639"/>
                        <a:pt x="54333" y="393923"/>
                      </a:cubicBezTo>
                      <a:cubicBezTo>
                        <a:pt x="33958" y="379207"/>
                        <a:pt x="29430" y="349776"/>
                        <a:pt x="20375" y="326005"/>
                      </a:cubicBezTo>
                      <a:cubicBezTo>
                        <a:pt x="11319" y="302234"/>
                        <a:pt x="3396" y="272802"/>
                        <a:pt x="0" y="251295"/>
                      </a:cubicBezTo>
                      <a:cubicBezTo>
                        <a:pt x="-3396" y="229788"/>
                        <a:pt x="-3396" y="215072"/>
                        <a:pt x="0" y="196961"/>
                      </a:cubicBezTo>
                      <a:cubicBezTo>
                        <a:pt x="3396" y="178850"/>
                        <a:pt x="11320" y="164134"/>
                        <a:pt x="20375" y="142627"/>
                      </a:cubicBezTo>
                      <a:cubicBezTo>
                        <a:pt x="29430" y="121120"/>
                        <a:pt x="39618" y="86028"/>
                        <a:pt x="54333" y="67917"/>
                      </a:cubicBezTo>
                      <a:cubicBezTo>
                        <a:pt x="69048" y="49806"/>
                        <a:pt x="92819" y="45277"/>
                        <a:pt x="108666" y="33958"/>
                      </a:cubicBezTo>
                      <a:cubicBezTo>
                        <a:pt x="124513" y="22638"/>
                        <a:pt x="149415" y="0"/>
                        <a:pt x="149415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188" name="Freeform 372">
              <a:extLst>
                <a:ext uri="{FF2B5EF4-FFF2-40B4-BE49-F238E27FC236}">
                  <a16:creationId xmlns:a16="http://schemas.microsoft.com/office/drawing/2014/main" xmlns="" id="{8D98D3E4-027D-3D4F-9DDA-75624714AFB4}"/>
                </a:ext>
              </a:extLst>
            </p:cNvPr>
            <p:cNvSpPr/>
            <p:nvPr/>
          </p:nvSpPr>
          <p:spPr>
            <a:xfrm>
              <a:off x="4513916" y="2329863"/>
              <a:ext cx="2358144" cy="2650798"/>
            </a:xfrm>
            <a:custGeom>
              <a:avLst/>
              <a:gdLst>
                <a:gd name="connsiteX0" fmla="*/ 0 w 1640179"/>
                <a:gd name="connsiteY0" fmla="*/ 0 h 1843731"/>
                <a:gd name="connsiteX1" fmla="*/ 434647 w 1640179"/>
                <a:gd name="connsiteY1" fmla="*/ 291132 h 1843731"/>
                <a:gd name="connsiteX2" fmla="*/ 471551 w 1640179"/>
                <a:gd name="connsiteY2" fmla="*/ 902099 h 1843731"/>
                <a:gd name="connsiteX3" fmla="*/ 643770 w 1640179"/>
                <a:gd name="connsiteY3" fmla="*/ 1435157 h 1843731"/>
                <a:gd name="connsiteX4" fmla="*/ 1295741 w 1640179"/>
                <a:gd name="connsiteY4" fmla="*/ 1800097 h 1843731"/>
                <a:gd name="connsiteX5" fmla="*/ 1640179 w 1640179"/>
                <a:gd name="connsiteY5" fmla="*/ 1837001 h 1843731"/>
                <a:gd name="connsiteX6" fmla="*/ 1640179 w 1640179"/>
                <a:gd name="connsiteY6" fmla="*/ 1837001 h 184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0179" h="1843731">
                  <a:moveTo>
                    <a:pt x="0" y="0"/>
                  </a:moveTo>
                  <a:cubicBezTo>
                    <a:pt x="178027" y="70391"/>
                    <a:pt x="356055" y="140782"/>
                    <a:pt x="434647" y="291132"/>
                  </a:cubicBezTo>
                  <a:cubicBezTo>
                    <a:pt x="513239" y="441482"/>
                    <a:pt x="436697" y="711428"/>
                    <a:pt x="471551" y="902099"/>
                  </a:cubicBezTo>
                  <a:cubicBezTo>
                    <a:pt x="506405" y="1092770"/>
                    <a:pt x="506405" y="1285491"/>
                    <a:pt x="643770" y="1435157"/>
                  </a:cubicBezTo>
                  <a:cubicBezTo>
                    <a:pt x="781135" y="1584823"/>
                    <a:pt x="1129673" y="1733123"/>
                    <a:pt x="1295741" y="1800097"/>
                  </a:cubicBezTo>
                  <a:cubicBezTo>
                    <a:pt x="1461809" y="1867071"/>
                    <a:pt x="1640179" y="1837001"/>
                    <a:pt x="1640179" y="1837001"/>
                  </a:cubicBezTo>
                  <a:lnTo>
                    <a:pt x="1640179" y="1837001"/>
                  </a:ln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endParaRPr lang="de-DE"/>
            </a:p>
          </p:txBody>
        </p:sp>
        <p:sp>
          <p:nvSpPr>
            <p:cNvPr id="189" name="Freeform 28">
              <a:extLst>
                <a:ext uri="{FF2B5EF4-FFF2-40B4-BE49-F238E27FC236}">
                  <a16:creationId xmlns:a16="http://schemas.microsoft.com/office/drawing/2014/main" xmlns="" id="{AC126E88-F99F-4F4B-807C-562A5083652E}"/>
                </a:ext>
              </a:extLst>
            </p:cNvPr>
            <p:cNvSpPr/>
            <p:nvPr/>
          </p:nvSpPr>
          <p:spPr>
            <a:xfrm>
              <a:off x="3293576" y="1203706"/>
              <a:ext cx="3596170" cy="3749593"/>
            </a:xfrm>
            <a:custGeom>
              <a:avLst/>
              <a:gdLst>
                <a:gd name="connsiteX0" fmla="*/ 0 w 2501273"/>
                <a:gd name="connsiteY0" fmla="*/ 524957 h 2607985"/>
                <a:gd name="connsiteX1" fmla="*/ 282931 w 2501273"/>
                <a:gd name="connsiteY1" fmla="*/ 205122 h 2607985"/>
                <a:gd name="connsiteX2" fmla="*/ 725779 w 2501273"/>
                <a:gd name="connsiteY2" fmla="*/ 16502 h 2607985"/>
                <a:gd name="connsiteX3" fmla="*/ 1152226 w 2501273"/>
                <a:gd name="connsiteY3" fmla="*/ 37004 h 2607985"/>
                <a:gd name="connsiteX4" fmla="*/ 1496663 w 2501273"/>
                <a:gd name="connsiteY4" fmla="*/ 258428 h 2607985"/>
                <a:gd name="connsiteX5" fmla="*/ 1709887 w 2501273"/>
                <a:gd name="connsiteY5" fmla="*/ 598765 h 2607985"/>
                <a:gd name="connsiteX6" fmla="*/ 1832900 w 2501273"/>
                <a:gd name="connsiteY6" fmla="*/ 959605 h 2607985"/>
                <a:gd name="connsiteX7" fmla="*/ 1865704 w 2501273"/>
                <a:gd name="connsiteY7" fmla="*/ 1476261 h 2607985"/>
                <a:gd name="connsiteX8" fmla="*/ 1906708 w 2501273"/>
                <a:gd name="connsiteY8" fmla="*/ 1705886 h 2607985"/>
                <a:gd name="connsiteX9" fmla="*/ 2013320 w 2501273"/>
                <a:gd name="connsiteY9" fmla="*/ 2013420 h 2607985"/>
                <a:gd name="connsiteX10" fmla="*/ 2160936 w 2501273"/>
                <a:gd name="connsiteY10" fmla="*/ 2247146 h 2607985"/>
                <a:gd name="connsiteX11" fmla="*/ 2501273 w 2501273"/>
                <a:gd name="connsiteY11" fmla="*/ 2607985 h 260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01273" h="2607985">
                  <a:moveTo>
                    <a:pt x="0" y="524957"/>
                  </a:moveTo>
                  <a:cubicBezTo>
                    <a:pt x="80984" y="407410"/>
                    <a:pt x="161968" y="289864"/>
                    <a:pt x="282931" y="205122"/>
                  </a:cubicBezTo>
                  <a:cubicBezTo>
                    <a:pt x="403894" y="120380"/>
                    <a:pt x="580897" y="44522"/>
                    <a:pt x="725779" y="16502"/>
                  </a:cubicBezTo>
                  <a:cubicBezTo>
                    <a:pt x="870662" y="-11518"/>
                    <a:pt x="1023745" y="-3317"/>
                    <a:pt x="1152226" y="37004"/>
                  </a:cubicBezTo>
                  <a:cubicBezTo>
                    <a:pt x="1280707" y="77325"/>
                    <a:pt x="1403720" y="164801"/>
                    <a:pt x="1496663" y="258428"/>
                  </a:cubicBezTo>
                  <a:cubicBezTo>
                    <a:pt x="1589606" y="352055"/>
                    <a:pt x="1653848" y="481902"/>
                    <a:pt x="1709887" y="598765"/>
                  </a:cubicBezTo>
                  <a:cubicBezTo>
                    <a:pt x="1765926" y="715628"/>
                    <a:pt x="1806931" y="813356"/>
                    <a:pt x="1832900" y="959605"/>
                  </a:cubicBezTo>
                  <a:cubicBezTo>
                    <a:pt x="1858869" y="1105854"/>
                    <a:pt x="1853403" y="1351881"/>
                    <a:pt x="1865704" y="1476261"/>
                  </a:cubicBezTo>
                  <a:cubicBezTo>
                    <a:pt x="1878005" y="1600641"/>
                    <a:pt x="1882105" y="1616360"/>
                    <a:pt x="1906708" y="1705886"/>
                  </a:cubicBezTo>
                  <a:cubicBezTo>
                    <a:pt x="1931311" y="1795412"/>
                    <a:pt x="1970949" y="1923210"/>
                    <a:pt x="2013320" y="2013420"/>
                  </a:cubicBezTo>
                  <a:cubicBezTo>
                    <a:pt x="2055691" y="2103630"/>
                    <a:pt x="2079611" y="2148052"/>
                    <a:pt x="2160936" y="2247146"/>
                  </a:cubicBezTo>
                  <a:cubicBezTo>
                    <a:pt x="2242261" y="2346240"/>
                    <a:pt x="2371767" y="2477112"/>
                    <a:pt x="2501273" y="2607985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/>
            </a:p>
          </p:txBody>
        </p:sp>
        <p:sp>
          <p:nvSpPr>
            <p:cNvPr id="190" name="Freeform 371">
              <a:extLst>
                <a:ext uri="{FF2B5EF4-FFF2-40B4-BE49-F238E27FC236}">
                  <a16:creationId xmlns:a16="http://schemas.microsoft.com/office/drawing/2014/main" xmlns="" id="{303A9503-083E-CC4E-BE36-3076F8C1962E}"/>
                </a:ext>
              </a:extLst>
            </p:cNvPr>
            <p:cNvSpPr/>
            <p:nvPr/>
          </p:nvSpPr>
          <p:spPr>
            <a:xfrm>
              <a:off x="3871322" y="1779459"/>
              <a:ext cx="3012529" cy="3185631"/>
            </a:xfrm>
            <a:custGeom>
              <a:avLst/>
              <a:gdLst>
                <a:gd name="connsiteX0" fmla="*/ 0 w 2095329"/>
                <a:gd name="connsiteY0" fmla="*/ 169604 h 2215728"/>
                <a:gd name="connsiteX1" fmla="*/ 393643 w 2095329"/>
                <a:gd name="connsiteY1" fmla="*/ 5586 h 2215728"/>
                <a:gd name="connsiteX2" fmla="*/ 787286 w 2095329"/>
                <a:gd name="connsiteY2" fmla="*/ 67093 h 2215728"/>
                <a:gd name="connsiteX3" fmla="*/ 1037413 w 2095329"/>
                <a:gd name="connsiteY3" fmla="*/ 341823 h 2215728"/>
                <a:gd name="connsiteX4" fmla="*/ 1172728 w 2095329"/>
                <a:gd name="connsiteY4" fmla="*/ 706763 h 2215728"/>
                <a:gd name="connsiteX5" fmla="*/ 1226034 w 2095329"/>
                <a:gd name="connsiteY5" fmla="*/ 1129109 h 2215728"/>
                <a:gd name="connsiteX6" fmla="*/ 1226034 w 2095329"/>
                <a:gd name="connsiteY6" fmla="*/ 1502250 h 2215728"/>
                <a:gd name="connsiteX7" fmla="*/ 1340846 w 2095329"/>
                <a:gd name="connsiteY7" fmla="*/ 1797482 h 2215728"/>
                <a:gd name="connsiteX8" fmla="*/ 1660681 w 2095329"/>
                <a:gd name="connsiteY8" fmla="*/ 2072212 h 2215728"/>
                <a:gd name="connsiteX9" fmla="*/ 2095329 w 2095329"/>
                <a:gd name="connsiteY9" fmla="*/ 2215728 h 22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329" h="2215728">
                  <a:moveTo>
                    <a:pt x="0" y="169604"/>
                  </a:moveTo>
                  <a:cubicBezTo>
                    <a:pt x="131214" y="96137"/>
                    <a:pt x="262429" y="22671"/>
                    <a:pt x="393643" y="5586"/>
                  </a:cubicBezTo>
                  <a:cubicBezTo>
                    <a:pt x="524857" y="-11499"/>
                    <a:pt x="679991" y="11054"/>
                    <a:pt x="787286" y="67093"/>
                  </a:cubicBezTo>
                  <a:cubicBezTo>
                    <a:pt x="894581" y="123132"/>
                    <a:pt x="973173" y="235211"/>
                    <a:pt x="1037413" y="341823"/>
                  </a:cubicBezTo>
                  <a:cubicBezTo>
                    <a:pt x="1101653" y="448435"/>
                    <a:pt x="1141291" y="575549"/>
                    <a:pt x="1172728" y="706763"/>
                  </a:cubicBezTo>
                  <a:cubicBezTo>
                    <a:pt x="1204165" y="837977"/>
                    <a:pt x="1217150" y="996528"/>
                    <a:pt x="1226034" y="1129109"/>
                  </a:cubicBezTo>
                  <a:cubicBezTo>
                    <a:pt x="1234918" y="1261690"/>
                    <a:pt x="1206899" y="1390855"/>
                    <a:pt x="1226034" y="1502250"/>
                  </a:cubicBezTo>
                  <a:cubicBezTo>
                    <a:pt x="1245169" y="1613645"/>
                    <a:pt x="1268405" y="1702488"/>
                    <a:pt x="1340846" y="1797482"/>
                  </a:cubicBezTo>
                  <a:cubicBezTo>
                    <a:pt x="1413287" y="1892476"/>
                    <a:pt x="1534934" y="2002504"/>
                    <a:pt x="1660681" y="2072212"/>
                  </a:cubicBezTo>
                  <a:cubicBezTo>
                    <a:pt x="1786428" y="2141920"/>
                    <a:pt x="1940878" y="2178824"/>
                    <a:pt x="2095329" y="2215728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de-DE"/>
            </a:p>
          </p:txBody>
        </p:sp>
        <p:grpSp>
          <p:nvGrpSpPr>
            <p:cNvPr id="191" name="Group 23">
              <a:extLst>
                <a:ext uri="{FF2B5EF4-FFF2-40B4-BE49-F238E27FC236}">
                  <a16:creationId xmlns:a16="http://schemas.microsoft.com/office/drawing/2014/main" xmlns="" id="{D3B4B0C6-383A-074D-B563-6B74BBE2E0E3}"/>
                </a:ext>
              </a:extLst>
            </p:cNvPr>
            <p:cNvGrpSpPr/>
            <p:nvPr/>
          </p:nvGrpSpPr>
          <p:grpSpPr>
            <a:xfrm>
              <a:off x="3145209" y="1804798"/>
              <a:ext cx="301648" cy="301651"/>
              <a:chOff x="3009044" y="1066117"/>
              <a:chExt cx="697493" cy="697499"/>
            </a:xfrm>
          </p:grpSpPr>
          <p:sp>
            <p:nvSpPr>
              <p:cNvPr id="234" name="Oval 2">
                <a:extLst>
                  <a:ext uri="{FF2B5EF4-FFF2-40B4-BE49-F238E27FC236}">
                    <a16:creationId xmlns:a16="http://schemas.microsoft.com/office/drawing/2014/main" xmlns="" id="{5D8F56C5-E590-244E-B899-29A861F38A4B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35" name="Oval 2">
                <a:extLst>
                  <a:ext uri="{FF2B5EF4-FFF2-40B4-BE49-F238E27FC236}">
                    <a16:creationId xmlns:a16="http://schemas.microsoft.com/office/drawing/2014/main" xmlns="" id="{FDAB7726-29EB-EA4A-AC81-C431C3CFFDCD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92" name="Group 309">
              <a:extLst>
                <a:ext uri="{FF2B5EF4-FFF2-40B4-BE49-F238E27FC236}">
                  <a16:creationId xmlns:a16="http://schemas.microsoft.com/office/drawing/2014/main" xmlns="" id="{F0EB07C7-7495-E243-8574-3FFC050C2351}"/>
                </a:ext>
              </a:extLst>
            </p:cNvPr>
            <p:cNvGrpSpPr/>
            <p:nvPr/>
          </p:nvGrpSpPr>
          <p:grpSpPr>
            <a:xfrm>
              <a:off x="3552973" y="1345943"/>
              <a:ext cx="301648" cy="301651"/>
              <a:chOff x="3009044" y="1066117"/>
              <a:chExt cx="697493" cy="697499"/>
            </a:xfrm>
          </p:grpSpPr>
          <p:sp>
            <p:nvSpPr>
              <p:cNvPr id="232" name="Oval 310">
                <a:extLst>
                  <a:ext uri="{FF2B5EF4-FFF2-40B4-BE49-F238E27FC236}">
                    <a16:creationId xmlns:a16="http://schemas.microsoft.com/office/drawing/2014/main" xmlns="" id="{9ADF2A12-BB7B-794C-AD97-A2C54406CAB3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33" name="Oval 2">
                <a:extLst>
                  <a:ext uri="{FF2B5EF4-FFF2-40B4-BE49-F238E27FC236}">
                    <a16:creationId xmlns:a16="http://schemas.microsoft.com/office/drawing/2014/main" xmlns="" id="{218E9DBA-B189-3A4F-947E-F96CEE276766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93" name="Group 321">
              <a:extLst>
                <a:ext uri="{FF2B5EF4-FFF2-40B4-BE49-F238E27FC236}">
                  <a16:creationId xmlns:a16="http://schemas.microsoft.com/office/drawing/2014/main" xmlns="" id="{99D5284A-E7A3-1F43-9F54-234B9F99F982}"/>
                </a:ext>
              </a:extLst>
            </p:cNvPr>
            <p:cNvGrpSpPr/>
            <p:nvPr/>
          </p:nvGrpSpPr>
          <p:grpSpPr>
            <a:xfrm>
              <a:off x="4189670" y="1074754"/>
              <a:ext cx="301648" cy="301651"/>
              <a:chOff x="3009044" y="1066117"/>
              <a:chExt cx="697493" cy="697499"/>
            </a:xfrm>
          </p:grpSpPr>
          <p:sp>
            <p:nvSpPr>
              <p:cNvPr id="230" name="Oval 323">
                <a:extLst>
                  <a:ext uri="{FF2B5EF4-FFF2-40B4-BE49-F238E27FC236}">
                    <a16:creationId xmlns:a16="http://schemas.microsoft.com/office/drawing/2014/main" xmlns="" id="{82A5B5F5-CC90-5B4F-9512-BD6CDFE8A9C1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31" name="Oval 2">
                <a:extLst>
                  <a:ext uri="{FF2B5EF4-FFF2-40B4-BE49-F238E27FC236}">
                    <a16:creationId xmlns:a16="http://schemas.microsoft.com/office/drawing/2014/main" xmlns="" id="{7F067EAB-EF33-9F40-860B-61E8D8A85F9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94" name="Group 326">
              <a:extLst>
                <a:ext uri="{FF2B5EF4-FFF2-40B4-BE49-F238E27FC236}">
                  <a16:creationId xmlns:a16="http://schemas.microsoft.com/office/drawing/2014/main" xmlns="" id="{9B00AE4F-0689-4541-A961-F84D862E2628}"/>
                </a:ext>
              </a:extLst>
            </p:cNvPr>
            <p:cNvGrpSpPr/>
            <p:nvPr/>
          </p:nvGrpSpPr>
          <p:grpSpPr>
            <a:xfrm>
              <a:off x="4796976" y="1104232"/>
              <a:ext cx="301648" cy="301651"/>
              <a:chOff x="3009044" y="1066117"/>
              <a:chExt cx="697493" cy="697499"/>
            </a:xfrm>
          </p:grpSpPr>
          <p:sp>
            <p:nvSpPr>
              <p:cNvPr id="228" name="Oval 333">
                <a:extLst>
                  <a:ext uri="{FF2B5EF4-FFF2-40B4-BE49-F238E27FC236}">
                    <a16:creationId xmlns:a16="http://schemas.microsoft.com/office/drawing/2014/main" xmlns="" id="{DB179556-66C5-C447-9281-ED230159FBF8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29" name="Oval 2">
                <a:extLst>
                  <a:ext uri="{FF2B5EF4-FFF2-40B4-BE49-F238E27FC236}">
                    <a16:creationId xmlns:a16="http://schemas.microsoft.com/office/drawing/2014/main" xmlns="" id="{AA1EA274-9187-2247-A16C-8E1BF4A1F6D2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95" name="Group 338">
              <a:extLst>
                <a:ext uri="{FF2B5EF4-FFF2-40B4-BE49-F238E27FC236}">
                  <a16:creationId xmlns:a16="http://schemas.microsoft.com/office/drawing/2014/main" xmlns="" id="{A374E512-28AA-534D-9880-43AA325CA290}"/>
                </a:ext>
              </a:extLst>
            </p:cNvPr>
            <p:cNvGrpSpPr/>
            <p:nvPr/>
          </p:nvGrpSpPr>
          <p:grpSpPr>
            <a:xfrm>
              <a:off x="3723938" y="1870630"/>
              <a:ext cx="301648" cy="301651"/>
              <a:chOff x="3009044" y="1066117"/>
              <a:chExt cx="697493" cy="697499"/>
            </a:xfrm>
          </p:grpSpPr>
          <p:sp>
            <p:nvSpPr>
              <p:cNvPr id="226" name="Oval 339">
                <a:extLst>
                  <a:ext uri="{FF2B5EF4-FFF2-40B4-BE49-F238E27FC236}">
                    <a16:creationId xmlns:a16="http://schemas.microsoft.com/office/drawing/2014/main" xmlns="" id="{D9E541C7-6F89-1F4C-9B13-ADB10E77560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27" name="Oval 2">
                <a:extLst>
                  <a:ext uri="{FF2B5EF4-FFF2-40B4-BE49-F238E27FC236}">
                    <a16:creationId xmlns:a16="http://schemas.microsoft.com/office/drawing/2014/main" xmlns="" id="{CE77D289-56D0-D844-8669-35237FB2D26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96" name="Group 341">
              <a:extLst>
                <a:ext uri="{FF2B5EF4-FFF2-40B4-BE49-F238E27FC236}">
                  <a16:creationId xmlns:a16="http://schemas.microsoft.com/office/drawing/2014/main" xmlns="" id="{B6C6455C-F7DA-3043-A885-6E09FF2D1971}"/>
                </a:ext>
              </a:extLst>
            </p:cNvPr>
            <p:cNvGrpSpPr/>
            <p:nvPr/>
          </p:nvGrpSpPr>
          <p:grpSpPr>
            <a:xfrm>
              <a:off x="4283997" y="1634816"/>
              <a:ext cx="301648" cy="301651"/>
              <a:chOff x="3009044" y="1066117"/>
              <a:chExt cx="697493" cy="697499"/>
            </a:xfrm>
          </p:grpSpPr>
          <p:sp>
            <p:nvSpPr>
              <p:cNvPr id="224" name="Oval 342">
                <a:extLst>
                  <a:ext uri="{FF2B5EF4-FFF2-40B4-BE49-F238E27FC236}">
                    <a16:creationId xmlns:a16="http://schemas.microsoft.com/office/drawing/2014/main" xmlns="" id="{367B9E92-0312-ED41-A651-B2DE7B265DA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25" name="Oval 2">
                <a:extLst>
                  <a:ext uri="{FF2B5EF4-FFF2-40B4-BE49-F238E27FC236}">
                    <a16:creationId xmlns:a16="http://schemas.microsoft.com/office/drawing/2014/main" xmlns="" id="{0EE9C2F0-0356-014A-8A1E-A535B2BF86E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97" name="Group 344">
              <a:extLst>
                <a:ext uri="{FF2B5EF4-FFF2-40B4-BE49-F238E27FC236}">
                  <a16:creationId xmlns:a16="http://schemas.microsoft.com/office/drawing/2014/main" xmlns="" id="{704B073F-16DB-8B44-B547-B44B54512BA1}"/>
                </a:ext>
              </a:extLst>
            </p:cNvPr>
            <p:cNvGrpSpPr/>
            <p:nvPr/>
          </p:nvGrpSpPr>
          <p:grpSpPr>
            <a:xfrm>
              <a:off x="4849951" y="1723245"/>
              <a:ext cx="301648" cy="301651"/>
              <a:chOff x="3009044" y="1066117"/>
              <a:chExt cx="697493" cy="697499"/>
            </a:xfrm>
          </p:grpSpPr>
          <p:sp>
            <p:nvSpPr>
              <p:cNvPr id="222" name="Oval 345">
                <a:extLst>
                  <a:ext uri="{FF2B5EF4-FFF2-40B4-BE49-F238E27FC236}">
                    <a16:creationId xmlns:a16="http://schemas.microsoft.com/office/drawing/2014/main" xmlns="" id="{4A4B72B7-F617-3F4B-B2AD-865907464F0E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23" name="Oval 2">
                <a:extLst>
                  <a:ext uri="{FF2B5EF4-FFF2-40B4-BE49-F238E27FC236}">
                    <a16:creationId xmlns:a16="http://schemas.microsoft.com/office/drawing/2014/main" xmlns="" id="{6915A090-FAE1-354B-A4FC-6432DA34E00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98" name="Group 347">
              <a:extLst>
                <a:ext uri="{FF2B5EF4-FFF2-40B4-BE49-F238E27FC236}">
                  <a16:creationId xmlns:a16="http://schemas.microsoft.com/office/drawing/2014/main" xmlns="" id="{FA288B67-31B6-A946-85CA-F7F44136AC7D}"/>
                </a:ext>
              </a:extLst>
            </p:cNvPr>
            <p:cNvGrpSpPr/>
            <p:nvPr/>
          </p:nvGrpSpPr>
          <p:grpSpPr>
            <a:xfrm>
              <a:off x="5292104" y="1422581"/>
              <a:ext cx="301648" cy="301651"/>
              <a:chOff x="3009044" y="1066117"/>
              <a:chExt cx="697493" cy="697499"/>
            </a:xfrm>
          </p:grpSpPr>
          <p:sp>
            <p:nvSpPr>
              <p:cNvPr id="220" name="Oval 348">
                <a:extLst>
                  <a:ext uri="{FF2B5EF4-FFF2-40B4-BE49-F238E27FC236}">
                    <a16:creationId xmlns:a16="http://schemas.microsoft.com/office/drawing/2014/main" xmlns="" id="{16F31111-8F3B-EF46-85EB-411A76521B8C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21" name="Oval 2">
                <a:extLst>
                  <a:ext uri="{FF2B5EF4-FFF2-40B4-BE49-F238E27FC236}">
                    <a16:creationId xmlns:a16="http://schemas.microsoft.com/office/drawing/2014/main" xmlns="" id="{C5A18B97-3EB8-D041-9DFD-8D84BDECFA4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99" name="Group 350">
              <a:extLst>
                <a:ext uri="{FF2B5EF4-FFF2-40B4-BE49-F238E27FC236}">
                  <a16:creationId xmlns:a16="http://schemas.microsoft.com/office/drawing/2014/main" xmlns="" id="{B5EC8068-1FE2-1E43-BE49-10419007D46D}"/>
                </a:ext>
              </a:extLst>
            </p:cNvPr>
            <p:cNvGrpSpPr/>
            <p:nvPr/>
          </p:nvGrpSpPr>
          <p:grpSpPr>
            <a:xfrm>
              <a:off x="5203673" y="2112339"/>
              <a:ext cx="301648" cy="301651"/>
              <a:chOff x="3009044" y="1066117"/>
              <a:chExt cx="697493" cy="697499"/>
            </a:xfrm>
          </p:grpSpPr>
          <p:sp>
            <p:nvSpPr>
              <p:cNvPr id="218" name="Oval 351">
                <a:extLst>
                  <a:ext uri="{FF2B5EF4-FFF2-40B4-BE49-F238E27FC236}">
                    <a16:creationId xmlns:a16="http://schemas.microsoft.com/office/drawing/2014/main" xmlns="" id="{40AFE7DB-9B50-0C4F-A0B6-F86D957DEEC9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19" name="Oval 2">
                <a:extLst>
                  <a:ext uri="{FF2B5EF4-FFF2-40B4-BE49-F238E27FC236}">
                    <a16:creationId xmlns:a16="http://schemas.microsoft.com/office/drawing/2014/main" xmlns="" id="{2B0C7DF4-C1F3-A940-91BF-5B873C535BB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00" name="Group 353">
              <a:extLst>
                <a:ext uri="{FF2B5EF4-FFF2-40B4-BE49-F238E27FC236}">
                  <a16:creationId xmlns:a16="http://schemas.microsoft.com/office/drawing/2014/main" xmlns="" id="{AC6ABF65-64EE-6D41-9926-E953D2647FE5}"/>
                </a:ext>
              </a:extLst>
            </p:cNvPr>
            <p:cNvGrpSpPr/>
            <p:nvPr/>
          </p:nvGrpSpPr>
          <p:grpSpPr>
            <a:xfrm>
              <a:off x="5598662" y="1906003"/>
              <a:ext cx="301648" cy="301651"/>
              <a:chOff x="3009044" y="1066117"/>
              <a:chExt cx="697493" cy="697499"/>
            </a:xfrm>
          </p:grpSpPr>
          <p:sp>
            <p:nvSpPr>
              <p:cNvPr id="216" name="Oval 354">
                <a:extLst>
                  <a:ext uri="{FF2B5EF4-FFF2-40B4-BE49-F238E27FC236}">
                    <a16:creationId xmlns:a16="http://schemas.microsoft.com/office/drawing/2014/main" xmlns="" id="{C043440B-FBEE-4648-BF79-443E732981CF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17" name="Oval 2">
                <a:extLst>
                  <a:ext uri="{FF2B5EF4-FFF2-40B4-BE49-F238E27FC236}">
                    <a16:creationId xmlns:a16="http://schemas.microsoft.com/office/drawing/2014/main" xmlns="" id="{3F977B39-A847-C149-BF29-EA83E5B716C1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01" name="Group 356">
              <a:extLst>
                <a:ext uri="{FF2B5EF4-FFF2-40B4-BE49-F238E27FC236}">
                  <a16:creationId xmlns:a16="http://schemas.microsoft.com/office/drawing/2014/main" xmlns="" id="{701C6415-6CEE-1648-BBBE-CA0DB94196A5}"/>
                </a:ext>
              </a:extLst>
            </p:cNvPr>
            <p:cNvGrpSpPr/>
            <p:nvPr/>
          </p:nvGrpSpPr>
          <p:grpSpPr>
            <a:xfrm>
              <a:off x="5404116" y="2637027"/>
              <a:ext cx="301648" cy="301651"/>
              <a:chOff x="3009044" y="1066117"/>
              <a:chExt cx="697493" cy="697499"/>
            </a:xfrm>
          </p:grpSpPr>
          <p:sp>
            <p:nvSpPr>
              <p:cNvPr id="214" name="Oval 357">
                <a:extLst>
                  <a:ext uri="{FF2B5EF4-FFF2-40B4-BE49-F238E27FC236}">
                    <a16:creationId xmlns:a16="http://schemas.microsoft.com/office/drawing/2014/main" xmlns="" id="{8C163460-13D6-8149-9E5E-A26F00DE031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15" name="Oval 2">
                <a:extLst>
                  <a:ext uri="{FF2B5EF4-FFF2-40B4-BE49-F238E27FC236}">
                    <a16:creationId xmlns:a16="http://schemas.microsoft.com/office/drawing/2014/main" xmlns="" id="{8EC858FA-893D-C244-834D-CC7BC10B8F25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02" name="Group 359">
              <a:extLst>
                <a:ext uri="{FF2B5EF4-FFF2-40B4-BE49-F238E27FC236}">
                  <a16:creationId xmlns:a16="http://schemas.microsoft.com/office/drawing/2014/main" xmlns="" id="{50A4EF5A-BE54-9546-82DD-6894F162F930}"/>
                </a:ext>
              </a:extLst>
            </p:cNvPr>
            <p:cNvGrpSpPr/>
            <p:nvPr/>
          </p:nvGrpSpPr>
          <p:grpSpPr>
            <a:xfrm>
              <a:off x="5769628" y="2430689"/>
              <a:ext cx="301648" cy="301651"/>
              <a:chOff x="3009044" y="1066117"/>
              <a:chExt cx="697493" cy="697499"/>
            </a:xfrm>
          </p:grpSpPr>
          <p:sp>
            <p:nvSpPr>
              <p:cNvPr id="212" name="Oval 360">
                <a:extLst>
                  <a:ext uri="{FF2B5EF4-FFF2-40B4-BE49-F238E27FC236}">
                    <a16:creationId xmlns:a16="http://schemas.microsoft.com/office/drawing/2014/main" xmlns="" id="{6516812C-D92E-F644-92F1-34D1AF97EF94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13" name="Oval 2">
                <a:extLst>
                  <a:ext uri="{FF2B5EF4-FFF2-40B4-BE49-F238E27FC236}">
                    <a16:creationId xmlns:a16="http://schemas.microsoft.com/office/drawing/2014/main" xmlns="" id="{9FEDAACC-5C13-A742-AAF7-939CA4D1558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03" name="Group 362">
              <a:extLst>
                <a:ext uri="{FF2B5EF4-FFF2-40B4-BE49-F238E27FC236}">
                  <a16:creationId xmlns:a16="http://schemas.microsoft.com/office/drawing/2014/main" xmlns="" id="{1C600939-160F-E44C-B676-5787B94DD803}"/>
                </a:ext>
              </a:extLst>
            </p:cNvPr>
            <p:cNvGrpSpPr/>
            <p:nvPr/>
          </p:nvGrpSpPr>
          <p:grpSpPr>
            <a:xfrm>
              <a:off x="5480755" y="3244249"/>
              <a:ext cx="301648" cy="301651"/>
              <a:chOff x="3009044" y="1066117"/>
              <a:chExt cx="697493" cy="697499"/>
            </a:xfrm>
          </p:grpSpPr>
          <p:sp>
            <p:nvSpPr>
              <p:cNvPr id="210" name="Oval 363">
                <a:extLst>
                  <a:ext uri="{FF2B5EF4-FFF2-40B4-BE49-F238E27FC236}">
                    <a16:creationId xmlns:a16="http://schemas.microsoft.com/office/drawing/2014/main" xmlns="" id="{37282DB2-A9C6-BD46-B0D2-F9ADEED1410A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11" name="Oval 2">
                <a:extLst>
                  <a:ext uri="{FF2B5EF4-FFF2-40B4-BE49-F238E27FC236}">
                    <a16:creationId xmlns:a16="http://schemas.microsoft.com/office/drawing/2014/main" xmlns="" id="{BDF54959-6091-1142-B8A3-ACE4743CD5A9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04" name="Group 365">
              <a:extLst>
                <a:ext uri="{FF2B5EF4-FFF2-40B4-BE49-F238E27FC236}">
                  <a16:creationId xmlns:a16="http://schemas.microsoft.com/office/drawing/2014/main" xmlns="" id="{4833B2E2-B2A8-454A-85F2-D23DA03C08B3}"/>
                </a:ext>
              </a:extLst>
            </p:cNvPr>
            <p:cNvGrpSpPr/>
            <p:nvPr/>
          </p:nvGrpSpPr>
          <p:grpSpPr>
            <a:xfrm>
              <a:off x="4361618" y="2184067"/>
              <a:ext cx="301648" cy="301651"/>
              <a:chOff x="3009044" y="1066117"/>
              <a:chExt cx="697493" cy="697499"/>
            </a:xfrm>
          </p:grpSpPr>
          <p:sp>
            <p:nvSpPr>
              <p:cNvPr id="208" name="Oval 366">
                <a:extLst>
                  <a:ext uri="{FF2B5EF4-FFF2-40B4-BE49-F238E27FC236}">
                    <a16:creationId xmlns:a16="http://schemas.microsoft.com/office/drawing/2014/main" xmlns="" id="{375361B7-0983-0640-96E9-8914F456E21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09" name="Oval 2">
                <a:extLst>
                  <a:ext uri="{FF2B5EF4-FFF2-40B4-BE49-F238E27FC236}">
                    <a16:creationId xmlns:a16="http://schemas.microsoft.com/office/drawing/2014/main" xmlns="" id="{A683EE51-24B0-A84D-AAD2-F258594E5D3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05" name="Group 368">
              <a:extLst>
                <a:ext uri="{FF2B5EF4-FFF2-40B4-BE49-F238E27FC236}">
                  <a16:creationId xmlns:a16="http://schemas.microsoft.com/office/drawing/2014/main" xmlns="" id="{BF25E8B0-32E9-FC4F-BE12-F80669009211}"/>
                </a:ext>
              </a:extLst>
            </p:cNvPr>
            <p:cNvGrpSpPr/>
            <p:nvPr/>
          </p:nvGrpSpPr>
          <p:grpSpPr>
            <a:xfrm>
              <a:off x="5039586" y="3461347"/>
              <a:ext cx="301648" cy="301651"/>
              <a:chOff x="3009044" y="1066117"/>
              <a:chExt cx="697493" cy="697499"/>
            </a:xfrm>
          </p:grpSpPr>
          <p:sp>
            <p:nvSpPr>
              <p:cNvPr id="206" name="Oval 369">
                <a:extLst>
                  <a:ext uri="{FF2B5EF4-FFF2-40B4-BE49-F238E27FC236}">
                    <a16:creationId xmlns:a16="http://schemas.microsoft.com/office/drawing/2014/main" xmlns="" id="{6A286BEF-3A19-6548-B670-5A3EDBD4CCE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07" name="Oval 2">
                <a:extLst>
                  <a:ext uri="{FF2B5EF4-FFF2-40B4-BE49-F238E27FC236}">
                    <a16:creationId xmlns:a16="http://schemas.microsoft.com/office/drawing/2014/main" xmlns="" id="{9C6AD8C7-D49B-8A48-B5C1-9D289636969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243" name="Rechteck 242"/>
          <p:cNvSpPr/>
          <p:nvPr/>
        </p:nvSpPr>
        <p:spPr>
          <a:xfrm>
            <a:off x="935555" y="5016132"/>
            <a:ext cx="6306334" cy="53405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44" name="Group 38">
            <a:extLst>
              <a:ext uri="{FF2B5EF4-FFF2-40B4-BE49-F238E27FC236}">
                <a16:creationId xmlns:a16="http://schemas.microsoft.com/office/drawing/2014/main" xmlns="" id="{C9F54263-E864-434B-A40B-4757988E115D}"/>
              </a:ext>
            </a:extLst>
          </p:cNvPr>
          <p:cNvGrpSpPr/>
          <p:nvPr/>
        </p:nvGrpSpPr>
        <p:grpSpPr>
          <a:xfrm flipH="1">
            <a:off x="175234" y="5007929"/>
            <a:ext cx="537772" cy="540193"/>
            <a:chOff x="2711450" y="966950"/>
            <a:chExt cx="4178296" cy="4197107"/>
          </a:xfrm>
        </p:grpSpPr>
        <p:grpSp>
          <p:nvGrpSpPr>
            <p:cNvPr id="245" name="Group 2">
              <a:extLst>
                <a:ext uri="{FF2B5EF4-FFF2-40B4-BE49-F238E27FC236}">
                  <a16:creationId xmlns:a16="http://schemas.microsoft.com/office/drawing/2014/main" xmlns="" id="{52BF6B97-749C-1945-A79D-1728145C94DE}"/>
                </a:ext>
              </a:extLst>
            </p:cNvPr>
            <p:cNvGrpSpPr/>
            <p:nvPr/>
          </p:nvGrpSpPr>
          <p:grpSpPr>
            <a:xfrm>
              <a:off x="2711450" y="966950"/>
              <a:ext cx="4169276" cy="4197107"/>
              <a:chOff x="1014903" y="1952464"/>
              <a:chExt cx="1035293" cy="1042204"/>
            </a:xfrm>
          </p:grpSpPr>
          <p:sp>
            <p:nvSpPr>
              <p:cNvPr id="294" name="Freihandform 32"/>
              <p:cNvSpPr/>
              <p:nvPr/>
            </p:nvSpPr>
            <p:spPr>
              <a:xfrm flipH="1">
                <a:off x="1014903" y="1952464"/>
                <a:ext cx="1035293" cy="1042204"/>
              </a:xfrm>
              <a:custGeom>
                <a:avLst/>
                <a:gdLst>
                  <a:gd name="connsiteX0" fmla="*/ 0 w 3262006"/>
                  <a:gd name="connsiteY0" fmla="*/ 3181607 h 3329774"/>
                  <a:gd name="connsiteX1" fmla="*/ 431800 w 3262006"/>
                  <a:gd name="connsiteY1" fmla="*/ 2682074 h 3329774"/>
                  <a:gd name="connsiteX2" fmla="*/ 563033 w 3262006"/>
                  <a:gd name="connsiteY2" fmla="*/ 2542374 h 3329774"/>
                  <a:gd name="connsiteX3" fmla="*/ 630766 w 3262006"/>
                  <a:gd name="connsiteY3" fmla="*/ 2415374 h 3329774"/>
                  <a:gd name="connsiteX4" fmla="*/ 664633 w 3262006"/>
                  <a:gd name="connsiteY4" fmla="*/ 2305307 h 3329774"/>
                  <a:gd name="connsiteX5" fmla="*/ 690033 w 3262006"/>
                  <a:gd name="connsiteY5" fmla="*/ 2165607 h 3329774"/>
                  <a:gd name="connsiteX6" fmla="*/ 677333 w 3262006"/>
                  <a:gd name="connsiteY6" fmla="*/ 1996274 h 3329774"/>
                  <a:gd name="connsiteX7" fmla="*/ 579966 w 3262006"/>
                  <a:gd name="connsiteY7" fmla="*/ 1666074 h 3329774"/>
                  <a:gd name="connsiteX8" fmla="*/ 529166 w 3262006"/>
                  <a:gd name="connsiteY8" fmla="*/ 1407840 h 3329774"/>
                  <a:gd name="connsiteX9" fmla="*/ 541866 w 3262006"/>
                  <a:gd name="connsiteY9" fmla="*/ 1191940 h 3329774"/>
                  <a:gd name="connsiteX10" fmla="*/ 567266 w 3262006"/>
                  <a:gd name="connsiteY10" fmla="*/ 908307 h 3329774"/>
                  <a:gd name="connsiteX11" fmla="*/ 651933 w 3262006"/>
                  <a:gd name="connsiteY11" fmla="*/ 658540 h 3329774"/>
                  <a:gd name="connsiteX12" fmla="*/ 770466 w 3262006"/>
                  <a:gd name="connsiteY12" fmla="*/ 472274 h 3329774"/>
                  <a:gd name="connsiteX13" fmla="*/ 880533 w 3262006"/>
                  <a:gd name="connsiteY13" fmla="*/ 357974 h 3329774"/>
                  <a:gd name="connsiteX14" fmla="*/ 1155700 w 3262006"/>
                  <a:gd name="connsiteY14" fmla="*/ 146307 h 3329774"/>
                  <a:gd name="connsiteX15" fmla="*/ 1308100 w 3262006"/>
                  <a:gd name="connsiteY15" fmla="*/ 74340 h 3329774"/>
                  <a:gd name="connsiteX16" fmla="*/ 1477433 w 3262006"/>
                  <a:gd name="connsiteY16" fmla="*/ 27774 h 3329774"/>
                  <a:gd name="connsiteX17" fmla="*/ 1625600 w 3262006"/>
                  <a:gd name="connsiteY17" fmla="*/ 6607 h 3329774"/>
                  <a:gd name="connsiteX18" fmla="*/ 1828800 w 3262006"/>
                  <a:gd name="connsiteY18" fmla="*/ 2374 h 3329774"/>
                  <a:gd name="connsiteX19" fmla="*/ 2053166 w 3262006"/>
                  <a:gd name="connsiteY19" fmla="*/ 40474 h 3329774"/>
                  <a:gd name="connsiteX20" fmla="*/ 2345266 w 3262006"/>
                  <a:gd name="connsiteY20" fmla="*/ 142074 h 3329774"/>
                  <a:gd name="connsiteX21" fmla="*/ 2552700 w 3262006"/>
                  <a:gd name="connsiteY21" fmla="*/ 260607 h 3329774"/>
                  <a:gd name="connsiteX22" fmla="*/ 2688166 w 3262006"/>
                  <a:gd name="connsiteY22" fmla="*/ 353740 h 3329774"/>
                  <a:gd name="connsiteX23" fmla="*/ 2823633 w 3262006"/>
                  <a:gd name="connsiteY23" fmla="*/ 459574 h 3329774"/>
                  <a:gd name="connsiteX24" fmla="*/ 2988733 w 3262006"/>
                  <a:gd name="connsiteY24" fmla="*/ 637374 h 3329774"/>
                  <a:gd name="connsiteX25" fmla="*/ 3090333 w 3262006"/>
                  <a:gd name="connsiteY25" fmla="*/ 794007 h 3329774"/>
                  <a:gd name="connsiteX26" fmla="*/ 3145366 w 3262006"/>
                  <a:gd name="connsiteY26" fmla="*/ 946407 h 3329774"/>
                  <a:gd name="connsiteX27" fmla="*/ 3162300 w 3262006"/>
                  <a:gd name="connsiteY27" fmla="*/ 1149607 h 3329774"/>
                  <a:gd name="connsiteX28" fmla="*/ 3170766 w 3262006"/>
                  <a:gd name="connsiteY28" fmla="*/ 1285074 h 3329774"/>
                  <a:gd name="connsiteX29" fmla="*/ 3179233 w 3262006"/>
                  <a:gd name="connsiteY29" fmla="*/ 1458640 h 3329774"/>
                  <a:gd name="connsiteX30" fmla="*/ 3170766 w 3262006"/>
                  <a:gd name="connsiteY30" fmla="*/ 1606807 h 3329774"/>
                  <a:gd name="connsiteX31" fmla="*/ 3077633 w 3262006"/>
                  <a:gd name="connsiteY31" fmla="*/ 1716874 h 3329774"/>
                  <a:gd name="connsiteX32" fmla="*/ 3136900 w 3262006"/>
                  <a:gd name="connsiteY32" fmla="*/ 1903140 h 3329774"/>
                  <a:gd name="connsiteX33" fmla="*/ 3179233 w 3262006"/>
                  <a:gd name="connsiteY33" fmla="*/ 2051307 h 3329774"/>
                  <a:gd name="connsiteX34" fmla="*/ 3238500 w 3262006"/>
                  <a:gd name="connsiteY34" fmla="*/ 2131740 h 3329774"/>
                  <a:gd name="connsiteX35" fmla="*/ 3259666 w 3262006"/>
                  <a:gd name="connsiteY35" fmla="*/ 2229107 h 3329774"/>
                  <a:gd name="connsiteX36" fmla="*/ 3187700 w 3262006"/>
                  <a:gd name="connsiteY36" fmla="*/ 2318007 h 3329774"/>
                  <a:gd name="connsiteX37" fmla="*/ 3035300 w 3262006"/>
                  <a:gd name="connsiteY37" fmla="*/ 2347640 h 3329774"/>
                  <a:gd name="connsiteX38" fmla="*/ 3018366 w 3262006"/>
                  <a:gd name="connsiteY38" fmla="*/ 2428074 h 3329774"/>
                  <a:gd name="connsiteX39" fmla="*/ 3031066 w 3262006"/>
                  <a:gd name="connsiteY39" fmla="*/ 2491574 h 3329774"/>
                  <a:gd name="connsiteX40" fmla="*/ 3009900 w 3262006"/>
                  <a:gd name="connsiteY40" fmla="*/ 2576240 h 3329774"/>
                  <a:gd name="connsiteX41" fmla="*/ 2963333 w 3262006"/>
                  <a:gd name="connsiteY41" fmla="*/ 2593174 h 3329774"/>
                  <a:gd name="connsiteX42" fmla="*/ 2950633 w 3262006"/>
                  <a:gd name="connsiteY42" fmla="*/ 2618574 h 3329774"/>
                  <a:gd name="connsiteX43" fmla="*/ 2971800 w 3262006"/>
                  <a:gd name="connsiteY43" fmla="*/ 2652440 h 3329774"/>
                  <a:gd name="connsiteX44" fmla="*/ 2984500 w 3262006"/>
                  <a:gd name="connsiteY44" fmla="*/ 2703240 h 3329774"/>
                  <a:gd name="connsiteX45" fmla="*/ 2967566 w 3262006"/>
                  <a:gd name="connsiteY45" fmla="*/ 2745574 h 3329774"/>
                  <a:gd name="connsiteX46" fmla="*/ 2899833 w 3262006"/>
                  <a:gd name="connsiteY46" fmla="*/ 2792140 h 3329774"/>
                  <a:gd name="connsiteX47" fmla="*/ 2819400 w 3262006"/>
                  <a:gd name="connsiteY47" fmla="*/ 2897974 h 3329774"/>
                  <a:gd name="connsiteX48" fmla="*/ 2832100 w 3262006"/>
                  <a:gd name="connsiteY48" fmla="*/ 3012274 h 3329774"/>
                  <a:gd name="connsiteX49" fmla="*/ 2806700 w 3262006"/>
                  <a:gd name="connsiteY49" fmla="*/ 3135040 h 3329774"/>
                  <a:gd name="connsiteX50" fmla="*/ 2751666 w 3262006"/>
                  <a:gd name="connsiteY50" fmla="*/ 3190074 h 3329774"/>
                  <a:gd name="connsiteX51" fmla="*/ 2628900 w 3262006"/>
                  <a:gd name="connsiteY51" fmla="*/ 3207007 h 3329774"/>
                  <a:gd name="connsiteX52" fmla="*/ 2400300 w 3262006"/>
                  <a:gd name="connsiteY52" fmla="*/ 3156207 h 3329774"/>
                  <a:gd name="connsiteX53" fmla="*/ 2222500 w 3262006"/>
                  <a:gd name="connsiteY53" fmla="*/ 3105407 h 3329774"/>
                  <a:gd name="connsiteX54" fmla="*/ 2108200 w 3262006"/>
                  <a:gd name="connsiteY54" fmla="*/ 3160440 h 3329774"/>
                  <a:gd name="connsiteX55" fmla="*/ 2053166 w 3262006"/>
                  <a:gd name="connsiteY55" fmla="*/ 3257807 h 3329774"/>
                  <a:gd name="connsiteX56" fmla="*/ 2057400 w 3262006"/>
                  <a:gd name="connsiteY56" fmla="*/ 3329774 h 3329774"/>
                  <a:gd name="connsiteX0" fmla="*/ 0 w 3312806"/>
                  <a:gd name="connsiteY0" fmla="*/ 3325541 h 3329774"/>
                  <a:gd name="connsiteX1" fmla="*/ 482600 w 3312806"/>
                  <a:gd name="connsiteY1" fmla="*/ 2682074 h 3329774"/>
                  <a:gd name="connsiteX2" fmla="*/ 613833 w 3312806"/>
                  <a:gd name="connsiteY2" fmla="*/ 2542374 h 3329774"/>
                  <a:gd name="connsiteX3" fmla="*/ 681566 w 3312806"/>
                  <a:gd name="connsiteY3" fmla="*/ 2415374 h 3329774"/>
                  <a:gd name="connsiteX4" fmla="*/ 715433 w 3312806"/>
                  <a:gd name="connsiteY4" fmla="*/ 2305307 h 3329774"/>
                  <a:gd name="connsiteX5" fmla="*/ 740833 w 3312806"/>
                  <a:gd name="connsiteY5" fmla="*/ 2165607 h 3329774"/>
                  <a:gd name="connsiteX6" fmla="*/ 728133 w 3312806"/>
                  <a:gd name="connsiteY6" fmla="*/ 1996274 h 3329774"/>
                  <a:gd name="connsiteX7" fmla="*/ 630766 w 3312806"/>
                  <a:gd name="connsiteY7" fmla="*/ 1666074 h 3329774"/>
                  <a:gd name="connsiteX8" fmla="*/ 579966 w 3312806"/>
                  <a:gd name="connsiteY8" fmla="*/ 1407840 h 3329774"/>
                  <a:gd name="connsiteX9" fmla="*/ 592666 w 3312806"/>
                  <a:gd name="connsiteY9" fmla="*/ 1191940 h 3329774"/>
                  <a:gd name="connsiteX10" fmla="*/ 618066 w 3312806"/>
                  <a:gd name="connsiteY10" fmla="*/ 908307 h 3329774"/>
                  <a:gd name="connsiteX11" fmla="*/ 702733 w 3312806"/>
                  <a:gd name="connsiteY11" fmla="*/ 658540 h 3329774"/>
                  <a:gd name="connsiteX12" fmla="*/ 821266 w 3312806"/>
                  <a:gd name="connsiteY12" fmla="*/ 472274 h 3329774"/>
                  <a:gd name="connsiteX13" fmla="*/ 931333 w 3312806"/>
                  <a:gd name="connsiteY13" fmla="*/ 357974 h 3329774"/>
                  <a:gd name="connsiteX14" fmla="*/ 1206500 w 3312806"/>
                  <a:gd name="connsiteY14" fmla="*/ 146307 h 3329774"/>
                  <a:gd name="connsiteX15" fmla="*/ 1358900 w 3312806"/>
                  <a:gd name="connsiteY15" fmla="*/ 74340 h 3329774"/>
                  <a:gd name="connsiteX16" fmla="*/ 1528233 w 3312806"/>
                  <a:gd name="connsiteY16" fmla="*/ 27774 h 3329774"/>
                  <a:gd name="connsiteX17" fmla="*/ 1676400 w 3312806"/>
                  <a:gd name="connsiteY17" fmla="*/ 6607 h 3329774"/>
                  <a:gd name="connsiteX18" fmla="*/ 1879600 w 3312806"/>
                  <a:gd name="connsiteY18" fmla="*/ 2374 h 3329774"/>
                  <a:gd name="connsiteX19" fmla="*/ 2103966 w 3312806"/>
                  <a:gd name="connsiteY19" fmla="*/ 40474 h 3329774"/>
                  <a:gd name="connsiteX20" fmla="*/ 2396066 w 3312806"/>
                  <a:gd name="connsiteY20" fmla="*/ 142074 h 3329774"/>
                  <a:gd name="connsiteX21" fmla="*/ 2603500 w 3312806"/>
                  <a:gd name="connsiteY21" fmla="*/ 260607 h 3329774"/>
                  <a:gd name="connsiteX22" fmla="*/ 2738966 w 3312806"/>
                  <a:gd name="connsiteY22" fmla="*/ 353740 h 3329774"/>
                  <a:gd name="connsiteX23" fmla="*/ 2874433 w 3312806"/>
                  <a:gd name="connsiteY23" fmla="*/ 459574 h 3329774"/>
                  <a:gd name="connsiteX24" fmla="*/ 3039533 w 3312806"/>
                  <a:gd name="connsiteY24" fmla="*/ 637374 h 3329774"/>
                  <a:gd name="connsiteX25" fmla="*/ 3141133 w 3312806"/>
                  <a:gd name="connsiteY25" fmla="*/ 794007 h 3329774"/>
                  <a:gd name="connsiteX26" fmla="*/ 3196166 w 3312806"/>
                  <a:gd name="connsiteY26" fmla="*/ 946407 h 3329774"/>
                  <a:gd name="connsiteX27" fmla="*/ 3213100 w 3312806"/>
                  <a:gd name="connsiteY27" fmla="*/ 1149607 h 3329774"/>
                  <a:gd name="connsiteX28" fmla="*/ 3221566 w 3312806"/>
                  <a:gd name="connsiteY28" fmla="*/ 1285074 h 3329774"/>
                  <a:gd name="connsiteX29" fmla="*/ 3230033 w 3312806"/>
                  <a:gd name="connsiteY29" fmla="*/ 1458640 h 3329774"/>
                  <a:gd name="connsiteX30" fmla="*/ 3221566 w 3312806"/>
                  <a:gd name="connsiteY30" fmla="*/ 1606807 h 3329774"/>
                  <a:gd name="connsiteX31" fmla="*/ 3128433 w 3312806"/>
                  <a:gd name="connsiteY31" fmla="*/ 1716874 h 3329774"/>
                  <a:gd name="connsiteX32" fmla="*/ 3187700 w 3312806"/>
                  <a:gd name="connsiteY32" fmla="*/ 1903140 h 3329774"/>
                  <a:gd name="connsiteX33" fmla="*/ 3230033 w 3312806"/>
                  <a:gd name="connsiteY33" fmla="*/ 2051307 h 3329774"/>
                  <a:gd name="connsiteX34" fmla="*/ 3289300 w 3312806"/>
                  <a:gd name="connsiteY34" fmla="*/ 2131740 h 3329774"/>
                  <a:gd name="connsiteX35" fmla="*/ 3310466 w 3312806"/>
                  <a:gd name="connsiteY35" fmla="*/ 2229107 h 3329774"/>
                  <a:gd name="connsiteX36" fmla="*/ 3238500 w 3312806"/>
                  <a:gd name="connsiteY36" fmla="*/ 2318007 h 3329774"/>
                  <a:gd name="connsiteX37" fmla="*/ 3086100 w 3312806"/>
                  <a:gd name="connsiteY37" fmla="*/ 2347640 h 3329774"/>
                  <a:gd name="connsiteX38" fmla="*/ 3069166 w 3312806"/>
                  <a:gd name="connsiteY38" fmla="*/ 2428074 h 3329774"/>
                  <a:gd name="connsiteX39" fmla="*/ 3081866 w 3312806"/>
                  <a:gd name="connsiteY39" fmla="*/ 2491574 h 3329774"/>
                  <a:gd name="connsiteX40" fmla="*/ 3060700 w 3312806"/>
                  <a:gd name="connsiteY40" fmla="*/ 2576240 h 3329774"/>
                  <a:gd name="connsiteX41" fmla="*/ 3014133 w 3312806"/>
                  <a:gd name="connsiteY41" fmla="*/ 2593174 h 3329774"/>
                  <a:gd name="connsiteX42" fmla="*/ 3001433 w 3312806"/>
                  <a:gd name="connsiteY42" fmla="*/ 2618574 h 3329774"/>
                  <a:gd name="connsiteX43" fmla="*/ 3022600 w 3312806"/>
                  <a:gd name="connsiteY43" fmla="*/ 2652440 h 3329774"/>
                  <a:gd name="connsiteX44" fmla="*/ 3035300 w 3312806"/>
                  <a:gd name="connsiteY44" fmla="*/ 2703240 h 3329774"/>
                  <a:gd name="connsiteX45" fmla="*/ 3018366 w 3312806"/>
                  <a:gd name="connsiteY45" fmla="*/ 2745574 h 3329774"/>
                  <a:gd name="connsiteX46" fmla="*/ 2950633 w 3312806"/>
                  <a:gd name="connsiteY46" fmla="*/ 2792140 h 3329774"/>
                  <a:gd name="connsiteX47" fmla="*/ 2870200 w 3312806"/>
                  <a:gd name="connsiteY47" fmla="*/ 2897974 h 3329774"/>
                  <a:gd name="connsiteX48" fmla="*/ 2882900 w 3312806"/>
                  <a:gd name="connsiteY48" fmla="*/ 3012274 h 3329774"/>
                  <a:gd name="connsiteX49" fmla="*/ 2857500 w 3312806"/>
                  <a:gd name="connsiteY49" fmla="*/ 3135040 h 3329774"/>
                  <a:gd name="connsiteX50" fmla="*/ 2802466 w 3312806"/>
                  <a:gd name="connsiteY50" fmla="*/ 3190074 h 3329774"/>
                  <a:gd name="connsiteX51" fmla="*/ 2679700 w 3312806"/>
                  <a:gd name="connsiteY51" fmla="*/ 3207007 h 3329774"/>
                  <a:gd name="connsiteX52" fmla="*/ 2451100 w 3312806"/>
                  <a:gd name="connsiteY52" fmla="*/ 3156207 h 3329774"/>
                  <a:gd name="connsiteX53" fmla="*/ 2273300 w 3312806"/>
                  <a:gd name="connsiteY53" fmla="*/ 3105407 h 3329774"/>
                  <a:gd name="connsiteX54" fmla="*/ 2159000 w 3312806"/>
                  <a:gd name="connsiteY54" fmla="*/ 3160440 h 3329774"/>
                  <a:gd name="connsiteX55" fmla="*/ 2103966 w 3312806"/>
                  <a:gd name="connsiteY55" fmla="*/ 3257807 h 3329774"/>
                  <a:gd name="connsiteX56" fmla="*/ 2108200 w 3312806"/>
                  <a:gd name="connsiteY56" fmla="*/ 3329774 h 3329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3312806" h="3329774">
                    <a:moveTo>
                      <a:pt x="0" y="3325541"/>
                    </a:moveTo>
                    <a:cubicBezTo>
                      <a:pt x="160867" y="3111052"/>
                      <a:pt x="380294" y="2812602"/>
                      <a:pt x="482600" y="2682074"/>
                    </a:cubicBezTo>
                    <a:cubicBezTo>
                      <a:pt x="584906" y="2551546"/>
                      <a:pt x="580672" y="2586824"/>
                      <a:pt x="613833" y="2542374"/>
                    </a:cubicBezTo>
                    <a:cubicBezTo>
                      <a:pt x="646994" y="2497924"/>
                      <a:pt x="664633" y="2454885"/>
                      <a:pt x="681566" y="2415374"/>
                    </a:cubicBezTo>
                    <a:cubicBezTo>
                      <a:pt x="698499" y="2375863"/>
                      <a:pt x="705555" y="2346935"/>
                      <a:pt x="715433" y="2305307"/>
                    </a:cubicBezTo>
                    <a:cubicBezTo>
                      <a:pt x="725311" y="2263679"/>
                      <a:pt x="738716" y="2217112"/>
                      <a:pt x="740833" y="2165607"/>
                    </a:cubicBezTo>
                    <a:cubicBezTo>
                      <a:pt x="742950" y="2114102"/>
                      <a:pt x="746477" y="2079529"/>
                      <a:pt x="728133" y="1996274"/>
                    </a:cubicBezTo>
                    <a:cubicBezTo>
                      <a:pt x="709789" y="1913019"/>
                      <a:pt x="655460" y="1764146"/>
                      <a:pt x="630766" y="1666074"/>
                    </a:cubicBezTo>
                    <a:cubicBezTo>
                      <a:pt x="606072" y="1568002"/>
                      <a:pt x="586316" y="1486862"/>
                      <a:pt x="579966" y="1407840"/>
                    </a:cubicBezTo>
                    <a:cubicBezTo>
                      <a:pt x="573616" y="1328818"/>
                      <a:pt x="586316" y="1275195"/>
                      <a:pt x="592666" y="1191940"/>
                    </a:cubicBezTo>
                    <a:cubicBezTo>
                      <a:pt x="599016" y="1108685"/>
                      <a:pt x="599722" y="997207"/>
                      <a:pt x="618066" y="908307"/>
                    </a:cubicBezTo>
                    <a:cubicBezTo>
                      <a:pt x="636410" y="819407"/>
                      <a:pt x="668866" y="731212"/>
                      <a:pt x="702733" y="658540"/>
                    </a:cubicBezTo>
                    <a:cubicBezTo>
                      <a:pt x="736600" y="585868"/>
                      <a:pt x="783166" y="522368"/>
                      <a:pt x="821266" y="472274"/>
                    </a:cubicBezTo>
                    <a:cubicBezTo>
                      <a:pt x="859366" y="422180"/>
                      <a:pt x="867127" y="412302"/>
                      <a:pt x="931333" y="357974"/>
                    </a:cubicBezTo>
                    <a:cubicBezTo>
                      <a:pt x="995539" y="303646"/>
                      <a:pt x="1135239" y="193579"/>
                      <a:pt x="1206500" y="146307"/>
                    </a:cubicBezTo>
                    <a:cubicBezTo>
                      <a:pt x="1277761" y="99035"/>
                      <a:pt x="1305278" y="94095"/>
                      <a:pt x="1358900" y="74340"/>
                    </a:cubicBezTo>
                    <a:cubicBezTo>
                      <a:pt x="1412522" y="54585"/>
                      <a:pt x="1475316" y="39063"/>
                      <a:pt x="1528233" y="27774"/>
                    </a:cubicBezTo>
                    <a:cubicBezTo>
                      <a:pt x="1581150" y="16485"/>
                      <a:pt x="1617839" y="10840"/>
                      <a:pt x="1676400" y="6607"/>
                    </a:cubicBezTo>
                    <a:cubicBezTo>
                      <a:pt x="1734961" y="2374"/>
                      <a:pt x="1808339" y="-3270"/>
                      <a:pt x="1879600" y="2374"/>
                    </a:cubicBezTo>
                    <a:cubicBezTo>
                      <a:pt x="1950861" y="8018"/>
                      <a:pt x="2017888" y="17191"/>
                      <a:pt x="2103966" y="40474"/>
                    </a:cubicBezTo>
                    <a:cubicBezTo>
                      <a:pt x="2190044" y="63757"/>
                      <a:pt x="2312810" y="105385"/>
                      <a:pt x="2396066" y="142074"/>
                    </a:cubicBezTo>
                    <a:cubicBezTo>
                      <a:pt x="2479322" y="178763"/>
                      <a:pt x="2546350" y="225329"/>
                      <a:pt x="2603500" y="260607"/>
                    </a:cubicBezTo>
                    <a:cubicBezTo>
                      <a:pt x="2660650" y="295885"/>
                      <a:pt x="2693811" y="320579"/>
                      <a:pt x="2738966" y="353740"/>
                    </a:cubicBezTo>
                    <a:cubicBezTo>
                      <a:pt x="2784122" y="386901"/>
                      <a:pt x="2824339" y="412302"/>
                      <a:pt x="2874433" y="459574"/>
                    </a:cubicBezTo>
                    <a:cubicBezTo>
                      <a:pt x="2924527" y="506846"/>
                      <a:pt x="2995083" y="581635"/>
                      <a:pt x="3039533" y="637374"/>
                    </a:cubicBezTo>
                    <a:cubicBezTo>
                      <a:pt x="3083983" y="693113"/>
                      <a:pt x="3115028" y="742501"/>
                      <a:pt x="3141133" y="794007"/>
                    </a:cubicBezTo>
                    <a:cubicBezTo>
                      <a:pt x="3167239" y="845512"/>
                      <a:pt x="3184171" y="887140"/>
                      <a:pt x="3196166" y="946407"/>
                    </a:cubicBezTo>
                    <a:cubicBezTo>
                      <a:pt x="3208161" y="1005674"/>
                      <a:pt x="3208867" y="1093162"/>
                      <a:pt x="3213100" y="1149607"/>
                    </a:cubicBezTo>
                    <a:cubicBezTo>
                      <a:pt x="3217333" y="1206052"/>
                      <a:pt x="3218744" y="1233568"/>
                      <a:pt x="3221566" y="1285074"/>
                    </a:cubicBezTo>
                    <a:cubicBezTo>
                      <a:pt x="3224388" y="1336579"/>
                      <a:pt x="3230033" y="1405018"/>
                      <a:pt x="3230033" y="1458640"/>
                    </a:cubicBezTo>
                    <a:cubicBezTo>
                      <a:pt x="3230033" y="1512262"/>
                      <a:pt x="3238499" y="1563768"/>
                      <a:pt x="3221566" y="1606807"/>
                    </a:cubicBezTo>
                    <a:cubicBezTo>
                      <a:pt x="3204633" y="1649846"/>
                      <a:pt x="3134077" y="1667485"/>
                      <a:pt x="3128433" y="1716874"/>
                    </a:cubicBezTo>
                    <a:cubicBezTo>
                      <a:pt x="3122789" y="1766263"/>
                      <a:pt x="3170767" y="1847401"/>
                      <a:pt x="3187700" y="1903140"/>
                    </a:cubicBezTo>
                    <a:cubicBezTo>
                      <a:pt x="3204633" y="1958879"/>
                      <a:pt x="3213100" y="2013207"/>
                      <a:pt x="3230033" y="2051307"/>
                    </a:cubicBezTo>
                    <a:cubicBezTo>
                      <a:pt x="3246966" y="2089407"/>
                      <a:pt x="3275895" y="2102107"/>
                      <a:pt x="3289300" y="2131740"/>
                    </a:cubicBezTo>
                    <a:cubicBezTo>
                      <a:pt x="3302705" y="2161373"/>
                      <a:pt x="3318933" y="2198063"/>
                      <a:pt x="3310466" y="2229107"/>
                    </a:cubicBezTo>
                    <a:cubicBezTo>
                      <a:pt x="3301999" y="2260151"/>
                      <a:pt x="3275894" y="2298251"/>
                      <a:pt x="3238500" y="2318007"/>
                    </a:cubicBezTo>
                    <a:cubicBezTo>
                      <a:pt x="3201106" y="2337762"/>
                      <a:pt x="3114322" y="2329295"/>
                      <a:pt x="3086100" y="2347640"/>
                    </a:cubicBezTo>
                    <a:cubicBezTo>
                      <a:pt x="3057878" y="2365984"/>
                      <a:pt x="3069872" y="2404085"/>
                      <a:pt x="3069166" y="2428074"/>
                    </a:cubicBezTo>
                    <a:cubicBezTo>
                      <a:pt x="3068460" y="2452063"/>
                      <a:pt x="3083277" y="2466880"/>
                      <a:pt x="3081866" y="2491574"/>
                    </a:cubicBezTo>
                    <a:cubicBezTo>
                      <a:pt x="3080455" y="2516268"/>
                      <a:pt x="3071989" y="2559307"/>
                      <a:pt x="3060700" y="2576240"/>
                    </a:cubicBezTo>
                    <a:cubicBezTo>
                      <a:pt x="3049411" y="2593173"/>
                      <a:pt x="3024011" y="2586118"/>
                      <a:pt x="3014133" y="2593174"/>
                    </a:cubicBezTo>
                    <a:cubicBezTo>
                      <a:pt x="3004255" y="2600230"/>
                      <a:pt x="3000022" y="2608696"/>
                      <a:pt x="3001433" y="2618574"/>
                    </a:cubicBezTo>
                    <a:cubicBezTo>
                      <a:pt x="3002844" y="2628452"/>
                      <a:pt x="3016956" y="2638329"/>
                      <a:pt x="3022600" y="2652440"/>
                    </a:cubicBezTo>
                    <a:cubicBezTo>
                      <a:pt x="3028245" y="2666551"/>
                      <a:pt x="3036006" y="2687718"/>
                      <a:pt x="3035300" y="2703240"/>
                    </a:cubicBezTo>
                    <a:cubicBezTo>
                      <a:pt x="3034594" y="2718762"/>
                      <a:pt x="3032477" y="2730757"/>
                      <a:pt x="3018366" y="2745574"/>
                    </a:cubicBezTo>
                    <a:cubicBezTo>
                      <a:pt x="3004255" y="2760391"/>
                      <a:pt x="2975327" y="2766740"/>
                      <a:pt x="2950633" y="2792140"/>
                    </a:cubicBezTo>
                    <a:cubicBezTo>
                      <a:pt x="2925939" y="2817540"/>
                      <a:pt x="2881489" y="2861285"/>
                      <a:pt x="2870200" y="2897974"/>
                    </a:cubicBezTo>
                    <a:cubicBezTo>
                      <a:pt x="2858911" y="2934663"/>
                      <a:pt x="2885017" y="2972763"/>
                      <a:pt x="2882900" y="3012274"/>
                    </a:cubicBezTo>
                    <a:cubicBezTo>
                      <a:pt x="2880783" y="3051785"/>
                      <a:pt x="2870906" y="3105407"/>
                      <a:pt x="2857500" y="3135040"/>
                    </a:cubicBezTo>
                    <a:cubicBezTo>
                      <a:pt x="2844094" y="3164673"/>
                      <a:pt x="2832099" y="3178079"/>
                      <a:pt x="2802466" y="3190074"/>
                    </a:cubicBezTo>
                    <a:cubicBezTo>
                      <a:pt x="2772833" y="3202069"/>
                      <a:pt x="2738261" y="3212652"/>
                      <a:pt x="2679700" y="3207007"/>
                    </a:cubicBezTo>
                    <a:cubicBezTo>
                      <a:pt x="2621139" y="3201363"/>
                      <a:pt x="2518833" y="3173140"/>
                      <a:pt x="2451100" y="3156207"/>
                    </a:cubicBezTo>
                    <a:cubicBezTo>
                      <a:pt x="2383367" y="3139274"/>
                      <a:pt x="2321983" y="3104701"/>
                      <a:pt x="2273300" y="3105407"/>
                    </a:cubicBezTo>
                    <a:cubicBezTo>
                      <a:pt x="2224617" y="3106112"/>
                      <a:pt x="2187222" y="3135040"/>
                      <a:pt x="2159000" y="3160440"/>
                    </a:cubicBezTo>
                    <a:cubicBezTo>
                      <a:pt x="2130778" y="3185840"/>
                      <a:pt x="2112433" y="3229585"/>
                      <a:pt x="2103966" y="3257807"/>
                    </a:cubicBezTo>
                    <a:cubicBezTo>
                      <a:pt x="2095499" y="3286029"/>
                      <a:pt x="2108200" y="3329774"/>
                      <a:pt x="2108200" y="3329774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295" name="Group 1">
                <a:extLst>
                  <a:ext uri="{FF2B5EF4-FFF2-40B4-BE49-F238E27FC236}">
                    <a16:creationId xmlns:a16="http://schemas.microsoft.com/office/drawing/2014/main" xmlns="" id="{0335FF66-993F-824C-934D-91D7E180FFBD}"/>
                  </a:ext>
                </a:extLst>
              </p:cNvPr>
              <p:cNvGrpSpPr/>
              <p:nvPr/>
            </p:nvGrpSpPr>
            <p:grpSpPr>
              <a:xfrm>
                <a:off x="1444117" y="2368374"/>
                <a:ext cx="153515" cy="304412"/>
                <a:chOff x="1444117" y="2368374"/>
                <a:chExt cx="153515" cy="304412"/>
              </a:xfrm>
              <a:effectLst/>
            </p:grpSpPr>
            <p:sp>
              <p:nvSpPr>
                <p:cNvPr id="296" name="Freihandform 9"/>
                <p:cNvSpPr/>
                <p:nvPr/>
              </p:nvSpPr>
              <p:spPr>
                <a:xfrm flipH="1">
                  <a:off x="1444117" y="2368374"/>
                  <a:ext cx="153515" cy="304412"/>
                </a:xfrm>
                <a:custGeom>
                  <a:avLst/>
                  <a:gdLst>
                    <a:gd name="connsiteX0" fmla="*/ 2047319 w 2155984"/>
                    <a:gd name="connsiteY0" fmla="*/ 4021611 h 4268615"/>
                    <a:gd name="connsiteX1" fmla="*/ 1897904 w 2155984"/>
                    <a:gd name="connsiteY1" fmla="*/ 4150655 h 4268615"/>
                    <a:gd name="connsiteX2" fmla="*/ 1755281 w 2155984"/>
                    <a:gd name="connsiteY2" fmla="*/ 4218572 h 4268615"/>
                    <a:gd name="connsiteX3" fmla="*/ 1633033 w 2155984"/>
                    <a:gd name="connsiteY3" fmla="*/ 4259323 h 4268615"/>
                    <a:gd name="connsiteX4" fmla="*/ 1510785 w 2155984"/>
                    <a:gd name="connsiteY4" fmla="*/ 4259323 h 4268615"/>
                    <a:gd name="connsiteX5" fmla="*/ 1273080 w 2155984"/>
                    <a:gd name="connsiteY5" fmla="*/ 4157446 h 4268615"/>
                    <a:gd name="connsiteX6" fmla="*/ 865586 w 2155984"/>
                    <a:gd name="connsiteY6" fmla="*/ 3845024 h 4268615"/>
                    <a:gd name="connsiteX7" fmla="*/ 587131 w 2155984"/>
                    <a:gd name="connsiteY7" fmla="*/ 3607312 h 4268615"/>
                    <a:gd name="connsiteX8" fmla="*/ 315468 w 2155984"/>
                    <a:gd name="connsiteY8" fmla="*/ 3349225 h 4268615"/>
                    <a:gd name="connsiteX9" fmla="*/ 200012 w 2155984"/>
                    <a:gd name="connsiteY9" fmla="*/ 3118304 h 4268615"/>
                    <a:gd name="connsiteX10" fmla="*/ 57389 w 2155984"/>
                    <a:gd name="connsiteY10" fmla="*/ 2418751 h 4268615"/>
                    <a:gd name="connsiteX11" fmla="*/ 3056 w 2155984"/>
                    <a:gd name="connsiteY11" fmla="*/ 1882200 h 4268615"/>
                    <a:gd name="connsiteX12" fmla="*/ 16639 w 2155984"/>
                    <a:gd name="connsiteY12" fmla="*/ 1372816 h 4268615"/>
                    <a:gd name="connsiteX13" fmla="*/ 98138 w 2155984"/>
                    <a:gd name="connsiteY13" fmla="*/ 999269 h 4268615"/>
                    <a:gd name="connsiteX14" fmla="*/ 288302 w 2155984"/>
                    <a:gd name="connsiteY14" fmla="*/ 571386 h 4268615"/>
                    <a:gd name="connsiteX15" fmla="*/ 437717 w 2155984"/>
                    <a:gd name="connsiteY15" fmla="*/ 381217 h 4268615"/>
                    <a:gd name="connsiteX16" fmla="*/ 722963 w 2155984"/>
                    <a:gd name="connsiteY16" fmla="*/ 157088 h 4268615"/>
                    <a:gd name="connsiteX17" fmla="*/ 974251 w 2155984"/>
                    <a:gd name="connsiteY17" fmla="*/ 55211 h 4268615"/>
                    <a:gd name="connsiteX18" fmla="*/ 1239122 w 2155984"/>
                    <a:gd name="connsiteY18" fmla="*/ 877 h 4268615"/>
                    <a:gd name="connsiteX19" fmla="*/ 1524368 w 2155984"/>
                    <a:gd name="connsiteY19" fmla="*/ 28044 h 4268615"/>
                    <a:gd name="connsiteX20" fmla="*/ 1762073 w 2155984"/>
                    <a:gd name="connsiteY20" fmla="*/ 109545 h 4268615"/>
                    <a:gd name="connsiteX21" fmla="*/ 1938654 w 2155984"/>
                    <a:gd name="connsiteY21" fmla="*/ 245381 h 4268615"/>
                    <a:gd name="connsiteX22" fmla="*/ 2088068 w 2155984"/>
                    <a:gd name="connsiteY22" fmla="*/ 421967 h 4268615"/>
                    <a:gd name="connsiteX23" fmla="*/ 2135609 w 2155984"/>
                    <a:gd name="connsiteY23" fmla="*/ 551011 h 4268615"/>
                    <a:gd name="connsiteX24" fmla="*/ 2155984 w 2155984"/>
                    <a:gd name="connsiteY24" fmla="*/ 652888 h 4268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155984" h="4268615">
                      <a:moveTo>
                        <a:pt x="2047319" y="4021611"/>
                      </a:moveTo>
                      <a:cubicBezTo>
                        <a:pt x="1996948" y="4069719"/>
                        <a:pt x="1946577" y="4117828"/>
                        <a:pt x="1897904" y="4150655"/>
                      </a:cubicBezTo>
                      <a:cubicBezTo>
                        <a:pt x="1849231" y="4183482"/>
                        <a:pt x="1799426" y="4200461"/>
                        <a:pt x="1755281" y="4218572"/>
                      </a:cubicBezTo>
                      <a:cubicBezTo>
                        <a:pt x="1711136" y="4236683"/>
                        <a:pt x="1673782" y="4252531"/>
                        <a:pt x="1633033" y="4259323"/>
                      </a:cubicBezTo>
                      <a:cubicBezTo>
                        <a:pt x="1592284" y="4266115"/>
                        <a:pt x="1570777" y="4276303"/>
                        <a:pt x="1510785" y="4259323"/>
                      </a:cubicBezTo>
                      <a:cubicBezTo>
                        <a:pt x="1450793" y="4242344"/>
                        <a:pt x="1380613" y="4226496"/>
                        <a:pt x="1273080" y="4157446"/>
                      </a:cubicBezTo>
                      <a:cubicBezTo>
                        <a:pt x="1165547" y="4088396"/>
                        <a:pt x="979911" y="3936713"/>
                        <a:pt x="865586" y="3845024"/>
                      </a:cubicBezTo>
                      <a:cubicBezTo>
                        <a:pt x="751261" y="3753335"/>
                        <a:pt x="678817" y="3689945"/>
                        <a:pt x="587131" y="3607312"/>
                      </a:cubicBezTo>
                      <a:cubicBezTo>
                        <a:pt x="495445" y="3524679"/>
                        <a:pt x="379988" y="3430726"/>
                        <a:pt x="315468" y="3349225"/>
                      </a:cubicBezTo>
                      <a:cubicBezTo>
                        <a:pt x="250948" y="3267724"/>
                        <a:pt x="243025" y="3273383"/>
                        <a:pt x="200012" y="3118304"/>
                      </a:cubicBezTo>
                      <a:cubicBezTo>
                        <a:pt x="156999" y="2963225"/>
                        <a:pt x="90215" y="2624768"/>
                        <a:pt x="57389" y="2418751"/>
                      </a:cubicBezTo>
                      <a:cubicBezTo>
                        <a:pt x="24563" y="2212734"/>
                        <a:pt x="9848" y="2056522"/>
                        <a:pt x="3056" y="1882200"/>
                      </a:cubicBezTo>
                      <a:cubicBezTo>
                        <a:pt x="-3736" y="1707877"/>
                        <a:pt x="792" y="1519971"/>
                        <a:pt x="16639" y="1372816"/>
                      </a:cubicBezTo>
                      <a:cubicBezTo>
                        <a:pt x="32486" y="1225661"/>
                        <a:pt x="52861" y="1132841"/>
                        <a:pt x="98138" y="999269"/>
                      </a:cubicBezTo>
                      <a:cubicBezTo>
                        <a:pt x="143415" y="865697"/>
                        <a:pt x="231705" y="674395"/>
                        <a:pt x="288302" y="571386"/>
                      </a:cubicBezTo>
                      <a:cubicBezTo>
                        <a:pt x="344898" y="468377"/>
                        <a:pt x="365273" y="450267"/>
                        <a:pt x="437717" y="381217"/>
                      </a:cubicBezTo>
                      <a:cubicBezTo>
                        <a:pt x="510160" y="312167"/>
                        <a:pt x="633541" y="211422"/>
                        <a:pt x="722963" y="157088"/>
                      </a:cubicBezTo>
                      <a:cubicBezTo>
                        <a:pt x="812385" y="102754"/>
                        <a:pt x="888224" y="81246"/>
                        <a:pt x="974251" y="55211"/>
                      </a:cubicBezTo>
                      <a:cubicBezTo>
                        <a:pt x="1060277" y="29176"/>
                        <a:pt x="1147436" y="5405"/>
                        <a:pt x="1239122" y="877"/>
                      </a:cubicBezTo>
                      <a:cubicBezTo>
                        <a:pt x="1330808" y="-3651"/>
                        <a:pt x="1437209" y="9933"/>
                        <a:pt x="1524368" y="28044"/>
                      </a:cubicBezTo>
                      <a:cubicBezTo>
                        <a:pt x="1611527" y="46155"/>
                        <a:pt x="1693025" y="73322"/>
                        <a:pt x="1762073" y="109545"/>
                      </a:cubicBezTo>
                      <a:cubicBezTo>
                        <a:pt x="1831121" y="145768"/>
                        <a:pt x="1884322" y="193311"/>
                        <a:pt x="1938654" y="245381"/>
                      </a:cubicBezTo>
                      <a:cubicBezTo>
                        <a:pt x="1992986" y="297451"/>
                        <a:pt x="2055242" y="371029"/>
                        <a:pt x="2088068" y="421967"/>
                      </a:cubicBezTo>
                      <a:cubicBezTo>
                        <a:pt x="2120894" y="472905"/>
                        <a:pt x="2124290" y="512524"/>
                        <a:pt x="2135609" y="551011"/>
                      </a:cubicBezTo>
                      <a:cubicBezTo>
                        <a:pt x="2146928" y="589498"/>
                        <a:pt x="2151456" y="621193"/>
                        <a:pt x="2155984" y="652888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7" name="Freihandform 13"/>
                <p:cNvSpPr/>
                <p:nvPr/>
              </p:nvSpPr>
              <p:spPr>
                <a:xfrm flipH="1">
                  <a:off x="1473395" y="2408084"/>
                  <a:ext cx="97074" cy="171528"/>
                </a:xfrm>
                <a:custGeom>
                  <a:avLst/>
                  <a:gdLst>
                    <a:gd name="connsiteX0" fmla="*/ 1115728 w 1363321"/>
                    <a:gd name="connsiteY0" fmla="*/ 1080863 h 2405260"/>
                    <a:gd name="connsiteX1" fmla="*/ 1258351 w 1363321"/>
                    <a:gd name="connsiteY1" fmla="*/ 883901 h 2405260"/>
                    <a:gd name="connsiteX2" fmla="*/ 1326266 w 1363321"/>
                    <a:gd name="connsiteY2" fmla="*/ 720899 h 2405260"/>
                    <a:gd name="connsiteX3" fmla="*/ 1360224 w 1363321"/>
                    <a:gd name="connsiteY3" fmla="*/ 483186 h 2405260"/>
                    <a:gd name="connsiteX4" fmla="*/ 1360224 w 1363321"/>
                    <a:gd name="connsiteY4" fmla="*/ 326975 h 2405260"/>
                    <a:gd name="connsiteX5" fmla="*/ 1346641 w 1363321"/>
                    <a:gd name="connsiteY5" fmla="*/ 211515 h 2405260"/>
                    <a:gd name="connsiteX6" fmla="*/ 1217601 w 1363321"/>
                    <a:gd name="connsiteY6" fmla="*/ 62096 h 2405260"/>
                    <a:gd name="connsiteX7" fmla="*/ 986688 w 1363321"/>
                    <a:gd name="connsiteY7" fmla="*/ 7762 h 2405260"/>
                    <a:gd name="connsiteX8" fmla="*/ 735400 w 1363321"/>
                    <a:gd name="connsiteY8" fmla="*/ 41721 h 2405260"/>
                    <a:gd name="connsiteX9" fmla="*/ 253198 w 1363321"/>
                    <a:gd name="connsiteY9" fmla="*/ 381310 h 2405260"/>
                    <a:gd name="connsiteX10" fmla="*/ 8702 w 1363321"/>
                    <a:gd name="connsiteY10" fmla="*/ 1257449 h 2405260"/>
                    <a:gd name="connsiteX11" fmla="*/ 63034 w 1363321"/>
                    <a:gd name="connsiteY11" fmla="*/ 2126797 h 2405260"/>
                    <a:gd name="connsiteX12" fmla="*/ 144533 w 1363321"/>
                    <a:gd name="connsiteY12" fmla="*/ 2405260 h 240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63321" h="2405260">
                      <a:moveTo>
                        <a:pt x="1115728" y="1080863"/>
                      </a:moveTo>
                      <a:cubicBezTo>
                        <a:pt x="1169494" y="1012379"/>
                        <a:pt x="1223261" y="943895"/>
                        <a:pt x="1258351" y="883901"/>
                      </a:cubicBezTo>
                      <a:cubicBezTo>
                        <a:pt x="1293441" y="823907"/>
                        <a:pt x="1309287" y="787685"/>
                        <a:pt x="1326266" y="720899"/>
                      </a:cubicBezTo>
                      <a:cubicBezTo>
                        <a:pt x="1343245" y="654113"/>
                        <a:pt x="1354564" y="548840"/>
                        <a:pt x="1360224" y="483186"/>
                      </a:cubicBezTo>
                      <a:cubicBezTo>
                        <a:pt x="1365884" y="417532"/>
                        <a:pt x="1362488" y="372253"/>
                        <a:pt x="1360224" y="326975"/>
                      </a:cubicBezTo>
                      <a:cubicBezTo>
                        <a:pt x="1357960" y="281697"/>
                        <a:pt x="1370411" y="255661"/>
                        <a:pt x="1346641" y="211515"/>
                      </a:cubicBezTo>
                      <a:cubicBezTo>
                        <a:pt x="1322871" y="167369"/>
                        <a:pt x="1277593" y="96055"/>
                        <a:pt x="1217601" y="62096"/>
                      </a:cubicBezTo>
                      <a:cubicBezTo>
                        <a:pt x="1157609" y="28137"/>
                        <a:pt x="1067055" y="11158"/>
                        <a:pt x="986688" y="7762"/>
                      </a:cubicBezTo>
                      <a:cubicBezTo>
                        <a:pt x="906321" y="4366"/>
                        <a:pt x="857648" y="-20537"/>
                        <a:pt x="735400" y="41721"/>
                      </a:cubicBezTo>
                      <a:cubicBezTo>
                        <a:pt x="613152" y="103979"/>
                        <a:pt x="374314" y="178689"/>
                        <a:pt x="253198" y="381310"/>
                      </a:cubicBezTo>
                      <a:cubicBezTo>
                        <a:pt x="132082" y="583931"/>
                        <a:pt x="40396" y="966535"/>
                        <a:pt x="8702" y="1257449"/>
                      </a:cubicBezTo>
                      <a:cubicBezTo>
                        <a:pt x="-22992" y="1548363"/>
                        <a:pt x="40396" y="1935495"/>
                        <a:pt x="63034" y="2126797"/>
                      </a:cubicBezTo>
                      <a:cubicBezTo>
                        <a:pt x="85672" y="2318099"/>
                        <a:pt x="144533" y="2405260"/>
                        <a:pt x="144533" y="240526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8" name="Freihandform 14"/>
                <p:cNvSpPr/>
                <p:nvPr/>
              </p:nvSpPr>
              <p:spPr>
                <a:xfrm flipH="1">
                  <a:off x="1456974" y="2442542"/>
                  <a:ext cx="87764" cy="140909"/>
                </a:xfrm>
                <a:custGeom>
                  <a:avLst/>
                  <a:gdLst>
                    <a:gd name="connsiteX0" fmla="*/ 978472 w 1232568"/>
                    <a:gd name="connsiteY0" fmla="*/ 937266 h 1975895"/>
                    <a:gd name="connsiteX1" fmla="*/ 1032805 w 1232568"/>
                    <a:gd name="connsiteY1" fmla="*/ 882932 h 1975895"/>
                    <a:gd name="connsiteX2" fmla="*/ 1100721 w 1232568"/>
                    <a:gd name="connsiteY2" fmla="*/ 889723 h 1975895"/>
                    <a:gd name="connsiteX3" fmla="*/ 1189011 w 1232568"/>
                    <a:gd name="connsiteY3" fmla="*/ 1005184 h 1975895"/>
                    <a:gd name="connsiteX4" fmla="*/ 1202594 w 1232568"/>
                    <a:gd name="connsiteY4" fmla="*/ 1134228 h 1975895"/>
                    <a:gd name="connsiteX5" fmla="*/ 1175428 w 1232568"/>
                    <a:gd name="connsiteY5" fmla="*/ 1358356 h 1975895"/>
                    <a:gd name="connsiteX6" fmla="*/ 1189011 w 1232568"/>
                    <a:gd name="connsiteY6" fmla="*/ 1575693 h 1975895"/>
                    <a:gd name="connsiteX7" fmla="*/ 1229761 w 1232568"/>
                    <a:gd name="connsiteY7" fmla="*/ 1738696 h 1975895"/>
                    <a:gd name="connsiteX8" fmla="*/ 1209386 w 1232568"/>
                    <a:gd name="connsiteY8" fmla="*/ 1894907 h 1975895"/>
                    <a:gd name="connsiteX9" fmla="*/ 1053180 w 1232568"/>
                    <a:gd name="connsiteY9" fmla="*/ 1962825 h 1975895"/>
                    <a:gd name="connsiteX10" fmla="*/ 890182 w 1232568"/>
                    <a:gd name="connsiteY10" fmla="*/ 1962825 h 1975895"/>
                    <a:gd name="connsiteX11" fmla="*/ 713601 w 1232568"/>
                    <a:gd name="connsiteY11" fmla="*/ 1826989 h 1975895"/>
                    <a:gd name="connsiteX12" fmla="*/ 516646 w 1232568"/>
                    <a:gd name="connsiteY12" fmla="*/ 1731904 h 1975895"/>
                    <a:gd name="connsiteX13" fmla="*/ 292524 w 1232568"/>
                    <a:gd name="connsiteY13" fmla="*/ 1670778 h 1975895"/>
                    <a:gd name="connsiteX14" fmla="*/ 163484 w 1232568"/>
                    <a:gd name="connsiteY14" fmla="*/ 1596069 h 1975895"/>
                    <a:gd name="connsiteX15" fmla="*/ 54819 w 1232568"/>
                    <a:gd name="connsiteY15" fmla="*/ 1453441 h 1975895"/>
                    <a:gd name="connsiteX16" fmla="*/ 486 w 1232568"/>
                    <a:gd name="connsiteY16" fmla="*/ 1236104 h 1975895"/>
                    <a:gd name="connsiteX17" fmla="*/ 34444 w 1232568"/>
                    <a:gd name="connsiteY17" fmla="*/ 1005184 h 1975895"/>
                    <a:gd name="connsiteX18" fmla="*/ 136318 w 1232568"/>
                    <a:gd name="connsiteY18" fmla="*/ 862556 h 1975895"/>
                    <a:gd name="connsiteX19" fmla="*/ 244983 w 1232568"/>
                    <a:gd name="connsiteY19" fmla="*/ 733513 h 1975895"/>
                    <a:gd name="connsiteX20" fmla="*/ 306107 w 1232568"/>
                    <a:gd name="connsiteY20" fmla="*/ 611260 h 1975895"/>
                    <a:gd name="connsiteX21" fmla="*/ 394397 w 1232568"/>
                    <a:gd name="connsiteY21" fmla="*/ 455050 h 1975895"/>
                    <a:gd name="connsiteX22" fmla="*/ 652477 w 1232568"/>
                    <a:gd name="connsiteY22" fmla="*/ 332797 h 1975895"/>
                    <a:gd name="connsiteX23" fmla="*/ 829058 w 1232568"/>
                    <a:gd name="connsiteY23" fmla="*/ 230921 h 1975895"/>
                    <a:gd name="connsiteX24" fmla="*/ 998847 w 1232568"/>
                    <a:gd name="connsiteY24" fmla="*/ 0 h 1975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232568" h="1975895">
                      <a:moveTo>
                        <a:pt x="978472" y="937266"/>
                      </a:moveTo>
                      <a:cubicBezTo>
                        <a:pt x="995451" y="914061"/>
                        <a:pt x="1012430" y="890856"/>
                        <a:pt x="1032805" y="882932"/>
                      </a:cubicBezTo>
                      <a:cubicBezTo>
                        <a:pt x="1053180" y="875008"/>
                        <a:pt x="1074687" y="869348"/>
                        <a:pt x="1100721" y="889723"/>
                      </a:cubicBezTo>
                      <a:cubicBezTo>
                        <a:pt x="1126755" y="910098"/>
                        <a:pt x="1172032" y="964433"/>
                        <a:pt x="1189011" y="1005184"/>
                      </a:cubicBezTo>
                      <a:cubicBezTo>
                        <a:pt x="1205990" y="1045935"/>
                        <a:pt x="1204858" y="1075366"/>
                        <a:pt x="1202594" y="1134228"/>
                      </a:cubicBezTo>
                      <a:cubicBezTo>
                        <a:pt x="1200330" y="1193090"/>
                        <a:pt x="1177692" y="1284779"/>
                        <a:pt x="1175428" y="1358356"/>
                      </a:cubicBezTo>
                      <a:cubicBezTo>
                        <a:pt x="1173164" y="1431933"/>
                        <a:pt x="1179956" y="1512303"/>
                        <a:pt x="1189011" y="1575693"/>
                      </a:cubicBezTo>
                      <a:cubicBezTo>
                        <a:pt x="1198066" y="1639083"/>
                        <a:pt x="1226365" y="1685494"/>
                        <a:pt x="1229761" y="1738696"/>
                      </a:cubicBezTo>
                      <a:cubicBezTo>
                        <a:pt x="1233157" y="1791898"/>
                        <a:pt x="1238816" y="1857552"/>
                        <a:pt x="1209386" y="1894907"/>
                      </a:cubicBezTo>
                      <a:cubicBezTo>
                        <a:pt x="1179956" y="1932262"/>
                        <a:pt x="1106381" y="1951505"/>
                        <a:pt x="1053180" y="1962825"/>
                      </a:cubicBezTo>
                      <a:cubicBezTo>
                        <a:pt x="999979" y="1974145"/>
                        <a:pt x="946778" y="1985464"/>
                        <a:pt x="890182" y="1962825"/>
                      </a:cubicBezTo>
                      <a:cubicBezTo>
                        <a:pt x="833586" y="1940186"/>
                        <a:pt x="775857" y="1865476"/>
                        <a:pt x="713601" y="1826989"/>
                      </a:cubicBezTo>
                      <a:cubicBezTo>
                        <a:pt x="651345" y="1788502"/>
                        <a:pt x="586825" y="1757939"/>
                        <a:pt x="516646" y="1731904"/>
                      </a:cubicBezTo>
                      <a:cubicBezTo>
                        <a:pt x="446467" y="1705869"/>
                        <a:pt x="351384" y="1693417"/>
                        <a:pt x="292524" y="1670778"/>
                      </a:cubicBezTo>
                      <a:cubicBezTo>
                        <a:pt x="233664" y="1648139"/>
                        <a:pt x="203101" y="1632292"/>
                        <a:pt x="163484" y="1596069"/>
                      </a:cubicBezTo>
                      <a:cubicBezTo>
                        <a:pt x="123867" y="1559846"/>
                        <a:pt x="81985" y="1513435"/>
                        <a:pt x="54819" y="1453441"/>
                      </a:cubicBezTo>
                      <a:cubicBezTo>
                        <a:pt x="27653" y="1393447"/>
                        <a:pt x="3882" y="1310813"/>
                        <a:pt x="486" y="1236104"/>
                      </a:cubicBezTo>
                      <a:cubicBezTo>
                        <a:pt x="-2910" y="1161395"/>
                        <a:pt x="11805" y="1067442"/>
                        <a:pt x="34444" y="1005184"/>
                      </a:cubicBezTo>
                      <a:cubicBezTo>
                        <a:pt x="57083" y="942926"/>
                        <a:pt x="101228" y="907834"/>
                        <a:pt x="136318" y="862556"/>
                      </a:cubicBezTo>
                      <a:cubicBezTo>
                        <a:pt x="171408" y="817278"/>
                        <a:pt x="216685" y="775396"/>
                        <a:pt x="244983" y="733513"/>
                      </a:cubicBezTo>
                      <a:cubicBezTo>
                        <a:pt x="273281" y="691630"/>
                        <a:pt x="281205" y="657670"/>
                        <a:pt x="306107" y="611260"/>
                      </a:cubicBezTo>
                      <a:cubicBezTo>
                        <a:pt x="331009" y="564850"/>
                        <a:pt x="336669" y="501460"/>
                        <a:pt x="394397" y="455050"/>
                      </a:cubicBezTo>
                      <a:cubicBezTo>
                        <a:pt x="452125" y="408639"/>
                        <a:pt x="580034" y="370152"/>
                        <a:pt x="652477" y="332797"/>
                      </a:cubicBezTo>
                      <a:cubicBezTo>
                        <a:pt x="724920" y="295442"/>
                        <a:pt x="771330" y="286387"/>
                        <a:pt x="829058" y="230921"/>
                      </a:cubicBezTo>
                      <a:cubicBezTo>
                        <a:pt x="886786" y="175455"/>
                        <a:pt x="998847" y="0"/>
                        <a:pt x="998847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9" name="Freihandform 15"/>
                <p:cNvSpPr/>
                <p:nvPr/>
              </p:nvSpPr>
              <p:spPr>
                <a:xfrm flipH="1">
                  <a:off x="1461043" y="2512288"/>
                  <a:ext cx="10639" cy="29545"/>
                </a:xfrm>
                <a:custGeom>
                  <a:avLst/>
                  <a:gdLst>
                    <a:gd name="connsiteX0" fmla="*/ 142623 w 149415"/>
                    <a:gd name="connsiteY0" fmla="*/ 414298 h 414298"/>
                    <a:gd name="connsiteX1" fmla="*/ 54333 w 149415"/>
                    <a:gd name="connsiteY1" fmla="*/ 393923 h 414298"/>
                    <a:gd name="connsiteX2" fmla="*/ 20375 w 149415"/>
                    <a:gd name="connsiteY2" fmla="*/ 326005 h 414298"/>
                    <a:gd name="connsiteX3" fmla="*/ 0 w 149415"/>
                    <a:gd name="connsiteY3" fmla="*/ 251295 h 414298"/>
                    <a:gd name="connsiteX4" fmla="*/ 0 w 149415"/>
                    <a:gd name="connsiteY4" fmla="*/ 196961 h 414298"/>
                    <a:gd name="connsiteX5" fmla="*/ 20375 w 149415"/>
                    <a:gd name="connsiteY5" fmla="*/ 142627 h 414298"/>
                    <a:gd name="connsiteX6" fmla="*/ 54333 w 149415"/>
                    <a:gd name="connsiteY6" fmla="*/ 67917 h 414298"/>
                    <a:gd name="connsiteX7" fmla="*/ 108666 w 149415"/>
                    <a:gd name="connsiteY7" fmla="*/ 33958 h 414298"/>
                    <a:gd name="connsiteX8" fmla="*/ 149415 w 149415"/>
                    <a:gd name="connsiteY8" fmla="*/ 0 h 414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9415" h="414298">
                      <a:moveTo>
                        <a:pt x="142623" y="414298"/>
                      </a:moveTo>
                      <a:cubicBezTo>
                        <a:pt x="108665" y="411468"/>
                        <a:pt x="74708" y="408639"/>
                        <a:pt x="54333" y="393923"/>
                      </a:cubicBezTo>
                      <a:cubicBezTo>
                        <a:pt x="33958" y="379207"/>
                        <a:pt x="29430" y="349776"/>
                        <a:pt x="20375" y="326005"/>
                      </a:cubicBezTo>
                      <a:cubicBezTo>
                        <a:pt x="11319" y="302234"/>
                        <a:pt x="3396" y="272802"/>
                        <a:pt x="0" y="251295"/>
                      </a:cubicBezTo>
                      <a:cubicBezTo>
                        <a:pt x="-3396" y="229788"/>
                        <a:pt x="-3396" y="215072"/>
                        <a:pt x="0" y="196961"/>
                      </a:cubicBezTo>
                      <a:cubicBezTo>
                        <a:pt x="3396" y="178850"/>
                        <a:pt x="11320" y="164134"/>
                        <a:pt x="20375" y="142627"/>
                      </a:cubicBezTo>
                      <a:cubicBezTo>
                        <a:pt x="29430" y="121120"/>
                        <a:pt x="39618" y="86028"/>
                        <a:pt x="54333" y="67917"/>
                      </a:cubicBezTo>
                      <a:cubicBezTo>
                        <a:pt x="69048" y="49806"/>
                        <a:pt x="92819" y="45277"/>
                        <a:pt x="108666" y="33958"/>
                      </a:cubicBezTo>
                      <a:cubicBezTo>
                        <a:pt x="124513" y="22638"/>
                        <a:pt x="149415" y="0"/>
                        <a:pt x="149415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246" name="Freeform 372">
              <a:extLst>
                <a:ext uri="{FF2B5EF4-FFF2-40B4-BE49-F238E27FC236}">
                  <a16:creationId xmlns:a16="http://schemas.microsoft.com/office/drawing/2014/main" xmlns="" id="{8D98D3E4-027D-3D4F-9DDA-75624714AFB4}"/>
                </a:ext>
              </a:extLst>
            </p:cNvPr>
            <p:cNvSpPr/>
            <p:nvPr/>
          </p:nvSpPr>
          <p:spPr>
            <a:xfrm>
              <a:off x="4513916" y="2329863"/>
              <a:ext cx="2358144" cy="2650798"/>
            </a:xfrm>
            <a:custGeom>
              <a:avLst/>
              <a:gdLst>
                <a:gd name="connsiteX0" fmla="*/ 0 w 1640179"/>
                <a:gd name="connsiteY0" fmla="*/ 0 h 1843731"/>
                <a:gd name="connsiteX1" fmla="*/ 434647 w 1640179"/>
                <a:gd name="connsiteY1" fmla="*/ 291132 h 1843731"/>
                <a:gd name="connsiteX2" fmla="*/ 471551 w 1640179"/>
                <a:gd name="connsiteY2" fmla="*/ 902099 h 1843731"/>
                <a:gd name="connsiteX3" fmla="*/ 643770 w 1640179"/>
                <a:gd name="connsiteY3" fmla="*/ 1435157 h 1843731"/>
                <a:gd name="connsiteX4" fmla="*/ 1295741 w 1640179"/>
                <a:gd name="connsiteY4" fmla="*/ 1800097 h 1843731"/>
                <a:gd name="connsiteX5" fmla="*/ 1640179 w 1640179"/>
                <a:gd name="connsiteY5" fmla="*/ 1837001 h 1843731"/>
                <a:gd name="connsiteX6" fmla="*/ 1640179 w 1640179"/>
                <a:gd name="connsiteY6" fmla="*/ 1837001 h 184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0179" h="1843731">
                  <a:moveTo>
                    <a:pt x="0" y="0"/>
                  </a:moveTo>
                  <a:cubicBezTo>
                    <a:pt x="178027" y="70391"/>
                    <a:pt x="356055" y="140782"/>
                    <a:pt x="434647" y="291132"/>
                  </a:cubicBezTo>
                  <a:cubicBezTo>
                    <a:pt x="513239" y="441482"/>
                    <a:pt x="436697" y="711428"/>
                    <a:pt x="471551" y="902099"/>
                  </a:cubicBezTo>
                  <a:cubicBezTo>
                    <a:pt x="506405" y="1092770"/>
                    <a:pt x="506405" y="1285491"/>
                    <a:pt x="643770" y="1435157"/>
                  </a:cubicBezTo>
                  <a:cubicBezTo>
                    <a:pt x="781135" y="1584823"/>
                    <a:pt x="1129673" y="1733123"/>
                    <a:pt x="1295741" y="1800097"/>
                  </a:cubicBezTo>
                  <a:cubicBezTo>
                    <a:pt x="1461809" y="1867071"/>
                    <a:pt x="1640179" y="1837001"/>
                    <a:pt x="1640179" y="1837001"/>
                  </a:cubicBezTo>
                  <a:lnTo>
                    <a:pt x="1640179" y="1837001"/>
                  </a:ln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endParaRPr lang="de-DE"/>
            </a:p>
          </p:txBody>
        </p:sp>
        <p:sp>
          <p:nvSpPr>
            <p:cNvPr id="247" name="Freeform 28">
              <a:extLst>
                <a:ext uri="{FF2B5EF4-FFF2-40B4-BE49-F238E27FC236}">
                  <a16:creationId xmlns:a16="http://schemas.microsoft.com/office/drawing/2014/main" xmlns="" id="{AC126E88-F99F-4F4B-807C-562A5083652E}"/>
                </a:ext>
              </a:extLst>
            </p:cNvPr>
            <p:cNvSpPr/>
            <p:nvPr/>
          </p:nvSpPr>
          <p:spPr>
            <a:xfrm>
              <a:off x="3293576" y="1203706"/>
              <a:ext cx="3596170" cy="3749593"/>
            </a:xfrm>
            <a:custGeom>
              <a:avLst/>
              <a:gdLst>
                <a:gd name="connsiteX0" fmla="*/ 0 w 2501273"/>
                <a:gd name="connsiteY0" fmla="*/ 524957 h 2607985"/>
                <a:gd name="connsiteX1" fmla="*/ 282931 w 2501273"/>
                <a:gd name="connsiteY1" fmla="*/ 205122 h 2607985"/>
                <a:gd name="connsiteX2" fmla="*/ 725779 w 2501273"/>
                <a:gd name="connsiteY2" fmla="*/ 16502 h 2607985"/>
                <a:gd name="connsiteX3" fmla="*/ 1152226 w 2501273"/>
                <a:gd name="connsiteY3" fmla="*/ 37004 h 2607985"/>
                <a:gd name="connsiteX4" fmla="*/ 1496663 w 2501273"/>
                <a:gd name="connsiteY4" fmla="*/ 258428 h 2607985"/>
                <a:gd name="connsiteX5" fmla="*/ 1709887 w 2501273"/>
                <a:gd name="connsiteY5" fmla="*/ 598765 h 2607985"/>
                <a:gd name="connsiteX6" fmla="*/ 1832900 w 2501273"/>
                <a:gd name="connsiteY6" fmla="*/ 959605 h 2607985"/>
                <a:gd name="connsiteX7" fmla="*/ 1865704 w 2501273"/>
                <a:gd name="connsiteY7" fmla="*/ 1476261 h 2607985"/>
                <a:gd name="connsiteX8" fmla="*/ 1906708 w 2501273"/>
                <a:gd name="connsiteY8" fmla="*/ 1705886 h 2607985"/>
                <a:gd name="connsiteX9" fmla="*/ 2013320 w 2501273"/>
                <a:gd name="connsiteY9" fmla="*/ 2013420 h 2607985"/>
                <a:gd name="connsiteX10" fmla="*/ 2160936 w 2501273"/>
                <a:gd name="connsiteY10" fmla="*/ 2247146 h 2607985"/>
                <a:gd name="connsiteX11" fmla="*/ 2501273 w 2501273"/>
                <a:gd name="connsiteY11" fmla="*/ 2607985 h 260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01273" h="2607985">
                  <a:moveTo>
                    <a:pt x="0" y="524957"/>
                  </a:moveTo>
                  <a:cubicBezTo>
                    <a:pt x="80984" y="407410"/>
                    <a:pt x="161968" y="289864"/>
                    <a:pt x="282931" y="205122"/>
                  </a:cubicBezTo>
                  <a:cubicBezTo>
                    <a:pt x="403894" y="120380"/>
                    <a:pt x="580897" y="44522"/>
                    <a:pt x="725779" y="16502"/>
                  </a:cubicBezTo>
                  <a:cubicBezTo>
                    <a:pt x="870662" y="-11518"/>
                    <a:pt x="1023745" y="-3317"/>
                    <a:pt x="1152226" y="37004"/>
                  </a:cubicBezTo>
                  <a:cubicBezTo>
                    <a:pt x="1280707" y="77325"/>
                    <a:pt x="1403720" y="164801"/>
                    <a:pt x="1496663" y="258428"/>
                  </a:cubicBezTo>
                  <a:cubicBezTo>
                    <a:pt x="1589606" y="352055"/>
                    <a:pt x="1653848" y="481902"/>
                    <a:pt x="1709887" y="598765"/>
                  </a:cubicBezTo>
                  <a:cubicBezTo>
                    <a:pt x="1765926" y="715628"/>
                    <a:pt x="1806931" y="813356"/>
                    <a:pt x="1832900" y="959605"/>
                  </a:cubicBezTo>
                  <a:cubicBezTo>
                    <a:pt x="1858869" y="1105854"/>
                    <a:pt x="1853403" y="1351881"/>
                    <a:pt x="1865704" y="1476261"/>
                  </a:cubicBezTo>
                  <a:cubicBezTo>
                    <a:pt x="1878005" y="1600641"/>
                    <a:pt x="1882105" y="1616360"/>
                    <a:pt x="1906708" y="1705886"/>
                  </a:cubicBezTo>
                  <a:cubicBezTo>
                    <a:pt x="1931311" y="1795412"/>
                    <a:pt x="1970949" y="1923210"/>
                    <a:pt x="2013320" y="2013420"/>
                  </a:cubicBezTo>
                  <a:cubicBezTo>
                    <a:pt x="2055691" y="2103630"/>
                    <a:pt x="2079611" y="2148052"/>
                    <a:pt x="2160936" y="2247146"/>
                  </a:cubicBezTo>
                  <a:cubicBezTo>
                    <a:pt x="2242261" y="2346240"/>
                    <a:pt x="2371767" y="2477112"/>
                    <a:pt x="2501273" y="2607985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/>
            </a:p>
          </p:txBody>
        </p:sp>
        <p:sp>
          <p:nvSpPr>
            <p:cNvPr id="248" name="Freeform 371">
              <a:extLst>
                <a:ext uri="{FF2B5EF4-FFF2-40B4-BE49-F238E27FC236}">
                  <a16:creationId xmlns:a16="http://schemas.microsoft.com/office/drawing/2014/main" xmlns="" id="{303A9503-083E-CC4E-BE36-3076F8C1962E}"/>
                </a:ext>
              </a:extLst>
            </p:cNvPr>
            <p:cNvSpPr/>
            <p:nvPr/>
          </p:nvSpPr>
          <p:spPr>
            <a:xfrm>
              <a:off x="3871322" y="1779459"/>
              <a:ext cx="3012529" cy="3185631"/>
            </a:xfrm>
            <a:custGeom>
              <a:avLst/>
              <a:gdLst>
                <a:gd name="connsiteX0" fmla="*/ 0 w 2095329"/>
                <a:gd name="connsiteY0" fmla="*/ 169604 h 2215728"/>
                <a:gd name="connsiteX1" fmla="*/ 393643 w 2095329"/>
                <a:gd name="connsiteY1" fmla="*/ 5586 h 2215728"/>
                <a:gd name="connsiteX2" fmla="*/ 787286 w 2095329"/>
                <a:gd name="connsiteY2" fmla="*/ 67093 h 2215728"/>
                <a:gd name="connsiteX3" fmla="*/ 1037413 w 2095329"/>
                <a:gd name="connsiteY3" fmla="*/ 341823 h 2215728"/>
                <a:gd name="connsiteX4" fmla="*/ 1172728 w 2095329"/>
                <a:gd name="connsiteY4" fmla="*/ 706763 h 2215728"/>
                <a:gd name="connsiteX5" fmla="*/ 1226034 w 2095329"/>
                <a:gd name="connsiteY5" fmla="*/ 1129109 h 2215728"/>
                <a:gd name="connsiteX6" fmla="*/ 1226034 w 2095329"/>
                <a:gd name="connsiteY6" fmla="*/ 1502250 h 2215728"/>
                <a:gd name="connsiteX7" fmla="*/ 1340846 w 2095329"/>
                <a:gd name="connsiteY7" fmla="*/ 1797482 h 2215728"/>
                <a:gd name="connsiteX8" fmla="*/ 1660681 w 2095329"/>
                <a:gd name="connsiteY8" fmla="*/ 2072212 h 2215728"/>
                <a:gd name="connsiteX9" fmla="*/ 2095329 w 2095329"/>
                <a:gd name="connsiteY9" fmla="*/ 2215728 h 22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329" h="2215728">
                  <a:moveTo>
                    <a:pt x="0" y="169604"/>
                  </a:moveTo>
                  <a:cubicBezTo>
                    <a:pt x="131214" y="96137"/>
                    <a:pt x="262429" y="22671"/>
                    <a:pt x="393643" y="5586"/>
                  </a:cubicBezTo>
                  <a:cubicBezTo>
                    <a:pt x="524857" y="-11499"/>
                    <a:pt x="679991" y="11054"/>
                    <a:pt x="787286" y="67093"/>
                  </a:cubicBezTo>
                  <a:cubicBezTo>
                    <a:pt x="894581" y="123132"/>
                    <a:pt x="973173" y="235211"/>
                    <a:pt x="1037413" y="341823"/>
                  </a:cubicBezTo>
                  <a:cubicBezTo>
                    <a:pt x="1101653" y="448435"/>
                    <a:pt x="1141291" y="575549"/>
                    <a:pt x="1172728" y="706763"/>
                  </a:cubicBezTo>
                  <a:cubicBezTo>
                    <a:pt x="1204165" y="837977"/>
                    <a:pt x="1217150" y="996528"/>
                    <a:pt x="1226034" y="1129109"/>
                  </a:cubicBezTo>
                  <a:cubicBezTo>
                    <a:pt x="1234918" y="1261690"/>
                    <a:pt x="1206899" y="1390855"/>
                    <a:pt x="1226034" y="1502250"/>
                  </a:cubicBezTo>
                  <a:cubicBezTo>
                    <a:pt x="1245169" y="1613645"/>
                    <a:pt x="1268405" y="1702488"/>
                    <a:pt x="1340846" y="1797482"/>
                  </a:cubicBezTo>
                  <a:cubicBezTo>
                    <a:pt x="1413287" y="1892476"/>
                    <a:pt x="1534934" y="2002504"/>
                    <a:pt x="1660681" y="2072212"/>
                  </a:cubicBezTo>
                  <a:cubicBezTo>
                    <a:pt x="1786428" y="2141920"/>
                    <a:pt x="1940878" y="2178824"/>
                    <a:pt x="2095329" y="2215728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de-DE"/>
            </a:p>
          </p:txBody>
        </p:sp>
        <p:grpSp>
          <p:nvGrpSpPr>
            <p:cNvPr id="249" name="Group 23">
              <a:extLst>
                <a:ext uri="{FF2B5EF4-FFF2-40B4-BE49-F238E27FC236}">
                  <a16:creationId xmlns:a16="http://schemas.microsoft.com/office/drawing/2014/main" xmlns="" id="{D3B4B0C6-383A-074D-B563-6B74BBE2E0E3}"/>
                </a:ext>
              </a:extLst>
            </p:cNvPr>
            <p:cNvGrpSpPr/>
            <p:nvPr/>
          </p:nvGrpSpPr>
          <p:grpSpPr>
            <a:xfrm>
              <a:off x="3145209" y="1804798"/>
              <a:ext cx="301648" cy="301651"/>
              <a:chOff x="3009044" y="1066117"/>
              <a:chExt cx="697493" cy="697499"/>
            </a:xfrm>
          </p:grpSpPr>
          <p:sp>
            <p:nvSpPr>
              <p:cNvPr id="292" name="Oval 2">
                <a:extLst>
                  <a:ext uri="{FF2B5EF4-FFF2-40B4-BE49-F238E27FC236}">
                    <a16:creationId xmlns:a16="http://schemas.microsoft.com/office/drawing/2014/main" xmlns="" id="{5D8F56C5-E590-244E-B899-29A861F38A4B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93" name="Oval 2">
                <a:extLst>
                  <a:ext uri="{FF2B5EF4-FFF2-40B4-BE49-F238E27FC236}">
                    <a16:creationId xmlns:a16="http://schemas.microsoft.com/office/drawing/2014/main" xmlns="" id="{FDAB7726-29EB-EA4A-AC81-C431C3CFFDCD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0" name="Group 309">
              <a:extLst>
                <a:ext uri="{FF2B5EF4-FFF2-40B4-BE49-F238E27FC236}">
                  <a16:creationId xmlns:a16="http://schemas.microsoft.com/office/drawing/2014/main" xmlns="" id="{F0EB07C7-7495-E243-8574-3FFC050C2351}"/>
                </a:ext>
              </a:extLst>
            </p:cNvPr>
            <p:cNvGrpSpPr/>
            <p:nvPr/>
          </p:nvGrpSpPr>
          <p:grpSpPr>
            <a:xfrm>
              <a:off x="3552973" y="1345943"/>
              <a:ext cx="301648" cy="301651"/>
              <a:chOff x="3009044" y="1066117"/>
              <a:chExt cx="697493" cy="697499"/>
            </a:xfrm>
          </p:grpSpPr>
          <p:sp>
            <p:nvSpPr>
              <p:cNvPr id="290" name="Oval 310">
                <a:extLst>
                  <a:ext uri="{FF2B5EF4-FFF2-40B4-BE49-F238E27FC236}">
                    <a16:creationId xmlns:a16="http://schemas.microsoft.com/office/drawing/2014/main" xmlns="" id="{9ADF2A12-BB7B-794C-AD97-A2C54406CAB3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91" name="Oval 2">
                <a:extLst>
                  <a:ext uri="{FF2B5EF4-FFF2-40B4-BE49-F238E27FC236}">
                    <a16:creationId xmlns:a16="http://schemas.microsoft.com/office/drawing/2014/main" xmlns="" id="{218E9DBA-B189-3A4F-947E-F96CEE276766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1" name="Group 321">
              <a:extLst>
                <a:ext uri="{FF2B5EF4-FFF2-40B4-BE49-F238E27FC236}">
                  <a16:creationId xmlns:a16="http://schemas.microsoft.com/office/drawing/2014/main" xmlns="" id="{99D5284A-E7A3-1F43-9F54-234B9F99F982}"/>
                </a:ext>
              </a:extLst>
            </p:cNvPr>
            <p:cNvGrpSpPr/>
            <p:nvPr/>
          </p:nvGrpSpPr>
          <p:grpSpPr>
            <a:xfrm>
              <a:off x="4189670" y="1074754"/>
              <a:ext cx="301648" cy="301651"/>
              <a:chOff x="3009044" y="1066117"/>
              <a:chExt cx="697493" cy="697499"/>
            </a:xfrm>
          </p:grpSpPr>
          <p:sp>
            <p:nvSpPr>
              <p:cNvPr id="288" name="Oval 323">
                <a:extLst>
                  <a:ext uri="{FF2B5EF4-FFF2-40B4-BE49-F238E27FC236}">
                    <a16:creationId xmlns:a16="http://schemas.microsoft.com/office/drawing/2014/main" xmlns="" id="{82A5B5F5-CC90-5B4F-9512-BD6CDFE8A9C1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89" name="Oval 2">
                <a:extLst>
                  <a:ext uri="{FF2B5EF4-FFF2-40B4-BE49-F238E27FC236}">
                    <a16:creationId xmlns:a16="http://schemas.microsoft.com/office/drawing/2014/main" xmlns="" id="{7F067EAB-EF33-9F40-860B-61E8D8A85F9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2" name="Group 326">
              <a:extLst>
                <a:ext uri="{FF2B5EF4-FFF2-40B4-BE49-F238E27FC236}">
                  <a16:creationId xmlns:a16="http://schemas.microsoft.com/office/drawing/2014/main" xmlns="" id="{9B00AE4F-0689-4541-A961-F84D862E2628}"/>
                </a:ext>
              </a:extLst>
            </p:cNvPr>
            <p:cNvGrpSpPr/>
            <p:nvPr/>
          </p:nvGrpSpPr>
          <p:grpSpPr>
            <a:xfrm>
              <a:off x="4796976" y="1104232"/>
              <a:ext cx="301648" cy="301651"/>
              <a:chOff x="3009044" y="1066117"/>
              <a:chExt cx="697493" cy="697499"/>
            </a:xfrm>
          </p:grpSpPr>
          <p:sp>
            <p:nvSpPr>
              <p:cNvPr id="286" name="Oval 333">
                <a:extLst>
                  <a:ext uri="{FF2B5EF4-FFF2-40B4-BE49-F238E27FC236}">
                    <a16:creationId xmlns:a16="http://schemas.microsoft.com/office/drawing/2014/main" xmlns="" id="{DB179556-66C5-C447-9281-ED230159FBF8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87" name="Oval 2">
                <a:extLst>
                  <a:ext uri="{FF2B5EF4-FFF2-40B4-BE49-F238E27FC236}">
                    <a16:creationId xmlns:a16="http://schemas.microsoft.com/office/drawing/2014/main" xmlns="" id="{AA1EA274-9187-2247-A16C-8E1BF4A1F6D2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3" name="Group 338">
              <a:extLst>
                <a:ext uri="{FF2B5EF4-FFF2-40B4-BE49-F238E27FC236}">
                  <a16:creationId xmlns:a16="http://schemas.microsoft.com/office/drawing/2014/main" xmlns="" id="{A374E512-28AA-534D-9880-43AA325CA290}"/>
                </a:ext>
              </a:extLst>
            </p:cNvPr>
            <p:cNvGrpSpPr/>
            <p:nvPr/>
          </p:nvGrpSpPr>
          <p:grpSpPr>
            <a:xfrm>
              <a:off x="3723938" y="1870630"/>
              <a:ext cx="301648" cy="301651"/>
              <a:chOff x="3009044" y="1066117"/>
              <a:chExt cx="697493" cy="697499"/>
            </a:xfrm>
          </p:grpSpPr>
          <p:sp>
            <p:nvSpPr>
              <p:cNvPr id="284" name="Oval 339">
                <a:extLst>
                  <a:ext uri="{FF2B5EF4-FFF2-40B4-BE49-F238E27FC236}">
                    <a16:creationId xmlns:a16="http://schemas.microsoft.com/office/drawing/2014/main" xmlns="" id="{D9E541C7-6F89-1F4C-9B13-ADB10E77560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85" name="Oval 2">
                <a:extLst>
                  <a:ext uri="{FF2B5EF4-FFF2-40B4-BE49-F238E27FC236}">
                    <a16:creationId xmlns:a16="http://schemas.microsoft.com/office/drawing/2014/main" xmlns="" id="{CE77D289-56D0-D844-8669-35237FB2D26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4" name="Group 341">
              <a:extLst>
                <a:ext uri="{FF2B5EF4-FFF2-40B4-BE49-F238E27FC236}">
                  <a16:creationId xmlns:a16="http://schemas.microsoft.com/office/drawing/2014/main" xmlns="" id="{B6C6455C-F7DA-3043-A885-6E09FF2D1971}"/>
                </a:ext>
              </a:extLst>
            </p:cNvPr>
            <p:cNvGrpSpPr/>
            <p:nvPr/>
          </p:nvGrpSpPr>
          <p:grpSpPr>
            <a:xfrm>
              <a:off x="4283997" y="1634816"/>
              <a:ext cx="301648" cy="301651"/>
              <a:chOff x="3009044" y="1066117"/>
              <a:chExt cx="697493" cy="697499"/>
            </a:xfrm>
          </p:grpSpPr>
          <p:sp>
            <p:nvSpPr>
              <p:cNvPr id="282" name="Oval 342">
                <a:extLst>
                  <a:ext uri="{FF2B5EF4-FFF2-40B4-BE49-F238E27FC236}">
                    <a16:creationId xmlns:a16="http://schemas.microsoft.com/office/drawing/2014/main" xmlns="" id="{367B9E92-0312-ED41-A651-B2DE7B265DA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83" name="Oval 2">
                <a:extLst>
                  <a:ext uri="{FF2B5EF4-FFF2-40B4-BE49-F238E27FC236}">
                    <a16:creationId xmlns:a16="http://schemas.microsoft.com/office/drawing/2014/main" xmlns="" id="{0EE9C2F0-0356-014A-8A1E-A535B2BF86E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5" name="Group 344">
              <a:extLst>
                <a:ext uri="{FF2B5EF4-FFF2-40B4-BE49-F238E27FC236}">
                  <a16:creationId xmlns:a16="http://schemas.microsoft.com/office/drawing/2014/main" xmlns="" id="{704B073F-16DB-8B44-B547-B44B54512BA1}"/>
                </a:ext>
              </a:extLst>
            </p:cNvPr>
            <p:cNvGrpSpPr/>
            <p:nvPr/>
          </p:nvGrpSpPr>
          <p:grpSpPr>
            <a:xfrm>
              <a:off x="4849951" y="1723245"/>
              <a:ext cx="301648" cy="301651"/>
              <a:chOff x="3009044" y="1066117"/>
              <a:chExt cx="697493" cy="697499"/>
            </a:xfrm>
          </p:grpSpPr>
          <p:sp>
            <p:nvSpPr>
              <p:cNvPr id="280" name="Oval 345">
                <a:extLst>
                  <a:ext uri="{FF2B5EF4-FFF2-40B4-BE49-F238E27FC236}">
                    <a16:creationId xmlns:a16="http://schemas.microsoft.com/office/drawing/2014/main" xmlns="" id="{4A4B72B7-F617-3F4B-B2AD-865907464F0E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81" name="Oval 2">
                <a:extLst>
                  <a:ext uri="{FF2B5EF4-FFF2-40B4-BE49-F238E27FC236}">
                    <a16:creationId xmlns:a16="http://schemas.microsoft.com/office/drawing/2014/main" xmlns="" id="{6915A090-FAE1-354B-A4FC-6432DA34E00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6" name="Group 347">
              <a:extLst>
                <a:ext uri="{FF2B5EF4-FFF2-40B4-BE49-F238E27FC236}">
                  <a16:creationId xmlns:a16="http://schemas.microsoft.com/office/drawing/2014/main" xmlns="" id="{FA288B67-31B6-A946-85CA-F7F44136AC7D}"/>
                </a:ext>
              </a:extLst>
            </p:cNvPr>
            <p:cNvGrpSpPr/>
            <p:nvPr/>
          </p:nvGrpSpPr>
          <p:grpSpPr>
            <a:xfrm>
              <a:off x="5292104" y="1422581"/>
              <a:ext cx="301648" cy="301651"/>
              <a:chOff x="3009044" y="1066117"/>
              <a:chExt cx="697493" cy="697499"/>
            </a:xfrm>
          </p:grpSpPr>
          <p:sp>
            <p:nvSpPr>
              <p:cNvPr id="278" name="Oval 348">
                <a:extLst>
                  <a:ext uri="{FF2B5EF4-FFF2-40B4-BE49-F238E27FC236}">
                    <a16:creationId xmlns:a16="http://schemas.microsoft.com/office/drawing/2014/main" xmlns="" id="{16F31111-8F3B-EF46-85EB-411A76521B8C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79" name="Oval 2">
                <a:extLst>
                  <a:ext uri="{FF2B5EF4-FFF2-40B4-BE49-F238E27FC236}">
                    <a16:creationId xmlns:a16="http://schemas.microsoft.com/office/drawing/2014/main" xmlns="" id="{C5A18B97-3EB8-D041-9DFD-8D84BDECFA4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7" name="Group 350">
              <a:extLst>
                <a:ext uri="{FF2B5EF4-FFF2-40B4-BE49-F238E27FC236}">
                  <a16:creationId xmlns:a16="http://schemas.microsoft.com/office/drawing/2014/main" xmlns="" id="{B5EC8068-1FE2-1E43-BE49-10419007D46D}"/>
                </a:ext>
              </a:extLst>
            </p:cNvPr>
            <p:cNvGrpSpPr/>
            <p:nvPr/>
          </p:nvGrpSpPr>
          <p:grpSpPr>
            <a:xfrm>
              <a:off x="5203673" y="2112339"/>
              <a:ext cx="301648" cy="301651"/>
              <a:chOff x="3009044" y="1066117"/>
              <a:chExt cx="697493" cy="697499"/>
            </a:xfrm>
          </p:grpSpPr>
          <p:sp>
            <p:nvSpPr>
              <p:cNvPr id="276" name="Oval 351">
                <a:extLst>
                  <a:ext uri="{FF2B5EF4-FFF2-40B4-BE49-F238E27FC236}">
                    <a16:creationId xmlns:a16="http://schemas.microsoft.com/office/drawing/2014/main" xmlns="" id="{40AFE7DB-9B50-0C4F-A0B6-F86D957DEEC9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77" name="Oval 2">
                <a:extLst>
                  <a:ext uri="{FF2B5EF4-FFF2-40B4-BE49-F238E27FC236}">
                    <a16:creationId xmlns:a16="http://schemas.microsoft.com/office/drawing/2014/main" xmlns="" id="{2B0C7DF4-C1F3-A940-91BF-5B873C535BB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8" name="Group 353">
              <a:extLst>
                <a:ext uri="{FF2B5EF4-FFF2-40B4-BE49-F238E27FC236}">
                  <a16:creationId xmlns:a16="http://schemas.microsoft.com/office/drawing/2014/main" xmlns="" id="{AC6ABF65-64EE-6D41-9926-E953D2647FE5}"/>
                </a:ext>
              </a:extLst>
            </p:cNvPr>
            <p:cNvGrpSpPr/>
            <p:nvPr/>
          </p:nvGrpSpPr>
          <p:grpSpPr>
            <a:xfrm>
              <a:off x="5598662" y="1906003"/>
              <a:ext cx="301648" cy="301651"/>
              <a:chOff x="3009044" y="1066117"/>
              <a:chExt cx="697493" cy="697499"/>
            </a:xfrm>
          </p:grpSpPr>
          <p:sp>
            <p:nvSpPr>
              <p:cNvPr id="274" name="Oval 354">
                <a:extLst>
                  <a:ext uri="{FF2B5EF4-FFF2-40B4-BE49-F238E27FC236}">
                    <a16:creationId xmlns:a16="http://schemas.microsoft.com/office/drawing/2014/main" xmlns="" id="{C043440B-FBEE-4648-BF79-443E732981CF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75" name="Oval 2">
                <a:extLst>
                  <a:ext uri="{FF2B5EF4-FFF2-40B4-BE49-F238E27FC236}">
                    <a16:creationId xmlns:a16="http://schemas.microsoft.com/office/drawing/2014/main" xmlns="" id="{3F977B39-A847-C149-BF29-EA83E5B716C1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9" name="Group 356">
              <a:extLst>
                <a:ext uri="{FF2B5EF4-FFF2-40B4-BE49-F238E27FC236}">
                  <a16:creationId xmlns:a16="http://schemas.microsoft.com/office/drawing/2014/main" xmlns="" id="{701C6415-6CEE-1648-BBBE-CA0DB94196A5}"/>
                </a:ext>
              </a:extLst>
            </p:cNvPr>
            <p:cNvGrpSpPr/>
            <p:nvPr/>
          </p:nvGrpSpPr>
          <p:grpSpPr>
            <a:xfrm>
              <a:off x="5404116" y="2637027"/>
              <a:ext cx="301648" cy="301651"/>
              <a:chOff x="3009044" y="1066117"/>
              <a:chExt cx="697493" cy="697499"/>
            </a:xfrm>
          </p:grpSpPr>
          <p:sp>
            <p:nvSpPr>
              <p:cNvPr id="272" name="Oval 357">
                <a:extLst>
                  <a:ext uri="{FF2B5EF4-FFF2-40B4-BE49-F238E27FC236}">
                    <a16:creationId xmlns:a16="http://schemas.microsoft.com/office/drawing/2014/main" xmlns="" id="{8C163460-13D6-8149-9E5E-A26F00DE031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73" name="Oval 2">
                <a:extLst>
                  <a:ext uri="{FF2B5EF4-FFF2-40B4-BE49-F238E27FC236}">
                    <a16:creationId xmlns:a16="http://schemas.microsoft.com/office/drawing/2014/main" xmlns="" id="{8EC858FA-893D-C244-834D-CC7BC10B8F25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60" name="Group 359">
              <a:extLst>
                <a:ext uri="{FF2B5EF4-FFF2-40B4-BE49-F238E27FC236}">
                  <a16:creationId xmlns:a16="http://schemas.microsoft.com/office/drawing/2014/main" xmlns="" id="{50A4EF5A-BE54-9546-82DD-6894F162F930}"/>
                </a:ext>
              </a:extLst>
            </p:cNvPr>
            <p:cNvGrpSpPr/>
            <p:nvPr/>
          </p:nvGrpSpPr>
          <p:grpSpPr>
            <a:xfrm>
              <a:off x="5769628" y="2430689"/>
              <a:ext cx="301648" cy="301651"/>
              <a:chOff x="3009044" y="1066117"/>
              <a:chExt cx="697493" cy="697499"/>
            </a:xfrm>
          </p:grpSpPr>
          <p:sp>
            <p:nvSpPr>
              <p:cNvPr id="270" name="Oval 360">
                <a:extLst>
                  <a:ext uri="{FF2B5EF4-FFF2-40B4-BE49-F238E27FC236}">
                    <a16:creationId xmlns:a16="http://schemas.microsoft.com/office/drawing/2014/main" xmlns="" id="{6516812C-D92E-F644-92F1-34D1AF97EF94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71" name="Oval 2">
                <a:extLst>
                  <a:ext uri="{FF2B5EF4-FFF2-40B4-BE49-F238E27FC236}">
                    <a16:creationId xmlns:a16="http://schemas.microsoft.com/office/drawing/2014/main" xmlns="" id="{9FEDAACC-5C13-A742-AAF7-939CA4D1558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61" name="Group 362">
              <a:extLst>
                <a:ext uri="{FF2B5EF4-FFF2-40B4-BE49-F238E27FC236}">
                  <a16:creationId xmlns:a16="http://schemas.microsoft.com/office/drawing/2014/main" xmlns="" id="{1C600939-160F-E44C-B676-5787B94DD803}"/>
                </a:ext>
              </a:extLst>
            </p:cNvPr>
            <p:cNvGrpSpPr/>
            <p:nvPr/>
          </p:nvGrpSpPr>
          <p:grpSpPr>
            <a:xfrm>
              <a:off x="5480755" y="3244249"/>
              <a:ext cx="301648" cy="301651"/>
              <a:chOff x="3009044" y="1066117"/>
              <a:chExt cx="697493" cy="697499"/>
            </a:xfrm>
          </p:grpSpPr>
          <p:sp>
            <p:nvSpPr>
              <p:cNvPr id="268" name="Oval 363">
                <a:extLst>
                  <a:ext uri="{FF2B5EF4-FFF2-40B4-BE49-F238E27FC236}">
                    <a16:creationId xmlns:a16="http://schemas.microsoft.com/office/drawing/2014/main" xmlns="" id="{37282DB2-A9C6-BD46-B0D2-F9ADEED1410A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69" name="Oval 2">
                <a:extLst>
                  <a:ext uri="{FF2B5EF4-FFF2-40B4-BE49-F238E27FC236}">
                    <a16:creationId xmlns:a16="http://schemas.microsoft.com/office/drawing/2014/main" xmlns="" id="{BDF54959-6091-1142-B8A3-ACE4743CD5A9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62" name="Group 365">
              <a:extLst>
                <a:ext uri="{FF2B5EF4-FFF2-40B4-BE49-F238E27FC236}">
                  <a16:creationId xmlns:a16="http://schemas.microsoft.com/office/drawing/2014/main" xmlns="" id="{4833B2E2-B2A8-454A-85F2-D23DA03C08B3}"/>
                </a:ext>
              </a:extLst>
            </p:cNvPr>
            <p:cNvGrpSpPr/>
            <p:nvPr/>
          </p:nvGrpSpPr>
          <p:grpSpPr>
            <a:xfrm>
              <a:off x="4361618" y="2184067"/>
              <a:ext cx="301648" cy="301651"/>
              <a:chOff x="3009044" y="1066117"/>
              <a:chExt cx="697493" cy="697499"/>
            </a:xfrm>
          </p:grpSpPr>
          <p:sp>
            <p:nvSpPr>
              <p:cNvPr id="266" name="Oval 366">
                <a:extLst>
                  <a:ext uri="{FF2B5EF4-FFF2-40B4-BE49-F238E27FC236}">
                    <a16:creationId xmlns:a16="http://schemas.microsoft.com/office/drawing/2014/main" xmlns="" id="{375361B7-0983-0640-96E9-8914F456E21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67" name="Oval 2">
                <a:extLst>
                  <a:ext uri="{FF2B5EF4-FFF2-40B4-BE49-F238E27FC236}">
                    <a16:creationId xmlns:a16="http://schemas.microsoft.com/office/drawing/2014/main" xmlns="" id="{A683EE51-24B0-A84D-AAD2-F258594E5D3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63" name="Group 368">
              <a:extLst>
                <a:ext uri="{FF2B5EF4-FFF2-40B4-BE49-F238E27FC236}">
                  <a16:creationId xmlns:a16="http://schemas.microsoft.com/office/drawing/2014/main" xmlns="" id="{BF25E8B0-32E9-FC4F-BE12-F80669009211}"/>
                </a:ext>
              </a:extLst>
            </p:cNvPr>
            <p:cNvGrpSpPr/>
            <p:nvPr/>
          </p:nvGrpSpPr>
          <p:grpSpPr>
            <a:xfrm>
              <a:off x="5039586" y="3461347"/>
              <a:ext cx="301648" cy="301651"/>
              <a:chOff x="3009044" y="1066117"/>
              <a:chExt cx="697493" cy="697499"/>
            </a:xfrm>
          </p:grpSpPr>
          <p:sp>
            <p:nvSpPr>
              <p:cNvPr id="264" name="Oval 369">
                <a:extLst>
                  <a:ext uri="{FF2B5EF4-FFF2-40B4-BE49-F238E27FC236}">
                    <a16:creationId xmlns:a16="http://schemas.microsoft.com/office/drawing/2014/main" xmlns="" id="{6A286BEF-3A19-6548-B670-5A3EDBD4CCE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65" name="Oval 2">
                <a:extLst>
                  <a:ext uri="{FF2B5EF4-FFF2-40B4-BE49-F238E27FC236}">
                    <a16:creationId xmlns:a16="http://schemas.microsoft.com/office/drawing/2014/main" xmlns="" id="{9C6AD8C7-D49B-8A48-B5C1-9D289636969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</p:grpSp>
      <p:cxnSp>
        <p:nvCxnSpPr>
          <p:cNvPr id="301" name="Gerade Verbindung mit Pfeil 300"/>
          <p:cNvCxnSpPr/>
          <p:nvPr/>
        </p:nvCxnSpPr>
        <p:spPr>
          <a:xfrm>
            <a:off x="3581400" y="2149814"/>
            <a:ext cx="3660488" cy="0"/>
          </a:xfrm>
          <a:prstGeom prst="straightConnector1">
            <a:avLst/>
          </a:prstGeom>
          <a:ln w="57150">
            <a:solidFill>
              <a:srgbClr val="FF0000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Textfeld 301"/>
          <p:cNvSpPr txBox="1"/>
          <p:nvPr/>
        </p:nvSpPr>
        <p:spPr>
          <a:xfrm>
            <a:off x="3493527" y="1819394"/>
            <a:ext cx="119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story</a:t>
            </a:r>
            <a:endParaRPr lang="de-DE" dirty="0"/>
          </a:p>
        </p:txBody>
      </p:sp>
      <p:cxnSp>
        <p:nvCxnSpPr>
          <p:cNvPr id="303" name="Gerade Verbindung mit Pfeil 302"/>
          <p:cNvCxnSpPr/>
          <p:nvPr/>
        </p:nvCxnSpPr>
        <p:spPr>
          <a:xfrm>
            <a:off x="3581400" y="1761026"/>
            <a:ext cx="3660488" cy="0"/>
          </a:xfrm>
          <a:prstGeom prst="straightConnector1">
            <a:avLst/>
          </a:prstGeom>
          <a:ln w="57150">
            <a:solidFill>
              <a:srgbClr val="FF0000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feld 304"/>
          <p:cNvSpPr txBox="1"/>
          <p:nvPr/>
        </p:nvSpPr>
        <p:spPr>
          <a:xfrm>
            <a:off x="3493527" y="1429478"/>
            <a:ext cx="106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story</a:t>
            </a:r>
            <a:endParaRPr lang="de-DE" dirty="0"/>
          </a:p>
        </p:txBody>
      </p:sp>
      <p:sp>
        <p:nvSpPr>
          <p:cNvPr id="310" name="Textfeld 309"/>
          <p:cNvSpPr txBox="1"/>
          <p:nvPr/>
        </p:nvSpPr>
        <p:spPr>
          <a:xfrm>
            <a:off x="865263" y="2545828"/>
            <a:ext cx="1020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EEG </a:t>
            </a:r>
            <a:r>
              <a:rPr lang="de-DE" dirty="0" err="1" smtClean="0"/>
              <a:t>data</a:t>
            </a:r>
            <a:endParaRPr lang="de-DE" dirty="0"/>
          </a:p>
        </p:txBody>
      </p:sp>
      <p:sp>
        <p:nvSpPr>
          <p:cNvPr id="316" name="Textfeld 315"/>
          <p:cNvSpPr txBox="1"/>
          <p:nvPr/>
        </p:nvSpPr>
        <p:spPr>
          <a:xfrm>
            <a:off x="865580" y="3223481"/>
            <a:ext cx="1020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EEG </a:t>
            </a:r>
            <a:r>
              <a:rPr lang="de-DE" dirty="0" err="1" smtClean="0"/>
              <a:t>data</a:t>
            </a:r>
            <a:endParaRPr lang="de-DE" dirty="0"/>
          </a:p>
        </p:txBody>
      </p:sp>
      <p:sp>
        <p:nvSpPr>
          <p:cNvPr id="317" name="Textfeld 316"/>
          <p:cNvSpPr txBox="1"/>
          <p:nvPr/>
        </p:nvSpPr>
        <p:spPr>
          <a:xfrm>
            <a:off x="865580" y="3895160"/>
            <a:ext cx="1020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EEG </a:t>
            </a:r>
            <a:r>
              <a:rPr lang="de-DE" dirty="0" err="1" smtClean="0"/>
              <a:t>data</a:t>
            </a:r>
            <a:endParaRPr lang="de-DE" dirty="0"/>
          </a:p>
        </p:txBody>
      </p:sp>
      <p:sp>
        <p:nvSpPr>
          <p:cNvPr id="318" name="Textfeld 317"/>
          <p:cNvSpPr txBox="1"/>
          <p:nvPr/>
        </p:nvSpPr>
        <p:spPr>
          <a:xfrm>
            <a:off x="865580" y="4574459"/>
            <a:ext cx="1020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EEG </a:t>
            </a:r>
            <a:r>
              <a:rPr lang="de-DE" dirty="0" err="1" smtClean="0"/>
              <a:t>data</a:t>
            </a:r>
            <a:endParaRPr lang="de-DE" dirty="0"/>
          </a:p>
        </p:txBody>
      </p:sp>
      <p:sp>
        <p:nvSpPr>
          <p:cNvPr id="319" name="Textfeld 318"/>
          <p:cNvSpPr txBox="1"/>
          <p:nvPr/>
        </p:nvSpPr>
        <p:spPr>
          <a:xfrm>
            <a:off x="865580" y="5238518"/>
            <a:ext cx="1020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EEG </a:t>
            </a:r>
            <a:r>
              <a:rPr lang="de-DE" dirty="0" err="1" smtClean="0"/>
              <a:t>data</a:t>
            </a:r>
            <a:endParaRPr lang="de-DE" dirty="0"/>
          </a:p>
        </p:txBody>
      </p:sp>
      <p:sp>
        <p:nvSpPr>
          <p:cNvPr id="320" name="Textfeld 319"/>
          <p:cNvSpPr txBox="1"/>
          <p:nvPr/>
        </p:nvSpPr>
        <p:spPr>
          <a:xfrm>
            <a:off x="6480241" y="1244812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50 min</a:t>
            </a:r>
            <a:endParaRPr lang="de-DE" dirty="0"/>
          </a:p>
        </p:txBody>
      </p:sp>
      <p:cxnSp>
        <p:nvCxnSpPr>
          <p:cNvPr id="322" name="Gerader Verbinder 321"/>
          <p:cNvCxnSpPr/>
          <p:nvPr/>
        </p:nvCxnSpPr>
        <p:spPr>
          <a:xfrm flipV="1">
            <a:off x="7241888" y="1244812"/>
            <a:ext cx="0" cy="4428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feld 326"/>
          <p:cNvSpPr txBox="1"/>
          <p:nvPr/>
        </p:nvSpPr>
        <p:spPr>
          <a:xfrm>
            <a:off x="7557255" y="1184469"/>
            <a:ext cx="4497033" cy="522989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2400" dirty="0" smtClean="0"/>
              <a:t>Cross-validation repeated</a:t>
            </a:r>
          </a:p>
          <a:p>
            <a:endParaRPr lang="en-US" sz="2400" dirty="0" smtClean="0"/>
          </a:p>
          <a:p>
            <a:r>
              <a:rPr lang="en-US" sz="2400" dirty="0" smtClean="0"/>
              <a:t>Misaligned stories</a:t>
            </a:r>
          </a:p>
          <a:p>
            <a:endParaRPr lang="en-US" sz="2400" dirty="0" smtClean="0"/>
          </a:p>
          <a:p>
            <a:r>
              <a:rPr lang="en-US" sz="2400" dirty="0" smtClean="0"/>
              <a:t>Same spectral properties of input features</a:t>
            </a:r>
          </a:p>
          <a:p>
            <a:endParaRPr lang="en-US" sz="2400" dirty="0"/>
          </a:p>
          <a:p>
            <a:r>
              <a:rPr lang="en-US" sz="2400" dirty="0" smtClean="0"/>
              <a:t>DNN should not be able to learn any useful information from it!</a:t>
            </a:r>
          </a:p>
        </p:txBody>
      </p:sp>
      <p:cxnSp>
        <p:nvCxnSpPr>
          <p:cNvPr id="304" name="Gerade Verbindung mit Pfeil 303"/>
          <p:cNvCxnSpPr/>
          <p:nvPr/>
        </p:nvCxnSpPr>
        <p:spPr>
          <a:xfrm>
            <a:off x="935555" y="1754118"/>
            <a:ext cx="255797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Gerade Verbindung mit Pfeil 306"/>
          <p:cNvCxnSpPr/>
          <p:nvPr/>
        </p:nvCxnSpPr>
        <p:spPr>
          <a:xfrm>
            <a:off x="964844" y="2149814"/>
            <a:ext cx="252868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1375371" y="1354780"/>
            <a:ext cx="14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Misalignment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475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/>
      <p:bldP spid="305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1065</Words>
  <Application>Microsoft Office PowerPoint</Application>
  <PresentationFormat>Breitbild</PresentationFormat>
  <Paragraphs>247</Paragraphs>
  <Slides>17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NimbusRomNo9L-Regu</vt:lpstr>
      <vt:lpstr>Symbol</vt:lpstr>
      <vt:lpstr>Office Theme</vt:lpstr>
      <vt:lpstr>Artificial neural networks as  analysis tool for predicting EEG data  in auditory attention tasks</vt:lpstr>
      <vt:lpstr>PowerPoint-Präsentation</vt:lpstr>
      <vt:lpstr>PowerPoint-Präsentation</vt:lpstr>
      <vt:lpstr>Deep Neural Networks</vt:lpstr>
      <vt:lpstr>Deep Neural Networks</vt:lpstr>
      <vt:lpstr>PowerPoint-Präsentation</vt:lpstr>
      <vt:lpstr>PowerPoint-Präsentation</vt:lpstr>
      <vt:lpstr>Data split</vt:lpstr>
      <vt:lpstr>Sanity Check</vt:lpstr>
      <vt:lpstr>Model of Speech Processing</vt:lpstr>
      <vt:lpstr>PowerPoint-Präsentation</vt:lpstr>
      <vt:lpstr>PowerPoint-Präsentation</vt:lpstr>
      <vt:lpstr>Spectral Aspects</vt:lpstr>
      <vt:lpstr>PowerPoint-Präsentation</vt:lpstr>
      <vt:lpstr>Summary</vt:lpstr>
      <vt:lpstr>Lookout</vt:lpstr>
      <vt:lpstr>Thank you for your auditory attention!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in EEG Research</dc:title>
  <dc:creator>tobias de taillez</dc:creator>
  <cp:lastModifiedBy>tobias de taillez</cp:lastModifiedBy>
  <cp:revision>237</cp:revision>
  <dcterms:created xsi:type="dcterms:W3CDTF">2018-01-11T11:21:46Z</dcterms:created>
  <dcterms:modified xsi:type="dcterms:W3CDTF">2018-05-21T22:19:07Z</dcterms:modified>
</cp:coreProperties>
</file>