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+duAZdOjYzhiyVd4lG3OhQ5n0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aa1f550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cdaa1f550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cdaa1f550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cea091203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cea091203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1cea091203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daa1f550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cdaa1f550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Char char="•"/>
            </a:pPr>
            <a:r>
              <a:rPr lang="en-US" sz="1050">
                <a:solidFill>
                  <a:srgbClr val="2626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Describe your project at a high level. We should all know what each other is doing at this point, but it helps to "set the stage" for your presentation.</a:t>
            </a:r>
            <a:endParaRPr/>
          </a:p>
        </p:txBody>
      </p:sp>
      <p:sp>
        <p:nvSpPr>
          <p:cNvPr id="98" name="Google Shape;98;g2cdaa1f550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b5092e52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0b5092e52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0b5092e52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a0e9fc4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aa0e9fc4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faa0e9fc4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ea0912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ea0912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cea09120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ea09120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cea09120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cea09120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cea09120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cea09120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cea09120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ea09120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cea09120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cea09120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daa1f550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cdaa1f550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cdaa1f550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nwZJcXQ7Q8ZCNNXxfZMpROidIuENrIQm/view" TargetMode="External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iaMGeSrb7yJkeeJ1udjpkOU-7n0EoJxY/view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daa1f550d_0_6"/>
          <p:cNvSpPr txBox="1"/>
          <p:nvPr>
            <p:ph type="ctrTitle"/>
          </p:nvPr>
        </p:nvSpPr>
        <p:spPr>
          <a:xfrm>
            <a:off x="4355275" y="1677800"/>
            <a:ext cx="3576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ProfAI</a:t>
            </a:r>
            <a:endParaRPr/>
          </a:p>
        </p:txBody>
      </p:sp>
      <p:sp>
        <p:nvSpPr>
          <p:cNvPr id="90" name="Google Shape;90;g2cdaa1f550d_0_6"/>
          <p:cNvSpPr txBox="1"/>
          <p:nvPr>
            <p:ph idx="1" type="subTitle"/>
          </p:nvPr>
        </p:nvSpPr>
        <p:spPr>
          <a:xfrm>
            <a:off x="5267600" y="2679275"/>
            <a:ext cx="6515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i="1" lang="en-US"/>
              <a:t>Web App for AI-Generated Professional Instructor Content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L Dettling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CIS 641</a:t>
            </a:r>
            <a:endParaRPr/>
          </a:p>
        </p:txBody>
      </p:sp>
      <p:pic>
        <p:nvPicPr>
          <p:cNvPr id="91" name="Google Shape;91;g2cdaa1f550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825" y="372250"/>
            <a:ext cx="5049125" cy="504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g2cdaa1f550d_0_6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93" name="Google Shape;93;g2cdaa1f550d_0_6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94" name="Google Shape;94;g2cdaa1f550d_0_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31cea091203_0_70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98" name="Google Shape;198;g31cea091203_0_70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99" name="Google Shape;199;g31cea091203_0_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0" name="Google Shape;200;g31cea091203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1cea091203_0_70"/>
          <p:cNvSpPr txBox="1"/>
          <p:nvPr>
            <p:ph type="title"/>
          </p:nvPr>
        </p:nvSpPr>
        <p:spPr>
          <a:xfrm>
            <a:off x="1709275" y="155400"/>
            <a:ext cx="91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2" name="Google Shape;202;g31cea091203_0_70"/>
          <p:cNvSpPr txBox="1"/>
          <p:nvPr>
            <p:ph idx="1" type="body"/>
          </p:nvPr>
        </p:nvSpPr>
        <p:spPr>
          <a:xfrm>
            <a:off x="838200" y="1550250"/>
            <a:ext cx="98997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UI Updates</a:t>
            </a:r>
            <a:endParaRPr b="1"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Text box spacing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More ‘bubbly’ like </a:t>
            </a:r>
            <a:r>
              <a:rPr lang="en-US" sz="2300"/>
              <a:t>homepage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More expressive </a:t>
            </a:r>
            <a:r>
              <a:rPr b="1" lang="en-US" sz="2300"/>
              <a:t>instructions</a:t>
            </a:r>
            <a:r>
              <a:rPr b="1" lang="en-US" sz="2300"/>
              <a:t> </a:t>
            </a:r>
            <a:endParaRPr b="1"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Instructions</a:t>
            </a:r>
            <a:r>
              <a:rPr lang="en-US" sz="2300"/>
              <a:t> for </a:t>
            </a:r>
            <a:r>
              <a:rPr lang="en-US" sz="2300"/>
              <a:t>content</a:t>
            </a:r>
            <a:r>
              <a:rPr lang="en-US" sz="2300"/>
              <a:t> generation and slideshow best practices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File uploads</a:t>
            </a:r>
            <a:endParaRPr b="1"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For </a:t>
            </a:r>
            <a:r>
              <a:rPr lang="en-US" sz="2300"/>
              <a:t>instructors</a:t>
            </a:r>
            <a:r>
              <a:rPr lang="en-US" sz="2300"/>
              <a:t> to upload </a:t>
            </a:r>
            <a:r>
              <a:rPr lang="en-US" sz="2300"/>
              <a:t>lecture</a:t>
            </a:r>
            <a:r>
              <a:rPr lang="en-US" sz="2300"/>
              <a:t> notes, rather than a script </a:t>
            </a:r>
            <a:r>
              <a:rPr lang="en-US" sz="2300"/>
              <a:t>content</a:t>
            </a:r>
            <a:r>
              <a:rPr lang="en-US" sz="2300"/>
              <a:t> prompt.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daa1f550d_0_15"/>
          <p:cNvSpPr txBox="1"/>
          <p:nvPr>
            <p:ph type="title"/>
          </p:nvPr>
        </p:nvSpPr>
        <p:spPr>
          <a:xfrm>
            <a:off x="1709275" y="155400"/>
            <a:ext cx="91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Overview</a:t>
            </a:r>
            <a:endParaRPr/>
          </a:p>
        </p:txBody>
      </p:sp>
      <p:sp>
        <p:nvSpPr>
          <p:cNvPr id="101" name="Google Shape;101;g2cdaa1f550d_0_15"/>
          <p:cNvSpPr txBox="1"/>
          <p:nvPr>
            <p:ph idx="1" type="body"/>
          </p:nvPr>
        </p:nvSpPr>
        <p:spPr>
          <a:xfrm>
            <a:off x="838200" y="1550250"/>
            <a:ext cx="62925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Web App</a:t>
            </a:r>
            <a:r>
              <a:rPr lang="en-US" sz="2300"/>
              <a:t> that takes a lifelike avatar of a professor and a </a:t>
            </a:r>
            <a:r>
              <a:rPr lang="en-US" sz="2300"/>
              <a:t>content</a:t>
            </a:r>
            <a:r>
              <a:rPr lang="en-US" sz="2300"/>
              <a:t> prompt, and generates a personalized 2-5 minute video describing content with a set of slides in the </a:t>
            </a:r>
            <a:r>
              <a:rPr lang="en-US" sz="2300"/>
              <a:t>background</a:t>
            </a:r>
            <a:r>
              <a:rPr lang="en-US" sz="2300"/>
              <a:t>.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Avatars</a:t>
            </a:r>
            <a:r>
              <a:rPr lang="en-US" sz="2300"/>
              <a:t> created from HeyGen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Faculty:</a:t>
            </a:r>
            <a:r>
              <a:rPr lang="en-US" sz="2300"/>
              <a:t> An </a:t>
            </a:r>
            <a:r>
              <a:rPr lang="en-US" sz="2300"/>
              <a:t>accessible</a:t>
            </a:r>
            <a:r>
              <a:rPr lang="en-US" sz="2300"/>
              <a:t> tool that is fast and easy to use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Students:</a:t>
            </a:r>
            <a:r>
              <a:rPr lang="en-US" sz="2300"/>
              <a:t> A</a:t>
            </a:r>
            <a:r>
              <a:rPr lang="en-US" sz="2300"/>
              <a:t>ccessibility</a:t>
            </a:r>
            <a:r>
              <a:rPr lang="en-US" sz="2300"/>
              <a:t> and </a:t>
            </a:r>
            <a:r>
              <a:rPr lang="en-US" sz="2300"/>
              <a:t>active</a:t>
            </a:r>
            <a:r>
              <a:rPr lang="en-US" sz="2300"/>
              <a:t> engagement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React and Django, SQLite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GVSU IT Innovation and Research funded</a:t>
            </a:r>
            <a:endParaRPr sz="2300"/>
          </a:p>
        </p:txBody>
      </p:sp>
      <p:grpSp>
        <p:nvGrpSpPr>
          <p:cNvPr id="102" name="Google Shape;102;g2cdaa1f550d_0_15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03" name="Google Shape;103;g2cdaa1f550d_0_15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04" name="Google Shape;104;g2cdaa1f550d_0_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g2cdaa1f550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cdaa1f550d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2075" y="388000"/>
            <a:ext cx="3580400" cy="50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cdaa1f550d_0_15"/>
          <p:cNvSpPr txBox="1"/>
          <p:nvPr/>
        </p:nvSpPr>
        <p:spPr>
          <a:xfrm>
            <a:off x="8693075" y="5494950"/>
            <a:ext cx="2912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HeyGen’s Avatar page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5092e526_0_13"/>
          <p:cNvSpPr txBox="1"/>
          <p:nvPr>
            <p:ph type="title"/>
          </p:nvPr>
        </p:nvSpPr>
        <p:spPr>
          <a:xfrm>
            <a:off x="1709275" y="155400"/>
            <a:ext cx="91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Steps for Faculty</a:t>
            </a:r>
            <a:endParaRPr/>
          </a:p>
        </p:txBody>
      </p:sp>
      <p:grpSp>
        <p:nvGrpSpPr>
          <p:cNvPr id="114" name="Google Shape;114;g30b5092e526_0_13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15" name="Google Shape;115;g30b5092e526_0_13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16" name="Google Shape;116;g30b5092e526_0_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g30b5092e52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0b5092e526_0_13"/>
          <p:cNvSpPr/>
          <p:nvPr/>
        </p:nvSpPr>
        <p:spPr>
          <a:xfrm>
            <a:off x="912300" y="1481100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F7D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Create an account, then generate an avatar and API key from HeyGen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0b5092e526_0_13"/>
          <p:cNvSpPr/>
          <p:nvPr/>
        </p:nvSpPr>
        <p:spPr>
          <a:xfrm>
            <a:off x="912300" y="2608425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2. 	Go to ProfAI, create an account, and connect your API key to import their avatar.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0b5092e526_0_13"/>
          <p:cNvSpPr/>
          <p:nvPr/>
        </p:nvSpPr>
        <p:spPr>
          <a:xfrm>
            <a:off x="912300" y="3735750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3. 	Pick a topic for your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video, and approve the generated script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0b5092e526_0_13"/>
          <p:cNvSpPr/>
          <p:nvPr/>
        </p:nvSpPr>
        <p:spPr>
          <a:xfrm>
            <a:off x="912300" y="4863063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4. 	Let ProfAI create the video, and export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aa0e9fc47_0_1"/>
          <p:cNvSpPr txBox="1"/>
          <p:nvPr>
            <p:ph type="title"/>
          </p:nvPr>
        </p:nvSpPr>
        <p:spPr>
          <a:xfrm>
            <a:off x="3004550" y="144700"/>
            <a:ext cx="60087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900"/>
              <a:t>Our Goal</a:t>
            </a:r>
            <a:endParaRPr sz="3900"/>
          </a:p>
        </p:txBody>
      </p:sp>
      <p:grpSp>
        <p:nvGrpSpPr>
          <p:cNvPr id="128" name="Google Shape;128;g2faa0e9fc47_0_1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29" name="Google Shape;129;g2faa0e9fc47_0_1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30" name="Google Shape;130;g2faa0e9fc47_0_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g2faa0e9fc4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faa0e9fc47_0_1" title="03-WK06(Ch9)-Corporate_Governance_mechanism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325" y="1207000"/>
            <a:ext cx="8627808" cy="4853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g31cea091203_0_0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39" name="Google Shape;139;g31cea091203_0_0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40" name="Google Shape;140;g31cea091203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g31cea09120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1cea091203_0_0"/>
          <p:cNvSpPr txBox="1"/>
          <p:nvPr>
            <p:ph type="title"/>
          </p:nvPr>
        </p:nvSpPr>
        <p:spPr>
          <a:xfrm>
            <a:off x="1709275" y="155400"/>
            <a:ext cx="91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Overall Goals of the </a:t>
            </a:r>
            <a:r>
              <a:rPr lang="en-US"/>
              <a:t>Project</a:t>
            </a:r>
            <a:endParaRPr/>
          </a:p>
        </p:txBody>
      </p:sp>
      <p:sp>
        <p:nvSpPr>
          <p:cNvPr id="143" name="Google Shape;143;g31cea091203_0_0"/>
          <p:cNvSpPr txBox="1"/>
          <p:nvPr>
            <p:ph idx="1" type="body"/>
          </p:nvPr>
        </p:nvSpPr>
        <p:spPr>
          <a:xfrm>
            <a:off x="838200" y="1550250"/>
            <a:ext cx="98997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Business</a:t>
            </a:r>
            <a:r>
              <a:rPr b="1" lang="en-US" sz="2300"/>
              <a:t> Level: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 </a:t>
            </a:r>
            <a:r>
              <a:rPr lang="en-US" sz="2300"/>
              <a:t>downloadable</a:t>
            </a:r>
            <a:r>
              <a:rPr lang="en-US" sz="2300"/>
              <a:t> videos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 downloadable slides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Share an MVP for analysis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Technical Development: 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Connect user accounts to HeyGen for integration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 and manage secure data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Have slideshows </a:t>
            </a:r>
            <a:r>
              <a:rPr lang="en-US" sz="2300"/>
              <a:t>dynamically</a:t>
            </a:r>
            <a:r>
              <a:rPr lang="en-US" sz="2300"/>
              <a:t> flow through a video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g31cea091203_0_32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50" name="Google Shape;150;g31cea091203_0_32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51" name="Google Shape;151;g31cea091203_0_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g31cea091203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cea091203_0_32"/>
          <p:cNvSpPr txBox="1"/>
          <p:nvPr>
            <p:ph idx="1" type="body"/>
          </p:nvPr>
        </p:nvSpPr>
        <p:spPr>
          <a:xfrm>
            <a:off x="838200" y="1550250"/>
            <a:ext cx="98997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Business Level: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 downloadable videos - Yes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 downloadable slides - Yes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Share an MVP for analysis - Coming up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Technical Development: 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Connect user accounts to HeyGen for integration - Yes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 and manage secure data - Yes, pending audit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Have slideshows dynamically flow through a video - No</a:t>
            </a:r>
            <a:endParaRPr/>
          </a:p>
        </p:txBody>
      </p:sp>
      <p:sp>
        <p:nvSpPr>
          <p:cNvPr id="154" name="Google Shape;154;g31cea091203_0_32"/>
          <p:cNvSpPr txBox="1"/>
          <p:nvPr>
            <p:ph type="title"/>
          </p:nvPr>
        </p:nvSpPr>
        <p:spPr>
          <a:xfrm>
            <a:off x="1709275" y="155400"/>
            <a:ext cx="91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Did we Meet the Goals of the Project?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1cea091203_0_22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61" name="Google Shape;161;g31cea091203_0_22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62" name="Google Shape;162;g31cea091203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" name="Google Shape;163;g31cea091203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1cea091203_0_22"/>
          <p:cNvSpPr txBox="1"/>
          <p:nvPr>
            <p:ph type="title"/>
          </p:nvPr>
        </p:nvSpPr>
        <p:spPr>
          <a:xfrm>
            <a:off x="1709275" y="155400"/>
            <a:ext cx="91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Successes</a:t>
            </a:r>
            <a:r>
              <a:rPr lang="en-US"/>
              <a:t> of ProfAI</a:t>
            </a:r>
            <a:endParaRPr/>
          </a:p>
        </p:txBody>
      </p:sp>
      <p:sp>
        <p:nvSpPr>
          <p:cNvPr id="165" name="Google Shape;165;g31cea091203_0_22"/>
          <p:cNvSpPr/>
          <p:nvPr/>
        </p:nvSpPr>
        <p:spPr>
          <a:xfrm>
            <a:off x="870375" y="1620000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Exposure to web development frameworks - React, Django, originally Node.js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1cea091203_0_22"/>
          <p:cNvSpPr/>
          <p:nvPr/>
        </p:nvSpPr>
        <p:spPr>
          <a:xfrm>
            <a:off x="870375" y="3133150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Gained valuable professional experience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1cea091203_0_22"/>
          <p:cNvSpPr/>
          <p:nvPr/>
        </p:nvSpPr>
        <p:spPr>
          <a:xfrm>
            <a:off x="870375" y="4672850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 is available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31cea091203_0_12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74" name="Google Shape;174;g31cea091203_0_12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75" name="Google Shape;175;g31cea091203_0_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" name="Google Shape;176;g31cea091203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1cea091203_0_12"/>
          <p:cNvSpPr txBox="1"/>
          <p:nvPr>
            <p:ph type="title"/>
          </p:nvPr>
        </p:nvSpPr>
        <p:spPr>
          <a:xfrm>
            <a:off x="1709275" y="155400"/>
            <a:ext cx="91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Pain Points of ProfAI</a:t>
            </a:r>
            <a:endParaRPr/>
          </a:p>
        </p:txBody>
      </p:sp>
      <p:sp>
        <p:nvSpPr>
          <p:cNvPr id="178" name="Google Shape;178;g31cea091203_0_12"/>
          <p:cNvSpPr/>
          <p:nvPr/>
        </p:nvSpPr>
        <p:spPr>
          <a:xfrm>
            <a:off x="1056475" y="1619988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No program expert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for support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1cea091203_0_12"/>
          <p:cNvSpPr/>
          <p:nvPr/>
        </p:nvSpPr>
        <p:spPr>
          <a:xfrm>
            <a:off x="1056475" y="3155800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Minimal funding for MVP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1cea091203_0_12"/>
          <p:cNvSpPr/>
          <p:nvPr/>
        </p:nvSpPr>
        <p:spPr>
          <a:xfrm>
            <a:off x="1098425" y="4691588"/>
            <a:ext cx="9825600" cy="1017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Small development team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daa1f550d_0_46"/>
          <p:cNvSpPr txBox="1"/>
          <p:nvPr>
            <p:ph type="title"/>
          </p:nvPr>
        </p:nvSpPr>
        <p:spPr>
          <a:xfrm>
            <a:off x="3004550" y="144700"/>
            <a:ext cx="60087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900"/>
              <a:t>Demo</a:t>
            </a:r>
            <a:endParaRPr sz="3900"/>
          </a:p>
        </p:txBody>
      </p:sp>
      <p:grpSp>
        <p:nvGrpSpPr>
          <p:cNvPr id="187" name="Google Shape;187;g2cdaa1f550d_0_46"/>
          <p:cNvGrpSpPr/>
          <p:nvPr/>
        </p:nvGrpSpPr>
        <p:grpSpPr>
          <a:xfrm>
            <a:off x="0" y="6212541"/>
            <a:ext cx="12192000" cy="645600"/>
            <a:chOff x="0" y="6212541"/>
            <a:chExt cx="12192000" cy="645600"/>
          </a:xfrm>
        </p:grpSpPr>
        <p:sp>
          <p:nvSpPr>
            <p:cNvPr id="188" name="Google Shape;188;g2cdaa1f550d_0_46"/>
            <p:cNvSpPr/>
            <p:nvPr/>
          </p:nvSpPr>
          <p:spPr>
            <a:xfrm>
              <a:off x="0" y="6212541"/>
              <a:ext cx="12192000" cy="645600"/>
            </a:xfrm>
            <a:prstGeom prst="rect">
              <a:avLst/>
            </a:prstGeom>
            <a:solidFill>
              <a:srgbClr val="0032A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white text&#10;&#10;Description automatically generated with low confidence" id="189" name="Google Shape;189;g2cdaa1f550d_0_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0702" y="6340833"/>
              <a:ext cx="1331842" cy="388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g2cdaa1f550d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75"/>
            <a:ext cx="1572925" cy="15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cdaa1f550d_0_46" title="CIS641_Final_Demo - Made with Clipchamp_1733618035676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3800" y="1098525"/>
            <a:ext cx="6564400" cy="49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2023-05-13T18:48:22Z</dcterms:created>
  <dc:creator>Daniel J. Dietsche</dc:creator>
</cp:coreProperties>
</file>