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3" r:id="rId2"/>
    <p:sldId id="258" r:id="rId3"/>
    <p:sldId id="262" r:id="rId4"/>
    <p:sldId id="259" r:id="rId5"/>
    <p:sldId id="260" r:id="rId6"/>
    <p:sldId id="264" r:id="rId7"/>
    <p:sldId id="265" r:id="rId8"/>
    <p:sldId id="266" r:id="rId9"/>
    <p:sldId id="267" r:id="rId10"/>
    <p:sldId id="261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7" d="100"/>
          <a:sy n="67" d="100"/>
        </p:scale>
        <p:origin x="780" y="72"/>
      </p:cViewPr>
      <p:guideLst>
        <p:guide orient="horz" pos="2160"/>
        <p:guide pos="288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F0FF0-1CE7-473B-B642-708C1A93BFA2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8535-7B17-4025-AE8A-E3740226C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41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2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8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07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59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xmlns="" id="{B63F11C2-0AE0-4347-997D-77C5A14BCD75}"/>
              </a:ext>
            </a:extLst>
          </p:cNvPr>
          <p:cNvSpPr/>
          <p:nvPr/>
        </p:nvSpPr>
        <p:spPr>
          <a:xfrm flipV="1">
            <a:off x="2993881" y="-1"/>
            <a:ext cx="9194944" cy="305562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4DAAC2C-42BF-48C4-9A36-48F77513BC57}"/>
              </a:ext>
            </a:extLst>
          </p:cNvPr>
          <p:cNvSpPr/>
          <p:nvPr/>
        </p:nvSpPr>
        <p:spPr>
          <a:xfrm flipV="1">
            <a:off x="-1" y="-3"/>
            <a:ext cx="12188825" cy="6858002"/>
          </a:xfrm>
          <a:custGeom>
            <a:avLst/>
            <a:gdLst>
              <a:gd name="connsiteX0" fmla="*/ 0 w 12192000"/>
              <a:gd name="connsiteY0" fmla="*/ 6858000 h 6858002"/>
              <a:gd name="connsiteX1" fmla="*/ 3012563 w 12192000"/>
              <a:gd name="connsiteY1" fmla="*/ 6858000 h 6858002"/>
              <a:gd name="connsiteX2" fmla="*/ 12192000 w 12192000"/>
              <a:gd name="connsiteY2" fmla="*/ 3802913 h 6858002"/>
              <a:gd name="connsiteX3" fmla="*/ 12192000 w 12192000"/>
              <a:gd name="connsiteY3" fmla="*/ 0 h 6858002"/>
              <a:gd name="connsiteX4" fmla="*/ 0 w 12192000"/>
              <a:gd name="connsiteY4" fmla="*/ 0 h 6858002"/>
              <a:gd name="connsiteX5" fmla="*/ 3012557 w 12192000"/>
              <a:gd name="connsiteY5" fmla="*/ 6858002 h 6858002"/>
              <a:gd name="connsiteX6" fmla="*/ 12192000 w 12192000"/>
              <a:gd name="connsiteY6" fmla="*/ 6858002 h 6858002"/>
              <a:gd name="connsiteX7" fmla="*/ 12192000 w 12192000"/>
              <a:gd name="connsiteY7" fmla="*/ 6858000 h 6858002"/>
              <a:gd name="connsiteX8" fmla="*/ 3012563 w 12192000"/>
              <a:gd name="connsiteY8" fmla="*/ 68580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2">
                <a:moveTo>
                  <a:pt x="0" y="6858000"/>
                </a:moveTo>
                <a:lnTo>
                  <a:pt x="3012563" y="6858000"/>
                </a:lnTo>
                <a:lnTo>
                  <a:pt x="12192000" y="3802913"/>
                </a:lnTo>
                <a:lnTo>
                  <a:pt x="12192000" y="0"/>
                </a:lnTo>
                <a:lnTo>
                  <a:pt x="0" y="0"/>
                </a:lnTo>
                <a:close/>
                <a:moveTo>
                  <a:pt x="3012557" y="6858002"/>
                </a:moveTo>
                <a:lnTo>
                  <a:pt x="12192000" y="6858002"/>
                </a:lnTo>
                <a:lnTo>
                  <a:pt x="12192000" y="6858000"/>
                </a:lnTo>
                <a:lnTo>
                  <a:pt x="3012563" y="6858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7E80BB48-A89D-48C2-8286-3701882FDB2E}"/>
              </a:ext>
            </a:extLst>
          </p:cNvPr>
          <p:cNvSpPr/>
          <p:nvPr/>
        </p:nvSpPr>
        <p:spPr>
          <a:xfrm>
            <a:off x="4705453" y="1594885"/>
            <a:ext cx="7483373" cy="5263116"/>
          </a:xfrm>
          <a:prstGeom prst="triangle">
            <a:avLst>
              <a:gd name="adj" fmla="val 100000"/>
            </a:avLst>
          </a:prstGeom>
          <a:gradFill>
            <a:gsLst>
              <a:gs pos="57000">
                <a:schemeClr val="accent2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B9F9B4F9-E992-4404-8E0C-412738CF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14" y="2442210"/>
            <a:ext cx="7586824" cy="9867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 spc="1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729EF459-E157-450F-842C-20FFB10F4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6832" y="1594887"/>
            <a:ext cx="5577022" cy="3813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2400" kern="1200" spc="1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6D01AEBA-C392-427C-9062-70E0AF98C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6832" y="4415608"/>
            <a:ext cx="4562273" cy="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spc="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776" y="950402"/>
            <a:ext cx="1828324" cy="6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5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hart One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5171" y="1600200"/>
            <a:ext cx="11197583" cy="21960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IN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171" y="726968"/>
            <a:ext cx="9900373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171" y="3946054"/>
            <a:ext cx="11196683" cy="21960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9307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5171" y="1600200"/>
            <a:ext cx="5369801" cy="21960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IN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171" y="726968"/>
            <a:ext cx="9900373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171" y="3946054"/>
            <a:ext cx="11196683" cy="21960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322053" y="1600200"/>
            <a:ext cx="5369801" cy="21960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28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Slide"/>
          <p:cNvSpPr>
            <a:spLocks noGrp="1"/>
          </p:cNvSpPr>
          <p:nvPr>
            <p:ph type="title" hasCustomPrompt="1"/>
          </p:nvPr>
        </p:nvSpPr>
        <p:spPr>
          <a:xfrm>
            <a:off x="495172" y="1504606"/>
            <a:ext cx="7884646" cy="38596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23" name="Text Placeholder 38">
            <a:extLst>
              <a:ext uri="{FF2B5EF4-FFF2-40B4-BE49-F238E27FC236}">
                <a16:creationId xmlns:a16="http://schemas.microsoft.com/office/drawing/2014/main" xmlns="" id="{B8342419-7A5C-4A78-9913-5A20A3B6C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172" y="2095502"/>
            <a:ext cx="5370701" cy="5970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>
              <a:spcBef>
                <a:spcPts val="12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11" indent="0">
              <a:buNone/>
              <a:defRPr/>
            </a:lvl2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205FAAB2-E9EC-4D84-A435-21A6A0A54DB9}"/>
              </a:ext>
            </a:extLst>
          </p:cNvPr>
          <p:cNvSpPr/>
          <p:nvPr/>
        </p:nvSpPr>
        <p:spPr>
          <a:xfrm flipV="1">
            <a:off x="6429606" y="-2"/>
            <a:ext cx="57592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314" y="480092"/>
            <a:ext cx="1078711" cy="38195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95172" y="6757072"/>
            <a:ext cx="11693654" cy="100584"/>
            <a:chOff x="495300" y="6761834"/>
            <a:chExt cx="11696700" cy="100584"/>
          </a:xfrm>
        </p:grpSpPr>
        <p:sp>
          <p:nvSpPr>
            <p:cNvPr id="24" name="Freeform 2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6" name="Freeform 25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073" y="1920308"/>
            <a:ext cx="755803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322953" y="2095501"/>
            <a:ext cx="914162" cy="5970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120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266700" indent="0">
              <a:buNone/>
              <a:defRPr/>
            </a:lvl3pPr>
            <a:lvl4pPr marL="465138" indent="0">
              <a:buNone/>
              <a:defRPr/>
            </a:lvl4pPr>
            <a:lvl5pPr marL="652462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  <a:p>
            <a:pPr lvl="0"/>
            <a:r>
              <a:rPr lang="en-US" dirty="0" smtClean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1399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A4F1874E-17B6-43A5-AEB8-E3C54A0E06D5}"/>
              </a:ext>
            </a:extLst>
          </p:cNvPr>
          <p:cNvSpPr/>
          <p:nvPr/>
        </p:nvSpPr>
        <p:spPr>
          <a:xfrm flipV="1">
            <a:off x="7221879" y="-3"/>
            <a:ext cx="4966948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1"/>
          </a:p>
        </p:txBody>
      </p:sp>
      <p:sp>
        <p:nvSpPr>
          <p:cNvPr id="9" name="Title 20"/>
          <p:cNvSpPr>
            <a:spLocks noGrp="1"/>
          </p:cNvSpPr>
          <p:nvPr>
            <p:ph type="title" hasCustomPrompt="1"/>
          </p:nvPr>
        </p:nvSpPr>
        <p:spPr>
          <a:xfrm>
            <a:off x="495171" y="2715390"/>
            <a:ext cx="7075509" cy="385966"/>
          </a:xfrm>
        </p:spPr>
        <p:txBody>
          <a:bodyPr anchor="b">
            <a:noAutofit/>
          </a:bodyPr>
          <a:lstStyle>
            <a:lvl1pPr>
              <a:spcBef>
                <a:spcPts val="600"/>
              </a:spcBef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Section Break</a:t>
            </a:r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205FAAB2-E9EC-4D84-A435-21A6A0A54DB9}"/>
              </a:ext>
            </a:extLst>
          </p:cNvPr>
          <p:cNvSpPr/>
          <p:nvPr/>
        </p:nvSpPr>
        <p:spPr>
          <a:xfrm flipV="1">
            <a:off x="6429606" y="-2"/>
            <a:ext cx="57592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314" y="480092"/>
            <a:ext cx="1078711" cy="3819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5173" y="3343275"/>
            <a:ext cx="7113322" cy="914400"/>
          </a:xfrm>
          <a:prstGeom prst="rect">
            <a:avLst/>
          </a:prstGeom>
        </p:spPr>
        <p:txBody>
          <a:bodyPr/>
          <a:lstStyle>
            <a:lvl1pPr marL="231775" indent="-231775">
              <a:spcAft>
                <a:spcPts val="0"/>
              </a:spcAft>
              <a:buClr>
                <a:schemeClr val="accent6"/>
              </a:buClr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Sub-section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073" y="3168650"/>
            <a:ext cx="755803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495171" y="6757072"/>
            <a:ext cx="11693655" cy="100584"/>
            <a:chOff x="495300" y="6757072"/>
            <a:chExt cx="11696701" cy="100584"/>
          </a:xfrm>
        </p:grpSpPr>
        <p:sp>
          <p:nvSpPr>
            <p:cNvPr id="10" name="Freeform 9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3" name="Freeform 12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</p:spTree>
    <p:extLst>
      <p:ext uri="{BB962C8B-B14F-4D97-AF65-F5344CB8AC3E}">
        <p14:creationId xmlns:p14="http://schemas.microsoft.com/office/powerpoint/2010/main" val="293249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Column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171" y="726969"/>
            <a:ext cx="9900373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5171" y="1600202"/>
            <a:ext cx="11198483" cy="4564063"/>
          </a:xfrm>
          <a:prstGeom prst="rect">
            <a:avLst/>
          </a:prstGeom>
        </p:spPr>
        <p:txBody>
          <a:bodyPr/>
          <a:lstStyle>
            <a:lvl1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 marL="400050" indent="-171450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 sz="1100"/>
            </a:lvl2pPr>
            <a:lvl3pPr marL="571500" indent="-171450">
              <a:spcAft>
                <a:spcPts val="0"/>
              </a:spcAft>
              <a:buFont typeface="Arial" panose="020B0604020202020204" pitchFamily="34" charset="0"/>
              <a:buChar char="‒"/>
              <a:defRPr sz="1100"/>
            </a:lvl3pPr>
            <a:lvl4pPr marL="742950" indent="-171450">
              <a:spcAft>
                <a:spcPts val="0"/>
              </a:spcAft>
              <a:defRPr sz="1100"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1195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171" y="726969"/>
            <a:ext cx="9900373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172" y="1600202"/>
            <a:ext cx="5370701" cy="4564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54" y="1600202"/>
            <a:ext cx="5294521" cy="4564063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416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9EB56A6-D3D6-4F85-8FD7-31CA6A31C3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111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47E0A3-79D6-45A1-9648-B1BE783DA045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16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4FAD197-5B4F-4D10-8FFE-07B361F112F7}"/>
              </a:ext>
            </a:extLst>
          </p:cNvPr>
          <p:cNvSpPr/>
          <p:nvPr/>
        </p:nvSpPr>
        <p:spPr>
          <a:xfrm flipH="1">
            <a:off x="1" y="1287780"/>
            <a:ext cx="12188824" cy="5570220"/>
          </a:xfrm>
          <a:custGeom>
            <a:avLst/>
            <a:gdLst>
              <a:gd name="connsiteX0" fmla="*/ 12191998 w 12191998"/>
              <a:gd name="connsiteY0" fmla="*/ 0 h 5570220"/>
              <a:gd name="connsiteX1" fmla="*/ 0 w 12191998"/>
              <a:gd name="connsiteY1" fmla="*/ 3991359 h 5570220"/>
              <a:gd name="connsiteX2" fmla="*/ 0 w 12191998"/>
              <a:gd name="connsiteY2" fmla="*/ 5570220 h 5570220"/>
              <a:gd name="connsiteX3" fmla="*/ 12191998 w 12191998"/>
              <a:gd name="connsiteY3" fmla="*/ 5570220 h 5570220"/>
              <a:gd name="connsiteX4" fmla="*/ 12191998 w 12191998"/>
              <a:gd name="connsiteY4" fmla="*/ 0 h 55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5570220">
                <a:moveTo>
                  <a:pt x="12191998" y="0"/>
                </a:moveTo>
                <a:lnTo>
                  <a:pt x="0" y="3991359"/>
                </a:lnTo>
                <a:lnTo>
                  <a:pt x="0" y="5570220"/>
                </a:lnTo>
                <a:lnTo>
                  <a:pt x="12191998" y="5570220"/>
                </a:lnTo>
                <a:lnTo>
                  <a:pt x="12191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E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074A144B-B49B-41E6-8F39-0831F503E0E4}"/>
              </a:ext>
            </a:extLst>
          </p:cNvPr>
          <p:cNvSpPr/>
          <p:nvPr/>
        </p:nvSpPr>
        <p:spPr>
          <a:xfrm>
            <a:off x="8326491" y="3558541"/>
            <a:ext cx="3862335" cy="329945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/>
        </p:nvSpPr>
        <p:spPr>
          <a:xfrm>
            <a:off x="415818" y="3034666"/>
            <a:ext cx="905274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The Smart Cube is a global provider of research and analytics solutions,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primarily serving the CPG, financial services, retail, life sciences, energy and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industrials sectors.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Addressing the needs of businesses in the intelligence age, our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customised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 solutions provide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 truly connected approach, delivered by talented minds and strengthened by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Amplifi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, our organizational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 platform, rich with knowledge, cutting edge tools and advanced analytics.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We work with a third of companies in the Fortune 100, helping them make smarter decisions, accelerate value and gain a competitive edge.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Headquartered in the UK with additional offices in the USA, Switzerland, Romania and India.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Intelligence. Accelerated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info@thesmartcube.com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accent6"/>
                </a:solidFill>
                <a:ea typeface="Fira Sans" charset="0"/>
                <a:cs typeface="Fira Sans" charset="0"/>
              </a:rPr>
              <a:t>thesmartcube.com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073" y="2872582"/>
            <a:ext cx="755803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032" y="5829000"/>
            <a:ext cx="1555623" cy="5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9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3046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58CC97F5-055A-4DE7-8E37-4F47BA25FFA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6250536-2758-4AD5-8973-3DB2DF63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6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171" y="726968"/>
            <a:ext cx="9900373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171" y="1600201"/>
            <a:ext cx="5370701" cy="219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53" y="1600201"/>
            <a:ext cx="5370701" cy="21960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5171" y="3966028"/>
            <a:ext cx="5370701" cy="219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322953" y="3966028"/>
            <a:ext cx="5370701" cy="21960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474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har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5171" y="1600200"/>
            <a:ext cx="5369801" cy="45648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IN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171" y="726968"/>
            <a:ext cx="9900373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53" y="1600201"/>
            <a:ext cx="5369801" cy="4564063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955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DBEFBF-B0BA-4B7E-9751-D7DF06C9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71" y="726969"/>
            <a:ext cx="9732016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Insert slide title</a:t>
            </a:r>
            <a:endParaRPr lang="en-I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94" y="481860"/>
            <a:ext cx="1078711" cy="38035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95171" y="6757072"/>
            <a:ext cx="11693655" cy="100584"/>
            <a:chOff x="495300" y="6757072"/>
            <a:chExt cx="11696701" cy="100584"/>
          </a:xfrm>
        </p:grpSpPr>
        <p:sp>
          <p:nvSpPr>
            <p:cNvPr id="14" name="Freeform 13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5" name="Freeform 14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  <p:sp>
        <p:nvSpPr>
          <p:cNvPr id="21" name="Text Placeholder 8">
            <a:extLst>
              <a:ext uri="{FF2B5EF4-FFF2-40B4-BE49-F238E27FC236}">
                <a16:creationId xmlns:a16="http://schemas.microsoft.com/office/drawing/2014/main" xmlns="" id="{892BE935-04BA-4E32-8A7F-5CA884C27996}"/>
              </a:ext>
            </a:extLst>
          </p:cNvPr>
          <p:cNvSpPr txBox="1">
            <a:spLocks/>
          </p:cNvSpPr>
          <p:nvPr/>
        </p:nvSpPr>
        <p:spPr>
          <a:xfrm>
            <a:off x="9378660" y="6524583"/>
            <a:ext cx="2078553" cy="110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2018 </a:t>
            </a:r>
            <a:r>
              <a:rPr lang="en-US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© The Smart Cube. All Rights </a:t>
            </a: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Reserved</a:t>
            </a:r>
            <a:endParaRPr lang="en-IN" sz="800" b="1" kern="1200" dirty="0">
              <a:solidFill>
                <a:schemeClr val="tx2"/>
              </a:solidFill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xmlns="" id="{892BE935-04BA-4E32-8A7F-5CA884C27996}"/>
              </a:ext>
            </a:extLst>
          </p:cNvPr>
          <p:cNvSpPr txBox="1">
            <a:spLocks/>
          </p:cNvSpPr>
          <p:nvPr/>
        </p:nvSpPr>
        <p:spPr>
          <a:xfrm>
            <a:off x="11846163" y="6517657"/>
            <a:ext cx="144270" cy="12465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8063F6-2F79-446E-9522-7D0BA59C23C1}" type="slidenum">
              <a:rPr lang="en-IN" sz="900" b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IN" sz="9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1634438" y="6529388"/>
            <a:ext cx="33030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5171" y="1600200"/>
            <a:ext cx="11198483" cy="4564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084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 typeface="Wingdings 3" panose="05040102010807070707" pitchFamily="18" charset="2"/>
        <a:buChar char="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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tabLst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171450" algn="l" defTabSz="914423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SzPct val="10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defRPr lang="en-US" sz="10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273050" algn="l" defTabSz="914423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‒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13" pos="7368" userDrawn="1">
          <p15:clr>
            <a:srgbClr val="F26B43"/>
          </p15:clr>
        </p15:guide>
        <p15:guide id="14" orient="horz" pos="1008" userDrawn="1">
          <p15:clr>
            <a:srgbClr val="F26B43"/>
          </p15:clr>
        </p15:guide>
        <p15:guide id="15" pos="3696" userDrawn="1">
          <p15:clr>
            <a:srgbClr val="F26B43"/>
          </p15:clr>
        </p15:guide>
        <p15:guide id="16" pos="3984" userDrawn="1">
          <p15:clr>
            <a:srgbClr val="F26B43"/>
          </p15:clr>
        </p15:guide>
        <p15:guide id="18" orient="horz" pos="300" userDrawn="1">
          <p15:clr>
            <a:srgbClr val="F26B43"/>
          </p15:clr>
        </p15:guide>
        <p15:guide id="19" orient="horz" pos="816" userDrawn="1">
          <p15:clr>
            <a:srgbClr val="F26B43"/>
          </p15:clr>
        </p15:guide>
        <p15:guide id="20" orient="horz" pos="3883" userDrawn="1">
          <p15:clr>
            <a:srgbClr val="F26B43"/>
          </p15:clr>
        </p15:guide>
        <p15:guide id="21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ject Title">
            <a:extLst>
              <a:ext uri="{FF2B5EF4-FFF2-40B4-BE49-F238E27FC236}">
                <a16:creationId xmlns="" xmlns:a16="http://schemas.microsoft.com/office/drawing/2014/main" id="{C000E7C6-F6BF-4802-869B-66C1F963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16" y="2442210"/>
            <a:ext cx="7587012" cy="986790"/>
          </a:xfrm>
        </p:spPr>
        <p:txBody>
          <a:bodyPr/>
          <a:lstStyle/>
          <a:p>
            <a:r>
              <a:rPr lang="en-IE" dirty="0" smtClean="0"/>
              <a:t>Project Title</a:t>
            </a:r>
            <a:endParaRPr lang="en-IE" sz="3600" b="0" dirty="0">
              <a:solidFill>
                <a:schemeClr val="bg2"/>
              </a:solidFill>
            </a:endParaRPr>
          </a:p>
        </p:txBody>
      </p:sp>
      <p:sp>
        <p:nvSpPr>
          <p:cNvPr id="3" name="Client Name">
            <a:extLst>
              <a:ext uri="{FF2B5EF4-FFF2-40B4-BE49-F238E27FC236}">
                <a16:creationId xmlns="" xmlns:a16="http://schemas.microsoft.com/office/drawing/2014/main" id="{82BC0FED-4F19-4633-9DCC-4B38EE47B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>
                <a:solidFill>
                  <a:schemeClr val="bg2"/>
                </a:solidFill>
              </a:rPr>
              <a:t>Client Name</a:t>
            </a:r>
            <a:endParaRPr lang="en-IE" dirty="0">
              <a:solidFill>
                <a:schemeClr val="bg2"/>
              </a:solidFill>
            </a:endParaRPr>
          </a:p>
        </p:txBody>
      </p:sp>
      <p:sp>
        <p:nvSpPr>
          <p:cNvPr id="4" name="Project Date">
            <a:extLst>
              <a:ext uri="{FF2B5EF4-FFF2-40B4-BE49-F238E27FC236}">
                <a16:creationId xmlns="" xmlns:a16="http://schemas.microsoft.com/office/drawing/2014/main" id="{6A7C39BF-A1FE-4162-9716-FEC8AE952F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6832" y="4415608"/>
            <a:ext cx="4562273" cy="28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latin typeface="+mj-lt"/>
              </a:rPr>
              <a:t>Date (</a:t>
            </a:r>
            <a:r>
              <a:rPr lang="en-IE" dirty="0" smtClean="0">
                <a:latin typeface="+mj-lt"/>
              </a:rPr>
              <a:t>US / UK </a:t>
            </a:r>
            <a:r>
              <a:rPr lang="en-IE" dirty="0">
                <a:latin typeface="+mj-lt"/>
              </a:rPr>
              <a:t>format)</a:t>
            </a:r>
          </a:p>
        </p:txBody>
      </p:sp>
      <p:sp>
        <p:nvSpPr>
          <p:cNvPr id="5" name="Rectangle 4"/>
          <p:cNvSpPr/>
          <p:nvPr/>
        </p:nvSpPr>
        <p:spPr>
          <a:xfrm>
            <a:off x="8862157" y="5483543"/>
            <a:ext cx="2831497" cy="66325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Calibri" pitchFamily="34" charset="0"/>
              </a:rPr>
              <a:t>NO CLIENT LOGO TO BE USED ON THIS PAGE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15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Section"/>
          <p:cNvSpPr>
            <a:spLocks noGrp="1"/>
          </p:cNvSpPr>
          <p:nvPr>
            <p:ph type="body" sz="quarter" idx="13"/>
          </p:nvPr>
        </p:nvSpPr>
        <p:spPr>
          <a:xfrm>
            <a:off x="495172" y="2095502"/>
            <a:ext cx="5370701" cy="221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Number"/>
          <p:cNvSpPr>
            <a:spLocks noGrp="1"/>
          </p:cNvSpPr>
          <p:nvPr>
            <p:ph type="body" sz="quarter" idx="15"/>
          </p:nvPr>
        </p:nvSpPr>
        <p:spPr>
          <a:xfrm>
            <a:off x="6322953" y="2095501"/>
            <a:ext cx="914162" cy="2215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1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ction Content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6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Box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Road Map"/>
          <p:cNvSpPr txBox="1">
            <a:spLocks/>
          </p:cNvSpPr>
          <p:nvPr/>
        </p:nvSpPr>
        <p:spPr>
          <a:xfrm>
            <a:off x="495300" y="458089"/>
            <a:ext cx="7667752" cy="19392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400" b="1" spc="100" dirty="0" smtClean="0">
                <a:solidFill>
                  <a:srgbClr val="007266"/>
                </a:solidFill>
                <a:latin typeface="Corbel" panose="020B0503020204020204" pitchFamily="34" charset="0"/>
              </a:rPr>
              <a:t>Road Map</a:t>
            </a:r>
            <a:endParaRPr lang="en-US" sz="1400" b="1" spc="100" dirty="0">
              <a:solidFill>
                <a:srgbClr val="007266"/>
              </a:solidFill>
              <a:latin typeface="Corbel" panose="020B0503020204020204" pitchFamily="34" charset="0"/>
            </a:endParaRPr>
          </a:p>
        </p:txBody>
      </p:sp>
      <p:sp>
        <p:nvSpPr>
          <p:cNvPr id="3" name="Source Box"/>
          <p:cNvSpPr txBox="1">
            <a:spLocks/>
          </p:cNvSpPr>
          <p:nvPr/>
        </p:nvSpPr>
        <p:spPr>
          <a:xfrm>
            <a:off x="493776" y="6528816"/>
            <a:ext cx="8353425" cy="110744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hangingPunct="0">
              <a:lnSpc>
                <a:spcPct val="90000"/>
              </a:lnSpc>
              <a:spcAft>
                <a:spcPts val="300"/>
              </a:spcAft>
            </a:pPr>
            <a:r>
              <a:rPr lang="en-US" sz="800" smtClean="0">
                <a:solidFill>
                  <a:srgbClr val="1E2A39"/>
                </a:solidFill>
                <a:latin typeface="Corbel" panose="020B0503020204020204" pitchFamily="34" charset="0"/>
              </a:rPr>
              <a:t>Source:</a:t>
            </a:r>
            <a:endParaRPr lang="en-US" sz="800">
              <a:solidFill>
                <a:srgbClr val="1E2A39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7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Box_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Box_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Road Map"/>
          <p:cNvSpPr txBox="1">
            <a:spLocks/>
          </p:cNvSpPr>
          <p:nvPr/>
        </p:nvSpPr>
        <p:spPr>
          <a:xfrm>
            <a:off x="495300" y="458089"/>
            <a:ext cx="7667752" cy="19392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400" b="1" spc="100" dirty="0" smtClean="0">
                <a:solidFill>
                  <a:srgbClr val="007266"/>
                </a:solidFill>
                <a:latin typeface="Corbel" panose="020B0503020204020204" pitchFamily="34" charset="0"/>
              </a:rPr>
              <a:t>Road Map</a:t>
            </a:r>
            <a:endParaRPr lang="en-US" sz="1400" b="1" spc="100" dirty="0">
              <a:solidFill>
                <a:srgbClr val="007266"/>
              </a:solidFill>
              <a:latin typeface="Corbel" panose="020B0503020204020204" pitchFamily="34" charset="0"/>
            </a:endParaRPr>
          </a:p>
        </p:txBody>
      </p:sp>
      <p:sp>
        <p:nvSpPr>
          <p:cNvPr id="3" name="Source Box"/>
          <p:cNvSpPr txBox="1">
            <a:spLocks/>
          </p:cNvSpPr>
          <p:nvPr/>
        </p:nvSpPr>
        <p:spPr>
          <a:xfrm>
            <a:off x="493776" y="6528816"/>
            <a:ext cx="8353425" cy="110744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hangingPunct="0">
              <a:lnSpc>
                <a:spcPct val="90000"/>
              </a:lnSpc>
              <a:spcAft>
                <a:spcPts val="300"/>
              </a:spcAft>
            </a:pPr>
            <a:r>
              <a:rPr lang="en-US" sz="800" smtClean="0">
                <a:solidFill>
                  <a:srgbClr val="1E2A39"/>
                </a:solidFill>
                <a:latin typeface="Corbel" panose="020B0503020204020204" pitchFamily="34" charset="0"/>
              </a:rPr>
              <a:t>Source:</a:t>
            </a:r>
            <a:endParaRPr lang="en-US" sz="800">
              <a:solidFill>
                <a:srgbClr val="1E2A39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9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Road Map"/>
          <p:cNvSpPr txBox="1">
            <a:spLocks/>
          </p:cNvSpPr>
          <p:nvPr/>
        </p:nvSpPr>
        <p:spPr>
          <a:xfrm>
            <a:off x="495300" y="458089"/>
            <a:ext cx="7667752" cy="19392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400" b="1" spc="100" dirty="0" smtClean="0">
                <a:solidFill>
                  <a:srgbClr val="007266"/>
                </a:solidFill>
                <a:latin typeface="Corbel" panose="020B0503020204020204" pitchFamily="34" charset="0"/>
              </a:rPr>
              <a:t>Road Map</a:t>
            </a:r>
            <a:endParaRPr lang="en-US" sz="1400" b="1" spc="100" dirty="0">
              <a:solidFill>
                <a:srgbClr val="007266"/>
              </a:solidFill>
              <a:latin typeface="Corbel" panose="020B0503020204020204" pitchFamily="34" charset="0"/>
            </a:endParaRPr>
          </a:p>
        </p:txBody>
      </p:sp>
      <p:sp>
        <p:nvSpPr>
          <p:cNvPr id="3" name="Source Box"/>
          <p:cNvSpPr txBox="1">
            <a:spLocks/>
          </p:cNvSpPr>
          <p:nvPr/>
        </p:nvSpPr>
        <p:spPr>
          <a:xfrm>
            <a:off x="493776" y="6528816"/>
            <a:ext cx="8353425" cy="110744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hangingPunct="0">
              <a:lnSpc>
                <a:spcPct val="90000"/>
              </a:lnSpc>
              <a:spcAft>
                <a:spcPts val="300"/>
              </a:spcAft>
            </a:pPr>
            <a:r>
              <a:rPr lang="en-US" sz="800" smtClean="0">
                <a:solidFill>
                  <a:srgbClr val="1E2A39"/>
                </a:solidFill>
                <a:latin typeface="Corbel" panose="020B0503020204020204" pitchFamily="34" charset="0"/>
              </a:rPr>
              <a:t>Source:</a:t>
            </a:r>
            <a:endParaRPr lang="en-US" sz="800">
              <a:solidFill>
                <a:srgbClr val="1E2A39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8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Road Map"/>
          <p:cNvSpPr txBox="1">
            <a:spLocks/>
          </p:cNvSpPr>
          <p:nvPr/>
        </p:nvSpPr>
        <p:spPr>
          <a:xfrm>
            <a:off x="495300" y="458089"/>
            <a:ext cx="7667752" cy="19392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400" b="1" spc="100" dirty="0" smtClean="0">
                <a:solidFill>
                  <a:srgbClr val="007266"/>
                </a:solidFill>
                <a:latin typeface="Corbel" panose="020B0503020204020204" pitchFamily="34" charset="0"/>
              </a:rPr>
              <a:t>Road Map</a:t>
            </a:r>
            <a:endParaRPr lang="en-US" sz="1400" b="1" spc="100" dirty="0">
              <a:solidFill>
                <a:srgbClr val="007266"/>
              </a:solidFill>
              <a:latin typeface="Corbel" panose="020B0503020204020204" pitchFamily="34" charset="0"/>
            </a:endParaRPr>
          </a:p>
        </p:txBody>
      </p:sp>
      <p:sp>
        <p:nvSpPr>
          <p:cNvPr id="3" name="Source Box"/>
          <p:cNvSpPr txBox="1">
            <a:spLocks/>
          </p:cNvSpPr>
          <p:nvPr/>
        </p:nvSpPr>
        <p:spPr>
          <a:xfrm>
            <a:off x="493776" y="6528816"/>
            <a:ext cx="8353425" cy="110744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hangingPunct="0">
              <a:lnSpc>
                <a:spcPct val="90000"/>
              </a:lnSpc>
              <a:spcAft>
                <a:spcPts val="300"/>
              </a:spcAft>
            </a:pPr>
            <a:r>
              <a:rPr lang="en-US" sz="800" smtClean="0">
                <a:solidFill>
                  <a:srgbClr val="1E2A39"/>
                </a:solidFill>
                <a:latin typeface="Corbel" panose="020B0503020204020204" pitchFamily="34" charset="0"/>
              </a:rPr>
              <a:t>Source:</a:t>
            </a:r>
            <a:endParaRPr lang="en-US" sz="800">
              <a:solidFill>
                <a:srgbClr val="1E2A39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9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rt Placeholder 14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Road Map"/>
          <p:cNvSpPr txBox="1">
            <a:spLocks/>
          </p:cNvSpPr>
          <p:nvPr/>
        </p:nvSpPr>
        <p:spPr>
          <a:xfrm>
            <a:off x="495300" y="458089"/>
            <a:ext cx="7667752" cy="19392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400" b="1" spc="100" dirty="0" smtClean="0">
                <a:solidFill>
                  <a:srgbClr val="007266"/>
                </a:solidFill>
                <a:latin typeface="Corbel" panose="020B0503020204020204" pitchFamily="34" charset="0"/>
              </a:rPr>
              <a:t>Road Map</a:t>
            </a:r>
            <a:endParaRPr lang="en-US" sz="1400" b="1" spc="100" dirty="0">
              <a:solidFill>
                <a:srgbClr val="007266"/>
              </a:solidFill>
              <a:latin typeface="Corbel" panose="020B0503020204020204" pitchFamily="34" charset="0"/>
            </a:endParaRPr>
          </a:p>
        </p:txBody>
      </p:sp>
      <p:sp>
        <p:nvSpPr>
          <p:cNvPr id="3" name="Source Box"/>
          <p:cNvSpPr txBox="1">
            <a:spLocks/>
          </p:cNvSpPr>
          <p:nvPr/>
        </p:nvSpPr>
        <p:spPr>
          <a:xfrm>
            <a:off x="493776" y="6528816"/>
            <a:ext cx="8353425" cy="110744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hangingPunct="0">
              <a:lnSpc>
                <a:spcPct val="90000"/>
              </a:lnSpc>
              <a:spcAft>
                <a:spcPts val="300"/>
              </a:spcAft>
            </a:pPr>
            <a:r>
              <a:rPr lang="en-US" sz="800" smtClean="0">
                <a:solidFill>
                  <a:srgbClr val="1E2A39"/>
                </a:solidFill>
                <a:latin typeface="Corbel" panose="020B0503020204020204" pitchFamily="34" charset="0"/>
              </a:rPr>
              <a:t>Source:</a:t>
            </a:r>
            <a:endParaRPr lang="en-US" sz="800">
              <a:solidFill>
                <a:srgbClr val="1E2A39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5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17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Chart Placeholder 18"/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2" name="Road Map"/>
          <p:cNvSpPr txBox="1">
            <a:spLocks/>
          </p:cNvSpPr>
          <p:nvPr/>
        </p:nvSpPr>
        <p:spPr>
          <a:xfrm>
            <a:off x="495300" y="458089"/>
            <a:ext cx="7667752" cy="19392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400" b="1" spc="100" dirty="0" smtClean="0">
                <a:solidFill>
                  <a:srgbClr val="007266"/>
                </a:solidFill>
                <a:latin typeface="Corbel" panose="020B0503020204020204" pitchFamily="34" charset="0"/>
              </a:rPr>
              <a:t>Road Map</a:t>
            </a:r>
            <a:endParaRPr lang="en-US" sz="1400" b="1" spc="100" dirty="0">
              <a:solidFill>
                <a:srgbClr val="007266"/>
              </a:solidFill>
              <a:latin typeface="Corbel" panose="020B0503020204020204" pitchFamily="34" charset="0"/>
            </a:endParaRPr>
          </a:p>
        </p:txBody>
      </p:sp>
      <p:sp>
        <p:nvSpPr>
          <p:cNvPr id="3" name="Source Box"/>
          <p:cNvSpPr txBox="1">
            <a:spLocks/>
          </p:cNvSpPr>
          <p:nvPr/>
        </p:nvSpPr>
        <p:spPr>
          <a:xfrm>
            <a:off x="493776" y="6528816"/>
            <a:ext cx="8353425" cy="110744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hangingPunct="0">
              <a:lnSpc>
                <a:spcPct val="90000"/>
              </a:lnSpc>
              <a:spcAft>
                <a:spcPts val="300"/>
              </a:spcAft>
            </a:pPr>
            <a:r>
              <a:rPr lang="en-US" sz="800" smtClean="0">
                <a:solidFill>
                  <a:srgbClr val="1E2A39"/>
                </a:solidFill>
                <a:latin typeface="Corbel" panose="020B0503020204020204" pitchFamily="34" charset="0"/>
              </a:rPr>
              <a:t>Source:</a:t>
            </a:r>
            <a:endParaRPr lang="en-US" sz="800">
              <a:solidFill>
                <a:srgbClr val="1E2A39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17120"/>
      </p:ext>
    </p:extLst>
  </p:cSld>
  <p:clrMapOvr>
    <a:masterClrMapping/>
  </p:clrMapOvr>
</p:sld>
</file>

<file path=ppt/theme/theme1.xml><?xml version="1.0" encoding="utf-8"?>
<a:theme xmlns:a="http://schemas.openxmlformats.org/drawingml/2006/main" name="The Smart Cube Theme">
  <a:themeElements>
    <a:clrScheme name="Custom 4">
      <a:dk1>
        <a:srgbClr val="1E2A39"/>
      </a:dk1>
      <a:lt1>
        <a:sysClr val="window" lastClr="FFFFFF"/>
      </a:lt1>
      <a:dk2>
        <a:srgbClr val="A5AAB0"/>
      </a:dk2>
      <a:lt2>
        <a:srgbClr val="ECF1F3"/>
      </a:lt2>
      <a:accent1>
        <a:srgbClr val="007266"/>
      </a:accent1>
      <a:accent2>
        <a:srgbClr val="00AE9B"/>
      </a:accent2>
      <a:accent3>
        <a:srgbClr val="4B5561"/>
      </a:accent3>
      <a:accent4>
        <a:srgbClr val="1E2A39"/>
      </a:accent4>
      <a:accent5>
        <a:srgbClr val="A2B8C1"/>
      </a:accent5>
      <a:accent6>
        <a:srgbClr val="7CCC4E"/>
      </a:accent6>
      <a:hlink>
        <a:srgbClr val="00AE9B"/>
      </a:hlink>
      <a:folHlink>
        <a:srgbClr val="7CCC4E"/>
      </a:folHlink>
    </a:clrScheme>
    <a:fontScheme name="TSC 2.0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Template_Automation</Template>
  <TotalTime>38</TotalTime>
  <Words>48</Words>
  <Application>Microsoft Office PowerPoint</Application>
  <PresentationFormat>Custom</PresentationFormat>
  <Paragraphs>20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Fira Sans</vt:lpstr>
      <vt:lpstr>Wingdings</vt:lpstr>
      <vt:lpstr>Wingdings 3</vt:lpstr>
      <vt:lpstr>The Smart Cube Theme</vt:lpstr>
      <vt:lpstr>Project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Tripathi</dc:creator>
  <cp:lastModifiedBy>Devendra Tripathi</cp:lastModifiedBy>
  <cp:revision>20</cp:revision>
  <dcterms:created xsi:type="dcterms:W3CDTF">2018-02-21T06:45:01Z</dcterms:created>
  <dcterms:modified xsi:type="dcterms:W3CDTF">2018-06-29T11:36:26Z</dcterms:modified>
</cp:coreProperties>
</file>