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-9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F0FF0-1CE7-473B-B642-708C1A93BFA2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8535-7B17-4025-AE8A-E3740226C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1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2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0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9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B63F11C2-0AE0-4347-997D-77C5A14BCD75}"/>
              </a:ext>
            </a:extLst>
          </p:cNvPr>
          <p:cNvSpPr/>
          <p:nvPr/>
        </p:nvSpPr>
        <p:spPr>
          <a:xfrm flipV="1">
            <a:off x="2245996" y="-1"/>
            <a:ext cx="6898004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4DAAC2C-42BF-48C4-9A36-48F77513BC57}"/>
              </a:ext>
            </a:extLst>
          </p:cNvPr>
          <p:cNvSpPr/>
          <p:nvPr/>
        </p:nvSpPr>
        <p:spPr>
          <a:xfrm flipV="1">
            <a:off x="-1" y="-3"/>
            <a:ext cx="9144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E80BB48-A89D-48C2-8286-3701882FDB2E}"/>
              </a:ext>
            </a:extLst>
          </p:cNvPr>
          <p:cNvSpPr/>
          <p:nvPr/>
        </p:nvSpPr>
        <p:spPr>
          <a:xfrm>
            <a:off x="3530009" y="1594885"/>
            <a:ext cx="561399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81" y="2442210"/>
            <a:ext cx="56916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344" y="1594886"/>
            <a:ext cx="4183856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344" y="4415607"/>
            <a:ext cx="3422596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03" y="950401"/>
            <a:ext cx="13716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Slide"/>
          <p:cNvSpPr>
            <a:spLocks noGrp="1"/>
          </p:cNvSpPr>
          <p:nvPr>
            <p:ph type="title" hasCustomPrompt="1"/>
          </p:nvPr>
        </p:nvSpPr>
        <p:spPr>
          <a:xfrm>
            <a:off x="371475" y="1504606"/>
            <a:ext cx="5915025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=""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2095501"/>
            <a:ext cx="4029075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4823460" y="-2"/>
            <a:ext cx="432054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5" y="480092"/>
            <a:ext cx="809244" cy="3819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71475" y="6757072"/>
            <a:ext cx="8772525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1920308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43450" y="2095500"/>
            <a:ext cx="6858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5417820" y="-3"/>
            <a:ext cx="372618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371475" y="2715390"/>
            <a:ext cx="5308014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4823460" y="-2"/>
            <a:ext cx="432054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5" y="480092"/>
            <a:ext cx="809244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6" y="3343275"/>
            <a:ext cx="5336381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3168650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71475" y="6757072"/>
            <a:ext cx="8772526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726968"/>
            <a:ext cx="7427214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1600201"/>
            <a:ext cx="840105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726968"/>
            <a:ext cx="7427214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600201"/>
            <a:ext cx="4029075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743450" y="1600201"/>
            <a:ext cx="3971925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821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0" y="1287780"/>
            <a:ext cx="9143999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6246495" y="3558540"/>
            <a:ext cx="2897506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311944" y="3034666"/>
            <a:ext cx="67913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2872582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04" y="5829000"/>
            <a:ext cx="1167021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CC97F5-055A-4DE7-8E37-4F47BA25FF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50536-2758-4AD5-8973-3DB2DF63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726968"/>
            <a:ext cx="7300913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65" y="481860"/>
            <a:ext cx="809244" cy="380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71475" y="6757072"/>
            <a:ext cx="8772526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7035827" y="6524583"/>
            <a:ext cx="1559321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8868916" y="6517657"/>
            <a:ext cx="144271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728101" y="6529388"/>
            <a:ext cx="24779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1475" y="1600200"/>
            <a:ext cx="840105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ject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lient Name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roject Date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Section"/>
          <p:cNvSpPr>
            <a:spLocks noGrp="1"/>
          </p:cNvSpPr>
          <p:nvPr>
            <p:ph type="body" sz="quarter" idx="13"/>
          </p:nvPr>
        </p:nvSpPr>
        <p:spPr>
          <a:xfrm>
            <a:off x="371475" y="2095501"/>
            <a:ext cx="4029075" cy="221599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Content Number"/>
          <p:cNvSpPr>
            <a:spLocks noGrp="1"/>
          </p:cNvSpPr>
          <p:nvPr>
            <p:ph type="body" sz="quarter" idx="15"/>
          </p:nvPr>
        </p:nvSpPr>
        <p:spPr>
          <a:xfrm>
            <a:off x="4743450" y="2095500"/>
            <a:ext cx="685800" cy="221599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ction Content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2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_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Box_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Template_Automation</Template>
  <TotalTime>23</TotalTime>
  <Words>6</Words>
  <Application>Microsoft Office PowerPoint</Application>
  <PresentationFormat>On-screen Show (4:3)</PresentationFormat>
  <Paragraphs>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 Smart Cube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Tripathi</dc:creator>
  <cp:lastModifiedBy>Devendra Tripathi</cp:lastModifiedBy>
  <cp:revision>12</cp:revision>
  <dcterms:created xsi:type="dcterms:W3CDTF">2018-02-21T06:45:01Z</dcterms:created>
  <dcterms:modified xsi:type="dcterms:W3CDTF">2018-04-05T11:59:31Z</dcterms:modified>
</cp:coreProperties>
</file>