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9292-DA7F-AEA9-3D0E-3A0110EE7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793FF-A177-CD17-B937-DFCDC4E7F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Tomás Daniel Garza Moya</dc:creator>
  <cp:lastModifiedBy>Tomás Daniel Garza Moya</cp:lastModifiedBy>
  <cp:revision>1</cp:revision>
  <dcterms:created xsi:type="dcterms:W3CDTF">2022-10-19T18:03:34Z</dcterms:created>
  <dcterms:modified xsi:type="dcterms:W3CDTF">2022-10-19T18:04:17Z</dcterms:modified>
</cp:coreProperties>
</file>