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2"/>
  </p:normalViewPr>
  <p:slideViewPr>
    <p:cSldViewPr snapToGrid="0" snapToObjects="1">
      <p:cViewPr varScale="1">
        <p:scale>
          <a:sx n="154" d="100"/>
          <a:sy n="154" d="100"/>
        </p:scale>
        <p:origin x="27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76B9-E9FF-774A-9E46-0D0B90BADCBB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59FAF-E61A-7A48-A763-A09040C7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59FAF-E61A-7A48-A763-A09040C7C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9992-D564-8F43-A812-989B229A3387}" type="datetime1">
              <a:rPr lang="en-GB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1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8A9-234C-3D47-9B7B-575499D6038F}" type="datetime1">
              <a:rPr lang="en-GB" smtClean="0"/>
              <a:t>03/05/2020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8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ADB-BF9C-AE4B-8CC2-B0E225FDCDAC}" type="datetime1">
              <a:rPr lang="en-GB" smtClean="0"/>
              <a:t>03/05/2020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8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7A28-D9CD-B14B-9065-E6FA59CC39B1}" type="datetime1">
              <a:rPr lang="en-GB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EFA-9F07-B646-82E7-F0B8C29DC4F4}" type="datetime1">
              <a:rPr lang="en-GB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0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FA09-528F-644E-8672-EF9CB3B325EF}" type="datetime1">
              <a:rPr lang="en-GB" smtClean="0"/>
              <a:t>03/05/2020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89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B149-0DED-D143-9D84-43967A39B20C}" type="datetime1">
              <a:rPr lang="en-GB" smtClean="0"/>
              <a:t>03/05/2020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67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AA17-48D5-954D-96C3-5278B6B4B8BF}" type="datetime1">
              <a:rPr lang="en-GB" smtClean="0"/>
              <a:t>03/05/2020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7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F40F-1791-3D43-A364-B988B11AABB0}" type="datetime1">
              <a:rPr lang="en-GB" smtClean="0"/>
              <a:t>03/05/2020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60D346-4D79-FD4E-83D0-5197F8275F86}" type="datetime1">
              <a:rPr lang="en-GB" smtClean="0"/>
              <a:t>03/05/2020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2B5C-7518-5647-93FD-49B071B5A9CF}" type="datetime1">
              <a:rPr lang="en-GB" smtClean="0"/>
              <a:t>03/05/2020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5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BlockMail – A Blockchain-based Email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dirty="0"/>
              <a:t>Student Number: 170146926</a:t>
            </a:r>
          </a:p>
          <a:p>
            <a:r>
              <a:rPr lang="en-US" sz="2000" dirty="0"/>
              <a:t>Student Name: Thomas Daniel Herring</a:t>
            </a:r>
          </a:p>
          <a:p>
            <a:endParaRPr lang="en-US" sz="2000" dirty="0"/>
          </a:p>
          <a:p>
            <a:r>
              <a:rPr lang="en-US" sz="2000" dirty="0"/>
              <a:t>Supervisor Name: Professor Steve Uhlig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560D1-F778-4496-9199-96A1408D831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9BA36-BA9C-4810-9BB7-00656AE5E3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B8D7-5C3C-456D-BB92-AA65DF6D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Blockchain?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DA695-DEDB-4DBD-9FE7-D936C884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EFEE53-8F0B-4024-B798-7A17C9492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Immutable: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Once an item is committed to the blockchain it cannot be changed or undone, unless the majority of the network agrees to do so (the consensus model).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Distributed: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Multiple “nodes” hold the same copy of the blockchain, communicating with each other often to ensure that it stays up-to-date.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Cryptographically Secured: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Blocks and transactions are hashed using cryptographic algorithms to ensure that if an unauthorised change is made, they are detected.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56862-BC91-4F91-9F31-56C5FDCD3C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7181A3-5A16-4878-842B-E1CCE49532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8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906D-024F-4A0C-AA40-951F3F83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4ADD-C34C-4A00-AFEB-A4FD3393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Most definitions of blockchain are centered around Cryptocurrencies.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Provided by companies such as Coinbase (an exchange).</a:t>
            </a:r>
          </a:p>
          <a:p>
            <a:pPr lvl="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In the literature review, a concise, generalized definition was found, and was used throughout the report:</a:t>
            </a:r>
          </a:p>
          <a:p>
            <a:pPr lvl="0">
              <a:buClr>
                <a:srgbClr val="E4831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algn="ctr"/>
            <a:r>
              <a:rPr lang="en-GB" b="1" dirty="0"/>
              <a:t>“A decentralized database containing sequential, cryptographically linked blocks</a:t>
            </a:r>
          </a:p>
          <a:p>
            <a:pPr algn="ctr"/>
            <a:r>
              <a:rPr lang="en-GB" b="1" dirty="0"/>
              <a:t>of digitally signed asset transactions, governed by a consensus model.”</a:t>
            </a:r>
          </a:p>
          <a:p>
            <a:pPr algn="ctr"/>
            <a:r>
              <a:rPr lang="en-GB" sz="1400" i="1" dirty="0"/>
              <a:t>Sultan, K; </a:t>
            </a:r>
            <a:r>
              <a:rPr lang="en-GB" sz="1400" i="1" dirty="0" err="1"/>
              <a:t>Ruhi</a:t>
            </a:r>
            <a:r>
              <a:rPr lang="en-GB" sz="1400" i="1" dirty="0"/>
              <a:t>, U; Lakhani, R - Conceptualizing Blockchain: Characteristics and Applications</a:t>
            </a:r>
          </a:p>
          <a:p>
            <a:pPr marL="0" lvl="0" indent="0">
              <a:buClr>
                <a:srgbClr val="E48312"/>
              </a:buClr>
              <a:buNone/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AFE67-0C13-4E0A-A43B-052B92FE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88D56-EAC0-48EA-AE4F-DA81BDE7C51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7961EA-D8D5-4094-BB0C-980C022222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1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8B63-F7FF-4D8A-BE7C-F31B07CF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BlockMail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BBD8-ADC9-4879-BB43-975678E8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Explore blockchain in a communication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Evaluate the benefits of blockchain, and assess potential for future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 an easily expandable, reliable, and secure distributed system that can communicate over a fixed protocol.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Deliver an application of blockchain to the mainstream. Should be as simple to sign up and use as a conventional email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Applications so far tend to bombard the user with information about security. Somewhat intimidating.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Finally – prove that blockchain has a place in secure communications!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7D67F-C79F-492E-90DB-2D1744D5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399FF-DE32-4C74-9958-CA4578FFC4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9" y="178229"/>
            <a:ext cx="1807551" cy="562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E86A41-93AD-40D9-977C-B09C0278EE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50" y="229709"/>
            <a:ext cx="1991321" cy="52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793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1821</TotalTime>
  <Words>301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BlockMail – A Blockchain-based Email System</vt:lpstr>
      <vt:lpstr>What is a Blockchain?</vt:lpstr>
      <vt:lpstr>What is a Blockchain?</vt:lpstr>
      <vt:lpstr>Aims of BlockMail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Usman Naeem</dc:creator>
  <cp:lastModifiedBy>Tom Herring</cp:lastModifiedBy>
  <cp:revision>133</cp:revision>
  <dcterms:created xsi:type="dcterms:W3CDTF">2015-11-09T21:30:07Z</dcterms:created>
  <dcterms:modified xsi:type="dcterms:W3CDTF">2020-05-03T16:25:03Z</dcterms:modified>
</cp:coreProperties>
</file>