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D9291A-DC21-4FB9-BC70-4F2E9AEA9C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1920" cy="2620440"/>
          </a:xfrm>
          <a:prstGeom prst="rect">
            <a:avLst/>
          </a:prstGeom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3120" cy="305856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5697360" y="7383600"/>
            <a:ext cx="4357080" cy="38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6A5926-5970-4C5D-9913-86CDCA7435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10320" y="2487240"/>
            <a:ext cx="583524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33" strike="noStrike">
                <a:solidFill>
                  <a:srgbClr val="000000"/>
                </a:solidFill>
                <a:latin typeface="Arial"/>
                <a:ea typeface="DejaVu Sans"/>
              </a:rPr>
              <a:t>Problem </a:t>
            </a:r>
            <a:r>
              <a:rPr b="1" lang="en-US" sz="2450" spc="253" strike="noStrike">
                <a:solidFill>
                  <a:srgbClr val="000000"/>
                </a:solidFill>
                <a:latin typeface="Arial"/>
                <a:ea typeface="DejaVu Sans"/>
              </a:rPr>
              <a:t>solving </a:t>
            </a:r>
            <a:r>
              <a:rPr b="1" lang="en-US" sz="2450" spc="330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US" sz="245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50" spc="344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93960" y="3940200"/>
            <a:ext cx="140040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24" strike="noStrike">
                <a:solidFill>
                  <a:srgbClr val="000000"/>
                </a:solidFill>
                <a:latin typeface="Times New Roman"/>
                <a:ea typeface="DejaVu Sans"/>
              </a:rPr>
              <a:t>Chapter</a:t>
            </a:r>
            <a:r>
              <a:rPr b="0" lang="en-US" sz="2050" spc="19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50" spc="97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3D3132F-4439-47E4-8EC3-A9BC533C9797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170440" y="6702840"/>
            <a:ext cx="505008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4960" y="658080"/>
            <a:ext cx="834372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vacuum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world 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2500" spc="273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r>
              <a:rPr b="0" lang="en-US" sz="2500" spc="22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416600" y="1573200"/>
            <a:ext cx="5923440" cy="2767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4299840" y="150300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299840" y="195192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273480" y="218448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5357880" y="219240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658320" y="317052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5080" y="317052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2696400" y="252936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696400" y="297828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5903280" y="252936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5903280" y="297828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4299840" y="355536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299840" y="400428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054880" y="329868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941000" y="432504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658320" y="432504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6544440" y="3298680"/>
            <a:ext cx="982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19"/>
          <p:cNvSpPr/>
          <p:nvPr/>
        </p:nvSpPr>
        <p:spPr>
          <a:xfrm>
            <a:off x="2888640" y="166320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2888640" y="371592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4492080" y="268956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1285200" y="2689560"/>
            <a:ext cx="918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7391880" y="268956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5788440" y="371592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788440" y="166320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4185000" y="2689560"/>
            <a:ext cx="10440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4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609480" y="4495680"/>
            <a:ext cx="8716320" cy="22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states?? see above. Initial is one of these.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x = ( where is the vacuum, [set of squares with dirt])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actions?? L, S, R. successor function? S(state) = {R if state on left, L if state on right, S if dirt in current square state}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97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69" strike="noStrike">
                <a:solidFill>
                  <a:srgbClr val="ff00ff"/>
                </a:solidFill>
                <a:latin typeface="Arial"/>
                <a:ea typeface="DejaVu Sans"/>
              </a:rPr>
              <a:t>test?? G(position, set) = set is empty. len(set)==0.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3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cost?? sum of step costs, c(state1, action, state2) = {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Pos2, set2 = state2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Return len(set2)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}.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E8DF033-EDB1-4DBD-8DB8-0B1D5DA2B622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359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7080" cy="10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3160" y="69336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92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45" strike="noStrike">
                <a:solidFill>
                  <a:srgbClr val="000000"/>
                </a:solidFill>
                <a:latin typeface="Arial"/>
                <a:ea typeface="DejaVu Sans"/>
              </a:rPr>
              <a:t>8-puzzle</a:t>
            </a:r>
            <a:endParaRPr b="0" lang="en-US" sz="2500" spc="-1" strike="noStrike">
              <a:latin typeface="Arial"/>
            </a:endParaRPr>
          </a:p>
          <a:p>
            <a:pPr marL="1991880">
              <a:lnSpc>
                <a:spcPts val="2429"/>
              </a:lnSpc>
            </a:pPr>
            <a:r>
              <a:rPr b="0" lang="en-US" sz="2500" spc="245" strike="noStrike">
                <a:solidFill>
                  <a:srgbClr val="000000"/>
                </a:solidFill>
                <a:latin typeface="Arial"/>
                <a:ea typeface="DejaVu Sans"/>
              </a:rPr>
              <a:t>b=3, d=?, m=inf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019920" y="4114800"/>
            <a:ext cx="484200" cy="47988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562720" y="4724280"/>
            <a:ext cx="484200" cy="47988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BE069E0-A012-4026-89EB-ABAB2A6DD909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2089440" y="1523880"/>
            <a:ext cx="4962600" cy="2505600"/>
            <a:chOff x="2089440" y="1523880"/>
            <a:chExt cx="4962600" cy="2505600"/>
          </a:xfrm>
        </p:grpSpPr>
        <p:sp>
          <p:nvSpPr>
            <p:cNvPr id="366" name="CustomShape 7"/>
            <p:cNvSpPr/>
            <p:nvPr/>
          </p:nvSpPr>
          <p:spPr>
            <a:xfrm>
              <a:off x="2895480" y="2286000"/>
              <a:ext cx="484200" cy="47988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2089440" y="1523880"/>
              <a:ext cx="1982160" cy="19821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2089800" y="1531440"/>
              <a:ext cx="1982160" cy="19821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2099520" y="2171880"/>
              <a:ext cx="1972080" cy="1764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2089800" y="2846160"/>
              <a:ext cx="19720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2744640" y="1526760"/>
              <a:ext cx="360" cy="198216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2089800" y="2181600"/>
              <a:ext cx="198216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089800" y="2846160"/>
              <a:ext cx="19720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744640" y="1526760"/>
              <a:ext cx="360" cy="19918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3429000" y="1523880"/>
              <a:ext cx="360" cy="19918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3511800" y="295236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>
              <a:off x="2170440" y="296100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9"/>
            <p:cNvSpPr/>
            <p:nvPr/>
          </p:nvSpPr>
          <p:spPr>
            <a:xfrm>
              <a:off x="2171160" y="162144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3513600" y="228348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2156400" y="226800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CustomShape 22"/>
            <p:cNvSpPr/>
            <p:nvPr/>
          </p:nvSpPr>
          <p:spPr>
            <a:xfrm>
              <a:off x="3490920" y="162144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2868480" y="296424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2853000" y="162144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5875560" y="2286720"/>
              <a:ext cx="484200" cy="47988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5069520" y="1524600"/>
              <a:ext cx="1982160" cy="19821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5069880" y="1532160"/>
              <a:ext cx="1982160" cy="19821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8"/>
            <p:cNvSpPr/>
            <p:nvPr/>
          </p:nvSpPr>
          <p:spPr>
            <a:xfrm>
              <a:off x="5079600" y="2172600"/>
              <a:ext cx="1972080" cy="1764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9"/>
            <p:cNvSpPr/>
            <p:nvPr/>
          </p:nvSpPr>
          <p:spPr>
            <a:xfrm>
              <a:off x="5069880" y="2846880"/>
              <a:ext cx="19720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5724720" y="1527480"/>
              <a:ext cx="360" cy="198216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069880" y="2182320"/>
              <a:ext cx="198216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5069880" y="2846880"/>
              <a:ext cx="19720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5724720" y="1527480"/>
              <a:ext cx="360" cy="19918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6409080" y="1524600"/>
              <a:ext cx="360" cy="19918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133600" y="161928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5813280" y="293760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5150880" y="294012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6493680" y="225216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CustomShape 39"/>
            <p:cNvSpPr/>
            <p:nvPr/>
          </p:nvSpPr>
          <p:spPr>
            <a:xfrm>
              <a:off x="5831280" y="226080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40"/>
            <p:cNvSpPr/>
            <p:nvPr/>
          </p:nvSpPr>
          <p:spPr>
            <a:xfrm>
              <a:off x="5144760" y="226116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6495480" y="162324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833080" y="1622160"/>
              <a:ext cx="493200" cy="493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CustomShape 43"/>
            <p:cNvSpPr/>
            <p:nvPr/>
          </p:nvSpPr>
          <p:spPr>
            <a:xfrm>
              <a:off x="2448000" y="3665880"/>
              <a:ext cx="11484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44"/>
            <p:cNvSpPr/>
            <p:nvPr/>
          </p:nvSpPr>
          <p:spPr>
            <a:xfrm>
              <a:off x="5258160" y="3666600"/>
              <a:ext cx="11318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04" name="CustomShape 45"/>
          <p:cNvSpPr/>
          <p:nvPr/>
        </p:nvSpPr>
        <p:spPr>
          <a:xfrm>
            <a:off x="601560" y="4495680"/>
            <a:ext cx="8907120" cy="22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States?? [ [7,2,4] ,[5,blank,6],[8,3,1] ]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actions?? S(state) = swap blank with an adjacent number = {get x,y position of blank.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add/subtract 1 to x and y, check if those positions are on the board, return them}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0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97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69" strike="noStrike">
                <a:solidFill>
                  <a:srgbClr val="ff00ff"/>
                </a:solidFill>
                <a:latin typeface="Arial"/>
                <a:ea typeface="DejaVu Sans"/>
              </a:rPr>
              <a:t>test??  G(state) = state == [ [1,2,3], [4,5,6], [7,8,blank] 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43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75" strike="noStrike">
                <a:solidFill>
                  <a:srgbClr val="ff00ff"/>
                </a:solidFill>
                <a:latin typeface="Arial"/>
                <a:ea typeface="DejaVu Sans"/>
              </a:rPr>
              <a:t>cost?? C(state_before, action, state_after) = 1.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6240" cy="746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5520" y="76392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robotic</a:t>
            </a:r>
            <a:r>
              <a:rPr b="0" lang="en-US" sz="25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823480" y="2462400"/>
            <a:ext cx="888840" cy="1160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5942160" y="2687400"/>
            <a:ext cx="129240" cy="25884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5951880" y="2476080"/>
            <a:ext cx="439920" cy="3513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5951880" y="2476080"/>
            <a:ext cx="439920" cy="3513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5940720" y="2465280"/>
            <a:ext cx="439920" cy="3513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5940720" y="2465280"/>
            <a:ext cx="439920" cy="3513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6383520" y="2466720"/>
            <a:ext cx="7920" cy="3672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6383520" y="2465280"/>
            <a:ext cx="7920" cy="792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6382440" y="2599200"/>
            <a:ext cx="7920" cy="684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6382440" y="2463840"/>
            <a:ext cx="133200" cy="25056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6382440" y="2462400"/>
            <a:ext cx="133200" cy="25200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6053040" y="2499480"/>
            <a:ext cx="189000" cy="2124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6053040" y="2499480"/>
            <a:ext cx="189000" cy="2124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5636520" y="2080080"/>
            <a:ext cx="588960" cy="61884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5636520" y="2080080"/>
            <a:ext cx="588960" cy="61884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5615640" y="2062440"/>
            <a:ext cx="189000" cy="2124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5615640" y="2062440"/>
            <a:ext cx="189000" cy="2124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5587560" y="1979280"/>
            <a:ext cx="263160" cy="39528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5587560" y="1979280"/>
            <a:ext cx="263160" cy="39528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3891600" y="1833840"/>
            <a:ext cx="139320" cy="59868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3891600" y="1833840"/>
            <a:ext cx="139320" cy="59868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3"/>
          <p:cNvSpPr/>
          <p:nvPr/>
        </p:nvSpPr>
        <p:spPr>
          <a:xfrm>
            <a:off x="3891600" y="2067840"/>
            <a:ext cx="1561320" cy="30708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4"/>
          <p:cNvSpPr/>
          <p:nvPr/>
        </p:nvSpPr>
        <p:spPr>
          <a:xfrm>
            <a:off x="1701360" y="2067840"/>
            <a:ext cx="1199160" cy="30708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5"/>
          <p:cNvSpPr/>
          <p:nvPr/>
        </p:nvSpPr>
        <p:spPr>
          <a:xfrm>
            <a:off x="1701360" y="2067840"/>
            <a:ext cx="3751920" cy="30708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6"/>
          <p:cNvSpPr/>
          <p:nvPr/>
        </p:nvSpPr>
        <p:spPr>
          <a:xfrm>
            <a:off x="1701360" y="1891080"/>
            <a:ext cx="3840120" cy="17496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1701360" y="1891080"/>
            <a:ext cx="3840120" cy="17496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8"/>
          <p:cNvSpPr/>
          <p:nvPr/>
        </p:nvSpPr>
        <p:spPr>
          <a:xfrm>
            <a:off x="5404680" y="1718640"/>
            <a:ext cx="781200" cy="936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9"/>
          <p:cNvSpPr/>
          <p:nvPr/>
        </p:nvSpPr>
        <p:spPr>
          <a:xfrm>
            <a:off x="2595600" y="1729440"/>
            <a:ext cx="1920960" cy="1132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0"/>
          <p:cNvSpPr/>
          <p:nvPr/>
        </p:nvSpPr>
        <p:spPr>
          <a:xfrm>
            <a:off x="3673440" y="2925720"/>
            <a:ext cx="11916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>
            <a:off x="5816160" y="1661760"/>
            <a:ext cx="11916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32"/>
          <p:cNvSpPr/>
          <p:nvPr/>
        </p:nvSpPr>
        <p:spPr>
          <a:xfrm>
            <a:off x="5304240" y="1649520"/>
            <a:ext cx="11916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3501720" y="1500480"/>
            <a:ext cx="1123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3679200" y="2058120"/>
            <a:ext cx="11916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6214680" y="2076840"/>
            <a:ext cx="11916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2921400" y="2971080"/>
            <a:ext cx="695160" cy="15156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7"/>
          <p:cNvSpPr/>
          <p:nvPr/>
        </p:nvSpPr>
        <p:spPr>
          <a:xfrm>
            <a:off x="2904120" y="2960640"/>
            <a:ext cx="137520" cy="6660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2914920" y="2971080"/>
            <a:ext cx="91080" cy="4356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3502440" y="2974680"/>
            <a:ext cx="137520" cy="6012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3538800" y="2983320"/>
            <a:ext cx="91080" cy="3924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6134760" y="2910240"/>
            <a:ext cx="968760" cy="26784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6134760" y="3018240"/>
            <a:ext cx="429480" cy="64548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6566400" y="3018240"/>
            <a:ext cx="537480" cy="64548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4"/>
          <p:cNvSpPr/>
          <p:nvPr/>
        </p:nvSpPr>
        <p:spPr>
          <a:xfrm>
            <a:off x="6566400" y="3179880"/>
            <a:ext cx="360" cy="48348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"/>
          <p:cNvSpPr/>
          <p:nvPr/>
        </p:nvSpPr>
        <p:spPr>
          <a:xfrm>
            <a:off x="6566400" y="3449520"/>
            <a:ext cx="537480" cy="21384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6"/>
          <p:cNvSpPr/>
          <p:nvPr/>
        </p:nvSpPr>
        <p:spPr>
          <a:xfrm>
            <a:off x="7105680" y="3018240"/>
            <a:ext cx="360" cy="42948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7"/>
          <p:cNvSpPr/>
          <p:nvPr/>
        </p:nvSpPr>
        <p:spPr>
          <a:xfrm>
            <a:off x="6566400" y="3018240"/>
            <a:ext cx="537480" cy="15984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8"/>
          <p:cNvSpPr/>
          <p:nvPr/>
        </p:nvSpPr>
        <p:spPr>
          <a:xfrm>
            <a:off x="6134760" y="3018240"/>
            <a:ext cx="429480" cy="15984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9"/>
          <p:cNvSpPr/>
          <p:nvPr/>
        </p:nvSpPr>
        <p:spPr>
          <a:xfrm>
            <a:off x="6134760" y="3018240"/>
            <a:ext cx="360" cy="42948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0"/>
          <p:cNvSpPr/>
          <p:nvPr/>
        </p:nvSpPr>
        <p:spPr>
          <a:xfrm>
            <a:off x="6134760" y="3449520"/>
            <a:ext cx="429480" cy="21384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>
            <a:off x="6674040" y="2910240"/>
            <a:ext cx="429480" cy="10584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2"/>
          <p:cNvSpPr/>
          <p:nvPr/>
        </p:nvSpPr>
        <p:spPr>
          <a:xfrm>
            <a:off x="6134760" y="2910240"/>
            <a:ext cx="537480" cy="10584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3"/>
          <p:cNvSpPr/>
          <p:nvPr/>
        </p:nvSpPr>
        <p:spPr>
          <a:xfrm>
            <a:off x="6377760" y="2794320"/>
            <a:ext cx="483480" cy="11988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4"/>
          <p:cNvSpPr/>
          <p:nvPr/>
        </p:nvSpPr>
        <p:spPr>
          <a:xfrm>
            <a:off x="6377760" y="2842920"/>
            <a:ext cx="213840" cy="28944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5"/>
          <p:cNvSpPr/>
          <p:nvPr/>
        </p:nvSpPr>
        <p:spPr>
          <a:xfrm>
            <a:off x="6593400" y="2842920"/>
            <a:ext cx="267840" cy="28944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6"/>
          <p:cNvSpPr/>
          <p:nvPr/>
        </p:nvSpPr>
        <p:spPr>
          <a:xfrm>
            <a:off x="6593400" y="2915640"/>
            <a:ext cx="360" cy="21636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7"/>
          <p:cNvSpPr/>
          <p:nvPr/>
        </p:nvSpPr>
        <p:spPr>
          <a:xfrm>
            <a:off x="6593400" y="3036960"/>
            <a:ext cx="267840" cy="9504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8"/>
          <p:cNvSpPr/>
          <p:nvPr/>
        </p:nvSpPr>
        <p:spPr>
          <a:xfrm>
            <a:off x="6863040" y="2842920"/>
            <a:ext cx="360" cy="19224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9"/>
          <p:cNvSpPr/>
          <p:nvPr/>
        </p:nvSpPr>
        <p:spPr>
          <a:xfrm>
            <a:off x="6593400" y="2842920"/>
            <a:ext cx="267840" cy="7092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0"/>
          <p:cNvSpPr/>
          <p:nvPr/>
        </p:nvSpPr>
        <p:spPr>
          <a:xfrm>
            <a:off x="6377760" y="2842920"/>
            <a:ext cx="213840" cy="7092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1"/>
          <p:cNvSpPr/>
          <p:nvPr/>
        </p:nvSpPr>
        <p:spPr>
          <a:xfrm>
            <a:off x="6377760" y="2842920"/>
            <a:ext cx="360" cy="19224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2"/>
          <p:cNvSpPr/>
          <p:nvPr/>
        </p:nvSpPr>
        <p:spPr>
          <a:xfrm>
            <a:off x="6377760" y="3036960"/>
            <a:ext cx="213840" cy="9504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3"/>
          <p:cNvSpPr/>
          <p:nvPr/>
        </p:nvSpPr>
        <p:spPr>
          <a:xfrm>
            <a:off x="6647400" y="2794320"/>
            <a:ext cx="213840" cy="4680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4"/>
          <p:cNvSpPr/>
          <p:nvPr/>
        </p:nvSpPr>
        <p:spPr>
          <a:xfrm>
            <a:off x="6377760" y="2794320"/>
            <a:ext cx="267840" cy="4680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5"/>
          <p:cNvSpPr/>
          <p:nvPr/>
        </p:nvSpPr>
        <p:spPr>
          <a:xfrm>
            <a:off x="288720" y="3948120"/>
            <a:ext cx="858312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2936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293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71" name="CustomShape 66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2" name="CustomShape 67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CEF262C-41E9-4F35-B462-A6A425A35017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75666F7-5A52-4C32-8313-34238EB57D28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496440" y="1623600"/>
            <a:ext cx="848808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15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152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  <a:ea typeface="DejaVu Sans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23520" y="3586320"/>
            <a:ext cx="8153280" cy="30873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072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700" spc="-1" strike="noStrike">
              <a:latin typeface="Arial"/>
            </a:endParaRPr>
          </a:p>
          <a:p>
            <a:pPr marL="422280" indent="-27072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07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072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072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failure  </a:t>
            </a:r>
            <a:endParaRPr b="0" lang="en-US" sz="1700" spc="-1" strike="noStrike">
              <a:latin typeface="Arial"/>
            </a:endParaRPr>
          </a:p>
          <a:p>
            <a:pPr marL="833760" indent="-27072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07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07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07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07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423960" y="3260520"/>
            <a:ext cx="768240" cy="2214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3459960" y="3287880"/>
            <a:ext cx="666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83" strike="noStrike">
                <a:solidFill>
                  <a:srgbClr val="00ff00"/>
                </a:solidFill>
                <a:latin typeface="Arial"/>
                <a:ea typeface="DejaVu Sans"/>
              </a:rPr>
              <a:t>Rimnicu</a:t>
            </a:r>
            <a:r>
              <a:rPr b="0" lang="en-US" sz="950" spc="-97" strike="noStrike">
                <a:solidFill>
                  <a:srgbClr val="00ff00"/>
                </a:solidFill>
                <a:latin typeface="Arial"/>
                <a:ea typeface="DejaVu Sans"/>
              </a:rPr>
              <a:t> </a:t>
            </a:r>
            <a:r>
              <a:rPr b="0" lang="en-US" sz="950" spc="-69" strike="noStrike">
                <a:solidFill>
                  <a:srgbClr val="00ff00"/>
                </a:solidFill>
                <a:latin typeface="Arial"/>
                <a:ea typeface="DejaVu Sans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429520" y="3252600"/>
            <a:ext cx="768240" cy="2214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5632920" y="3271320"/>
            <a:ext cx="35424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6953400" y="2526120"/>
            <a:ext cx="768240" cy="22140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"/>
          <p:cNvSpPr/>
          <p:nvPr/>
        </p:nvSpPr>
        <p:spPr>
          <a:xfrm>
            <a:off x="7122960" y="2544840"/>
            <a:ext cx="40608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2016360" y="2526120"/>
            <a:ext cx="768240" cy="22140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"/>
          <p:cNvSpPr/>
          <p:nvPr/>
        </p:nvSpPr>
        <p:spPr>
          <a:xfrm>
            <a:off x="2236680" y="2544840"/>
            <a:ext cx="32364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7" name="CustomShape 10"/>
          <p:cNvSpPr/>
          <p:nvPr/>
        </p:nvSpPr>
        <p:spPr>
          <a:xfrm>
            <a:off x="595440" y="3252600"/>
            <a:ext cx="768240" cy="22140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"/>
          <p:cNvSpPr/>
          <p:nvPr/>
        </p:nvSpPr>
        <p:spPr>
          <a:xfrm>
            <a:off x="821160" y="3271320"/>
            <a:ext cx="30888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1546560" y="3252600"/>
            <a:ext cx="768240" cy="22140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3"/>
          <p:cNvSpPr/>
          <p:nvPr/>
        </p:nvSpPr>
        <p:spPr>
          <a:xfrm>
            <a:off x="1665720" y="3271320"/>
            <a:ext cx="519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CustomShape 14"/>
          <p:cNvSpPr/>
          <p:nvPr/>
        </p:nvSpPr>
        <p:spPr>
          <a:xfrm>
            <a:off x="2473920" y="3252600"/>
            <a:ext cx="768240" cy="22140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5"/>
          <p:cNvSpPr/>
          <p:nvPr/>
        </p:nvSpPr>
        <p:spPr>
          <a:xfrm>
            <a:off x="2615400" y="3271320"/>
            <a:ext cx="474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3" name="CustomShape 16"/>
          <p:cNvSpPr/>
          <p:nvPr/>
        </p:nvSpPr>
        <p:spPr>
          <a:xfrm>
            <a:off x="4944960" y="2526120"/>
            <a:ext cx="768240" cy="22140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7"/>
          <p:cNvSpPr/>
          <p:nvPr/>
        </p:nvSpPr>
        <p:spPr>
          <a:xfrm>
            <a:off x="5024520" y="2544840"/>
            <a:ext cx="6163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5" name="CustomShape 18"/>
          <p:cNvSpPr/>
          <p:nvPr/>
        </p:nvSpPr>
        <p:spPr>
          <a:xfrm>
            <a:off x="6518520" y="3252600"/>
            <a:ext cx="768240" cy="2214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9"/>
          <p:cNvSpPr/>
          <p:nvPr/>
        </p:nvSpPr>
        <p:spPr>
          <a:xfrm>
            <a:off x="6744240" y="3271320"/>
            <a:ext cx="30888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7" name="CustomShape 20"/>
          <p:cNvSpPr/>
          <p:nvPr/>
        </p:nvSpPr>
        <p:spPr>
          <a:xfrm>
            <a:off x="4494240" y="3252600"/>
            <a:ext cx="768240" cy="2214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1"/>
          <p:cNvSpPr/>
          <p:nvPr/>
        </p:nvSpPr>
        <p:spPr>
          <a:xfrm>
            <a:off x="4720320" y="3271320"/>
            <a:ext cx="30888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9" name="CustomShape 22"/>
          <p:cNvSpPr/>
          <p:nvPr/>
        </p:nvSpPr>
        <p:spPr>
          <a:xfrm>
            <a:off x="7440840" y="3252600"/>
            <a:ext cx="768240" cy="2214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3"/>
          <p:cNvSpPr/>
          <p:nvPr/>
        </p:nvSpPr>
        <p:spPr>
          <a:xfrm>
            <a:off x="7582680" y="3271320"/>
            <a:ext cx="474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1" name="CustomShape 24"/>
          <p:cNvSpPr/>
          <p:nvPr/>
        </p:nvSpPr>
        <p:spPr>
          <a:xfrm>
            <a:off x="2404800" y="2027520"/>
            <a:ext cx="2288880" cy="49500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5"/>
          <p:cNvSpPr/>
          <p:nvPr/>
        </p:nvSpPr>
        <p:spPr>
          <a:xfrm>
            <a:off x="4695840" y="2027520"/>
            <a:ext cx="643680" cy="49500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6"/>
          <p:cNvSpPr/>
          <p:nvPr/>
        </p:nvSpPr>
        <p:spPr>
          <a:xfrm>
            <a:off x="4695840" y="2027520"/>
            <a:ext cx="2630520" cy="49500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7"/>
          <p:cNvSpPr/>
          <p:nvPr/>
        </p:nvSpPr>
        <p:spPr>
          <a:xfrm>
            <a:off x="989280" y="2754000"/>
            <a:ext cx="1413720" cy="49500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8"/>
          <p:cNvSpPr/>
          <p:nvPr/>
        </p:nvSpPr>
        <p:spPr>
          <a:xfrm>
            <a:off x="1945440" y="2754000"/>
            <a:ext cx="457560" cy="49500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9"/>
          <p:cNvSpPr/>
          <p:nvPr/>
        </p:nvSpPr>
        <p:spPr>
          <a:xfrm>
            <a:off x="2404800" y="2754000"/>
            <a:ext cx="451080" cy="49500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0"/>
          <p:cNvSpPr/>
          <p:nvPr/>
        </p:nvSpPr>
        <p:spPr>
          <a:xfrm>
            <a:off x="2404800" y="2754000"/>
            <a:ext cx="1407600" cy="49500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1"/>
          <p:cNvSpPr/>
          <p:nvPr/>
        </p:nvSpPr>
        <p:spPr>
          <a:xfrm>
            <a:off x="4881960" y="2754000"/>
            <a:ext cx="457560" cy="49500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2"/>
          <p:cNvSpPr/>
          <p:nvPr/>
        </p:nvSpPr>
        <p:spPr>
          <a:xfrm>
            <a:off x="5341320" y="2754000"/>
            <a:ext cx="457560" cy="49500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3"/>
          <p:cNvSpPr/>
          <p:nvPr/>
        </p:nvSpPr>
        <p:spPr>
          <a:xfrm>
            <a:off x="6905880" y="2754000"/>
            <a:ext cx="420120" cy="49500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4"/>
          <p:cNvSpPr/>
          <p:nvPr/>
        </p:nvSpPr>
        <p:spPr>
          <a:xfrm>
            <a:off x="7328160" y="2754000"/>
            <a:ext cx="495000" cy="49500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5"/>
          <p:cNvSpPr/>
          <p:nvPr/>
        </p:nvSpPr>
        <p:spPr>
          <a:xfrm>
            <a:off x="647640" y="3480480"/>
            <a:ext cx="339480" cy="19080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6"/>
          <p:cNvSpPr/>
          <p:nvPr/>
        </p:nvSpPr>
        <p:spPr>
          <a:xfrm>
            <a:off x="989280" y="3480480"/>
            <a:ext cx="360" cy="1908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7"/>
          <p:cNvSpPr/>
          <p:nvPr/>
        </p:nvSpPr>
        <p:spPr>
          <a:xfrm>
            <a:off x="989280" y="3480480"/>
            <a:ext cx="339480" cy="19080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8"/>
          <p:cNvSpPr/>
          <p:nvPr/>
        </p:nvSpPr>
        <p:spPr>
          <a:xfrm>
            <a:off x="6558480" y="3480480"/>
            <a:ext cx="339480" cy="1908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9"/>
          <p:cNvSpPr/>
          <p:nvPr/>
        </p:nvSpPr>
        <p:spPr>
          <a:xfrm>
            <a:off x="6899760" y="3480480"/>
            <a:ext cx="360" cy="1908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0"/>
          <p:cNvSpPr/>
          <p:nvPr/>
        </p:nvSpPr>
        <p:spPr>
          <a:xfrm>
            <a:off x="6899760" y="3480480"/>
            <a:ext cx="339480" cy="1908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1"/>
          <p:cNvSpPr/>
          <p:nvPr/>
        </p:nvSpPr>
        <p:spPr>
          <a:xfrm>
            <a:off x="4540680" y="3480480"/>
            <a:ext cx="339480" cy="1908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2"/>
          <p:cNvSpPr/>
          <p:nvPr/>
        </p:nvSpPr>
        <p:spPr>
          <a:xfrm>
            <a:off x="4881960" y="3480480"/>
            <a:ext cx="360" cy="1908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3"/>
          <p:cNvSpPr/>
          <p:nvPr/>
        </p:nvSpPr>
        <p:spPr>
          <a:xfrm>
            <a:off x="4881960" y="3480480"/>
            <a:ext cx="339480" cy="1908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4"/>
          <p:cNvSpPr/>
          <p:nvPr/>
        </p:nvSpPr>
        <p:spPr>
          <a:xfrm>
            <a:off x="3472560" y="3480480"/>
            <a:ext cx="339480" cy="1908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5"/>
          <p:cNvSpPr/>
          <p:nvPr/>
        </p:nvSpPr>
        <p:spPr>
          <a:xfrm>
            <a:off x="3814200" y="3480480"/>
            <a:ext cx="360" cy="1908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6"/>
          <p:cNvSpPr/>
          <p:nvPr/>
        </p:nvSpPr>
        <p:spPr>
          <a:xfrm>
            <a:off x="3814200" y="3480480"/>
            <a:ext cx="339480" cy="1908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7"/>
          <p:cNvSpPr/>
          <p:nvPr/>
        </p:nvSpPr>
        <p:spPr>
          <a:xfrm>
            <a:off x="5801040" y="3480480"/>
            <a:ext cx="265320" cy="1908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"/>
          <p:cNvSpPr/>
          <p:nvPr/>
        </p:nvSpPr>
        <p:spPr>
          <a:xfrm>
            <a:off x="5533920" y="3480480"/>
            <a:ext cx="265320" cy="1908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9"/>
          <p:cNvSpPr/>
          <p:nvPr/>
        </p:nvSpPr>
        <p:spPr>
          <a:xfrm>
            <a:off x="2864160" y="3480480"/>
            <a:ext cx="265320" cy="1908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0"/>
          <p:cNvSpPr/>
          <p:nvPr/>
        </p:nvSpPr>
        <p:spPr>
          <a:xfrm>
            <a:off x="2597040" y="3480480"/>
            <a:ext cx="265320" cy="1908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51"/>
          <p:cNvSpPr/>
          <p:nvPr/>
        </p:nvSpPr>
        <p:spPr>
          <a:xfrm>
            <a:off x="1951560" y="3480480"/>
            <a:ext cx="265320" cy="1908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2"/>
          <p:cNvSpPr/>
          <p:nvPr/>
        </p:nvSpPr>
        <p:spPr>
          <a:xfrm>
            <a:off x="1684440" y="3480480"/>
            <a:ext cx="265320" cy="1908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3"/>
          <p:cNvSpPr/>
          <p:nvPr/>
        </p:nvSpPr>
        <p:spPr>
          <a:xfrm>
            <a:off x="7824960" y="3480480"/>
            <a:ext cx="265320" cy="19080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4"/>
          <p:cNvSpPr/>
          <p:nvPr/>
        </p:nvSpPr>
        <p:spPr>
          <a:xfrm>
            <a:off x="7557840" y="3480480"/>
            <a:ext cx="265320" cy="19080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5"/>
          <p:cNvSpPr/>
          <p:nvPr/>
        </p:nvSpPr>
        <p:spPr>
          <a:xfrm>
            <a:off x="4263840" y="1800000"/>
            <a:ext cx="768240" cy="22140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6"/>
          <p:cNvSpPr/>
          <p:nvPr/>
        </p:nvSpPr>
        <p:spPr>
          <a:xfrm>
            <a:off x="4489920" y="1818360"/>
            <a:ext cx="30888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57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5" name="CustomShape 58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A5E6F26-6EAB-49B7-BB6C-391037C4161D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887760" y="7372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Concepts: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states 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b="0" lang="en-US" sz="2500" spc="19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2341080" y="4192560"/>
            <a:ext cx="1382040" cy="138204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2341080" y="4192560"/>
            <a:ext cx="1382040" cy="138204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2341080" y="4192560"/>
            <a:ext cx="1382040" cy="138204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2347560" y="4639320"/>
            <a:ext cx="1375920" cy="1188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2341080" y="5109840"/>
            <a:ext cx="137592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2797920" y="4188960"/>
            <a:ext cx="360" cy="138204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3268440" y="4188960"/>
            <a:ext cx="360" cy="138924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>
            <a:off x="2861640" y="4709880"/>
            <a:ext cx="3376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3322080" y="5176800"/>
            <a:ext cx="33768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2865240" y="5176800"/>
            <a:ext cx="33768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2865240" y="4246200"/>
            <a:ext cx="33768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2401560" y="4246200"/>
            <a:ext cx="33768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2401560" y="4709880"/>
            <a:ext cx="3376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2394720" y="5176800"/>
            <a:ext cx="337680" cy="2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3325320" y="4709880"/>
            <a:ext cx="3376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2341080" y="4646160"/>
            <a:ext cx="138204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"/>
          <p:cNvSpPr/>
          <p:nvPr/>
        </p:nvSpPr>
        <p:spPr>
          <a:xfrm>
            <a:off x="2341080" y="5109840"/>
            <a:ext cx="137592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9"/>
          <p:cNvSpPr/>
          <p:nvPr/>
        </p:nvSpPr>
        <p:spPr>
          <a:xfrm>
            <a:off x="2797920" y="4195800"/>
            <a:ext cx="360" cy="137592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>
            <a:off x="2861640" y="470988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6" name="CustomShape 21"/>
          <p:cNvSpPr/>
          <p:nvPr/>
        </p:nvSpPr>
        <p:spPr>
          <a:xfrm>
            <a:off x="3322080" y="517680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7" name="CustomShape 22"/>
          <p:cNvSpPr/>
          <p:nvPr/>
        </p:nvSpPr>
        <p:spPr>
          <a:xfrm>
            <a:off x="2865240" y="517680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23"/>
          <p:cNvSpPr/>
          <p:nvPr/>
        </p:nvSpPr>
        <p:spPr>
          <a:xfrm>
            <a:off x="2865240" y="424620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24"/>
          <p:cNvSpPr/>
          <p:nvPr/>
        </p:nvSpPr>
        <p:spPr>
          <a:xfrm>
            <a:off x="2401560" y="424620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25"/>
          <p:cNvSpPr/>
          <p:nvPr/>
        </p:nvSpPr>
        <p:spPr>
          <a:xfrm>
            <a:off x="2401560" y="470988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26"/>
          <p:cNvSpPr/>
          <p:nvPr/>
        </p:nvSpPr>
        <p:spPr>
          <a:xfrm>
            <a:off x="2394720" y="517680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27"/>
          <p:cNvSpPr/>
          <p:nvPr/>
        </p:nvSpPr>
        <p:spPr>
          <a:xfrm>
            <a:off x="3325320" y="4709880"/>
            <a:ext cx="337680" cy="2404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28"/>
          <p:cNvSpPr/>
          <p:nvPr/>
        </p:nvSpPr>
        <p:spPr>
          <a:xfrm>
            <a:off x="1703880" y="4257360"/>
            <a:ext cx="500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4" name="CustomShape 29"/>
          <p:cNvSpPr/>
          <p:nvPr/>
        </p:nvSpPr>
        <p:spPr>
          <a:xfrm>
            <a:off x="4692240" y="4257360"/>
            <a:ext cx="513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5" name="CustomShape 30"/>
          <p:cNvSpPr/>
          <p:nvPr/>
        </p:nvSpPr>
        <p:spPr>
          <a:xfrm>
            <a:off x="5262480" y="4187880"/>
            <a:ext cx="612360" cy="61308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>
            <a:off x="5262120" y="4187880"/>
            <a:ext cx="613080" cy="61308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2"/>
          <p:cNvSpPr/>
          <p:nvPr/>
        </p:nvSpPr>
        <p:spPr>
          <a:xfrm>
            <a:off x="5569560" y="3704400"/>
            <a:ext cx="360" cy="48168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3"/>
          <p:cNvSpPr/>
          <p:nvPr/>
        </p:nvSpPr>
        <p:spPr>
          <a:xfrm>
            <a:off x="5547600" y="3676680"/>
            <a:ext cx="42120" cy="8604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4"/>
          <p:cNvSpPr/>
          <p:nvPr/>
        </p:nvSpPr>
        <p:spPr>
          <a:xfrm>
            <a:off x="5556240" y="3704400"/>
            <a:ext cx="25200" cy="5184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5"/>
          <p:cNvSpPr/>
          <p:nvPr/>
        </p:nvSpPr>
        <p:spPr>
          <a:xfrm>
            <a:off x="5923800" y="4176720"/>
            <a:ext cx="8132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depth =</a:t>
            </a:r>
            <a:r>
              <a:rPr b="0" lang="en-US" sz="145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g(x) =</a:t>
            </a:r>
            <a:r>
              <a:rPr b="0" lang="en-US" sz="1450" spc="-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1" name="CustomShape 36"/>
          <p:cNvSpPr/>
          <p:nvPr/>
        </p:nvSpPr>
        <p:spPr>
          <a:xfrm rot="20880000">
            <a:off x="4253760" y="5091480"/>
            <a:ext cx="449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2" name="CustomShape 37"/>
          <p:cNvSpPr/>
          <p:nvPr/>
        </p:nvSpPr>
        <p:spPr>
          <a:xfrm>
            <a:off x="3768120" y="4671360"/>
            <a:ext cx="1536480" cy="48168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8"/>
          <p:cNvSpPr/>
          <p:nvPr/>
        </p:nvSpPr>
        <p:spPr>
          <a:xfrm>
            <a:off x="3740400" y="5132520"/>
            <a:ext cx="86040" cy="4212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9"/>
          <p:cNvSpPr/>
          <p:nvPr/>
        </p:nvSpPr>
        <p:spPr>
          <a:xfrm>
            <a:off x="3768120" y="5141160"/>
            <a:ext cx="51840" cy="2520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0"/>
          <p:cNvSpPr/>
          <p:nvPr/>
        </p:nvSpPr>
        <p:spPr>
          <a:xfrm>
            <a:off x="496440" y="1637280"/>
            <a:ext cx="7791480" cy="14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2936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776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6" name="CustomShape 4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7" name="CustomShape 4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F551EFA-9372-49FD-B89B-122291E740AC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8" name="CustomShape 43"/>
          <p:cNvSpPr/>
          <p:nvPr/>
        </p:nvSpPr>
        <p:spPr>
          <a:xfrm>
            <a:off x="470160" y="6186240"/>
            <a:ext cx="8655840" cy="6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9" name="CustomShape 44"/>
          <p:cNvSpPr/>
          <p:nvPr/>
        </p:nvSpPr>
        <p:spPr>
          <a:xfrm>
            <a:off x="4816800" y="3333960"/>
            <a:ext cx="15789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parent,</a:t>
            </a:r>
            <a:r>
              <a:rPr b="0" lang="en-US" sz="1800" spc="-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26320" y="772560"/>
            <a:ext cx="791172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Implementation: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general 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554760" y="1708200"/>
            <a:ext cx="77702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"/>
          <p:cNvSpPr/>
          <p:nvPr/>
        </p:nvSpPr>
        <p:spPr>
          <a:xfrm>
            <a:off x="561600" y="1713240"/>
            <a:ext cx="360" cy="505944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717840" y="3924720"/>
            <a:ext cx="7314480" cy="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"/>
          <p:cNvSpPr/>
          <p:nvPr/>
        </p:nvSpPr>
        <p:spPr>
          <a:xfrm>
            <a:off x="705240" y="1783080"/>
            <a:ext cx="6934680" cy="46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072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600" spc="-1" strike="noStrike">
              <a:latin typeface="Arial"/>
            </a:endParaRPr>
          </a:p>
          <a:p>
            <a:pPr marL="285120" indent="-27072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b="0" lang="en-US" sz="1600" spc="-1" strike="noStrike">
              <a:latin typeface="Arial"/>
            </a:endParaRPr>
          </a:p>
          <a:p>
            <a:pPr marL="285120" indent="-27072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 indent="-27072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 indent="-27072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 indent="-27072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072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 indent="-27072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 flipH="1">
            <a:off x="7767720" y="1722240"/>
            <a:ext cx="553320" cy="505944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7"/>
          <p:cNvSpPr/>
          <p:nvPr/>
        </p:nvSpPr>
        <p:spPr>
          <a:xfrm>
            <a:off x="554760" y="6779880"/>
            <a:ext cx="77702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8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C8C93AE-31F2-4C5A-87EE-6A4539BD9526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1BE7E51-CFF6-487A-BD6C-7BE4F66C4473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09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435600" y="3329280"/>
            <a:ext cx="8650080" cy="372204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603000" y="1756440"/>
            <a:ext cx="71989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2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2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2D0EC18-A7DE-4C81-A8E7-DF58DEEBA07D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817200" y="71964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4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778680" y="1402920"/>
            <a:ext cx="8109000" cy="52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2936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—returns a solution if there is one, returns failure if there is no solution.  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the amount of time/operations required.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the amount of memory/disk space required.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—any solution returns is an optimal one.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3008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—number of sucessors / tree breadth.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depth of solution.</a:t>
            </a:r>
            <a:endParaRPr b="0" lang="en-US" sz="2050" spc="-1" strike="noStrike">
              <a:latin typeface="Arial"/>
            </a:endParaRPr>
          </a:p>
          <a:p>
            <a:pPr marL="743040" indent="-22968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max depth.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F551500-AD60-4313-9B59-A0E1CDFBF2ED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8344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96440" y="1606680"/>
            <a:ext cx="8029440" cy="41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FFFC82A-A145-4493-95E5-2BE49B01C11A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Uninformed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1025640" y="2149560"/>
            <a:ext cx="7738560" cy="34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09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49400" y="878400"/>
            <a:ext cx="720576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427840" y="3782520"/>
            <a:ext cx="3834000" cy="2496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496440" y="1606680"/>
            <a:ext cx="8170560" cy="17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  <a:ea typeface="DejaVu Sans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A64D475-6A53-4403-8888-2E7FCB73E425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3131280" y="4803120"/>
            <a:ext cx="21744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5440" y="4803120"/>
            <a:ext cx="23544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2547360" y="5813640"/>
            <a:ext cx="25236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3681360" y="5813640"/>
            <a:ext cx="21744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4804200" y="5813640"/>
            <a:ext cx="21744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5915520" y="5813640"/>
            <a:ext cx="25236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3443040" y="3834000"/>
            <a:ext cx="1811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685080" y="95796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4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452520" y="1954800"/>
            <a:ext cx="7492680" cy="48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Complete?? yes.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55" strike="noStrike">
                <a:solidFill>
                  <a:srgbClr val="ff00ff"/>
                </a:solidFill>
                <a:latin typeface="Arial"/>
                <a:ea typeface="DejaVu Sans"/>
              </a:rPr>
              <a:t>Time?? O(b^d) = 1 + b + b^2 + … + b^d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  <a:ea typeface="DejaVu Sans"/>
              </a:rPr>
              <a:t>Space??  O(b^d)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55" strike="noStrike">
                <a:solidFill>
                  <a:srgbClr val="ff00ff"/>
                </a:solidFill>
                <a:latin typeface="Arial"/>
                <a:ea typeface="DejaVu Sans"/>
              </a:rPr>
              <a:t>Optimal??  only if actions have uniform/equal cost.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6965F76-2E70-4064-813E-E22F92821D28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676080" y="76392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Uniform-cost</a:t>
            </a:r>
            <a:r>
              <a:rPr b="0" lang="en-US" sz="2500" spc="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20920" y="1809720"/>
            <a:ext cx="8664480" cy="46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  <a:ea typeface="DejaVu Sans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5832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5832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832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5832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832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9DBF5AA-0114-49E1-BF09-3E3A021FBBAA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464920" y="3974040"/>
            <a:ext cx="3804120" cy="2192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"/>
          <p:cNvSpPr/>
          <p:nvPr/>
        </p:nvSpPr>
        <p:spPr>
          <a:xfrm>
            <a:off x="478800" y="2082240"/>
            <a:ext cx="865584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8AF52A4-31D0-46AC-A832-D7FB81D81724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27" name="CustomShape 6"/>
          <p:cNvSpPr/>
          <p:nvPr/>
        </p:nvSpPr>
        <p:spPr>
          <a:xfrm>
            <a:off x="3305520" y="4610160"/>
            <a:ext cx="1526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5292360" y="4610160"/>
            <a:ext cx="164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2791800" y="5233320"/>
            <a:ext cx="176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3796560" y="5233320"/>
            <a:ext cx="1526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4793760" y="5233320"/>
            <a:ext cx="1526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5783400" y="5233320"/>
            <a:ext cx="176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>
            <a:off x="2542320" y="5856840"/>
            <a:ext cx="1764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4" name="CustomShape 13"/>
          <p:cNvSpPr/>
          <p:nvPr/>
        </p:nvSpPr>
        <p:spPr>
          <a:xfrm>
            <a:off x="3078720" y="5856840"/>
            <a:ext cx="9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3569760" y="5856840"/>
            <a:ext cx="2638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6" name="CustomShape 15"/>
          <p:cNvSpPr/>
          <p:nvPr/>
        </p:nvSpPr>
        <p:spPr>
          <a:xfrm>
            <a:off x="4217760" y="3916080"/>
            <a:ext cx="3117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632160" y="76392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4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925920" y="1839960"/>
            <a:ext cx="84880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2936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only if finite state space (no cycles). </a:t>
            </a:r>
            <a:endParaRPr b="0" lang="en-US" sz="2050" spc="-1" strike="noStrike">
              <a:latin typeface="Arial"/>
            </a:endParaRPr>
          </a:p>
          <a:p>
            <a:pPr marL="743760" indent="-7293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O(b^m)  </a:t>
            </a: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O(mb) </a:t>
            </a: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2936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NO!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F44FB7D-9930-494A-A021-586992E75672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579960" y="86652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554760" y="2974320"/>
            <a:ext cx="77702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"/>
          <p:cNvSpPr/>
          <p:nvPr/>
        </p:nvSpPr>
        <p:spPr>
          <a:xfrm>
            <a:off x="561600" y="2981520"/>
            <a:ext cx="360" cy="348012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"/>
          <p:cNvSpPr/>
          <p:nvPr/>
        </p:nvSpPr>
        <p:spPr>
          <a:xfrm>
            <a:off x="496440" y="1620360"/>
            <a:ext cx="8418240" cy="52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4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8321760" y="2981520"/>
            <a:ext cx="360" cy="348012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"/>
          <p:cNvSpPr/>
          <p:nvPr/>
        </p:nvSpPr>
        <p:spPr>
          <a:xfrm>
            <a:off x="554760" y="6469200"/>
            <a:ext cx="77702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7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8" name="CustomShape 8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DF90375-2E8C-456A-9310-FFC173A347C7}" type="slidenum"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7D2D991-2227-430E-9D29-C3CCFD6B6989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552600" y="2653920"/>
            <a:ext cx="7758000" cy="18277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55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194" strike="noStrike">
                <a:solidFill>
                  <a:srgbClr val="b30000"/>
                </a:solidFill>
                <a:latin typeface="Times New Roman"/>
                <a:ea typeface="DejaVu Sans"/>
              </a:rPr>
              <a:t>Iterative-Deepening-Search</a:t>
            </a:r>
            <a:r>
              <a:rPr b="0" lang="en-US" sz="1700" spc="194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69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03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-29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58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35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700" spc="35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03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94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38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700" spc="-4" strike="noStrike">
                <a:solidFill>
                  <a:srgbClr val="004b00"/>
                </a:solidFill>
                <a:latin typeface="Calibri"/>
                <a:ea typeface="DejaVu Sans"/>
              </a:rPr>
              <a:t>depth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DejaVu Sans"/>
              </a:rPr>
              <a:t>←  </a:t>
            </a:r>
            <a:r>
              <a:rPr b="0" lang="en-US" sz="1700" spc="-103" strike="noStrike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b="0" lang="en-US" sz="1700" spc="94" strike="noStrike">
                <a:solidFill>
                  <a:srgbClr val="00007e"/>
                </a:solidFill>
                <a:latin typeface="Georgia"/>
                <a:ea typeface="DejaVu Sans"/>
              </a:rPr>
              <a:t>to </a:t>
            </a:r>
            <a:r>
              <a:rPr b="0" lang="en-US" sz="1700" spc="488" strike="noStrike">
                <a:solidFill>
                  <a:srgbClr val="000000"/>
                </a:solidFill>
                <a:latin typeface="Arial"/>
                <a:ea typeface="DejaVu Sans"/>
              </a:rPr>
              <a:t>∞</a:t>
            </a:r>
            <a:r>
              <a:rPr b="0" lang="en-US" sz="17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58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r>
              <a:rPr b="0" i="1" lang="en-US" sz="1700" spc="-97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700" spc="-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180" strike="noStrike">
                <a:solidFill>
                  <a:srgbClr val="00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180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25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</a:t>
            </a:r>
            <a:r>
              <a:rPr b="0" i="1" lang="en-US" sz="1700" spc="-97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700" spc="-4" strike="noStrike">
                <a:solidFill>
                  <a:srgbClr val="004b00"/>
                </a:solidFill>
                <a:latin typeface="Calibri"/>
                <a:ea typeface="DejaVu Sans"/>
              </a:rPr>
              <a:t>depth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24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219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lang="en-US" sz="1700" spc="-55" strike="noStrike">
                <a:solidFill>
                  <a:srgbClr val="000000"/>
                </a:solidFill>
                <a:latin typeface="Arial"/>
                <a:ea typeface="DejaVu Sans"/>
              </a:rPr>
              <a:t>cutoff </a:t>
            </a:r>
            <a:r>
              <a:rPr b="0" lang="en-US" sz="1700" spc="80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700" spc="304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58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5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5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0" strike="noStrike">
                <a:solidFill>
                  <a:srgbClr val="990099"/>
                </a:solidFill>
                <a:latin typeface="Arial"/>
                <a:ea typeface="DejaVu Sans"/>
              </a:rPr>
              <a:t>0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146160" y="1843560"/>
            <a:ext cx="67968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1209600" y="1967040"/>
            <a:ext cx="243720" cy="15156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4"/>
          <p:cNvSpPr/>
          <p:nvPr/>
        </p:nvSpPr>
        <p:spPr>
          <a:xfrm>
            <a:off x="1455120" y="1967040"/>
            <a:ext cx="243720" cy="15156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5"/>
          <p:cNvSpPr/>
          <p:nvPr/>
        </p:nvSpPr>
        <p:spPr>
          <a:xfrm>
            <a:off x="3255120" y="1967040"/>
            <a:ext cx="243720" cy="15156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"/>
          <p:cNvSpPr/>
          <p:nvPr/>
        </p:nvSpPr>
        <p:spPr>
          <a:xfrm>
            <a:off x="3500640" y="1967040"/>
            <a:ext cx="243720" cy="15156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058040" y="2112120"/>
            <a:ext cx="772560" cy="2268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8"/>
          <p:cNvSpPr/>
          <p:nvPr/>
        </p:nvSpPr>
        <p:spPr>
          <a:xfrm>
            <a:off x="1381680" y="189360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9"/>
          <p:cNvSpPr/>
          <p:nvPr/>
        </p:nvSpPr>
        <p:spPr>
          <a:xfrm>
            <a:off x="1381680" y="189360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0"/>
          <p:cNvSpPr/>
          <p:nvPr/>
        </p:nvSpPr>
        <p:spPr>
          <a:xfrm>
            <a:off x="1412640" y="18932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3" name="CustomShape 11"/>
          <p:cNvSpPr/>
          <p:nvPr/>
        </p:nvSpPr>
        <p:spPr>
          <a:xfrm>
            <a:off x="1309320" y="1936080"/>
            <a:ext cx="45000" cy="601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2"/>
          <p:cNvSpPr/>
          <p:nvPr/>
        </p:nvSpPr>
        <p:spPr>
          <a:xfrm>
            <a:off x="1309320" y="1936080"/>
            <a:ext cx="45000" cy="601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3"/>
          <p:cNvSpPr/>
          <p:nvPr/>
        </p:nvSpPr>
        <p:spPr>
          <a:xfrm>
            <a:off x="1068120" y="2112120"/>
            <a:ext cx="772560" cy="2268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4"/>
          <p:cNvSpPr/>
          <p:nvPr/>
        </p:nvSpPr>
        <p:spPr>
          <a:xfrm>
            <a:off x="3426840" y="1893600"/>
            <a:ext cx="145080" cy="1450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5"/>
          <p:cNvSpPr/>
          <p:nvPr/>
        </p:nvSpPr>
        <p:spPr>
          <a:xfrm>
            <a:off x="3426840" y="1893600"/>
            <a:ext cx="145080" cy="1450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6"/>
          <p:cNvSpPr/>
          <p:nvPr/>
        </p:nvSpPr>
        <p:spPr>
          <a:xfrm>
            <a:off x="3113640" y="2124360"/>
            <a:ext cx="77256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7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0" name="CustomShape 18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89B0BDD-9AA4-47B9-9FFB-E4C8C628B543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5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5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0" strike="noStrike">
                <a:solidFill>
                  <a:srgbClr val="990099"/>
                </a:solidFill>
                <a:latin typeface="Arial"/>
                <a:ea typeface="DejaVu Sans"/>
              </a:rPr>
              <a:t>1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146160" y="1880280"/>
            <a:ext cx="67968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1823400" y="2310840"/>
            <a:ext cx="120960" cy="1515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"/>
          <p:cNvSpPr/>
          <p:nvPr/>
        </p:nvSpPr>
        <p:spPr>
          <a:xfrm>
            <a:off x="1946160" y="2310840"/>
            <a:ext cx="120960" cy="1515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"/>
          <p:cNvSpPr/>
          <p:nvPr/>
        </p:nvSpPr>
        <p:spPr>
          <a:xfrm>
            <a:off x="841680" y="2310840"/>
            <a:ext cx="120960" cy="15156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"/>
          <p:cNvSpPr/>
          <p:nvPr/>
        </p:nvSpPr>
        <p:spPr>
          <a:xfrm>
            <a:off x="964080" y="2310840"/>
            <a:ext cx="120960" cy="15156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"/>
          <p:cNvSpPr/>
          <p:nvPr/>
        </p:nvSpPr>
        <p:spPr>
          <a:xfrm>
            <a:off x="3868920" y="2310840"/>
            <a:ext cx="120960" cy="1515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3991680" y="2310840"/>
            <a:ext cx="120960" cy="1515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"/>
          <p:cNvSpPr/>
          <p:nvPr/>
        </p:nvSpPr>
        <p:spPr>
          <a:xfrm>
            <a:off x="2886840" y="2310840"/>
            <a:ext cx="120960" cy="1515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0"/>
          <p:cNvSpPr/>
          <p:nvPr/>
        </p:nvSpPr>
        <p:spPr>
          <a:xfrm>
            <a:off x="3009600" y="2310840"/>
            <a:ext cx="120960" cy="1515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"/>
          <p:cNvSpPr/>
          <p:nvPr/>
        </p:nvSpPr>
        <p:spPr>
          <a:xfrm>
            <a:off x="4791960" y="1926000"/>
            <a:ext cx="1506240" cy="548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>
            <a:off x="6845400" y="1926000"/>
            <a:ext cx="1506240" cy="54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"/>
          <p:cNvSpPr/>
          <p:nvPr/>
        </p:nvSpPr>
        <p:spPr>
          <a:xfrm>
            <a:off x="964080" y="2003760"/>
            <a:ext cx="489240" cy="30528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4"/>
          <p:cNvSpPr/>
          <p:nvPr/>
        </p:nvSpPr>
        <p:spPr>
          <a:xfrm>
            <a:off x="1455120" y="2003760"/>
            <a:ext cx="489240" cy="30528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5"/>
          <p:cNvSpPr/>
          <p:nvPr/>
        </p:nvSpPr>
        <p:spPr>
          <a:xfrm>
            <a:off x="1381680" y="193032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6"/>
          <p:cNvSpPr/>
          <p:nvPr/>
        </p:nvSpPr>
        <p:spPr>
          <a:xfrm>
            <a:off x="1381680" y="193032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7"/>
          <p:cNvSpPr/>
          <p:nvPr/>
        </p:nvSpPr>
        <p:spPr>
          <a:xfrm>
            <a:off x="1412640" y="19299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8" name="CustomShape 18"/>
          <p:cNvSpPr/>
          <p:nvPr/>
        </p:nvSpPr>
        <p:spPr>
          <a:xfrm>
            <a:off x="890640" y="223704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9"/>
          <p:cNvSpPr/>
          <p:nvPr/>
        </p:nvSpPr>
        <p:spPr>
          <a:xfrm>
            <a:off x="890640" y="223704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0"/>
          <p:cNvSpPr/>
          <p:nvPr/>
        </p:nvSpPr>
        <p:spPr>
          <a:xfrm>
            <a:off x="925560" y="22366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1" name="CustomShape 21"/>
          <p:cNvSpPr/>
          <p:nvPr/>
        </p:nvSpPr>
        <p:spPr>
          <a:xfrm>
            <a:off x="1872360" y="223704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2"/>
          <p:cNvSpPr/>
          <p:nvPr/>
        </p:nvSpPr>
        <p:spPr>
          <a:xfrm>
            <a:off x="1872360" y="223704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3"/>
          <p:cNvSpPr/>
          <p:nvPr/>
        </p:nvSpPr>
        <p:spPr>
          <a:xfrm>
            <a:off x="1903680" y="22366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4" name="CustomShape 24"/>
          <p:cNvSpPr/>
          <p:nvPr/>
        </p:nvSpPr>
        <p:spPr>
          <a:xfrm>
            <a:off x="1309320" y="1972800"/>
            <a:ext cx="45000" cy="601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5"/>
          <p:cNvSpPr/>
          <p:nvPr/>
        </p:nvSpPr>
        <p:spPr>
          <a:xfrm>
            <a:off x="1309320" y="1972800"/>
            <a:ext cx="45000" cy="601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6"/>
          <p:cNvSpPr/>
          <p:nvPr/>
        </p:nvSpPr>
        <p:spPr>
          <a:xfrm>
            <a:off x="713160" y="2464200"/>
            <a:ext cx="148176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7"/>
          <p:cNvSpPr/>
          <p:nvPr/>
        </p:nvSpPr>
        <p:spPr>
          <a:xfrm>
            <a:off x="3009600" y="2003760"/>
            <a:ext cx="489240" cy="30528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8"/>
          <p:cNvSpPr/>
          <p:nvPr/>
        </p:nvSpPr>
        <p:spPr>
          <a:xfrm>
            <a:off x="3500640" y="2003760"/>
            <a:ext cx="489240" cy="30528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9"/>
          <p:cNvSpPr/>
          <p:nvPr/>
        </p:nvSpPr>
        <p:spPr>
          <a:xfrm>
            <a:off x="3426840" y="1930320"/>
            <a:ext cx="145080" cy="1450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0"/>
          <p:cNvSpPr/>
          <p:nvPr/>
        </p:nvSpPr>
        <p:spPr>
          <a:xfrm>
            <a:off x="3426840" y="1930320"/>
            <a:ext cx="145080" cy="1450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1"/>
          <p:cNvSpPr/>
          <p:nvPr/>
        </p:nvSpPr>
        <p:spPr>
          <a:xfrm>
            <a:off x="3458160" y="19299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2" name="CustomShape 32"/>
          <p:cNvSpPr/>
          <p:nvPr/>
        </p:nvSpPr>
        <p:spPr>
          <a:xfrm>
            <a:off x="2936160" y="223704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3"/>
          <p:cNvSpPr/>
          <p:nvPr/>
        </p:nvSpPr>
        <p:spPr>
          <a:xfrm>
            <a:off x="2936160" y="2237040"/>
            <a:ext cx="145080" cy="1450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4"/>
          <p:cNvSpPr/>
          <p:nvPr/>
        </p:nvSpPr>
        <p:spPr>
          <a:xfrm>
            <a:off x="2971080" y="22366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5" name="CustomShape 35"/>
          <p:cNvSpPr/>
          <p:nvPr/>
        </p:nvSpPr>
        <p:spPr>
          <a:xfrm>
            <a:off x="3917880" y="2237040"/>
            <a:ext cx="145080" cy="1450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6"/>
          <p:cNvSpPr/>
          <p:nvPr/>
        </p:nvSpPr>
        <p:spPr>
          <a:xfrm>
            <a:off x="3917880" y="2237040"/>
            <a:ext cx="145080" cy="1450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"/>
          <p:cNvSpPr/>
          <p:nvPr/>
        </p:nvSpPr>
        <p:spPr>
          <a:xfrm>
            <a:off x="3949200" y="22366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CustomShape 38"/>
          <p:cNvSpPr/>
          <p:nvPr/>
        </p:nvSpPr>
        <p:spPr>
          <a:xfrm>
            <a:off x="2863080" y="2279520"/>
            <a:ext cx="45000" cy="6012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9"/>
          <p:cNvSpPr/>
          <p:nvPr/>
        </p:nvSpPr>
        <p:spPr>
          <a:xfrm>
            <a:off x="2863080" y="2279520"/>
            <a:ext cx="45000" cy="6012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0"/>
          <p:cNvSpPr/>
          <p:nvPr/>
        </p:nvSpPr>
        <p:spPr>
          <a:xfrm>
            <a:off x="2758680" y="2464200"/>
            <a:ext cx="148176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1"/>
          <p:cNvSpPr/>
          <p:nvPr/>
        </p:nvSpPr>
        <p:spPr>
          <a:xfrm>
            <a:off x="5503680" y="19299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2" name="CustomShape 42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3" name="CustomShape 43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A91CAD0-FE1E-470A-828E-477C16C78CFE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4" name="CustomShape 44"/>
          <p:cNvSpPr/>
          <p:nvPr/>
        </p:nvSpPr>
        <p:spPr>
          <a:xfrm>
            <a:off x="5994360" y="22366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7162112-33F6-47DB-B451-AD5F7DE22A82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8440" y="71100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Problem-solving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96440" y="1623600"/>
            <a:ext cx="4660560" cy="3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61600" y="2147040"/>
            <a:ext cx="7758000" cy="37731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96440" y="6329520"/>
            <a:ext cx="8258760" cy="8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  <a:ea typeface="DejaVu Sans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5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5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0" strike="noStrike">
                <a:solidFill>
                  <a:srgbClr val="990099"/>
                </a:solidFill>
                <a:latin typeface="Arial"/>
                <a:ea typeface="DejaVu Sans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146160" y="1854720"/>
            <a:ext cx="67968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571680" y="2997000"/>
            <a:ext cx="1764360" cy="849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"/>
          <p:cNvSpPr/>
          <p:nvPr/>
        </p:nvSpPr>
        <p:spPr>
          <a:xfrm>
            <a:off x="6746040" y="2997000"/>
            <a:ext cx="1764360" cy="849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"/>
          <p:cNvSpPr/>
          <p:nvPr/>
        </p:nvSpPr>
        <p:spPr>
          <a:xfrm>
            <a:off x="4662720" y="2997000"/>
            <a:ext cx="1764360" cy="849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6"/>
          <p:cNvSpPr/>
          <p:nvPr/>
        </p:nvSpPr>
        <p:spPr>
          <a:xfrm>
            <a:off x="2617200" y="2997000"/>
            <a:ext cx="1764360" cy="849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7"/>
          <p:cNvSpPr/>
          <p:nvPr/>
        </p:nvSpPr>
        <p:spPr>
          <a:xfrm>
            <a:off x="571680" y="1896120"/>
            <a:ext cx="1764360" cy="854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8"/>
          <p:cNvSpPr/>
          <p:nvPr/>
        </p:nvSpPr>
        <p:spPr>
          <a:xfrm>
            <a:off x="6716160" y="1900080"/>
            <a:ext cx="1764360" cy="8499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9"/>
          <p:cNvSpPr/>
          <p:nvPr/>
        </p:nvSpPr>
        <p:spPr>
          <a:xfrm>
            <a:off x="4662720" y="1900080"/>
            <a:ext cx="1764360" cy="8499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0"/>
          <p:cNvSpPr/>
          <p:nvPr/>
        </p:nvSpPr>
        <p:spPr>
          <a:xfrm>
            <a:off x="2617200" y="1900080"/>
            <a:ext cx="1764360" cy="8499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1"/>
          <p:cNvSpPr/>
          <p:nvPr/>
        </p:nvSpPr>
        <p:spPr>
          <a:xfrm>
            <a:off x="1412640" y="19040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12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7" name="CustomShape 13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CF71797-7B8A-43D4-B444-F3CA6CAED68C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28" name="CustomShape 14"/>
          <p:cNvSpPr/>
          <p:nvPr/>
        </p:nvSpPr>
        <p:spPr>
          <a:xfrm>
            <a:off x="925560" y="22107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9" name="CustomShape 15"/>
          <p:cNvSpPr/>
          <p:nvPr/>
        </p:nvSpPr>
        <p:spPr>
          <a:xfrm>
            <a:off x="1903680" y="22107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16"/>
          <p:cNvSpPr/>
          <p:nvPr/>
        </p:nvSpPr>
        <p:spPr>
          <a:xfrm>
            <a:off x="67248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17"/>
          <p:cNvSpPr/>
          <p:nvPr/>
        </p:nvSpPr>
        <p:spPr>
          <a:xfrm>
            <a:off x="116712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2" name="CustomShape 18"/>
          <p:cNvSpPr/>
          <p:nvPr/>
        </p:nvSpPr>
        <p:spPr>
          <a:xfrm>
            <a:off x="165816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3" name="CustomShape 19"/>
          <p:cNvSpPr/>
          <p:nvPr/>
        </p:nvSpPr>
        <p:spPr>
          <a:xfrm>
            <a:off x="214524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4" name="CustomShape 20"/>
          <p:cNvSpPr/>
          <p:nvPr/>
        </p:nvSpPr>
        <p:spPr>
          <a:xfrm>
            <a:off x="7557120" y="19040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5" name="CustomShape 21"/>
          <p:cNvSpPr/>
          <p:nvPr/>
        </p:nvSpPr>
        <p:spPr>
          <a:xfrm>
            <a:off x="7070040" y="22107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6" name="CustomShape 22"/>
          <p:cNvSpPr/>
          <p:nvPr/>
        </p:nvSpPr>
        <p:spPr>
          <a:xfrm>
            <a:off x="8048160" y="22107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7" name="CustomShape 23"/>
          <p:cNvSpPr/>
          <p:nvPr/>
        </p:nvSpPr>
        <p:spPr>
          <a:xfrm>
            <a:off x="731160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8" name="CustomShape 24"/>
          <p:cNvSpPr/>
          <p:nvPr/>
        </p:nvSpPr>
        <p:spPr>
          <a:xfrm>
            <a:off x="780264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CustomShape 25"/>
          <p:cNvSpPr/>
          <p:nvPr/>
        </p:nvSpPr>
        <p:spPr>
          <a:xfrm>
            <a:off x="828972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0" name="CustomShape 26"/>
          <p:cNvSpPr/>
          <p:nvPr/>
        </p:nvSpPr>
        <p:spPr>
          <a:xfrm>
            <a:off x="5503680" y="19040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1" name="CustomShape 27"/>
          <p:cNvSpPr/>
          <p:nvPr/>
        </p:nvSpPr>
        <p:spPr>
          <a:xfrm>
            <a:off x="5016600" y="22107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28"/>
          <p:cNvSpPr/>
          <p:nvPr/>
        </p:nvSpPr>
        <p:spPr>
          <a:xfrm>
            <a:off x="5994720" y="22107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29"/>
          <p:cNvSpPr/>
          <p:nvPr/>
        </p:nvSpPr>
        <p:spPr>
          <a:xfrm>
            <a:off x="476352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30"/>
          <p:cNvSpPr/>
          <p:nvPr/>
        </p:nvSpPr>
        <p:spPr>
          <a:xfrm>
            <a:off x="525816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31"/>
          <p:cNvSpPr/>
          <p:nvPr/>
        </p:nvSpPr>
        <p:spPr>
          <a:xfrm>
            <a:off x="574920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32"/>
          <p:cNvSpPr/>
          <p:nvPr/>
        </p:nvSpPr>
        <p:spPr>
          <a:xfrm>
            <a:off x="623628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3"/>
          <p:cNvSpPr/>
          <p:nvPr/>
        </p:nvSpPr>
        <p:spPr>
          <a:xfrm>
            <a:off x="3458160" y="19040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34"/>
          <p:cNvSpPr/>
          <p:nvPr/>
        </p:nvSpPr>
        <p:spPr>
          <a:xfrm>
            <a:off x="2971080" y="22107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35"/>
          <p:cNvSpPr/>
          <p:nvPr/>
        </p:nvSpPr>
        <p:spPr>
          <a:xfrm>
            <a:off x="3949200" y="22107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36"/>
          <p:cNvSpPr/>
          <p:nvPr/>
        </p:nvSpPr>
        <p:spPr>
          <a:xfrm>
            <a:off x="271800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37"/>
          <p:cNvSpPr/>
          <p:nvPr/>
        </p:nvSpPr>
        <p:spPr>
          <a:xfrm>
            <a:off x="321264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38"/>
          <p:cNvSpPr/>
          <p:nvPr/>
        </p:nvSpPr>
        <p:spPr>
          <a:xfrm>
            <a:off x="3703680" y="2517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9"/>
          <p:cNvSpPr/>
          <p:nvPr/>
        </p:nvSpPr>
        <p:spPr>
          <a:xfrm>
            <a:off x="4190760" y="251784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40"/>
          <p:cNvSpPr/>
          <p:nvPr/>
        </p:nvSpPr>
        <p:spPr>
          <a:xfrm>
            <a:off x="1412640" y="30006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41"/>
          <p:cNvSpPr/>
          <p:nvPr/>
        </p:nvSpPr>
        <p:spPr>
          <a:xfrm>
            <a:off x="1903680" y="33076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42"/>
          <p:cNvSpPr/>
          <p:nvPr/>
        </p:nvSpPr>
        <p:spPr>
          <a:xfrm>
            <a:off x="1658160" y="36144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43"/>
          <p:cNvSpPr/>
          <p:nvPr/>
        </p:nvSpPr>
        <p:spPr>
          <a:xfrm>
            <a:off x="2145240" y="36144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44"/>
          <p:cNvSpPr/>
          <p:nvPr/>
        </p:nvSpPr>
        <p:spPr>
          <a:xfrm>
            <a:off x="5503680" y="30006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45"/>
          <p:cNvSpPr/>
          <p:nvPr/>
        </p:nvSpPr>
        <p:spPr>
          <a:xfrm>
            <a:off x="5994360" y="33076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46"/>
          <p:cNvSpPr/>
          <p:nvPr/>
        </p:nvSpPr>
        <p:spPr>
          <a:xfrm>
            <a:off x="6236280" y="36144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47"/>
          <p:cNvSpPr/>
          <p:nvPr/>
        </p:nvSpPr>
        <p:spPr>
          <a:xfrm>
            <a:off x="3458160" y="30006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48"/>
          <p:cNvSpPr/>
          <p:nvPr/>
        </p:nvSpPr>
        <p:spPr>
          <a:xfrm>
            <a:off x="3949200" y="33076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49"/>
          <p:cNvSpPr/>
          <p:nvPr/>
        </p:nvSpPr>
        <p:spPr>
          <a:xfrm>
            <a:off x="3703680" y="36144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50"/>
          <p:cNvSpPr/>
          <p:nvPr/>
        </p:nvSpPr>
        <p:spPr>
          <a:xfrm>
            <a:off x="4190760" y="36144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15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35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0" strike="noStrike">
                <a:solidFill>
                  <a:srgbClr val="990099"/>
                </a:solidFill>
                <a:latin typeface="Arial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146160" y="1847880"/>
            <a:ext cx="67968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66711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"/>
          <p:cNvSpPr/>
          <p:nvPr/>
        </p:nvSpPr>
        <p:spPr>
          <a:xfrm>
            <a:off x="67323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5"/>
          <p:cNvSpPr/>
          <p:nvPr/>
        </p:nvSpPr>
        <p:spPr>
          <a:xfrm>
            <a:off x="83890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"/>
          <p:cNvSpPr/>
          <p:nvPr/>
        </p:nvSpPr>
        <p:spPr>
          <a:xfrm>
            <a:off x="845064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7"/>
          <p:cNvSpPr/>
          <p:nvPr/>
        </p:nvSpPr>
        <p:spPr>
          <a:xfrm>
            <a:off x="81439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8"/>
          <p:cNvSpPr/>
          <p:nvPr/>
        </p:nvSpPr>
        <p:spPr>
          <a:xfrm>
            <a:off x="82051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9"/>
          <p:cNvSpPr/>
          <p:nvPr/>
        </p:nvSpPr>
        <p:spPr>
          <a:xfrm>
            <a:off x="78984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0"/>
          <p:cNvSpPr/>
          <p:nvPr/>
        </p:nvSpPr>
        <p:spPr>
          <a:xfrm>
            <a:off x="79596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"/>
          <p:cNvSpPr/>
          <p:nvPr/>
        </p:nvSpPr>
        <p:spPr>
          <a:xfrm>
            <a:off x="76528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2"/>
          <p:cNvSpPr/>
          <p:nvPr/>
        </p:nvSpPr>
        <p:spPr>
          <a:xfrm>
            <a:off x="77140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3"/>
          <p:cNvSpPr/>
          <p:nvPr/>
        </p:nvSpPr>
        <p:spPr>
          <a:xfrm>
            <a:off x="74073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4"/>
          <p:cNvSpPr/>
          <p:nvPr/>
        </p:nvSpPr>
        <p:spPr>
          <a:xfrm>
            <a:off x="74689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5"/>
          <p:cNvSpPr/>
          <p:nvPr/>
        </p:nvSpPr>
        <p:spPr>
          <a:xfrm>
            <a:off x="716184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6"/>
          <p:cNvSpPr/>
          <p:nvPr/>
        </p:nvSpPr>
        <p:spPr>
          <a:xfrm>
            <a:off x="72234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7"/>
          <p:cNvSpPr/>
          <p:nvPr/>
        </p:nvSpPr>
        <p:spPr>
          <a:xfrm>
            <a:off x="69166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8"/>
          <p:cNvSpPr/>
          <p:nvPr/>
        </p:nvSpPr>
        <p:spPr>
          <a:xfrm>
            <a:off x="69778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"/>
          <p:cNvSpPr/>
          <p:nvPr/>
        </p:nvSpPr>
        <p:spPr>
          <a:xfrm>
            <a:off x="6624000" y="566604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0"/>
          <p:cNvSpPr/>
          <p:nvPr/>
        </p:nvSpPr>
        <p:spPr>
          <a:xfrm>
            <a:off x="6654600" y="4511880"/>
            <a:ext cx="1871640" cy="1077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1"/>
          <p:cNvSpPr/>
          <p:nvPr/>
        </p:nvSpPr>
        <p:spPr>
          <a:xfrm>
            <a:off x="7549200" y="4515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6" name="CustomShape 22"/>
          <p:cNvSpPr/>
          <p:nvPr/>
        </p:nvSpPr>
        <p:spPr>
          <a:xfrm>
            <a:off x="8039880" y="48225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7" name="CustomShape 23"/>
          <p:cNvSpPr/>
          <p:nvPr/>
        </p:nvSpPr>
        <p:spPr>
          <a:xfrm>
            <a:off x="7794360" y="5129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8" name="CustomShape 24"/>
          <p:cNvSpPr/>
          <p:nvPr/>
        </p:nvSpPr>
        <p:spPr>
          <a:xfrm>
            <a:off x="8281800" y="51292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CustomShape 25"/>
          <p:cNvSpPr/>
          <p:nvPr/>
        </p:nvSpPr>
        <p:spPr>
          <a:xfrm>
            <a:off x="7906320" y="5436000"/>
            <a:ext cx="5965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0" name="CustomShape 26"/>
          <p:cNvSpPr/>
          <p:nvPr/>
        </p:nvSpPr>
        <p:spPr>
          <a:xfrm>
            <a:off x="462564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7"/>
          <p:cNvSpPr/>
          <p:nvPr/>
        </p:nvSpPr>
        <p:spPr>
          <a:xfrm>
            <a:off x="468684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8"/>
          <p:cNvSpPr/>
          <p:nvPr/>
        </p:nvSpPr>
        <p:spPr>
          <a:xfrm>
            <a:off x="63439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9"/>
          <p:cNvSpPr/>
          <p:nvPr/>
        </p:nvSpPr>
        <p:spPr>
          <a:xfrm>
            <a:off x="64051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30"/>
          <p:cNvSpPr/>
          <p:nvPr/>
        </p:nvSpPr>
        <p:spPr>
          <a:xfrm>
            <a:off x="60984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31"/>
          <p:cNvSpPr/>
          <p:nvPr/>
        </p:nvSpPr>
        <p:spPr>
          <a:xfrm>
            <a:off x="61596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32"/>
          <p:cNvSpPr/>
          <p:nvPr/>
        </p:nvSpPr>
        <p:spPr>
          <a:xfrm>
            <a:off x="58528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3"/>
          <p:cNvSpPr/>
          <p:nvPr/>
        </p:nvSpPr>
        <p:spPr>
          <a:xfrm>
            <a:off x="59140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4"/>
          <p:cNvSpPr/>
          <p:nvPr/>
        </p:nvSpPr>
        <p:spPr>
          <a:xfrm>
            <a:off x="56073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5"/>
          <p:cNvSpPr/>
          <p:nvPr/>
        </p:nvSpPr>
        <p:spPr>
          <a:xfrm>
            <a:off x="56689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6"/>
          <p:cNvSpPr/>
          <p:nvPr/>
        </p:nvSpPr>
        <p:spPr>
          <a:xfrm>
            <a:off x="536184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37"/>
          <p:cNvSpPr/>
          <p:nvPr/>
        </p:nvSpPr>
        <p:spPr>
          <a:xfrm>
            <a:off x="54234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8"/>
          <p:cNvSpPr/>
          <p:nvPr/>
        </p:nvSpPr>
        <p:spPr>
          <a:xfrm>
            <a:off x="51163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9"/>
          <p:cNvSpPr/>
          <p:nvPr/>
        </p:nvSpPr>
        <p:spPr>
          <a:xfrm>
            <a:off x="51778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0"/>
          <p:cNvSpPr/>
          <p:nvPr/>
        </p:nvSpPr>
        <p:spPr>
          <a:xfrm>
            <a:off x="48711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1"/>
          <p:cNvSpPr/>
          <p:nvPr/>
        </p:nvSpPr>
        <p:spPr>
          <a:xfrm>
            <a:off x="49323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2"/>
          <p:cNvSpPr/>
          <p:nvPr/>
        </p:nvSpPr>
        <p:spPr>
          <a:xfrm>
            <a:off x="4578480" y="566604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3"/>
          <p:cNvSpPr/>
          <p:nvPr/>
        </p:nvSpPr>
        <p:spPr>
          <a:xfrm>
            <a:off x="4609080" y="4511880"/>
            <a:ext cx="1871640" cy="1077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4"/>
          <p:cNvSpPr/>
          <p:nvPr/>
        </p:nvSpPr>
        <p:spPr>
          <a:xfrm>
            <a:off x="5503680" y="4515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9" name="CustomShape 45"/>
          <p:cNvSpPr/>
          <p:nvPr/>
        </p:nvSpPr>
        <p:spPr>
          <a:xfrm>
            <a:off x="5994360" y="48225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0" name="CustomShape 46"/>
          <p:cNvSpPr/>
          <p:nvPr/>
        </p:nvSpPr>
        <p:spPr>
          <a:xfrm>
            <a:off x="5749200" y="5129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1" name="CustomShape 47"/>
          <p:cNvSpPr/>
          <p:nvPr/>
        </p:nvSpPr>
        <p:spPr>
          <a:xfrm>
            <a:off x="6236280" y="51292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2" name="CustomShape 48"/>
          <p:cNvSpPr/>
          <p:nvPr/>
        </p:nvSpPr>
        <p:spPr>
          <a:xfrm>
            <a:off x="5630040" y="5436000"/>
            <a:ext cx="827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49"/>
          <p:cNvSpPr/>
          <p:nvPr/>
        </p:nvSpPr>
        <p:spPr>
          <a:xfrm>
            <a:off x="258012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50"/>
          <p:cNvSpPr/>
          <p:nvPr/>
        </p:nvSpPr>
        <p:spPr>
          <a:xfrm>
            <a:off x="264132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51"/>
          <p:cNvSpPr/>
          <p:nvPr/>
        </p:nvSpPr>
        <p:spPr>
          <a:xfrm>
            <a:off x="42984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2"/>
          <p:cNvSpPr/>
          <p:nvPr/>
        </p:nvSpPr>
        <p:spPr>
          <a:xfrm>
            <a:off x="43596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3"/>
          <p:cNvSpPr/>
          <p:nvPr/>
        </p:nvSpPr>
        <p:spPr>
          <a:xfrm>
            <a:off x="40528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4"/>
          <p:cNvSpPr/>
          <p:nvPr/>
        </p:nvSpPr>
        <p:spPr>
          <a:xfrm>
            <a:off x="41140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5"/>
          <p:cNvSpPr/>
          <p:nvPr/>
        </p:nvSpPr>
        <p:spPr>
          <a:xfrm>
            <a:off x="38073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6"/>
          <p:cNvSpPr/>
          <p:nvPr/>
        </p:nvSpPr>
        <p:spPr>
          <a:xfrm>
            <a:off x="386892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7"/>
          <p:cNvSpPr/>
          <p:nvPr/>
        </p:nvSpPr>
        <p:spPr>
          <a:xfrm>
            <a:off x="356184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8"/>
          <p:cNvSpPr/>
          <p:nvPr/>
        </p:nvSpPr>
        <p:spPr>
          <a:xfrm>
            <a:off x="36234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9"/>
          <p:cNvSpPr/>
          <p:nvPr/>
        </p:nvSpPr>
        <p:spPr>
          <a:xfrm>
            <a:off x="33166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60"/>
          <p:cNvSpPr/>
          <p:nvPr/>
        </p:nvSpPr>
        <p:spPr>
          <a:xfrm>
            <a:off x="337788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61"/>
          <p:cNvSpPr/>
          <p:nvPr/>
        </p:nvSpPr>
        <p:spPr>
          <a:xfrm>
            <a:off x="307116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62"/>
          <p:cNvSpPr/>
          <p:nvPr/>
        </p:nvSpPr>
        <p:spPr>
          <a:xfrm>
            <a:off x="313236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63"/>
          <p:cNvSpPr/>
          <p:nvPr/>
        </p:nvSpPr>
        <p:spPr>
          <a:xfrm>
            <a:off x="282564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64"/>
          <p:cNvSpPr/>
          <p:nvPr/>
        </p:nvSpPr>
        <p:spPr>
          <a:xfrm>
            <a:off x="288684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65"/>
          <p:cNvSpPr/>
          <p:nvPr/>
        </p:nvSpPr>
        <p:spPr>
          <a:xfrm>
            <a:off x="2532960" y="566604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66"/>
          <p:cNvSpPr/>
          <p:nvPr/>
        </p:nvSpPr>
        <p:spPr>
          <a:xfrm>
            <a:off x="2563560" y="4511880"/>
            <a:ext cx="1871640" cy="1073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67"/>
          <p:cNvSpPr/>
          <p:nvPr/>
        </p:nvSpPr>
        <p:spPr>
          <a:xfrm>
            <a:off x="3458160" y="4515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2" name="CustomShape 68"/>
          <p:cNvSpPr/>
          <p:nvPr/>
        </p:nvSpPr>
        <p:spPr>
          <a:xfrm>
            <a:off x="3949200" y="48225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3" name="CustomShape 69"/>
          <p:cNvSpPr/>
          <p:nvPr/>
        </p:nvSpPr>
        <p:spPr>
          <a:xfrm>
            <a:off x="3703680" y="5129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4" name="CustomShape 70"/>
          <p:cNvSpPr/>
          <p:nvPr/>
        </p:nvSpPr>
        <p:spPr>
          <a:xfrm>
            <a:off x="4190760" y="51292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5" name="CustomShape 71"/>
          <p:cNvSpPr/>
          <p:nvPr/>
        </p:nvSpPr>
        <p:spPr>
          <a:xfrm>
            <a:off x="3584520" y="5436000"/>
            <a:ext cx="827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6" name="CustomShape 72"/>
          <p:cNvSpPr/>
          <p:nvPr/>
        </p:nvSpPr>
        <p:spPr>
          <a:xfrm>
            <a:off x="53460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73"/>
          <p:cNvSpPr/>
          <p:nvPr/>
        </p:nvSpPr>
        <p:spPr>
          <a:xfrm>
            <a:off x="596160" y="552204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74"/>
          <p:cNvSpPr/>
          <p:nvPr/>
        </p:nvSpPr>
        <p:spPr>
          <a:xfrm>
            <a:off x="225288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75"/>
          <p:cNvSpPr/>
          <p:nvPr/>
        </p:nvSpPr>
        <p:spPr>
          <a:xfrm>
            <a:off x="231408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76"/>
          <p:cNvSpPr/>
          <p:nvPr/>
        </p:nvSpPr>
        <p:spPr>
          <a:xfrm>
            <a:off x="200736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7"/>
          <p:cNvSpPr/>
          <p:nvPr/>
        </p:nvSpPr>
        <p:spPr>
          <a:xfrm>
            <a:off x="206892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78"/>
          <p:cNvSpPr/>
          <p:nvPr/>
        </p:nvSpPr>
        <p:spPr>
          <a:xfrm>
            <a:off x="176184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9"/>
          <p:cNvSpPr/>
          <p:nvPr/>
        </p:nvSpPr>
        <p:spPr>
          <a:xfrm>
            <a:off x="182340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0"/>
          <p:cNvSpPr/>
          <p:nvPr/>
        </p:nvSpPr>
        <p:spPr>
          <a:xfrm>
            <a:off x="151668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1"/>
          <p:cNvSpPr/>
          <p:nvPr/>
        </p:nvSpPr>
        <p:spPr>
          <a:xfrm>
            <a:off x="157788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82"/>
          <p:cNvSpPr/>
          <p:nvPr/>
        </p:nvSpPr>
        <p:spPr>
          <a:xfrm>
            <a:off x="127116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3"/>
          <p:cNvSpPr/>
          <p:nvPr/>
        </p:nvSpPr>
        <p:spPr>
          <a:xfrm>
            <a:off x="133236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4"/>
          <p:cNvSpPr/>
          <p:nvPr/>
        </p:nvSpPr>
        <p:spPr>
          <a:xfrm>
            <a:off x="102564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5"/>
          <p:cNvSpPr/>
          <p:nvPr/>
        </p:nvSpPr>
        <p:spPr>
          <a:xfrm>
            <a:off x="108684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6"/>
          <p:cNvSpPr/>
          <p:nvPr/>
        </p:nvSpPr>
        <p:spPr>
          <a:xfrm>
            <a:off x="78012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7"/>
          <p:cNvSpPr/>
          <p:nvPr/>
        </p:nvSpPr>
        <p:spPr>
          <a:xfrm>
            <a:off x="841680" y="552204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8"/>
          <p:cNvSpPr/>
          <p:nvPr/>
        </p:nvSpPr>
        <p:spPr>
          <a:xfrm>
            <a:off x="487440" y="5666040"/>
            <a:ext cx="193320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9"/>
          <p:cNvSpPr/>
          <p:nvPr/>
        </p:nvSpPr>
        <p:spPr>
          <a:xfrm>
            <a:off x="518400" y="4511880"/>
            <a:ext cx="1871640" cy="10738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90"/>
          <p:cNvSpPr/>
          <p:nvPr/>
        </p:nvSpPr>
        <p:spPr>
          <a:xfrm>
            <a:off x="1412640" y="45158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5" name="CustomShape 91"/>
          <p:cNvSpPr/>
          <p:nvPr/>
        </p:nvSpPr>
        <p:spPr>
          <a:xfrm>
            <a:off x="1903680" y="482256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6" name="CustomShape 92"/>
          <p:cNvSpPr/>
          <p:nvPr/>
        </p:nvSpPr>
        <p:spPr>
          <a:xfrm>
            <a:off x="1658160" y="5129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7" name="CustomShape 93"/>
          <p:cNvSpPr/>
          <p:nvPr/>
        </p:nvSpPr>
        <p:spPr>
          <a:xfrm>
            <a:off x="2145240" y="51292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8" name="CustomShape 94"/>
          <p:cNvSpPr/>
          <p:nvPr/>
        </p:nvSpPr>
        <p:spPr>
          <a:xfrm>
            <a:off x="1539000" y="5436000"/>
            <a:ext cx="827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9" name="CustomShape 95"/>
          <p:cNvSpPr/>
          <p:nvPr/>
        </p:nvSpPr>
        <p:spPr>
          <a:xfrm>
            <a:off x="66711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96"/>
          <p:cNvSpPr/>
          <p:nvPr/>
        </p:nvSpPr>
        <p:spPr>
          <a:xfrm>
            <a:off x="67323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97"/>
          <p:cNvSpPr/>
          <p:nvPr/>
        </p:nvSpPr>
        <p:spPr>
          <a:xfrm>
            <a:off x="83890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8"/>
          <p:cNvSpPr/>
          <p:nvPr/>
        </p:nvSpPr>
        <p:spPr>
          <a:xfrm>
            <a:off x="845064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99"/>
          <p:cNvSpPr/>
          <p:nvPr/>
        </p:nvSpPr>
        <p:spPr>
          <a:xfrm>
            <a:off x="81439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00"/>
          <p:cNvSpPr/>
          <p:nvPr/>
        </p:nvSpPr>
        <p:spPr>
          <a:xfrm>
            <a:off x="82051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01"/>
          <p:cNvSpPr/>
          <p:nvPr/>
        </p:nvSpPr>
        <p:spPr>
          <a:xfrm>
            <a:off x="78984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02"/>
          <p:cNvSpPr/>
          <p:nvPr/>
        </p:nvSpPr>
        <p:spPr>
          <a:xfrm>
            <a:off x="79596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03"/>
          <p:cNvSpPr/>
          <p:nvPr/>
        </p:nvSpPr>
        <p:spPr>
          <a:xfrm>
            <a:off x="76528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04"/>
          <p:cNvSpPr/>
          <p:nvPr/>
        </p:nvSpPr>
        <p:spPr>
          <a:xfrm>
            <a:off x="77140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05"/>
          <p:cNvSpPr/>
          <p:nvPr/>
        </p:nvSpPr>
        <p:spPr>
          <a:xfrm>
            <a:off x="74073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06"/>
          <p:cNvSpPr/>
          <p:nvPr/>
        </p:nvSpPr>
        <p:spPr>
          <a:xfrm>
            <a:off x="74689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07"/>
          <p:cNvSpPr/>
          <p:nvPr/>
        </p:nvSpPr>
        <p:spPr>
          <a:xfrm>
            <a:off x="716184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08"/>
          <p:cNvSpPr/>
          <p:nvPr/>
        </p:nvSpPr>
        <p:spPr>
          <a:xfrm>
            <a:off x="72234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09"/>
          <p:cNvSpPr/>
          <p:nvPr/>
        </p:nvSpPr>
        <p:spPr>
          <a:xfrm>
            <a:off x="69166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10"/>
          <p:cNvSpPr/>
          <p:nvPr/>
        </p:nvSpPr>
        <p:spPr>
          <a:xfrm>
            <a:off x="69778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11"/>
          <p:cNvSpPr/>
          <p:nvPr/>
        </p:nvSpPr>
        <p:spPr>
          <a:xfrm>
            <a:off x="6624000" y="435708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12"/>
          <p:cNvSpPr/>
          <p:nvPr/>
        </p:nvSpPr>
        <p:spPr>
          <a:xfrm>
            <a:off x="6654600" y="3202920"/>
            <a:ext cx="1871640" cy="1077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13"/>
          <p:cNvSpPr/>
          <p:nvPr/>
        </p:nvSpPr>
        <p:spPr>
          <a:xfrm>
            <a:off x="7549200" y="32065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8" name="CustomShape 114"/>
          <p:cNvSpPr/>
          <p:nvPr/>
        </p:nvSpPr>
        <p:spPr>
          <a:xfrm>
            <a:off x="7061760" y="35132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9" name="CustomShape 115"/>
          <p:cNvSpPr/>
          <p:nvPr/>
        </p:nvSpPr>
        <p:spPr>
          <a:xfrm>
            <a:off x="8039880" y="351324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CustomShape 116"/>
          <p:cNvSpPr/>
          <p:nvPr/>
        </p:nvSpPr>
        <p:spPr>
          <a:xfrm>
            <a:off x="730368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1" name="CustomShape 117"/>
          <p:cNvSpPr/>
          <p:nvPr/>
        </p:nvSpPr>
        <p:spPr>
          <a:xfrm>
            <a:off x="779472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2" name="CustomShape 118"/>
          <p:cNvSpPr/>
          <p:nvPr/>
        </p:nvSpPr>
        <p:spPr>
          <a:xfrm>
            <a:off x="8281800" y="382032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3" name="CustomShape 119"/>
          <p:cNvSpPr/>
          <p:nvPr/>
        </p:nvSpPr>
        <p:spPr>
          <a:xfrm>
            <a:off x="7422840" y="4127040"/>
            <a:ext cx="108036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4" name="CustomShape 120"/>
          <p:cNvSpPr/>
          <p:nvPr/>
        </p:nvSpPr>
        <p:spPr>
          <a:xfrm>
            <a:off x="462564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1"/>
          <p:cNvSpPr/>
          <p:nvPr/>
        </p:nvSpPr>
        <p:spPr>
          <a:xfrm>
            <a:off x="468684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22"/>
          <p:cNvSpPr/>
          <p:nvPr/>
        </p:nvSpPr>
        <p:spPr>
          <a:xfrm>
            <a:off x="63439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3"/>
          <p:cNvSpPr/>
          <p:nvPr/>
        </p:nvSpPr>
        <p:spPr>
          <a:xfrm>
            <a:off x="64051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4"/>
          <p:cNvSpPr/>
          <p:nvPr/>
        </p:nvSpPr>
        <p:spPr>
          <a:xfrm>
            <a:off x="60984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25"/>
          <p:cNvSpPr/>
          <p:nvPr/>
        </p:nvSpPr>
        <p:spPr>
          <a:xfrm>
            <a:off x="61596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26"/>
          <p:cNvSpPr/>
          <p:nvPr/>
        </p:nvSpPr>
        <p:spPr>
          <a:xfrm>
            <a:off x="58528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7"/>
          <p:cNvSpPr/>
          <p:nvPr/>
        </p:nvSpPr>
        <p:spPr>
          <a:xfrm>
            <a:off x="59140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8"/>
          <p:cNvSpPr/>
          <p:nvPr/>
        </p:nvSpPr>
        <p:spPr>
          <a:xfrm>
            <a:off x="56073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9"/>
          <p:cNvSpPr/>
          <p:nvPr/>
        </p:nvSpPr>
        <p:spPr>
          <a:xfrm>
            <a:off x="56689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30"/>
          <p:cNvSpPr/>
          <p:nvPr/>
        </p:nvSpPr>
        <p:spPr>
          <a:xfrm>
            <a:off x="536184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31"/>
          <p:cNvSpPr/>
          <p:nvPr/>
        </p:nvSpPr>
        <p:spPr>
          <a:xfrm>
            <a:off x="54234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2"/>
          <p:cNvSpPr/>
          <p:nvPr/>
        </p:nvSpPr>
        <p:spPr>
          <a:xfrm>
            <a:off x="51166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33"/>
          <p:cNvSpPr/>
          <p:nvPr/>
        </p:nvSpPr>
        <p:spPr>
          <a:xfrm>
            <a:off x="51778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34"/>
          <p:cNvSpPr/>
          <p:nvPr/>
        </p:nvSpPr>
        <p:spPr>
          <a:xfrm>
            <a:off x="48711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5"/>
          <p:cNvSpPr/>
          <p:nvPr/>
        </p:nvSpPr>
        <p:spPr>
          <a:xfrm>
            <a:off x="49323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36"/>
          <p:cNvSpPr/>
          <p:nvPr/>
        </p:nvSpPr>
        <p:spPr>
          <a:xfrm>
            <a:off x="4578480" y="435708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37"/>
          <p:cNvSpPr/>
          <p:nvPr/>
        </p:nvSpPr>
        <p:spPr>
          <a:xfrm>
            <a:off x="4609080" y="3202920"/>
            <a:ext cx="1871640" cy="10778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8"/>
          <p:cNvSpPr/>
          <p:nvPr/>
        </p:nvSpPr>
        <p:spPr>
          <a:xfrm>
            <a:off x="5503680" y="32065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3" name="CustomShape 139"/>
          <p:cNvSpPr/>
          <p:nvPr/>
        </p:nvSpPr>
        <p:spPr>
          <a:xfrm>
            <a:off x="5016600" y="35132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4" name="CustomShape 140"/>
          <p:cNvSpPr/>
          <p:nvPr/>
        </p:nvSpPr>
        <p:spPr>
          <a:xfrm>
            <a:off x="5994360" y="351324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5" name="CustomShape 141"/>
          <p:cNvSpPr/>
          <p:nvPr/>
        </p:nvSpPr>
        <p:spPr>
          <a:xfrm>
            <a:off x="525816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6" name="CustomShape 142"/>
          <p:cNvSpPr/>
          <p:nvPr/>
        </p:nvSpPr>
        <p:spPr>
          <a:xfrm>
            <a:off x="574920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7" name="CustomShape 143"/>
          <p:cNvSpPr/>
          <p:nvPr/>
        </p:nvSpPr>
        <p:spPr>
          <a:xfrm>
            <a:off x="6236280" y="382032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CustomShape 144"/>
          <p:cNvSpPr/>
          <p:nvPr/>
        </p:nvSpPr>
        <p:spPr>
          <a:xfrm>
            <a:off x="5146560" y="412704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9" name="CustomShape 145"/>
          <p:cNvSpPr/>
          <p:nvPr/>
        </p:nvSpPr>
        <p:spPr>
          <a:xfrm>
            <a:off x="258012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46"/>
          <p:cNvSpPr/>
          <p:nvPr/>
        </p:nvSpPr>
        <p:spPr>
          <a:xfrm>
            <a:off x="264168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47"/>
          <p:cNvSpPr/>
          <p:nvPr/>
        </p:nvSpPr>
        <p:spPr>
          <a:xfrm>
            <a:off x="42984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48"/>
          <p:cNvSpPr/>
          <p:nvPr/>
        </p:nvSpPr>
        <p:spPr>
          <a:xfrm>
            <a:off x="43596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49"/>
          <p:cNvSpPr/>
          <p:nvPr/>
        </p:nvSpPr>
        <p:spPr>
          <a:xfrm>
            <a:off x="40528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50"/>
          <p:cNvSpPr/>
          <p:nvPr/>
        </p:nvSpPr>
        <p:spPr>
          <a:xfrm>
            <a:off x="41140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51"/>
          <p:cNvSpPr/>
          <p:nvPr/>
        </p:nvSpPr>
        <p:spPr>
          <a:xfrm>
            <a:off x="38073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2"/>
          <p:cNvSpPr/>
          <p:nvPr/>
        </p:nvSpPr>
        <p:spPr>
          <a:xfrm>
            <a:off x="386892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53"/>
          <p:cNvSpPr/>
          <p:nvPr/>
        </p:nvSpPr>
        <p:spPr>
          <a:xfrm>
            <a:off x="356184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54"/>
          <p:cNvSpPr/>
          <p:nvPr/>
        </p:nvSpPr>
        <p:spPr>
          <a:xfrm>
            <a:off x="36234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55"/>
          <p:cNvSpPr/>
          <p:nvPr/>
        </p:nvSpPr>
        <p:spPr>
          <a:xfrm>
            <a:off x="33166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6"/>
          <p:cNvSpPr/>
          <p:nvPr/>
        </p:nvSpPr>
        <p:spPr>
          <a:xfrm>
            <a:off x="337788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57"/>
          <p:cNvSpPr/>
          <p:nvPr/>
        </p:nvSpPr>
        <p:spPr>
          <a:xfrm>
            <a:off x="307116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58"/>
          <p:cNvSpPr/>
          <p:nvPr/>
        </p:nvSpPr>
        <p:spPr>
          <a:xfrm>
            <a:off x="313236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9"/>
          <p:cNvSpPr/>
          <p:nvPr/>
        </p:nvSpPr>
        <p:spPr>
          <a:xfrm>
            <a:off x="282564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60"/>
          <p:cNvSpPr/>
          <p:nvPr/>
        </p:nvSpPr>
        <p:spPr>
          <a:xfrm>
            <a:off x="288684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61"/>
          <p:cNvSpPr/>
          <p:nvPr/>
        </p:nvSpPr>
        <p:spPr>
          <a:xfrm>
            <a:off x="2532960" y="435708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62"/>
          <p:cNvSpPr/>
          <p:nvPr/>
        </p:nvSpPr>
        <p:spPr>
          <a:xfrm>
            <a:off x="2563920" y="3202920"/>
            <a:ext cx="1871640" cy="10738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3"/>
          <p:cNvSpPr/>
          <p:nvPr/>
        </p:nvSpPr>
        <p:spPr>
          <a:xfrm>
            <a:off x="3458160" y="32065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8" name="CustomShape 164"/>
          <p:cNvSpPr/>
          <p:nvPr/>
        </p:nvSpPr>
        <p:spPr>
          <a:xfrm>
            <a:off x="2971080" y="35132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9" name="CustomShape 165"/>
          <p:cNvSpPr/>
          <p:nvPr/>
        </p:nvSpPr>
        <p:spPr>
          <a:xfrm>
            <a:off x="3949200" y="351324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CustomShape 166"/>
          <p:cNvSpPr/>
          <p:nvPr/>
        </p:nvSpPr>
        <p:spPr>
          <a:xfrm>
            <a:off x="321264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1" name="CustomShape 167"/>
          <p:cNvSpPr/>
          <p:nvPr/>
        </p:nvSpPr>
        <p:spPr>
          <a:xfrm>
            <a:off x="370368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2" name="CustomShape 168"/>
          <p:cNvSpPr/>
          <p:nvPr/>
        </p:nvSpPr>
        <p:spPr>
          <a:xfrm>
            <a:off x="4190760" y="382032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3" name="CustomShape 169"/>
          <p:cNvSpPr/>
          <p:nvPr/>
        </p:nvSpPr>
        <p:spPr>
          <a:xfrm>
            <a:off x="3101040" y="412704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4" name="CustomShape 170"/>
          <p:cNvSpPr/>
          <p:nvPr/>
        </p:nvSpPr>
        <p:spPr>
          <a:xfrm>
            <a:off x="53460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71"/>
          <p:cNvSpPr/>
          <p:nvPr/>
        </p:nvSpPr>
        <p:spPr>
          <a:xfrm>
            <a:off x="596160" y="4213080"/>
            <a:ext cx="59400" cy="1515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72"/>
          <p:cNvSpPr/>
          <p:nvPr/>
        </p:nvSpPr>
        <p:spPr>
          <a:xfrm>
            <a:off x="225288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3"/>
          <p:cNvSpPr/>
          <p:nvPr/>
        </p:nvSpPr>
        <p:spPr>
          <a:xfrm>
            <a:off x="231408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74"/>
          <p:cNvSpPr/>
          <p:nvPr/>
        </p:nvSpPr>
        <p:spPr>
          <a:xfrm>
            <a:off x="200736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75"/>
          <p:cNvSpPr/>
          <p:nvPr/>
        </p:nvSpPr>
        <p:spPr>
          <a:xfrm>
            <a:off x="206892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76"/>
          <p:cNvSpPr/>
          <p:nvPr/>
        </p:nvSpPr>
        <p:spPr>
          <a:xfrm>
            <a:off x="176184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77"/>
          <p:cNvSpPr/>
          <p:nvPr/>
        </p:nvSpPr>
        <p:spPr>
          <a:xfrm>
            <a:off x="182340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78"/>
          <p:cNvSpPr/>
          <p:nvPr/>
        </p:nvSpPr>
        <p:spPr>
          <a:xfrm>
            <a:off x="151668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79"/>
          <p:cNvSpPr/>
          <p:nvPr/>
        </p:nvSpPr>
        <p:spPr>
          <a:xfrm>
            <a:off x="157788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80"/>
          <p:cNvSpPr/>
          <p:nvPr/>
        </p:nvSpPr>
        <p:spPr>
          <a:xfrm>
            <a:off x="127116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181"/>
          <p:cNvSpPr/>
          <p:nvPr/>
        </p:nvSpPr>
        <p:spPr>
          <a:xfrm>
            <a:off x="133236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82"/>
          <p:cNvSpPr/>
          <p:nvPr/>
        </p:nvSpPr>
        <p:spPr>
          <a:xfrm>
            <a:off x="102564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183"/>
          <p:cNvSpPr/>
          <p:nvPr/>
        </p:nvSpPr>
        <p:spPr>
          <a:xfrm>
            <a:off x="108684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84"/>
          <p:cNvSpPr/>
          <p:nvPr/>
        </p:nvSpPr>
        <p:spPr>
          <a:xfrm>
            <a:off x="78012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85"/>
          <p:cNvSpPr/>
          <p:nvPr/>
        </p:nvSpPr>
        <p:spPr>
          <a:xfrm>
            <a:off x="841680" y="4213080"/>
            <a:ext cx="59400" cy="1515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86"/>
          <p:cNvSpPr/>
          <p:nvPr/>
        </p:nvSpPr>
        <p:spPr>
          <a:xfrm>
            <a:off x="487440" y="4357080"/>
            <a:ext cx="193320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87"/>
          <p:cNvSpPr/>
          <p:nvPr/>
        </p:nvSpPr>
        <p:spPr>
          <a:xfrm>
            <a:off x="518400" y="3202920"/>
            <a:ext cx="1871640" cy="10778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88"/>
          <p:cNvSpPr/>
          <p:nvPr/>
        </p:nvSpPr>
        <p:spPr>
          <a:xfrm>
            <a:off x="1412640" y="32065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3" name="CustomShape 189"/>
          <p:cNvSpPr/>
          <p:nvPr/>
        </p:nvSpPr>
        <p:spPr>
          <a:xfrm>
            <a:off x="925560" y="351324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4" name="CustomShape 190"/>
          <p:cNvSpPr/>
          <p:nvPr/>
        </p:nvSpPr>
        <p:spPr>
          <a:xfrm>
            <a:off x="1903680" y="351324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5" name="CustomShape 191"/>
          <p:cNvSpPr/>
          <p:nvPr/>
        </p:nvSpPr>
        <p:spPr>
          <a:xfrm>
            <a:off x="672480" y="382032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6" name="CustomShape 192"/>
          <p:cNvSpPr/>
          <p:nvPr/>
        </p:nvSpPr>
        <p:spPr>
          <a:xfrm>
            <a:off x="116712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7" name="CustomShape 193"/>
          <p:cNvSpPr/>
          <p:nvPr/>
        </p:nvSpPr>
        <p:spPr>
          <a:xfrm>
            <a:off x="1658160" y="382032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8" name="CustomShape 194"/>
          <p:cNvSpPr/>
          <p:nvPr/>
        </p:nvSpPr>
        <p:spPr>
          <a:xfrm>
            <a:off x="2145240" y="382032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9" name="CustomShape 195"/>
          <p:cNvSpPr/>
          <p:nvPr/>
        </p:nvSpPr>
        <p:spPr>
          <a:xfrm>
            <a:off x="813960" y="4127040"/>
            <a:ext cx="583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CustomShape 196"/>
          <p:cNvSpPr/>
          <p:nvPr/>
        </p:nvSpPr>
        <p:spPr>
          <a:xfrm>
            <a:off x="1055880" y="412704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1" name="CustomShape 197"/>
          <p:cNvSpPr/>
          <p:nvPr/>
        </p:nvSpPr>
        <p:spPr>
          <a:xfrm>
            <a:off x="66711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98"/>
          <p:cNvSpPr/>
          <p:nvPr/>
        </p:nvSpPr>
        <p:spPr>
          <a:xfrm>
            <a:off x="67323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199"/>
          <p:cNvSpPr/>
          <p:nvPr/>
        </p:nvSpPr>
        <p:spPr>
          <a:xfrm>
            <a:off x="83894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00"/>
          <p:cNvSpPr/>
          <p:nvPr/>
        </p:nvSpPr>
        <p:spPr>
          <a:xfrm>
            <a:off x="84506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01"/>
          <p:cNvSpPr/>
          <p:nvPr/>
        </p:nvSpPr>
        <p:spPr>
          <a:xfrm>
            <a:off x="81439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02"/>
          <p:cNvSpPr/>
          <p:nvPr/>
        </p:nvSpPr>
        <p:spPr>
          <a:xfrm>
            <a:off x="82051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3"/>
          <p:cNvSpPr/>
          <p:nvPr/>
        </p:nvSpPr>
        <p:spPr>
          <a:xfrm>
            <a:off x="78984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4"/>
          <p:cNvSpPr/>
          <p:nvPr/>
        </p:nvSpPr>
        <p:spPr>
          <a:xfrm>
            <a:off x="79596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05"/>
          <p:cNvSpPr/>
          <p:nvPr/>
        </p:nvSpPr>
        <p:spPr>
          <a:xfrm>
            <a:off x="76528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06"/>
          <p:cNvSpPr/>
          <p:nvPr/>
        </p:nvSpPr>
        <p:spPr>
          <a:xfrm>
            <a:off x="77140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07"/>
          <p:cNvSpPr/>
          <p:nvPr/>
        </p:nvSpPr>
        <p:spPr>
          <a:xfrm>
            <a:off x="74073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08"/>
          <p:cNvSpPr/>
          <p:nvPr/>
        </p:nvSpPr>
        <p:spPr>
          <a:xfrm>
            <a:off x="74689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09"/>
          <p:cNvSpPr/>
          <p:nvPr/>
        </p:nvSpPr>
        <p:spPr>
          <a:xfrm>
            <a:off x="71618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10"/>
          <p:cNvSpPr/>
          <p:nvPr/>
        </p:nvSpPr>
        <p:spPr>
          <a:xfrm>
            <a:off x="72234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11"/>
          <p:cNvSpPr/>
          <p:nvPr/>
        </p:nvSpPr>
        <p:spPr>
          <a:xfrm>
            <a:off x="69166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12"/>
          <p:cNvSpPr/>
          <p:nvPr/>
        </p:nvSpPr>
        <p:spPr>
          <a:xfrm>
            <a:off x="69778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13"/>
          <p:cNvSpPr/>
          <p:nvPr/>
        </p:nvSpPr>
        <p:spPr>
          <a:xfrm>
            <a:off x="6624000" y="303588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4"/>
          <p:cNvSpPr/>
          <p:nvPr/>
        </p:nvSpPr>
        <p:spPr>
          <a:xfrm>
            <a:off x="6577560" y="1893600"/>
            <a:ext cx="1948680" cy="10778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15"/>
          <p:cNvSpPr/>
          <p:nvPr/>
        </p:nvSpPr>
        <p:spPr>
          <a:xfrm>
            <a:off x="7549200" y="18975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CustomShape 216"/>
          <p:cNvSpPr/>
          <p:nvPr/>
        </p:nvSpPr>
        <p:spPr>
          <a:xfrm>
            <a:off x="7061760" y="2204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1" name="CustomShape 217"/>
          <p:cNvSpPr/>
          <p:nvPr/>
        </p:nvSpPr>
        <p:spPr>
          <a:xfrm>
            <a:off x="8039880" y="22042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2" name="CustomShape 218"/>
          <p:cNvSpPr/>
          <p:nvPr/>
        </p:nvSpPr>
        <p:spPr>
          <a:xfrm>
            <a:off x="680904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3" name="CustomShape 219"/>
          <p:cNvSpPr/>
          <p:nvPr/>
        </p:nvSpPr>
        <p:spPr>
          <a:xfrm>
            <a:off x="730368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4" name="CustomShape 220"/>
          <p:cNvSpPr/>
          <p:nvPr/>
        </p:nvSpPr>
        <p:spPr>
          <a:xfrm>
            <a:off x="779472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5" name="CustomShape 221"/>
          <p:cNvSpPr/>
          <p:nvPr/>
        </p:nvSpPr>
        <p:spPr>
          <a:xfrm>
            <a:off x="828180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6" name="CustomShape 222"/>
          <p:cNvSpPr/>
          <p:nvPr/>
        </p:nvSpPr>
        <p:spPr>
          <a:xfrm>
            <a:off x="6686280" y="28180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7" name="CustomShape 223"/>
          <p:cNvSpPr/>
          <p:nvPr/>
        </p:nvSpPr>
        <p:spPr>
          <a:xfrm>
            <a:off x="6950160" y="2818080"/>
            <a:ext cx="583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8" name="CustomShape 224"/>
          <p:cNvSpPr/>
          <p:nvPr/>
        </p:nvSpPr>
        <p:spPr>
          <a:xfrm>
            <a:off x="7192080" y="281808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CustomShape 225"/>
          <p:cNvSpPr/>
          <p:nvPr/>
        </p:nvSpPr>
        <p:spPr>
          <a:xfrm>
            <a:off x="46256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26"/>
          <p:cNvSpPr/>
          <p:nvPr/>
        </p:nvSpPr>
        <p:spPr>
          <a:xfrm>
            <a:off x="46868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27"/>
          <p:cNvSpPr/>
          <p:nvPr/>
        </p:nvSpPr>
        <p:spPr>
          <a:xfrm>
            <a:off x="63439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28"/>
          <p:cNvSpPr/>
          <p:nvPr/>
        </p:nvSpPr>
        <p:spPr>
          <a:xfrm>
            <a:off x="64051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29"/>
          <p:cNvSpPr/>
          <p:nvPr/>
        </p:nvSpPr>
        <p:spPr>
          <a:xfrm>
            <a:off x="60984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30"/>
          <p:cNvSpPr/>
          <p:nvPr/>
        </p:nvSpPr>
        <p:spPr>
          <a:xfrm>
            <a:off x="61596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31"/>
          <p:cNvSpPr/>
          <p:nvPr/>
        </p:nvSpPr>
        <p:spPr>
          <a:xfrm>
            <a:off x="58528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2"/>
          <p:cNvSpPr/>
          <p:nvPr/>
        </p:nvSpPr>
        <p:spPr>
          <a:xfrm>
            <a:off x="59140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33"/>
          <p:cNvSpPr/>
          <p:nvPr/>
        </p:nvSpPr>
        <p:spPr>
          <a:xfrm>
            <a:off x="56073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4"/>
          <p:cNvSpPr/>
          <p:nvPr/>
        </p:nvSpPr>
        <p:spPr>
          <a:xfrm>
            <a:off x="56689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35"/>
          <p:cNvSpPr/>
          <p:nvPr/>
        </p:nvSpPr>
        <p:spPr>
          <a:xfrm>
            <a:off x="53618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6"/>
          <p:cNvSpPr/>
          <p:nvPr/>
        </p:nvSpPr>
        <p:spPr>
          <a:xfrm>
            <a:off x="54234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37"/>
          <p:cNvSpPr/>
          <p:nvPr/>
        </p:nvSpPr>
        <p:spPr>
          <a:xfrm>
            <a:off x="51166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38"/>
          <p:cNvSpPr/>
          <p:nvPr/>
        </p:nvSpPr>
        <p:spPr>
          <a:xfrm>
            <a:off x="51778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9"/>
          <p:cNvSpPr/>
          <p:nvPr/>
        </p:nvSpPr>
        <p:spPr>
          <a:xfrm>
            <a:off x="48711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40"/>
          <p:cNvSpPr/>
          <p:nvPr/>
        </p:nvSpPr>
        <p:spPr>
          <a:xfrm>
            <a:off x="49323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41"/>
          <p:cNvSpPr/>
          <p:nvPr/>
        </p:nvSpPr>
        <p:spPr>
          <a:xfrm>
            <a:off x="4578480" y="303588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2"/>
          <p:cNvSpPr/>
          <p:nvPr/>
        </p:nvSpPr>
        <p:spPr>
          <a:xfrm>
            <a:off x="4609080" y="1893600"/>
            <a:ext cx="1871640" cy="107388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43"/>
          <p:cNvSpPr/>
          <p:nvPr/>
        </p:nvSpPr>
        <p:spPr>
          <a:xfrm>
            <a:off x="5503680" y="18975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CustomShape 244"/>
          <p:cNvSpPr/>
          <p:nvPr/>
        </p:nvSpPr>
        <p:spPr>
          <a:xfrm>
            <a:off x="5016600" y="2204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9" name="CustomShape 245"/>
          <p:cNvSpPr/>
          <p:nvPr/>
        </p:nvSpPr>
        <p:spPr>
          <a:xfrm>
            <a:off x="5994720" y="22042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0" name="CustomShape 246"/>
          <p:cNvSpPr/>
          <p:nvPr/>
        </p:nvSpPr>
        <p:spPr>
          <a:xfrm>
            <a:off x="476352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1" name="CustomShape 247"/>
          <p:cNvSpPr/>
          <p:nvPr/>
        </p:nvSpPr>
        <p:spPr>
          <a:xfrm>
            <a:off x="525816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2" name="CustomShape 248"/>
          <p:cNvSpPr/>
          <p:nvPr/>
        </p:nvSpPr>
        <p:spPr>
          <a:xfrm>
            <a:off x="574920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3" name="CustomShape 249"/>
          <p:cNvSpPr/>
          <p:nvPr/>
        </p:nvSpPr>
        <p:spPr>
          <a:xfrm>
            <a:off x="623628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4" name="CustomShape 250"/>
          <p:cNvSpPr/>
          <p:nvPr/>
        </p:nvSpPr>
        <p:spPr>
          <a:xfrm>
            <a:off x="4640760" y="28180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5" name="CustomShape 251"/>
          <p:cNvSpPr/>
          <p:nvPr/>
        </p:nvSpPr>
        <p:spPr>
          <a:xfrm>
            <a:off x="4905000" y="2818080"/>
            <a:ext cx="583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6" name="CustomShape 252"/>
          <p:cNvSpPr/>
          <p:nvPr/>
        </p:nvSpPr>
        <p:spPr>
          <a:xfrm>
            <a:off x="5146560" y="281808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7" name="CustomShape 253"/>
          <p:cNvSpPr/>
          <p:nvPr/>
        </p:nvSpPr>
        <p:spPr>
          <a:xfrm>
            <a:off x="5346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254"/>
          <p:cNvSpPr/>
          <p:nvPr/>
        </p:nvSpPr>
        <p:spPr>
          <a:xfrm>
            <a:off x="5961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55"/>
          <p:cNvSpPr/>
          <p:nvPr/>
        </p:nvSpPr>
        <p:spPr>
          <a:xfrm>
            <a:off x="225288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56"/>
          <p:cNvSpPr/>
          <p:nvPr/>
        </p:nvSpPr>
        <p:spPr>
          <a:xfrm>
            <a:off x="231408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257"/>
          <p:cNvSpPr/>
          <p:nvPr/>
        </p:nvSpPr>
        <p:spPr>
          <a:xfrm>
            <a:off x="200736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58"/>
          <p:cNvSpPr/>
          <p:nvPr/>
        </p:nvSpPr>
        <p:spPr>
          <a:xfrm>
            <a:off x="206892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59"/>
          <p:cNvSpPr/>
          <p:nvPr/>
        </p:nvSpPr>
        <p:spPr>
          <a:xfrm>
            <a:off x="176184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60"/>
          <p:cNvSpPr/>
          <p:nvPr/>
        </p:nvSpPr>
        <p:spPr>
          <a:xfrm>
            <a:off x="182340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61"/>
          <p:cNvSpPr/>
          <p:nvPr/>
        </p:nvSpPr>
        <p:spPr>
          <a:xfrm>
            <a:off x="151668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62"/>
          <p:cNvSpPr/>
          <p:nvPr/>
        </p:nvSpPr>
        <p:spPr>
          <a:xfrm>
            <a:off x="157788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63"/>
          <p:cNvSpPr/>
          <p:nvPr/>
        </p:nvSpPr>
        <p:spPr>
          <a:xfrm>
            <a:off x="127116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64"/>
          <p:cNvSpPr/>
          <p:nvPr/>
        </p:nvSpPr>
        <p:spPr>
          <a:xfrm>
            <a:off x="133236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5"/>
          <p:cNvSpPr/>
          <p:nvPr/>
        </p:nvSpPr>
        <p:spPr>
          <a:xfrm>
            <a:off x="102564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66"/>
          <p:cNvSpPr/>
          <p:nvPr/>
        </p:nvSpPr>
        <p:spPr>
          <a:xfrm>
            <a:off x="108684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67"/>
          <p:cNvSpPr/>
          <p:nvPr/>
        </p:nvSpPr>
        <p:spPr>
          <a:xfrm>
            <a:off x="78012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68"/>
          <p:cNvSpPr/>
          <p:nvPr/>
        </p:nvSpPr>
        <p:spPr>
          <a:xfrm>
            <a:off x="84168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9"/>
          <p:cNvSpPr/>
          <p:nvPr/>
        </p:nvSpPr>
        <p:spPr>
          <a:xfrm>
            <a:off x="487440" y="3035880"/>
            <a:ext cx="193320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70"/>
          <p:cNvSpPr/>
          <p:nvPr/>
        </p:nvSpPr>
        <p:spPr>
          <a:xfrm>
            <a:off x="518400" y="1889640"/>
            <a:ext cx="1871640" cy="107784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71"/>
          <p:cNvSpPr/>
          <p:nvPr/>
        </p:nvSpPr>
        <p:spPr>
          <a:xfrm>
            <a:off x="1412640" y="18975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6" name="CustomShape 272"/>
          <p:cNvSpPr/>
          <p:nvPr/>
        </p:nvSpPr>
        <p:spPr>
          <a:xfrm>
            <a:off x="925560" y="2204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7" name="CustomShape 273"/>
          <p:cNvSpPr/>
          <p:nvPr/>
        </p:nvSpPr>
        <p:spPr>
          <a:xfrm>
            <a:off x="1903680" y="22042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8" name="CustomShape 274"/>
          <p:cNvSpPr/>
          <p:nvPr/>
        </p:nvSpPr>
        <p:spPr>
          <a:xfrm>
            <a:off x="67248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CustomShape 275"/>
          <p:cNvSpPr/>
          <p:nvPr/>
        </p:nvSpPr>
        <p:spPr>
          <a:xfrm>
            <a:off x="116712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0" name="CustomShape 276"/>
          <p:cNvSpPr/>
          <p:nvPr/>
        </p:nvSpPr>
        <p:spPr>
          <a:xfrm>
            <a:off x="165816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1" name="CustomShape 277"/>
          <p:cNvSpPr/>
          <p:nvPr/>
        </p:nvSpPr>
        <p:spPr>
          <a:xfrm>
            <a:off x="214524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2" name="CustomShape 278"/>
          <p:cNvSpPr/>
          <p:nvPr/>
        </p:nvSpPr>
        <p:spPr>
          <a:xfrm>
            <a:off x="550080" y="28180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3" name="CustomShape 279"/>
          <p:cNvSpPr/>
          <p:nvPr/>
        </p:nvSpPr>
        <p:spPr>
          <a:xfrm>
            <a:off x="1055520" y="281808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4" name="CustomShape 280"/>
          <p:cNvSpPr/>
          <p:nvPr/>
        </p:nvSpPr>
        <p:spPr>
          <a:xfrm>
            <a:off x="813960" y="2818080"/>
            <a:ext cx="583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5" name="CustomShape 281"/>
          <p:cNvSpPr/>
          <p:nvPr/>
        </p:nvSpPr>
        <p:spPr>
          <a:xfrm>
            <a:off x="258012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82"/>
          <p:cNvSpPr/>
          <p:nvPr/>
        </p:nvSpPr>
        <p:spPr>
          <a:xfrm>
            <a:off x="264168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83"/>
          <p:cNvSpPr/>
          <p:nvPr/>
        </p:nvSpPr>
        <p:spPr>
          <a:xfrm>
            <a:off x="42984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4"/>
          <p:cNvSpPr/>
          <p:nvPr/>
        </p:nvSpPr>
        <p:spPr>
          <a:xfrm>
            <a:off x="43596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85"/>
          <p:cNvSpPr/>
          <p:nvPr/>
        </p:nvSpPr>
        <p:spPr>
          <a:xfrm>
            <a:off x="40528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86"/>
          <p:cNvSpPr/>
          <p:nvPr/>
        </p:nvSpPr>
        <p:spPr>
          <a:xfrm>
            <a:off x="41140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87"/>
          <p:cNvSpPr/>
          <p:nvPr/>
        </p:nvSpPr>
        <p:spPr>
          <a:xfrm>
            <a:off x="380736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8"/>
          <p:cNvSpPr/>
          <p:nvPr/>
        </p:nvSpPr>
        <p:spPr>
          <a:xfrm>
            <a:off x="386892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89"/>
          <p:cNvSpPr/>
          <p:nvPr/>
        </p:nvSpPr>
        <p:spPr>
          <a:xfrm>
            <a:off x="356184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90"/>
          <p:cNvSpPr/>
          <p:nvPr/>
        </p:nvSpPr>
        <p:spPr>
          <a:xfrm>
            <a:off x="362340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91"/>
          <p:cNvSpPr/>
          <p:nvPr/>
        </p:nvSpPr>
        <p:spPr>
          <a:xfrm>
            <a:off x="33166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2"/>
          <p:cNvSpPr/>
          <p:nvPr/>
        </p:nvSpPr>
        <p:spPr>
          <a:xfrm>
            <a:off x="3377880" y="2891880"/>
            <a:ext cx="59400" cy="1515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93"/>
          <p:cNvSpPr/>
          <p:nvPr/>
        </p:nvSpPr>
        <p:spPr>
          <a:xfrm>
            <a:off x="307116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94"/>
          <p:cNvSpPr/>
          <p:nvPr/>
        </p:nvSpPr>
        <p:spPr>
          <a:xfrm>
            <a:off x="313236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95"/>
          <p:cNvSpPr/>
          <p:nvPr/>
        </p:nvSpPr>
        <p:spPr>
          <a:xfrm>
            <a:off x="282564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96"/>
          <p:cNvSpPr/>
          <p:nvPr/>
        </p:nvSpPr>
        <p:spPr>
          <a:xfrm>
            <a:off x="2886840" y="2891880"/>
            <a:ext cx="59400" cy="1515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9400000" sp="2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7"/>
          <p:cNvSpPr/>
          <p:nvPr/>
        </p:nvSpPr>
        <p:spPr>
          <a:xfrm>
            <a:off x="2532960" y="3035880"/>
            <a:ext cx="19332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98"/>
          <p:cNvSpPr/>
          <p:nvPr/>
        </p:nvSpPr>
        <p:spPr>
          <a:xfrm>
            <a:off x="2563920" y="1893600"/>
            <a:ext cx="1871640" cy="107388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99"/>
          <p:cNvSpPr/>
          <p:nvPr/>
        </p:nvSpPr>
        <p:spPr>
          <a:xfrm>
            <a:off x="3458160" y="189756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4" name="CustomShape 300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5" name="CustomShape 301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C70BD7D-BE4F-46D8-B00A-B0639F095EEF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66" name="CustomShape 302"/>
          <p:cNvSpPr/>
          <p:nvPr/>
        </p:nvSpPr>
        <p:spPr>
          <a:xfrm>
            <a:off x="2971080" y="220428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7" name="CustomShape 303"/>
          <p:cNvSpPr/>
          <p:nvPr/>
        </p:nvSpPr>
        <p:spPr>
          <a:xfrm>
            <a:off x="3949200" y="2204280"/>
            <a:ext cx="932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8" name="CustomShape 304"/>
          <p:cNvSpPr/>
          <p:nvPr/>
        </p:nvSpPr>
        <p:spPr>
          <a:xfrm>
            <a:off x="271800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9" name="CustomShape 305"/>
          <p:cNvSpPr/>
          <p:nvPr/>
        </p:nvSpPr>
        <p:spPr>
          <a:xfrm>
            <a:off x="321264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0" name="CustomShape 306"/>
          <p:cNvSpPr/>
          <p:nvPr/>
        </p:nvSpPr>
        <p:spPr>
          <a:xfrm>
            <a:off x="3703680" y="2511000"/>
            <a:ext cx="874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1" name="CustomShape 307"/>
          <p:cNvSpPr/>
          <p:nvPr/>
        </p:nvSpPr>
        <p:spPr>
          <a:xfrm>
            <a:off x="4190760" y="251100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2" name="CustomShape 308"/>
          <p:cNvSpPr/>
          <p:nvPr/>
        </p:nvSpPr>
        <p:spPr>
          <a:xfrm>
            <a:off x="2595240" y="2818080"/>
            <a:ext cx="986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3" name="CustomShape 309"/>
          <p:cNvSpPr/>
          <p:nvPr/>
        </p:nvSpPr>
        <p:spPr>
          <a:xfrm>
            <a:off x="2859480" y="2818080"/>
            <a:ext cx="583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4" name="CustomShape 310"/>
          <p:cNvSpPr/>
          <p:nvPr/>
        </p:nvSpPr>
        <p:spPr>
          <a:xfrm>
            <a:off x="3101040" y="2818080"/>
            <a:ext cx="131112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507960" y="704520"/>
            <a:ext cx="829836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54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84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0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37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550440" y="1461600"/>
            <a:ext cx="8670240" cy="40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100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77" name="CustomShape 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8" name="CustomShape 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0E1F558-C632-4E46-A1D1-F6B6DBC10CE6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/>
          <p:nvPr/>
        </p:nvSpPr>
        <p:spPr>
          <a:xfrm>
            <a:off x="507960" y="704520"/>
            <a:ext cx="829836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Bi-Directional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0" name="CustomShape 2"/>
          <p:cNvSpPr/>
          <p:nvPr/>
        </p:nvSpPr>
        <p:spPr>
          <a:xfrm>
            <a:off x="496440" y="1398240"/>
            <a:ext cx="86702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1" name="CustomShape 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2" name="CustomShape 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1C9B9F5-0F84-4240-90D2-3B3738D29485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083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59840" cy="2763000"/>
          </a:xfrm>
          <a:prstGeom prst="rect">
            <a:avLst/>
          </a:prstGeom>
          <a:ln>
            <a:noFill/>
          </a:ln>
        </p:spPr>
      </p:pic>
      <p:sp>
        <p:nvSpPr>
          <p:cNvPr id="1084" name="CustomShape 5"/>
          <p:cNvSpPr/>
          <p:nvPr/>
        </p:nvSpPr>
        <p:spPr>
          <a:xfrm>
            <a:off x="411480" y="5332320"/>
            <a:ext cx="141516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534960" y="10108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392" strike="noStrike">
                <a:solidFill>
                  <a:srgbClr val="000000"/>
                </a:solidFill>
                <a:latin typeface="Arial"/>
                <a:ea typeface="DejaVu Sans"/>
              </a:rPr>
              <a:t>Summary </a:t>
            </a:r>
            <a:r>
              <a:rPr b="0" lang="en-US" sz="2500" spc="154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5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83" strike="noStrike">
                <a:solidFill>
                  <a:srgbClr val="953735"/>
                </a:solidFill>
                <a:latin typeface="Arial"/>
                <a:ea typeface="DejaVu Sans"/>
              </a:rPr>
              <a:t>uninformed</a:t>
            </a:r>
            <a:r>
              <a:rPr b="0" lang="en-US" sz="25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6" name="CustomShape 2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7" name="CustomShape 3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B1DFE02-1475-4967-9FA9-30A7DE191F9C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88" name="CustomShape 4"/>
          <p:cNvSpPr/>
          <p:nvPr/>
        </p:nvSpPr>
        <p:spPr>
          <a:xfrm>
            <a:off x="596880" y="4341600"/>
            <a:ext cx="3490200" cy="28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9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7040" cy="20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8120" cy="547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7440" y="495000"/>
            <a:ext cx="761796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Classic example: route-finding</a:t>
            </a:r>
            <a:br/>
            <a:r>
              <a:rPr b="0" lang="en-US" sz="2000" spc="313" strike="noStrike">
                <a:solidFill>
                  <a:srgbClr val="000000"/>
                </a:solidFill>
                <a:latin typeface="Arial"/>
                <a:ea typeface="DejaVu Sans"/>
              </a:rPr>
              <a:t>(in </a:t>
            </a:r>
            <a:r>
              <a:rPr b="0" lang="en-US" sz="2000" spc="355" strike="noStrike">
                <a:solidFill>
                  <a:srgbClr val="000000"/>
                </a:solidFill>
                <a:latin typeface="Arial"/>
                <a:ea typeface="DejaVu Sans"/>
              </a:rPr>
              <a:t>Romania)</a:t>
            </a:r>
            <a:endParaRPr b="0" lang="en-US" sz="2000" spc="-1" strike="noStrike">
              <a:latin typeface="Arial"/>
            </a:endParaRPr>
          </a:p>
          <a:p>
            <a:pPr marL="284040" algn="ctr">
              <a:lnSpc>
                <a:spcPts val="2429"/>
              </a:lnSpc>
            </a:pPr>
            <a:r>
              <a:rPr b="0" lang="en-US" sz="2000" spc="3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69160" y="3566880"/>
            <a:ext cx="1470240" cy="186228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388920" y="5146920"/>
            <a:ext cx="75168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817040" y="4965480"/>
            <a:ext cx="71028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965000" y="6075360"/>
            <a:ext cx="55404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438520" y="1809000"/>
            <a:ext cx="59544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528200" y="1506240"/>
            <a:ext cx="66852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1175040" y="2212560"/>
            <a:ext cx="59544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56320" y="2745720"/>
            <a:ext cx="4500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893160" y="3942000"/>
            <a:ext cx="90792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2073600" y="4518720"/>
            <a:ext cx="5331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2098800" y="5138640"/>
            <a:ext cx="772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101960" y="5758200"/>
            <a:ext cx="7308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3385800" y="6032160"/>
            <a:ext cx="71028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2695680" y="3106080"/>
            <a:ext cx="4809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3909600" y="3142080"/>
            <a:ext cx="741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44320" y="4441320"/>
            <a:ext cx="5853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7431840" y="3495240"/>
            <a:ext cx="57492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6912720" y="2529720"/>
            <a:ext cx="33552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749200" y="2207520"/>
            <a:ext cx="1014480" cy="43776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6542280" y="3670560"/>
            <a:ext cx="798120" cy="141768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765480" y="2690280"/>
            <a:ext cx="574560" cy="88488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589080" y="5133600"/>
            <a:ext cx="106164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7695360" y="5083200"/>
            <a:ext cx="452520" cy="88488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655600" y="5133600"/>
            <a:ext cx="840960" cy="30852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5697000" y="5559120"/>
            <a:ext cx="93888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5216040" y="5486760"/>
            <a:ext cx="437760" cy="88488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4416120" y="4816440"/>
            <a:ext cx="1194840" cy="62532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3356640" y="4866840"/>
            <a:ext cx="1014480" cy="123804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3039480" y="4196520"/>
            <a:ext cx="1288080" cy="61812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2650320" y="3447000"/>
            <a:ext cx="1497240" cy="8496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46680" y="4239720"/>
            <a:ext cx="257400" cy="182160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1980000" y="5926320"/>
            <a:ext cx="1324440" cy="13500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1936800" y="5306400"/>
            <a:ext cx="41760" cy="57456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2628720" y="3447000"/>
            <a:ext cx="365400" cy="66132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826920" y="2870640"/>
            <a:ext cx="1771560" cy="53136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1446840" y="1674000"/>
            <a:ext cx="1150920" cy="172764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1936800" y="4686840"/>
            <a:ext cx="41760" cy="57456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870120" y="4196520"/>
            <a:ext cx="1064520" cy="44496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783720" y="2913840"/>
            <a:ext cx="41760" cy="123804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783720" y="2250720"/>
            <a:ext cx="264600" cy="61812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1050480" y="1630800"/>
            <a:ext cx="351360" cy="61812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259440" y="60199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3259440" y="60199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953080" y="41065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953080" y="41065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5165640" y="628308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165640" y="628308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6455520" y="50436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6455520" y="50436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1"/>
          <p:cNvSpPr/>
          <p:nvPr/>
        </p:nvSpPr>
        <p:spPr>
          <a:xfrm>
            <a:off x="4326120" y="477684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4326120" y="477684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5655600" y="21211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4"/>
          <p:cNvSpPr/>
          <p:nvPr/>
        </p:nvSpPr>
        <p:spPr>
          <a:xfrm>
            <a:off x="5655600" y="21211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4106160" y="34902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4106160" y="34902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1936800" y="52128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1936800" y="52128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1890000" y="58363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1890000" y="58363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1890000" y="460008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1890000" y="460008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736920" y="282744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736920" y="282744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780120" y="41065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780120" y="41065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1006920" y="22039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1006920" y="22039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1356480" y="15840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1356480" y="15840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>
            <a:off x="2556720" y="33606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2556720" y="33606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8098920" y="59299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8098920" y="59299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7652160" y="50436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7652160" y="504360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7271280" y="35647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7271280" y="356472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6715080" y="260028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6715080" y="260028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5569200" y="539676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5569200" y="5396760"/>
            <a:ext cx="131040" cy="1310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3"/>
          <p:cNvSpPr/>
          <p:nvPr/>
        </p:nvSpPr>
        <p:spPr>
          <a:xfrm>
            <a:off x="1009080" y="170748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6" name="CustomShape 84"/>
          <p:cNvSpPr/>
          <p:nvPr/>
        </p:nvSpPr>
        <p:spPr>
          <a:xfrm>
            <a:off x="676800" y="237780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7" name="CustomShape 85"/>
          <p:cNvSpPr/>
          <p:nvPr/>
        </p:nvSpPr>
        <p:spPr>
          <a:xfrm>
            <a:off x="463320" y="340668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8" name="CustomShape 86"/>
          <p:cNvSpPr/>
          <p:nvPr/>
        </p:nvSpPr>
        <p:spPr>
          <a:xfrm>
            <a:off x="1144800" y="441144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9" name="CustomShape 87"/>
          <p:cNvSpPr/>
          <p:nvPr/>
        </p:nvSpPr>
        <p:spPr>
          <a:xfrm>
            <a:off x="1711440" y="483192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0" name="CustomShape 88"/>
          <p:cNvSpPr/>
          <p:nvPr/>
        </p:nvSpPr>
        <p:spPr>
          <a:xfrm>
            <a:off x="1706400" y="544788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1" name="CustomShape 89"/>
          <p:cNvSpPr/>
          <p:nvPr/>
        </p:nvSpPr>
        <p:spPr>
          <a:xfrm>
            <a:off x="2481120" y="571284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2" name="CustomShape 90"/>
          <p:cNvSpPr/>
          <p:nvPr/>
        </p:nvSpPr>
        <p:spPr>
          <a:xfrm>
            <a:off x="2066400" y="229572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3" name="CustomShape 91"/>
          <p:cNvSpPr/>
          <p:nvPr/>
        </p:nvSpPr>
        <p:spPr>
          <a:xfrm>
            <a:off x="1548000" y="283608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4" name="CustomShape 92"/>
          <p:cNvSpPr/>
          <p:nvPr/>
        </p:nvSpPr>
        <p:spPr>
          <a:xfrm>
            <a:off x="3392280" y="322236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5" name="CustomShape 93"/>
          <p:cNvSpPr/>
          <p:nvPr/>
        </p:nvSpPr>
        <p:spPr>
          <a:xfrm>
            <a:off x="2881800" y="3626280"/>
            <a:ext cx="15001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1" lang="en-US" sz="1450" spc="-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6" name="CustomShape 94"/>
          <p:cNvSpPr/>
          <p:nvPr/>
        </p:nvSpPr>
        <p:spPr>
          <a:xfrm>
            <a:off x="3516120" y="453708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7" name="CustomShape 95"/>
          <p:cNvSpPr/>
          <p:nvPr/>
        </p:nvSpPr>
        <p:spPr>
          <a:xfrm>
            <a:off x="4695840" y="511704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8" name="CustomShape 96"/>
          <p:cNvSpPr/>
          <p:nvPr/>
        </p:nvSpPr>
        <p:spPr>
          <a:xfrm>
            <a:off x="5009760" y="436644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97"/>
          <p:cNvSpPr/>
          <p:nvPr/>
        </p:nvSpPr>
        <p:spPr>
          <a:xfrm>
            <a:off x="3864240" y="545796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98"/>
          <p:cNvSpPr/>
          <p:nvPr/>
        </p:nvSpPr>
        <p:spPr>
          <a:xfrm>
            <a:off x="3235320" y="505836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99"/>
          <p:cNvSpPr/>
          <p:nvPr/>
        </p:nvSpPr>
        <p:spPr>
          <a:xfrm>
            <a:off x="5931360" y="503676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100"/>
          <p:cNvSpPr/>
          <p:nvPr/>
        </p:nvSpPr>
        <p:spPr>
          <a:xfrm>
            <a:off x="5334480" y="5888520"/>
            <a:ext cx="68940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-1" strike="noStrike">
                <a:solidFill>
                  <a:srgbClr val="000000"/>
                </a:solidFill>
                <a:latin typeface="Arial"/>
                <a:ea typeface="DejaVu Sans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101"/>
          <p:cNvSpPr/>
          <p:nvPr/>
        </p:nvSpPr>
        <p:spPr>
          <a:xfrm>
            <a:off x="7066440" y="485496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102"/>
          <p:cNvSpPr/>
          <p:nvPr/>
        </p:nvSpPr>
        <p:spPr>
          <a:xfrm>
            <a:off x="7012440" y="4258440"/>
            <a:ext cx="30456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103"/>
          <p:cNvSpPr/>
          <p:nvPr/>
        </p:nvSpPr>
        <p:spPr>
          <a:xfrm>
            <a:off x="7136640" y="296424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104"/>
          <p:cNvSpPr/>
          <p:nvPr/>
        </p:nvSpPr>
        <p:spPr>
          <a:xfrm>
            <a:off x="6255000" y="216648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105"/>
          <p:cNvSpPr/>
          <p:nvPr/>
        </p:nvSpPr>
        <p:spPr>
          <a:xfrm>
            <a:off x="8010000" y="5378400"/>
            <a:ext cx="21060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106"/>
          <p:cNvSpPr/>
          <p:nvPr/>
        </p:nvSpPr>
        <p:spPr>
          <a:xfrm>
            <a:off x="677520" y="2768040"/>
            <a:ext cx="249840" cy="24984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>
            <a:off x="5509800" y="5337360"/>
            <a:ext cx="249840" cy="24984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>
            <a:off x="5469120" y="5296680"/>
            <a:ext cx="331920" cy="33192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10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31B2D7B-858D-4728-A520-9DAC26F9A9DA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6240" cy="75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0D763F6-800F-4E64-95A2-7DF80E569495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38000" y="79920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64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96440" y="1623600"/>
            <a:ext cx="8645400" cy="51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Surprisingly useful in many situations (simplifies state space for computing a “likely” solution quickly...which is adjusted during action)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092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092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99560" y="76392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vacuum</a:t>
            </a:r>
            <a:r>
              <a:rPr b="0" lang="en-US" sz="2500" spc="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90960" y="1590120"/>
            <a:ext cx="6055560" cy="47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right, suck.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 move right, suck,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left, suck.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What if the suck action is not guaranteed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To work? With some probability p?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368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368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right, while current square is dirty: suck,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Move left, while current square is dirty: suck.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2680" y="198360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192080" y="198360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422680" y="268740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192080" y="268740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422680" y="339156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192080" y="339156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5422680" y="409536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192080" y="4095360"/>
            <a:ext cx="1310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5671800" y="3359880"/>
            <a:ext cx="1048320" cy="532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671800" y="1951920"/>
            <a:ext cx="1048320" cy="532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5671800" y="2656080"/>
            <a:ext cx="1048320" cy="532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5680800" y="4073040"/>
            <a:ext cx="1030320" cy="51408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6197040" y="4073040"/>
            <a:ext cx="360" cy="51408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5786280" y="4252320"/>
            <a:ext cx="170640" cy="3204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5932800" y="4175280"/>
            <a:ext cx="91800" cy="9180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6023520" y="4127040"/>
            <a:ext cx="82800" cy="14832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15240" y="4279680"/>
            <a:ext cx="42120" cy="421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067080" y="4279680"/>
            <a:ext cx="42120" cy="421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5751720" y="4285440"/>
            <a:ext cx="239760" cy="1872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7417080" y="3359880"/>
            <a:ext cx="1048320" cy="5324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7417080" y="1951920"/>
            <a:ext cx="1048320" cy="5324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7417080" y="2656080"/>
            <a:ext cx="1048320" cy="5324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7426440" y="4073040"/>
            <a:ext cx="1030320" cy="51408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7942680" y="4073040"/>
            <a:ext cx="360" cy="51408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070840" y="4252320"/>
            <a:ext cx="170640" cy="3204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217360" y="4175280"/>
            <a:ext cx="91800" cy="9180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308080" y="4127040"/>
            <a:ext cx="82800" cy="14832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299800" y="4279680"/>
            <a:ext cx="42120" cy="421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8351640" y="4279680"/>
            <a:ext cx="42120" cy="421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8036280" y="4285440"/>
            <a:ext cx="239760" cy="1872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EB9ECD6-1575-41EB-A83A-977CCE611A78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EF54433-E813-4A74-9012-DBE82BFA07CD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76080" y="82548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70" strike="noStrike">
                <a:solidFill>
                  <a:srgbClr val="000000"/>
                </a:solidFill>
                <a:latin typeface="Arial"/>
                <a:ea typeface="DejaVu Sans"/>
              </a:rPr>
              <a:t>Single-state 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0" strike="noStrike">
                <a:solidFill>
                  <a:srgbClr val="000000"/>
                </a:solidFill>
                <a:latin typeface="Arial"/>
                <a:ea typeface="DejaVu Sans"/>
              </a:rPr>
              <a:t>formulation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6440" y="1425600"/>
            <a:ext cx="8721360" cy="58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“at Arad”, vacuum state 5</a:t>
            </a:r>
            <a:endParaRPr b="0" lang="en-US" sz="205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state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36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, . . .}</a:t>
            </a:r>
            <a:endParaRPr b="0" lang="en-US" sz="1800" spc="-1" strike="noStrike">
              <a:latin typeface="Arial"/>
            </a:endParaRPr>
          </a:p>
          <a:p>
            <a:pPr marL="1089000" indent="-2836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S([(0,0)]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{(down,[(0,0),(0,1)]), (right,[(0,0),(1,0)]), (down-right,[(0,0),(1,1)])}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092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e.g., state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092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state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1089000" indent="-34092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Marker for each board position, state needs to track which ones we have already explored</a:t>
            </a:r>
            <a:endParaRPr b="0" lang="en-US" sz="1800" spc="-1" strike="noStrike">
              <a:latin typeface="Arial"/>
            </a:endParaRPr>
          </a:p>
          <a:p>
            <a:pPr marL="5745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09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092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(state_before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, action, state_after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475040" y="7217280"/>
            <a:ext cx="49428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</a:t>
            </a:r>
            <a:r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147520" y="7217280"/>
            <a:ext cx="157320" cy="45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2E6BB16-884E-474A-BB8F-305865651C12}" type="slidenum">
              <a:rPr b="0" lang="en-US" sz="800" spc="4" strike="noStrike">
                <a:solidFill>
                  <a:srgbClr val="000000"/>
                </a:solidFill>
                <a:latin typeface="Palatino Linotype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79240" y="693360"/>
            <a:ext cx="7720200" cy="12960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59" strike="noStrike">
                <a:solidFill>
                  <a:srgbClr val="000000"/>
                </a:solidFill>
                <a:latin typeface="Arial"/>
                <a:ea typeface="DejaVu Sans"/>
              </a:rPr>
              <a:t>Selecting </a:t>
            </a:r>
            <a:r>
              <a:rPr b="0" lang="en-US" sz="2500" spc="330" strike="noStrike">
                <a:solidFill>
                  <a:srgbClr val="000000"/>
                </a:solidFill>
                <a:latin typeface="Arial"/>
                <a:ea typeface="DejaVu Sans"/>
              </a:rPr>
              <a:t>a state</a:t>
            </a:r>
            <a:r>
              <a:rPr b="0" lang="en-US" sz="25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73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96440" y="1623600"/>
            <a:ext cx="8797680" cy="55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2936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092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092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  <a:ea typeface="DejaVu Sans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Arad” 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Zerind”</a:t>
            </a:r>
            <a:endParaRPr b="0" lang="en-US" sz="1800" spc="-1" strike="noStrike">
              <a:latin typeface="Arial"/>
            </a:endParaRPr>
          </a:p>
          <a:p>
            <a:pPr marL="458640" indent="-4438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solution = set of simplified paths 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38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5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5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2023-09-20T09:58:50Z</dcterms:modified>
  <cp:revision>60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