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8"/>
  </p:notesMasterIdLst>
  <p:sldIdLst>
    <p:sldId id="256" r:id="rId3"/>
    <p:sldId id="257" r:id="rId4"/>
    <p:sldId id="327" r:id="rId5"/>
    <p:sldId id="328" r:id="rId6"/>
    <p:sldId id="329" r:id="rId7"/>
    <p:sldId id="330" r:id="rId8"/>
    <p:sldId id="331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332" r:id="rId19"/>
    <p:sldId id="333" r:id="rId20"/>
    <p:sldId id="279" r:id="rId21"/>
    <p:sldId id="280" r:id="rId22"/>
    <p:sldId id="282" r:id="rId23"/>
    <p:sldId id="283" r:id="rId24"/>
    <p:sldId id="285" r:id="rId25"/>
    <p:sldId id="286" r:id="rId26"/>
    <p:sldId id="287" r:id="rId27"/>
    <p:sldId id="336" r:id="rId28"/>
    <p:sldId id="289" r:id="rId29"/>
    <p:sldId id="292" r:id="rId30"/>
    <p:sldId id="293" r:id="rId31"/>
    <p:sldId id="334" r:id="rId32"/>
    <p:sldId id="338" r:id="rId33"/>
    <p:sldId id="337" r:id="rId34"/>
    <p:sldId id="339" r:id="rId35"/>
    <p:sldId id="340" r:id="rId36"/>
    <p:sldId id="346" r:id="rId37"/>
    <p:sldId id="341" r:id="rId38"/>
    <p:sldId id="342" r:id="rId39"/>
    <p:sldId id="343" r:id="rId40"/>
    <p:sldId id="344" r:id="rId41"/>
    <p:sldId id="300" r:id="rId42"/>
    <p:sldId id="345" r:id="rId43"/>
    <p:sldId id="310" r:id="rId44"/>
    <p:sldId id="347" r:id="rId45"/>
    <p:sldId id="348" r:id="rId46"/>
    <p:sldId id="335" r:id="rId47"/>
  </p:sldIdLst>
  <p:sldSz cx="10058400" cy="7772400"/>
  <p:notesSz cx="10058400" cy="7772400"/>
  <p:defaultTextStyle>
    <a:defPPr>
      <a:defRPr lang="en-US"/>
    </a:defPPr>
    <a:lvl1pPr marL="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2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4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0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9T15:47:07.400"/>
    </inkml:context>
    <inkml:brush xml:id="br0">
      <inkml:brushProperty name="height" value="0.053" units="cm"/>
      <inkml:brushProperty name="color" value="#FF0000"/>
    </inkml:brush>
  </inkml:definitions>
  <inkml:trace contextRef="#ctx0" brushRef="#br0">13181 1309 8293,'-14'0'134,"5"1"1,1 4 0,0 5 0,2 2 45,0 2 1,1-4-1,5-1 1,0 2 0,0 1-1,0 2 1,0 2 0,0 1-1,0 2 77,0-2 1,0 0 0,0 2 0,0 3 0,0 2 0,0-1 0,0 2 0,0 0 0,0 0 0,0-1-97,0 1 1,0 0 0,0 0 0,0-2 0,0 1 0,0-1-1,0 0 1,0 2 0,0 4 0,0 2 198,0 2 0,0 1-340,0-1 0,0-2 0,0 5 0,0 0 0,0-1 0,0 1 0,0-2 0,0 0 0,0-2 0,0-1-22,0 2 1,0-7-1,-2 6 1,-1-1-1,-1-3 1,1-1-1,1-4 1,0 2 0,-1 0-8,-1-1 0,-1 1 1,5-5-1,-2 0 1,-1 1-1,-2-4 1,2-2-1,0-2-432,-1-4 1,2-4 0,-3-10-1,5-4 1,3-5 0,2-3-1725,-2-2 0,3-5 1468,-1 6 1,6-7-1,-3 3 1</inkml:trace>
  <inkml:trace contextRef="#ctx0" brushRef="#br0" timeOffset="13">13210 1393 8355,'9'-1'340,"0"-4"139,2-4 1,-3 2 0,1 3 0,2 2-302,2 2 0,1 0 1,0 0-1,0 0 1,0 0-1,0-1 1,0-2-1,1-2 1,0 2-1,2 1 1,4 1-45,1-4 1,1 2 0,5-5 0,-1 0 0,-1 2 0,1 0-1,3 2 1,0 1 0,1 0 0,0-1-66,2 0 1,1 3 0,-2-1 0,2-1 0,1-2 0,1 1 0,0-1 0,3 0-29,1 2 1,3-3-1,0 0 1,4-1 0,2 1-1,-1 2 1,-1-1 0,2 0-1,1 0 1,0 1-72,-2-1 0,6-1 1,-3 3-1,6-4 1,2 1-1,4-2 0,-1 2 1,1 0-179,-4 3 1,-1-4 83,-1 3-874,-1-1 1013,0 5 1,1 0-49,-1 0 1,-5 0-67,1 0 0,0 0 36,4 0 1,-4 2-2,-1 2 0,-1-2 23,2 3 0,3 1 42,-4-1 1,0 4 0,-1-4 0,0-1 0,0 1-1,3 1 1,2 1 0,1 0 50,0 1 1,-4 0 0,-2 3-1,0-2 1,-1 2 0,1 2-1,-2-1 1,2-1 0,-1-1-1,1 1-49,0 1 1,-3-3-1,5 1 1,-1 1 0,1 0-1,-1 0 1,3-2 0,0 0 124,3-1 0,-6 5-121,1-4 0,0-1 0,4 0 0,0-2 0,-1-1 0,-2-1 0,-1 1 0,1-2 0,2 0-2,1 2 1,-1-3 0,0 2 0,-2-2 0,2-2-1,-2 0 1,2 0 0,-2 0 0,0 0 52,-1 0-45,-7 0 1,10 0 0,-5 0-1,0 0 1,-3 0 0,-3 0 0,0 0-1,-1 0 1,3 0 47,-1 0 0,-4 0 0,6 0 0,-2 0 0,1 0 0,0 0 0,-2 0 0,-3 0 0,-5 0 0,-2 0-74,-2 0 0,-4 0 0,-3 0 0,-3 0 0,-2 0 0,-3 0 1,-3 1-8,-4 4 0,-4-2 1,-6 7-1,0 1-7,0 1 0,-5-3 0,-1-1 0,0 0 0,-2 0 0,2 3 0,-2 0 0,0 0 0,-1-2 10,1 2 0,-5 2 1,4 1-1,-3 0 1,-3 0-1,1 0 1,0 2-1,0 1 1,2 2-1,1-1 12,1 3 0,1-4 1,-5 5-1,0 0 0,0 0 1,0 1-1,0 0 0,-1 1 1,1 1-1,0 1 3,0 3 0,-5-1 0,1 0 0,0 0 0,3-1 0,1-2 0,0-2 0,0 1 0,1-1 38,4 1 1,-4-6 0,5 4 0,-1 0 0,-1-2 0,0 2 0,-1 0 0,0 2 0,3-1 0,0-1-64,0-2 1,3 1-1,-2-4 1,-1 2-1,2-2 1,-2-2-1,1 0 1,0-1 0,0 0 38,1 0 1,0-5 0,3 1 0,-4-1 0,1 0 0,-2-1 22,1-2 1,2 1 0,-4-4 0,-2 1-1,-2 0 1,-1-1 0,0 0-33,0 2 1,4-1 0,1-4 0,-2 0 0,-1 0 0,-3 0 0,1 0 0,0 0 4,0 0 1,-1-1 0,-3-2 0,0-2-1,-1 2 1,0 1 0,-1 2 0,-2 0-1,-3 0 1,-2-1-1,-1-4 1,0 3 0,-2-2 0,-3 2-1,-4 2 1,-2 0 0,-1 0 0,3 2-28,-2 2 1,-2-2-1,-3 3 1,-1-2 0,-2 0-1,0 2 1,0-2-1,-1 0 1,-1 0 0,-1 2 28,0-2 0,3 3 0,-3-1 1,0-1-1,0 1 0,-3 1 0,-2 1 1,-2 0-14,1 1 0,0-3 0,-2 4 0,-2 1 1,-1-1-1,0 0 0,0 1 0,0-1 0,0 1 1,-1 1-10,-4 1 0,7-3 0,-1 1 0,-1-1 0,-2 1 0,-2-1 0,-1 0 0,0 1 1,1-2 24,0-2 0,-2 3 1,5-3-1,-1 1 0,0 0 1,4 0-1,1-1 0,2-1 1,-1-1-8,1 1 0,-5 1 1,2-3-1,1 2 0,3-2 1,0-1-1,2-2 0,-2 1 1,2 3-1,0 0 25,1-1 1,5 0 0,-3 1-1,0 0 1,3-1 0,2-1-1,4 0 1,0 1 4,1 1 0,-1 1 0,2-5 1,1 0-1,1 0 0,-1 0 1,2 0-1,0 0 0,2 0 1,-1 0 8,4 0 0,-3 0 0,1 0 1,0 0-1,0 0 0,0 0 1,2 0-1,1 0 0,0 2 1,-1 1-51,-2 1 0,0 1 0,5-5 1,0 0-1,0 0 0,0 0 0,0 0 1,-1 0 26,1 0 1,2 0 0,1 0 0,1 0 0,1 0 0,-1 0 0,2 0 0,0 0 0,2 0 0,-2 0 4,0 0 1,5 0 0,-3 0 0,1 0 0,0 0 0,0 0 0,1 0 0,-1 0 0,2 0-19,1 0 0,-3 0 0,0 0 0,2 0 0,2 0 0,0 0 0,1 0 0,0 0 0,0-1-208,0-4 0,5 3 0,-1-2 1,-1 0-1,-1 1 0,-2-1 0,0 1-2233,0 1 1,4 2 549,1 0 1,7 0 1854,2 0 1,7 0 0</inkml:trace>
  <inkml:trace contextRef="#ctx0" brushRef="#br0" timeOffset="19">8675 6643 8355,'14'0'0,"0"0"0,0 0 77,0 0 0,-4 0 1,-1 0-1,2 0 0,1 0 1,3 0-1,-1 0 1,0 0-1,1 2 0,4 1 1,3 1-1,2 0 0,-1-3 1,2-1-1,3 0 1,4 0-1,2 0 0,2-1 1,1-3-1,3 0 1,0-1-1,6 0 0,1 1 1,3-1-1,0 0 0,3-1 1,2-2-1,1-1 1,-1-1-1,-2 1 28,-1-2 0,-2-1 1,3-2-1,-3-1 1,0 1-1,-1 0 0,-2 0 1,-5-1-1,-3-3 1,-2 0-1,-1 0 0,-3 1-50,-3-2 1,-8 4 0,-3-4 0,-4 2 0,-1 0 0,1-2 0,-3 2 0,-1 0 0,-3-1 0,0 0 23,-1 0 0,-3-2 0,0 0 0,-2-1 0,-2 1 0,0 1 0,-2 0 0,-1-1 0,-3 0 1,-2-1-152,-3 4 1,-1 0-1,-2 0 1,-2-3-1,-3-1 1,-4-1-1,-4 2 1,-3-2-1,-3 2 1,-4-2-17,-4 0 0,-3 5 0,-1-4 0,-4 3 0,-1-1 0,-3 2 0,0 1 0,0 4 0,1 1 0,-1 3 67,-2 2 1,2-4 0,-2 5 0,-3 2 0,-1 3 0,-4 3 0,1 4 0,-1 2 0,2 5-15,-3 3 1,1 4-1,-1-2 1,0 4-1,1 4 1,1 1-1,2 0 1,3-2-1,0 1 45,1 1 0,4-3 0,2 10 0,0-3 1,2 3-1,-1-1 0,4 2 0,1 0 1,3 2-1,4-2 109,4-3 0,8 1 1,4-1-1,4-2 0,5-1 1,1-2-1,3 2 0,2 1 1,1 2 14,0-2 0,2-1 0,6-2 1,3 0-1,2 0 0,5-1 0,4-2 1,7-3-1,2-2 86,2-3 1,7-1 0,4-2-1,6-2 1,7-2 0,3-6-1,1-2 1,0-2 0,1 0-1,0 0-68,5 0 1,-5-5 0,4-1 0,-3-2 0,-3-1-1,-2 0 1,-4 1 0,-4 0 0,-6 2-438,-3-1 0,-4-2 0,-9 3 0,-4-1 0,-4 1 0,0 3 0,-1 2-1229,0 1 0,-5 0 0,-1 1 289,-2 4 1,5 3 0,-3 6 0</inkml:trace>
  <inkml:trace contextRef="#ctx0" brushRef="#br0" timeOffset="27">3901 5785 8386,'-13'-2'88,"4"-3"1,3 2 0,7-6 0,4-1-1,4 3 1,4 0 0,1 3 0,0-1-1,2 2 1,1 1 0,2 2 0,-1 0-1,1 0 1,2 2 0,1 1 0,3 3-1,1 0 1,4 2 0,1-1 0,4 0-1,2 0 1,5-1 0,4-1 0,1-1-1,1 1-15,4-2 0,4 3 0,4-1 0,1 0 0,1-1 0,4 1 0,3-2 0,1 0 0,1 0 0,-1 2 0,0-2 0,-1-1-52,-1-2 1,8 1 0,-5 3 0,1 0-1,0-1 1,0-1 0,1-2 0,4 0 0,0-2-1,1-1-70,0-1 72,-4-1 0,2-1 0,-5-4 0,-4-2 0,-3-2 0,-6 0 0,-2-1 0,-4 0 0,0-2 0,-4-2 22,1 2 0,-2-4 1,-5 1-1,-2 0 0,0-2 1,-6 1-1,-3 1 0,-4 1 1,-2 1-1,-3-1 1,-2 0-46,1-1 0,-11 3 1,5-5-1,-5 0 0,-2 1 1,-1 0-1,-3 0 0,1-1 1,-2 2-1,-3-2-124,-5 0 1,2-1 0,-6-5 0,-2-1 0,-2 1 0,-1 0 0,0 0 0,-1 1 94,-4 4 0,2-4 1,-7 5-1,-1-1 0,-1 0 1,-3-2-1,1-1 1,-2 1-1,-2 2 0,-8-2-51,-5-2 0,0-1 0,-5 2 0,0 1 0,-1 3 0,-3 0 0,-4 2 1,-5-1-1,-1 4 0,-2 1 14,2 2 0,-2 0 1,2 2-1,-6 1 1,0 1-1,-1-1 1,2 0-1,-3 1 1,-1 2-1,-4 0 76,37 4 1,0 0 0,-38-1-1,38 2 1,0-1 0,-1 0-1,-1 1 1,0 1 0,0 1 0,-1 0-1,0 1 1,2 0 0,0 0-1,-38 0 1,0 0 0,39 0 0,-1 0-34,0 0 0,-1 0 0,0 0 0,0 0 0,0 0 0,1 1 0,0 0 0,0 1 0,-37 5 0,0-1 0,0 2 1,38-5-1,0 1 0,-39 7 0,4 2 13,3 1 1,-3 0-1,2 0 1,2 0 0,6 2-1,2 1 1,5 2 0,3 0-1,5-1 1,2 3-13,2 1 1,7-1 0,2 5 0,-2-3 0,-2 0-1,-1 2 1,-1 0 0,3 2 40,2-2 0,-1 0 1,6 3-1,0 0 0,1 1 1,-1 0-1,3 3 0,3 0 1,5 0-1,2-1 13,3 2 1,1-7-1,4 4 1,2 0 0,6-4-1,2 2 1,2-2 0,2 0-1,2 1 1,6 1 46,2 0 0,4-3 0,1 0 0,3 2 0,2-2 0,5 1 0,3-1 0,4 0 0,0-3 0,4 0 107,3 0 0,1-5 1,13 2-1,4-3 1,4-4-1,6-1 0,3-3 1,3-2-1,0-3 1,0 0-49,0 2 1,-5-3 0,-4 2 0,1-2 0,1-2 0,-3-2-1,-4-1 1,-4-2-286,-6 2 1,4 2-1,-5-1 1,0-1 0,-3-2-1,-3 2 1,-2 0 0,-1 0-1,-3-2 1,-6 2-244,-2 2 0,-8 1 0,-3 0 0,-3 0 0,-4 1 0,-1 2 0,-3 4 0,0 0-408,-1 4 0,3-4 0,4-1 0</inkml:trace>
  <inkml:trace contextRef="#ctx0" brushRef="#br0" timeOffset="33">6816 5334 8355,'0'-19'0,"2"1"0,2 0 0,6 3 0,4 2 22,5 4 0,4-4 0,10 6 0,6-3 1,5 1-1,6-1 0,3 1 0,7 1 0,4 2 1,8 1-1,6 1 0,-37 1 0,1 1 1,1 0-1,1 1 0,2-1 0,1 1 0,2-1 1,0 1-1,2-2 0,0 1 0,1 0 1,1 1-1,2 0 0,1 0 0,1 0 0,2 1 1,2-2-1,1 0 0,1 0 0,1 0 1,3 0-1,1 1 0,1-1 0,1 0 0,2 1 1,1-1-1,3 0 0,0 0 0,2 0 0,1 1 1,0 0-1,1 0 0,-26 1 0,1 0 1,-1 0-1,1 0 0,0 0 0,1 0 0,1 0 1,1 0-1,1 0-1726,1 0 1,0 0 0,0 0 1720,-7 0 1,0 0-1,2 0 1,8 0 0,1 0-1,0 0 1,-6 0-1,-1 1 1,0 0 0,1-1-1,1 1 1,1 1-1,0-1 1,0 1 0,1-1-1,0 1 1,-1-1 0,1-1-1,0 2 1,1-1-1,-1 0 1,0 0 0,0 0-1,0 0 1,0 0-1,0 1 1,-1-1 0,-2 1-1,0 0 1,-1-1-1,2 1 1,-1-1 0,1 1-1,-2 0 1,0 0 0,1 0-1,0 0 1,0 0-1,0 0 1,-3 1 0,-1-1-1,1 1 64,-1 0 1,0 0 0,-1-1-1,22 0 1,-1 1 0,-3 1-1,0 1 1,-1 0 0,-1-1-1,-1 1 1,-1 0 0,-2-1-1,0 0 1,-2-1 0,-1 0-1,-2-1 1,-1 1 0,0-1-1,-1 0 1,-2 1 0,-1-1-1,0 0 1,-2-1-69,0 0 0,-2 0 0,-7-1 1,-1 0-1,3 0 0,1 0 1,-3 0-1,-1 0 0,-2 0 0,-1 0 1,37 0-1,-6 0 0,-4 0 1,-3-2-1,-1-1-1334,-4-2 0,-6-4 0,-3 4 1321,-1 2 0,1-2 0,-5-1 0,1-3 0,4 2 0,3 4 0</inkml:trace>
  <inkml:trace contextRef="#ctx0" brushRef="#br0" timeOffset="36">16237 4884 8355,'-14'-13'77,"5"-1"1,-1-8 0,-1 10 0,1 10 0,-1 12 0,1 7 0,1 8 0,-1 5 0,1 6 0,0 3 0,-1 6 0,1 3 0,-2 7 0,-2 1 0,-1 2 0,0-3 0,-1-2 0,-4-3 0,-5-3 0,-4-5 0,-5-2 0,-4-5 0,-4 1 0,-1-1 0,0-2 0,-1-7 0,1-5 0,1-6 0,2-2 0,3-4 0,2-4 0,3-5 0,2-6-230,6-8 1,3-8 0,6-13-1,1-7 1,4-8 0,4-6-1,3-2 1,2 0 0,2 6-1,1 7 1,3 12 0,1 10 403,-1 9 0,5 9 0,0 0 0,6 5 0,6 3 1,6 5-1,3 5 0,8 5 79,5 3 1,0 5 0,7-4 0,3 2 0,1-2 0,2-1 0,-3 0 0,-4-1 0,-5-3-1,-7 1-921,-3 0 1,-13-2 0,1 3 0,-7-4 0,-3 1 0,-1 1 0,-2 2 0,-2 0-411,2 1 0,-5-4 0,0 4 0</inkml:trace>
  <inkml:trace contextRef="#ctx0" brushRef="#br0" timeOffset="37">17308 5348 9537,'-5'14'0,"0"0"0,2 0 0,0 1 0,0 0 0,-2 4 179,2 4 1,0-1 0,0 2-1,-2-1 1,2 1 0,1-2-1,2-2 1,0-3 0,0-1 0,2-4-1,1-1 1,2-5 0,-4-4-1,-2-8-1759,-4-5 1,-6-10-1,3 0 1</inkml:trace>
  <inkml:trace contextRef="#ctx0" brushRef="#br0" timeOffset="38">17294 5067 8236,'10'0'-174,"3"0"0,4 0 0,4 0 1,4 0-1,3 1 0,3 2-191,2 2 0,12 0 0,-1-5 1</inkml:trace>
  <inkml:trace contextRef="#ctx0" brushRef="#br0" timeOffset="39">17885 5151 8263,'-28'22'0,"0"-3"0,-1-4 121,1 0 1,0-1 0,0 0 0,1 0 0,4 1 0,4 3 0,3 0 0,2 0 0,2-3 181,3-1 0,2 5 0,7 0 0,0 0 0,0-1 0,2 1 0,3 0 0,4 0 0,3-1 0,2 0-65,1-3 1,-1-1 0,-2 0 0,-1-1-1,-3-2 1,-2-2 0,-3 2 0,-3 2-406,-4 1 1,-9-5-1,-6-1 1,1 0-1,-1-2 1,0 0 0,2-3-1,0-1-3740,-2-2 3075,3 0 0,-10 0 0,4 0 1</inkml:trace>
  <inkml:trace contextRef="#ctx0" brushRef="#br0" timeOffset="43">18420 5531 8355,'-9'8'153,"2"-3"0,6-4 0,7-1 0,5 0 0,3 0 0,0 0 0,0 0 0,0 0 0,1 0 0,-1 0 0,1-1 0,2-2 0,4-4 0,1 0 1,3-4-1,3-2 0,5-3 0,3-1 0,0-3 0,-2-2 0,-3-1 0,-1-1 0,-5 2 0,-3 2-257,-5 3 1,-3 1 0,-4 2 0,-5 0 0,-4 0 0,-1 0 0,-3 1 0,-6 4 0,-10 6 0,-6 6-163,-3 6 1,-7 12-1,-2 5 1,-4 7-1,0 1 1,4 2 0,5-1-1,7-1 1,7-3-1,4-2 573,4-6 1,4-1 0,7-5 0,4 2 0,5-3-1,4-6 1,3-5-234,2-3 1,6-4 0,-2-1 0,4-3 0,-1-2 0,-1-3 0,-1-1-1,-1-3 1,1 1 0,-1-1-129,2-4 0,-3 3 0,2-2 1,-1 2-1,-1 2 0,-3 1 1,-4 2 325,0 2 0,-1 1 1,0-1-1,-2 6 1,-1 6-1,-3 6-238,-2 4 1,-1-4 0,-5 0-1,0 2 1,0 2 0,-2 1-1,-1 0 1,-3 0-120,-2 0 1,5 0 0,-3 0-1,1 0 1,0 1 0,2-1 147,2 0 0,2-7 1,4-3-1,4-8-131,4-5 1,6-3 0,-1-2 0,0-1 0,-1 0-1,0-2 1,3-4 0,2 1 26,3 0 0,-3-4 0,2 5 0,-1 4 1,-1 2-1,-3 5 0,-4 2 0,-2 5 0,-2 4 1,-3 6 848,-2 4-800,5 7 0,-9-3 0,2 5 1,-2-2-1,-2-1 0,1-2 1,3-1-1,0-4 0,1-1-391,1-3 0,2 3 0,6-6 0,0-2 1,0-1-1,-1-4-725,-4-3 0,-3-2 0,-6-8 1</inkml:trace>
  <inkml:trace contextRef="#ctx0" brushRef="#br0" timeOffset="44">19913 4884 8355,'-13'14'479,"4"0"1,-4 6 0,6 4-1,-3 4 1,2 3 0,1 4 0,0 1-1,1 3 1,3 0 0,1 0-1,2-3-460,0-2 1,0-1 0,0-5 0,0 2 0,0 1 0,-1 2 0,-2-3 0,-4-4 0,0-4 0,-4-1-2830,-2-4 0,-1-3 2191,0-5 0,0 4 0,0-5 0</inkml:trace>
  <inkml:trace contextRef="#ctx0" brushRef="#br0" timeOffset="47">19688 5320 8435,'0'-14'396,"0"0"1,6 6 0,3 3 0,4 4 0,2 1 0,4 0 0,5 0 0,4 0-179,5 0 0,3 0 0,6 0 0,0 0 0,-1 0 0,-2 0 1,-3 0-1,0 0 0,-2 0 0,1 0-507,-4 0 0,-1 0 1,-4 0-1,-2-2 1,-5-1-1,-4-2 1,-1 2 50,0 2 0,-14 1 0,-9 1 0,-13 6 1,-9 7-1,-5 8 0,-2 4 0,2 1 0,0-2 616,0-2 1,11-6 0,2 2 0,7-3 0,7-2 0,4 0 0,7-2-327,7-2 1,2-4 0,12-7 0,3-4 0,0-3 0,2-1 0,2-2 0,1-3 0,1-4 0,-4 1-204,-3 2 1,-3-1 0,3 0-1,-3 1 1,-2 4 0,-3 3 239,-1 5 0,-4 3 1,-2 4-1,-4 6 0,-1 2 1,1 2-1,2-1 0,3-2 1,3-2-1,3 1 0,2-2-886,-2-4 1,3-2 0,-1-2 0,-2 0 0,-1-2 0,-3-2 201,-4-6 0,3-2 0,-4-2 0</inkml:trace>
  <inkml:trace contextRef="#ctx0" brushRef="#br0" timeOffset="48">20687 5362 8355,'2'-12'164,"1"1"1,2 5 0,-2 4 0,-1 8 277,-2 5 1,-2 3 0,-1 0 0,-2 0-1,2 1 1,1-1 0,2 0-957,0 0 1,7-6 0,2-5 0,4-6 0,-1-7 0,-2-2-1,-6-2-405,-2 0 1,-2-2-1,0-1 911,0-2 1,-6-6-1,-2 3 1</inkml:trace>
  <inkml:trace contextRef="#ctx0" brushRef="#br0" timeOffset="49">20772 5039 9303,'9'-24'0,"-1"2"0,-2 2 0,-1 4 861,1 5-1969,-4 5 1,10 6-1,-4 0 1</inkml:trace>
  <inkml:trace contextRef="#ctx0" brushRef="#br0" timeOffset="50">21068 4771 8355,'-16'30'0,"5"3"477,3 4 0,5 4 0,-5 1 1,2-1-1,3-2 0,1-3 0,2 0 1,0 0-1,0 1 0,0-1 0,0-1-743,0-1 1,0-4 0,0 3 0,0-4 0,2-2 0,1-2 0,3-3 0,1-2-1173,-1-3 1,11-1 0,-1-2 0</inkml:trace>
  <inkml:trace contextRef="#ctx0" brushRef="#br0" timeOffset="54">21237 5461 9413,'-7'0'1522,"7"0"1,10 0 0,7 0-1303,6 0 1,6 0 0,2 0 0,5 0 0,3 0-1,5-2 1,0-2 0,-1-6 0,-3-1 0,-8 0-603,-8 2 1,-4 0-1,-6-6 1,-6 1 0,-5 0-1,-4-1 1,-4-3 0,-6 1-1,-6 3 1,-7 5-124,-2 3 1,-4 1 0,-3 6 0,-3 4 0,0 5-1,3 4 1,4 4 0,2 6 805,4 2 1,4-4-115,9-3 0,4 1 0,8-1 0,2-2 1,7-1-1,7-4 0,5-1 0,5-3-188,5-1 0,-2-3 0,7-4 0,-1-1 0,1-2 0,0-4 0,-1-1 1,1-3-1,-2-1 0,-2-4-188,-3-2 1,-1 0 0,-2-4 0,-1 1 0,-2-1 0,-5-2-1,-3 2 1,-6 4 0,-4 4 437,-9 4 1,-7 10 0,-13 10 0,-8 5 0,-3 7 0,-3 6 0,2 3 0,-1 2 0,4 0 0,3-2 14,4-1 0,6-3 1,8-2-1,6-3 1,4-2-1,4-3 1,6-3-1,4-4 1,3-6-134,2-2 1,6-4 0,-3-2 0,1-6 0,1-2-1,-1-4 1,1-1 0,-2-3 0,-2-2-318,-3-3 1,3-4 0,-1-2 0,-2-5 0,-1-4 0,0-9 0,1-6 0,3-6 0,2-4-498,3-4 0,2 8 1,1 3-1,-1 5 1,-4 9-1,-7 14 1,-12 19 1110,-13 21 0,-5 18 0,-8 11 1,0 5-1,2 4 0,1 1 1,5 1-1,4-3 0,4-2 0,3-4-432,2-1 0,2-5 1,2-2-1,3-4 1,2-2-1,3-2 0,0-3-1717,-1-2 1,2-1 0,-4-5 0</inkml:trace>
  <inkml:trace contextRef="#ctx0" brushRef="#br0" timeOffset="57">23053 4602 8355,'-6'14'568,"1"8"1,-7 6-1,-4 10 1,2 6-1,2 3 1,2-2 0,1-1-1,1-4 1,3 0-1,4-4 1,1-1-445,0 1 0,0-9 0,0 1 0,-2-1 0,-1-2 1,-2-2-1,2-4 0,2-3-318,1-2 0,1-2 1,5-2-1,7-6 1,7-5-1,5-7 1,7-8-627,2-4 0,4-4 523,4-4 1,0 2-1,-1 2 1,-4 6 0,-5 3-1,-7 6 1,-7 4-1,-2 4 1,-2 4 641,0 6 0,-6 1 1,-3 10-1,-4 0 1,-1 4-1,-1 2 0,-2 3 1,-4-1-1,0 0-76,-4 0 0,-7-5 0,-2 1 0,-2 1 0,-1 0 0,-1-2 0,1-4 0,-2-3 0,-2-4 0,-1-1-520,0-1 1,0-7-1,-1 1 1,3-2-1,1-4 1,3-2-1,3-7-1812,7-6 1,4-5 0,8-6 0</inkml:trace>
  <inkml:trace contextRef="#ctx0" brushRef="#br0" timeOffset="58">23828 5039 8355,'14'-8'312,"-5"2"0,-1 9 1,-3 4-1,-7 11 1,-6 5-1,-6 8 153,-4 4 1,-4 2 0,-6 6 0,-2-1 0,-1 0 0,-4-1 0,1-2 0,-2-3 0,1-2-700,1-3 1,1-1 0,6-3 0,4-4 0,3-4 0,1-3 0,0-2 0,2-2 0,1-2-5433,2-6 5435,0 4 0,0-13 0,0 4 0</inkml:trace>
  <inkml:trace contextRef="#ctx0" brushRef="#br0" timeOffset="59">23532 5151 11072,'-1'22'0,"-3"-3"323,0-4 0,-1 4 0,5 0 0,0-2 0,2-1 0,1 0-2142,1 2 0,14-2 0,-3 4 0</inkml:trace>
  <inkml:trace contextRef="#ctx0" brushRef="#br0" timeOffset="61">24757 4490 9129,'7'14'334,"2"0"1,-1 8-1,0 6 1,-2 9 0,-3 7-1,-1 6 1,-2 3-1,0 7 1,-2 1 0,-1 1-1,-3-1 1,-2 2-1,-3 1 1,-2 0 0,-1-3-1,0-5 1,2-6 0,1-7-1,3-9 1,2-4-1542,2-2 0,3-6 0,2-6 0,3-12 0,0-12 866,-1-7 1,-1-10-1,-2 0 1,0-7-1,2-4 1,1-1-1,3 1 1,0 2 0,2 1-1,-2 0 893,1 0 0,3 5 0,0 4 0,2 1 0,2 1 0,2 3 0,3 4 0,6 1-166,6 0 0,1-1 0,7 1 0,4 2 0,6 1 0,3 2 0,-1-1 0,1 1 0,0 1 0,-4 0-665,-4 0 1,0 4 0,-11-4-1,-2 0 1,-3 2 0,-3-1-1,-5 3 1,-2-1-4223,-6 0 3952,-7 1 0,1 4 0,-6 0 1</inkml:trace>
  <inkml:trace contextRef="#ctx0" brushRef="#br0" timeOffset="62">25180 4940 9258,'-22'14'0,"2"2"0,1 3 0,0 4 0,3 4 0,5 1 0,5 0 0,1 0 527,1 0 1,5-1 0,9-2 0,2-3 0,4-2 0,3-1 0,4 0-1,4-1 1,2-2 0,3-4-771,1-2 0,-1-7 0,-3 2 1,-3-4-1,-1-1-1654,-1 0 0,-7-6 0,3-2 0</inkml:trace>
  <inkml:trace contextRef="#ctx0" brushRef="#br0" timeOffset="67">25856 4940 8355,'0'22'540,"-2"-2"1,-2 1 0,-6 2 0,-1 4-1,0 1 1,3 0 0,1 0-206,-1 0 0,5 0 0,-2-1 1,3-4-1,2-4 0,0-3 1,2-2-216,3 0 1,2-1-1,6-6 1,-4-7-1,-2-9 1,-3-7 0,1-4-330,-2-2 1,-1-3-1,-2-8 1,0-4 0,0-6-1,1-2 1,4-3-1,4-4-200,4-6 0,2-3 0,3-4 0,4 4 0,1 4 0,4 6 0,-4 5 0,-1 7 0,-3 8 0,0 6 623,-1 6 1,1 3-1,-3 4 1,3 1-1,4 2 1,4-1 0,2 1-1,4 1-105,5 2 0,2 1 0,3 5 0,-1 0 0,-1 2 0,-2 2 0,-3 6 0,-2 2 0,-2 2 0,-4-1-286,-5-4 0,-4 4 1,-8-4-1,-5 2 1,-3 0-1,-6-3 112,-3-2 1,-10 3-1,-7-2 1,-5 1-1,-4 2 1,-2 3-1,-2 1 1,-3 0-1,-2 0 1,0 2 133,4 3 1,-1-4 0,9 4 0,4-3 0,3-2 0,4 0 0,3 0 0,2 0 16,4 0 0,3 5 1,6 1-1,0 0 1,1 2-1,2 0 0,4 2 1,2-1-1,3 1 1,4 1 235,1 1 0,-4-2 1,6-2-1,-4 1 0,-1 0 1,2 4-1,0-2 0,-1 2 2,-2-1 0,-2 7 1,1 0-1,-1 0 0,-3 0 1,-2-1-1,-3 0 0,-1-3 1,-2 0-1,0-1-96,0 0 1,-6-5-1,-4-1 1,-2-1-1,-2-3 1,-2 0-1,-3-3 1,-4-2-1,-2-2 1,-2-4-136,-1-2 0,1 1 1,-9-1-1,2-2 0,3-3 1,-1-3-1,3-3 0,-1-2 1,3-3-671,1-1 1,1-4 0,1-3 0,5-4 0,4-4 0,1-3 0,0-1-1882,0-2 0,-7-12 1,-1 1-1</inkml:trace>
  <inkml:trace contextRef="#ctx0" brushRef="#br0" timeOffset="73">4098 8163 30425,'0'-9'51,"2"1"1,2 2 0,6 3 0,2 1 0,2 2 0,0 0 0,0 0-1,1 0 1,-1 0 0,0 0 0,0 0 0,0 0 0,0 0 0,2 0 0,1 0-1,3 0 1,2-2 0,3-1 0,2-1 0,1 0-8,0 3 0,0-4-51,0 0 0,1 1 0,-1 4 0,1 0 0,3 0 0,1 0 0,-1 0 0,3 0 0,2 0 0,4 0 0,1 0 1,2 0-1,2 0 0,2 0 0,1-2 0,1-1 0,-2-2 0,2 2-345,0 2 1,-7 1-1,2 0 1,0 1-1,1 2 1,1 2-1,0-2 1,-1-1 0,3-1-1,4 2-2762,7 2 2919,-9 0 1,20-5 0,-10 0 0,1 0-1,1 0 1,-2 0 0,0 0 0,-2 0 0,1 1-1,-4 3 1,1 0 37,-4-1 1,0 4 0,3-3-1,1-1 1,-1-1 0,0-2 0,1 0-1,0 0 1,3 2 0,1 1-75,-2 1 0,1 1 1,-1-5-1,4 0 1,0 0-1,-1 0 1,-1 0-1,0 0 1,-1 2-1,-4 1-2620,-3 1 2537,-1 1 0,4-5 0,0 0 0,-1 0 0,-2 0 0,-2 0 1,-3 0-1,-3 0 0,-1 0 23,-2 0 1,-1 0-1,-3 0 1,-5 0-1,-4 0 1,-1 0-1,1 0 1,-3 0-1,-1 0 1,-3-1 193,-2-4 0,4 3 0,-5-2 1,-2 2-1,-1 2 0,-1 0 1,2 0-1,2 0-687,-2 0 0,-2 6 1,-6 4 445,-4 2 1,-4-4-1,-1-2 1</inkml:trace>
  <inkml:trace contextRef="#ctx0" brushRef="#br0" timeOffset="78">8914 8008 8355,'0'-14'61,"0"0"0,0 0 0,0 0 1,0 0-1,2 1 0,1 2 1,3 4-1,1 2 0,-1 7 0,-3 5 1,-2 6-1,-1 1 0,2 0 1,1 0-1,2 2 0,-2 1 0,-1 3 1,-2 2-1,0 3 0,0 2 1,0 1-1,0 0 0,0 0 0,0 2 1,1 1-1,4 2 222,4-2 1,4-6-321,1-1 1,6-2-1,4 1 1,2-4-1,4-3 1,3-2-1,4 0 1,4 0-1,3 0 1,1 0 23,2 0 0,6 5 1,1-1-1,5 0 0,7-4 1,6-3-1,6-3 0,-35-5 1,2 0-1,2-1 1,3-1 33,4 0 0,1-1 0,-1-2 0,0-2 0,5 0 1,1-1-1,2-1 0,0-1 0,2 1 0,0 0 0,2-1 1,-1 1-1,1 1 0,0-1 0,1 0 0,0 0 1,2 0-1,0 1 72,2-1 1,1-1 0,0 1 0,1 0-1,0-1 1,1 0 0,2 0 0,0 0 0,1 0-1,1 0 1,1 0 0,0 0 0,-25 2-1,1 0 1,0 1 0,3-2 0,0 1 0,0 0-1,1-1 1,2 1 0,-1-1 0,1-1 0,1 0-1,-1 0-53,1 0 1,0 0 0,1-1-1,1 1 1,1 0 0,0 0-1,-3-2 1,0 1 0,0 0-1,-2 0 1,0 1 0,0 0-1,-3-1 1,-1 1 0,0 0-1,-1 0 1,0 0 0,-1 0-1,25-3 1,0 0 0,-2 1-1,-1-1 1,-3 1 0,-2 0-1,0-1 1,-1-1-50,-1 0 0,0 0 1,-1 3-1,0-1 1,0-1-1,0 0 1,-2 0-1,-2 1 1,-2 0-1,-2-1 0,-3 2 1,-1 1-1,-4 0 1,-1 1-1,-3 1 1,0 1-190,-3-2 1,-1 1 0,-3 1 0,-1 2 0,37-3 0,-5 3-1,-10 2 1,-7 0 0,-8 2 0,-3 1 0,-3 3 0,-4 2 197,-4 3 0,-8-2 0,-2 2 0,2 0 0,2-1 0</inkml:trace>
  <inkml:trace contextRef="#ctx0" brushRef="#br0" timeOffset="81">16984 7783 8355,'-2'-14'91,"-3"0"0,4 5 1,-2 1 175,6 1 1,-2 1-1,3 3 1,-8-2-1,-5 2 1,-2 3 0,0 3-1,0 4-302,-4 0 1,-1 3-1,-8 4 1,1 2 0,-1 2-1,1 6 1,0 1 0,1 0-1,3-2 306,3 2 0,4-3 0,2 0 0,6-2 0,2-2 1,4-4-1,2-3 0,6-4 0,2 1-254,2 0 0,2-5 1,3 0-1,3-4 0,1-5 1,-1-2-1,-2-3 1,-1-3-1,0-3 0,0-2-278,-2 2 0,-6-1 1,-2 1-1,1-2 1,-3 2-1,0 3 1,-3 3 751,1 2-287,0 6 0,-5 3 0,0 11 0,1 4 0,2 4 1,4 0-1,1 0 0,1-1-400,-1-1 0,9-2 0,-1-4 0,2-4 1,4 0-1,-1-4 0,1-2 0,-2-1-712,0 0 0,-1 0 0,-5 0 0,0 0 0,0 0 525,0 0 0,0 0 0,1 0 1</inkml:trace>
  <inkml:trace contextRef="#ctx0" brushRef="#br0" timeOffset="85">16829 7671 8355,'14'-15'-273,"-2"6"0,-2 0 0,-4-2 0,-1-2 0,-1-1 541,0 0 0,-3 5 0,-1-1 0,2-1 0,1-1 0,3-2 0,0 3 0,1 6 0,-4 10 0,-3 6 0,-3 3 0,-4 1 0,1 4 0,-2 5 0,0 4 1,-3 5-1,1 6 0,-1 5 104,1 2 0,2 3 1,-1-5-1,4-2 0,4-5 1,1-4-1,1-5 0,4-6 1,4-4-1,5-6-358,5-3 0,-2-2 0,7-7 1,2-3-1,4-5 0,3-8 1,-2-4-1,-1-5 0,-3-2 0,-2-3-130,-2-2 0,-6 0 0,1-4 0,-6 0 0,-4 2 0,-2 1 0,-3 7 0,-1 5 35,-2 6 0,-2 10 0,-2 10 1,-6 12-1,-2 9 0,-1 6 1,4 2-1,4 1 339,4-1 0,1-6-129,0-4 1,6-7 0,3 1-1,5-3 1,5-6 0,5-4 0,2-4-1,4-2 1,1-4 0,2-4 154,-2-4 1,-2-1 0,-4-2 0,-4-1 0,0-3 0,-6-1 0,-2 0 0,-5 0 0,-2-1 0,-3 0-604,-1-3 1,-2 2-1,-2-2 1,-1-3 0,-3 0-1,-2-4 1,-1 4 0,-1 3-431,1 6 1,-1 10 0,-4 4 0,0 5 0,0 7 0,0 5-1,2 7 1,2 1-378,5 1 1,-2 4 0,-1-3 0</inkml:trace>
  <inkml:trace contextRef="#ctx0" brushRef="#br0" timeOffset="86">17772 7586 10876,'0'14'0,"0"0"342,0 0 1,-1 7 0,-2 2 0,-2 4-1,0 1 1,1 0 0,-1-1 0,2-4-1,1-4 1,2-4-232,0-1 1,2-4 0,2-2-1,6-4 1,1-5 0,-2-9-468,-4-7 0,-4 2 0,-1-6 0,0 1 1,0-2-1,0-1 0,0-1 0,-1-2 0,-2-4 1,-2-5-1834,2-1 1,-3-1 1862,1-5 0,0-1 0,5 1 0</inkml:trace>
  <inkml:trace contextRef="#ctx0" brushRef="#br0" timeOffset="87">17885 6981 8355,'0'-14'296,"0"0"1,-2 1 0,-1 5-1,-3 10 1,0 10 0,-2 9 0,2 2-458,-1 1 1,3-1 0,4 5 0,1 0 0,2 1 0,4-3-775,1-2 1,7-4 0,7-6 0</inkml:trace>
  <inkml:trace contextRef="#ctx0" brushRef="#br0" timeOffset="91">18054 6953 8355,'0'14'382,"-2"1"0,-1 6 0,-1 5 0,0 7 0,3 3 1,1 5-1,0 4 0,0 7-203,0 2 0,1-2 0,3 0 0,0 1 0,-1 0 0,-1-1 0,-2-5 0,0-4 0,0-2 0,0-3-895,0-6 1,-5-3-1,1-6 1,-1-4-1,-1-5 1,-2-6 0,0-8 780,3-8 1,4-9 0,1-4 0,0-1 0,0-3-1,1-1 1,2-2 0,4 0 0,-1-1 0,2 1 190,0 0 1,-4 0-1,6 1 1,-1 2-1,0 3 1,1 1 0,-1-1-1,1-3-225,-1-2 1,-4-1-343,4 0 0,-6-2 0,3-1 0,-1-4 0,1-1 0,2-3 0,2 0 0,-1-1 1,-1 0 348,-2 1 0,3 3 0,-4 13 0,0 4 0,0 8 0,-1 11 0,-1 16 0,-1 14 0,-2 13 548,0 12 1,2 3 0,1 8 0,1-1 0,-1 1 0,-1 0 0,-2-2 0,2-3 0,1-7-601,1-3 1,6-11 0,-4-9-1,2-6 1,1-6 0,1-5-1,-1-4 1,2-6 0,2-2-186,1-2 1,1-6-1,2-4 1,2-4 0,-2-5-1,1-4 1,-1-4-1,2-2 1,-2-3 0,0 1 159,2 5 0,-3 4 0,2 9 0,-2 4 0,-2 6 0,-1 7 0,-2 10 0,-4 7 0,1 2 80,0 1 1,1-6 0,5 4 0,1-1 0,-3-4 0,-1-1 0,-2-4 0,2-1 0,2-3-1538,1-2 1,0 5 0,0-3 0</inkml:trace>
  <inkml:trace contextRef="#ctx0" brushRef="#br0" timeOffset="92">18941 7502 9019,'0'14'665,"0"1"1,-1 3 0,-3 0-1,0 1 1,1 0 0,1 0 0,2-1-1,0 1-859,0 0 0,0 0 0,2-5 0,1 0 0,3-2 1,2-2-1669,3-6 0,-5-15 0,0-4 1</inkml:trace>
  <inkml:trace contextRef="#ctx0" brushRef="#br0" timeOffset="94">18998 7136 8150,'0'14'107,"0"0"1,0 1 0,0 4 0,1 3 0,4 0 0,4-2 0,4-1 0,1 1 26,0 2 0,-5-4 1,1 2-1,1-1 1,0-1-1,-1 0 1,-2-3-1,0-1 0,-2 0 1,2 0-36,0 1 1,-5-1-1,2 0 1,-4 0 446,-1 0 0,-1-2-443,-4-2 0,4-2 150,-4-4 1,3-1 0,2 7 0,2-1-287,3-1-52,-4-2 1,7-12-1,-5-3 1,3-4 0,2-1-1,2-2 1,-1-1-1,0-3-192,2-2 1,2-6 0,1-5 0,0 2 0,0 1 0,0 3 0,0 5 0,0 7 0,0 5 0,-1 6 566,-4 5 0,2 9 0,-4 12 0,-1 6 0,0 3 0,-3 0 0,0-1 0,0-3 0,4-2 0,1-3-240,2-4 1,5-2-1,2-4 1,3-2 0,2-6-1,3-2-1817,2-2 0,1 0 0,0 0 1</inkml:trace>
  <inkml:trace contextRef="#ctx0" brushRef="#br0" timeOffset="96">20603 7234 8668,'-13'-9'0,"2"1"55,2 2 0,4 1 0,-6 5 0,-3 2 0,-6 2 0,-5 7 0,-6 6 0,-4 7 0,-2 2 0,1 3 0,4-1 349,7 0 0,0 0 0,8 0 0,3-1 0,5-4 0,2-4 0,4-3 0,3-2 0,5-2-324,4-2 0,4 1 0,3-7 0,1-1 0,3-3 0,2-4 0,1-6 0,1-2 0,-1-2 0,1 0-376,-2 0 0,3-2 0,-6-1 0,-1 0 0,1 2 0,0 5 0,-2 0 0,-1 2 0,-2 4 244,0 2 0,-2 4 0,-1 1 0,0 3 1,3 0-1,4 2 0,0-2 0,3 2 0,1-2-1159,0 1 0,4-3 0,-4-4 0</inkml:trace>
  <inkml:trace contextRef="#ctx0" brushRef="#br0" timeOffset="98">21786 6840 8355,'-33'9'0,"-1"1"0,-2 1 0,-5 3 0,-3 5 0,-1 4 206,4 4 0,0 1 1,9 0-1,2 0 1,5-1-1,8-2 1,6-3-1,6-2 1,3-3-1,5-1 1,5-2-1,8 0 1,4 0-1,7 0 1,3 0-1,2 0 1,0-1-1,-3-2 1,0-2-1,-1 2 1,-3 2-1,-5 2 1,-7 2-1,-5 2 1,-5-2-1,-3 1-107,-5 0 0,-9 0 0,-10 3 1,-4 0-1,-3-4 0,-2-1 1,2-2-1,-1-2 0,1-2 1,-2-6-1100,2-2 0,6-2 0,2-2 0,-1-2 0,2-6 4,3-2 1,4-15-1,1-3 1</inkml:trace>
  <inkml:trace contextRef="#ctx0" brushRef="#br0" timeOffset="99">21927 6629 7822,'14'14'344,"-6"0"0,-2 2 0,-1 3 0,-1 6 0,-1 6 0,-1 8 0,-2 6 0,0 7 99,0 3 0,0-5 1,0-3-1,0-4 1,0 0-1,-2-3 1,-1-2-1,-1-5 0,0-4 1,3-1-864,1 1 0,0-6 0,0-1 0,-2-2 1,-1-2-1,-3-3 0,-3-2-1164,-7-4 0,2 4 0,-7-6 1</inkml:trace>
  <inkml:trace contextRef="#ctx0" brushRef="#br0" timeOffset="102">21772 7122 8355,'14'0'659,"2"0"1,1 0 0,3-2 0,2-1 0,3-3 0,3-1 0,5 1 0,5 1-442,2-1 0,3 5 0,-1-4 0,-2 2 1,-2 0-1,-7-2 0,-4 2 0,-5 1-676,-2 2 1,-9 2 0,-11 4 0,-8 7 0,-6 5 0,-3 4 377,-2 3 0,-6 2 0,3 1 1,0-1-1,5-2 0,5-3 1,4-2-1,2-3 0,2-1 343,3-2 1,1-5 0,1-1 0,4-2 0,5-3 0,2-1 0,2-2 0,0-2-310,0-2 1,2-4 0,1-6-1,2 0 1,-2 0 0,-1 0-1,-2-1 1,0 1 0,-2 0-225,-2 0 1,1 8 0,-7 6-1,1 6 1,0 4 0,1-1 0,4 2 125,5 1 0,1-4 0,9-3 1,3-3-1,3-2 0,1-2 0,-3-3 1,-2-6-1,-2-4 0,-3-4-3824,-2 2 3819,-1-5 0,-5 0 0,0-6 0</inkml:trace>
  <inkml:trace contextRef="#ctx0" brushRef="#br0" timeOffset="104">22786 6601 8355,'12'-14'454,"-1"1"1,-3 7-1,-2 9 1,-3 11-1,-1 7 1,-2 5-10,0 5 1,0 7 0,0 7 0,0 2 0,0 0 0,0 0 0,0 0 0,0-2 0,0-2 0,0-6-364,0-4 0,6-5 1,2-3-1,1-3 0,1-2 1,1-4-1,1-4 0,4-4-171,3-1 0,-2-3 0,6-5 0,2-4 1,2-6-1,1-5 0,0-4 0,1-2 1,-3-3-1,-1-1-456,-1-3 0,-7-2 1,0 1-1,-6 4 1,-6 1-1,-7 4 1,-6 9 593,-6 10 0,-8 15 1,2 12-1,0 6 1,-1 5-1,6 2 1,4-2-1,6-2 1,5-4 1053,5-5 1,4-5-1075,10-6 0,8 0 0,7-1 0,0-4 0,2-4 0,-1-4 0,-1-1 0,-4 0 0,-3-1-271,-4-4 0,-6 2 1,2-6-1,-5-2 1,-5-2-1627,-4-1 1,-16-6-1,-4-2 1</inkml:trace>
  <inkml:trace contextRef="#ctx0" brushRef="#br0" timeOffset="105">22603 6784 9049,'-13'1'738,"4"4"0,4-2 0,10 5 0,6-2 1,7-1-1,9 0 0,8-1 0,4-1 762,4-1-1968,9-2 0,-2 0 0,5 0 1,-3 0-1,-5 0 0,-5 2-1511,-5 2 1,-2-2 0,-7 4 0</inkml:trace>
  <inkml:trace contextRef="#ctx0" brushRef="#br0" timeOffset="107">21363 7839 8722,'22'-6'232,"-3"-3"1,-11 3 0,-10 2 0,-10 8-1,-12 6 1,-7 6 0,-8 6 0,-5 1-1,-4 6-271,-2 0 0,6-4 1,1 5-1,9-7 1,6-2-1,4-4 1,7-1-1,5-4 1,4-1 188,2-2 0,2-4 0,9 3 0,6 0 0,6-2 0,8 2 0,5 0 0,5 3 0,2 1 831,7 2 1,-2 0-874,5 0 1,-6-4 0,-7-1 0,-7 2-1,-5 3 1,-7 3 0,-4 2 0,-8 0 0,-7 1 69,-10 4 0,-7 1 1,-7 0-1,-2-2 0,-2 2 1,-6 0-1,-3-1 0,1-7 1,1-5-319,1-2 1,7-7 0,-2 2-1,5-5 1,3-5 0,4-4 0,4-6-1,6-3 1,3-7 0,5-7-5638,2-5 4911,7-10 1,8-9-1,8-8 1</inkml:trace>
  <inkml:trace contextRef="#ctx0" brushRef="#br0" timeOffset="110">21462 7952 11968,'53'0'0,"-6"0"0,-9 2 0,-9 4 0,-5 8 0,-7 8 0,-6 4 0,-6 4 0,-4 3 0,-2 4 459,-4 4 0,-3 1 0,-6 2 1,0 1-1,0 2 0,0-1 0,1-4 1,1-5-1,1-4-421,0-3 0,-3-3 0,9-4 0,0-6 0,1-7 0,-1-10-150,2-8 1,1-6-1,2-5 1,2-6 0,1-6-1,3-8 1,4-8-1,4-10-158,3-7 0,6-6 1,-2-4-1,1-2 1,3 2-1,3 5 1,3 13-1,2 9 1,-2 13-1,-2 7 404,-6 9 1,2 8 0,-5 7 0,1 6-1,-1 7 1,-3 4 0,-3 4 0,-3 6 64,-1 2 0,-7 3 0,2-1 0,-4-2 1,-1-1-1,-1-1 0,-3-1 0,-2 1 0,-2-2 1,-3-2-556,-1-3 0,-7-3 1,0-4-1,1-4 1,-1-2-1,0 0-1630,2-6 0,1-4 0,2-8 1</inkml:trace>
  <inkml:trace contextRef="#ctx0" brushRef="#br0" timeOffset="116">22293 7868 8816,'14'0'858,"-8"0"0,-7 1 1,-10 4-544,-7 4 0,-8 10 0,-1 4 0,-4 4 0,0 3 0,1 1 0,2 3 0,1 1 0,4-1 1,5-3-233,8-1 0,3-8 1,7-3-1,0-4 1,2-2-1,4-2 0,7-3 1,5-2-214,4-3 0,-1-3 0,4-5 0,1-4 0,-1-5 0,0-3 0,-3-4 0,-3 1 0,-3-2 0,-4 2-360,-2 0 0,1-4 0,-7 4 1,1-1-1,0 1 0,-2 4 688,-5 6 1,2 10-1,-4 9 1,2 3-1,2 3 1,0-1 0,2 0-1,2-2-410,6-2 1,2 0 0,2-5 0,2-2 0,1-1-1,2-2 1,-2 0 0,-1-2 0,-2-1 0,0-3-43,0-2 0,0-1 0,-1-5 0,-3 0 0,0 0 1,-1-2-1,1-1 0,-1-4 159,2-1 0,-3 4 0,1-6 0,1-1 1,-1 0-1,-1 0 0,0 3 0,-1 2 0,4 3 1,2 1 291,1 2 0,-5 0 1,1 1-1,1 4 1,1 3-1,2 1 0,0 0-98,1 2 0,-6 6 0,-1 4 0,-2 0 0,-3 6 0,-1 3 0,-1 1 1,2-3-1,2-3 52,-2 0 1,-1-3-1,-2 1 52,0 2 0,0-6 0,-2-4 1,-3-4-1,-4 2 18,-3 4 0,-7 6 1,-2 8-1,1 4 1,0 0-1,1 3 1,2-1-1,1 1 1,5 1-1,3 0 7,5-2 0,3-2 1,5-7-1,6 0 1,6-2-1,8-1 0,6-3 1,9-2-1,5-4 1,8-5-258,7-7 0,4-7 0,5-3 0,-2-2 0,-1-3 0,2-2 0,4-2 0,-35 13 1,0-1-1,33-19 0,-5-2-491,-8 1 0,-10 1 0,-14-3 0,-6 1 0,-8 2 0,-12 3 1,-10 5-1,-12 5 426,-12 6 0,-14 7 1,-12 20-1,-5 10 1,-1 8-1,4 6 1,8 2-1,6 5 0,7 1 1,6 2 619,11-3 0,3-4 1,10 2-1,6-4 1,7-4-1,9-4 1,5-2-1,4-3 1,2-5-1,3-5-896,1-2 0,4-7-595,-4 1 1,4-2 0,-2-2-1,-1 0-342,1 0 0,4-12 0,-3-4 1</inkml:trace>
  <inkml:trace contextRef="#ctx0" brushRef="#br0" timeOffset="117">24039 7966 13246,'5'9'828,"1"1"1,0 1 0,2 0 0,-2 0 0,1-2-1158,-4 2 0,-2 2 1,-1 1-2130,0 0 0,7-7 1,0 0-1</inkml:trace>
  <inkml:trace contextRef="#ctx0" brushRef="#br0" timeOffset="124">6464 10063 8355,'-8'14'93,"-3"-4"1,8-3-1,5 0 1,7-4 0,7-2-1,4-1 1,2 0 0,3 0-1,3 0 1,3 0 0,4 0-1,1 0 1,3 0 0,2 0-1,2 0 1,3 0 0,2 0-1,2 0 1,4-1 0,0-2-1,4-4 1,3 1-1,3-2 1,2 1 0,0-3-1,1 1 1,2 1 0,1 0 145,1 0 1,-1 4 0,1-4-1,-4 0 1,-3 0 0,-6-1 0,-2-1-1,-3 3 1,1-1 0,-4 0-1,-2-3 1,-2 0 0,-3 0-142,-2 2 0,-2-1 1,2-4-1,-2 0 1,-3 0-1,-3 0 1,-5 0-1,-4 0 1,-3 0-1,0-2-99,-1-3 0,-1 2 0,-7-5 0,-1 2 0,-1 1 0,-1-1 1,-1-2-1,-2-1 0,-1 1 0,0 0-54,-2 0 1,-3 3-1,-5-4 1,-4-2-1,-4 0 1,-1 0 0,-2 1-1,-1-1 1,-3-2-1,-2-1-159,-3 0 1,-6 0 0,-4 0-1,1 0 1,-2 0 0,1-1-1,-2 3 1,-2 1 133,-5 1 1,-1 6 0,2-4 0,-1 1 0,-2 3-1,-5-1 1,0 0 0,-1 2 0,1 1 0,-1 2 114,0 0 1,1 0 0,-4 2 0,2 2-1,1 4 1,-1 1 0,-2 1 0,-1 0 0,-1 3-79,1 1 0,-5 0 0,-2 0 0,-1 0 1,-3 1-1,-2 3 0,-1 3 0,-1 4 0,1 5 32,0 0 0,-4 4 0,2 0 0,3 1 0,0 0 0,0 1 0,-1 2 0,1-1 113,3 1 1,2-6-1,5 4 1,-2 0 0,1-1-1,4-1 1,4-1-1,4-1 1,3 3 0,1 1 17,3 3 1,7-2 0,-2 2 0,0 3 0,3-1 0,1 1 0,6-3 0,1 0 0,3-1-75,3-1 1,8-1 0,3 3 0,2-2 0,3 1 0,1-1-1,4 1 1,3-1 0,4 1 110,4-1 1,2-1-1,4 3 1,6-2 0,5 1-1,4-1 1,2-1 0,5-1-1,3-4 16,3-2 0,6 4 1,-2 0-1,6-3 0,4-4 1,5-2-1,2 0 0,1 1 1,-1 0-66,-3-1 0,1-6 0,3 4 0,-2-1 1,-3-4-1,-1-2 0,-4-1 0,-1 0 1,-3 0-1,-3 0-273,-5 0 0,-4 0 0,0 0 0,-3-1 0,-2-2 1,-7-2-1,-4 2 0,-5 1-841,-2 2 0,-1-5 0,-5 1-1817,0 1 1,-6 3 2134,-4 4 0,-8 4 0,-4 6 1</inkml:trace>
  <inkml:trace contextRef="#ctx0" brushRef="#br0" timeOffset="131">2436 11499 8355,'5'-10'99,"1"3"1,2 0 0,3 4-1,2 2 1,1 1 0,0 0-1,0 0 1,0 0 0,0 0-1,2 0 1,1 1 0,2 2-1,-1 2 1,1-2 0,1-1-1,1-2 1,1 0 0,-2 1-1,2 2 1,0 2 0,3-2-1,2-1 1,1-2 0,1 0-1,3-2 1,1-1 0,-2-2-1,-1 1 2813,-2-3-2888,0 6 0,5-10 1,0 5-1,-2-1 1,-1 0-1,-2 0 1,0 1-1,0 1 1,0 1-1,1-3 1,-1 1 22,0 0 1,-5-3 0,-1 2 0,0 1-1,-2-2 1,1 2 0,-4-2 0,-1 2-1,-2-2 615,0 0-640,0-1 0,0-4 0,0 2 0,-1 2 0,-2-2 1,-2-1-1,2-3 0,0 1 0,0 0 0,-2 0-76,2 0 1,-5-5 0,1-1 0,-3 0 0,1-1-1,-2 3 1,-1-1 0,-2-1 0,0-1 0,0 1 8,0 3 0,0 1 0,-2 0 0,-1-1 0,-3-2 0,-2 2 0,-3 2 0,-2 1 0,-1-1 1,0 1-18,0 0 0,-5 2 0,1 1 1,-1 1-1,-1 0 0,-2-3 0,-2-1 1,1 0-1,-1 1 0,1 2 1,-2 4-17,-5 0 0,0-2 1,-6 3-1,0-1 1,2 1-1,-2 3 0,0 1 1,-3 2-1,0 0 12,1 0 1,-3 0 0,4 0 0,-2 0 0,0 0 0,3 0 0,0 2-1,1 1 1,-1 3 0,2 1 75,-1-1 1,-4 3-1,2-2 1,-2 0-1,-1 3 1,3-1-1,-1 1 1,1 0-1,-1 3 1,1 1 62,1 0 1,-3 0-1,6-1 1,1-2-1,3-2 1,-1 2-1,-1 2 1,-1 1-1,4 0 1,3-2-28,0-2 1,0 2 0,0-3 0,3 4-1,2 1 1,3 0 0,1 0 0,2 0-1,0 0 1,0 0-32,0 0 0,1 1 1,2-1-1,3 1 1,1 2-1,0 2 1,-1-2-1,2-1 1,0-2 56,3 0 0,1 0 1,1 0-1,-2 0 1,-2 1-1,2-1 1,1 0-1,4 0 1,1 0-1,3 0 170,2 0 0,1 2 0,7 1 0,1 2 0,4-4 1,0-2-1,3-4 0,1 2 0,2 0-58,2-2 0,4 2 0,-2-4 1,4-1-1,-1 0 0,2-1 1,0-1-1,3 1 0,2-2-154,1-1 0,1-2 1,-1 1-1,0 3 1,-1 0-1,-2-1 1,-2-1-1,3-2 1,0 0-1,1 0 17,-4 0 0,4 0 0,-5 0 0,2 0 1,-1 0-1,1 0 0,-2 0 0,-2 0 1,-3 0-10,-2 0 0,4 0 1,-8 0-1,3 0 1,-2 0-1,1-2 0,0-1 1,-1-1-1,-1 0 1,-3 1-1,-2 0-144,-2-2 1,-1 1-1,-2 2 1,1-1-1,-3-2 1,-1 1-1,1-1-2261,1 0 712,-6 1 0,-4 4 0,-8 0 160,-6 0 0,-9 6 0,-2 2 0</inkml:trace>
  <inkml:trace contextRef="#ctx0" brushRef="#br0" timeOffset="138">5816 12540 8355,'10'0'0,"-1"0"24,2 0 1,3 0 0,3 0-1,4 0 1,-1 0 0,2 2 0,0 1-1,4 2 1,4-2 0,4-2 0,2-1-1,5 0 1,4 0 0,9 0 0,5 0-1,7 0 1,3 0 0,4-1 0,4-2-1,-36 0 1,1 1 0,1 0 0,0 1-1,3 0 1,0 0 0,2 1-1,0 0 1,2 0 0,0 0 0,0 0-1,2-1 1,0-1 0,2 1 0,1-2-1,1 1 1,4 0 0,1 1 0,1-1-1,1 1 1,2-1 0,1 0 0,0 0-1,1-2 355,2 0 0,1 0-361,4 0 1,1-1 0,-1 0 0,1 1-1,2-1 1,1 0 0,0 0 0,0-1-1,-25 2 1,0 0 0,1 0 0,0 0-1,1-1 1,0 1 0,1 0 0,-1 1 0,1-1-1,2 1 1,0 0 0,0 0 0,0 0-1,1 0 1,-1 0 0,3 0 0,-1 0-1,1 1 1,-2-1 0,0 1 0,0 0 0,0 1-1,1-1 1,-1 1 0,-1-1 0,0 1-1,0-1 1,1 1 0,0 0 0,0 0-1,0 0 1,-1 0 0,1 0-45,0-1 0,-1 1 1,1-1-1,2 1 0,1 1 1,-1 0-1,0-2 1,0 0-1,0 1 0,0 0 1,0 1-1,0-1 1,2 1-1,1 0 0,-1 0 1,0 0-1,0 0 0,0 0 1,1 0-1,0-1 1,1 1-1,-2-1 0,0 0 1,0 0-1,0-1 1,1 0-1,0 1 0,-1 0 1,-1 0-1,1 0 0,-2 0 1,1 1-1,-1-1 45,-1 1 0,-1 0 0,1 0 0,1 0 0,0 0 0,0 0 0,-2 0 0,0 0 0,-1 0 0,1 0 0,1 0 0,-2 0 0,-1 0 0,0 0 0,0 0 0,0 0 0,1 0 0,-1 0 0,0 0 0,0 0 0,-1 0 0,1 0 0,0 0 0,0 0 0,-2 0 0,-1 0 0,0 0 34,25 0 0,0 0 0,-6 0 1,-1 0-1,0 0 0,-1 0 0,-1 0 1,1 0-1,-2 0 0,-1 0 1,0 0-1,-1 0 0,-3 0 0,-1 0 1,-5 0-1,-1 0 0,-1 0 0,-2 0 1,-3 0-1,0 0-46,-3 0 1,-1 0-1,0 0 1,-2 0 0,29 0-1,-4 0 1,-6 0-1,-6 0 1,-8 0 0,-7 0-1,-9 0-704,-6 0 0,-11 2 0,-6 3 0,-15 4 0,-18 2 697,-13-2 0,-12 2 0,-4-3 0,-4 1 0,-1 2 0,-1-1 0</inkml:trace>
  <inkml:trace contextRef="#ctx0" brushRef="#br0" timeOffset="141">5788 13568 8446,'5'-14'0,"1"1"120,2 4 1,-4-2 0,6 4 0,1 0 0,1-3 0,2 2 0,-1 2 0,-1 2 0,1-1-1,4 0 1,2 0 0,3 1 0,0 1 0,4 1 0,4 2 0,4 0 0,2 0 0,5 0 0,3 0-1,4 0 1,4 0 0,4 2 0,7 1 0,4 1 0,5 1 0,2 0 0,3 0 0,-38-3 0,1 0 212,2 2 0,-1-2 0,1-1 1,-1 0-310,4 1 0,-1 1 1,0-2-1,0-1 1,6 0-1,2 0 0,-2 0 1,0 0-1,1 0 1,1-1-1,1-1 1,-1 1-1,-1-2 0,0-1 1,-2 1-1,0 0 1,0-1-1,-1 0 1,2 0-1,0 0 0,-1 0 1,-1-1-1,0 0 1,-2 1-12,-1-1 0,-1 0 0,33 2 0,-37 1 0,0-1 0,32 2 1,-6 1-1,-5 0 0,-5 1 0,-4 4 0,-7 3 0,-4 1 0,-7 1-521,-4 1 0,4-3 0,-9-1 1,0 0-1,0-4 0,-1 0 0,-2 0 1,-2 2-555,-3-2 1,-1-8 0,-2-3 0</inkml:trace>
  <inkml:trace contextRef="#ctx0" brushRef="#br0" timeOffset="143">7013 12779 9295,'0'-14'422,"0"8"0,0 6 1,0 8-1,0 6 0,0 5 1,0 4-1,0 5-289,0 5 0,-5 0 1,1 6-1,1 2 0,1-4 1,2 1-1,0-4 0,0 1 1,2-6-1,1-2 1,1-5-147,0-2 0,2-1 1,0-5-1,0 0 0,2 0 1,0-1-371,3-4 0,1-3 1,3-6-1,-3-1 0,-3-4 1,-4-4-1021,-3-4 0,4-7 0,2-2 0</inkml:trace>
  <inkml:trace contextRef="#ctx0" brushRef="#br0" timeOffset="144">7013 13089 7700,'-14'0'-457,"0"0"1,0 0 617,0 0 0,3-5 0,6-1 0,10 0 0,7 0 383,7 3 0,-2-5 1,5 0-1,0-1 0,0 1 1,2 0-1,-1 2 1,1-1-1,-1 4-377,-1 2 1,4-4-1,-4 0 1,2 2 0,-1 2-1,2-1 1,2-1 0,1-2-1,0 1 1,0-1-454,1 0 0,-1-6 1,0 3-1,0-1 1,0 1-1,0 0 1,-1 2-1,-3 0-907,-6 3 0,-2 1 0,-4 4 550,-2 2 1,-4-2 0,-6 4 0</inkml:trace>
  <inkml:trace contextRef="#ctx0" brushRef="#br0" timeOffset="145">7210 13075 8725,'-14'8'541,"2"0"1,2-4 0,7 4 0,5 2-294,2-1 0,7-4 1,-1 4-1,4 2 1,5 1-1,4 3 1,2-1-1,0 0 0,-1 1 1,-1 3-714,-1 0 0,0 1 0,-5-5 1,2 0-1,-2 0 0,-1 0 1,-2-1-1,0-2 0,2-3-2310,2-2 2604,-2-1 0,11-5 0,-5 0 0</inkml:trace>
  <inkml:trace contextRef="#ctx0" brushRef="#br0" timeOffset="150">7717 13117 8433,'2'-8'646,"3"4"0,-2 2 0,5 4-417,-2 2 1,-2 0 0,-2 3 0,1 1-477,2 0 305,0-5 0,-7 3 1,-1-7 209,-2-4-304,0 4 1,5-12 0,0 4-1,0-4 1,0-1-34,0 0 1,5 0 0,1 0 0,1-2-1,1-1 1,-2-3 0,2-2 0,-1-2-1,3 1 1,-1-1 87,1-1 34,-1 5 1,5 0 0,0 6 0,0 0 0,0 0-1,0-1 1,0 1 0,1 2 0,0 1 160,4 2 1,-3 4 0,2-3 0,0 2 0,-1 3-1,3 1 1,0 2 0,2 0 0,-1 0 0,-1 0-129,-3 0-192,5 0 1,-11 5-1,3 1 1,-1 2-1,-2 3 1,-2 1-1,-4 2 1,-4 0-1,-2 1 1,-4-1-50,-4 0 0,-10 1 0,-5 3 0,-2 0 1,-2 1-1,0 0 0,-1 0 0,1-2 1,2-3 32,2-5 1,-1 2 0,6-5 0,2 1 0,1-1 0,4-1 265,3 1 1,4-5 0,11 4-1,7-3 1,5-2 0,3 0-1,1 1-30,0 4 1,-2-3 0,5 4-1,2-1 1,-1 1 0,4 2 0,1 3-1,0-1 1,1 1 0,-3-1 115,0 1 1,2 1-1,-9 2 1,0 0 0,-5 0-1,-5 2 1,-4 1 0,-1 2-98,-4-2 1,-2-1-1,-1-2 1,0 2 0,0 1-1,-1 2 1,-4-2-1,-4-2 1,-4-2 0,-3-2 102,-2-2 1,0-6 0,-5 2 0,-2-3-1,-3-2 1,-4 0 0,-2-2 0,0-3 0,-2-4-113,0-3 1,3-3-1,-3 1 1,1 0-1,4 0 1,3 0-1,3 0 1,3 0-1,2 1-460,2 4 1,3-3 0,1 2 0,0-1-1,1 0 1,2 4 0,3-1-3374,2 0 1961,-5 5 1,10-4 0,-6 7 0</inkml:trace>
  <inkml:trace contextRef="#ctx0" brushRef="#br0" timeOffset="159">11055 16312 8355,'-20'0'0,"9"-5"0,-3 1-100,3-1 1,4 5-1,9 0 1,10 0 0,10 0-1,5 0 1,4 2 254,7 2 0,1-2 0,12 3 1,4-2-1,6 0 0,10 2 0,5-2 1,-35-2-1,1-1 0,2 0 1,0 0-1,3 0 0,0-1 0,1-1 1,1 1-1,1-2 0,0-1 1,1 1-1,1 0 0,1-1 0,1 0 1,0 1-1,0 0 0,0-1 1,1 0-1,1 0 0,-1 0 0,2-1 1,-1-1-96,0 0 1,1 0-1,-2 0 1,1 1-1,0-1 1,2-1-1,2 0 1,0-1-1,0-1 1,1 1-1,1-2 1,1 1 0,1-1-1,0-1 1,4 1-1,0-1 1,-1-2-1,-1 1 1,-1-1-1,-1-1 1,-4 0-1,0 0 1,1 0 0,-1 0-86,-1 0 0,-1-1 0,-1 0 1,-1-2-1,-1 0 0,-1-1 1,2 1-1,-1 0 0,-1-1 1,-1 0-1,-1 1 0,1-1 0,-4 1 1,0-1-1,0 0 0,-1 1 1,-3 0-1,-2 0 0,-2 1 1,-1 0-68,-2 1 0,-1 1 0,27-10 1,4 2-1,-6 2 0,-4 3 0,0 1 1,-5 2-1,-3 0 0,-4 0 0,-2 0 23,-4 0 1,-5 0 0,2 1 0,1 2 0,-2 2 0,-3-2-1,-4 0 1,0 0 0,-3 2 0,-2-2 105,-6-2 1,-3 4 0,-6-1-1,-4 0 1,-4-3 0,-2-3 0,-4-1-1,-8-3 1,-7 0-63,-8-1 0,-11-2 1,-5 4-1,-9 0 1,-8 0-1,-5 1 1,-6 2-1,32 9 1,-1 2-1,-5 0 1,-1 0-66,-4 0 1,-1-1 0,-2 0-1,-1 0 1,-4-1 0,-1 1 0,-4 1-1,-1 1 1,0 1 0,-1 1 0,-2 1-1,0 1 1,-2-1 0,-1 2 0,-4-1-1,-2 0 1,23 0 0,0 0 0,-1 0-1,-2 0 1,-1 0 0,0 0 73,-2-1 1,0 1 0,0 1 0,-4 1 0,-1 2 0,0 0 0,-1 1 0,0 0 0,1 1 0,-2 0 0,0 1 0,0 0 0,0 1 0,-1 1 0,0-1-1,-1 2 1,-1 0 0,1 0 0,-2 1 0,1 0 0,0 2 0,-2 0 0,1 0 0,1 1 0,0 0 0,2 0 0,-1 0 0,2 1 0,1 1 0,0-1 58,4-1 0,0 1 0,0 0 1,3 0-1,0 2 0,2-1 0,3 0 1,2 0-1,0 1 0,-21 7 0,2 0 1,7-1-1,3 1 0,7-3 0,3 0 1,7-1-1,3-1 0,-27 19 0,13-2 294,11-3 0,16-1 0,14-2 0,9-3 0,10-1 0,12-1 0,17 0 1,20-3-1,18 0 0,-30-11 0,2-2-230,5 2 1,2-1 0,8 0 0,2-1 0,6-2 0,1 0 0,4 0 0,1 0 0,5 0 0,1 0 0,-25-2 0,0-1 0,1 1 0,1 0-1,0-1 1,1 1 0,0 0 0,0-1 0,1 1 0,-1-1 0,0 1 0,-1-1-166,0-1 0,-1 0 0,0 0 0,25 3 0,-2 0 1,-4-1-1,-1 0 0,-4 0 0,-2 1 0,-5-1 1,-2-1-1,-6-1 0,-3 0 0,-5 0 0,-1-1 0,-4 0 1,-1 1-1,31 0-2897,-12-2 0,-4-1 2955,-8 0 0,-2 0 0,-4 0 0,-2 0 0,0 0 0,-1 0 0</inkml:trace>
  <inkml:trace contextRef="#ctx0" brushRef="#br0" timeOffset="161">15632 15425 8355,'-21'-6'0,"0"-2"0,-1 1 389,3 2 1,9 2-1,7 0 1,8-4-1,11 0 1,12-4-1,12-3 1,12-5-1,11-5 1,10-2-1,-31 11 1,1 0-1,2-1 1,2 1-1,2-2 1,1-1-1,2 1 1,0 0-1,2-1 1,0 2-458,1-1 1,0 2 0,-1 2 0,0 1-1,-5 1 1,-1 0 0,-1 0 0,0 0-1,-3 1 1,-1 0 0,-1 0 0,-2 0-1,35-7 1,-3 1 0,-3 2 0,-3 0 0,-5 0-1,-5 0 1,-5 0 0,-5-1-4108,-7 1 1,-5 0 3994,-5 0 1,-8 0 0,0 0 0</inkml:trace>
  <inkml:trace contextRef="#ctx0" brushRef="#br0" timeOffset="170">18364 14201 8355,'9'-20'0,"-1"-4"0,0-1 294,0 2 0,-1-2 0,4 4 0,-3 1 0,0 0 0,-2 3 0,1 1 0,-6 3 0,-4 4 0,-8 4 0,-8 5 0,-9 8 0,-8 9 0,-5 13 0,-2 11 0,-3 10-55,-1 7 0,21-25 1,1 1-1,1 0 0,2 0 1,1 0-1,2 0 0,-16 34 1,9-10-1,5-7 1,9-5-1,5-4 0,9-6 1,7-8-1,9-8 0,7-4 1,6-4-372,7-2 1,7-10 0,5-11 0,5-6 0,6-7 0,1-2-1,-1-4 1,-3-1 0,-3-2-65,-3 1 1,-15 4 0,-12 5 0,-6 6-1,-10 6 1,-5 9 0,-12 11 0,-9 15 0,-10 10 419,-4 7 1,-2 6-1,8-2 1,4-4-1,7-7 1,3-6-1,4-4 1,3-5-1,9-4 1,8-2-130,4-4 1,8-3 0,-2-7-1,4-4 1,1-4 0,0-5 0,0-5-1,-1-3-263,-3 0 1,-4-4 0,-8 2-1,-1-1 1,-3-1 0,-2-1-1,-4-3 1,-5 1 0,-5-3-1,-1 1-14,-1-2 0,1 5 0,-4 6 0,2 2 1,4 3-1,-1 3 79,0 4 1,5 5 0,0 9 0,6 2 0,6 0 0,4 2 0,1-2 0,1 2 33,4 0 1,-2-5-1,7 2 1,1-4 0,0-1-1,0 0 1,-2-1 0,2-3 198,2 0 1,-3-7 0,-3 3-1,1 0 1,-1 2 0,-1 1-1,-3 1 1,-1 0 0,-2 3 114,0 1 1,-6 6 0,-2 4 0,-1 2 0,0 2 0,-2 2 0,-3 1 0,-3 3 0,-4 1 0,1-1 147,0-3-572,1-1 0,5 3 1,0-1-1,2-2 33,2-5 1,-1-11 0,7-11-1,1-5 1,0-4 0,1-2 0,1-3-1,2-3 1,1-3 0,0-4 142,-2-1 1,5 7 0,-1 0 0,1 9 0,0 4 0,0 4 0,-2 3-1,-1 5 1,-4 8 351,-3 5 0,-2 5 0,-7 5 0,0 3 0,0 0 1,0-2-1,0-1 0,0-1-535,0 0 0,1-4 0,4-5 0,4-4 1,4-4-1,1-2-7,0-4 1,0-1 0,0-5-1,0 3 1,-1 0 0,-2 2-1,-2 0 1,2 1 0,2 0-1,1 1-236,0 1 0,0-5 0,2-2 0,1-2 0,3-2 0,0 0 0,2 0 0,-1 0 0,-1 1 0,-3 4 666,-1 4 1,-4 5 0,-2 6 0,-6 8 0,-2 8 0,-4 6-1,-1 4 1,-3 2 0,0 0 196,0 1 0,1-2 0,5-5 0,1-2 0,3-2 1,2-5-1,2-4 0,1-1 0,0-1-550,1-4 1,-5 2-1,1-6 1,-5-4-1,-7-2 1,-3-7-54,-1-5 1,-2 1-1,4-13 1,0-6-1,2-8 1,1-10 0,1-7-1,0-10 18,3-6 1,7-3 0,3 8 0,4 6 0,1 12 0,0 12 0,0 12 0,2 8 0,3 9 0,4 5 0,4 6 599,1 6 1,0 2-1,0 13 1,0 1 0,-1 1-1,-4 2 1,-5 1 0,-7-1-1,-7 0 1,-2 0-659,-2 0 0,0-1 0,-2-4 0,-1-4 0,-3-3 0,0-2 0,-1-3-2249,4-7 0,2-5 1,1-13-1</inkml:trace>
  <inkml:trace contextRef="#ctx0" brushRef="#br0" timeOffset="172">20265 14060 12984,'0'21'0,"2"2"0,1 4 0,1 1 0,1-2 0,0-2 0,-1-5 0,1-4 0,0-1 0,1-1 430,2-4 0,1-1 0,5-5 0,0 0 1,1-4-1,-1-7 0,0-5 0,0-1 1,0-1-723,0-4 1,0 3 0,-1-4 0,-3 1 0,-2 0 0,0 4 0,-2 2 0,2 5 343,0 2 0,-5 3 0,3 9 0,-1 7 0,1 2 0,2 0 1,3-5-1,2 0 0,1-2 0,1-4-531,4-2 1,-2-4-1,7-2 1,1-6 0,0-2-1,0-2 1,-3-2-1,-2-1 1,-4-2 0,-4 2-4052,-2 1 4530,-1 2 0,-1 0 0,-2 0 0</inkml:trace>
  <inkml:trace contextRef="#ctx0" brushRef="#br0" timeOffset="173">21039 13314 8749,'-15'-8'0,"-2"7"773,-2 9 0,2 7 1,6 14-1,3-1 0,0 1 1,2 4-1,0 3 1,4 2-1,4-1-494,2 2 1,7 4 0,-1 0 0,4 1 0,3-5-1,2-1 1,-2-4 0,-2 1 0,-2-4 0,-4-1-1234,-4-2 1,1-2-1,-1-2 1,-2-5-1,-1-4-1048,-2-1 1,-7-6 0,0-2 0</inkml:trace>
  <inkml:trace contextRef="#ctx0" brushRef="#br0" timeOffset="180">20983 13821 8929,'2'-19'0,"2"0"0,6 2 0,4 2 0,5 2 0,4 2 0,4 3 0,2 2 0,3 3 685,1 1 1,4 2-1,-2 0 1,-1 2-1,0 3 1,-2 4-1,-4 5 1,-5 3 0,-4 4-1,-3-1 1,-4 2-601,-2 0 1,-4-5 0,-6 2 0,0-4-1,2-2 1,1-2-1202,1-2 936,1-6 1,-5 2-1,0-10 1,0-6-1,0-4 1,0-7-1,0-3 1,2-8-438,2-6 0,-1-3 1,8-13-1,3-4 0,4-1 1,0 4-1,0 12 1,-3 13-1,-2 12 0,-1 8 1029,1 6 1,-1 13-1,-2 9 1,-4 11 0,-1 7-1,-1 4 1,0 0 0,-1 0-1,0-3 1,2-1 212,-2-4 1,0-3-1,0-3 1,3-3-1,2-2 1,3-4-807,1-5 0,3-5 0,-3-8 1,-1-4-1,-2-6 0,2-7 1,2-3-1,1-3 0,0-3 0,0-3 1,0-2-470,0 2 0,-1 7 1,-2 5-1,-2 5 1,2 6-1,0 8 1,-2 8 1115,-4 5 0,1 1 0,2 0 0,3-2 1,6-1-1,2-3 0,3-2 0,2-2 1,4-3-430,3-1 1,3-6 0,-2-4 0,1-2 0,-2-2-1,-1 0 1,-2 1 0,0 2 0,-1 2 0,-4 0-262,-4 1 0,-8-3 0,-5 6 0,-3 4 0,-6 2 403,-3 4 1,4 4-1,2-3 1,8 1 0,5-1-1,2-3 1,2-1-1,2-2-8,-2 0 1,4-7 0,-3 0-1,-2-3 1,-3 2 0,-6 1 263,0-1 0,-4 0-956,-8-1-407,4 2 627,-6 1 641,7 4-428,0-4 0,0 8 1,2 1-1,3 2 1,2-4-14,1-4 0,0 1 0,-5-4 522,2 0-495,0 4 1,-5-5-154,0 2 0,0 2 1,0-7-1,-2 1 1,-1 0-1,-3-1 1,-1-1 215,1-1 1,-3 2 0,2 3 0,1-1 1447,0 0-1461,-5 5 1,8-3 0,-7 6 0,1 1 0,0 4 143,-1 4 1,6 5 0,-6 5 0,-1 4 0,0 4 0,0 1 0,2 0-1,0-1 1,1-2 0,3-2-43,4 2 0,1-4 1,1-2-1,4-4 0,4-2 1,5-4-1,5-4 1,3-4-150,0-1 1,4-1 0,-4-2 0,2-5 0,-2-3 0,-2-5 0,-3 1 0,0-3 0,-1 1 0,0-2 164,-4 2 1,-2 2 0,-1 0 0,-4 5 0,-4 6 0,-2 14 459,-4 10 0,-1 7 1,-5 2-1,1 4 0,1 5 1,0 2-1,-1 4 1,-1 2-1,-1 1-470,-2-2 1,-5 3 0,-1-2 0,-2-4 0,-3-5 0,-3-2-1,-4-4 1,-1-1 0,1-4 0,-3-2-1140,-2-5 1,-3-4 0,0-2 0,1-4 0,-4-4-1,1-4 1,-5-2-1107,-1-4 1,-10-15-1,-6-10 1</inkml:trace>
  <inkml:trace contextRef="#ctx0" brushRef="#br0" timeOffset="181">20842 13539 8355,'-56'0'0,"3"0"0,6 0 0,9 0 3865,13 0-2990,5 0 0,26 0 1,13 0-1,15-1 18,12-4 0,13-4-941,16-10 0,2 3-580,-31 7 1,2 0 0,-1-2 0,1 1 387,6 1 1,0 0 0,-2 1 0,0 2-1,-5 1 1,-1 2 0,-1-1 0,0 1-1897,-1 2 1,-2-1 1162,23 1 0,3 7 0,-18 2 0</inkml:trace>
  <inkml:trace contextRef="#ctx0" brushRef="#br0" timeOffset="182">20575 14933 8355,'0'30'0,"0"2"0,0 7 0,0 5 0,-2 5 329,-2 1 1,2 0 0,-4 1-1,1-4 1,0-4 0,2-6 0,2-4-1,1-5 1,0-4 0,0-6-1,1-4 1,2-6 0,2-8 0,0-9-1,-1-8 1,3-8 0,-1-7-1,2-5 1,-2-5-2552,0-5 1,-1-16 0,-5-9 0</inkml:trace>
  <inkml:trace contextRef="#ctx0" brushRef="#br0" timeOffset="183">20589 14665 8355,'-14'-12'1597,"0"3"-1139,0 4 0,0 5 0,-1 5 0,3 4 0,1 3 0,3 3 0,2-1 0,4 0 1,5-2-1,7-2-2658,2-6 0,9-2 0,1-2 1</inkml:trace>
  <inkml:trace contextRef="#ctx0" brushRef="#br0" timeOffset="184">20997 14342 9619,'0'22'612,"0"-4"1,2 6 0,1 2 0,3 9 0,0 2 0,2 4-1,0-2 1,3 3 0,0 1 0,2 0-354,1-2 0,-3 0 0,7 2 0,-2 1 0,-2-3 1,0-2-1,0-1 0,-1-1 0,-4 1-695,-4-2 1,1 4-1,-1-2 1,-2 2-1,-2 0 1,-1-6-1,0-8 1,0-4-5888,0-4 5688,0-3 1,-6-13-1,-2-4 1</inkml:trace>
  <inkml:trace contextRef="#ctx0" brushRef="#br0" timeOffset="185">20997 15144 8355,'-14'-22'0,"0"3"0,2 4 0,2 1 0,4 1 0,1 2 0,2 2 498,5-2 1,4 0 0,10 0-1,2 2 1,7-2 0,7-2-1,4-1 1,3 0 0,0 0-1,2 0 1,-4 0 0,-1 0-2651,-5 0 1,-7-1 0,-4 1 0</inkml:trace>
  <inkml:trace contextRef="#ctx0" brushRef="#br0" timeOffset="187">21603 14229 9157,'6'-8'1155,"3"4"1,4 4 0,-1 4-1,-1 7 1,-1 8 0,1 9-668,1 8 1,-2 6 0,-2 4 0,-2 2 0,-3 2 0,-2 3 0,-1 2 0,0 0 0,0-2 0,0-3-751,0-1 0,0-3 0,2-3 0,1-3 0,2-2 0,-2-5 0,-1-5 0,-1-3 0,2-2-1223,2 2 1,1-4 0,-3-3-1,2-2-253,-2-2 1,-1 0-1,-2 0 1</inkml:trace>
  <inkml:trace contextRef="#ctx0" brushRef="#br0" timeOffset="188">21870 15425 7700,'0'10'2949,"-1"-2"-2237,-4-2 1,2 5 0,-5-2 0,0 4 0,2 1 0,-2 0 0,2 0 0,0 0 0,1 0-389,-1 0 1,4 0-1,-2 0 1,4 0-1,4-1 1,4-2 0,3-3-1,2-2 1,2-3 18,1-1 0,4-4 1,-1-3-1,0-4 1,1-5-1,2-3 1,-2-2-1,-6 2-377,-7 1 1,-6 2-1,-1 0 1,-1 0-1,-4 0 1,-6-2-1,-5-1 1,-4-3-2425,-2-2 0,-1 5 1,-6-4-1</inkml:trace>
  <inkml:trace contextRef="#ctx0" brushRef="#br0" timeOffset="193">4084 17269 32211,'-20'0'-11,"4"0"1,-4 0 0,6 0-1,-1-1 1,1-3 0,0 0-1,2-1 1,2-1 0,7-2-1,6 0 1,7 4 0,2 0-1,2 1 1,0-1 0,1 0-1,0 3 1,2 1 0,4 0-1,-1 0 1,4 0 0,1 0-1,4 0 1,3 0 0,2 1-1,4 3 1,4 0 0,5-1-1,4-1 1,4-2 0,3 0-512,3 0 0,-1 0 1,5 0-1,3 0 1,2 0-1,5 0 1,3 0-1,-36 0 1,-1 0-1,1 0 0,1 0 1,3 0-1,0 0 1,1 0-1,2 0 339,2 0 0,1 0 0,3 0 0,1 0 0,-1 0 0,-1 0 0,3-1 0,1 0 0,1 0 0,1-1 0,-1-1 1,1 0-1,0 0 0,2 0 0,-2-1 0,2 0 0,1 1 0,0 0-561,2-1 0,-1 1 663,-8 1 0,0 0 1,8-1-1,1 1 1,-7 0-1,-1-1 1,3 2-1,-1-1 1,3 1-1,0 1 1,-2 0-1,-1 0 1,1 0-1,0 0 1,-2-1-1,0 0 0,2 0 1,1-1-1,-2 0 1,1-1 22,-1 2 1,0-1-1,1 1 1,-1 1-1,-6 0 1,-1 0-1,1 0 1,-1 0-1,0 0 1,-1 0-1,-2 0 1,-1 0-1,-1 0 1,-1 0 0,-2 0-1,1 0 1,0 0-1,-1 0-321,0 0 0,0 0 100,35 0 0,-38 0 1,0 0-1,34 0 1,-5 0-1,-4 1 1,-8 2-1,-3 2 0,-7-2 1,-2-1-1,-7-2-834,-6 0 1,-2 0-1,-12 0 1,-5 0 318,-8 0 0,-14 0 0,-15 0 794,-4 0 0,-6 0 0,0 0 0,2 0 0,1 0 0,2 0 0</inkml:trace>
  <inkml:trace contextRef="#ctx0" brushRef="#br0" timeOffset="202">6943 18268 8355,'14'2'-59,"0"3"1,0-4 0,0 6-1,0-3 1,0 1 0,0 0 0,0-1-1,0 1 1,1-2 0,-1 0 0,0 0-1,0 2 1,0-2 0,0-1 0,0-2-1,0 0 1,0 0 0,0 0-1,0 0 1,0 0 0,1 0 0,-1-2-1,-2-2 1,-1-4 0,-3-2 0,-2 1-1,-4 0 1,-5-1 26,-7 1 1,-2 6 0,-2-4 0,0 3 0,-2-3 0,-1 1 0,-4 0 0,-1 3-1,-3 1 1,-1 1 0,-1-2 0,2-2 13,2 2 0,-1 1 0,-2 2 0,1 0 0,1-1 0,1-3 0,-1 0 0,2 1 0,2 1 49,3 2 1,1 0 0,2 0 0,0 0 0,0-1 0,0-3 0,0 0 185,0 1 0,6-5 0,3-2-8,4-2 1,1 2 0,0 1 0,1 0 0,2-1 316,2 1 0,0 4-657,-5-4 0,-2 6 0,-1 0 0,-2 6 102,2 6 0,3 4 1,5-1-1,4-2 1,4-4-1,2-2 0,3 1 97,0-2 0,6 4 0,-2-1 1,3 0-1,4 0 0,1-1 1,1 0-1,2-1 0,5 0-51,3-3 1,2 4 0,3-1 0,2 0 0,2-1 0,4 0 0,0 2 0,4-1 0,2 1 0,2 0-1,2-2 0,2 0 0,3 0 0,-2 2 1,-1-2-1,3-2 0,3-1 0,4 0 1,1 0-1,1 0 61,1 0 0,-1 0 1,2 0-1,-4 0 1,-1 0-1,2 0 1,0 0-1,1 0 1,-1 0-1,-1 0 21,-2 0 0,3 0 0,-2-1 1,-2-2-1,-1-2 0,-1 0 1,-1 1-1,0-1 0,1 0-8,-1-1 1,-1 4 0,-2-4 0,-2 1-1,-3-1 1,-2 0 0,-2-2 0,-2 0 0,-1-1-32,-4 1 0,-2-4 0,-7 2 1,-1-2-1,-4-2 0,-4 0 1,-3-1-1,-4 1 0,-2 0-91,-5 0 1,-4-4 0,-2-1 0,-2 2 0,-3-1 0,-2 1 0,-3-3 0,-3-1 0,-5 0-182,-4-1 1,-5-2 0,-6-2 0,-7 1 0,-8 3-1,-5 0 1,-7 2 0,-5-2 0,-4 1 100,-7 1 0,-7-3 0,-4 4 0,2 2 0,-3 1 0,-1 2 0,36 7 1,0 0-1,0-1 0,0 0 0,0 0 0,0-1 98,-1 0 0,1-1 0,0 0 0,0 1 0,-1 2 0,-1 0 0,-2 0 0,0 0 0,0 0 0,-1 0 0,-2 0 1,0 0-1,1 0 0,-2 0 0,0 1 0,-1-1 0,0 2 0,0 0 0,-2 0 0,-1 2-6,-1 0 0,-1-1 0,-3 0 0,0-1 0,3 2 1,0 1-1,-2 1 0,-1-1 0,-1 1 0,-1 1 0,-2 0 1,0 0-1,0 0 0,0 0 0,0 0 0,0 0 1,1 0-1,1 1 44,-1 1 0,-1 1 1,1 0-1,0 2 1,3 1-1,1 2 1,1-1-1,-1 1 1,2 1-1,0 0 1,3 0-1,1 2 0,1 0 1,2 0-1,2 1 1,1 1-1,1 0 1,0 1 43,0-1 0,1 2 0,3 1 0,0 1 0,-33 15 0,8 1 0,9 0 0,7 1 0,7 1 0,8 1 1,10-2 44,9 1 0,6 2 0,9-4 0,6-2 0,7-1 0,9-2 0,10 0 0,9-1 0,8-4-75,5-4 1,3-3-1,3-2 1,5 0 0,3 0-1,3 0 1,0 2 0,1 1-1,-2 3-1268,-3 2 1,0 2-1,-9 4 847,2 0 1,6 6-1,-2 2 1</inkml:trace>
  <inkml:trace contextRef="#ctx0" brushRef="#br0" timeOffset="203">8027 18268 8355,'-9'0'33,"1"2"1,0 1 0,2 5 80,0 4 0,-5 1 1,1 10-1,-2 4 1,-2 3-1,0 4 1,-1 2-1,1 5 1,0 1-1,0 2 1,2-5-1,2-3 1,6-5-1,2-1 1,2-2-1,2-1 1,2-2-1,6-4 1,2 0-1,2-2 0,0-1 1,2 1-1,1 0 1,2 0-1,0-1 1,0 1-1,-1 0-1567,0 0 0,3-1 0,1-3 0</inkml:trace>
  <inkml:trace contextRef="#ctx0" brushRef="#br0" timeOffset="205">7745 19352 8355,'-6'22'133,"5"-2"1,-4-6 0,3 1-1,2-1 1,2 0 0,1 0 0,3 0-1,1 0 1,0-2 0,0-1-1,-1-1 1,-1 1 0,-1 1 0,3 1-1,-1-2 1,0-2 0,-1 0-1,-1 1 1,3-2 0,-1-4 0,0-5-1,-3-7 1,-1-5-1558,-2-1 0,-6-6 0,-2-2 0</inkml:trace>
  <inkml:trace contextRef="#ctx0" brushRef="#br0" timeOffset="206">7731 19057 8355,'7'7'166,"-4"0"0,6-7 1,2 0-1,2 1 1,2 2-1,2 4-1071,2 0 0,6 3 0,-3 4 1</inkml:trace>
  <inkml:trace contextRef="#ctx0" brushRef="#br0" timeOffset="207">8281 19085 8149,'0'14'95,"-2"-2"1,-4-1-1,-8-1 1,-8 1-1,-5 3 1,-1 3-1,0 3 1,1 1 282,4-1 1,-2 3 0,6-4 0,3-2 0,4-1 0,4-2-1,2 0 1,4 0 0,5-1 0,8-2-254,6-2 0,4-4 0,5 3 0,-1-2 0,2-2 0,-3 1 0,-3 0 0,-3 0-108,-3 1 1,-7-3 0,-5 6 0,-7 1 0,-9-1 0,-4-1-211,0-2 1,-5 4-1,0-6 1,0-1-1,2-1 1,1-2 0,0 0-1,2 0 1,3-2-1394,4-2 1,4-4-1,6-6 1</inkml:trace>
  <inkml:trace contextRef="#ctx0" brushRef="#br0" timeOffset="208">8703 19197 8355,'8'10'354,"-2"-2"0,-1-1 1,0 1-1,-1 3 1,3 3-1,0 3 0,3 2 1,-1 0 145,2 1 0,-3 1 0,0 4 1,0-3-1,-2-1 0,2 0 1,-2-1-1,0-3-657,-3-1 0,0-2 1,1 0-1691,0 0 1,1-12-1,-5-7 985,0-6 0,-6-9 0,-2-2 0</inkml:trace>
  <inkml:trace contextRef="#ctx0" brushRef="#br0" timeOffset="209">8773 18916 10166,'-4'-14'0,"-1"3"0,4 6 0,2 10 0,5 4 77,2 1 1,2 2-1,4-4 1,0 1 0,0-1-1,0-2-1302,0-2 1,0 3 0,0 1 0</inkml:trace>
  <inkml:trace contextRef="#ctx0" brushRef="#br0" timeOffset="210">9126 18705 8570,'0'15'389,"0"6"0,0 5 0,1 6 0,2-1 1,4-1-1,0-2 0,4 0 1974,2 0-2388,1 0 1,0 0 0,0 0-1,0 1 1,-1-1 0,-2 0-1,-4 0 1,1 0 0,-1-1 0,-1-2-1376,-3-2 0,-2-6 0,-1 4 530,0-1 0,-6-4 0,-2 4 0</inkml:trace>
  <inkml:trace contextRef="#ctx0" brushRef="#br0" timeOffset="211">8971 19141 8823,'-8'-6'580,"2"3"1,7-5-1,4 2 1,6 1-1,6 0 1,8-1-1,5 0 1,4-2-558,2 0 1,2 3 0,4-2 0,0-1 0,-1 0 0,-4-1 0,-4-1 0,-5 2 0,-2 2 0,-5 1-1388,0-1-288,-2 5 0,-5-12 0,0 5 0</inkml:trace>
  <inkml:trace contextRef="#ctx0" brushRef="#br0" timeOffset="212">9914 18648 8252,'0'10'132,"0"1"1,0 3 0,0 5 0,2 1 0,1 2 0,3 1 0,2 5 278,3 4 0,1 5 0,3-2 1,-1-1-1,-2 2 0,-1-2 1,-2-1-1,1-5 0,-1-3-504,1 0 0,-7-3 1,1 0-1,-2-1 0,-2-3 1,0 1-1557,0 0 1,0 0 0,0-5 0</inkml:trace>
  <inkml:trace contextRef="#ctx0" brushRef="#br0" timeOffset="216">9858 19014 8733,'-8'-6'684,"-1"5"0,9-4 0,6 3 0,6 2 0,6 0-564,0 0 0,7 5 1,-1 0-1,3-2 1,-1-2-1,-1-2 1,-3-2-1,-2-4 1,-1 0-406,2-4 1,-6 3 0,2-2 0,-4 0 0,-4-3 0,2-1 0,2 0 0,1 0 0,-2 0-524,-2 0 0,1 4 0,-5 2 1,0 1-1,2 0 1019,0 1 0,-5 3 1,3 8-1,-1 4 0,0 4 1,-1 1 10,3 0 0,-6 0 0,4 0 0,-4 0 0,1-2 0,1-1 1,2-1-1,-2 1 0,-1 1-24,-2 2 1,0-4-1,0-1 1,0 2-1,0 2 1,0 1-41,0 0 0,0-5 1,0 0-1,0 2 0,0 2 77,0 1 0,0-5 0,1-1 0,2 0 109,2 0 1,1-5-1,-3 0 1,2-6-334,-2-6 0,-1-4 0,-2-1 0,1 1 0,2 3 0,2 0-382,-2-1 0,0-1 0,0-4 0,2-1 1,0-2-1,0 0 0,1-1 0,2-2 1,3-1 15,1-1 0,-3 7 0,1-2 0,-1 4 0,1 1 0,-1 1 0,0 2 0,1 3 677,-1 2 0,-1 0 0,3 3 0,-2-2 1,2 2-1,2 1 0,1 2-423,0 0 0,0 0 0,0 0 0,0 0 0,0 0 0,-1 2 0,-2 1-877,-2 2 0,1 6 0,4-4 1</inkml:trace>
  <inkml:trace contextRef="#ctx0" brushRef="#br0" timeOffset="220">10731 18860 8441,'-14'9'0,"1"0"249,4 2 0,-2-3 0,5 1 0,0 2 0,-1 2 1,4 1-1,2 2 0,1 1 0,0 2 37,0-2 1,0-2 0,1 0-1,2-1 1,4 0 0,0-2-1,4-2 1,2-4 0,1-1-197,0-1 0,0 1 0,0-5 0,0-2 0,0-1 0,-1-3 0,-2-2-530,-2-3 0,-6-1 0,2-2 0,-2 0 0,0-1 0,2 1 1,-2-1-1,-1-2 0,-2-2-372,0 2 0,0 6 0,0 4 0,0 7 0,1 10 1125,4 5 1,-4 6 0,6-4 0,-1 3 0,3 1 0,5-1 0,4-3 0,2-3 0,0-3 166,1-1 0,2-7 0,-2 1 0,0-2 0,3-2 0,-1-2 0,-1-1 0,0-3 1,-1-2-445,-1-3 0,-1 3 0,-5-1 0,0-2 0,0-1 0,-2-3 0,-1 1 0,-3 0 0,-2 0-603,-2 0 1,-3 0-1,-1 0 1,0-2-1,-1 1 1,-3-1-1,-2 5 1,-2 3-1,-3 5 715,-1 2 1,2 8-1,1 6 1,0 6 0,1 3-1,3 3 1,4 0 0,2 0 426,4-2 0,3-6 1,7 2-1,3-5 1,2-3-1,2-3 1,3-2-1,3-3 1,3-1-1,2-2-569,-2 0 1,-1-5 0,-3-1 0,-2 0 0,-3-2 0,-2 2-1,-3-1 1,-1 3 0,-2-1-1907,0 0 1,-1-1 470,-4 1 0,4-2 0,-6-8 0</inkml:trace>
  <inkml:trace contextRef="#ctx0" brushRef="#br0" timeOffset="221">11590 18311 8545,'0'-14'361,"0"0"0,2 6 0,2 3 0,7 2 0,5 0 0,4-2 1,2 2-1,5 1 1258,4 2-1515,5 7 0,6-4 0,1 6 0,0 2 0,1 0 1,-2 0-1,-4-2 0,-5 2 0,-5 2-95,-6 1 0,-6 2 0,-7 1 0,-4 3 0,-7 2 1,-6 1-1,-7 1 0,-6-1 0,-5 2-78,-6 2 1,3 0-1,-4-2 1,5-4-1,4 0 1,5-4-1,4-1 1,2-2-1,4 0-767,4 0 1,-1 0 0,1 0 0,2 0-260,1 0 0,2 0 0,0 0 0</inkml:trace>
  <inkml:trace contextRef="#ctx0" brushRef="#br0" timeOffset="222">11998 18888 11633,'8'14'0,"-3"0"0,-3 0 0,-2 0 0,-2 0 431,-3 0 0,-1 0 0,-3 0 0,2-1 0,3-2 0,-1-2 0,2 2 0,3 0-4479,5-2 2723,-4-2 0,12-1 0,-6 2 1</inkml:trace>
  <inkml:trace contextRef="#ctx0" brushRef="#br0" timeOffset="234">16223 18367 8355,'-12'-6'0,"1"-4"0,3-2 0,2-2 0,3 6 9,7 3 0,10 5 1,11 5-1,8 4 1,9 4-1,10 2 1,8 3-1,10 2 1,-31-10-1,2 0 1,4 1-1,2 0 1,1 0-1,1-1 1,3 0-1,1 0 1,1-1-1,1 1 1,4 0-1,1 0 0,3 1 1,1 0-1,3 1 1,1-1-1,2 0 1,2 0-1,2 0 1,1 0-1,3-1 1,2 0-1,-24-2 1,1-1-1,0 0 1,4 0-1,0 0 1,0 0-1,4 0 1,0 0-1,1 1 1,1-2-1,0 1 0,1 0 1,2 0-1,0 0 1,1-1-1,1 0 1,1 0-1,0-1 1,1 1-1,2 0 1,-1 0-1,1-1 1,1 1-1,0 0 1,1 0-1,0 1 1,1 0-1,0 0 1,0 0-1,0-1 1,-18 0-1,0-1 0,-1 0 1,1 0-1,0 0 1,1-1-1,-1 1 1,1 0-15,0 0 0,1 0 0,0 0 0,1 0 0,1-1 0,0 0 1,0 1-1,1-1 0,-1 1 0,1 1 0,-1 0 0,0-1 1,0 0-1,-1 0 0,1 1 0,-1-2 0,2 1 0,0-1 0,0 1 1,-1-1-1,0-1 0,0 1 0,0-1 0,0 1 0,0-1 1,1-1-1,-1 1 0,0 0 0,-1-1 0,0 0 0,0 0 0,-1-1 1,0 1-1,-1 0 0,0-1 0,0 1 0,18-1 0,0 0 1,0 0-1,-3 0 0,0-1 0,0 0 0,-2 0 0,0 0 0,-1-1 1,-1 0-1,0-1 0,-2 0 0,-1-1 0,-2 0 0,-1-2-1209,-3 0 0,-1-1 0,0 0 1243,4-1 1,1 0 0,-3-1 0,-11 0 0,-2 0 0,0-1-1,5 0 1,0 1 0,0-2 0,22-5 0,-2-1 0,-6 0-1,-1-2 1,-4-1 0,-1-1 0,-4 0 0,-3-1 0,-2 0-1,-2 0 1,-5-1 0,-1 0 0,-4 0 0,-2-1-253,-4 0 1,-1-1 0,-2-2 0,-3-1-1,20-23 1,-7-2 0,-7 0 0,-10-1-1,-9-3 1,-8-5 0,-10-3 133,-8 0 0,-12-4 1,-20 4-1,14 31 1,-2 1-1,-4-3 1,-2 1-1,-4 0 1,-1 2-1,-4-1 1,-2 0-1,-5 1 1,-1 0-1,-5-1 1,-1 1-1,-4-1 1,-2 1 139,-2 1 1,-2 1 0,-3 2 0,-3 0 0,22 10 0,-1 0-1,-1 1 1,-2 0 0,-1 0 0,0 1 0,-5-1 0,0 1-1,0 1 1,-3-1 0,-1 1 0,0 0 0,-3 1 0,1 0 0,-2 0-1,1 1 1,-1-1 0,0 2 0,-2-1 0,-1 2 0,-1-1-1,0 0 1,-1 1 0,-1-1-2,-1 2 0,-1-1 0,0 1 0,-2 0 1,0 1-1,0 0 0,-1 0 0,0 1 1,0 0-1,20 2 0,-1 1 0,0-1 1,0 1-1,-1 0 0,0 0 0,0 0 1,0 0-1,0 0 0,-1 1 0,1 0 0,-1 0 1,-2-1-1,0 1 0,-1 1 0,0-1 1,-1 1-1,0-1 0,0 1 0,0 0 1,-4 1-1,0-1 0,0 1 0,-1 0 1,0 1-1,0 0 0,-1 0 0,0 1-14,-3 0 0,-1 0 1,0 1-1,0 1 0,-2 1 1,1 0-1,-1 1 0,1 0 1,-1 1-1,0 1 0,0 1 1,0 0-1,0 1 1,-1 0-1,0 0 0,-1 1 1,15-1-1,0 0 0,0 0 1,0 1-1,0 0 0,0 1 1,0-1-1,0 1 1,1 1-1,-1-1 0,0 1 1,1 0-1,-1 0 0,1 1 1,0 0-1,0-1 0,1 1 1,1 0-1,-1 1 1,0 0-1,0-1 0,0 2 1,1-1-1,-1 1 0,1 0 1,-13 3-1,0 1 0,0 0 1,1 1-17,3-1 0,1 1 0,0 0 1,0 0-1,-1 0 0,0 1 1,0 0-1,2 1 0,4-2 1,2 0-1,0 0 0,0 0 1,3 0-1,1 0 0,0 0 1,1 1-1,-14 5 0,0 0 1,3 0-1,8-2 0,1 1 1,1-1-1,6-1 0,0 1 1,3-1-1,-18 11 0,4 0 1,8-1-1,3 2 0,10-3 1,3 2-34,7-2 1,3 1-1,-10 28 1,18-2-1,17 2 1,19 1-1,19-2 1,20 1 0,-18-30-1,4-1 1,7 2-1,3-1 1,6 0-1,3-1-336,3 1 0,3-2 0,6 3 1,2-1-1,-22-8 0,0-1 1,1 0-1,1 1 0,2 0 1,-1 0 348,2 1 0,0-1 0,0 0 0,0 1 0,1-1 0,-2-1 0,20 7 0</inkml:trace>
  <inkml:trace contextRef="#ctx0" brushRef="#br0" timeOffset="236">20645 18466 8355,'10'-7'173,"-1"7"1,2 11-1,3 10 1,3 10 0,2 6-1,0 10 1,0 3 0,1 8-1,0 2 1,1 4 0,-4-2-1,-3 2 1,-5 4 0,-4 4-1,-3 4 1,-2 2 0,0 2-1,-2-2 1,-1-4 0,-2-7-1,0-8 1,1-5-1,-1-9 1,2-7 0,3-10-1,3-8 1,3-4 0,2-4-1,3-2 1,2-7 0,2-6-1,4-7 1,4-5 0,4-7-2306,1-7 1,7-14 0,1-1 0</inkml:trace>
  <inkml:trace contextRef="#ctx0" brushRef="#br0" timeOffset="237">21631 18634 11182,'-8'-26'0,"3"2"0,4 6 0,-1 5 0,-1 8 459,-2 10 1,-7 17 0,-1 9-1,-5 8 1,-4 10 0,-2 6 0,1 7-1,1 5 1,2 5 0,2 0-296,3 2 0,2 2 0,2-5 0,3-9 0,2-5 0,3-9 0,3-3 0,5-6 0,3-3-1258,-1-4 652,6-9 1,-5 2 0,6-6 0,0-2 0,0-3 0,0-4 0,0-4 0,0-1-1284,0-1 1,0-5-1,0-7 1</inkml:trace>
  <inkml:trace contextRef="#ctx0" brushRef="#br0" timeOffset="240">21589 19197 8355,'-13'-18'455,"4"-1"0,3 0 0,7 7 1,4 2-1,6 4 0,6 1 1,8-1-1,6 0 0,8-2 152,7 0 1,1 3 0,8-2 0,4 0 0,2 3 0,3-1 0,-3 0-1,-3 2 1,-8 2 0,-4 1-1109,-4 0 1,-6 4 0,-5 1 0,-6 0 0,-6-1 0,-5 3 0,-5 0 0,-4 4 0,-3 2-271,-2 1 0,-13 0 0,-9 2 1,-11 1-1,-10 2 0,-6-1 0,-4 1 1,0-2-1,1-3 0,5-3 984,3 0 0,7-3 1,1 0-1,3 0 1,5 0-1,4 3 1,4 1-1,3 2 1,3 2 555,4 3 1,4-4 0,7 5-1,4-1 1,6 2 0,6-1 0,8 0-1,7-3 1,4-1 0,3 0-915,3 2 0,-4-3 0,4 0 0,-8-5 0,-4-3 0,-3 0 0,-4-1 0,-4-3 0,-4 0 0,0 0-3017,-1 2 1,0 0 2553,0-5 0,6-7 0,2 0 0</inkml:trace>
  <inkml:trace contextRef="#ctx0" brushRef="#br0" timeOffset="243">21096 18986 8355,'-105'-19'84,"56"12"1,1-1-1,-2-5 1,0-1-1,2 5 1,0 3-1,6 2 1,0 1-1,-33 2 1,11 1-1,9 0 1,14 0-1,15 0 1,11-2-1,12-1 1,17-3-1,21 0 1,23-2-1,17 2 1,-31 2-1,3 1 1,3 1-1,1 1 1,6 1-1,1 0 1,1 2-1,2 1 1,2 1-1,-1 1 1,-1 1-1,0 1 1,0 0-1,0 1 1,-2 1-1,0 0 1,-2 0-1,0 2 1,-4-1-1,-1 2 1,-4 0 0,-2 2-1,-6 0 1,-2 1-1,26 16 1,-14-1-1,-11 2 1,-11 1-1,-9 2 1,-11-4-1,-13-1 25,-12-2 0,-22-2 0,-13-1 0,-10-3 0,-9-1 0,-2-4 0,-4-2 0,2-2 1,3-2-1,8-3 80,4-2 1,10 5-1,3-3 1,5 1-1,6 0 1,10 2-1,8 0 1,9 0-1,3-1 1,6 1-196,8 1 0,9 2 0,16 0 0,6 0 0,5 2 0,4 1 0,-1 4 0,-2 0 0,-6 3 0,-4-1-189,-9 1 0,-4-7 1,-9 2-1,-4-4 0,-4-1 1,-3 2-1,-4 1 0,-3 2 1,-6-2-1720,-6-1 0,0-2 1,-7 0 1343,-1 0 0,-7 0 0,-4 0 1</inkml:trace>
  <inkml:trace contextRef="#ctx0" brushRef="#br0" timeOffset="245">24067 18789 8355,'-6'-26'-110,"0"2"1,-5-7 0,1 7 0,-1 10 0,-1 8-1,-2 6 1,0 5 623,0 4 1,0 10 0,0 4-1,-1 6 1,1 2 0,0 3 0,0 4-1,2 2 1,1 3 0,1-3-123,-1 1 1,-1 3 0,-2 1-1,0-1 1,-2 3 0,-1 0 0,-2 3-1,2-3 1,1-2 0,2-4-689,0-1 1,6-5-1,2-1 1,1-3 0,1-1-1,0-5 1,3-3 0,1-5-1,1-3 1,4-4-1708,5-6 0,-3-2 0,3-4 1511,1-2 0,1-10 0,2-8 1</inkml:trace>
  <inkml:trace contextRef="#ctx0" brushRef="#br0" timeOffset="246">23743 19240 11740,'7'-14'0,"2"-1"0,5 1 0,6 0 0,9 0 0,7 0 0,6 0 0,5 0 541,4 0 0,6 1 1,2 2-1,4 4 0,-1 0 1,1 3-1,-4-1 0,-2 0 1,-6 2-1012,-4 2 0,-9 1 0,-7 1 0,-6 2 0,-8 4 0,-6 0-1545,-6 4 1,-10 8-1,-2 3 1</inkml:trace>
  <inkml:trace contextRef="#ctx0" brushRef="#br0" timeOffset="247">24053 19352 8744,'-58'17'0,"7"-3"706,5-1 0,12-5 1,6 1-1,7 1 1,7-1-1,5 0 1,6 2-1,7 2-604,11 1 0,6-5 0,12-1 0,5 0 0,4 0 0,3 3 0,4 0 0,-1 0 0,3-2 0,-5 2-2325,-2 1 1,2-2 913,-9-1 0,4-6 0,1 4 0</inkml:trace>
  <inkml:trace contextRef="#ctx0" brushRef="#br0" timeOffset="252">24912 19408 11327,'0'15'0,"-1"-1"0,-2 0 395,-2 0 1,0 0-1,4-2 1,-3-1-1,0-1 1,-1-1-271,-1-1 0,3 3 0,-5-5 0,3 0-250,7 1 0,4-4 0,8-6 1,0-4-1,2 0 0,1-6 1,3-3-1,1-4 0,1-3 46,0-7 1,-4-5 0,6-8-1,-1-3 1,1-2 0,-1-4 0,2-4-1,2-3 1,1-2 0,0-2 50,0-3 0,-4 4 0,-1 4 0,1 8 0,-2 9 0,-5 7 0,-5 7 0,-2 7 0,-1 4 0,-1 2 114,-3 0 0,2 6 0,3 5 0,2 6 0,2 8 0,1 5 60,-1 3 0,-2 1 0,-1-3 0,-3 3 0,-2 2 0,-3 3 0,-1 2 0,-4 1 0,-4 0 0,-6 0-177,-6 1 1,-7-1-1,2-2 1,-5-1-1,-4-3 1,-1 0-1,4-2 1,2 1-1,5-4 51,2-1 0,1-2 1,7 0-1,1 0 0,3 0 1,2 0-1,2 0 1,3 0-277,1 0 127,6 0 0,0 5 0,5 0 0,-1-2 1,1 0-1,0 2 0,0 4 0,-2 4 1,2 1-1,1 2 224,3 3 1,-1-4-1,1 6 1,1-2-1,1 1 1,-1 2-1,-1 2 1,-2-2-1,-2-4 266,0-2 1,-5-3 0,-1-4 0,-4-4 0,-1-3 0,-1-2 0,-4-2-1,-6-2 1,-4-6-127,-4-2 0,-8-2 0,1-2 0,-7-2 0,-3-6 1,-3-1-1,-2-1 0,-1-1 0,-2-4 0,-2-2-393,0-1 0,3-5 1,6 1-1,-1-1 0,2 0 1,3 3-1,5 2 1,5 3-1,4 1-482,3 2 0,10 6 1,6 4-1,8 4 0,6 4-4192,5 6 3928,3 2 0,12-4 0,2-2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29T15:47:07.176"/>
    </inkml:context>
    <inkml:brush xml:id="br0">
      <inkml:brushProperty name="height" value="0.053" units="cm"/>
      <inkml:brushProperty name="color" value="#FF0000"/>
    </inkml:brush>
  </inkml:definitions>
  <inkml:trace contextRef="#ctx0" brushRef="#br0">6591 4349 8355,'-28'0'73,"1"-6"1,3-2 0,6-1 0,2 1 0,2 1 0,0 4 0,3 2 0,6 1 0,10 0 0,6 0 0,5 1 0,2 4 0,7 4 0,5 4 0,4 1 0,2 0 0,4 2 0,0 1 0,4 3 0,3 1 0,6-1 0,7-3 0,5-1 0,6-2 0,5-2 135,-34-7 0,1 0 0,-1 0 1,0 1-146,3-4 0,0 0 1,5 1-1,1-1 1,2-2-1,-1 0 0,2 0 1,0 0-1,1 0 1,0 0-1,-1-1 0,1 0 1,0 0-1,0-1 1,0 0-1,1 0 1,-2 0-1,0 0 0,0 2 1,0-1-1,-2 0 1,1 0-1,-1 0 0,0-1-50,-1 0 0,0 0 0,0-2 0,0 1 0,-1 1 1,0 0-1,0-3 0,0 0 0,-2-1 0,0 0 0,-1-1 1,0 0-1,-2 0 0,0 0 0,2-1 0,-1 0 1,-2 0-1,1-1 0,-2-1 0,0-1-4,-4 1 1,0-2 0,33-11-1,-5-5 1,-4 1 0,-5 2-1,-8 2 1,-6-1 0,-7 1 0,-4-1-1,-5-1 24,-4-1 1,1-2-1,-8 0 1,-3-1 0,-3 1-1,-2-1 1,-1-3-1,-3-2 1,-5-1 0,-5 1-170,-4 3 0,-5 0 1,-3-1-1,-5-2 0,-5-1 1,-7-1-1,-5 2 0,-4-2 1,-1 0 31,-2-3 0,-5 0 0,-6-2 0,-4 1 0,-5-4 0,32 22 0,-1 2 0,-1-1 1,0 1-1,-1 2 0,0 0 0,-1 0 0,0 2 69,-1 0 0,0 0 0,-4 1 0,-1 1 0,-2-1 0,-1 1 0,-2 1 0,-1 0 0,-1 0 0,0 1 0,0 1 1,-1 0-1,1 0 0,0 2 0,0 0 0,1 0 0,-1 2 0,0 0 0,-2 2 0,0-1 19,-3 1 1,0 1 0,2 2 0,-1 1 0,-4-2 0,-1 1 0,1 1 0,-1 1 0,-1 0 0,-2 1-1,-1 2 1,-1 0 0,-2 3 0,1 1 0,0 2 0,0 1 0,2 0 0,0 2 0,-1 0 0,0 2-380,-3 1 1,1 1 0,4 0-1,1 0 422,-2 2 0,1 1 0,6-2 0,0 1 0,-3 1 0,0 2 0,4 1 0,2 2 0,4-1 1,2 2-1,2 1 0,2 1 0,4 0 0,1-1 0,3 0 0,3 0 0,-25 23-32,9-1 1,7 2-1,6 6 1,8 1-1,8 1 1,6 1-1,4 2 1,7-3-1,6-5-166,7-6 0,8-3 236,6-2 0,6-1 1,6-4-1,9-4 1,8-3-1,11-4 1,8-2-1,-32-15 1,0-1-1,2-1 1,1-2-3,1 1 1,1-2-1,1-2 1,0-1 0,2 1-1,1 1 1,0-2 0,-1-1-1,0 0 1,0-1 0,-1-1-1,1 0 1,-3 0 0,-1-2-1,-2 1 1,-1 0 0,34-3 199,-3 3-264,-8-5 0,4 11 0,-7-3 0,-2 1 0,-1 1 0,-2-2 0</inkml:trace>
  <inkml:trace contextRef="#ctx0" brushRef="#br0" timeOffset="9">2507 6291 8355,'0'-14'115,"0"0"0,1 5 0,4 1 0,4 2 1,4 2-1,1 1 0,0 0 0,0-1 0,0 0 1,2 3-1,1 1 0,2 0 0,0 0 0,1 1 1,3 3-1,4 0 0,3 1 0,1 0 0,3-1 1,2-1-1,4-1 0,2 0 0,5 1 0,4 1 1,6 0-1,4-3 0,3-1 0,2 0 1912,-1 0-2013,1 0 1,5-1 0,-1-3 0,-1-2-1,0 0 1,-1 0 0,3 1 0,-2 0 0,-4 1-1,0-1-47,-1-1 0,-5 2 1,2-3-1,-1-1 1,-2 0-1,-1-1 1,-3-1-1,-3 1 1,-2-1-1,-1 1 60,-2 0 0,-2 4 0,-2-4 0,0-2 0,-1-2 0,-1-1 0,0 0 0,-1 0 0,-3 0 0,-4 0 22,-3 0 0,2 0 1,-9 0-1,0 0 1,-3-2-1,-4-1 0,-1-2 1,-1 2-1,-2 1 1,-3 2-47,-2 0 0,3-5 0,-4-1 1,-2-1-1,-1 0 0,-2-1 0,0-3 1,-2 0-1,-3-2 0,-6 2-48,-6 0 1,2-5 0,-6 7 0,1-4 0,-2-1 0,-2 0-1,-1 0 1,-3 0-37,-3 0 1,-7 4 0,2 1 0,-3-2 0,-6-2 0,-4-1-1,-4 0 1,-3 0 0,-5-1 0,-6 3 29,-7 2 0,0-1 1,35 15-1,-1 0 1,-1 0-1,0 0 0,0-1 1,-1 1-1,0 1 1,-2 1-1,1 0 1,-1 1-1,-1-1 0,1 1 1,-1 1-1,0 0 1,0 0-1,0 1-5,-2 0 1,0 1 0,2 1 0,0 1 48,-2-3 1,1 1 0,5 2-1,0 0 1,-5 0 0,0 0-1,1 1 1,1 0 0,1 1 0,0 0-1,-1 0 1,0 0 0,1 1-1,0 0 1,-1 0 0,0 1-6,0 0 0,1 1 0,1 2 0,1 0 0,-3 0 0,0 0 0,2 1 0,0 2 0,1 0 1,0 1-1,0 1 0,-1 0 0,2 1 0,-1 0 0,1 2 0,0 1 0,2 0 0,0 2 0,-34 18 17,3 2 0,0-3 1,11 4-1,3 3 1,4 0-1,4 2 1,6 1-1,5 0 0,6 3 1,5 2-16,6 2 1,5 2-1,5 4 1,4 0 0,5-1-1,7-2 1,5-3 0,7-1-1,3-4 1,3-1 232,1-2 1,9-1 0,2-2 0,4-3 0,3-3 0,3-5 0,4-3 0,6-2-5,4-1 1,-2-1-1,7-7 1,0-2-1,-1-2 1,0-6-1,-3-2 1,-1-2-1,-1 0 1,-3-2-173,-2-2 1,-3 1-1,0-7 1,-6-1 0,-2-1-1,-3-1 1,-3 2 0,-6 2-1,-2-1 1,-3 3 0,-4 0-1,-4 3-735,-3-1 0,-7 0 0,0 5 0,2 0 0,2 2 1,-1 3-879,-2 4 0,2 3 0,-4 3 0</inkml:trace>
  <inkml:trace contextRef="#ctx0" brushRef="#br0" timeOffset="11">11168 5559 8355,'-10'0'147,"1"0"1,-1 2 0,1 1 231,0 2 1,4-1 0,-3-2 0,0 1 0,2 3-1,0 2 1,4 2 0,4-1 0,4-1 0,2-2 0,4-3-1,6-1 1,7-2 0,6-3 0,5-4 0,3-5-1,3-2 1,7-5 0,4 0 0,5-3 0,3 2 0,3-2-1,2 2 1,-1-2 0,3 2 2626,1-1-3029,1 2 0,0 5 0,1 0 0,-4 0 0,-4 0 0,-7 0 0,-1 0 0,-4 2 0,0 1 0,-8 1 0,0-1 0,-4-1-47,1-2 1,-8 1-1,-1 2 1,-1 3-1,-5 1 1,-5 0 0,-4 1-1,-2 3 1,0 1-1787,0 2 1,-5 0-1,-1 2-419,-2 3 1,-7 2 0,-7 7 0</inkml:trace>
  <inkml:trace contextRef="#ctx0" brushRef="#br0" timeOffset="18">13562 5278 8355,'4'-14'154,"1"0"1,-2 0 0,-1 0 0,-1 1 0,2 2 0,2 2 0,-2-2 0,-1-2 0,-4 1 0,-1 1 0,-3 3 0,-2 0 0,-3 2 0,-1 0 0,-3 4 0,0 7 0,-4 9 0,-4 8 0,-4 6 0,-1 5 0,0 3 0,1 0 0,4-3 0,4-4 0,5-2 0,4-4 0,6-4 141,2-3 1,2-2-1,2-2 1,2-2 0,6-4-1,2-1 1,4-1-1,1-1 1,3-1 0,2-4-299,3-2 0,0-4 0,0-5 1,-3 2-1,-1 2 0,-4-2 1,-3-1-1,-3-2 0,-3-1 1,-2 1-340,-3 0 0,-1 5 1,-2 0-1,0-2 1,-2 0-132,-3 1-319,-2 4 503,-1 6 1,2-6 0,6-4 434,0-2 1,0 2-1,-2 1 1,-1-2-276,-2-1 1,-4 2 0,2 2 0,0 2 0,-4 3 0,0 3 0,0 3-1012,1 2 0,7 6 1256,-1-2 0,8-3 1,6-1-1,1-5 1,0-3-1,-2-3 0,2 0 258,1-1 1,3-2-1,-1 4 1,1 2-1,2 1 1,4 2-1,-1 0 1,2 0 0,-2 2-1,2 1-203,0 2 1,-5 6 0,2-2 0,-3 4-1,-2-1 1,0-1 0,-1-1 0,-3-1 0,0 0-293,1 1 1,-3-7 0,-1 3-31,0 0 1,-3-6 0,-4 0 0,-1-6 0,-2-3 0,-2-1-1,2-1 141,1-1 0,2 6 0,2 4 315,3 5 0,-2 7 0,6-6 1,1 1-1,-1 0-103,0-1 0,-1-1-277,1-7 1,4 1-1,-4-7 1,2-1 0,0-1-1,-1-2 1,1 0-20,1 0 1,2-2 0,0-1 0,0-2 0,0 2-1,2 1 1,3 2 0,3 2 179,0 2 0,-2 4 0,-6 6 1,0 1-1,0 4 0,-1 5 1,-2 2-1,-2 4 0,1 1 1,-1 2-107,0-2 0,-4-2 0,4 0 0,1-1 0,-1-2 0,1-2 0,-1-4-36,-1 0 0,4-4 0,-2 2 0,2-2 0,2-4 0,0-1 0,0-3 0,1 0 48,-1-1 0,0-4 1,0 4-1,1-3 1,3-1-1,0-3 1,1-5-1,2-1 1,0-2-181,1 0 1,-1-1 0,-7-4 0,0 2 0,0 3 0,-2 2 0,-2 3 0,-5 1 0,-5 4 220,-5 2 1,-5 6 0,-7 10 0,-3 8-1,0 8 1,-1 4 0,6 3 0,2-1 358,4 0 0,6-6 0,-2-3 1,3-4-1,2-1 0,2 0 1,4-1-1,7-4 0,4-4 1,2-4-597,1-1 1,-3 0-1,7 0 1,-1 0 0,-1 0-1,-3 0 1,-4 0 0,0 0-1,-1 0-2220,0 0 1,0 7 0,0 1 0</inkml:trace>
  <inkml:trace contextRef="#ctx0" brushRef="#br0" timeOffset="21">15744 4799 8355,'2'-14'0,"3"0"0,-4 5 172,4-1 1,-4 6 0,-2-4 0,-4 0 0,-4 2-1,-4 0 1,-2 2 0,-3 3 0,-2 2 0,0 4-1,-2 5 1,2 2 0,-1 4 0,4 1 0,1 2-1,4-2 1,1-2 0,3 0 0,2-1 0,3 0-1,1 0 1,4 0 0,1 0 0,3 0 0,2-1 84,3-4 1,1 3 0,2-4 0,-1 2 0,-2-1 0,-2 0 0,1 1-1,-1-2 1,-1-1-153,-2 1 1,-1 2-1,-7 4 1,-2-2-1,-7-1 1,-5-1 0,-3-1-1,0 0 1,1-1-480,-1-2 0,-5-1 0,6-5 0,-1 0 1,0-2-1,0-2 0,2-6 0,1-2 1,2-2-414,0 0 1,5 0-1,1 0 1,2 0-1,3-1 1,3 3-1,4 1 451,6 2 1,2-1 0,2-4 0</inkml:trace>
  <inkml:trace contextRef="#ctx0" brushRef="#br0" timeOffset="22">15758 4630 11381,'0'15'457,"0"-1"1,5 6-1,0 3 1,0 4 0,1 3-1,2 1 1,1 2-1,0-2 1,2 0-428,2 2 0,-4-8 1,1 3-1,1-3 0,0-1 1,0-2-1,-4-2 1,1-3-1,-2-1 0,1-2-1614,-4 0 0,-2 0 0,-1 0 1,-1 0 649,-4 0 1,-9 0 0,-8 0 0</inkml:trace>
  <inkml:trace contextRef="#ctx0" brushRef="#br0" timeOffset="25">15730 5025 13101,'10'-5'0,"1"-1"0,3-1 0,5 0 254,2-1 0,8-2 0,3-4 0,1 0 1,0 2-1,0 1 0,-2 1 0,-1-1 0,-2 0 1,-1 0-657,-4 2 1,-2 6 0,-7-3 0,0 1 0,0 0-126,0 2 0,-6 3 0,-5 3 0,-5 4 0,-4 0 831,-2 4 1,0 2 0,-2 2 0,0 3-1,-1 2 1,0 0 0,0 2 0,3-1-1,2 0 1,3 0-60,1-1 1,2-6-1,0-4 1,2-1-1,3-1 1,4-4-1,5-2-578,5-2 0,-3-6 56,2-4 1,3-7-1,-4-2 1,-3 2 0,-3 2-1,0 1 1,0-1-1,0 0 138,-2-4 1,-1 3 0,3-1 0,-3 5 0,0 4 0,-1 3 0,3 7 2061,-2 6-1933,4 4 0,-9 2 1,7 0-1,1-1 1,1-4-1,4-4 1,1-4-1,2-1 1,-2 0-1638,-1 0 0,2-6 0,0-3 876,-6-4 0,2-1 0,-6 0 0</inkml:trace>
  <inkml:trace contextRef="#ctx0" brushRef="#br0" timeOffset="27">16533 4560 7936,'0'-22'354,"0"3"0,0 8 0,0 10 0,0 12 0,0 8 302,0 6 1,5 3-1,1 3 1,0 3-1,2 2 1,-2 2-1,2 0 1,-2-3-1,2 0 1,2-5-638,5-5 1,-1-5 0,5-6 0,-2 0 0,1-1 0,2-4-1,2-4 1,1-4 0,1-1-182,-1 0 0,-1-1 0,2-4 0,-4-4 0,-1-4 0,0-1 0,-4 0 0,-2-2 0,-6-1-198,0-2 1,-3 1-1,-4 3 1,-1 3-1,-4 4 1,-4 8-1,-4 10 1,-1 7 603,0 6 1,6-1 0,4 0 0,2 0 0,4-2-1,2 1 1,7-4 0,6-2-272,7-1 0,3-6 0,1-3 0,0-3 0,-2-2 0,-1 0 0,-3 0 0,-1 0 0,-7-2-5955,-8-3 5453,-7 4 1,-20-12-1,-1 5 1</inkml:trace>
  <inkml:trace contextRef="#ctx0" brushRef="#br0" timeOffset="28">16575 4799 12812,'-36'-12'0,"5"2"0,6 6 0,6 2 0,4 2 0,2 2 0,5 1 296,8 2 0,8-1 0,11-4 0,6 0 0,6 0 0,8 0 0,5 0 1,5-1-1,1-4-2732,3-4 0,-5-4 0,1-1 1</inkml:trace>
  <inkml:trace contextRef="#ctx0" brushRef="#br0" timeOffset="29">17617 4743 7550,'10'0'3487,"-1"2"-2726,2 2 0,-5-1 0,-1 7 0,-3 1 0,-2 1 0,1 4 0,2 1 0,2 3 0,-2 1 232,-1-1 0,-2 4-1183,0-6 0,0 1 1,0-5-1,0 0 0,0 0 1,1 0-1640,4 0 1,-2-7 0,5-7 0,-2-8 406,-3-5 0,-1-7 0,-2-2 1</inkml:trace>
  <inkml:trace contextRef="#ctx0" brushRef="#br0" timeOffset="31">17660 4490 8810,'0'-14'844,"0"4"0,1 2 1,4 2-1,4 5-1202,4 4 1,1 0-1,0 6 1,0 2 0,0 2-1,0 1 1,0 1-1,0 3 1,2-1 0,1-3 397,2-3 0,0-2 0,-5 5 1,0 0-1,0 0 0,-1 1 0,-2 0 1,-4 2 665,0 2 1,-3 1-1,-4-1 1,0 3-1,0 2 1,0-3-1,0 1 1,0-1-1,0-1 1,2-3-449,3-1 1,-4-7 0,5-1-1,1-2 1,2-3 0,4-3-457,1-4 0,0-4 0,0-6 0,0-2 0,0-1 0,0-3 0,2-2 0,1-2 0,2 4 0,-2 4 3,-1 5 0,-2 8 0,0 0 1,-2 6-1,-1 7 0,-3 4 0,0 3 300,0 2 0,-2 1 0,6-4 1,6-1-1,0-2 0,4-2 0,0-3 1,3-4-1,2-2 0,1-2-2487,0 0 1,-6 0-1,-2 0 1</inkml:trace>
  <inkml:trace contextRef="#ctx0" brushRef="#br0" timeOffset="34">19082 4659 8355,'8'14'0,"-3"0"0,-4 6 0,-1 5 0,0 6 329,0 7 0,0 4 0,0 2 0,0 0 0,0-4 0,2-1 0,1-4 0,1-5 0,0-7 0,-3-3 0,1-2 0,1-3 0,2-4 0,-2-6 0,-2-10 0,-1-6 0,0-4 0,0-3 0,0-2 0,0-3 0,0-6-621,0-2 0,0-10 0,-1-1 0,-2-8 0,-2-6 0,2-3 0,1-1 0,4 5 0,1 10 0,3 9 454,2 8 0,-3 9 0,4 2 1,4 6-1,2 6 0,6 4 0,0 2 1,4 2-1,1 4 0,-1 0 122,-2 4 1,-6 7-1,2 0 1,-5 1-1,-5 0 1,-4 1 0,-3 1-1,-4 0 1,-3 0-1,-4 1-719,-3 0 0,-9-5 0,-1 2 0,0-4 0,2-1 0,1-1 0,1-4 0,0-4-1465,3-4 1,7-7 0,2-2 0</inkml:trace>
  <inkml:trace contextRef="#ctx0" brushRef="#br0" timeOffset="35">19420 4616 8622,'34'0'363,"-5"0"0,-8 0 1,-6 2-1,-3 3 0,-3 4 1,-4 4-1,-5 2 1,-5 4-1,-4 4 124,-3 4 1,-3 1 0,1 0 0,2-1 0,1-4 0,3-4 0,2-3 0,3-2-1,3 0-214,4 0 1,6-6-1,7-4 1,3-4-1,1-4 1,1-7 0,0-5-1,1-3-451,-1 2 0,3-3 1,-6 0-1,-4-1 1,-4-1-1,-6 2 1,-3-2-1,-2 0 1,-2-1-1,-3-1-1052,-4 1 0,-4 6 0,-1-2 0,0 3 0,0 4 1,0 2 333,0 6 1,6 2 0,2 2 0</inkml:trace>
  <inkml:trace contextRef="#ctx0" brushRef="#br0" timeOffset="37">19871 4518 8355,'26'-5'0,"-2"-1"636,-6-2 0,-2 5 1,-3-3-1,-6 1 1,-7 2-1,-9 6-92,-8 10 0,-5 1 0,-5 4 0,2-2 0,3-2 1,2 0-1,3 0 0,3 0-488,4 0 0,-1-4 0,8-1 1,5 1-1,4-1 0,4-1 0,-1 0 1,3-2 50,6 0 0,-3 5 0,4-3 0,-3 1 1,-2 1-1,-2 1 0,-2 1-202,-6 2 1,-4 0 0,-6 0 0,-6 0 0,-7 0 0,-1 0 0,-2-1 0,0-2 0,-2-3-1840,2-2 1,2-1 0,7-8 596,4-7 1,3-5 0,6-14 0</inkml:trace>
  <inkml:trace contextRef="#ctx0" brushRef="#br0" timeOffset="39">20152 4504 8355,'46'-10'625,"-6"3"53,-4 0 1,-9 3 0,-8 4 0,-7 0-1,-7 1 1,-11 4 0,-12 6-326,-10 6 1,-1-1 0,-7 4 0,0-1-1,1 0 1,2-2 0,7-2 0,4-1 0,5 1-295,2-1 0,3-2 0,9-1 0,0-2 1,4 1-1,9-1 0,5-1 0,6-2-129,1-3 1,-4 4-1,4-3 1,0 1-1,-1 0 1,-1-1-1,-5 1 180,-4 1 0,-4-2 0,-9 3 0,-3 1 0,-4 0 0,-5 1 0,-3 1 0,-4-1 1,1 0-809,0-1 1,1 0 0,5-5 0,1 0-1646,4-4 1,3-12 0,6-9 0</inkml:trace>
  <inkml:trace contextRef="#ctx0" brushRef="#br0" timeOffset="41">20504 4560 9353,'10'5'1016,"-1"-1"0,-1 7 0,3-3 1,-3 2-1,-2-1 0,-3 2 0,-1 1-584,-2 3 1,0 3-1,-2 1 1,-1-2-1,-3 0 1,-1 1-1,1 0 1,3 0 0,0-3-1682,-2-1 0,4 0 921,-4 0 1,3-7 0,2-7 0,0-8 0,0-5 0,0-1 0,0-1 0,0-4 0,0-6-238,0-6 1,2-1-1,1-5 1,3-2-1,1-2 1,0-3-1,0-1 1,1-2 58,-1 2 0,1 7 1,2 5-1,-6 4 1,-2 2-1,-2 4 0,0 4 1,0 3-1,0 2 898,0 0 0,0 5 0,0-1 1,0-1-1,1-1 852,4-2 1,-2 0 0,5 0-1407,-2-1 1,-1 14 0,-5 6 0,-2 6 0,-1 4 0,-1 2 0,1 2 0,1-2-970,2-1 1,6-2-1,2 0 1</inkml:trace>
  <inkml:trace contextRef="#ctx0" brushRef="#br0" timeOffset="43">20800 4039 8355,'0'22'504,"0"-3"0,0 4 1,-1 6-1,-3 7 0,0 4 1,1 2-1,1 1 1,4-3-1,1-1 0,3-3-212,2-1 1,-4-4 0,6-6 0,1-3 0,1-2 0,2-2 0,1-4 0,-1-3-323,0-2 1,0-6 0,0 0 0,1-6 0,3-6 0,0-4 0,1-1 0,0 0 26,0 0 1,0 5 0,-4 1 0,2 1 0,2 4 0,-3 3 0,-4 5 0,-4 4 0,-2 4 170,-2 1 0,-3 0 0,-2 0 1,-4 0-1,-4 0 0,-4 0 0,-1 0 1,0 1-452,0-1 1,-2-7 0,-1-2 0,-2-3 0,2-2 0,1-2 0,2-1 0,0-5-1929,0-4 0,0-6 0,0-10 0</inkml:trace>
  <inkml:trace contextRef="#ctx0" brushRef="#br0" timeOffset="45">21194 3927 8355,'8'1'813,"-3"4"0,-4 6 1,1 6-1,1 8 1,2 6-1,-2 9-409,-1 5 1,-7 6 0,0 9 0,2 1 0,1-3 0,2-5 0,0-6 0,4-5 0,3-4-477,8-6 1,8-3 0,2-6-1,5-4 1,6-5 0,1-5 0,6-4-1,-1-3 1,3-4-264,-1-3 0,-5-4 1,-3-8-1,-3-4 0,-6-1 1,-7-1-1,-6 0 0,-3-1 1,-3-1-1,-2 0 199,-3 2 1,-3 4 0,-5 8 0,-4 3-1,-3 3 1,-3 8 0,1 8 737,0 7 0,5 2 1,1-3-1,2 2 0,3-2 1,1-1-1,2-2 0,2 0 1,2 0-1023,6 0 0,2-5 1,1 1-1,-2-1 1,-2 1-1,2-1 1,2 0-1,-1 1 0,-1-2-5497,-2-2 5433,-5 5 0,-4-3 0,-8 6 0</inkml:trace>
  <inkml:trace contextRef="#ctx0" brushRef="#br0" timeOffset="47">22912 3856 8762,'-14'-4'289,"0"-1"1,-1 0-1,-4 5 1,-5 2-1,-4 4 1,-5 8-1,-4 7 1,-2 2-1,1 0 1,5 2-1,5 0 57,5-1 1,4-2-1,10-5 1,4 2 0,3-2-1,4-1 1,3-2 0,4 0-1,5 0 1,5 0-133,4 0 0,4 5 0,1 0 0,-1-1 0,-2 1 1,-3 0-1,-2 0 0,-4-1-171,-6 1 1,-3 5 0,-7-4-1,-2 0 1,-4 2 0,-8-2 0,-8 1-1,-5-4 1,1-1 0,1-4-471,1-2 1,5-4-1,-2-6 1,0 0-1,6-2 1,2-4 0,5-8-1,2-8-1677,3-5 0,8-7 0,2-2 0</inkml:trace>
  <inkml:trace contextRef="#ctx0" brushRef="#br0" timeOffset="48">22969 3645 9075,'8'14'727,"-1"7"0,-3 2 0,2 4 0,0 2 0,0 6 0,-1 7 1,0 5-1,-1 1-368,0-1 1,-3-6 0,1 6 0,1-3 0,2-4 0,-2-1-1,-2-3 1,-1-1 0,0-4 0,0-1-1064,0-2 0,5-6 0,0-3 0,-2-4 0,-3-1 1,-3 0-1,-4-1-1254,0-4 1,-3-2 0,-4-7 0</inkml:trace>
  <inkml:trace contextRef="#ctx0" brushRef="#br0" timeOffset="50">22983 4096 9243,'14'0'363,"0"0"0,0 0 0,2 0 0,3 0 0,6-2 0,4-1 0,4-2 247,-2 2 0,-1 2 0,-2 1 0,-1-2 0,-4-1 0,-4-2 0,-3 2 0,-4 3-740,-2 5 0,-6 3 0,-10 7 1,-6 4-1,-7 3 0,-1 1 0,-2 1 1,1-1-1,1 1 0,4-2 89,5-2 1,0-1 0,7-5-1,2-2 1,5-2 107,7-6 0,-1-2 0,4-4 0,2-2 0,1-4 0,0-2 0,-2 1 0,0-2 0,0-3 0,0-3-2,0-2 1,-2 5-1,-1 6 1,-3 0-1,0 2 1,-2 1-1,2 5-191,0 4 0,1 5 0,5-3 0,1 0 0,-1 2 0,1-2 0,4 1 0,5-6 0,2-4-1933,2-6 0,5-4 0,0-2 1247,-2-4 0,-1-3 0,-2-6 1</inkml:trace>
  <inkml:trace contextRef="#ctx0" brushRef="#br0" timeOffset="53">23772 3673 8355,'0'-40'817,"0"2"1,0 10 0,0 14 0,0 12 0,0 16-300,0 10 1,0 12 0,0 5 0,0 5-1,0 3 1,0-1 0,1-1 0,4 0-1,4-1 1,4-6-496,1-5 1,1-6 0,3 0 0,2-3 0,2-2 0,3-6 0,0-4 0,0-4 0,-3-5 0,0-4-299,0-1 1,1-1-1,4-4 1,-2-6-1,-3-6 1,0-7 0,-2-2-1,0-3 1,-2 1-1,-4 0-129,-5 0 1,2 6-1,-8 5 1,-4 6-1,-9 8 1,-7 8-1,-5 10-141,0 12 853,-4 1 1,15 6 0,-2-6 0,5 1 0,5-1 0,3-2 0,6-1-1,7-3 1,6-1 0,3-6-296,3-4 1,1 0 0,2-6-1,-1-2 1,-4-1 0,-4-2-1,-5-2-4653,-4-3 3908,-17 4-226,-8-12 0,-26-1 0,-3-8 0</inkml:trace>
  <inkml:trace contextRef="#ctx0" brushRef="#br0" timeOffset="54">22828 4039 8355,'-50'10'838,"3"-1"0,9-4 0,7 4 1,6 2-1,9 0 0,10 0 0,16-3-585,15-2 1,9-1 0,24-8 0,11-5 0,-29 1 0,1 0 0,5-2 0,2 1 0,2-2 0,2 1 0,1-1 0,2-1 0,0 1 0,1-1 0,-1-2 0,1 1-1000,-2-2 1,0 1 0,-1 1 0,-1 1 0,-3-1 0,-1 2-602,-1 0 0,0-1 1,-2-1-1,0-1 0,40-9 1</inkml:trace>
  <inkml:trace contextRef="#ctx0" brushRef="#br0" timeOffset="56">25067 3589 8949,'14'6'697,"-8"-4"1,-6 2 0,-7-2 0,-6-2 0,-3 0 0,-2 0-1,-6 0-631,-2 0 0,-7 6 1,0 4-1,2 4 1,1 3-1,3 2 1,5-2-1,7-1 1,5-2-1,3 0-32,-1 0 1,5 0-1,-1 0 1,8-2 0,7-1-1,4-3 1,6-2-1,0-1 1,4 0 165,2 0 1,-3 1 0,-1-3 0,2 3 0,0 2 0,-1 1 0,-7 1 0,-5-1-1,-4 2-88,-2 2-147,-1 1 1,-5 0-1,-2 0 1,-2 0-1,-6 0 1,-2 0-1,-2 0 1,-2-1-1,-1-2-738,-2-2 1,0-6-1,5 3 1,0-1 0,0-2-1,0-4-739,0-7 0,6-11 0,2-3 1</inkml:trace>
  <inkml:trace contextRef="#ctx0" brushRef="#br0" timeOffset="59">25081 3899 8941,'14'14'608,"0"0"0,-1 6 1,-1 2-1,1 1 1,3-1-1,-1 0 1,2-1-1,1 0 0,0 0-144,0-1 1,-7 0-1,-4-2 1,0 0-1,-4 0 1,-2-3 0,-1-1-1,-1-1-532,-4-4 1,-4-4 0,-8-10-1,-2-4 1,2-4 0,1-2 0,2-4-197,0-5 0,4 1 0,3-5 1,0-7-1,4-5 0,3-7 1,5-5-1,4-2 0,4-4 1,1 0 77,0 1 0,5 6 1,-1 13-1,0 7 0,-3 6 1,-1 8-1,0 6 0,1 8 564,-1 6 1,0 6 0,0 8 0,0 5 0,-2 3 0,-1 7 0,-3 1 0,0 1-1,-2-3-344,1-1 1,-4-2 0,-6 0 0,-5-1 0,-3-2 0,-6-3 0,-2-2 0,-3-4-1,1-5 1,1-5-1303,3 0 1,3-6-1,3 2 1,3-9-1,2-4-38,3-4 0,7-15 0,4 0 1</inkml:trace>
  <inkml:trace contextRef="#ctx0" brushRef="#br0" timeOffset="65">25687 3519 8355,'9'4'0,"-1"3"556,-2 0 0,4-2 0,-6 6 0,-2 3 0,-5 5 0,-7 1 0,-2 2 0,-4 0 0,-1 3 0,-2 2-183,2 1 0,-3-5 1,1-1-1,3-2 0,4-2 1,4-1-1,2 0 0,3 2 1,1-2-311,2-1 1,2-4 0,2-3-1,6-4 1,2-3 0,2-2 0,0 0-1,0-2 1,0-1-330,1-2 1,3-6 0,1 0 0,-2-4 0,-1-6 0,-2 1-1,0-3 1,0-2 0,0-3-1663,0 3 0,-4-2 1713,-1 8 0,-6 0 0,2 5 0,-5 3 0,-3 8 532,-2 13 1,-4 2 0,4 7-1,2-2 1,1 0 0,4 2 0,3-2-1,4-1 1,4-4 0,1-1-218,0-1 1,0-2 0,0 1 0,1-4 0,3-4 0,0-1 0,0 0-1,-3 0 1,-1-1-325,1-4 1,-6 2 0,-1-7 0,0 1 0,-2 0 0,2-2-1,-2-3 1,2-4 0,0 0 0,2-3-351,3-2 0,1-4 0,0-1 1,0 2-1,-1 2 0,-2 5 1,-3 4-1,-1 2 0,0 2 893,-1 2 1,0 6-1,-3 0 1,2 6-1,-2 6 104,-1 4 1,-1-1 0,2-1 0,4-3 0,0 0-537,4 0 0,-4-4 0,-4 6 0,-6 1 194,-7 1 0,2-3 1,-1 1-1,-2 1 1,-1 1-1,-2 2 1,-1 0-1,3 1 1,3-1 304,4 0 1,-1-5-1,1 0 1,2 2-1,1 2 1,4 1 0,2 0-1,4 0 1,3-1-115,3-4 0,-1 4 0,10-6 0,4 1 1,3-2-1,6-1 0,1 0 0,5-2 1,1-3-1,2-5-274,-1-4 1,1-4-1,-1-1 1,0 0-1,-3-1 1,-2-4-1,-2-5 1,-1-2 0,-3-2-1,-6-2-413,-7-3 1,-4-1 0,-4-2-1,-4 6 1,-8 7 0,-9 4-1,-10 6 1,-9 7 0,-8 6-1,-5 6 927,-1 8 1,6 2 0,3 9 0,3 3 0,4 3 0,4 1 0,6-3 0,7 0 7,2-1 0,3 0 1,5-2-1,4-1 1,4-3-1,4-1 0,2-4 1,4-1-1,5-2 1,4-2-1185,5-3 1,-4-1-1,6-5 1,-2 2-1,1-2 1,2-1-1,2-2 1,-1-2-1,1-1-1794,1-2 0,-5-6 1,1 4-1</inkml:trace>
  <inkml:trace contextRef="#ctx0" brushRef="#br0" timeOffset="71">21096 9106 8355,'-22'-6'0,"3"-4"0,3 4 0,15 5 0,6 5 0,6 3 0,3-3 0,8-1 0,6 7 0,1-6 0,9 6 0,6-5 0,7 4 0,6 0 0,4-1 0,9 5 218,-30-9 0,0 1 0,3 1 0,0 1 0,2 0 0,1 0 0,3 0 0,0 0 0,3 0 0,0 0 0,4 0 0,2 0 0,0-1 0,1 0 0,4 0 0,-1-1 0,1-1 0,0 0 0,2 0 0,0-2 0,-2 0 0,0-1 0,-1 1 0,0-2 0,-3 0 0,-1-2 1,-1 0-1,-1-2 0,-3-1 0,-1-2 0,-2-2 0,-2-1 0,-2 0 0,-1-2 0,0-1 0,-1-1-130,0-1 1,-2-1 0,-1 1 0,0-1-197,-1-2 1,-1-2 0,27-17 0,-3-7 0,-12-1-1,-7-4 1,-8-2 0,-8-6 0,-9-4 0,-9-3 0,-9-5-1,-7-1 1,-10-3 0,-10 2 0,7 36 0,-1 0-40,-4 1 0,-3 1 1,-1-1-1,-3 2 1,-5-2-1,-3 2 1,-1 1-1,-2 1 0,-1 1 1,-1 2-1,-4 0 1,-1 2-1,-3 1 1,-1 1-1,-4 2 0,0 0 1,-1 2-1,-2 2 1,-1 2-1,-1 1 168,-3 0 0,0 2 0,2 4 0,-1 1 0,-6-1 0,-1 2 0,1 2 0,0 2 0,-1 1 0,-1 2 0,-1 1 0,-1 2 0,1 2 0,-1 2 0,0 2 0,-1 2 0,2 2 0,1 1 0,0 3 0,1 0 117,3 2 0,2 3 1,5 2-1,3 3 0,2-2 1,2 3-1,3 0 0,2 3 1,5-1-1,2 2 0,5-1 1,2 1-1,6 0 1,2 0-1,-15 33 80,12 1 1,14-3-1,13 0 1,9-1-1,15-4 1,16-1-1,18-3 1,-22-29-1,1-1 1,5-1-1,1-1 1,2 0-1,2-2-109,3 1 1,1-2 0,2-1 0,0-2-1,-1 0 1,1-2 0,0-2 0,0-1-1,1-2 1,1-2 0,1 1 0,1-2 0,-2 0-1,-1-2 1,-2 1 0,-1-2 0,-4-1-1,0-1-502,-3-1 0,0-1 0,38 0 0,-14-1 0,-5-3 0,-7 0 0,-8 1 0,-5 1 0,-8 2-2065,-2 0 0,-2-6 1,1-2-1</inkml:trace>
  <inkml:trace contextRef="#ctx0" brushRef="#br0" timeOffset="75">14195 5630 8355,'-28'0'54,"0"0"1,0 0 0,0 0 0,-2 0 0,-1 1-1,-4 2 1,1 4 0,-2 0 0,1 3 0,-1-1 0,2-1-1,0 0 1,2-2 0,1 0 0,1-1 0,0 0 0,4-1-1,-1 0 1,2-3 0,0-1 0,3 0 0,0 0 0,2 0-1,0 0 1,1 0 0,0 0 0,0 2 0,2 1 0,2 2-1,2-1 1,4 3 0,5 0 0,8 3 0,5-2 0,5-2 179,5-3 0,4-2 0,10-1 0,6 0 0,8 0 0,10 0 1,7-1-1,8-4 0,-32 1 0,1-1 0,7-1 0,1-1 0,5 0 1,2 0-1,4 0 0,2-1 0,1-1 0,0 0 0,6-1 0,2 0-204,3-1 0,0 0 1,2-1-1,0-1 1,-23 3-1,0 0 1,1-1-1,-2 0 1,1 0-1,0 0 1,-1 0-1,1 1 1,0 0-1,0 0 1,0 0-1,0 0 1,0 1-1,0-1 0,-1 1 1,26-5-1,-1 0 153,-1-1 0,-1 2 0,-2 1 0,1 0-160,-3 0 1,-2 1 0,-5 0 0,-2 0-1,-2-2 1,0 1 0,-2 1 0,0 0 0,-4 1-1,0 0 1,-3 1 0,-2 0 0,-4 1-1,-2 1 1,35-7-337,-8 0 0,-16 4 0,-8 2 1,-10 1-1,-7 0 0,-11 1 0,-13 3-893,-17 1 1,-15 9 0,-9 0 0,-9 4-1,-9 2 523,-8 3 0,-5 7 0,-4-1 0</inkml:trace>
  <inkml:trace contextRef="#ctx0" brushRef="#br0" timeOffset="78">13829 5841 8355,'-41'8'451,"4"-4"1,3 3 0,7-3 0,5 1-1,9 1 1,15 2 0,15 0-209,15-3 1,19-4 0,15-1 0,-26-1 0,1-1 0,8-1 0,2-2 0,6-1 0,1-2 0,5 0-1,2-1 1,4 0 0,1-1 0,4 0 0,1 0-172,1-1 0,1 0 1,1 2-1,1 1 0,-26 1 1,0 0-1,0 0 1,1 1-1,1 0 0,-1 0 1,0-1-1,1 1 0,-1 0 1,0 0-1,-1 0 1,1 1-1,25-3 0,0 0 1,-1 1-1,-1 0 1,-2 0-1,-1 0 0,-3 0 1,0 0-51,-3 0 0,0 0 1,-2 0-1,-1 0 0,-4 0 1,-1 0-1,-4 0 0,-1 1 1,-4 0-1,-2 1 1,-4 1-1,-1 0 0,-3 0 1,-2 0-1,30-2-837,-11 0 1,-10-3 0,-10 4-1,-7 2 1,-6 0 0,-6 0-843,-3-2 0,-15 6 0,-2 7 1</inkml:trace>
  <inkml:trace contextRef="#ctx0" brushRef="#br0" timeOffset="84">5675 9838 8355,'-14'0'41,"5"0"0,3 0 0,4 0 0,8-2 0,5-1 0,3-1 0,0 0 0,2 1 0,1 0 0,4-2 0,-1 2 0,2 2 0,0 1 0,1 0 0,1 0 0,-1 0 0,2 0 0,2 0 1,1 0-1,0 0 0,2 0 0,1 0 0,4 0 0,1 0 0,1-2 0,1-1 0,-2-2 96,-2 2 1,5-3-1,-1 0 1,2-2 0,1-1-1,-3-1 1,-4 1 0,-1-1-1,0 1 1,-2 0-1,-1-2 1,-2-2 0,0 1-1,0 1-119,1 1 0,-6 1 0,0-5 1,1-2-1,-2-1 0,-2-2 0,-1 2 1,0 0-1,-2 0-23,-1-2 1,-7-5 0,-1 4 0,0-2 0,-2-3 0,2-1-1,-2-3 1,0 1 0,-3 0 0,0 0-39,2 0 0,-3 0 1,2 0-1,-2 1 1,-2 2-1,0 2 0,-2-2 1,-1-1-1,-3 1 1,-2 4-31,-3 0 0,-1-2 0,-4 4 1,-1 0-1,-3 0 0,-2 2 1,-3 3-1,-2 3 0,-3 0 30,-3-1 1,-3 4 0,-6 2-1,0 1 1,-2 0 0,-3 2-1,-3 2 1,-3 1 0,0 1-1,-4 2 48,-1 2 0,4 6 0,-7-2 0,1 4 1,1 1-1,-2 0 0,1 0 0,2 2 1,2 1-1,0 2 62,-1-2 1,6 3 0,-1-1 0,0 0 0,4 0-1,4-1 1,5 1 0,1 0 18,3 0 0,2 6 1,8-3-1,3 1 1,0-1-1,1 0 0,1 0 1,4 3-1,4 0 1,4 0-17,2-2 1,0-1 0,2 3 0,0-1 0,2-1 0,4 0 0,4-1 0,2 0 0,3-1 0,1 0 73,2 1 1,2 0 0,1 3 0,2-3 0,0 0-1,1 0 1,2 1 0,2 1-57,-1-1 0,0-5 0,6 0 0,-1-2 0,-2-2 0,1-1 0,0-4 0,2-4 0,1-2 0,0 0-22,-2 2 0,0-1 0,0-4 0,0-1 0,1-2 1,-1-2-1,-2 0 0,-1 0 0,-3 1-416,-1 1 1,-1 0 0,-3-1-1,2 0 1,-3 2-553,-5 5 1,-5 0 0,-6 7 0,0 1-1,-2 1 1,-2 2 421,-6 0 1,-2 0 0,-2 1 0</inkml:trace>
  <inkml:trace contextRef="#ctx0" brushRef="#br0" timeOffset="92">15111 9838 8355,'-14'-6'13,"1"3"0,2-5 0,2 1 0,-2 4 0,-2 2 0,-1 1 0,0 0 0,0 0 0,0 0 0,0 0 0,0 0 0,3 0 0,6 0 0,10 0 0,6 0 0,4 1 0,4 4 0,5 3 0,2 1 0,4 1 0,3-1 0,6 0 0,6 1 0,7-1 0,6 1 95,8-1 0,2-6 0,-27 0 0,1-1 0,3-1 0,0-1 0,1 0 0,0 0 0,2 0 1,1 0-1,-1 1 0,-1 0 0,3 0 0,-1 1 0,1 0 0,0 1 0,2-2 0,1 1 223,0-1 0,0-1-325,-2 0 0,0 0 0,4 1 0,1 0 1,-3 0-1,1 1 0,-1 0 0,2 1 0,-1-1 1,1-1-1,0 0 0,1-1 0,0 1 1,1-2-1,-1 2 0,0-2 0,1 1 0,1-1 59,0-1 1,-1-1 0,0 2 0,-1-1-1,-2-2 1,-1 0 0,-2 0 0,1 0-1,-3 1 1,0-1 0,-1-2 0,-2 1 0,-1-1-1,-1-1 1,-2 0 0,-1 0 0,35-7-1,-9-2-53,-6-2 0,-10 2 0,-4-3 0,-3 4 1,-2-1-1,-1-1 0,-3-2 0,-5 2 0,-4 1 1,-1 0-142,1-2 0,-7 2 0,-4-3 0,-4 2 0,-3 0 0,-3-3 0,-2-1 0,-4-1 0,-5 0 1,-8-1 96,-6 1 0,-7-4 0,-9 1 1,-6-5-1,-8-3 0,-9 0 1,-10 0-1,30 17 0,-1-1-26,-3 2 1,0-1-1,1 1 1,0 0-1,-2 1 1,0 0 0,0 0-1,-1 0 1,0 0-1,0 0 1,0 0 0,1 0-1,0 0 1,1 0-1,0 0 1,0 1 0,-1 0-1,0 1 1,0 1-1,-1 0 37,1 1 0,0 0 0,-4-2 1,0 0-1,4 3 0,-1 0 0,-2 0 1,-1 0-1,-1 1 0,0 1 0,-1 0 1,0 0-1,-1 0 0,1 0 0,-2 0 1,1 1-1,-3 0 0,0 1 1,0 1-1,0 0 24,1 1 0,0 0 0,-3-2 0,0 1 0,3 1 0,1 1 0,-1 0 0,0 1 0,0 0 0,1 0 0,2 1 1,0 0-1,2 1 0,0 0 0,0 0 0,0 1 0,2 1 0,-1 0 0,1 1 0,0 0-5,-1 1 0,2 1 1,-35 8-1,35-6 0,0 1 1,1 1-1,0 1 0,1-1 1,0 2-1,1 0 1,0 1-1,1 0 0,-1 0 1,-34 15-1,1-1-14,2-4 0,7 4 1,5-5-1,6 1 1,4-1-1,3 0 1,2-2-1,6 2 0,4 0 59,3 3-17,8-4 1,2 5-1,7-2 1,4 2-1,4 2 1,4 0 0,1 1-1,0 0 1,0 3-1,1 0 22,4 0 0,-2-4 0,7-3 0,-1-3 0,0-2 0,1-3 0,1-1 0,1-2 0,2 0 113,0 0 0,7 0 0,2 0 1,4-1-1,2-2 0,4-2 1,6 1-1,5-1 0,3-1 0,0-2-241,2-3 1,1-1-1,6-2 1,0 1-1,-1 2 1,-2 2-1,-3-2 1,-1 0-1,-4 0-897,-1 2 1,-6 6 0,-2-1 368,-2 2 0,-1 2 0,-5 0 0</inkml:trace>
  <inkml:trace contextRef="#ctx0" brushRef="#br0" timeOffset="112">6337 10865 8355,'8'-1'6,"-3"-4"0,1 5 0,0-1 1,0 5-1,1 4 0,-3 3 1,3 2-1,2-1 0,4-3 1,1-2-1,0-3 0,0 1 1,0-2-1,0 0 0,0 0 1,0 2-1,0-2 0,0 0 1,2 1-1,1 2 0,4 0 1,-1 2-1,2-2 0,0 2 1,3-2-1,1 2 5,3 0-12,-1-5 0,5 8 0,-1-5 1,1 0-1,2 2 0,1-2 0,1 2 1,1-1-1,1 0 0,3 0 0,4 0 11,0 1 0,6-5 0,-3 4 0,1-3 0,3 1 0,2 0 0,1-1 0,0 1 0,1 0 0,-1-1 0,0 3-17,1 1 1,10-4-1,3 4 1,2 0 0,2-2-1,1 0 1,-35-4-1,1 0 1,1-1 0,1 1-1,1-1 1,1 1 3,1 0 1,0 0 0,-5 1-1,0-1 1,5-2 0,2 0 0,-1 0-1,-1 0 1,1 1 0,0 0 0,1 0-1,0 1 1,-1 0 0,0 1 0,0-2-1,1 1 1,0-1 0,1 1 0,1-1-1,0 1 31,2 0 1,0 1-1,-2-1 1,1 0 0,2-1-1,1 0 1,-1 0 0,0 1-1,0 0 1,0 1 0,2-2-1,0 1 1,0-1-1,1-1 1,2 0 0,0 0-1,1 0 1,-1 0-26,1 0 1,0 0 0,3 0-1,-1 0 1,-4 1 0,-1 0 0,1 0-1,0 1 1,3 0 0,1 1 0,-3-1-1,1-1 1,1 0 0,0-1 0,-2 1-1,0-2 1,2 1 0,1 0-3,1 0 0,-1 0 1,-3 3-1,0-1 1,4 1-1,0-1 1,0 0-1,-1-1 1,0 0-1,-1 0 0,2-1 1,-1 0-1,0 0 1,-1 0-1,2 0 1,0 0-1,-2 0 1,0 0-1,2 0 1,0 0 3,-1 0 0,0 0 0,1 0 0,1 0 0,0-1 0,1 0 0,-1 0 0,0-1 0,-2-1 0,0 1 0,1 0 0,0 1 0,-2-1 0,1 1 0,0-1 0,0 1 0,-2-1 0,0-1 0,1 1 0,-1-1-7,-1 0 1,0 0 0,-1 2-1,0-1 1,0-2 0,-1-1-1,0 0 1,1 0 0,-2 1-1,1-1 1,-1 0 0,-1 0-1,0 1 1,-1-1 0,-1 0-1,1 1 1,-2-1 0,-1 0 40,0 0 1,0-1 0,0 0 0,-1 0 0,0 0-1,1-1 1,-2 2 0,-1-1 0,-1 2 0,0-1-1,-1 0 1,0-1 0,1 0 0,0 0 0,-1-1-1,1-1 1,-1 1 0,-1 0 0,-3 0 0,-1 0-1,38-7 42,-7 0 0,1-1 1,-10-1-1,-1 0 1,-6 4-1,-5-1 0,-6 1 1,-3-1-1,-7 2-169,-4 2 0,1 1 0,-9-3 0,0 2 0,-2-1 0,-1 1 0,-2 0 0,-3-2 1,-3 0-1,-1 0 1,-2 1 0,3 1 1,-7-5-1,-1 0 0,-1 0 1,-2 0-1,0 0 1,0 0-70,0-1 204,0 1 1,-5 0 0,1 0 0,-1-1 0,0-3 0,0 0 0,1 0 0,-1 3 0,-1 1 0,0 0 63,-1 0 1,1 0 0,3-1 0,-3 1 0,-1 0 0,0 0 0,0 0 0,0 0-77,-1 0 0,3 0 0,-4 0 1,-2 0-1,-2 0 0,-1 0 0,-2 0 1,-1-1-1,-3 1 0,0 0-86,-1 0 1,-4 0-1,2 0 1,-4 0 0,-1 0-1,0 1 1,-2 2-1,-1 2 1,-4-2 42,-1-1 1,3 2 0,-4 1 0,-2 0 0,0-1 0,0 2 0,-1 0 0,0 1 0,-4-3 0,0 1 66,-1 0 0,-5 1 0,1-3 1,1 3-1,-2 2 0,-1 1 1,-2 0-1,-1-1 0,-3 0 1,1 0-1,0 1-62,-1-1 0,-1 2 0,-1-3 1,-4 0-1,2 3 0,0-1 0,2 0 1,-4 1-1,1-1 0,-3 0-45,-2 2 0,6-3 1,-8 1-1,5 2 1,3 0-1,-2 0 0,-1-2 1,0 0-1,2 1 8,-1-1 1,5-1-1,-4 3 1,0-2-1,1 0 1,0 1 0,0-1-1,0 0 1,0 0-1,0 1 1,0 1 24,2 1 1,-4-3 0,2 1 0,2 1 0,1 1 0,2 0 0,-1-1-1,1-1 1,0 1 42,-1 1 1,2-3 0,2 1 0,3 0 0,0 1 0,0 0 0,-2-2 0,1 2-1,1 2-26,1 1 0,-7 0 1,3 0-1,-1 0 0,0 0 1,-1 0-1,-1 0 1,-1 0-1,3 0 0,0 0 1,3 0-41,-3 0 0,-5 0 1,-2 0-1,2 0 1,-1 0-1,1 0 1,-4 0-1,0 0 1,-2 0-1,-1 0 36,-1 0 0,-5 1 1,8 2-1,-2 2 1,0-2-1,-1 0 1,-2 1-1,0 0 0,2-1 1,0-1 19,-5-2 1,3 0 0,-5 2 0,5 1 0,1 1 0,0-1 0,1-1-1,3-2 1,0 0 7,-4 0 0,12 0 0,-8 0 0,3 0 0,3 0 0,0 0 0,2 0 1,-1 0-1,1 0 0,0 0 20,-1 0 1,6-5-1,1 1 1,1-1 0,4 0-1,-1 1 1,3-1 0,-3 0-1,2-1 1,-1 0-21,1-1 1,0-2 0,2 4 0,0 1 0,0-1 0,-1 0 0,1 2 0,-2 2 0,1 1 0,-3 0-79,1 0 1,7 0-1,-7 0 1,-1 0 0,4 0-1,2 0 1,2 0-1,-3 0 57,-4 0 1,1-5-1,-3 0 1,3 2-1,2 2 1,0 1-1,0 0 1,-1 0-1,1 0 1,0 0-7,0 0 0,-1 0 0,1 0 0,0 0 0,0 0 1,-1 0-1,1 0 0,0 0 0,0 0 4,-1 0 1,1 0-1,0 1 1,0 2 0,-1 2-1,1-2 1,-2-1-1,-1-1 1,-4 4 0,3 3-113,2-1 0,-6 4 1,9-4-1,0-1 1,2 2-1,2-2 0,-1 2 1,2-2-1,0 2 132,0 0 1,8 1 0,-3 4-1,-1-2 1,3-2 0,-1 2-1,2 1 1,0 2 0,-1 1 0,1-1-39,0 0 1,-3 0 0,1 0 0,3 0 0,2 0 0,3 0 0,4 0 0,2 0 0,2 0 7,0 0 0,1 0 0,2 1 0,4-1 0,-1 1 0,0 2 0,-1 4 0,-1 1 0,2 1 2,2-1 1,-3 0 0,2-5 0,1 3 0,0 1 0,3-1 0,1-1 0,2 0 0,0 1 0,0 0 75,0 1 1,0 2 0,0-3-1,0 2 1,2 3 0,1 0-1,3 0 1,2-3 0,3 0 61,1 0 0,7 0 0,2 3 0,1-3 1,3-2-1,1-3 0,4 1 0,1-1 1,5 2 55,5-2 1,-5-2 0,9-1 0,2 1-1,0-3 1,3-1 0,0-2 0,3 2 0,2 0-1,0 0-138,-3-1 0,1-3 0,-6 4 0,0-3 0,0 0 0,1-2 1,1 0-1,-1-2 0,-2-3-11,-3-1 0,0 0 0,-1 0-40,0 0 1,-4-1 0,-2-3 0,-2 0 0,-3 1 0,-2 1-446,-6 2 1,-3 0-1,-6 0 1,0 0-1,-1 2 1,-4 2-1,-5 6 1,-6 2-1590,-3 2 0,-7 0 1805,-2 0 1,-7 7 0,-7 1 0</inkml:trace>
  <inkml:trace contextRef="#ctx0" brushRef="#br0" timeOffset="130">3422 14792 8355,'-14'0'50,"0"0"1,5 0 0,-1 0-1,-1 0 1,0-1 0,3-3-1,7-2 1,6 0 0,2-2-1,4 2 1,2 0 0,-1 1-1,1 0 1,-1-1 0,4 0-1,0-1 1,1 3 0,0-1-1,3-1 1,2 0 0,2-1-1,-1 3 1,1-1 0,1 0-1,1 1 1161,3-3-1181,-8 6 0,6-6 0,-2 6 0,5-2 0,3-2 1,-2 0-1,0 1 0,1-3 0,2 1 0,-1 0 0,0 1 1,-2 1-1,3-1 13,1 2 1,-1 0-1,-6-1 1,1 0 0,-1 1-1,0 1 1,0 2 0,0 0-1,-1 0 1,-2 0-32,-2 0 1,-1 5 0,3-1 0,-1 0-1,1-3 1,0 1 0,0 1 0,-2 2-1,2-2 1,2-2 19,1-1 0,0 0 0,-1 0 0,-2 0 0,-2 0 0,3 0 1,0 2-1,2 1 0,-1 2 7,-4-2 0,4-2 0,-4-1 0,4 0 0,3 0 0,1 0 0,3-1 1,1-2-1,1-2 0,0 2-33,3 1 0,2-2 0,1-1 1,2 0-1,1 0 0,2-1 1,-2 0-1,1-2 0,1 2-41,4 0 0,-1 1 0,2 3 0,1-1 0,2-1 0,1 0 0,-1 3 0,-2-1 0,-1-1 0,1-2 37,2 2 0,1 0 0,-1 0 0,-2-2 1,-1 2-1,0 2 0,-1 1 0,1 0 0,-1 0 0,0 0 1,3 0-1,-2 0 1,1 0 0,0 0-1,-3 0 1,0 0-1,1 0 1,2 0-35,1 0 1,-2 0-1,0 0 1,-1 0-1,1 0 1,0 1-1,1 2 1,2 2-1,-1-2-2,-2-1 1,3 2 0,-5 1 0,0-2 0,-2-1 0,1-1 0,3 3 0,2 0 0,1-1 0,-2-1 60,-1-2 0,0 1 0,4 3 1,0 0-1,1 1 0,-3 0 1,1-1-1,0-1 0,3 1-18,0 0 0,0-2 1,-4 4-1,1-1 0,-2 0 1,4-2-1,-1-2 0,3 1-15,-1 2 1,2 0-1,-1 3 1,2 0 0,0-3-1,0 1 1,0 1 0,-1 1-1,-4 0 1,-3 0 4,-1-1 1,3 3-1,3-4 1,-2 0-1,2-1 1,1 1-1,2 0 1,0-1-1,2 1 45,1-2 1,0 3 0,4-1 0,-4 0 0,-2 0 0,-1-1-1,2 1 1,0 0 0,-1-1-1,-1-1 0,-1 4 1,7-3-1,-1 0 1,-1-3-1,3-1 0,0 0 1,4 0-1,0 0 60,0 0 1,-1 0-1,-1 0 1,1-1-1,-3-3 1,1 0 0,-1 1-1,-1-1 1,-3 1-91,0-1 0,0-3 0,4 4 0,-3-3 0,-2 0 1,3-2-1,-2 2 0,2-2 0,-4 2 56,1-1 0,2-2 0,-2 3 0,0-1 0,2 0 1,-1 0-1,2 0 0,-5 0 0,2-1 40,-1 1 0,-4-1 1,0-3-1,-5 3 1,1 0-1,-1 2 0,0-2 1,-3 2-1,-1 0 1,-4 1-83,-1-1 0,-2 4 1,-1-4-1,-4 1 1,-2 1-1,-2-1 1,-1 0-1,-2 0-52,-5 2 1,2-3-1,-5 0 1,1 0-1,-1-2 1,-2 0-1,-2-1 1,-1-1-1,0 1 1,2-2 47,-2-2 0,-6-1 1,-2 0-1,2 2 1,0 1-1,0 1 1,-3-1-1,-2-1 1,-3-2-1,-1 0-126,-2 0 1,0-5 0,-2 0 0,-2 2 0,-6 0 0,-2 0 0,-4-2 0,-3 0 0,-4-1-1,-4-2-3,-1 0 0,-2-5 0,-2 4 0,-6-4 0,-1-1 0,-2 0 1,1 0-1,-6-2 0,-2 0 0,-6-1 102,0 0 0,-3 9 0,-1-5 0,-3 4 1,-4 3-1,-6-2 0,-2 1 0,-4 1 0,38 11 1,0 1-1,-2-1 0,-1 1-38,-2-2 0,0 1 0,1 1 0,-1 0 0,-3-1 0,0-1 0,0 2 0,0 1 0,-1 0 0,-1 0 0,-1 0 1,0 0-1,-3 0 0,1 0 0,-1 0 0,1-1 0,0 1 0,-1 0 16,2 1 1,-1-2 0,-5-1 0,0 0-1,-1-1 1,0 1 0,-1 0 0,-1 1 0,-2 0-1,0 0 1,2 1 0,0 0 0,-2 0 0,0 0-1,1 0 1,0 0 0,-1 0 0,1 0-1,0 0 1,0 0 25,-1-1 0,2 2 0,0-1 1,1 1-1,-2 0 0,0 1 1,0 0-1,0 1 0,-4-1 1,0 0-1,-2 1 0,1 0 1,-2 1-1,0 0 0,1 1 1,1 0-1,-2-1 0,1 1 1,0 0-1,1 1 5,-1 0 1,-1 0 0,3 1 0,1 0 0,-4 0-1,-1 0 1,2 0 0,0 0 0,1 0 0,0 0-1,2 0 1,0 0 0,-1 0 0,0 0 0,0 0 0,-1 0-1,-2 0 1,1 0 0,1 0 0,1 0-7,0 0 0,0 0 0,-3 0 1,1 0-1,5 0 0,1 0 1,-3 1-1,-1 0 0,0 0 1,0 1-1,1 1 0,-1 0 1,0 0-1,1 0 0,2 1 1,-1 0-1,-1-1 0,0 0 4,-2 0 0,0 1 1,5 1-1,0 1 1,0-2-1,-1-1 1,1 2-1,0 0 1,1-1-1,1 1 1,-1 0-1,1 1 1,0 0-1,0 1 1,1-1-1,-1 0 1,1 0-1,0-1-5,2 0 1,0 0 0,-4-1 0,1 1 0,3 2 0,1 0 0,-1-1 0,1 0 0,-2 0 0,1-1-1,1 0 1,0 0 0,1 0 0,0 1 0,2 0 0,0 0 0,1 1 0,0-1 9,0-2 0,0 1 0,0 2 0,0-1 0,3-2 0,-1-1 0,2 2 0,1 0 0,0 0 0,1-1 0,-1 1 0,1 0 0,0-1 0,-1 1 0,0 0 0,0-1 0,1 2 0,1-1-5,0 1 0,0 1 0,-2 0 0,0 0 0,5 0 0,0 0 0,-1 0 0,0 0 0,0 0 1,1 0-1,0 0 0,-1 0 0,1 0 0,-1 0 0,1 0 0,-1 0 0,1 0 0,1 0 1,-38 9-48,1 3 1,2-4 0,4 6 0,1-2 0,0 1 0,1 0 0,3 1-1,5-3 1,3 1 23,2 0 0,4 1 0,4-3 0,2 2 0,6-2 0,0-1 0,4 0 0,4 1 0,3 2-4,6-2 0,-4-2 0,5 0 1,1-1-1,2 0 0,5 0 0,4 0 1,4 0-1,1 0-3,1 0 1,-1 0-1,7 2 1,2 1 0,6 2-1,2 0 1,4 1-1,3 2 1,2 0 0,5-2 130,2 0 1,-3-4 0,8 3 0,-4-4 0,-1-2 0,2-2 0,1-2 0,4 2 0,1 0-374,3-2 1,-3 4 0,2-5 0,1 1 0,0 1 0,0 0 0,-3 3 0,0 1 0,-2 0 0,1 2-550,-4 3 0,-1-2 1,-4 6-1,-1 2 1,-3 3 735,-1 5 0,-3 3 0,-3 6 0</inkml:trace>
  <inkml:trace contextRef="#ctx0" brushRef="#br0" timeOffset="136">5211 17438 8355,'0'-14'277,"0"0"1,0 0-1,0 0 1,0 0 0,1 1-1,4 5 1,4 7 0,4 6-1,1 1 1,1 2-1,3-2 1,2 2 0,2-2 2565,3 0-2822,2 5 0,1-8 0,1 5 0,3 0 0,2-2 0,2 2 0,3-2 0,4 0 0,3-1 0,6 0 0,3 0 0,1-2 0,2-2 0,2-1 659,1 0-622,6 0 1,-3-1 0,5-2 0,-2-2 0,-1 0 0,1 0 0,0 1 0,1-1 0,-4 0 0,0-1 14,0-2 0,-3 4 0,3-6 0,1 1 0,-4-1 0,0 1 0,-4 0 0,3-1 1,-2 1-1,0-2-11,-2-2 0,0-1 1,-1 2-1,-2 1 1,-3 2-1,1-2 0,-5-2 1,0-1-1,-5 0 1,-1 0-31,1 0 1,-5 0 0,-3 0-1,-5 0 1,-3 0 0,-3-1-1,0 1 1,-2 0 0,0-1-56,-2-4 0,-4 3 1,-3-3-1,-4 2 0,1 0 1,-1-2-1,-1 1 0,-3-1 1,-1 0-58,-2 2 0,-7 0 0,-2-1 0,-5 0 0,-5-1 0,-4 0 1,-4 0-1,-3 1 0,-1-1 0,-3-2-3,-2 0 1,-4 2 0,-7-3 0,-4 2-1,-4 2 1,-1 3 0,-2 1 0,-3 0 37,-5 0 1,0-1-1,-1 1 1,-2 0-1,2 0 1,-3 0-1,-2 0 1,-4 2 0,1 1-1,0 1 8,0-1 1,35 7-1,0 0 1,-35-3-1,0-1 1,0 2-1,-2-2 1,1 2-1,-3-1 1,1 4-25,37 2 0,1 1 1,-38 0-1,-1 0 0,3 0 1,2 1-1,4 2 0,1 2 1,2 0-1,-1-1-16,6 1 1,1 6 0,1-2 0,-2 5-1,1 5 1,1 3 0,5 2 0,2-1 0,3 2 87,3 2 1,5 2 0,4 3 0,7 0 0,4 1 0,6 0 0,2 0 0,6 0 0,7 0 58,4-1 0,4 8 0,3-4 1,6 1-1,6 1 0,6 1 1,6 0-1,3 0 0,6-3 1,3-2 163,1-2 1,2-3 0,1-1 0,4-1 0,-1-4 0,4-2-1,1-2 1,5-2 0,0-3-121,0-3 1,1-3 0,-1 3 0,-3-4 0,-1 0 0,0-3 0,-1 1 0,-5 0 0,-2-2-407,-6-2 0,-2 1 0,0 1 0,-6 2 0,-2-2 0,-2-2 1,-1-1-1,-2 2 0,-3 1-1777,-2 2 1,5 0-1,-1-5 1157,2 0 1,2 6 0,1 2 0</inkml:trace>
  <inkml:trace contextRef="#ctx0" brushRef="#br0" timeOffset="146">10618 17635 8355,'-6'0'137,"6"2"1,9 1 0,7 2-1,4-2 1,2-2 0,3-1 0,2 0-1,3 0 1,3 0 0,6 0-1,5 0 1,4 0 0,4 0 0,6 0-1,6 0 1,5 2 0,3 1-1,1 2 1,5-2 0,-37-2 0,0-1-1,3 0 1,1 0 0,1 0-1,0 0 1,3 0 0,1 0 0,0 0-1,0 0 1,3 0 0,2 0-1,2 0 1,0-1 0,3-1 0,1-1-1,0-1 1,1 0 1605,1 1 1,1-2-1701,0-1 1,2 0-1,4 3 1,1 0-1,-1-3 1,0 1 0,2 1-1,-1 0 1,0 0-1,0 0 1,1 1-1,0 0 1,-1-1 0,1 2-1,-1 0 1,0 0-1,-1 1 1,1 1-1,0 0 1,0 0 0,2 0-1,0 0 1,1 0-1,0 0 1,1 0-1,-1 0 1,-1 0 0,0 0-20,-4 0 0,1 0 0,2 0 0,0 0 0,-5 0 0,0 0 0,0 0 0,-1 0 1,-1 0-1,0 0 0,0 0 0,0 0 0,-1 0 0,-1 0 0,-1 0 0,-1 0 0,-2 0 1,0 0-1,-3-1 0,0 0-53,0-1 0,0 0 0,-7 0 0,0 0 0,-2-2 1,0-1-1,-3 0 0,0-1 0,-3 1 0,1-1 0,-2 0 1,-1 0-1,33-7 0,-9-2 0,-13-3 44,-9-2 0,-8 3 0,-10-7 0,-6 1 1,-6-2-1,-6-2 0,-5-2 0,-5-3 1,-6-2-330,-6-4 0,-11 2 1,-10-3-1,-4-3 0,-5-3 1,-6-2-1,-5 0 0,-3 0 1,0 0 185,-2-1 1,30 25 0,-1 2 0,-3-3 0,-1-1-1,0 2 1,-1-1 0,-1 1 0,-1-1 0,0 2-1,-1-1 1,-1 1 0,0 0 0,-1 1 0,-1 0-1,-1 0 1,-1 0 106,0 0 0,1 0 0,0 0 0,1 1 0,-3 0 0,0 1 0,-1 1 0,0 0 0,0 0 0,1 0 0,-2 0 1,0 0-1,0-1 0,1-1 0,-2 0 0,-1 1 0,0-1 0,-1 1-3,-2-1 0,0 2 0,3 2 0,0 1 0,0-1 0,0-1 0,2 1 0,0 1 0,0-1 0,0 1 0,-1-2 0,-1 1 0,-3 0 0,0 0 0,-1 1 0,0 1 0,-2-1 0,0 2 38,0-2 1,0 1-1,2 0 1,-1 0 0,-3 0-1,-2 0 1,1 0 0,0 0-1,1 0 1,0 1 0,-1 1-1,0 1 1,0 1 0,0 1-1,-3 2 1,1 0 0,0 1-1,-1 1-25,-2 0 0,-1 1 0,4 2 0,-1 1 0,1-1 0,0 0 0,3 3 0,1 2 0,0 1 0,2 3 1,2 0-1,2 1 0,2 2 0,0 1 0,4 0 0,0 1 0,2 2 0,1 2-19,1 1 0,0 2 1,4-2-1,0 2 0,1-1 1,1 1-1,1 0 1,1 1-1,-29 21 0,8 3 1,7 1-1,7 4 0,3 1 1,3 1-2,2-1 0,1 5 0,5-5 0,-1 2 0,1 1 0,0 3 0,1 3 0,2 2 0,4 0 42,0 0 0,2 0 0,5-4 0,0-1 0,2 0 0,2-1 0,6-2 0,2-3 0,2 0 174,0 0 0,8-9 1,4 1-1,7-3 1,3-1-1,2-2 1,1-2-1,1-2 0,4-3-25,0-1 1,4 1 0,1-3-1,-1-1 1,2-5 0,-2-2 0,2-7-1,-1-4 1,1-2-222,0 1 1,1-4-1,6 3 1,-1-4 0,2-1-1,1 0 1,2 0 0,0 0-1,-2 0-889,-3 0 0,4 6 0,-10 4 0,0 2 0,-3 4 950,-4 3 0,0 0 0,-1 2 0,-3-2 0,-6 3 0,-7 3 0</inkml:trace>
  <inkml:trace contextRef="#ctx0" brushRef="#br0" timeOffset="148">8957 19296 8355,'83'0'-27,"-42"0"1,0 0-1,1 0 1,1 0-1,1 0 1,1 0-1,2 0 1,0 0-1,1 0 1,1 0 0,2 0-1,0 0 1,0 0-1,1 0 1,1-1-1,0 0 1,0 0-1,-1-1 1,1 0 0,1 0-1,-1 0 1,0 0-1,1 1 1,0 1-1,0 0 1,0 0-1,0 0 1,0 0 0,0-1-1,0 0 1,-1 0-1,0-1 1,-1 0-1,0-1 1,-1 2-1,-1-1 1,0 1-1,0 1 1,1 0 0,-1 0-235,-2 0 1,1 0-1,-5 0 1,1 0-1,46 0 1</inkml:trace>
  <inkml:trace contextRef="#ctx0" brushRef="#br0" timeOffset="155">8647 19352 8220,'-64'0'0,"4"0"61,7 0 0,6 0 1,9 0-1,7 0 0,11-1 1,15-3 115,18 0 0,16-6 0,10 4 0,5 0 1,6-2-1,5 2 0,6-2 0,5 2 1,4 0-163,7 2 0,-37 3 0,0-1 0,2 1 0,0-1 0,3 0 0,-1-1 1,2 2-1,-1-1 0,4 1 0,1 1 0,1 0 0,1 0 0,3 0 1,0 0-1,0 0 0,1 0 0,1 0 0,1 0 3,2 0 0,-1 0 0,2-2 0,0-1 0,4 1 0,0-1 0,2 2 0,1-1 0,2 1 0,1-1 0,0 1 0,2-1 0,0 0 0,1-1 0,1 1 0,2 0 0,1-1 0,0 1-42,1 0 0,2-1 0,-24 1 0,2 0 0,0 0 0,-1 1 0,1 0 0,-1 0 0,2-1 0,0 1 0,0-1 1,1 1-1,1 0 0,0 0 0,1 0 0,0 1 0,0-1 0,2 1 0,0 0 0,1-1 0,0 0 0,1 0 0,0 0 1,0-1-1,0 1 0,1-1 37,-1 1 0,1 0 0,-1 0 0,-2 0 0,1 1 0,0-1 1,1 1-1,1 0 0,0 0 0,0 0 0,0 0 0,0 0 1,-1 0-1,0-1 0,0 1 0,2-1 0,-1 0 0,0 0 0,0-1 1,0 1-1,0-1 0,1 0 0,-1 1 0,1-1 0,1 1 1,0-1-1,0 1 9,1-1 1,1 1 0,-1-1 0,2 0 0,1 0 0,-1 0 0,-2 0 0,0 2 0,-1-1 0,0-1 0,0 0 0,0 1 0,0-1 0,0 1 0,0-1 0,-2 1 0,0-1 0,-1 0 0,0 0-1,0 0 1,-1 0 0,-1 0 0,0 0 0,-1 0 0,2-1 0,-1 1 0,0-1 85,-2 0 1,0 1-1,0-1-126,1 2 1,1 1-1,-3-2 1,-6-1-1,-1-1 1,0 0-1,1 2 1,0 0-1,0 0 1,-2 0-1,-1 0 1,1 0 0,22-2-1,-1 1 1,-3 2-1,-1-1 1,-4 1-1,-1-1 1,-3 1-1,-1-1 1,-2 0-1,-1-1-163,-2 2 1,-1-1-1,-5 2 1,-1 0-1,1 1 1,-2 1-1,-2 1 1,-1 1-1,-3-1 1,0 0-1,35 5 1,-8 0-1,-8 2 1,-11 3 180,-5 1 0,-7-1 0,0-1 0,3-1 0,2 0 0,3-2 0</inkml:trace>
  <inkml:trace contextRef="#ctx0" brushRef="#br0" timeOffset="159">24954 7924 8355,'-14'-20'0,"0"5"0,6 1 0,-4 14 181,3 0 1,1 7-1,0 8 1,2 2 0,1 4-1,-1 1 1,-2 3 0,-1 3-1,1 5 1,0 3-1,0 3 1,-3 1 0,-1 7-1,-3 5 1,0 9 0,-4 5-1,-4 9 1,10-36-1,-1 1 1,-1 5 0,0 0-1,-1 0 1,-1 2 0,-1 3-1,-1 0 1,-1 0-1,-1 2 1,0 2 0,0 1-1,0 0 1,0-1 0,-1 3-1,0 1 1,-1-1-1,0 0 1,-1 3 0,0 2-1,0 0 1,-1 1 0,0 2-1,0 1 1749,0 1 1,0 1-1938,2-2 1,1 1-1,-3 7 1,1 2-1,3-5 1,0 0-1,1-3 1,0-1-1,0-3 1,2-2-1,1-4 1,1-2-1,1-1 1,0-2-1,1-2 1,-1-2-1,-1 1 1,0-1-1,0-1 1,-1-1 0,1 2-1,0 1-28,-1 0 0,-1 0 1,1-2-1,-2 1 1,-1 2-1,0 1 1,0-2-1,0 0 1,2-1-1,0-1 1,0-1-1,0 0 0,2-4 1,0 0-1,-1-3 1,1 0-1,-14 33-113,14-36 1,1 0 0,-12 35-1,4-5 1,-1-5 0,2-4-1,3-6 1,4-4 0,1-1 0,1-3-1079,4-5 899,-4-11 0,12-3 0,-4-6 0,3-2 1,2-1-1,2-4 0,1-4-736,2-8 0,4-6 0,-2-10 0,-1-2 0,2-6 0,-2-2 605,0-3 0,-1-5 0,-5-2 0</inkml:trace>
  <inkml:trace contextRef="#ctx0" brushRef="#br0" timeOffset="162">23194 11456 8355,'-5'-18'1060,"1"-1"0,-7 0 1,1 5-1,-2 2 0,-2 2-863,0 6 1,4 8 0,3 6 0,0 5 0,4 9 0,0 10-1,0 10 1,-2 11 0,2 7 0,0 13-173,0-32 1,1 0 0,1 0 0,1 0 0,-3 8 0,-1 1 0,2 1 0,0 1 0,-1 0 0,-1 0 0,1 1 0,0-1 0,0 0 0,0-1 0,1-2 0,-1 1 0,0-3 0,0-1 63,-2-2 1,1-2 0,-3 33 0,1-10 0,1-10 0,1-7 0,1-5 0,1-4 0,2-7 0,2-7 0,2-6-42,6-3 0,2-9 0,4-4 1,1-4-1,3-2 0,2-4 1,3-6-1,3-6 0,4-8 44,1-6 0,6-5 0,-3-7 0,0 1 0,-2 0 0,-1 0 0,1 0 0,1-1 0,-1 1 0,-1 0-685,2 0 0,-4 1 0,5 3 0,0 6 0,-2 2-1844,1 2 1,-2 6 0,-5 2 0</inkml:trace>
  <inkml:trace contextRef="#ctx0" brushRef="#br0" timeOffset="167">26701 9528 8355,'-14'14'-35,"4"-6"0,2-2 0,1-1 0,-1 1 1,-3 2-1,-2 3 0,-1 2 0,0 1 0,2 0 1,1-2-1,3-1 0,0-1 0,0 1 1,-3 1-1,-1 2 0,-2 0 0,0 0 107,-1 0 1,1 5-1,0 2 1,0-1 0,0 2-1,-1 0 1,-3 1 0,0 1-1,-1-1 1,0 2 0,-1 2-1,-1 1 1,-1 0 0,0 0-1,-1 2-97,1 3 1,-5-4 0,6 6-1,-3-2 1,2-1 0,0 0 0,2-1-1,-2 0 1,0 2 0,-1 0 39,1 1 0,-5-4 1,5 3-1,-1-3 1,-1-2-1,1 0 1,-1 0-1,2 0 1,1 0-1,-1 0-6,-3 1 1,3-1 0,0-2-1,1-1 1,3-3 0,-1 0-1,0-2 1,2 1 0,1-4-1,2-1-63,0-2 0,5 0 0,-1 0 0,-1 0 0,-1-2 0,-1-1-18,4-1 0,-2-6 0,5 4 0,-1 0 0,0 0-53,-1 3 1,3 0 0,-3 0 123,2-2 0,1-7 1,7-2-1,1-8 1,3-5-1,1-1 0,-1 0 13,-3 0 1,5 0-1,0 0 1,1-2-1,-1-1 1,0-3 0,-1-2-1,4-1 1,0-1-1,0 1-26,-1-2 0,-1-2 1,5-1-1,0 0 0,0 0 1,-1-1-1,-1 0 0,1-3 1,3-2-1,-1 0-17,1-1 0,-2 4 0,0 6 0,-1 3 0,-3 2 0,-2 2 0,0 4 0,-2 3 135,1 2 1,-3 8 0,-5 1 0,-2 7 0,-4 9 0,0 6 0,-4 8 0,-3 4 0,-4 7 44,0 4 0,-6 5 0,4 6 0,-1 1 0,-1-1 0,2 0 0,0-1 0,1-3 0,0-4-69,0 1 1,5-10 0,5 1 0,-2-4 0,0-4 0,0-4 0,3-3 0,1-3 0,0-2 0,1-3 79,3-1 0,1-2 0,4-2 1,3-2-1,4-6 0,5-4 1,3-4-226,2-6 0,6-7 0,-1-3 0,2-2 1,2-3-1,0 0 0,1 0 0,0 1 1,3 1-1,2-1-1507,2 1 0,-5 11 1015,2-3 0,-3 11 0,-2-3 1</inkml:trace>
  <inkml:trace contextRef="#ctx0" brushRef="#br0" timeOffset="178">23504 13539 8355,'14'-6'0,"0"-3"0,-4 1 672,-1-1-260,-6 6 0,2-4 0,-10 7 1,-4 0-1,-4 0 0,-1 0 0,0 2 1,0 1-1,0 3 0,0 0 0,0 2 1,-2-1-307,-3-1 1,4 0 0,-4-3-1,2 2 1,-1-2 0,0-1 0,-1-2-1,0 0 1,0 0 0,2 0-1,1 0 1,2 0 0,0 0 0,0 0-1,0 0 1,0 0 0,0 0-48,0 0 1,0 0 0,0-2 0,0-1 0,-1-3 0,1-1 0,0 0 0,0-1 0,0-2 0,0 1 0,0 1-39,0 2 0,-2 1 1,-1 4-1,-2-2 0,0-2 1,1 2-1,-3 1 1,1 2-1,-2 0-234,0 0 200,5 0 0,-8 0 0,5 0 0,-1 0 0,-1 0 1,2 0-1,-2 0 0,2 0 0,-2 0 0,0 2 7,-3 2 0,0-2 0,-2 4 0,2-1 0,-1 1 0,1 2 0,-2 1 0,0 1 0,-1-1 56,0 2-43,0 2 0,1 1 0,2 0 0,3 0 0,0 0 0,2 0 0,0 2 0,3 1 0,-1 2 23,0-2 1,2 3 0,-3 0 0,4 1 0,0 1 0,1-2-1,2 2 1,1-2 0,2 2 0,-1 0 66,2 3 0,-3-3 1,5 1-1,0 2 1,0 2-1,2 1 0,3-1 1,1-2-1,0-2-35,0 2 1,0 2-1,0 1 1,0 0-1,1 0 1,3 0 0,0 1-1,-1-1 1,1-2-1,-1-1 1,3-1 29,2 1 0,-5 1 0,3 1 0,-1-2 0,1-2 0,2 1 0,1-2 0,1-2 0,-1-1-55,2 0 0,2-1 1,1-4-1,0-1 1,1-2-1,4-3 1,3 0-1,2-2 0,1 2 1,1-2-23,1 0 0,9 0 0,-7-3 1,4 2-1,2-2 0,-2-1 0,1-2 1,2 0-1,2 0-22,-1 0 0,-6-2 0,2-1 0,-3-1 1,-2 0-1,0 3 0,-1 1 0,-2 0 1,-3 1 27,-2 4 1,1-3-1,-4 4 1,2-1-1,-1-1 1,1-1-1,1-1 1,1-2 0,1 0-1,-2 0 90,0 0 0,1 0 0,-4 0 1,3-2-1,2-1 0,2-3 1,-1 0-1,-1-2-80,-2 0 0,-1 5 0,-3-3 0,1 1 0,2 0 0,-2 2 0,-1 0 0,-1 0 0,2-2-20,2 2 0,0 0 1,-3-2-1,1-2 1,3-3-1,1 1 1,1-2-1,-2 0 1,2 0 25,0 2 1,-4-1 0,4-4 0,0 0 0,-1 0 0,0 0-1,0 0 1,-1 0 0,-1 0 0,0 0 24,0-1 0,4 1 0,-3-1 1,2-4-1,3-4 0,0-4 1,0 0-1,-1 2 0,1 2 18,1-2 1,1-2 0,-2-1-1,-1 2 1,-1 1 0,-1 3 0,-3 0-1,-4 1 1,-1 0-6,1-1 0,-3 4 0,-1-2 1,-3 1-1,-2 1 0,-3 0 1,-1 3-1,-2-1 0,0-1 76,0-2 0,0 0 0,0 5 0,0 0 0,0 0 0,0 0 0,-2 0 0,-1 0 0,-3 0-96,-2 0 0,0 0 0,-3 0 0,2 0 0,-2-1 0,-2 1 0,-2 2 0,-3 1 0,0 3-16,1 2 0,-4-4 0,1 4 0,-1 0 0,0 0 0,-1 3 0,-3-1 0,-2 1 0,0-1 57,4 1 0,-4 1 0,5 0 0,-1-1 0,0-3 0,-1 0 0,1-1 0,-1 3 0,1-1 0,-1-1 82,1-2 0,4 3 0,-3-4 0,0 0 0,0-1 0,-1 2 0,1 1 0,3 0 0,3-1-279,2 1 1,-4 2-1,-1-3 1,2 2 0,1 3-1,2 1 1,0 2-2019,0 0 1,7 0 0,7 2 0,8 2-340,5 6 0,1 9 1,0 2-1</inkml:trace>
  <inkml:trace contextRef="#ctx0" brushRef="#br0" timeOffset="185">22589 13497 8355,'-14'0'21,"4"0"1,1 0-1,-2 0 1,-2 0 0,1-1-1,1-2 1,1-2 0,1 3-1,0 4 1,-1 4 0,1 2-1,-1 3 1,1 1 0,-2 2-1,-1-1 1,-1-2 0,2-2-11,2 2 0,-1 0 1,-4 0-1,0-3 0,0-2 1,0-1-1,0 0 0,0-1 1,0 1-1,0 0 576,0-1 1,1 3 0,2-4-1,2 1 1,-2 0 31,-2-3 1,4-6 0,1-1 0,0 0 302,0 0 0,5-5-616,-1 1 1,2 3-1,2-3 1,2 1-1,1-1 1,3 1-92,2-2 0,1-1 0,5-3 0,0 3 0,0 3 1,1 2-1,-1 3 0,1-1-168,4 2 0,-2 0 0,5 0 0,0-2 0,-2 0 0,2 1 0,-1-1 0,1 0 0,-2 0 0,0-1 1,-3-2 0,1 5 0,-1-3 0,2 1 0,-2-1 0,0 0 1,0 0-1,2 1 0,-2 0 51,-1 0 1,-2-4 0,0 3 0,0 0 0,0-2 0,0 1 0,2 0 0,3-1-1,3-3 10,0-2 1,-7 1 0,-5 1 0,1 3 0,1 0-1,2 0 1,0-2 0,0-1 0,0 0-32,0 1 1,1 1 0,-1-5 0,0 0 0,0 1-1,0 2 1,0 2 0,0-1-92,0 3 1,-4-4 0,-1 4 0,2 1-1,0-2 1,0 1 0,-2-3 0,2 1 68,2-1 1,1 3 0,0-4 0,0 1-1,0 1 1,0 0 0,0 1-37,0 1 1,0-2 0,0 3-1,0 0 1,1-1 0,-1 3-1,0-1 1,0-1 0,0-1-131,0 1 1,0-3 103,0 4 0,-4-4 0,-1 4 0,2 0 0,1 1 1,1-3-1,-2 1 0,-2 0 45,2 3 1,2-4 0,1 1 0,0 0 0,0 0 0,0 1 0,0 0 0,0-1 15,0-2 1,4 4 0,-1-4 0,-2 0 0,3 2 0,-3-2 0,1 0 0,-2-1 0,-2-1 2,-2 1 0,6 4 1,-6-4-1,1-1 0,2 1 1,-1 1-1,3 0 0,-1 2 1,0 0-4,0 3 0,0-4 0,0 1 0,0 0 0,0-2 1,0 2-1,2-2 0,1 2 0,2 0 19,-2 2 0,0-3 1,0-1-1,2-2 0,-2 3 1,1-1-1,-1 2 0,2-1 1,-2 3-1,-1-1-7,-2 0 0,0 1 0,0 4 0,-2-2 0,-1-1 0,-1-2 0,1 2-143,1 1 1,-3 2 0,1 0-1,1 0-845,1 0 550,-4 0-257,-2 0 1,-7 0 308,-4 0 0,2 0 0,-6 0 0,-1 2-31,2 3 1,1-2 669,2 6-1130,3-6 553,-4 4 0,5-7 1,-3-2-1130,0-3 1,-3 2-1,3-5-1072,-6 2 0,-2 8 1,-2 6-1</inkml:trace>
  <inkml:trace contextRef="#ctx0" brushRef="#br0" timeOffset="206">22349 13610 8326,'0'-14'822,"0"0"0,0 0 0,0 0 2172,0-1-2858,0 8 0,-6 0 0,-3 7 0,-4 2-78,-1 3 0,5 1 0,-1 5 1,-1-2-1,-1 2 0,-2 2 1,0-1-1,-1-1 44,1-1 0,0-1 0,0 5 0,2 0 0,1 0 0,1 0 1,-1 0-1,-1 0 0,-2 0 43,0 1 0,4 0 1,1 2-1,0 2 1,-1-2-1,2 1 1,0-1-1,1 2 0,-3-1-1,2 3 0,1-6 0,4 4 0,-4-3 0,1-2 1,0 1-1,1 3 0,0 0 0,-1 0-15,-2-3 0,5 4 1,-2 1-1,2 1 1,0-1-1,-2-3 1,2 0-1,2 1 0,1 0-8,0-1 1,0-1 0,0-2-1,0 0 1,0 0 0,0 0-1,0 1 1,0 0 0,1 2-72,4 2 1,-3 0 0,2-5 0,-1 0 0,1 0 0,0 2-1,1 1 1,0 2 0,-1-2 0,1-1 38,1-2 0,-4 0 0,3 0 0,-2 0 0,0 0 0,2 0 0,-1 0 0,1 0 0,0 0 0,-1-1 9,3-4 0,-4 4 1,6-4-1,2 4 1,2 1-1,1 0 0,-2 0 1,-1-2-68,-2-2 0,-1 2 0,3-4 0,-3 1 0,0 1 0,0-1 0,1 0 0,0-1 0,1 0 0,1-2 42,1 1 1,2 2-1,1-3 1,-1 2-1,0 1 1,1 1 0,3-2-1,0-1-79,0 1 1,-1-3-1,0 3 1,2 0 0,-2-2-1,0 0 1,0-1 0,4 0-1,-1-1 1,2-1 152,0-1-98,-5-2 0,5 0 1,-5 0-1,4 0 0,-1 0 1,2 0-1,-2 0 1,2-2-1,-2-1 9,1-1 1,2-1-1,-2 3 1,0-1-1,4-3 1,1 0 0,-1-2-1,-2 2 1,2-1-1,2 3-58,1-3 1,-2 4 0,-1-5 0,-1 2-1,1 3 1,0 0 0,0 0 0,-1-3-1,-1-1 1,0 1 38,1 3 0,-5-3 0,3 1 1,0 0-1,-2 1 0,2-1 0,-2 2 1,0 1-1,-1 2-12,2 0 0,-4-5 0,6 1 0,1 1 0,-1 0 1,1-1-1,1-2 0,0 0 0,0-2 74,-2 0 1,1 4 0,2-4 0,-1 0 0,-1 2 0,-1-2 0,1 2 0,-1-2 0,1 2-93,-2-1 0,4-2 0,-2 3 0,2-1 0,1 0 0,-2-1 0,-2-2 0,2 1 0,2 0-97,1-2 1,0 3-1,-1-2 1,-2 0-1,-2-1 1,2 0-1,1 1 1,-1 1-1,-2-1 215,2 1 1,2 1-1,1-3 1,-2 3-1,-1 1 1,-1 0-1,1 0 1,0 0 0,0 0-121,-1-1 0,-6 3 1,6-4-1,-1-1 1,1 1-1,-1-1 1,2 0-1,0-1 0,0 0 1,-1 1 41,1-1 1,1-1 0,1-1 0,-2 2 0,-3 2 0,0 0 0,-2-1 0,2 2-1,-2 1 1,2-1-110,0-3 0,-3 3 1,3-1-1,0-2 0,-2-2 1,2-1-1,-2 2 0,2 1 1,-1 1 42,-1-1 1,3-1-1,-4-2 1,0 0 0,0 0-1,1 1 1,1 2 0,-1 2-1,-3-2 1,0 0-45,2 1 0,-3-1 0,2 5 0,-2-2 0,-2-3 0,0 1 0,0-1 0,0 1 1,1 1-361,-1 1 428,0-5 1,1 6 0,3-6-1,0 2 1,0 2 0,-3-1-1,-1 1 1,0 0 0,2-1-1,0 1-32,-2 0 0,6 4 1,-9-5-1,0-1 0,2 1 1,-1-1-1,2 1 0,0-1 1,0-1-1,0-2 40,0 0 0,5 0 0,0-1 0,-2 3 0,0-1 0,2 1 1,3-4-1,2 1 0,-3-1 0,1 2-61,0 0 1,-3 0 0,3 0 0,-2 0 0,-1 0 0,0-1 0,0 1 0,-2 0-1,-1-1 29,-2-4 1,1 3 0,2-2-1,2 0 1,-2 1 0,-1-2 0,-2 2-1,0 0 1,0 0 0,0-2 72,0 2 1,1 1-1,-1 2 1,0 0-1,0 0 1,0 0 0,-2 0-1,-1-2 1,-1-1-1,1-2-32,1 2 1,2 1 0,0 1 0,0-3-1,-1 0 1,-2 1 0,-2 1 0,2 2-1,2 0 72,1 0 1,-5 0 0,1 0-1,-1-1 1,0 1 0,-1 0-1,0-1 1,0-4 0,1-3-36,-1 0 0,0 2 0,-5 4 0,3-1 0,1-2 0,-1 2 0,-1 0 0,-1 0 0,1-2 0,0 2-62,1 1 0,-5 2 0,6-2 1,-3-1-1,1-2 0,-2 2 1,0 0-1,1 0 0,0-2 1,-1 2-31,-1 1 1,-2 2-1,0 0 1,0 0-1,0 0 1,0 0-1,0 0 1,0 0-1,-2-1 1,-1 1-30,-1 0 1,-6 0 0,4-1-1,0-3 1,-1 0 0,3 0-1,-1 3 1,-1 1 0,-1-2-1,0-1-33,-1-2 1,5 0 0,-4 5 0,3 0 0,-3-1 0,1-3 0,-2 0 0,2 0 0,-2 3 0,2 1 49,0 0 1,-5 0-1,1-1 1,-2 1-1,-2 0 1,0 0 0,0 0-1,0 0 1,-1 0 16,1 0 0,2 0 1,1 0-1,2 1 1,-2 2-1,-2 2 0,-1-2 1,0 0-1,0 0 1,0 3-27,0 2 0,0-5 0,-1 3 0,1 0 0,-1 2 0,-2 2 0,-2-1 0,0 0 0,0 0 0,-1 1-42,-2 1 1,5 1-1,-2 2 1,2 0 0,0 0-1,-2 0 1,2 0 0,-1 0-1,1 0 1,-2 2 55,2 2 1,2-2 0,0 4 0,1-1 0,-1 1 0,-3 0 0,0 2 0,0-2 0,3 2 0,-1-2 23,-3 1 0,4 4 1,-6-4-1,3 3 1,-1-2-1,0 0 1,0-1-1,-1 3 1,-2-1-1,-1 0 45,1 2 1,-5-3-1,4 2 1,-2-1-1,0 0 1,1 1-1,1-1 1,-1 1-1,1-1 1,-1 0-11,2-1 1,-3 5-1,5-6 1,0 3-1,-2-2 1,1-1 0,1 0-1,1-1 1,0-1-1,-1-1 1,0 3 14,-1 0 1,-2-2 0,3 3 0,-2 0-1,-2-2 1,1 2 0,-1-2 0,-1 2-1,0 0 16,2 3 0,-4-5 0,4 0 0,-4-1 0,0 1 0,2 0 0,2 2 0,-1-2 0,1 2 0,1-1-12,2-1 0,-4 3 1,4-3-1,0 2 0,-1 2 1,2-1-1,1 0 1,-1 1-1,2-1 0,1 1-52,2 1 1,-2-1 0,-1 1 0,-2-1 0,2-1 0,3 1-1,3-1 1,2 2 0,-2 0 38,-2-2 1,-1 4 0,0-5-1,0 1 1,-2 0 0,-1 1 0,-2-1-1,2 0 1,0 2 0,0 2 78,-2 1 1,-1-5-1,2 1 1,0 1-1,0 1 1,3 2 0,1-1-1,0-2 1,0-2-1,-2 2-100,-3 2 0,3-4 1,-2 0-1,2 2 1,2 0-1,0 0 1,1-1-1,1 1 0,-1-1 1,-2 1 22,-1-1 1,0-1-1,2 4 1,0-2-1,0-2 1,0 0 0,0 1-1,0-1 1,0 1-1,0-1 74,0 0 1,-5 1 0,0 2-1,2-1 1,1-1 0,2 0 0,0 1-1,0 0 1,0-1-53,0 1 0,0-3 0,0 1 0,0 2 0,-1 0 0,1 0 0,0-2 0,0 2 0,0 2 0,0 1-116,0 0 0,5-5 0,-1 1 0,-1 0 0,0 3 0,0-1 0,2-1 0,-2-1-243,-2 1 0,-1 0 0,2 0 1,1-4-1,3 1 0,0-1 1,0 0-1,-3 1 0,-1 3-1907,-2 2 0,0 7 0,0 3-243,0 4 0,0 14 1,-1 2-1</inkml:trace>
  <inkml:trace contextRef="#ctx0" brushRef="#br0" timeOffset="210">25856 12146 8355,'-5'14'145,"-1"-1"0,0-2 0,-2-4 0,1 1 0,1 0 0,2 2 0,-1-1 0,0 0 0,2 2 0,0 0 0,0 0 1,0-3-1,3-3 0,3-7 0,1-6 0,1-4-27,0-2 1,4 0-1,-3 0 1,1-2-1,1-1 1,-2-2 0,2 2-1,-2 1 1,2 2-1,-2-2 1,2-1 0,-2-3-1,2-1 1,-2 0-1,2 0 1,-2-2-140,0-4 1,5 5 0,-3-9-1,2 0 1,-1 1 0,2-1 0,2 0-1,1-4 1,0 1 37,0-1 1,-5-2-1,1 2 1,0 1 0,1-2-1,-1 3 1,-4 0-1,-1 4 1,1-1 78,2 5 1,-3-3 0,2 6 0,1-2-1,-2 2 1,1 2 0,-3 3 0,1 1-1,1 2 1,2 0-20,3 0 0,-3 0 0,1-2 0,2-1 1,2-2-1,1 1 0,-2-1 0,-1 0 1,-1 2-1,1 0-12,1-2 1,-2 2 0,-1-5 0,0 0 0,1 2 0,-1-2 0,1 1 0,-1 1-463,0 3 1,-4 1-1,3 2 1,0 2-1,-2 1-2191,0 1 1,5 7 2106,-1-2 1,2 4-1,2 1 1</inkml:trace>
  <inkml:trace contextRef="#ctx0" brushRef="#br0" timeOffset="215">26813 10218 8355,'0'-14'202,"0"4"1,0 1 0,0-2-1,0-1 1,0-2 1337,0 0 0,0-1-1178,0 1 1,2 7 0,1 3-314,2 8 1,-1-1 0,-5 4-1,-2 1 1,-2 0 0,2 3 0,0 2 21,-2 1 0,4-5 0,-4 0 0,3 2-102,2 2 0,0-4 0,0 1 0,0 1 0,-1 1 0,-2 2 0,-2 0 39,2 0 0,1 0 0,2 0 0,0 1 0,0-1 0,0 0 0,2-2 31,2-2 1,-2 2 0,4-3-1,-1 4 1,0 1 0,-2 0-1,0 0-12,2 0 1,-4 0 0,4 0 0,-4 1 0,-1-1 0,0 0-1,0 0 1,0 0 0,0 0-5,0 0 1,0-5 0,-1 1 0,-2 1 0,-2 1 0,0 1 0,1-2-29,-1-2 0,-6 0 1,2 4-1,-2-2 1,0-3-1,1-2 1,1-1-151,1 1 1,-4-5 0,2 4 0,-2-3 0,-2-2 135,0 0 0,-1-5 0,3-1 0,1 0 0,2-2 1,-1 0-1,1-2 0,1 1 0,0 0 39,0-2 1,4 0 0,-4 0-1,0 1 1,2 0 0,0-3-1,1 1 1,0 1 62,0 1 0,1 1 0,4-5 0,0 0 0,0 0-35,0 0 1,0 4-1,0 1 93,0-2 1,6 5 0,3 1-1,4 3-58,1 2 0,0 0 0,0 0 0,0 0 0,0 2 1,0 1-1,0 2 0,1-2 0,-1 0 102,0 2 0,1-4 0,3 5 0,0-1 0,0 0 0,-3 0 0,-1 1 0,0 2 244,0-1 0,1 6 0,-1-4 1,0 4-417,0 1 0,0-6 0,-2-2 0,-1-1 0,-1-1-946,1-1 0,-3-1 0,-1 0 0,1 1-4184,0 1 4005,-5 1 1,10-5-1,-6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15T17:16:37.821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09086" units="cm"/>
      <inkml:brushProperty name="height" value="0.09086" units="cm"/>
    </inkml:brush>
    <inkml:brush xml:id="br2">
      <inkml:brushProperty name="width" value="0.08571" units="cm"/>
      <inkml:brushProperty name="height" value="0.08571" units="cm"/>
      <inkml:brushProperty name="color" value="#E71224"/>
    </inkml:brush>
    <inkml:brush xml:id="br3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20403 13 9251,'-8'-6'502,"8"0"1,10 8 0,15 10-1,5 4 1,6 2 0,7 1-1,5-3 1,3-2-943,-3-2 1,3-6 0,-9 6 0,-2 0 50,-1-2 1,-3 9 0,-1-3 321,-5 6 0,-4 10 1,-10-1-1,-4 5 1,-5 4 510,-5 3 0,-11 7 0,-3-3-121,-4-1 0,-2-1 0,0-9 0,0 1-400,-1-1 1,-5-6 0,0 1 0,0-1-1,-1 0-237,1 0 0,-2-7 0,4 3 0,-3-2-84,3 0 1,8 1 0,4-7 0,2 2-523,4 4 0,-6-3 0,0 5 0</inkml:trace>
  <inkml:trace contextRef="#ctx0" brushRef="#br0" timeOffset="148">20803 1268 8355,'-8'28'1428,"4"-2"-453,-8-7 0,8-1 0,-4-2 0,2-2-1821,0-2 0,0-6-719,6 6 1,-8 0 0,-2 7 0</inkml:trace>
  <inkml:trace contextRef="#ctx0" brushRef="#br0" timeOffset="754">18258 140 8355,'0'-18'192,"2"6"0,4 2 1,8 2-41,8 4 0,6-4 1,11 2-1,3 2-93,7 2 0,-1 2 1,3 0-1,-1 2 1,-5 4-93,-5 6 0,-12 14 0,-6 10 0,-7 9 204,-9 1 1,-14 13 0,-11-2 0,-9 1 0,-6 1 0,-3-9 0,1-3 0,0-7 0,-1-1 434,1-3 1,8-2 0,3-3-498,5-7 1,10-4 0,4-2 0,4 0 0,2 1-135,0-1 0,2-6 0,4-2-160,6-2 0,-2-2-454,2-6 1,1 0 0,5 0 0,0 0-585,0 0 1,0-8-1,0-2 1</inkml:trace>
  <inkml:trace contextRef="#ctx0" brushRef="#br0" timeOffset="879">18567 1268 8355,'-10'8'7391,"1"-4"-6676,9 8-2016,0-8 1,9 4-732,3-8 1,12 0-1,4 0 1</inkml:trace>
  <inkml:trace contextRef="#ctx0" brushRef="#br1">20676 2268 8355,'-18'0'663,"0"-2"1,-1-2 714,1-2 1,6 0-567,0 6 1,18 0-1,6-2-757,15-4 0,7 4 0,2-6 0,3 2 0,1-1 0,4 3 0,1 2 0,-1 4-252,-3 4 1,-5 5-1,-4 7 1,-5 0 186,-7 0 1,0 8 0,-14 5 0,-6 3 0,-8 2 0,-14 3 0,-10 1 0,-11 5 0,-3-1 0,-1 1-1,1-5 1,1-4 0,3-3 0,5-5 0,7-2 0,6-4 0,6-1 0,6-3 0,4 0 0,4 0 0,4 0-4789,6 1 3846,4-9 0,16 6 0,2-6 1</inkml:trace>
  <inkml:trace contextRef="#ctx0" brushRef="#br0">20876 3250 8355,'-12'18'0,"2"0"0,2 0 0,2 1 0,0-1 885,0 0 1,0-6 2239,6 0 1,0-6-5584,0 6 0,8-16 1,2 2-1</inkml:trace>
  <inkml:trace contextRef="#ctx0" brushRef="#br0" timeOffset="55886">15057 3995 8355,'8'-18'-1845,"-4"6"1779,8 0 0,-8 6 1,4-4 200,1 2 1,-7-6-17,4 2 1,-4 1-23,-2-1 1,0 6 42,0-6-42,0 8 59,8-4 0,-4 8-61,8 0 1,0 0 0,6 0-51,0 0 0,-6-2 1,1-2-1,1-2-10,2 2 1,2 2 0,2 2 0,3 0-19,1 0 0,2 0 0,-4 0 0,5 0-6,1 0 0,-4 0 0,6 0 0,3 0 25,1 0 1,-4 0 0,3 0 0,3 0 20,4 0 0,3-6 1,-5 0-1,1 2-6,-3 2 0,10 2 0,-9 0 0,1 0-6,1 0 1,-3-2-1,0-2 1,1-2-25,-1 1 0,0 3 0,1 2 1,-1 0-32,1 0 0,-3 0 0,-2 0 1,-1 0 9,1 0 1,2 0 0,5 0 0,1 0 34,2 0 1,1-6 0,-7 0 0,1 2-13,-1 2 0,-6 2 1,-1 0-1,-1 0-14,0 0 0,-4 0 0,5 0 0,-1 0 0,0 0 16,5 0 0,-5 0 0,0 0 17,-2 0 0,7 0 1,-5 0-1,2 0-14,1 0 0,-3 0 0,4 0 0,-3 0-5,-3 0 1,4 0-1,-4 0 1,1 0 5,-1 0 0,4 0 1,-3-2-1,1-2 34,4-2 1,-4 0 0,1 6-1,-1 0-40,0 0 0,-3-2 0,3-2 0,-2-2 0,-4 2-30,-1 2 0,-3 2 1,0 0 20,0 0 0,0 0 0,0 0 0,1 0 0,-1 0 14,0 0 1,6-6 0,0 0 7,-1 2 1,3 2 0,-2 2 0,0 0-19,3 0 0,-5 0 0,6-2 1,1-2-3,-1-2 0,-4 0 0,4 6 0,1 0 33,-1 0 0,-4 0 1,4 0-1,-1 0-3,-5 0 0,4-7 1,1 1-1,1 2-24,4 2 0,-4 2 0,1 0 0,-1 0 30,0 0 0,1-6 1,3 0-1,-4 2-4,-2 2 0,5 2 0,-5-2 0,0-2-18,1-2 1,3 0 0,-4 6-1,0 0-35,1 0 1,3 0-1,-6 0 1,0 0 10,3 0 0,-5 0 1,6 0-1,-2 0 16,-3 0 1,3 2 0,0 2 0,1 2-1,-1-2 0,4-2 0,-4-2 1,1 0 6,-1 0 1,0 2-1,-4 2 1,3 2-2,-3-2 1,4 0 0,-2 0 0,1 2 2,1-1 0,-6 3 1,6-2-1,-1 0 48,-1 2 0,0-6 0,-6 6 1,0-2-30,1 0 0,3 2 1,0-4-1,-2 2-36,3-2 1,-1 4 0,-4 0-15,0 3 0,0-1 0,0 4 0,1-4 8,-1-2 0,0 4 0,-2-4 0,-2 2-10,-2 4 1,-5-4 0,5 3 0,0 1 3,-2 2 0,6 0 0,-4-2 1,2-2-1,0 2 57,-1 3 0,-1-1 0,4-2-35,-4-2 0,4 0-13,-4 6 1,2 1 0,-1-1 0,-5-2 5,0-4 0,-6 4 1,6-4-1,-2 5-20,0 1 0,2 0 0,-4 0 25,2 0 1,2 0 0,-4 1-1,2-1 15,-2 0 1,4 0-38,-2 0 1,1 1 0,-7-1-1,0 0-3,0 0 1,0 0 0,0 0-4,0 1 1,0-1 0,0 0-4,0 0 1,0 0 0,0 1 13,0-1 1,0 0 0,0 0-4,0 0 0,0 0 1,0 1-3,0-1 0,0 0 1,0 0 2,0 0 0,0 1 0,0-1 4,0 0 0,0-6 0,0 0-5,0 2 0,0 3 0,0 1-9,0 0 1,0 0 0,0 0 0,0 0 1,0 1 0,0-7 0,0 0 0,0 2-2,0 2 1,0 2 0,0 1 5,0-1 0,0 0 0,0 0 0,0 0 0,0 0 1,0 1 0,0-1 0,0-6 0,0 0-9,0 2 1,-2 0 0,-3 1-8,-1-3 0,0-6 20,6 6 0,0-6-3,0 6 0,0 0-3,0 6 1,0 0 3,0 1 1,0-7 63,0 0 1,-2-8-1,-2 4 47,-2 0-102,0-6 1,6 14 9,0-4 1,0-1-6,0 1-14,0-8 0,0 12-5,0-4 1,2-4 0,2 0 3,2 0 0,0-4 0,-4 6 0,2 0 20,2 1 0,7-5 0,-5 4 12,2-2 1,2 6-1,6-4 38,0 0 1,0 4 0,-1-6-47,-5 3 1,4-7-1,-4 4 1,4-2-1,2 0-10,1-2 1,-3 0 0,-2 0 0,-2 2-41,2-2 0,-4 4 0,0 0 1,0 0-44,1 0 1,-5 0-1,6-4 28,2 2 1,-4 7-125,2-7-125,0 8-587,-2-12 1,-2 8-434,-8-4 0,-2-4 1,-4 4 726,-6-4 0,-12-2 0,-4 0 0</inkml:trace>
  <inkml:trace contextRef="#ctx0" brushRef="#br2" timeOffset="60533">14930 4105 8319,'8'-19'76,"2"1"635,8 0 0,-8 6-455,-4 0 1,2 6 0,0-4-94,3 2 1,-5-1 0,6 5-1,2-2 33,2 2 0,8 2 1,3 2-1,1 0-69,4 0 1,-4 0 0,3 0 0,1 0 35,2 0 1,5-6 0,1-2 0,3 0 31,-3 0 1,0 0-1,1 4 1,3-2-113,3 2 0,1 2 0,7 2 0,-1 0-18,1 0 1,0 0-1,1 0 1,3 0-102,1 0 1,9 0 0,-4 0-1,1 0 30,1 0 1,0 0-1,3 0 1,-3 0 14,-6 0 0,1 0 1,1 0-1,-2 0 19,-5 0 0,11 0 0,-9 0 0,7 0 36,2 0 1,-7 0 0,5 0-1,-2 0 7,-5 0 1,-1 0 0,-3 0 0,1 0-74,0 0 0,-3 0 1,-3 0-1,-5 0 30,0 0 1,-5 6-1,5 0 1,-1-2-22,-1-2 0,3 4 0,-5 0 0,2-2-54,-1-2 1,3-2 0,-1 2 0,-1 2 103,3 2 1,-7 2-1,6-4 1,-1 4-81,-1 3 0,3-7 0,-3 4 0,5-2 11,-1 0 0,7 2 0,-7-4 0,3 2 16,-1-2 1,1 0 0,5 0-1,1 2 42,-1-2 0,3 4 0,1-2 0,3 0 12,-2 2 1,1-3 0,-3 5-35,-5-2 0,-1 4 0,3-4 0,-1 0-34,-5 0 1,-1 0 0,-7-4-1,3 4 1,-3 0 0,-1 0 0,1 7 0,-2-5 0,-3 2-4,-1 0 1,-8-6 0,1 4 0,-3 0 14,0 0 0,2 0 1,-3 5-1,1-3 1,-2 2 0,0-4 1,0 2-1,3 2 0,-3 2 1,0-4 0,0 1-1,3 1-28,-3 2 1,-2 0 0,-2-2 0,0-2 20,1 2 0,-1 3 0,0-1 0,0-2-5,0-2 0,1 0 1,-1 6-11,0 1 0,-6-7 1,-2 0-1,0 0 28,0-2 1,-4 4 0,5-6-1,-3 2 0,4 2 1,-4 5-1,0-3-14,0-2 1,0-2-1,-4 4 1,2-2-33,-2 2 1,-2-3-1,-2 1 11,0 2 1,0 2 0,0 2 0,0 0 1,0 1 1,0-7-1,-2 0 1,-2 2 26,-2 2 0,0 2 1,4 0-1,-2 1-2,-2-1 1,0 0 0,6 0 0,-2 0-2,-4 1 0,4-1 1,-4 0-1,4 0 2,2 0 1,-6 2 0,0 3 0,2 1-3,1-2 1,3-2-1,0-1 1,0-1-1,0 0 1,0 6 0,0 0-1,0-1-4,0-3 1,0 4-1,0 0 1,0-1 6,0-3 1,0-2 0,0 2 0,0 2-4,0 3 1,0-1 0,0-4 0,0 2 52,0 3 1,0 1 0,0-4 0,0 2-40,0-1 1,0 3-1,3-2 1,1-2 12,2-2 1,2-1-1,-4 1 1,4 2 17,2 2 1,2 1 0,6-7-1,-2 0-16,-3 0 0,3 0 0,-4-2 0,4-1-19,2-3 1,-6 0-1,0 6 1,1 0-29,-3 0 1,6 1 0,-4-1 0,4 0 6,2 0 1,0 0 0,3 1 0,3-1 38,6 0 1,-2 0 0,5 0 0,1-2-27,1-3 1,5 3-1,-12-6 1,3 2 6,-1 0 0,-8-2 0,2 4 0,-4-2 5,-1 3 1,-1-5-1,0 2 1,0 0-73,0-2 0,-5 6 1,-1-4-1,2 4 31,2 3 1,0-1 0,-2 0-1,-2 0 22,3 0 1,-1 1 0,0-1-1,-2-2 3,2-4 1,-4 4 0,0-4-1,-2 5 6,-4 1 0,-2 0 1,0 2-1,3 2 4,1 3 1,0-1 0,-6-4-1,0 2-15,0 2 0,0 3 0,0-5 1,0 2-25,0-2 1,0 1-1,0-1 1,0 2 4,0-2 0,0 1 0,0-1 0,0 2-7,0-2 1,-6 1-1,0-1 1,-1 2-5,-1-2 0,6 6 1,-6 1-1,2 1-22,0 0 0,-2-5 1,4 5-1,-2 0 14,2-1 1,0 5-1,0-6 1,-2 2 28,2 1 1,2-7 0,0 4 0,-2-1 26,-2-5 1,-7 4-1,5-2 1,0-1-5,0-3 0,-6 4 0,4 0 0,-2-2-22,0-1 0,2 3 0,-5 0 0,3-2-2,-2-1 0,4-1 1,-2 2-1,-2 2 47,-2-1 0,-3-9 0,1-2 0,0 2 63,0 2 1,-6-6 0,-1-2 0,1-2 27,-2 0 0,4 7 1,-7-7-1,3-2-38,4-2 0,-6 4 1,-3 0-1,-1-2-49,2-2 0,-9-2 0,7 2 1,-2 2-66,-7 2 1,5 0 0,-7-6 0,5 0 17,2 0 1,-7 6 0,1 0 0,1-2-21,3-2 1,-6 0 0,-3 2-1,1 2-15,3-2 1,-3-2-1,-3 0 1,-1 2 15,1 2 1,-3 1 0,3-5 0,-1 2 8,1 2 0,-1 6 1,5-4-1,-1 0 21,-5 0 0,5 0 0,-3-4 1,1 4-4,1 2 1,-5-4 0,3 5 0,-1-1-22,1 0 0,-7 0 0,5 4 0,1-2 9,-3 2 1,1-6 0,-5 0-1,0-2 39,3 1 0,-11 1 1,11-4-1,-3 2 38,1-2 1,1 0 0,0 0-1,1 2-45,-1-2 1,1-2 0,1 0 0,3 2-20,1 2 1,1 0-1,-5-6 1,3 0-1,3 2-18,3 4 1,-7-4 0,3 4 11,-5-4 1,5-2-1,-1 0 1,-1 0 15,-3 0 1,5-6 0,-1 0 0,1 0 19,1-2 0,-5 4 1,3-6-1,-3 2-35,-3 4 1,3-4-1,1 2 1,3 0-57,-3-3 1,-1 5-1,-3-6 1,0 2 18,1 4 1,-1-4 0,1 2 0,-1 0 21,1-2 0,5 6 0,1-6 0,-1 2 23,3 0 1,-7-2-1,5 4 1,-3-2-9,3 1 1,-3 1 0,7 0 0,-3-2 9,-3 2 1,-1-4 0,1 2 0,3 0 29,3-2 0,-1 4 0,5-6 0,-2 0 6,1 0 0,-3 0 0,1-5 1,3 3-14,1-2 0,3 4 0,0-2 0,-1 0-35,1 2 1,2-6-1,1 3 1,5-1 19,2 2 0,-7-4 0,5 4 0,-2-4 8,0-2 0,1-7 0,-3 1 0,4 2 51,1 2 0,-5-7 1,2-1-1,-5 0-18,-1 4 0,6-5 0,-1 1 0,-1-2-91,-2-1 0,-3 1 0,1-6 1,2-1-7,3 1 0,-3 0 0,4-3 1,-5-1 26,-1-3 1,6-5 0,-1 3-1,1-1 48,2-5 1,-1 5 0,7-5 0,-4-3-8,-2-5 1,5-1-1,-3 3 1,2 0-9,0 3 1,-1-11 0,7 11 0,0-3 9,0 1 1,-6-1 0,-1-2 0,3-1-28,2 1 0,-4 1 0,-1-1 1,3 0 10,2 7 1,8-9 0,2 7 0,2-3 38,4 1 1,2 1-1,2 0 1,0 1 42,0-1 0,2-5 0,2-1 0,4 3 57,2 1 0,2 0 0,8-1 0,5-3-3,5 3 0,4 1 0,3 0 0,1 1-72,4 1 1,7-7 0,9 9 0,3 1 7,-2-1 0,3-8 1,1 9-1,0-3 78,-1-3 1,-1-1 0,-5 5 0,3-1 28,2 1 0,-1-1 1,-5 2-1,-3 3-81,-3 1 1,1 3-1,-5-3 1,-1 7-201,1 4 0,-3 1 0,-6 1 1,1 0-116,-1-1 0,-6 7 0,-1 2 0,-3 1-479,-4 5 1,-2 2 25,-1 2 1,-7 8-10,0 4 1,-8 14 0,2 10-1,-4 10-5270,-2 6 5549,-8 3 1,-2-1 0,-8 1 0</inkml:trace>
  <inkml:trace contextRef="#ctx0" brushRef="#br2" timeOffset="152442">11547 6050 8355,'-36'-10'-84,"0"-6"1,-1-6 71,1 0 1,2 1 0,-1 1 0,1-2 0,-4-2 54,-1 1 0,1 3 0,-1 2 1,-1 0-9,-2 0 1,-3-7-1,5 1 1,-5 2-1,1 2 1,-3 2-1,1-1 1,-3 1-112,3 0 1,-7 6 0,3 2 0,-7 2-55,-3 4 0,-9-4 0,2 2 1,-3 2 60,-3 2 1,6 2 0,-2 0 0,-3 0 32,-5 0 1,-2 0 0,4 0 0,-1 0 31,-3 0 1,-6-7 0,4 1 0,-2 2 10,-4 2 1,3 2 0,-5 0 0,-2 0 1,4 0 0,36 0 0,-1 0 0,-47 0-29,47 0 0,1 0 0,0 1 0,1 0 1,-4 2-1,-1 0 0,-3 3 0,0 1 1,-1 0-1,-1 2 20,0 0 0,-1 0 0,2 1 1,1 0-1,-4 2 0,-1 0 1,-2 3-1,0 1-12,1 1 0,-1 0 0,-3 1 0,-1 0 0,-1 1 0,0 1 0,-1 0 0,1 0-92,0 1 1,0 1 0,-1-1-1,1 0 1,2-2 0,0 0 0,0 2-1,-1 1 91,-2 2 1,1 0-1,-1 0 1,0-1-1,0 1 1,1 0 0,1 1-1,0 1 0,2 0 0,-1 0 0,-5 1 1,1 1-1,1 0 0,0 0 1,1 1-1,1-1 10,0-1 1,0 1 0,-1 4 0,1 0 0,2-4 0,0-1 0,1 1 0,-1 0 8,-1 1 0,1-1 1,5-1-1,1 1 0,-2-1 1,0 0-1,3 0 0,1-1-3,2-2 1,1 0 0,-1 2 0,1 1 0,-1-3 0,1 0-1,-1 2 1,0 1-50,4 0 1,-1 0-1,-3 0 1,-1 1-1,3-1 1,1 0-1,-1 1 1,-1 1 43,0 1 0,1 0 1,-1 2-1,1 1 0,-2 4 1,1 1-1,-2 0 0,0 1-24,2 0 1,-1 0 0,1 4 0,-1-1 0,1-1 0,-1-1 0,-1 1 0,1 1-28,0 1 1,1 1 0,-3 3 0,0 1-1,1 0 1,-1 1 0,1-1 0,-1 1 27,0 0 0,1 1 1,0-4-1,1 1 1,2 2-1,1 1 0,0-2 1,1 1 13,1-1 1,0 1 0,3-3 0,-1-1-1,5-3 1,0 1 0,1-2 0,1 0 17,3-2 1,1-1 0,-3 5-1,1-1 1,6-6 0,1 1 0,1 1-1,0 1 7,0 1 0,1 0 0,-2-2 1,1-1-1,3 3 0,0 1 0,-29 40 11,31-39 1,0 1 0,0 1 0,1 0 0,0 2 0,-1-1-1,1 1 1,0-1-13,-1 1 1,1-1 0,3 2 0,0 1 0,0 0 0,1-1 0,1 0 0,0-1-2,1 1 1,2 1 0,-1 0-1,1-1 1,-17 44 0,1 0-5,5 0 0,13-43 0,0 1 0,2-1 0,1 1 0,-14 46 8,4-2 0,6 2 0,4-2 0,3-5 2,3 1 0,2-8 0,6 0 0,2-2 46,4 0 1,5-1-1,7-5 1,0-2-53,0-4 1,6 9-1,1-3 1,-1 2 168,2 0 1,-4-3 0,9 3-1,-1 0-160,-2-2 1,7 9 0,-5-9 0,2 2-15,-1 0 0,5 3 1,-2 1-1,7-2 0,-1-2 1,-2 4-1,1 1 1,3 1 8,7 0 0,1 0 1,1-2-1,-3 4 0,3-1 0,1 1 0,5-6 0,1 4-16,-27-40 1,-1 1 0,31 36 0,-33-35 0,0-1 0,1 1 0,1-1-3,0 0 0,0-1 0,4 3 1,-1-1-1,-1-2 0,1-1 0,0 0 1,0 1-6,2-1 1,-1 0 0,4 3 0,-1-1 0,-4-1 0,1-1 0,1 1 0,0 1 29,2 1 0,-1 1 1,0-3-1,1 1 1,0 0-1,1 0 1,0 1-1,0-1-35,2 0 0,-1-1 0,2 4 1,-1 1-1,-1-2 0,1 1 1,0 1-1,1 1-1,-3-3 0,0 1 0,6 2 0,-1 1 0,-4-4 0,-1-1 0,3 0 0,1 1 11,0 0 1,1 0 0,-1-3 0,1-1 0,2 0 0,3-1 0,-1-2 0,1-1-1,0-3 0,0 0 1,5 3-1,0-1 1,-2-1-1,1-1 1,0 1-1,1 1-1,-2-2 0,1 0 0,4 2 1,1-1-1,-3-3 0,1-1 0,0-1 1,1 0-3,0-1 1,-1 1 0,3 1 0,-1 0 0,2 1 0,0-1 0,-2-1 0,1-1 0,0-1 0,1 0-2,1 1 0,-1-1 1,-3-3-1,-1 0 0,8 4 1,0 1-49,-4-3 0,1-2 0,1-3 0,1-1 0,-2 1 0,1 0 0,2-1 0,2-2 50,1 1 0,1-1 0,-3 0 1,1 0-1,3 0 0,0-1 1,-3-1-1,1 0 31,-3 0 1,1-2 0,5-2-1,0 0 1,-5 2 0,1 1-1,1-2 1,1 0-9,1-2 1,0 0-1,-1 0 1,1-2-1,-2 1 1,-1-1 0,3 0-1,0 0 2,1 0 0,-1 0 0,-2-1 0,-1 0 1,3 0-1,0-2 0,-1 0 0,1-2-11,2 1 0,0-2 0,1 1 0,1-1 0,2-3 0,0 0 0,-1 0 0,1 0-3,-2 0 0,1 0 0,7 0 0,0 0 0,-5 0 0,0 0 0,-1-1 0,1-1-7,1 0 0,0-2 0,-1 3 0,1-2 0,0-2 0,0-2 1,1 1-1,-1 0-3,-1 1 1,0 0-1,4-3 1,-1 0 0,-3 2-1,0 0 1,2-2 0,-1 0-1,1-1 1,0-1-1,7-1 1,0-2-1,-7 1 1,-1 0-1,3 0 1,0 0 5,2-2 0,0 1 0,-4 3 0,1-2 1,2-2-1,0-2 0,0 1 0,-1 0 3,-1 1 0,0-1 0,4-2 0,0 0 1,-7 2-1,-1 0 0,3-2 0,0-1-6,-1 0 1,1 0-1,3 0 1,0 0-1,-8-1 1,-1 1-1,2 0 1,0 0-1,2 0 0,-1-1 0,-2 1 0,0 0 0,-2 0 0,-1 0 1,1 0-1,0-1-1,-2 2 0,1-2 0,-1-2 0,-1 0 0,-3-1 0,0 1 0,-2 1 0,1 0 0,-2 1 1,-1-1-1,2-1 1,-1 0-1,-2-1 1,0-1-1,-1 1 1,1-2 11,-1-1 1,1-1 0,3 0 0,-1 0 0,-1-2 0,-1-1-1,1 0 1,0 0 8,-2-1 0,-1-1 1,-1 0-1,-1-1 1,0 2-1,-1 0 0,-1-2 1,-1-1-15,-3 1 0,-1 0 0,0-3 1,-1-1-1,-7 3 0,-1-1 1,0-1-1,-1-1 86,-1 0 1,0 0-1,34-31 1,-4 0 0,-9 1-10,-7 1 0,-1-12 1,-5 2-1,-1-5-2,1-7 0,-21 41 0,0-1 1,-1-1-1,-1 1 0,1 0 1,0-1-21,2-2 0,1-1 0,-3 1 0,0 1 0,1-2 0,1-1 0,-2 0 0,0 1-50,-2 0 1,-1 1 0,2-4 0,-2 1-1,-5 0 1,-2 1 0,2-3 0,-1 1-21,-2-1 1,0 0-1,-2-4 1,-2-1 0,-1 5-1,-2 1 1,-1-2 0,-2-1 4,0-2 1,-2 1 0,0 1 0,-2 1 0,0-5 0,-2 0-1,-2 1 1,-2 1-2,-2 3 1,-2-1 0,-1-7 0,-3-1 0,-2 4 0,-2 0-1,0-1 1,0-1-2,-1 1 1,-1 1 0,-5-2 0,-2 1 0,1 1 0,-1 0 0,-2-1 0,-1-1-62,-2 0 0,0-1 1,-1 0-1,-1 1 1,0-2-1,-1 0 1,1 1-1,0-1 49,-1 2 0,1-1 0,-3-5 0,-1 0 1,-1 3-1,-1 1 0,0-3 0,-1 1-19,0-1 0,-1 0 0,-6-8 1,-1 1-1,4 6 0,-1 0 0,-2-1 1,-1-1-69,0 0 1,-1 0-1,4 1 1,-1-1-1,-2-4 1,-1-2-1,1 0 1,-1-1 188,2 0 0,-1 0 0,-1-2 1,-1 1-1,4 2 0,1 0 1,0 0-1,1 1-26,0-1 1,1 0 0,1-3-1,-1 0 1,2 2 0,-1 1 0,1-1-1,0 0-24,-2 2 1,1 1 0,3 0 0,1 0 0,-6-1 0,-1 1 0,1-1 0,1 0-43,3 4 1,-1 1 0,-4-7 0,-1 0-1,3 8 1,-1 1 0,0-3 0,-1 0-40,2 2 1,-1-1 0,-1-4 0,1 0-1,5 3 1,1 1 0,-1 0 0,0 0 6,-1 3 1,1 1-1,0-1 1,1 1 0,-3-1-1,1 0 1,1 1 0,1 1 9,1 1 1,-1 1 0,-4 1 0,-3 2 0,3 6 0,-1 1 0,0 0 0,-1 1-54,1 1 0,0 1 0,-1-1 0,1 1 0,-1 5 0,-1 1 0,-1 3 0,1 1-30,1 3 0,-1-1 0,-4 0 1,-1 0-1,0 0 0,1 1 0,1 2 1,1 1-179,2 3 1,1 2 0,-5 1 0,1 3 290,2 2 0,1 0 0,-3-2 0,0 1 0,1 3 0,-1 2 0,3-1 0,-1 1 0,-1 1 0,-1 0 0</inkml:trace>
  <inkml:trace contextRef="#ctx0" brushRef="#br2" timeOffset="176141">5624 2616 8355,'19'-10'-515,"-3"2"0,-2 2 0,-2 0 380,2 1 1,-4 3-1,2 2 1,3 0-1,-1-2 1,0-2-1,-2-2 1,2 2 134,2 2 0,11 2 0,1 0 0</inkml:trace>
  <inkml:trace contextRef="#ctx0" brushRef="#br2" timeOffset="177420">6697 2343 8355,'8'-18'-179,"5"0"1,-3 0-1,0-1 380,-2 1 1,0 0 0,-4 0 0,2 0 0,-4 1 0,-6 3 0,-8 4-408,-4 2 0,-13 2 0,-5 6 0,-10 2 155,-9 4 95,3-4-30,-13 14 0,2 0 1,-1 9-1,-1-1 1,0 0-1,5 2-26,1 3 0,11-7 0,5 4 0,9-2-80,8 1 1,6-1 0,5-6 158,7 0 1,21-6-1,9-1 1,8-3-21,4-4 1,15 0-1,4 0 1,1 2 290,1-2 0,-5 4 1,-1-2-1,-5 0-140,-1 2 1,-5-4 0,-10 6 0,-5 0-115,-5 1 1,-8-5-165,0 6 1,-18-2 0,-6 4 0,-14-2 42,-9 2 1,-9-4-1,-7 2 1,-7 3-151,-9 1 0,4-4 1,3 0-1,3 0-127,3-2 1,7 6 0,5-6-1,5 3-108,7-1 0,0-6 0,10 4-572,3-2 873,11-2 0,14-6 0,13 0 0</inkml:trace>
  <inkml:trace contextRef="#ctx0" brushRef="#br2" timeOffset="177663">7352 2125 9767,'-8'-2'-441,"-2"6"1,-10 20-1,-3 6 585,-1 5 0,-8 9 0,-1 5-131,-7 3-36,10 11 0,-13-7 0,15 7 0,0-4 13,3-5 0,5 5 0,4-13 0,2-1-130,2-9 0,8 0 1,-2-7-1,2-1-262,-2-4 0,4-10-30,-4-1 1,10-11 231,2-2 1,0-17-1,-6-11 1</inkml:trace>
  <inkml:trace contextRef="#ctx0" brushRef="#br2" timeOffset="178061">6934 2561 8355,'18'-12'50,"0"0"0,6 2 0,3-4 0,1 4 320,4 2 0,5 2 1,3 6-1,2 0-484,-1 0 1,-3 6 0,-1 0-1,-1-2 6,0-2 0,-5 4 0,-3 0 0,-2-2 162,-4-2 0,-1-2-297,-3 0 0,-10 8 1,-10 4 163,-14 4 0,-11 4 1,-7 3 94,4 1 1,-3 8 0,9-3-1,2-1 1,4-2 3,6 0 0,4-5 1,8 3-1,0-4 20,0-2 1,8-6-1,4-2 1,4-1 198,2-5 1,6-2 0,1-4 0,-3-2-161,-2-3 0,4-7 1,1 2-1,-5-4-119,-6-2 0,0 6 0,-6 0-81,2-3 1,2 1 77,7 2 0,-7 4 0,0 8 0,0 2 1,0 2-1,0 4 0,2 0-171,2 0 0,-3 1 42,-1-3 0,-6-4 0,6 4 0,2-6-219,2-6 1,-4-5-11,0-7 0,1 0 0,5 0 0</inkml:trace>
  <inkml:trace contextRef="#ctx0" brushRef="#br2" timeOffset="178411">7934 2161 9069,'0'20'0,"0"3"123,0 1 1,0 10 0,0 1-1,2 7-100,4 4 1,-4-3 0,6 3 0,-2-1 22,0-5 1,8-1 0,-2-5 0,5-2 69,1-1 0,0-9 0,0 0 0,0-6 84,1-4 1,1-8 0,4 2-1,6-4-151,5-2 0,-5-8 1,0-4-1,1-4-242,-3-2 0,-2 0 0,-10 0 0,-2-1-306,-1 1 0,-9 0 1,0 2 304,-8 4 1,-7 4 0,-7 8-1,0 0 220,0 0 0,2 8 1,2 4-1,3 4 159,3 2 1,2 0-1,6 1 1,2-1 75,4 0 1,7-6 0,11-2 0,6 0-122,4 0 1,9-6 0,-1 2 0,-3-4-221,-7-2 0,-6 0 1,-8 0-992,1 0 0,-11 0 419,-8 0 0,-16-8 0,-13-2 0</inkml:trace>
  <inkml:trace contextRef="#ctx0" brushRef="#br2" timeOffset="178565">7825 2561 8355,'8'-28'244,"4"10"0,12 10 296,7 0 1,5 6-1,4-4 1,5 4-663,1 2 0,1-7 0,3 1 0,1 2-301,5 2 0,-5 2 1,7 0-1,1 0-350,-2 0 0,-1-8 0,-1-2 0</inkml:trace>
  <inkml:trace contextRef="#ctx0" brushRef="#br2" timeOffset="179411">10152 2270 8355,'10'-18'292,"-1"0"0,-11 8 0,-5 4-348,-5 4 1,-12 2 0,-6 0 0,-5 0 0,-1 0-1,0 2 1,-1 2 0,1 2 70,0-2 1,-1 4 0,1 0 0,-3 2 10,-3 4 1,6 3 0,-3 1-175,7 0 0,10 0 1,-3 0-1,7 0 0,6 1 84,6-1 0,6 0 1,6 0-1,6 0 85,4 1 1,11-7 0,3-2-1,4 0 162,3 0 1,-1-4 0,0 4 0,-1 0-72,-5 0 1,2 2-1,-7 7 1,-5-1-20,-6 0 1,0 0-1,-8 0 1,-2 1-69,-2-1 0,-10 6 0,-4 0 0,-6 0-52,-6 3 1,1-13 0,-7 4 0,-2-4-79,-3-4 0,-1 4 0,0-7 1,1-3-128,5-2 0,-2-2 0,8 0 0,3-2 96,7-4 1,0 1-422,8-7 1,0-8-1,6-8 1</inkml:trace>
  <inkml:trace contextRef="#ctx0" brushRef="#br2" timeOffset="179795">9934 2689 8104,'28'18'78,"5"0"1,-9 0 0,-2 0 0,-2 0 0,-1 1 414,-1-1 1,0 6-1,-2 2 1,-4 3 273,-6 3-1309,-4 2 318,-2-5 0,0 3 1,0-8-1,-2-2 507,-4-1 0,2-11-44,-8-4 0,6-10 0,-4-6 0,2-5-172,4-5 0,2-4 0,2 0 0,0-9-294,0-7 0,0-4 1,2-9-1,4 1-324,6-5 0,4-4 1,2 3-1,1-1 72,-1 7 0,6-7 0,0 13 0,0 5 503,3 7 0,-5 12 0,6-3 0,1 7 171,-1 6 1,-4-2 0,4 8 0,-1 2-18,-5 2 0,-2 8 0,-2 2 0,-2 4-85,-3 8 0,-5 0 0,-8 11 0,0-1-17,0-2 0,0 5 1,-2-7-1,-4 0-42,-7 0 1,-3-1 0,-4-5-1,-2 2-107,-2 2 0,-1-5 1,7-7-354,0 2 1,0-6-973,0-2 1205,7-4 0,3-10 0,8-2 1</inkml:trace>
  <inkml:trace contextRef="#ctx0" brushRef="#br2" timeOffset="180217">10971 2489 8389,'16'-2'126,"-4"-5"1,-4 3 0,-10-6-179,-4 2 0,-6 4 0,-12 10 0,-7 6-61,-3 5 1,-2-1 0,-1-2 0,3-2 184,4 2 0,3 2 0,9 2 0,2 1-72,4-1 0,4-6 0,6 0 1,-2 2-49,-2 2 0,2-4 0,8 1 0,4 1 353,2 2 1,4-4 0,8 0 0,2 0-427,-1-2 0,-3 5 0,-2-9 0,0-2-99,0-2 0,1-2 0,-1 0 60,0 0 1,-6-6-1,0-4-96,2-7 1,0-3-1,-1-10 35,-7 6 325,-4 3-106,-2 11 0,0 10 0,4 12 133,8 5 1,8-5 0,16-2 0,3 0-79,3 0 1,3-6 0,3 2 0,-7-4-94,-9-2 1,0 0-1,-8 0 1,-1 0-9,-3 0 1,-8 0 0,0-2 0,2-2-117,2-2 1,1-8-1,-3 2 1,-2-4-69,2-3 1,2 1-1,2 0 1</inkml:trace>
  <inkml:trace contextRef="#ctx0" brushRef="#br2" timeOffset="180878">11716 2452 7720,'0'18'-216,"0"-6"0,0 1 0,2 1 233,4 2 0,-4 2 0,6 0 48,0 0 0,1 1 0,5-3 1,-4-2 135,-2-2 1,6-8 63,-2 2 1,4-4-139,3-2 1,-1 0-206,0 0 0,-6-6-113,0 0 158,-8 0 1,6 0-1,-6-2-193,2-2 0,0 4-134,-6-6 242,0 8 1,-2-5 7,-4 9 0,2 0 433,-8 0 14,8 0 0,-6 0-220,4 0 0,2-6-132,-8 0 1,0-6-1,-6 6 1,-1 2 6,1 2 1,0 2 0,-2 2 0,-2 4 0,-5 6 128,-1 4 0,6 3 1,0-1-1,7 0 126,9 0 0,4 6 0,2 3 0,2-1 190,4 0 0,19 1 0,13-5 0,8 2-88,11-2 0,10-8 0,16-4 1,7 1-161,3-1 0,-2-6 1,-4 2-1,-6-6-236,-6-6 1,-2-4 0,-19-9 0,-9 1-146,-11 0 1,-4-2 0,-10-2-179,-3-3 0,-11-1 1,-2 4-1,-8-4-73,-8-3 0,-7 7 1,-5-2-1,-6 6 1,-5 6 209,-1 5 1,-6 5-1,-1 6 1,5 7-1,3 7 1,7 4-1,2 2 1,6 3-1,6 1 215,8 4 0,6-4 1,6 3-1,8-1 725,8-2 1,6 7 0,9-5-565,-1 4 1,6-3 0,1-1-1039,-3 2 1,-1-5-1,-3-1 1</inkml:trace>
  <inkml:trace contextRef="#ctx0" brushRef="#br2" timeOffset="187833">15808 4725 8257,'10'-8'-746,"0"4"1244,-4-8-93,-4 8 1,14-4-167,-4 8 1,4 0 0,3 0-1,-1 0 1,0 0 0,0 0 0,0 2-1,1 2 1,-1 4 182,0 2 1,0-6-241,0 2 1,-6-4-1,1 0 49,1 4 1,8-4 0,2 4 0,0-4-59,3-2 0,-5 6 1,6 1-1,0-1-136,1 2 0,-7-6 1,4 6-1,-2-2 19,1 0 0,-1 6 0,-4-6 0,2-2 38,3-2 0,1-2 1,-4 0-1,4 0-21,3 0 0,1 0 0,6 0 0,1 0 26,-1 0 0,0 0 0,1 0 0,-1 0 10,1 0 1,-1 0 0,0 0 0,1 0-61,-1 0 0,0 0 0,1 0 0,1 0-60,5 0 1,-3 0-1,7 0 1,-1 0-8,0 0 0,-3-2 0,5-2 0,1-2 39,-3 2 1,-1 2 0,-9 2 0,1 0-3,-1 0 0,-2 0 0,-1 0 1,-3 0-32,2 0 1,1 0 0,-1 0-1,-2 0 3,2 0 0,-3 0 0,-1 2 1,0 2 53,1 2 1,-5 0 0,6-6-1,3 0-15,1 0 0,0 0 0,-1 0 0,-3 0-33,2 0 1,3 6 0,1 0 0,0-2-23,1-2 0,-1 4 0,0 0 0,1-2 27,-1-1 1,-6-3-1,1 0 1,1 2 39,2 4 0,-3-4 0,-1 4 0,0-4-5,-1-2 1,5 2 0,-4 2 0,5 2-2,1-2 0,-6 0 0,1 0 1,-1 2-26,-2-2 0,7 4 0,-7 0 0,0 0-45,-4 0 0,-3 4 1,-3-3-1,2-1 30,4 0 0,-4 6 0,7-2 0,-3 2 26,0-2 0,6 4 0,-5-3 1,-1 3 40,2 2 0,-6 0 1,7 0-1,-3 0-56,0 1 0,0-1 0,-5 0 0,-1 0-12,0 0 1,0 7 0,0-1-1,1-2-2,-1-2 1,0 1 0,0 1 0,-2 2-9,-4-2 0,5 4 0,-7 1 0,2-1 1,0 0 0,-2 5 0,4-5 0,-4 0 41,-2 0 0,6 1 1,-3-5-1,1 2 57,0-2 1,-2 5-1,4-3 1,-2 0-48,2 2 1,2-3 0,3 5-1,-3-2-8,-4-4 0,4 1 0,-6-1 1,2 2 25,0-2 0,-5 5 0,3-1 0,0 0-68,0 0 0,-4 5 0,6-5 0,2 0-42,2 0 1,1 7 0,-3-5 0,-2 2 87,2 1 1,2-3 0,4 4 0,3-1 9,1 1 0,0-4 0,-4 3 0,2-1-8,3-2 1,5 6-1,-6-5 1,0 1-37,3 0 0,-7-5 1,4 3-1,-4 0-22,-1 0 0,-1-3 1,0 3-1,0 0 37,0 1 0,-6-5 0,1 6 0,1 2 34,2 3 0,-4-5 1,-2-2-1,0 1 40,0-1 1,-4-4 0,4 5-1,-1-3 88,-5-4 1,4 4 0,0-1 0,0-3 67,0-2 0,4-2 0,-6 0 479,-2 1 93,6-1-649,0-8-416,9-2-2563,-9-8 1884,-2 0 0,-2 2-1008,0 4 1,-2-4 325,-10 4 1,-12 4 651,-13 2 1,-11-4 0,-5 0 0</inkml:trace>
  <inkml:trace contextRef="#ctx0" brushRef="#br3" timeOffset="209976">2624 4434 28721,'-18'0'0,"8"2"-211,4 4 0,6-2 1,6 6-1,8 1 1,8-3-1,8 0 1,9-4-1,9-2 1,13-2 396,8 0 1,17-14 0,7-5 0,-43 9 0,1 0-61,5 0 0,0 0 0,0 0 0,1 0 0,5-1 0,1 0-76,2-1 1,-1-1 0,-1 1-1,0 0 1,-3 2 0,1 0-1,0-1 1,1 0 0,0-1-1,-1-1-11,0 2 0,0 0 0,4 1 0,1 0 1,-2 1-1,1 0 0,2 0 0,0 0-12,0 0 0,1-1 1,-1 1-1,-1 0 0,-2 0 1,0 0-1,-2 0 0,-1 0 38,-3 0 0,-1 0 0,0 0 0,-1 0 0,39-10 0,-6 1 52,-8 0 0,-6 0 1,-7 0-1,-5-1 87,-9 1 1,-11-6-1,-1 0 1,-5 2-400,-7 1 0,-4-5 0,-8-2 0,-1-2-318,-5-1 1,-4 1-1,-8-6 1,-2-1-146,-4 1 1,-6-1-1,-15 1 1,-9 0 330,-11-1 0,-15-1 1,-11-2-1,-10-3 209,-6 3 1,39 21-1,-3 1 1,1 2 0,-1 0-1,0 1 1,-1 0 33,-2-2 1,-1 1 0,-1 2 0,-1 0 0,-5 0 0,-1 0 0,-1 1 0,0 2 25,0 2 1,-1 1 0,-6 0-1,0 0 1,2 4 0,-1 2-1,0 0 1,0 0 77,1 0 1,-1 2 0,-7 3-1,0 2 1,4 1 0,-1 0-1,-2 3 1,0 0 108,-3 3 1,-1 1 0,-3-3 0,0 2 0,-2 2-1,0 2 1,-3 1 0,0 1 121,1 1 0,1 2 0,-4 1 0,2 2 0,2 4 0,2 1 0,0 0 0,0 1 46,4-1 1,0 2-1,0 3 1,1 1-1,5-2 1,2 1-1,6 0 1,1 0-189,5-1 0,1 1 1,-1 0-1,2 1 1,10-4-1,1 0 1,4 0-1,2 1-95,2-1 1,3 1-1,-35 34 1,18-7-1,11-7-190,10-7 1,9-1 0,13-3 0,6-5-443,4-4 1,14-1 0,13 5 0,15 0 376,11 1 0,19-3 0,13-4 0,-35-17 0,3-3 168,5-2 0,3-2 1,11-1-1,2-2 0,3-4 1,1-2-1,2-2 0,2-2 78,4-4 1,2-2 0,1-4-1,1-1 1,4-2 0,0-2-1,0-2 1,0-1 31,-1 0 1,0-2 0,-1-1-1,-2-1 1,-6-1 0,-1 0 0,-1-2-1,-2 1 7,-5 2 0,-1-1 0,-2 0 1,-2 0-1,-13 6 0,-3 1 0,-4 1 1,-1 0 115,36-15 0,-17 3 0,-9 12 1,-11 4 279,-9 3 0,-19 11 1,-2 0 784,-6 8 1,-6 9-1175,-10 11 1,-20-4-1,-12 6 1</inkml:trace>
  <inkml:trace contextRef="#ctx0" brushRef="#br2" timeOffset="232551">17008 4671 8355,'-18'-29'-149,"2"-5"1,1 6-196,3-1 1,0-5 0,-6 6-1,2-2 1,2 1 312,2 3 0,7-4 0,-3 3 0,2 1 148,0 0 1,0-6 0,6 3-1,0-1-10,0 0 1,2-1 0,2-5 0,4 2 255,2 3 1,1-1 0,3 6 0,-4-1-41,-2 1 0,-2 2 1,-6 6-205,0 0 0,-2 7 0,-6 5 0,-10 4 5,-11 2 0,-15 2 0,-11 6 0,-9 11-12,-7 9 0,-8 8 1,-2 7-1,-1 5 12,38-22 1,1 1 0,-2 3-1,1 2 1,-2 1 0,1 1-1,0 1 1,1 1-38,1 0 1,1 1 0,2 1 0,1 0 0,5 0 0,2-1 0,-29 36 84,4 4 1,13-11 0,8 5 0,11-6 7,11-7 1,6-1 0,10-5 0,6-1 59,10-3 1,15-7 0,13 1 0,9-5 16,13-7 1,11-4 0,16-10-1,4-4-168,-48-8 1,1-2-1,8-1 1,2-2 0,-3-1-1,1-2 1,5-2 0,1-2-120,3-2 0,-1-2 0,1-1 0,0-2 0,-1-3 0,-1-3 0,-4 1 0,-3-2 113,-3-2 1,-2-1-1,-7 2 1,-1 0-1,-1-1 1,-2-1-1,33-25-4,-14-3 1,-11 3 0,-17-3 0,-7-3-40,-10-1 0,-8-5 0,-14-1 1,-8-2-254,-12-3 0,-16 5 0,-11 2 75,-8 5 0,-5 9 0,-9 5 0,-2 6 0,0 5-121,3 7 0,-5 6 1,12 6-1,1 8-277,3 8 0,4 8 1,3 12-1,1 6-399,5 5 0,5 3 0,13 5 0,6 3 21,4 0 1,12 7-1,8-5 713,10 5 1,22 2-1,6-1 1</inkml:trace>
  <inkml:trace contextRef="#ctx0" brushRef="#br2" timeOffset="233001">19317 4689 8574,'10'-61'419,"-4"1"0,-6 9 0,-6 15 0,-6 9 1,-6 7-1,-6 4-189,-6 4 1,-21-2-1,-12 8 1,-11 2-176,-11 2 0,35 5 0,-1 2 0,-4 0 0,-1 2 0,-4 1 0,0 0 351,2 0 1,-1 2-447,-2 6 0,1 3 1,4-4-1,1 2 1,-3 6-1,1 2 146,0 0 1,3 1 0,5 0-1,3 2 1,0 2 0,3 1 0,1 2-1,3 1 52,3 1 0,1 1 1,-27 36-1,17 1 1,13 0 108,12-1 1,16 5 0,6-2 0,16-6-59,16-5 1,13-3-1,15-9 1,11-3-88,10-7 1,-31-25 0,3-3 0,5-1-1,3-2 1,5-1 0,1-2-55,2-1 0,2-2 1,11 0-1,2-2 0,-4-3 1,-1-2-1,3-1 0,0-2-111,1-3 1,-2-2 0,-9-2-1,-3-2 1,-4-4 0,-2-3-1,-8 1 1,-1-2 148,-5-1 1,-3-3-1,28-26 1,-11-5 0,-14-3 98,-15-7 1,-10-10 0,-16-4 0,-12-3-397,-14-9 1,-20 0 0,10 42-1,-3 1 1,-2 0 0,-2 3-73,-2 1 0,-1 3 0,-3 1 1,-1 3-1,0 4 0,-1 3 0,0 3 1,-1 2-5,-44-18 1,39 25-1,-1 2 1,-2 6 0,1 4-1,-2 0 1,1 2-251,-3-1 1,0 3-498,-46 7 731,46 0 1,-1 4-1,-37 17 1,1 4 0,11 4-1,10 11 1,10 5-1186,9 9 1,10 10 0,15 1 1467,13 9 0,16 4 0,20 8 0,-2-43 0,5-1 0,38 50 0</inkml:trace>
  <inkml:trace contextRef="#ctx0" brushRef="#br2" timeOffset="233497">21263 6235 8355,'0'-25'0,"0"1"0,0 2 0,0 2 0,-10 9 0,-6 3 0,-8 2 227,-5 0 0,-7-6 157,-7 6 1,-11-6 0,1 4 0,-1 0-1,-5-2 1,3 2 176,-1 0 0,9 1 0,-3 12 0,-4 5-361,-3 8 0,-3 12 0,3 2 0,-5 9-180,-4 7 1,-7 15-1,11 8 1,2 5 111,7 1 0,13 4 1,5 0-1,10 0-12,6 0 0,9 7 1,5-1-1,6 2 129,6-6 1,13 0-1,11-6 1,8-5 22,11-3 0,-5-12 0,17-1 0,4-7-13,3-5 0,19-9 0,8-11 0,-45-14 0,1-2-141,1-1 1,1-2 0,7 0 0,-1-2 0,-2-3 0,0-2 0,3 0 0,1-2-83,3-1 1,-1-2-1,-4-4 1,-1-2 0,6-3-1,0-1 1,-4-1 0,-1-2 55,-5 0 1,-1-2 0,-3-5 0,-3-3 0,24-29-1,-7-7-92,-9-9 1,-15-12-1,-14-6 1,-14 41-1,-3-3-105,-3-4 1,-2-1-1,-5-1 1,-2 1 0,-4-3-1,-2 0 1,-3-1 0,-3-1-29,-1 0 1,-4 1-1,-4 5 1,-3 3 0,1 2-1,-2 3 1,-3 3 0,-3 3 10,0 5 0,-3 3 0,-2 2 0,-2 3 0,-2 5 0,-1 4 1,-3 0-1,-1 3-120,-3 3 0,-1 4 0,-9 4 0,-1 4 0,-5 2 0,0 2 0,-2 2 0,-1 2-233,0 1 0,0 4 1,-4 3-1,-1 4 0,2 2 1,0 2-1,0 4 0,1 1-760,1 1 1,0 2 0,1 6 0,1 3 1234,4 0 0,3 1 0,6-3 0,5-1 0,-26 17 0,24-18 0,29-17 0,16-11 0</inkml:trace>
  <inkml:trace contextRef="#ctx0" brushRef="#br2" timeOffset="252936">6043 7053 8218,'-8'10'-70,"-5"-4"0,-3-4 1,-2-2-1,0 2 1,-2 2 795,-5 2-646,5 8 1,-6-6 0,8 6 0,0-1 0,-1-1 111,1-2 1,6 4 0,0-6 36,-2 2 0,4-4 0,-2 6-96,-2 3 1,-1 1 0,1 2 0,4 0-26,2 0 1,2 0 0,6 1 0,0-1-108,0 0 1,2 0 0,4 0-1,6 1 28,4-1 1,5-6 0,3-2 0,6-2 51,4-4 1,3-2 0,-1-2-1,1 0-9,-1 0 0,-6-6 0,1-2 1,-1-2-67,-2-4 1,-2 4-1,-7-3 1,-1 1-1,-2 0 11,-4 0 1,2 0 0,-8-6 21,-2 0 1,-2-1 0,-2 1-1,0-2-144,0-4 1,-6 4-1,-2-7 1,-2 3-220,-4 0 1,-2 0 0,-2 5 0,-1 3 61,1 4 0,-6 4 0,-2 8 0,-1 0-129,1 0 1,-4 2-1,6 2 1,1 4 53,3 2 0,8-4 0,2 6-128,2 3 1,2-5 408,6 2 0,8 0 0,2 6 1</inkml:trace>
  <inkml:trace contextRef="#ctx0" brushRef="#br2" timeOffset="253394">6588 7235 8264,'0'-12'-185,"-2"1"1830,-4 3-1533,4-6 1,-14 12 0,4-4-112,-4 4 1,-3 4 0,1 4 0,2 6 133,4 4 1,-4 3 0,6 1 0,-2 2 65,-1 2 0,9 1 1,-2-7-1,4 2-85,2 4 0,0-4 0,0 5 1,2-7 2,4-6 1,5 2-1,7-6 1,2 0-15,4 0 1,-4-2 0,7-6 0,-3 0-2,0 0 0,6-6 0,-5-2 0,-3-2-104,-2-4 1,4-2 0,1-2-1,-5 0 93,-6-1 0,0 1 0,-6 0 1,0 0-182,0 0 0,-2-1 1,-6 1-1,0 0-100,0 0 0,-2 0 1,-4-1-1,-6 1-82,-4 0 1,-2 8-1,0 2 1,-1 2-390,1 0 0,0 0 0,0 8 79,0 4 0,0-4 0,1 6 251,5 0 1,2 0 0,6 6 0,-2-2-302,2 3 630,10-7 0,4 8 0,8-6 0</inkml:trace>
  <inkml:trace contextRef="#ctx0" brushRef="#br2" timeOffset="253656">7097 7089 8355,'17'-2'165,"-5"-4"1,-2 4 487,-4-4 1,-2 4 0,6 4-366,-2 4 1,-2 4 0,-6 10 0,0 5-72,0 5 1,0 4 0,0 3 0,0-1 0,-2 2 0,-2 3 27,-2 1 1,0 1 0,6-7-1,0-2-57,0-3 0,0 1 0,2-8-406,4-1 0,-2-1 0,8-2-1291,2-2 1,11 4 195,5-10 1,4 5-1,3 1 1</inkml:trace>
  <inkml:trace contextRef="#ctx0" brushRef="#br2" timeOffset="255086">9589 7016 8321,'0'-18'594,"0"8"0,2-4 1,2 6 277,2-2 0,2 0-768,-2-2 1,-4 6-1,4 12-5,-4 6 0,-8 6 1,0 6-1,0 4-86,-2 1 1,6 5 0,-6-4 0,2 5-252,0 1 1,-3-2 0,5-1-1,-2-5 121,2-2 0,0 5 0,0-7 1,-2-2-805,2-2 0,2 5 0,2-1 246,0-2 0,0-2 0,0-2 1</inkml:trace>
  <inkml:trace contextRef="#ctx0" brushRef="#br2" timeOffset="255479">10552 7053 8355,'-18'10'417,"0"6"1,0-4-169,0 4 0,-1 3 0,1-1 0,0 0-50,0 0 1,6 6-1,2 3 1,2-1-149,4 0 1,2 0 0,4-3-1,4 1 6,6-2 0,6-8 1,6-4 17,7-2 0,-3 1 1,2-5-1,2 2 0,1-4 87,-3-6 0,2 0 0,-7-9 1,-3-1 112,-2-2 0,-2-2 1,-2 0-1,-3-2-210,-7-5 1,-4 5 0,-2-6-1,0 2-447,0-1 1,-8-1 0,-5 4 0,-3-2-166,-2 1 0,0 9 1,0 4-1,0 2 6,-1 4 0,1 2 1,-2 2-1,0 2-695,2 4 1009,-5 4 1,13 8 0,-8 1 0</inkml:trace>
  <inkml:trace contextRef="#ctx0" brushRef="#br2" timeOffset="255920">11662 7653 8355,'-12'10'-19,"1"-2"0,1-2 151,0 0 1,0 2-1,-4-4 1,2 2 255,-2-2 1,-2 5-1,-3-3 1,3 0-9,4 2 1,-2-4-1,6 8 1,0 2-210,0 2 0,-4 2 0,6 3 0,-1 1 34,-1 2 1,6 6 0,-4-3 0,6-1-55,6 0 1,4-2 0,11-5 0,1-1 33,2 0 1,2-2 0,-1-2 0,3-4-21,0-2 1,5-1-1,-7-7 1,0 0-78,0 0 1,-1-3 0,-7-3 0,-2-6 30,-4-4 1,2-2 0,-8 0-1,-2-2-176,-2-5 0,-8 3 0,-2-6 0,-4 2-582,-8 3 0,2-3 0,-7 2 1,5 2-273,2 1 0,-6 3 0,0 2 1,1 4 49,3 6 1,2 4 0,0 2 476,0 0 1,-1 0-1,1 0 1</inkml:trace>
  <inkml:trace contextRef="#ctx0" brushRef="#br2" timeOffset="257652">11698 9817 8355,'10'-8'2024,"-2"-2"-1702,-8 0 1,0 10 0,0 12 0,0 4 0,0 2 0,0 2 0,0 2 0,0 5-170,0 1 0,0 0 0,0 5 0,0-3-499,0 2 0,0-3 0,0-1 1,0 0-729,0 0 0,0-5 0,2 1 265,4-4 0,-4-2 0,6 0 1</inkml:trace>
  <inkml:trace contextRef="#ctx0" brushRef="#br2" timeOffset="258084">12825 9799 8355,'-8'12'-83,"-4"0"0,-10 0 188,-2 6 1,-7 6 0,5 3 0,0 1 0,-2 4 0,1 3 513,1 1 1,8-2 0,8-1 0,2-5-329,4-2 0,2-1 0,2-7 0,2 0 10,4 0 0,4-8 0,8-2 0,2-2-86,5 0 0,-3-2 1,8-8-1,0-4-236,-1-2 0,5 4 0,-6-6 0,1-2-132,-5-2 1,-4 4 0,-2-3 0,-2-3 53,-4-4 0,-1-2 0,-7 4 1,2-3-79,-2-1 1,-4-6 0,-4 4-1,-4-1-120,-2 1 1,-5-4 0,-7 5 0,-2 3-97,2 2 1,-1 10 0,1 4 0,-2 4-208,2 2 1,2 0 0,1 2-1,3 4-335,4 6 705,-4 4 1,14 2 0,-6 1 0</inkml:trace>
  <inkml:trace contextRef="#ctx0" brushRef="#br2" timeOffset="258442">13680 10690 8538,'10'-8'823,"-4"4"-22,-12-9 176,4 9 0,-6 4 0,8 13-549,0 3 1,0 4-1,0 2 1,0 2-251,0-1 0,6 5 1,2 0-1,0 2-295,0 1 0,7-1 1,-5 6-1,2 1-862,0-1 0,-6 1 0,6 1 1,0 0-373,-2-1 0,7 11 0,-7-9 0</inkml:trace>
  <inkml:trace contextRef="#ctx0" brushRef="#br3" timeOffset="275142">12153 1416 31577,'-10'-8'-3277,"10"6"0,12-5 0,4 5 3768,2 2 0,8 0 0,5 0 0,3-2 1,4-2-1,5-2 0,5 2 127,5 2 1,9-6 0,5-4-522,4-4 0,14-2 0,6-2 0,-42 8 1,1-1-1,-1-1 0,1-2-76,1-1 0,1 0 0,-3-1 0,1-1 0,1 1 0,1 0 0,-1 0 1,1 0-20,-2 0 0,1-1 0,1-2 1,-1 0-1,-4 0 0,-1-1 1,41-18-32,-5 1 0,-5 3 1,-10 2-1,-8 1-165,-9 3 0,-8 8 0,-11-4 1,-9 1 396,-8 1 0,0 0 1,-10 6-1,-8-2-601,-12-5 0,-18 3 0,-17-8 1,-9-3 251,-13-1 0,-10 0 0,35 17 0,-3 1 1,-3 2-1,-1 0 107,-4 1 0,-1 0 1,-6 0-1,-2 2 0,-1 2 1,-1 1 77,-2 2 1,1 0-1,-1 2 1,0 2-1,0 5 1,-1 2-1,-3 3 1,0 3-1,1 2 1,1 4-33,-3 2 1,2 2 0,7 2-1,3 3 1,4 2 0,2 2-1,6 0 1,1 1-84,6-2 0,1 1 0,-27 26 1,17-1-1,15-1-215,13 1 0,5-7 0,18-1 1,8-1 196,12 1 0,13-9 1,15 0-1,9-7 251,5-5 1,11 4-1,-2-5 1,3-5-74,3-6 1,0 2 0,-2-6-1,-3 0-47,-1-4 0,-6 2 0,3-2 0,-3 1-118,-9 1 1,-5-4-1,-13 6 1,-6 0 80,-9 0 0,-9-6 0,-10 6 0,0 0 0,0 2 0,0 0 0</inkml:trace>
  <inkml:trace contextRef="#ctx0" brushRef="#br3" timeOffset="276144">8443 1998 30735,'-12'-7'-2217,"2"-1"1,0 0 175,0 0 1539,6 2 1,-5 14-1,9 4 1,2 5 0,5 1-1,7-2 1,8-2 808,8-2 1,13-8 0,7 2-1,9-4 67,7-2 0,7-2 1,6-2-1,6-4-61,4-2 0,2 4 0,0-4 0,-1 2-106,1 4 0,-2 2 0,-2 2 0,-4 0-207,-2 0 0,-2 0 0,-7 0 0,-1 0 277,-4 0 0,1 0 0,-7 0 1,-2 0 65,-3 0 1,-3-2-1,-5-2 1,-5-2 582,-5 2 1,-10 2 0,-3 2-447,-5 0-704,-10 0 1,-2 8-1,-8 2 1</inkml:trace>
  <inkml:trace contextRef="#ctx0" brushRef="#br2" timeOffset="290499">6497 9362 7050,'0'18'73,"0"1"0,0 1 0,0 2-13,0 2 0,0 1 0,0-7 0,0 0 0,0 0 0,0 2 0,0 5 1,0 3-1,0 2 41,0 0 0,6 7 0,0 7 0,-2 3-183,-2 3 0,-2 3 1,0-1-62,0-3 0,0 1 0,0-5 0,0-1 124,0 1 0,0 3 1,0-3-1,0-1-141,0 1 0,0-1 1,0-4-1,0 1-34,0-7 1,0 0 0,0-9-1,0-3 106,0-2 1,0-8 87,0 0 0,-8-8 0,-2 5 0</inkml:trace>
  <inkml:trace contextRef="#ctx0" brushRef="#br2" timeOffset="291181">6370 9399 7986,'-16'8'-263,"2"4"1,4 4 0,-1 2 414,1 0 0,6 1 0,-4-1 0,2 0-36,0 0 1,0 2-1,6 5 1,-2 5-145,-4 4 0,4 3 0,-6-1 1,2-2-59,0-3 1,0-3 0,6-6-1,-2 0 48,-4-6 1,4 3-209,-4-7 1,6-6 255,6-6 1,-2-8-1,6-10 1,0-3-8,0-3 1,-4 2 0,6-8 0,0-3-84,-2-1 1,7 4 0,-5-1 0,4-1-31,2-2 1,0 3 0,0 1 0,1-2 161,-1-3 0,0 5 1,-2 2-1,-2-1 12,-2 1 1,-6 8-1,5 0 1,-1 8-22,0 4 0,-6-3 1,2 13-1,-4 11 0,-2 7 1,0 4-1,0 2 377,0 5 1,0 1 0,2 0-334,4-1 0,-2-9 1,6 2-185,-2-4 1,6-2-1,-4 1 1,3-3-105,-1-4 0,0 4-382,6-4 1,0 4 0,0 3 0</inkml:trace>
  <inkml:trace contextRef="#ctx0" brushRef="#br2" timeOffset="292074">5661 9308 7513,'-10'8'-300,"2"-4"0,8 8 262,0 2 0,0 2 1,0 2-1,0 1 63,0-1 1,0 0-1,0 2 1,-2 2 0,-2 5-1,-3-1 1,3 2 0,2-2-29,2 1 0,-2 5 0,-2-2 0,-2 3 0,2-3 1,2 4 0,2-1 0,0 3 3,0 0 0,0 11 1,0-11-1,0 3-151,0-1 0,0-4 1,0-1-1,0-3-5,0 2 1,-8-5-1,-2-1 1</inkml:trace>
  <inkml:trace contextRef="#ctx0" brushRef="#br2" timeOffset="292780">5552 9526 8108,'-18'18'-524,"-1"0"1,1 0 0,2 1 0,2-1 565,2 0 1,0 6-1,-7 3 1,1-1 61,0 0 1,6 4 0,0-3-1,-2-1 2,-3 0 1,1 4 0,2-5-1,4-3 24,2-2 0,-6-2 0,4 1-147,0-1-22,2-8 0,8-4 31,0-12 0,2 2 0,2-8 0,4-3-53,2-1 1,-4-8 0,6-2 0,0 0 3,-2-1 1,6 1-1,-4 2 1,5-5 41,1 1 1,6-4 0,0 6 0,-1-1-3,-3 1 1,4-4 0,0 3 0,-2 1 13,-1 0 1,-3-4-1,0 3 1,0 1 0,0-2-1,1 0 1,-3-3 0,-2 5-1,-4 6 461,-2 6 457,-2 10-780,-6-4 1,2 14-1,2 2-86,2 2 0,2 2 0,-4 6-98,2 0 0,7 0 0,-5 1 0,2-3 5,4-4 1,-4 4-1,2-4 1,2 2-155,2-2 1,-3 5 0,-1-5 0,2 6-232,2 6 1,2-4-1,0 7 1</inkml:trace>
  <inkml:trace contextRef="#ctx0" brushRef="#br2" timeOffset="303164">1224 16090 8355,'0'-18'571,"0"8"0,0 0 0,0 8 0,0 2 0,0 8-233,0 6 0,0 6 0,0 5 0,0 5-122,0 4 0,0 5 0,0 3 1,0 9-133,0 7 1,-8 5-1,-2 6 1,-3-5-1,3-1 1,0-4 0,2-5-1,0-5 1,4-9-1,2-8 546,2-7-807,0-5 1,0-8 221,0 0 0,0-10 1,0-4-1,2-12-52,4-8 1,-2-11-1,8 1 1,2-8-295,3-9 1,-5 1 0,0-7 0,2-6-404,2-1 0,-4-9 0,0 4 0,1-1 264,-3 1 0,4 0 0,-8 13 0,-2 7 589,-2 7 0,4 12 0,0 3 721,-2 5 1,-2 12-658,-2 8 0,0 16 1,0 15-1,0 3 90,0 2 1,0 3 0,0 1 0,2 3-169,4-3 0,-4-2 1,6-1-1,-2-3-72,0-4 0,7 3 1,-5-9-1,2-2 24,4-2 1,2-1-1,2-3 20,0-4 0,7-4 0,-1-8 0,-2-2-56,-2-4 1,-2-4 0,1-8 0,-1-3-121,0-3 1,0-6 0,2-13 0,3-3-331,1-1 0,2-11 0,-4 1 1,3-1-23,-3 1 1,-2 3 0,-2 17 0,-2 9 575,-3 6 0,3 5 0,-4 7-211,4 10 0,0 17 1,-2 15-1,-4 8 667,-2 9 1,5 5 0,-5 5 0,0 2 24,0-3 1,4-1-1,-4-5 1,0-3-613,0-7 0,4 1 0,-6-5 0,-2-4-291,-2 1 1,-2-7 0,0 0 0,0-1-363,0-5 0,0-2 0,0-2-1388,0 0 0,0-6-484,0 1 2142,0-9 0,0-12 0,0-13 1</inkml:trace>
  <inkml:trace contextRef="#ctx0" brushRef="#br2" timeOffset="303830">2842 15418 8563,'-18'0'610,"0"0"0,0 2 0,-3 6 0,-1 10-316,-2 10 1,-8 15-1,-1 7 1,-5 13-17,-4 16 0,17-36 0,1 3 0,2 6 1,2 3-1,-1-1 0,1 1-177,0 3 1,2 1 0,3-2 0,2 1 0,1 0-1,1-1 1,3-4 0,2-1 6,0 39 1,4-6 0,4-24-1,4-3 12,6-1 1,10-3 0,5-1 0,1-3-43,4-1 1,1-9-1,-1 3 1,-2-7 0,1-4-1,-1-3 1,-2-3-1,-2-4-640,-3-2 1,-3-3-1,-2-5 1,0-6-1566,0-4 0,9-2 0,1 0 1</inkml:trace>
  <inkml:trace contextRef="#ctx0" brushRef="#br2" timeOffset="304202">3242 15963 9033,'-16'-8'3088,"4"-4"-2726,-4 4 1,8 10 0,-4 16 0,6 10-213,4 7 0,-5 11 1,1 7-1,2 7 35,2 5 0,4 2 0,2 3 0,4-3-76,3-6 0,-5-13 1,4-5-1,-2-5-257,-4-2 1,4-7 0,-2-5-1,-2-4-94,-2-2 0,-2-6 169,0 1 0,-2-9 0,-2 0-236,-2-8 0,-6-7 0,6-7 0,2-2-358,2-4 0,2-4 0,0-11 0,0-1-283,0-3 1,0-13 0,0-1 694,0-5 0,0-3 1,0-2-1,-2 9 0,-2 7 479,-2 9 0,0 5 0,6 7 1,0 6 1225,0 4 1,2 9-541,4 5 1,4 4 0,8 2-1,0 0-792,0 0 1,0 0-1,3 0 1,1 0-85,2 0 1,0-2 0,-5-2 0,-1-4-606,0-2 0,-6 4 1,0-6-2841,2-2 2604,2-2 0,-5-3 0,-3 1 1</inkml:trace>
  <inkml:trace contextRef="#ctx0" brushRef="#br2" timeOffset="304698">3079 16381 9092,'-19'0'1892,"19"0"0,11 0 0,11 0-1766,6 0 0,2 0 1,9 0-1,1 0-319,3 0 0,5-6 0,-1-2 1,1-2-235,3-4 0,9-8 1,-9-2-1,-1-1 60,3-1 0,-9 4 0,-3-6 0,-7-1 17,-4 1 0,-8 6 1,3-3-1,-5 7-1609,-2 6 1400,-8-4 0,-2 14 0,-8-6 1</inkml:trace>
  <inkml:trace contextRef="#ctx0" brushRef="#br2" timeOffset="304926">3351 16400 8905,'-28'12'0,"4"-2"1296,4-2 0,3 12 0,7-2-920,10 3 1,8-1 0,13-2 0,3 0 190,6 0 0,7-2 0,5-1 1,4-3-500,1 2 0,5-4 0,-3 0 0,4 0-284,1 0 0,-5-4 1,-3 4-1,-2 1-215,-3-1 0,-5 2 0,-3 4 1,-3-2-870,2-2 0,-3-2 0,1 4 144,2-1 1,2-9 0,3 4 0</inkml:trace>
  <inkml:trace contextRef="#ctx0" brushRef="#br2" timeOffset="305630">4461 16163 9059,'-19'0'2727,"7"0"-2826,0 0 1,8 8 0,-2 4 0,4 7 421,2 5 0,0 4 0,0 9 1,2-1-221,4 0 1,2 1 0,6-3 0,-1-4-165,1-5 0,2-5 0,0-2 1,-2-2 305,-2-4 1,-8-2 81,2-4 1,-4-6 0,-2 0-264,0-10 0,-2-8 0,-4-4 0,-4-4-93,0-3 1,-6-1 0,4-8 0,-4-3-183,-3-1 0,3-9 0,2 1 0,4-7-288,2-3 0,-6 1 1,4 8-1,-2 7 628,-1 6 0,9-1 0,-4 15 0,2 2 39,0 2 1,0 7-1,8 3 100,4 2 0,4-4 0,11 6 0,3 2 1,8 2-1,7 2 0,3 2 108,-2 4 1,5 2 0,-3 6 0,-1-2 0,-3 1-415,-2-3 0,-1 6 1,-5-6-1,-6 2-746,-4 0 1,-3 0 654,-5 6 1,-6 1 0,-12-1-1,-8 0 9,-9 0 1,-3 0-1,-6 1 1,2-1 79,-3 0 0,1 0 0,2 0 1,5-2-471,5-3 1,10 3 82,4-4 0,6 4 1,8 0-1,10-2 184,10-2 0,3-5 1,3 3-1,5 0 342,-1 0 1,-2 2 0,-1 6-1,-1 0 712,4 1 1,3 5 0,-3 2 0,3 2-268,1 5 0,0 1 0,-3 2 0,-1-1-160,-1-5 0,1 4 0,-12-5 1,-2 1-211,-3 0 0,-7-8 0,-14 5 0,0-3-2,0 0 0,-8-2 1,-6-7-1,-9-3 53,-7 2 1,-6-4 0,-5 0-473,-1-2 1,-3-2 0,5-8 0,-4-2-1,-1-4-295,1-2 1,-1-4-1,5-10 1,-3-7-1917,3-3 0,-7-11 1,1-1-1</inkml:trace>
  <inkml:trace contextRef="#ctx0" brushRef="#br2" timeOffset="305912">4461 15418 8990,'20'2'2162,"4"6"0,8 8-1467,9 6 0,7 10 1,15 1-1,8 5-437,5 5 1,-32-18 0,-1 0-1,1 0 1,-1 1 0,3 1-1,-1 2 11,1 1 1,-1 1 0,1 2 0,-1 1 0,30 26 0,-7 1-10,-3 1 1,-12-5-1,-11 6 1,-6-1-179,-5 5 0,-7 4 0,-12-1 0,-6-3-114,-4-6 1,-2 1-1,-2-3 1,-2-5-372,-2-3 0,-8-11 1,2 3-1,-6-7-587,-7-6 1,3 5 0,-8-7 0,-3 2-3034,-1 1 2662,-10-1 0,-11 6 0,-10 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1AB8-CC1A-6142-B02B-DA292C73E6D4}" type="datetimeFigureOut">
              <a:rPr lang="en-US" smtClean="0"/>
              <a:t>3/29/18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08F8C-1A06-3B4A-9966-1054FB6F6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9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another</a:t>
            </a:r>
            <a:r>
              <a:rPr lang="en-US" baseline="0" dirty="0"/>
              <a:t> example:   http://</a:t>
            </a:r>
            <a:r>
              <a:rPr lang="en-US" baseline="0" dirty="0" err="1"/>
              <a:t>www.ai.mit.edu</a:t>
            </a:r>
            <a:r>
              <a:rPr lang="en-US" baseline="0" dirty="0"/>
              <a:t>/courses/6.825/fall02/</a:t>
            </a:r>
            <a:r>
              <a:rPr lang="en-US" baseline="0" dirty="0" err="1"/>
              <a:t>pdf</a:t>
            </a:r>
            <a:r>
              <a:rPr lang="en-US" baseline="0"/>
              <a:t>/6.825-lecture-07.pdf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08F8C-1A06-3B4A-9966-1054FB6F673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3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86633" y="2275078"/>
            <a:ext cx="2485135" cy="383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315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397">
              <a:lnSpc>
                <a:spcPts val="860"/>
              </a:lnSpc>
            </a:pPr>
            <a:fld id="{81D60167-4931-47E6-BA6A-407CBD079E47}" type="slidenum">
              <a:rPr lang="uk-UA" spc="20" smtClean="0"/>
              <a:pPr marL="25397">
                <a:lnSpc>
                  <a:spcPts val="860"/>
                </a:lnSpc>
              </a:pPr>
              <a:t>‹#›</a:t>
            </a:fld>
            <a:endParaRPr lang="uk-UA" spc="2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292" indent="0">
              <a:buNone/>
              <a:defRPr sz="2200" b="1"/>
            </a:lvl2pPr>
            <a:lvl3pPr marL="1018586" indent="0">
              <a:buNone/>
              <a:defRPr sz="2000" b="1"/>
            </a:lvl3pPr>
            <a:lvl4pPr marL="1527879" indent="0">
              <a:buNone/>
              <a:defRPr sz="1800" b="1"/>
            </a:lvl4pPr>
            <a:lvl5pPr marL="2037173" indent="0">
              <a:buNone/>
              <a:defRPr sz="1800" b="1"/>
            </a:lvl5pPr>
            <a:lvl6pPr marL="2546466" indent="0">
              <a:buNone/>
              <a:defRPr sz="1800" b="1"/>
            </a:lvl6pPr>
            <a:lvl7pPr marL="3055758" indent="0">
              <a:buNone/>
              <a:defRPr sz="1800" b="1"/>
            </a:lvl7pPr>
            <a:lvl8pPr marL="3565052" indent="0">
              <a:buNone/>
              <a:defRPr sz="1800" b="1"/>
            </a:lvl8pPr>
            <a:lvl9pPr marL="407434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292" indent="0">
              <a:buNone/>
              <a:defRPr sz="2200" b="1"/>
            </a:lvl2pPr>
            <a:lvl3pPr marL="1018586" indent="0">
              <a:buNone/>
              <a:defRPr sz="2000" b="1"/>
            </a:lvl3pPr>
            <a:lvl4pPr marL="1527879" indent="0">
              <a:buNone/>
              <a:defRPr sz="1800" b="1"/>
            </a:lvl4pPr>
            <a:lvl5pPr marL="2037173" indent="0">
              <a:buNone/>
              <a:defRPr sz="1800" b="1"/>
            </a:lvl5pPr>
            <a:lvl6pPr marL="2546466" indent="0">
              <a:buNone/>
              <a:defRPr sz="1800" b="1"/>
            </a:lvl6pPr>
            <a:lvl7pPr marL="3055758" indent="0">
              <a:buNone/>
              <a:defRPr sz="1800" b="1"/>
            </a:lvl7pPr>
            <a:lvl8pPr marL="3565052" indent="0">
              <a:buNone/>
              <a:defRPr sz="1800" b="1"/>
            </a:lvl8pPr>
            <a:lvl9pPr marL="407434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795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9480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0428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292" indent="0">
              <a:buNone/>
              <a:defRPr sz="1300"/>
            </a:lvl2pPr>
            <a:lvl3pPr marL="1018586" indent="0">
              <a:buNone/>
              <a:defRPr sz="1100"/>
            </a:lvl3pPr>
            <a:lvl4pPr marL="1527879" indent="0">
              <a:buNone/>
              <a:defRPr sz="1000"/>
            </a:lvl4pPr>
            <a:lvl5pPr marL="2037173" indent="0">
              <a:buNone/>
              <a:defRPr sz="1000"/>
            </a:lvl5pPr>
            <a:lvl6pPr marL="2546466" indent="0">
              <a:buNone/>
              <a:defRPr sz="1000"/>
            </a:lvl6pPr>
            <a:lvl7pPr marL="3055758" indent="0">
              <a:buNone/>
              <a:defRPr sz="1000"/>
            </a:lvl7pPr>
            <a:lvl8pPr marL="3565052" indent="0">
              <a:buNone/>
              <a:defRPr sz="1000"/>
            </a:lvl8pPr>
            <a:lvl9pPr marL="407434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5574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292" indent="0">
              <a:buNone/>
              <a:defRPr sz="3100"/>
            </a:lvl2pPr>
            <a:lvl3pPr marL="1018586" indent="0">
              <a:buNone/>
              <a:defRPr sz="2700"/>
            </a:lvl3pPr>
            <a:lvl4pPr marL="1527879" indent="0">
              <a:buNone/>
              <a:defRPr sz="2200"/>
            </a:lvl4pPr>
            <a:lvl5pPr marL="2037173" indent="0">
              <a:buNone/>
              <a:defRPr sz="2200"/>
            </a:lvl5pPr>
            <a:lvl6pPr marL="2546466" indent="0">
              <a:buNone/>
              <a:defRPr sz="2200"/>
            </a:lvl6pPr>
            <a:lvl7pPr marL="3055758" indent="0">
              <a:buNone/>
              <a:defRPr sz="2200"/>
            </a:lvl7pPr>
            <a:lvl8pPr marL="3565052" indent="0">
              <a:buNone/>
              <a:defRPr sz="2200"/>
            </a:lvl8pPr>
            <a:lvl9pPr marL="4074344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292" indent="0">
              <a:buNone/>
              <a:defRPr sz="1300"/>
            </a:lvl2pPr>
            <a:lvl3pPr marL="1018586" indent="0">
              <a:buNone/>
              <a:defRPr sz="1100"/>
            </a:lvl3pPr>
            <a:lvl4pPr marL="1527879" indent="0">
              <a:buNone/>
              <a:defRPr sz="1000"/>
            </a:lvl4pPr>
            <a:lvl5pPr marL="2037173" indent="0">
              <a:buNone/>
              <a:defRPr sz="1000"/>
            </a:lvl5pPr>
            <a:lvl6pPr marL="2546466" indent="0">
              <a:buNone/>
              <a:defRPr sz="1000"/>
            </a:lvl6pPr>
            <a:lvl7pPr marL="3055758" indent="0">
              <a:buNone/>
              <a:defRPr sz="1000"/>
            </a:lvl7pPr>
            <a:lvl8pPr marL="3565052" indent="0">
              <a:buNone/>
              <a:defRPr sz="1000"/>
            </a:lvl8pPr>
            <a:lvl9pPr marL="407434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6982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539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045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7411" y="798728"/>
            <a:ext cx="7723581" cy="383695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0298" y="2423461"/>
            <a:ext cx="7797807" cy="313932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397">
              <a:lnSpc>
                <a:spcPts val="860"/>
              </a:lnSpc>
            </a:pPr>
            <a:fld id="{81D60167-4931-47E6-BA6A-407CBD079E47}" type="slidenum">
              <a:rPr lang="uk-UA" spc="20" smtClean="0"/>
              <a:pPr marL="25397">
                <a:lnSpc>
                  <a:spcPts val="860"/>
                </a:lnSpc>
              </a:pPr>
              <a:t>‹#›</a:t>
            </a:fld>
            <a:endParaRPr lang="uk-UA"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7411" y="798728"/>
            <a:ext cx="7723581" cy="383695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315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315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8108695" y="7008653"/>
            <a:ext cx="496570" cy="113849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699">
              <a:lnSpc>
                <a:spcPts val="860"/>
              </a:lnSpc>
            </a:pPr>
            <a:r>
              <a:rPr lang="en-US" spc="14"/>
              <a:t>Chapter</a:t>
            </a:r>
            <a:r>
              <a:rPr lang="en-US"/>
              <a:t> </a:t>
            </a:r>
            <a:r>
              <a:rPr lang="en-US" spc="20"/>
              <a:t>7</a:t>
            </a:r>
            <a:endParaRPr lang="en-US" spc="2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397">
              <a:lnSpc>
                <a:spcPts val="860"/>
              </a:lnSpc>
            </a:pPr>
            <a:fld id="{81D60167-4931-47E6-BA6A-407CBD079E47}" type="slidenum">
              <a:rPr lang="uk-UA" spc="20" smtClean="0"/>
              <a:pPr marL="25397">
                <a:lnSpc>
                  <a:spcPts val="860"/>
                </a:lnSpc>
              </a:pPr>
              <a:t>‹#›</a:t>
            </a:fld>
            <a:endParaRPr lang="uk-UA"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7411" y="798728"/>
            <a:ext cx="7723581" cy="383695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8108695" y="7008653"/>
            <a:ext cx="496570" cy="113849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699">
              <a:lnSpc>
                <a:spcPts val="860"/>
              </a:lnSpc>
            </a:pPr>
            <a:r>
              <a:rPr lang="en-US" spc="14"/>
              <a:t>Chapter</a:t>
            </a:r>
            <a:r>
              <a:rPr lang="en-US"/>
              <a:t> </a:t>
            </a:r>
            <a:r>
              <a:rPr lang="en-US" spc="20"/>
              <a:t>7</a:t>
            </a:r>
            <a:endParaRPr lang="en-US" spc="2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397">
              <a:lnSpc>
                <a:spcPts val="860"/>
              </a:lnSpc>
            </a:pPr>
            <a:fld id="{81D60167-4931-47E6-BA6A-407CBD079E47}" type="slidenum">
              <a:rPr lang="uk-UA" spc="20" smtClean="0"/>
              <a:pPr marL="25397">
                <a:lnSpc>
                  <a:spcPts val="860"/>
                </a:lnSpc>
              </a:pPr>
              <a:t>‹#›</a:t>
            </a:fld>
            <a:endParaRPr lang="uk-UA"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8108695" y="7008653"/>
            <a:ext cx="496570" cy="113849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699">
              <a:lnSpc>
                <a:spcPts val="860"/>
              </a:lnSpc>
            </a:pPr>
            <a:r>
              <a:rPr lang="en-US" spc="14"/>
              <a:t>Chapter</a:t>
            </a:r>
            <a:r>
              <a:rPr lang="en-US"/>
              <a:t> </a:t>
            </a:r>
            <a:r>
              <a:rPr lang="en-US" spc="20"/>
              <a:t>7</a:t>
            </a:r>
            <a:endParaRPr lang="en-US" spc="2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397">
              <a:lnSpc>
                <a:spcPts val="860"/>
              </a:lnSpc>
            </a:pPr>
            <a:fld id="{81D60167-4931-47E6-BA6A-407CBD079E47}" type="slidenum">
              <a:rPr lang="uk-UA" spc="20" smtClean="0"/>
              <a:pPr marL="25397">
                <a:lnSpc>
                  <a:spcPts val="860"/>
                </a:lnSpc>
              </a:pPr>
              <a:t>‹#›</a:t>
            </a:fld>
            <a:endParaRPr lang="uk-UA" spc="2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192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151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90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29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5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78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1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4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57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0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3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370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3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3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38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7411" y="798729"/>
            <a:ext cx="7723581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0298" y="2423460"/>
            <a:ext cx="7797807" cy="315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1286" y="7008653"/>
            <a:ext cx="159385" cy="113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25397">
              <a:lnSpc>
                <a:spcPts val="860"/>
              </a:lnSpc>
            </a:pPr>
            <a:fld id="{81D60167-4931-47E6-BA6A-407CBD079E47}" type="slidenum">
              <a:rPr lang="uk-UA" spc="20" smtClean="0"/>
              <a:pPr marL="25397">
                <a:lnSpc>
                  <a:spcPts val="860"/>
                </a:lnSpc>
              </a:pPr>
              <a:t>‹#›</a:t>
            </a:fld>
            <a:endParaRPr lang="uk-UA" spc="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Arial"/>
          <a:ea typeface="+mn-ea"/>
          <a:cs typeface="Arial"/>
        </a:defRPr>
      </a:lvl1pPr>
      <a:lvl2pPr marL="457146">
        <a:defRPr>
          <a:latin typeface="+mn-lt"/>
          <a:ea typeface="+mn-ea"/>
          <a:cs typeface="+mn-cs"/>
        </a:defRPr>
      </a:lvl2pPr>
      <a:lvl3pPr marL="914294">
        <a:defRPr>
          <a:latin typeface="+mn-lt"/>
          <a:ea typeface="+mn-ea"/>
          <a:cs typeface="+mn-cs"/>
        </a:defRPr>
      </a:lvl3pPr>
      <a:lvl4pPr marL="1371440">
        <a:defRPr>
          <a:latin typeface="+mn-lt"/>
          <a:ea typeface="+mn-ea"/>
          <a:cs typeface="+mn-cs"/>
        </a:defRPr>
      </a:lvl4pPr>
      <a:lvl5pPr marL="1828586">
        <a:defRPr>
          <a:latin typeface="+mn-lt"/>
          <a:ea typeface="+mn-ea"/>
          <a:cs typeface="+mn-cs"/>
        </a:defRPr>
      </a:lvl5pPr>
      <a:lvl6pPr marL="2285732">
        <a:defRPr>
          <a:latin typeface="+mn-lt"/>
          <a:ea typeface="+mn-ea"/>
          <a:cs typeface="+mn-cs"/>
        </a:defRPr>
      </a:lvl6pPr>
      <a:lvl7pPr marL="2742880">
        <a:defRPr>
          <a:latin typeface="+mn-lt"/>
          <a:ea typeface="+mn-ea"/>
          <a:cs typeface="+mn-cs"/>
        </a:defRPr>
      </a:lvl7pPr>
      <a:lvl8pPr marL="3200026">
        <a:defRPr>
          <a:latin typeface="+mn-lt"/>
          <a:ea typeface="+mn-ea"/>
          <a:cs typeface="+mn-cs"/>
        </a:defRPr>
      </a:lvl8pPr>
      <a:lvl9pPr marL="365717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46">
        <a:defRPr>
          <a:latin typeface="+mn-lt"/>
          <a:ea typeface="+mn-ea"/>
          <a:cs typeface="+mn-cs"/>
        </a:defRPr>
      </a:lvl2pPr>
      <a:lvl3pPr marL="914294">
        <a:defRPr>
          <a:latin typeface="+mn-lt"/>
          <a:ea typeface="+mn-ea"/>
          <a:cs typeface="+mn-cs"/>
        </a:defRPr>
      </a:lvl3pPr>
      <a:lvl4pPr marL="1371440">
        <a:defRPr>
          <a:latin typeface="+mn-lt"/>
          <a:ea typeface="+mn-ea"/>
          <a:cs typeface="+mn-cs"/>
        </a:defRPr>
      </a:lvl4pPr>
      <a:lvl5pPr marL="1828586">
        <a:defRPr>
          <a:latin typeface="+mn-lt"/>
          <a:ea typeface="+mn-ea"/>
          <a:cs typeface="+mn-cs"/>
        </a:defRPr>
      </a:lvl5pPr>
      <a:lvl6pPr marL="2285732">
        <a:defRPr>
          <a:latin typeface="+mn-lt"/>
          <a:ea typeface="+mn-ea"/>
          <a:cs typeface="+mn-cs"/>
        </a:defRPr>
      </a:lvl6pPr>
      <a:lvl7pPr marL="2742880">
        <a:defRPr>
          <a:latin typeface="+mn-lt"/>
          <a:ea typeface="+mn-ea"/>
          <a:cs typeface="+mn-cs"/>
        </a:defRPr>
      </a:lvl7pPr>
      <a:lvl8pPr marL="3200026">
        <a:defRPr>
          <a:latin typeface="+mn-lt"/>
          <a:ea typeface="+mn-ea"/>
          <a:cs typeface="+mn-cs"/>
        </a:defRPr>
      </a:lvl8pPr>
      <a:lvl9pPr marL="3657172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897784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381761"/>
            <a:ext cx="9052560" cy="5561227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220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ctr" defTabSz="509352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82015" indent="-382015" algn="l" defTabSz="5093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803181" indent="-230161" algn="l" defTabSz="509352" rtl="0" eaLnBrk="1" latinLnBrk="0" hangingPunct="1">
        <a:spcBef>
          <a:spcPts val="8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273382" indent="-254676" algn="l" defTabSz="509352" rtl="0" eaLnBrk="1" latinLnBrk="0" hangingPunct="1">
        <a:spcBef>
          <a:spcPts val="599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782734" indent="-254676" algn="l" defTabSz="509352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2292087" indent="-254676" algn="l" defTabSz="509352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801440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50935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5093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200400" y="2286000"/>
            <a:ext cx="329996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algn="ctr"/>
            <a:r>
              <a:rPr sz="3600" dirty="0"/>
              <a:t>Logical agents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7600" y="3352800"/>
            <a:ext cx="237794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 algn="ctr"/>
            <a:r>
              <a:rPr sz="2000" dirty="0">
                <a:latin typeface="Arial"/>
                <a:cs typeface="Arial"/>
              </a:rPr>
              <a:t>Chapter 7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 algn="ctr">
              <a:lnSpc>
                <a:spcPts val="860"/>
              </a:lnSpc>
            </a:pPr>
            <a:fld id="{81D60167-4931-47E6-BA6A-407CBD079E47}" type="slidenum">
              <a:rPr dirty="0"/>
              <a:pPr marL="25397" algn="ctr">
                <a:lnSpc>
                  <a:spcPts val="860"/>
                </a:lnSpc>
              </a:pPr>
              <a:t>1</a:t>
            </a:fld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6629400"/>
            <a:ext cx="5006261" cy="252136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r>
              <a:rPr lang="en-US" sz="1100" dirty="0"/>
              <a:t>(Some slides adapted from Stuart Russell, Dan Klein, and many others. Thanks guys!)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28102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6998">
              <a:lnSpc>
                <a:spcPts val="2430"/>
              </a:lnSpc>
            </a:pPr>
            <a:r>
              <a:rPr dirty="0"/>
              <a:t>Exploring a wumpus world</a:t>
            </a:r>
          </a:p>
        </p:txBody>
      </p:sp>
      <p:sp>
        <p:nvSpPr>
          <p:cNvPr id="3" name="object 3"/>
          <p:cNvSpPr/>
          <p:nvPr/>
        </p:nvSpPr>
        <p:spPr>
          <a:xfrm>
            <a:off x="2743975" y="3996032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84596" y="3996032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37723" y="3996032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0850" y="3996032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975" y="5142905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4596" y="5142905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37723" y="5142905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0850" y="5142905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3975" y="1702298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84596" y="1702298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37723" y="1702298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90850" y="1702298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43975" y="2849171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84596" y="2849171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37723" y="2849171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0850" y="2849171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43976" y="1702296"/>
            <a:ext cx="4587875" cy="4587875"/>
          </a:xfrm>
          <a:custGeom>
            <a:avLst/>
            <a:gdLst/>
            <a:ahLst/>
            <a:cxnLst/>
            <a:rect l="l" t="t" r="r" b="b"/>
            <a:pathLst>
              <a:path w="4587875" h="4587875">
                <a:moveTo>
                  <a:pt x="4587481" y="4587481"/>
                </a:moveTo>
                <a:lnTo>
                  <a:pt x="4587481" y="0"/>
                </a:lnTo>
                <a:lnTo>
                  <a:pt x="0" y="0"/>
                </a:lnTo>
                <a:lnTo>
                  <a:pt x="0" y="4587481"/>
                </a:lnTo>
                <a:lnTo>
                  <a:pt x="4587481" y="4587481"/>
                </a:lnTo>
                <a:close/>
              </a:path>
            </a:pathLst>
          </a:custGeom>
          <a:ln w="47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64472" y="4043414"/>
            <a:ext cx="36068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OK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64472" y="5190287"/>
            <a:ext cx="36068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OK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11343" y="5190287"/>
            <a:ext cx="36068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OK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13156" y="4465211"/>
            <a:ext cx="313055" cy="268784"/>
          </a:xfrm>
          <a:prstGeom prst="rect">
            <a:avLst/>
          </a:prstGeom>
          <a:ln w="15943">
            <a:solidFill>
              <a:srgbClr val="000000"/>
            </a:solidFill>
          </a:ln>
        </p:spPr>
        <p:txBody>
          <a:bodyPr vert="horz" wrap="square" lIns="0" tIns="6984" rIns="0" bIns="0" rtlCol="0">
            <a:spAutoFit/>
          </a:bodyPr>
          <a:lstStyle/>
          <a:p>
            <a:pPr marL="78095">
              <a:spcBef>
                <a:spcPts val="55"/>
              </a:spcBef>
            </a:pPr>
            <a:r>
              <a:rPr sz="1700" b="1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13156" y="5612096"/>
            <a:ext cx="313055" cy="268784"/>
          </a:xfrm>
          <a:prstGeom prst="rect">
            <a:avLst/>
          </a:prstGeom>
          <a:ln w="15943">
            <a:solidFill>
              <a:srgbClr val="000000"/>
            </a:solidFill>
          </a:ln>
        </p:spPr>
        <p:txBody>
          <a:bodyPr vert="horz" wrap="square" lIns="0" tIns="6984" rIns="0" bIns="0" rtlCol="0">
            <a:spAutoFit/>
          </a:bodyPr>
          <a:lstStyle/>
          <a:p>
            <a:pPr marL="78095">
              <a:spcBef>
                <a:spcPts val="55"/>
              </a:spcBef>
            </a:pPr>
            <a:r>
              <a:rPr sz="1700" b="1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65284" y="4830127"/>
            <a:ext cx="0" cy="730250"/>
          </a:xfrm>
          <a:custGeom>
            <a:avLst/>
            <a:gdLst/>
            <a:ahLst/>
            <a:cxnLst/>
            <a:rect l="l" t="t" r="r" b="b"/>
            <a:pathLst>
              <a:path h="730250">
                <a:moveTo>
                  <a:pt x="0" y="729818"/>
                </a:moveTo>
                <a:lnTo>
                  <a:pt x="0" y="0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05454" y="4758182"/>
            <a:ext cx="120014" cy="263525"/>
          </a:xfrm>
          <a:custGeom>
            <a:avLst/>
            <a:gdLst/>
            <a:ahLst/>
            <a:cxnLst/>
            <a:rect l="l" t="t" r="r" b="b"/>
            <a:pathLst>
              <a:path w="120014" h="263525">
                <a:moveTo>
                  <a:pt x="0" y="263258"/>
                </a:moveTo>
                <a:lnTo>
                  <a:pt x="119659" y="263258"/>
                </a:lnTo>
                <a:lnTo>
                  <a:pt x="59829" y="0"/>
                </a:lnTo>
                <a:lnTo>
                  <a:pt x="0" y="2632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25431" y="4830128"/>
            <a:ext cx="80010" cy="175894"/>
          </a:xfrm>
          <a:custGeom>
            <a:avLst/>
            <a:gdLst/>
            <a:ahLst/>
            <a:cxnLst/>
            <a:rect l="l" t="t" r="r" b="b"/>
            <a:pathLst>
              <a:path w="80010" h="175895">
                <a:moveTo>
                  <a:pt x="0" y="175374"/>
                </a:moveTo>
                <a:lnTo>
                  <a:pt x="39852" y="0"/>
                </a:lnTo>
                <a:lnTo>
                  <a:pt x="79717" y="175374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838894" y="4043414"/>
            <a:ext cx="18669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B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60688" y="2895488"/>
            <a:ext cx="31115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P?</a:t>
            </a:r>
            <a:endParaRPr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08613" y="4043414"/>
            <a:ext cx="31115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P?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82326" y="3161944"/>
            <a:ext cx="938530" cy="938530"/>
          </a:xfrm>
          <a:custGeom>
            <a:avLst/>
            <a:gdLst/>
            <a:ahLst/>
            <a:cxnLst/>
            <a:rect l="l" t="t" r="r" b="b"/>
            <a:pathLst>
              <a:path w="938529" h="938529">
                <a:moveTo>
                  <a:pt x="0" y="0"/>
                </a:moveTo>
                <a:lnTo>
                  <a:pt x="938352" y="938352"/>
                </a:lnTo>
              </a:path>
            </a:pathLst>
          </a:custGeom>
          <a:ln w="159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dirty="0"/>
              <a:pPr marL="25397">
                <a:lnSpc>
                  <a:spcPts val="860"/>
                </a:lnSpc>
              </a:pPr>
              <a:t>10</a:t>
            </a:fld>
            <a:endParaRPr dirty="0"/>
          </a:p>
        </p:txBody>
      </p:sp>
      <p:sp>
        <p:nvSpPr>
          <p:cNvPr id="34" name="TextBox 33"/>
          <p:cNvSpPr txBox="1"/>
          <p:nvPr/>
        </p:nvSpPr>
        <p:spPr>
          <a:xfrm>
            <a:off x="1143000" y="685800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Deduce possible pits in adjacent squares.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28102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6998">
              <a:lnSpc>
                <a:spcPts val="2430"/>
              </a:lnSpc>
            </a:pPr>
            <a:r>
              <a:rPr dirty="0"/>
              <a:t>Exploring a wumpus world</a:t>
            </a:r>
          </a:p>
        </p:txBody>
      </p:sp>
      <p:sp>
        <p:nvSpPr>
          <p:cNvPr id="3" name="object 3"/>
          <p:cNvSpPr/>
          <p:nvPr/>
        </p:nvSpPr>
        <p:spPr>
          <a:xfrm>
            <a:off x="2743975" y="3996032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84596" y="3996032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37723" y="3996032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0850" y="3996032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975" y="5142905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4596" y="5142905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37723" y="5142905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0850" y="5142905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3975" y="1702298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84596" y="1702298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37723" y="1702298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90850" y="1702298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43975" y="2849171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84596" y="2849171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37723" y="2849171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0850" y="2849171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43976" y="1702296"/>
            <a:ext cx="4587875" cy="4587875"/>
          </a:xfrm>
          <a:custGeom>
            <a:avLst/>
            <a:gdLst/>
            <a:ahLst/>
            <a:cxnLst/>
            <a:rect l="l" t="t" r="r" b="b"/>
            <a:pathLst>
              <a:path w="4587875" h="4587875">
                <a:moveTo>
                  <a:pt x="4587481" y="4587481"/>
                </a:moveTo>
                <a:lnTo>
                  <a:pt x="4587481" y="0"/>
                </a:lnTo>
                <a:lnTo>
                  <a:pt x="0" y="0"/>
                </a:lnTo>
                <a:lnTo>
                  <a:pt x="0" y="4587481"/>
                </a:lnTo>
                <a:lnTo>
                  <a:pt x="4587481" y="4587481"/>
                </a:lnTo>
                <a:close/>
              </a:path>
            </a:pathLst>
          </a:custGeom>
          <a:ln w="47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64472" y="4043414"/>
            <a:ext cx="36068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OK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64472" y="5190287"/>
            <a:ext cx="36068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OK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11343" y="5190287"/>
            <a:ext cx="36068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OK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13156" y="4465211"/>
            <a:ext cx="313055" cy="268784"/>
          </a:xfrm>
          <a:prstGeom prst="rect">
            <a:avLst/>
          </a:prstGeom>
          <a:ln w="15943">
            <a:solidFill>
              <a:srgbClr val="000000"/>
            </a:solidFill>
          </a:ln>
        </p:spPr>
        <p:txBody>
          <a:bodyPr vert="horz" wrap="square" lIns="0" tIns="6984" rIns="0" bIns="0" rtlCol="0">
            <a:spAutoFit/>
          </a:bodyPr>
          <a:lstStyle/>
          <a:p>
            <a:pPr marL="78095">
              <a:spcBef>
                <a:spcPts val="55"/>
              </a:spcBef>
            </a:pPr>
            <a:r>
              <a:rPr sz="1700" b="1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13156" y="5612096"/>
            <a:ext cx="313055" cy="268784"/>
          </a:xfrm>
          <a:prstGeom prst="rect">
            <a:avLst/>
          </a:prstGeom>
          <a:ln w="15943">
            <a:solidFill>
              <a:srgbClr val="000000"/>
            </a:solidFill>
          </a:ln>
        </p:spPr>
        <p:txBody>
          <a:bodyPr vert="horz" wrap="square" lIns="0" tIns="6984" rIns="0" bIns="0" rtlCol="0">
            <a:spAutoFit/>
          </a:bodyPr>
          <a:lstStyle/>
          <a:p>
            <a:pPr marL="78095">
              <a:spcBef>
                <a:spcPts val="55"/>
              </a:spcBef>
            </a:pPr>
            <a:r>
              <a:rPr sz="1700" b="1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65284" y="4830127"/>
            <a:ext cx="0" cy="730250"/>
          </a:xfrm>
          <a:custGeom>
            <a:avLst/>
            <a:gdLst/>
            <a:ahLst/>
            <a:cxnLst/>
            <a:rect l="l" t="t" r="r" b="b"/>
            <a:pathLst>
              <a:path h="730250">
                <a:moveTo>
                  <a:pt x="0" y="729818"/>
                </a:moveTo>
                <a:lnTo>
                  <a:pt x="0" y="0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05454" y="4758182"/>
            <a:ext cx="120014" cy="263525"/>
          </a:xfrm>
          <a:custGeom>
            <a:avLst/>
            <a:gdLst/>
            <a:ahLst/>
            <a:cxnLst/>
            <a:rect l="l" t="t" r="r" b="b"/>
            <a:pathLst>
              <a:path w="120014" h="263525">
                <a:moveTo>
                  <a:pt x="0" y="263258"/>
                </a:moveTo>
                <a:lnTo>
                  <a:pt x="119659" y="263258"/>
                </a:lnTo>
                <a:lnTo>
                  <a:pt x="59829" y="0"/>
                </a:lnTo>
                <a:lnTo>
                  <a:pt x="0" y="2632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25431" y="4830128"/>
            <a:ext cx="80010" cy="175894"/>
          </a:xfrm>
          <a:custGeom>
            <a:avLst/>
            <a:gdLst/>
            <a:ahLst/>
            <a:cxnLst/>
            <a:rect l="l" t="t" r="r" b="b"/>
            <a:pathLst>
              <a:path w="80010" h="175895">
                <a:moveTo>
                  <a:pt x="0" y="175374"/>
                </a:moveTo>
                <a:lnTo>
                  <a:pt x="39852" y="0"/>
                </a:lnTo>
                <a:lnTo>
                  <a:pt x="79717" y="175374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838894" y="4043414"/>
            <a:ext cx="18669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B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60688" y="2895488"/>
            <a:ext cx="31115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P?</a:t>
            </a:r>
            <a:endParaRPr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08613" y="4043414"/>
            <a:ext cx="31115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P?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82326" y="3161944"/>
            <a:ext cx="938530" cy="938530"/>
          </a:xfrm>
          <a:custGeom>
            <a:avLst/>
            <a:gdLst/>
            <a:ahLst/>
            <a:cxnLst/>
            <a:rect l="l" t="t" r="r" b="b"/>
            <a:pathLst>
              <a:path w="938529" h="938529">
                <a:moveTo>
                  <a:pt x="0" y="0"/>
                </a:moveTo>
                <a:lnTo>
                  <a:pt x="938352" y="938352"/>
                </a:lnTo>
              </a:path>
            </a:pathLst>
          </a:custGeom>
          <a:ln w="159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69538" y="4830114"/>
            <a:ext cx="0" cy="730250"/>
          </a:xfrm>
          <a:custGeom>
            <a:avLst/>
            <a:gdLst/>
            <a:ahLst/>
            <a:cxnLst/>
            <a:rect l="l" t="t" r="r" b="b"/>
            <a:pathLst>
              <a:path h="730250">
                <a:moveTo>
                  <a:pt x="0" y="0"/>
                </a:moveTo>
                <a:lnTo>
                  <a:pt x="0" y="729830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09708" y="5368619"/>
            <a:ext cx="120014" cy="263525"/>
          </a:xfrm>
          <a:custGeom>
            <a:avLst/>
            <a:gdLst/>
            <a:ahLst/>
            <a:cxnLst/>
            <a:rect l="l" t="t" r="r" b="b"/>
            <a:pathLst>
              <a:path w="120014" h="263525">
                <a:moveTo>
                  <a:pt x="0" y="0"/>
                </a:moveTo>
                <a:lnTo>
                  <a:pt x="59829" y="263271"/>
                </a:lnTo>
                <a:lnTo>
                  <a:pt x="1196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29686" y="5384573"/>
            <a:ext cx="80010" cy="175894"/>
          </a:xfrm>
          <a:custGeom>
            <a:avLst/>
            <a:gdLst/>
            <a:ahLst/>
            <a:cxnLst/>
            <a:rect l="l" t="t" r="r" b="b"/>
            <a:pathLst>
              <a:path w="80010" h="175895">
                <a:moveTo>
                  <a:pt x="79717" y="0"/>
                </a:moveTo>
                <a:lnTo>
                  <a:pt x="39852" y="175374"/>
                </a:lnTo>
                <a:lnTo>
                  <a:pt x="0" y="0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360030" y="5612096"/>
            <a:ext cx="313055" cy="268784"/>
          </a:xfrm>
          <a:prstGeom prst="rect">
            <a:avLst/>
          </a:prstGeom>
          <a:ln w="15943">
            <a:solidFill>
              <a:srgbClr val="000000"/>
            </a:solidFill>
          </a:ln>
        </p:spPr>
        <p:txBody>
          <a:bodyPr vert="horz" wrap="square" lIns="0" tIns="6984" rIns="0" bIns="0" rtlCol="0">
            <a:spAutoFit/>
          </a:bodyPr>
          <a:lstStyle/>
          <a:p>
            <a:pPr marL="78095">
              <a:spcBef>
                <a:spcPts val="55"/>
              </a:spcBef>
            </a:pPr>
            <a:r>
              <a:rPr sz="1700" b="1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78073" y="5768479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29830" y="0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16577" y="5708651"/>
            <a:ext cx="263525" cy="120014"/>
          </a:xfrm>
          <a:custGeom>
            <a:avLst/>
            <a:gdLst/>
            <a:ahLst/>
            <a:cxnLst/>
            <a:rect l="l" t="t" r="r" b="b"/>
            <a:pathLst>
              <a:path w="263525" h="120014">
                <a:moveTo>
                  <a:pt x="0" y="0"/>
                </a:moveTo>
                <a:lnTo>
                  <a:pt x="0" y="119659"/>
                </a:lnTo>
                <a:lnTo>
                  <a:pt x="263258" y="598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32517" y="5728628"/>
            <a:ext cx="175896" cy="80010"/>
          </a:xfrm>
          <a:custGeom>
            <a:avLst/>
            <a:gdLst/>
            <a:ahLst/>
            <a:cxnLst/>
            <a:rect l="l" t="t" r="r" b="b"/>
            <a:pathLst>
              <a:path w="175895" h="80010">
                <a:moveTo>
                  <a:pt x="0" y="0"/>
                </a:moveTo>
                <a:lnTo>
                  <a:pt x="175387" y="39852"/>
                </a:lnTo>
                <a:lnTo>
                  <a:pt x="0" y="79717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986822" y="5175390"/>
            <a:ext cx="174625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dirty="0"/>
              <a:pPr marL="25397">
                <a:lnSpc>
                  <a:spcPts val="860"/>
                </a:lnSpc>
              </a:pPr>
              <a:t>11</a:t>
            </a:fld>
            <a:endParaRPr dirty="0"/>
          </a:p>
        </p:txBody>
      </p:sp>
      <p:sp>
        <p:nvSpPr>
          <p:cNvPr id="42" name="TextBox 41"/>
          <p:cNvSpPr txBox="1"/>
          <p:nvPr/>
        </p:nvSpPr>
        <p:spPr>
          <a:xfrm>
            <a:off x="1143000" y="6858000"/>
            <a:ext cx="5929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Better go explore a safer place...maybe gather more info...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Detect </a:t>
            </a:r>
            <a:r>
              <a:rPr lang="en-US" dirty="0">
                <a:solidFill>
                  <a:srgbClr val="0000FF"/>
                </a:solidFill>
              </a:rPr>
              <a:t>smell</a:t>
            </a:r>
            <a:r>
              <a:rPr lang="en-US" dirty="0"/>
              <a:t> (S) in [1,2]... But no breeze!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28102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6998">
              <a:lnSpc>
                <a:spcPts val="2430"/>
              </a:lnSpc>
            </a:pPr>
            <a:r>
              <a:rPr dirty="0"/>
              <a:t>Exploring a wumpus world</a:t>
            </a:r>
          </a:p>
        </p:txBody>
      </p:sp>
      <p:sp>
        <p:nvSpPr>
          <p:cNvPr id="3" name="object 3"/>
          <p:cNvSpPr/>
          <p:nvPr/>
        </p:nvSpPr>
        <p:spPr>
          <a:xfrm>
            <a:off x="2743975" y="3996032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84596" y="3996032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37723" y="3996032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0850" y="3996032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975" y="5142905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4596" y="5142905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37723" y="5142905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0850" y="5142905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3975" y="1702298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84596" y="1702298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37723" y="1702298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90850" y="1702298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43975" y="2849171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84596" y="2849171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37723" y="2849171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0850" y="2849171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43976" y="1702296"/>
            <a:ext cx="4587875" cy="4587875"/>
          </a:xfrm>
          <a:custGeom>
            <a:avLst/>
            <a:gdLst/>
            <a:ahLst/>
            <a:cxnLst/>
            <a:rect l="l" t="t" r="r" b="b"/>
            <a:pathLst>
              <a:path w="4587875" h="4587875">
                <a:moveTo>
                  <a:pt x="4587481" y="4587481"/>
                </a:moveTo>
                <a:lnTo>
                  <a:pt x="4587481" y="0"/>
                </a:lnTo>
                <a:lnTo>
                  <a:pt x="0" y="0"/>
                </a:lnTo>
                <a:lnTo>
                  <a:pt x="0" y="4587481"/>
                </a:lnTo>
                <a:lnTo>
                  <a:pt x="4587481" y="4587481"/>
                </a:lnTo>
                <a:close/>
              </a:path>
            </a:pathLst>
          </a:custGeom>
          <a:ln w="47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64472" y="4043414"/>
            <a:ext cx="36068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OK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64472" y="5190287"/>
            <a:ext cx="36068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OK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11343" y="5190287"/>
            <a:ext cx="36068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OK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13156" y="4465211"/>
            <a:ext cx="313055" cy="268784"/>
          </a:xfrm>
          <a:prstGeom prst="rect">
            <a:avLst/>
          </a:prstGeom>
          <a:ln w="15943">
            <a:solidFill>
              <a:srgbClr val="000000"/>
            </a:solidFill>
          </a:ln>
        </p:spPr>
        <p:txBody>
          <a:bodyPr vert="horz" wrap="square" lIns="0" tIns="6984" rIns="0" bIns="0" rtlCol="0">
            <a:spAutoFit/>
          </a:bodyPr>
          <a:lstStyle/>
          <a:p>
            <a:pPr marL="78095">
              <a:spcBef>
                <a:spcPts val="55"/>
              </a:spcBef>
            </a:pPr>
            <a:r>
              <a:rPr sz="1700" b="1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13156" y="5612096"/>
            <a:ext cx="313055" cy="268784"/>
          </a:xfrm>
          <a:prstGeom prst="rect">
            <a:avLst/>
          </a:prstGeom>
          <a:ln w="15943">
            <a:solidFill>
              <a:srgbClr val="000000"/>
            </a:solidFill>
          </a:ln>
        </p:spPr>
        <p:txBody>
          <a:bodyPr vert="horz" wrap="square" lIns="0" tIns="6984" rIns="0" bIns="0" rtlCol="0">
            <a:spAutoFit/>
          </a:bodyPr>
          <a:lstStyle/>
          <a:p>
            <a:pPr marL="78095">
              <a:spcBef>
                <a:spcPts val="55"/>
              </a:spcBef>
            </a:pPr>
            <a:r>
              <a:rPr sz="1700" b="1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65284" y="4830127"/>
            <a:ext cx="0" cy="730250"/>
          </a:xfrm>
          <a:custGeom>
            <a:avLst/>
            <a:gdLst/>
            <a:ahLst/>
            <a:cxnLst/>
            <a:rect l="l" t="t" r="r" b="b"/>
            <a:pathLst>
              <a:path h="730250">
                <a:moveTo>
                  <a:pt x="0" y="729818"/>
                </a:moveTo>
                <a:lnTo>
                  <a:pt x="0" y="0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05454" y="4758182"/>
            <a:ext cx="120014" cy="263525"/>
          </a:xfrm>
          <a:custGeom>
            <a:avLst/>
            <a:gdLst/>
            <a:ahLst/>
            <a:cxnLst/>
            <a:rect l="l" t="t" r="r" b="b"/>
            <a:pathLst>
              <a:path w="120014" h="263525">
                <a:moveTo>
                  <a:pt x="0" y="263258"/>
                </a:moveTo>
                <a:lnTo>
                  <a:pt x="119659" y="263258"/>
                </a:lnTo>
                <a:lnTo>
                  <a:pt x="59829" y="0"/>
                </a:lnTo>
                <a:lnTo>
                  <a:pt x="0" y="2632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25431" y="4830128"/>
            <a:ext cx="80010" cy="175894"/>
          </a:xfrm>
          <a:custGeom>
            <a:avLst/>
            <a:gdLst/>
            <a:ahLst/>
            <a:cxnLst/>
            <a:rect l="l" t="t" r="r" b="b"/>
            <a:pathLst>
              <a:path w="80010" h="175895">
                <a:moveTo>
                  <a:pt x="0" y="175374"/>
                </a:moveTo>
                <a:lnTo>
                  <a:pt x="39852" y="0"/>
                </a:lnTo>
                <a:lnTo>
                  <a:pt x="79717" y="175374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838894" y="4043414"/>
            <a:ext cx="18669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B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60688" y="2895488"/>
            <a:ext cx="31115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P?</a:t>
            </a:r>
            <a:endParaRPr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82326" y="3161944"/>
            <a:ext cx="938530" cy="938530"/>
          </a:xfrm>
          <a:custGeom>
            <a:avLst/>
            <a:gdLst/>
            <a:ahLst/>
            <a:cxnLst/>
            <a:rect l="l" t="t" r="r" b="b"/>
            <a:pathLst>
              <a:path w="938529" h="938529">
                <a:moveTo>
                  <a:pt x="0" y="0"/>
                </a:moveTo>
                <a:lnTo>
                  <a:pt x="938352" y="938352"/>
                </a:lnTo>
              </a:path>
            </a:pathLst>
          </a:custGeom>
          <a:ln w="159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69538" y="4830114"/>
            <a:ext cx="0" cy="730250"/>
          </a:xfrm>
          <a:custGeom>
            <a:avLst/>
            <a:gdLst/>
            <a:ahLst/>
            <a:cxnLst/>
            <a:rect l="l" t="t" r="r" b="b"/>
            <a:pathLst>
              <a:path h="730250">
                <a:moveTo>
                  <a:pt x="0" y="0"/>
                </a:moveTo>
                <a:lnTo>
                  <a:pt x="0" y="729830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09708" y="5368619"/>
            <a:ext cx="120014" cy="263525"/>
          </a:xfrm>
          <a:custGeom>
            <a:avLst/>
            <a:gdLst/>
            <a:ahLst/>
            <a:cxnLst/>
            <a:rect l="l" t="t" r="r" b="b"/>
            <a:pathLst>
              <a:path w="120014" h="263525">
                <a:moveTo>
                  <a:pt x="0" y="0"/>
                </a:moveTo>
                <a:lnTo>
                  <a:pt x="59829" y="263271"/>
                </a:lnTo>
                <a:lnTo>
                  <a:pt x="1196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29686" y="5384573"/>
            <a:ext cx="80010" cy="175894"/>
          </a:xfrm>
          <a:custGeom>
            <a:avLst/>
            <a:gdLst/>
            <a:ahLst/>
            <a:cxnLst/>
            <a:rect l="l" t="t" r="r" b="b"/>
            <a:pathLst>
              <a:path w="80010" h="175895">
                <a:moveTo>
                  <a:pt x="79717" y="0"/>
                </a:moveTo>
                <a:lnTo>
                  <a:pt x="39852" y="175374"/>
                </a:lnTo>
                <a:lnTo>
                  <a:pt x="0" y="0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360030" y="5612096"/>
            <a:ext cx="313055" cy="268784"/>
          </a:xfrm>
          <a:prstGeom prst="rect">
            <a:avLst/>
          </a:prstGeom>
          <a:ln w="15943">
            <a:solidFill>
              <a:srgbClr val="000000"/>
            </a:solidFill>
          </a:ln>
        </p:spPr>
        <p:txBody>
          <a:bodyPr vert="horz" wrap="square" lIns="0" tIns="6984" rIns="0" bIns="0" rtlCol="0">
            <a:spAutoFit/>
          </a:bodyPr>
          <a:lstStyle/>
          <a:p>
            <a:pPr marL="78095">
              <a:spcBef>
                <a:spcPts val="55"/>
              </a:spcBef>
            </a:pPr>
            <a:r>
              <a:rPr sz="1700" b="1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578073" y="5768479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29830" y="0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6577" y="5708651"/>
            <a:ext cx="263525" cy="120014"/>
          </a:xfrm>
          <a:custGeom>
            <a:avLst/>
            <a:gdLst/>
            <a:ahLst/>
            <a:cxnLst/>
            <a:rect l="l" t="t" r="r" b="b"/>
            <a:pathLst>
              <a:path w="263525" h="120014">
                <a:moveTo>
                  <a:pt x="0" y="0"/>
                </a:moveTo>
                <a:lnTo>
                  <a:pt x="0" y="119659"/>
                </a:lnTo>
                <a:lnTo>
                  <a:pt x="263258" y="598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32517" y="5728628"/>
            <a:ext cx="175896" cy="80010"/>
          </a:xfrm>
          <a:custGeom>
            <a:avLst/>
            <a:gdLst/>
            <a:ahLst/>
            <a:cxnLst/>
            <a:rect l="l" t="t" r="r" b="b"/>
            <a:pathLst>
              <a:path w="175895" h="80010">
                <a:moveTo>
                  <a:pt x="0" y="0"/>
                </a:moveTo>
                <a:lnTo>
                  <a:pt x="175387" y="39852"/>
                </a:lnTo>
                <a:lnTo>
                  <a:pt x="0" y="79717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986822" y="5175390"/>
            <a:ext cx="174625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16412" y="4100298"/>
            <a:ext cx="417195" cy="208915"/>
          </a:xfrm>
          <a:custGeom>
            <a:avLst/>
            <a:gdLst/>
            <a:ahLst/>
            <a:cxnLst/>
            <a:rect l="l" t="t" r="r" b="b"/>
            <a:pathLst>
              <a:path w="417195" h="208914">
                <a:moveTo>
                  <a:pt x="0" y="208521"/>
                </a:moveTo>
                <a:lnTo>
                  <a:pt x="417042" y="0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16412" y="4100298"/>
            <a:ext cx="417195" cy="208915"/>
          </a:xfrm>
          <a:custGeom>
            <a:avLst/>
            <a:gdLst/>
            <a:ahLst/>
            <a:cxnLst/>
            <a:rect l="l" t="t" r="r" b="b"/>
            <a:pathLst>
              <a:path w="417195" h="208914">
                <a:moveTo>
                  <a:pt x="0" y="0"/>
                </a:moveTo>
                <a:lnTo>
                  <a:pt x="417042" y="208521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608613" y="4101553"/>
            <a:ext cx="363220" cy="446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8" marR="5080" indent="-3174">
              <a:lnSpc>
                <a:spcPct val="78200"/>
              </a:lnSpc>
            </a:pPr>
            <a:r>
              <a:rPr b="1" dirty="0">
                <a:latin typeface="Arial"/>
                <a:cs typeface="Arial"/>
              </a:rPr>
              <a:t>P?  OK</a:t>
            </a:r>
            <a:endParaRPr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dirty="0"/>
              <a:pPr marL="25397">
                <a:lnSpc>
                  <a:spcPts val="860"/>
                </a:lnSpc>
              </a:pPr>
              <a:t>12</a:t>
            </a:fld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2998331" y="3018829"/>
            <a:ext cx="472440" cy="819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5200" b="1" dirty="0">
                <a:latin typeface="Arial"/>
                <a:cs typeface="Arial"/>
              </a:rPr>
              <a:t>P</a:t>
            </a:r>
            <a:endParaRPr sz="5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292076" y="5312575"/>
            <a:ext cx="657861" cy="819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5200" b="1" dirty="0">
                <a:latin typeface="Arial"/>
                <a:cs typeface="Arial"/>
              </a:rPr>
              <a:t>W</a:t>
            </a:r>
            <a:endParaRPr sz="5200">
              <a:latin typeface="Arial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90600" y="6629400"/>
            <a:ext cx="7263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Can deduce W in [1,3]   (can’t be in [2,2] because was no smell in [2,1]!  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Can definitely place the Pit in [3,1]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28102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6998">
              <a:lnSpc>
                <a:spcPts val="2430"/>
              </a:lnSpc>
            </a:pPr>
            <a:r>
              <a:rPr dirty="0"/>
              <a:t>Exploring a wumpus world</a:t>
            </a:r>
          </a:p>
        </p:txBody>
      </p:sp>
      <p:sp>
        <p:nvSpPr>
          <p:cNvPr id="3" name="object 3"/>
          <p:cNvSpPr/>
          <p:nvPr/>
        </p:nvSpPr>
        <p:spPr>
          <a:xfrm>
            <a:off x="2743975" y="3996032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84596" y="3996032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37723" y="3996032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0850" y="3996032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975" y="5142905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4596" y="5142905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37723" y="5142905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0850" y="5142905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3975" y="1702298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84596" y="1702298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37723" y="1702298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90850" y="1702298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43975" y="2849171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84596" y="2849171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37723" y="2849171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0850" y="2849171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43976" y="1702296"/>
            <a:ext cx="4587875" cy="4587875"/>
          </a:xfrm>
          <a:custGeom>
            <a:avLst/>
            <a:gdLst/>
            <a:ahLst/>
            <a:cxnLst/>
            <a:rect l="l" t="t" r="r" b="b"/>
            <a:pathLst>
              <a:path w="4587875" h="4587875">
                <a:moveTo>
                  <a:pt x="4587481" y="4587481"/>
                </a:moveTo>
                <a:lnTo>
                  <a:pt x="4587481" y="0"/>
                </a:lnTo>
                <a:lnTo>
                  <a:pt x="0" y="0"/>
                </a:lnTo>
                <a:lnTo>
                  <a:pt x="0" y="4587481"/>
                </a:lnTo>
                <a:lnTo>
                  <a:pt x="4587481" y="4587481"/>
                </a:lnTo>
                <a:close/>
              </a:path>
            </a:pathLst>
          </a:custGeom>
          <a:ln w="47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64472" y="4043414"/>
            <a:ext cx="36068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OK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64472" y="5190287"/>
            <a:ext cx="36068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OK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11343" y="5190287"/>
            <a:ext cx="36068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OK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13156" y="4465211"/>
            <a:ext cx="313055" cy="268784"/>
          </a:xfrm>
          <a:prstGeom prst="rect">
            <a:avLst/>
          </a:prstGeom>
          <a:ln w="15943">
            <a:solidFill>
              <a:srgbClr val="000000"/>
            </a:solidFill>
          </a:ln>
        </p:spPr>
        <p:txBody>
          <a:bodyPr vert="horz" wrap="square" lIns="0" tIns="6984" rIns="0" bIns="0" rtlCol="0">
            <a:spAutoFit/>
          </a:bodyPr>
          <a:lstStyle/>
          <a:p>
            <a:pPr marL="78095">
              <a:spcBef>
                <a:spcPts val="55"/>
              </a:spcBef>
            </a:pPr>
            <a:r>
              <a:rPr sz="1700" b="1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13156" y="5612096"/>
            <a:ext cx="313055" cy="268784"/>
          </a:xfrm>
          <a:prstGeom prst="rect">
            <a:avLst/>
          </a:prstGeom>
          <a:ln w="15943">
            <a:solidFill>
              <a:srgbClr val="000000"/>
            </a:solidFill>
          </a:ln>
        </p:spPr>
        <p:txBody>
          <a:bodyPr vert="horz" wrap="square" lIns="0" tIns="6984" rIns="0" bIns="0" rtlCol="0">
            <a:spAutoFit/>
          </a:bodyPr>
          <a:lstStyle/>
          <a:p>
            <a:pPr marL="78095">
              <a:spcBef>
                <a:spcPts val="55"/>
              </a:spcBef>
            </a:pPr>
            <a:r>
              <a:rPr sz="1700" b="1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65284" y="4830127"/>
            <a:ext cx="0" cy="730250"/>
          </a:xfrm>
          <a:custGeom>
            <a:avLst/>
            <a:gdLst/>
            <a:ahLst/>
            <a:cxnLst/>
            <a:rect l="l" t="t" r="r" b="b"/>
            <a:pathLst>
              <a:path h="730250">
                <a:moveTo>
                  <a:pt x="0" y="729818"/>
                </a:moveTo>
                <a:lnTo>
                  <a:pt x="0" y="0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05454" y="4758182"/>
            <a:ext cx="120014" cy="263525"/>
          </a:xfrm>
          <a:custGeom>
            <a:avLst/>
            <a:gdLst/>
            <a:ahLst/>
            <a:cxnLst/>
            <a:rect l="l" t="t" r="r" b="b"/>
            <a:pathLst>
              <a:path w="120014" h="263525">
                <a:moveTo>
                  <a:pt x="0" y="263258"/>
                </a:moveTo>
                <a:lnTo>
                  <a:pt x="119659" y="263258"/>
                </a:lnTo>
                <a:lnTo>
                  <a:pt x="59829" y="0"/>
                </a:lnTo>
                <a:lnTo>
                  <a:pt x="0" y="2632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25431" y="4830128"/>
            <a:ext cx="80010" cy="175894"/>
          </a:xfrm>
          <a:custGeom>
            <a:avLst/>
            <a:gdLst/>
            <a:ahLst/>
            <a:cxnLst/>
            <a:rect l="l" t="t" r="r" b="b"/>
            <a:pathLst>
              <a:path w="80010" h="175895">
                <a:moveTo>
                  <a:pt x="0" y="175374"/>
                </a:moveTo>
                <a:lnTo>
                  <a:pt x="39852" y="0"/>
                </a:lnTo>
                <a:lnTo>
                  <a:pt x="79717" y="175374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838894" y="4043414"/>
            <a:ext cx="18669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B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60688" y="2895488"/>
            <a:ext cx="31115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P?</a:t>
            </a:r>
            <a:endParaRPr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82326" y="3161944"/>
            <a:ext cx="938530" cy="938530"/>
          </a:xfrm>
          <a:custGeom>
            <a:avLst/>
            <a:gdLst/>
            <a:ahLst/>
            <a:cxnLst/>
            <a:rect l="l" t="t" r="r" b="b"/>
            <a:pathLst>
              <a:path w="938529" h="938529">
                <a:moveTo>
                  <a:pt x="0" y="0"/>
                </a:moveTo>
                <a:lnTo>
                  <a:pt x="938352" y="938352"/>
                </a:lnTo>
              </a:path>
            </a:pathLst>
          </a:custGeom>
          <a:ln w="159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69538" y="4830114"/>
            <a:ext cx="0" cy="730250"/>
          </a:xfrm>
          <a:custGeom>
            <a:avLst/>
            <a:gdLst/>
            <a:ahLst/>
            <a:cxnLst/>
            <a:rect l="l" t="t" r="r" b="b"/>
            <a:pathLst>
              <a:path h="730250">
                <a:moveTo>
                  <a:pt x="0" y="0"/>
                </a:moveTo>
                <a:lnTo>
                  <a:pt x="0" y="729830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09708" y="5368619"/>
            <a:ext cx="120014" cy="263525"/>
          </a:xfrm>
          <a:custGeom>
            <a:avLst/>
            <a:gdLst/>
            <a:ahLst/>
            <a:cxnLst/>
            <a:rect l="l" t="t" r="r" b="b"/>
            <a:pathLst>
              <a:path w="120014" h="263525">
                <a:moveTo>
                  <a:pt x="0" y="0"/>
                </a:moveTo>
                <a:lnTo>
                  <a:pt x="59829" y="263271"/>
                </a:lnTo>
                <a:lnTo>
                  <a:pt x="1196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29686" y="5384573"/>
            <a:ext cx="80010" cy="175894"/>
          </a:xfrm>
          <a:custGeom>
            <a:avLst/>
            <a:gdLst/>
            <a:ahLst/>
            <a:cxnLst/>
            <a:rect l="l" t="t" r="r" b="b"/>
            <a:pathLst>
              <a:path w="80010" h="175895">
                <a:moveTo>
                  <a:pt x="79717" y="0"/>
                </a:moveTo>
                <a:lnTo>
                  <a:pt x="39852" y="175374"/>
                </a:lnTo>
                <a:lnTo>
                  <a:pt x="0" y="0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360030" y="5612096"/>
            <a:ext cx="313055" cy="268784"/>
          </a:xfrm>
          <a:prstGeom prst="rect">
            <a:avLst/>
          </a:prstGeom>
          <a:ln w="15943">
            <a:solidFill>
              <a:srgbClr val="000000"/>
            </a:solidFill>
          </a:ln>
        </p:spPr>
        <p:txBody>
          <a:bodyPr vert="horz" wrap="square" lIns="0" tIns="6984" rIns="0" bIns="0" rtlCol="0">
            <a:spAutoFit/>
          </a:bodyPr>
          <a:lstStyle/>
          <a:p>
            <a:pPr marL="78095">
              <a:spcBef>
                <a:spcPts val="55"/>
              </a:spcBef>
            </a:pPr>
            <a:r>
              <a:rPr sz="1700" b="1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578073" y="5768479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29830" y="0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6577" y="5708651"/>
            <a:ext cx="263525" cy="120014"/>
          </a:xfrm>
          <a:custGeom>
            <a:avLst/>
            <a:gdLst/>
            <a:ahLst/>
            <a:cxnLst/>
            <a:rect l="l" t="t" r="r" b="b"/>
            <a:pathLst>
              <a:path w="263525" h="120014">
                <a:moveTo>
                  <a:pt x="0" y="0"/>
                </a:moveTo>
                <a:lnTo>
                  <a:pt x="0" y="119659"/>
                </a:lnTo>
                <a:lnTo>
                  <a:pt x="263258" y="598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32517" y="5728628"/>
            <a:ext cx="175896" cy="80010"/>
          </a:xfrm>
          <a:custGeom>
            <a:avLst/>
            <a:gdLst/>
            <a:ahLst/>
            <a:cxnLst/>
            <a:rect l="l" t="t" r="r" b="b"/>
            <a:pathLst>
              <a:path w="175895" h="80010">
                <a:moveTo>
                  <a:pt x="0" y="0"/>
                </a:moveTo>
                <a:lnTo>
                  <a:pt x="175387" y="39852"/>
                </a:lnTo>
                <a:lnTo>
                  <a:pt x="0" y="79717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986822" y="5175390"/>
            <a:ext cx="174625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16412" y="4100298"/>
            <a:ext cx="417195" cy="208915"/>
          </a:xfrm>
          <a:custGeom>
            <a:avLst/>
            <a:gdLst/>
            <a:ahLst/>
            <a:cxnLst/>
            <a:rect l="l" t="t" r="r" b="b"/>
            <a:pathLst>
              <a:path w="417195" h="208914">
                <a:moveTo>
                  <a:pt x="0" y="208521"/>
                </a:moveTo>
                <a:lnTo>
                  <a:pt x="417042" y="0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16412" y="4100298"/>
            <a:ext cx="417195" cy="208915"/>
          </a:xfrm>
          <a:custGeom>
            <a:avLst/>
            <a:gdLst/>
            <a:ahLst/>
            <a:cxnLst/>
            <a:rect l="l" t="t" r="r" b="b"/>
            <a:pathLst>
              <a:path w="417195" h="208914">
                <a:moveTo>
                  <a:pt x="0" y="0"/>
                </a:moveTo>
                <a:lnTo>
                  <a:pt x="417042" y="208521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608613" y="4101553"/>
            <a:ext cx="363220" cy="446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8" marR="5080" indent="-3174">
              <a:lnSpc>
                <a:spcPct val="78200"/>
              </a:lnSpc>
            </a:pPr>
            <a:r>
              <a:rPr b="1" dirty="0">
                <a:latin typeface="Arial"/>
                <a:cs typeface="Arial"/>
              </a:rPr>
              <a:t>P?  OK</a:t>
            </a:r>
            <a:endParaRPr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98331" y="3018829"/>
            <a:ext cx="472440" cy="819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5200" b="1" dirty="0">
                <a:latin typeface="Arial"/>
                <a:cs typeface="Arial"/>
              </a:rPr>
              <a:t>P</a:t>
            </a:r>
            <a:endParaRPr sz="5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292076" y="5312575"/>
            <a:ext cx="657861" cy="819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5200" b="1" dirty="0">
                <a:latin typeface="Arial"/>
                <a:cs typeface="Arial"/>
              </a:rPr>
              <a:t>W</a:t>
            </a:r>
            <a:endParaRPr sz="5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60030" y="4465223"/>
            <a:ext cx="313055" cy="268784"/>
          </a:xfrm>
          <a:prstGeom prst="rect">
            <a:avLst/>
          </a:prstGeom>
          <a:ln w="15943">
            <a:solidFill>
              <a:srgbClr val="000000"/>
            </a:solidFill>
          </a:ln>
        </p:spPr>
        <p:txBody>
          <a:bodyPr vert="horz" wrap="square" lIns="0" tIns="6984" rIns="0" bIns="0" rtlCol="0">
            <a:spAutoFit/>
          </a:bodyPr>
          <a:lstStyle/>
          <a:p>
            <a:pPr marL="78095">
              <a:spcBef>
                <a:spcPts val="55"/>
              </a:spcBef>
            </a:pPr>
            <a:r>
              <a:rPr sz="1700" b="1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516411" y="4830127"/>
            <a:ext cx="0" cy="730250"/>
          </a:xfrm>
          <a:custGeom>
            <a:avLst/>
            <a:gdLst/>
            <a:ahLst/>
            <a:cxnLst/>
            <a:rect l="l" t="t" r="r" b="b"/>
            <a:pathLst>
              <a:path h="730250">
                <a:moveTo>
                  <a:pt x="0" y="729818"/>
                </a:moveTo>
                <a:lnTo>
                  <a:pt x="0" y="0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56582" y="4758182"/>
            <a:ext cx="120014" cy="263525"/>
          </a:xfrm>
          <a:custGeom>
            <a:avLst/>
            <a:gdLst/>
            <a:ahLst/>
            <a:cxnLst/>
            <a:rect l="l" t="t" r="r" b="b"/>
            <a:pathLst>
              <a:path w="120014" h="263525">
                <a:moveTo>
                  <a:pt x="0" y="263258"/>
                </a:moveTo>
                <a:lnTo>
                  <a:pt x="119659" y="263258"/>
                </a:lnTo>
                <a:lnTo>
                  <a:pt x="59829" y="0"/>
                </a:lnTo>
                <a:lnTo>
                  <a:pt x="0" y="2632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76559" y="4830128"/>
            <a:ext cx="80010" cy="175894"/>
          </a:xfrm>
          <a:custGeom>
            <a:avLst/>
            <a:gdLst/>
            <a:ahLst/>
            <a:cxnLst/>
            <a:rect l="l" t="t" r="r" b="b"/>
            <a:pathLst>
              <a:path w="80010" h="175895">
                <a:moveTo>
                  <a:pt x="0" y="175374"/>
                </a:moveTo>
                <a:lnTo>
                  <a:pt x="39852" y="0"/>
                </a:lnTo>
                <a:lnTo>
                  <a:pt x="79705" y="175374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dirty="0"/>
              <a:pPr marL="25397">
                <a:lnSpc>
                  <a:spcPts val="860"/>
                </a:lnSpc>
              </a:pPr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28102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6998">
              <a:lnSpc>
                <a:spcPts val="2430"/>
              </a:lnSpc>
            </a:pPr>
            <a:r>
              <a:rPr dirty="0"/>
              <a:t>Exploring a wumpus world</a:t>
            </a:r>
          </a:p>
        </p:txBody>
      </p:sp>
      <p:sp>
        <p:nvSpPr>
          <p:cNvPr id="3" name="object 3"/>
          <p:cNvSpPr/>
          <p:nvPr/>
        </p:nvSpPr>
        <p:spPr>
          <a:xfrm>
            <a:off x="2743975" y="3996032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84596" y="3996032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37723" y="3996032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0850" y="3996032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975" y="5142905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4596" y="5142905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37723" y="5142905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0850" y="5142905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3975" y="1702298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84596" y="1702298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37723" y="1702298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90850" y="1702298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43975" y="2849171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84596" y="2849171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37723" y="2849171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0850" y="2849171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43976" y="1702296"/>
            <a:ext cx="4587875" cy="4587875"/>
          </a:xfrm>
          <a:custGeom>
            <a:avLst/>
            <a:gdLst/>
            <a:ahLst/>
            <a:cxnLst/>
            <a:rect l="l" t="t" r="r" b="b"/>
            <a:pathLst>
              <a:path w="4587875" h="4587875">
                <a:moveTo>
                  <a:pt x="4587481" y="4587481"/>
                </a:moveTo>
                <a:lnTo>
                  <a:pt x="4587481" y="0"/>
                </a:lnTo>
                <a:lnTo>
                  <a:pt x="0" y="0"/>
                </a:lnTo>
                <a:lnTo>
                  <a:pt x="0" y="4587481"/>
                </a:lnTo>
                <a:lnTo>
                  <a:pt x="4587481" y="4587481"/>
                </a:lnTo>
                <a:close/>
              </a:path>
            </a:pathLst>
          </a:custGeom>
          <a:ln w="47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64472" y="4043414"/>
            <a:ext cx="36068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OK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64472" y="5190287"/>
            <a:ext cx="36068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OK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11343" y="5190287"/>
            <a:ext cx="36068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OK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13156" y="4465211"/>
            <a:ext cx="313055" cy="268784"/>
          </a:xfrm>
          <a:prstGeom prst="rect">
            <a:avLst/>
          </a:prstGeom>
          <a:ln w="15943">
            <a:solidFill>
              <a:srgbClr val="000000"/>
            </a:solidFill>
          </a:ln>
        </p:spPr>
        <p:txBody>
          <a:bodyPr vert="horz" wrap="square" lIns="0" tIns="6984" rIns="0" bIns="0" rtlCol="0">
            <a:spAutoFit/>
          </a:bodyPr>
          <a:lstStyle/>
          <a:p>
            <a:pPr marL="78095">
              <a:spcBef>
                <a:spcPts val="55"/>
              </a:spcBef>
            </a:pPr>
            <a:r>
              <a:rPr sz="1700" b="1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13156" y="5612096"/>
            <a:ext cx="313055" cy="268784"/>
          </a:xfrm>
          <a:prstGeom prst="rect">
            <a:avLst/>
          </a:prstGeom>
          <a:ln w="15943">
            <a:solidFill>
              <a:srgbClr val="000000"/>
            </a:solidFill>
          </a:ln>
        </p:spPr>
        <p:txBody>
          <a:bodyPr vert="horz" wrap="square" lIns="0" tIns="6984" rIns="0" bIns="0" rtlCol="0">
            <a:spAutoFit/>
          </a:bodyPr>
          <a:lstStyle/>
          <a:p>
            <a:pPr marL="78095">
              <a:spcBef>
                <a:spcPts val="55"/>
              </a:spcBef>
            </a:pPr>
            <a:r>
              <a:rPr sz="1700" b="1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65284" y="4830127"/>
            <a:ext cx="0" cy="730250"/>
          </a:xfrm>
          <a:custGeom>
            <a:avLst/>
            <a:gdLst/>
            <a:ahLst/>
            <a:cxnLst/>
            <a:rect l="l" t="t" r="r" b="b"/>
            <a:pathLst>
              <a:path h="730250">
                <a:moveTo>
                  <a:pt x="0" y="729818"/>
                </a:moveTo>
                <a:lnTo>
                  <a:pt x="0" y="0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05454" y="4758182"/>
            <a:ext cx="120014" cy="263525"/>
          </a:xfrm>
          <a:custGeom>
            <a:avLst/>
            <a:gdLst/>
            <a:ahLst/>
            <a:cxnLst/>
            <a:rect l="l" t="t" r="r" b="b"/>
            <a:pathLst>
              <a:path w="120014" h="263525">
                <a:moveTo>
                  <a:pt x="0" y="263258"/>
                </a:moveTo>
                <a:lnTo>
                  <a:pt x="119659" y="263258"/>
                </a:lnTo>
                <a:lnTo>
                  <a:pt x="59829" y="0"/>
                </a:lnTo>
                <a:lnTo>
                  <a:pt x="0" y="2632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25431" y="4830128"/>
            <a:ext cx="80010" cy="175894"/>
          </a:xfrm>
          <a:custGeom>
            <a:avLst/>
            <a:gdLst/>
            <a:ahLst/>
            <a:cxnLst/>
            <a:rect l="l" t="t" r="r" b="b"/>
            <a:pathLst>
              <a:path w="80010" h="175895">
                <a:moveTo>
                  <a:pt x="0" y="175374"/>
                </a:moveTo>
                <a:lnTo>
                  <a:pt x="39852" y="0"/>
                </a:lnTo>
                <a:lnTo>
                  <a:pt x="79717" y="175374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838894" y="4043414"/>
            <a:ext cx="18669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B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60688" y="2895488"/>
            <a:ext cx="31115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P?</a:t>
            </a:r>
            <a:endParaRPr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82326" y="3161944"/>
            <a:ext cx="938530" cy="938530"/>
          </a:xfrm>
          <a:custGeom>
            <a:avLst/>
            <a:gdLst/>
            <a:ahLst/>
            <a:cxnLst/>
            <a:rect l="l" t="t" r="r" b="b"/>
            <a:pathLst>
              <a:path w="938529" h="938529">
                <a:moveTo>
                  <a:pt x="0" y="0"/>
                </a:moveTo>
                <a:lnTo>
                  <a:pt x="938352" y="938352"/>
                </a:lnTo>
              </a:path>
            </a:pathLst>
          </a:custGeom>
          <a:ln w="159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69538" y="4830114"/>
            <a:ext cx="0" cy="730250"/>
          </a:xfrm>
          <a:custGeom>
            <a:avLst/>
            <a:gdLst/>
            <a:ahLst/>
            <a:cxnLst/>
            <a:rect l="l" t="t" r="r" b="b"/>
            <a:pathLst>
              <a:path h="730250">
                <a:moveTo>
                  <a:pt x="0" y="0"/>
                </a:moveTo>
                <a:lnTo>
                  <a:pt x="0" y="729830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09708" y="5368619"/>
            <a:ext cx="120014" cy="263525"/>
          </a:xfrm>
          <a:custGeom>
            <a:avLst/>
            <a:gdLst/>
            <a:ahLst/>
            <a:cxnLst/>
            <a:rect l="l" t="t" r="r" b="b"/>
            <a:pathLst>
              <a:path w="120014" h="263525">
                <a:moveTo>
                  <a:pt x="0" y="0"/>
                </a:moveTo>
                <a:lnTo>
                  <a:pt x="59829" y="263271"/>
                </a:lnTo>
                <a:lnTo>
                  <a:pt x="1196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29686" y="5384573"/>
            <a:ext cx="80010" cy="175894"/>
          </a:xfrm>
          <a:custGeom>
            <a:avLst/>
            <a:gdLst/>
            <a:ahLst/>
            <a:cxnLst/>
            <a:rect l="l" t="t" r="r" b="b"/>
            <a:pathLst>
              <a:path w="80010" h="175895">
                <a:moveTo>
                  <a:pt x="79717" y="0"/>
                </a:moveTo>
                <a:lnTo>
                  <a:pt x="39852" y="175374"/>
                </a:lnTo>
                <a:lnTo>
                  <a:pt x="0" y="0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360030" y="5612096"/>
            <a:ext cx="313055" cy="268784"/>
          </a:xfrm>
          <a:prstGeom prst="rect">
            <a:avLst/>
          </a:prstGeom>
          <a:ln w="15943">
            <a:solidFill>
              <a:srgbClr val="000000"/>
            </a:solidFill>
          </a:ln>
        </p:spPr>
        <p:txBody>
          <a:bodyPr vert="horz" wrap="square" lIns="0" tIns="6984" rIns="0" bIns="0" rtlCol="0">
            <a:spAutoFit/>
          </a:bodyPr>
          <a:lstStyle/>
          <a:p>
            <a:pPr marL="78095">
              <a:spcBef>
                <a:spcPts val="55"/>
              </a:spcBef>
            </a:pPr>
            <a:r>
              <a:rPr sz="1700" b="1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578073" y="5768479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29830" y="0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6577" y="5708651"/>
            <a:ext cx="263525" cy="120014"/>
          </a:xfrm>
          <a:custGeom>
            <a:avLst/>
            <a:gdLst/>
            <a:ahLst/>
            <a:cxnLst/>
            <a:rect l="l" t="t" r="r" b="b"/>
            <a:pathLst>
              <a:path w="263525" h="120014">
                <a:moveTo>
                  <a:pt x="0" y="0"/>
                </a:moveTo>
                <a:lnTo>
                  <a:pt x="0" y="119659"/>
                </a:lnTo>
                <a:lnTo>
                  <a:pt x="263258" y="598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32517" y="5728628"/>
            <a:ext cx="175896" cy="80010"/>
          </a:xfrm>
          <a:custGeom>
            <a:avLst/>
            <a:gdLst/>
            <a:ahLst/>
            <a:cxnLst/>
            <a:rect l="l" t="t" r="r" b="b"/>
            <a:pathLst>
              <a:path w="175895" h="80010">
                <a:moveTo>
                  <a:pt x="0" y="0"/>
                </a:moveTo>
                <a:lnTo>
                  <a:pt x="175387" y="39852"/>
                </a:lnTo>
                <a:lnTo>
                  <a:pt x="0" y="79717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986822" y="5175390"/>
            <a:ext cx="174625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16412" y="4100298"/>
            <a:ext cx="417195" cy="208915"/>
          </a:xfrm>
          <a:custGeom>
            <a:avLst/>
            <a:gdLst/>
            <a:ahLst/>
            <a:cxnLst/>
            <a:rect l="l" t="t" r="r" b="b"/>
            <a:pathLst>
              <a:path w="417195" h="208914">
                <a:moveTo>
                  <a:pt x="0" y="208521"/>
                </a:moveTo>
                <a:lnTo>
                  <a:pt x="417042" y="0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16412" y="4100298"/>
            <a:ext cx="417195" cy="208915"/>
          </a:xfrm>
          <a:custGeom>
            <a:avLst/>
            <a:gdLst/>
            <a:ahLst/>
            <a:cxnLst/>
            <a:rect l="l" t="t" r="r" b="b"/>
            <a:pathLst>
              <a:path w="417195" h="208914">
                <a:moveTo>
                  <a:pt x="0" y="0"/>
                </a:moveTo>
                <a:lnTo>
                  <a:pt x="417042" y="208521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608613" y="4101553"/>
            <a:ext cx="363220" cy="446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8" marR="5080" indent="-3174">
              <a:lnSpc>
                <a:spcPct val="78200"/>
              </a:lnSpc>
            </a:pPr>
            <a:r>
              <a:rPr b="1" dirty="0">
                <a:latin typeface="Arial"/>
                <a:cs typeface="Arial"/>
              </a:rPr>
              <a:t>P?  OK</a:t>
            </a:r>
            <a:endParaRPr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98331" y="3018829"/>
            <a:ext cx="472440" cy="819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5200" b="1" dirty="0">
                <a:latin typeface="Arial"/>
                <a:cs typeface="Arial"/>
              </a:rPr>
              <a:t>P</a:t>
            </a:r>
            <a:endParaRPr sz="5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292076" y="5312575"/>
            <a:ext cx="657861" cy="819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5200" b="1" dirty="0">
                <a:latin typeface="Arial"/>
                <a:cs typeface="Arial"/>
              </a:rPr>
              <a:t>W</a:t>
            </a:r>
            <a:endParaRPr sz="5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60030" y="4465223"/>
            <a:ext cx="313055" cy="268784"/>
          </a:xfrm>
          <a:prstGeom prst="rect">
            <a:avLst/>
          </a:prstGeom>
          <a:ln w="15943">
            <a:solidFill>
              <a:srgbClr val="000000"/>
            </a:solidFill>
          </a:ln>
        </p:spPr>
        <p:txBody>
          <a:bodyPr vert="horz" wrap="square" lIns="0" tIns="6984" rIns="0" bIns="0" rtlCol="0">
            <a:spAutoFit/>
          </a:bodyPr>
          <a:lstStyle/>
          <a:p>
            <a:pPr marL="78095">
              <a:spcBef>
                <a:spcPts val="55"/>
              </a:spcBef>
            </a:pPr>
            <a:r>
              <a:rPr sz="1700" b="1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516411" y="4830127"/>
            <a:ext cx="0" cy="730250"/>
          </a:xfrm>
          <a:custGeom>
            <a:avLst/>
            <a:gdLst/>
            <a:ahLst/>
            <a:cxnLst/>
            <a:rect l="l" t="t" r="r" b="b"/>
            <a:pathLst>
              <a:path h="730250">
                <a:moveTo>
                  <a:pt x="0" y="729818"/>
                </a:moveTo>
                <a:lnTo>
                  <a:pt x="0" y="0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56582" y="4758182"/>
            <a:ext cx="120014" cy="263525"/>
          </a:xfrm>
          <a:custGeom>
            <a:avLst/>
            <a:gdLst/>
            <a:ahLst/>
            <a:cxnLst/>
            <a:rect l="l" t="t" r="r" b="b"/>
            <a:pathLst>
              <a:path w="120014" h="263525">
                <a:moveTo>
                  <a:pt x="0" y="263258"/>
                </a:moveTo>
                <a:lnTo>
                  <a:pt x="119659" y="263258"/>
                </a:lnTo>
                <a:lnTo>
                  <a:pt x="59829" y="0"/>
                </a:lnTo>
                <a:lnTo>
                  <a:pt x="0" y="2632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76559" y="4830128"/>
            <a:ext cx="80010" cy="175894"/>
          </a:xfrm>
          <a:custGeom>
            <a:avLst/>
            <a:gdLst/>
            <a:ahLst/>
            <a:cxnLst/>
            <a:rect l="l" t="t" r="r" b="b"/>
            <a:pathLst>
              <a:path w="80010" h="175895">
                <a:moveTo>
                  <a:pt x="0" y="175374"/>
                </a:moveTo>
                <a:lnTo>
                  <a:pt x="39852" y="0"/>
                </a:lnTo>
                <a:lnTo>
                  <a:pt x="79705" y="175374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758219" y="4043414"/>
            <a:ext cx="36068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OK</a:t>
            </a:r>
            <a:endParaRPr>
              <a:latin typeface="Arial"/>
              <a:cs typeface="Arial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dirty="0"/>
              <a:pPr marL="25397">
                <a:lnSpc>
                  <a:spcPts val="860"/>
                </a:lnSpc>
              </a:pPr>
              <a:t>14</a:t>
            </a:fld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4611347" y="2896542"/>
            <a:ext cx="36068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OK</a:t>
            </a:r>
            <a:endParaRPr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19200" y="6705600"/>
            <a:ext cx="476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Now that [2,2] determined OK, can go there.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Nothing sensed </a:t>
            </a:r>
            <a:r>
              <a:rPr lang="en-US" dirty="0">
                <a:sym typeface="Wingdings"/>
              </a:rPr>
              <a:t> deductions about adjacent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28102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6998">
              <a:lnSpc>
                <a:spcPts val="2430"/>
              </a:lnSpc>
            </a:pPr>
            <a:r>
              <a:rPr dirty="0"/>
              <a:t>Exploring a wumpus world</a:t>
            </a:r>
          </a:p>
        </p:txBody>
      </p:sp>
      <p:sp>
        <p:nvSpPr>
          <p:cNvPr id="3" name="object 3"/>
          <p:cNvSpPr/>
          <p:nvPr/>
        </p:nvSpPr>
        <p:spPr>
          <a:xfrm>
            <a:off x="2743975" y="3996032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84596" y="3996032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37723" y="3996032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0850" y="3996032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975" y="5142905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4596" y="5142905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37723" y="5142905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0850" y="5142905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3975" y="1702298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84596" y="1702298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37723" y="1702298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90850" y="1702298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43975" y="2849171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84596" y="2849171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37723" y="2849171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0850" y="2849171"/>
            <a:ext cx="1147445" cy="1147444"/>
          </a:xfrm>
          <a:custGeom>
            <a:avLst/>
            <a:gdLst/>
            <a:ahLst/>
            <a:cxnLst/>
            <a:rect l="l" t="t" r="r" b="b"/>
            <a:pathLst>
              <a:path w="1147445" h="1147445">
                <a:moveTo>
                  <a:pt x="1146872" y="1146872"/>
                </a:moveTo>
                <a:lnTo>
                  <a:pt x="1146872" y="0"/>
                </a:lnTo>
                <a:lnTo>
                  <a:pt x="0" y="0"/>
                </a:lnTo>
                <a:lnTo>
                  <a:pt x="0" y="1146872"/>
                </a:lnTo>
                <a:lnTo>
                  <a:pt x="1146872" y="1146872"/>
                </a:lnTo>
                <a:close/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43976" y="1702296"/>
            <a:ext cx="4587875" cy="4587875"/>
          </a:xfrm>
          <a:custGeom>
            <a:avLst/>
            <a:gdLst/>
            <a:ahLst/>
            <a:cxnLst/>
            <a:rect l="l" t="t" r="r" b="b"/>
            <a:pathLst>
              <a:path w="4587875" h="4587875">
                <a:moveTo>
                  <a:pt x="4587481" y="4587481"/>
                </a:moveTo>
                <a:lnTo>
                  <a:pt x="4587481" y="0"/>
                </a:lnTo>
                <a:lnTo>
                  <a:pt x="0" y="0"/>
                </a:lnTo>
                <a:lnTo>
                  <a:pt x="0" y="4587481"/>
                </a:lnTo>
                <a:lnTo>
                  <a:pt x="4587481" y="4587481"/>
                </a:lnTo>
                <a:close/>
              </a:path>
            </a:pathLst>
          </a:custGeom>
          <a:ln w="478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64472" y="4043414"/>
            <a:ext cx="36068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OK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64472" y="5190287"/>
            <a:ext cx="36068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OK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11343" y="5190287"/>
            <a:ext cx="36068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OK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13156" y="4465211"/>
            <a:ext cx="313055" cy="268784"/>
          </a:xfrm>
          <a:prstGeom prst="rect">
            <a:avLst/>
          </a:prstGeom>
          <a:ln w="15943">
            <a:solidFill>
              <a:srgbClr val="000000"/>
            </a:solidFill>
          </a:ln>
        </p:spPr>
        <p:txBody>
          <a:bodyPr vert="horz" wrap="square" lIns="0" tIns="6984" rIns="0" bIns="0" rtlCol="0">
            <a:spAutoFit/>
          </a:bodyPr>
          <a:lstStyle/>
          <a:p>
            <a:pPr marL="78095">
              <a:spcBef>
                <a:spcPts val="55"/>
              </a:spcBef>
            </a:pPr>
            <a:r>
              <a:rPr sz="1700" b="1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13156" y="5612096"/>
            <a:ext cx="313055" cy="268784"/>
          </a:xfrm>
          <a:prstGeom prst="rect">
            <a:avLst/>
          </a:prstGeom>
          <a:ln w="15943">
            <a:solidFill>
              <a:srgbClr val="000000"/>
            </a:solidFill>
          </a:ln>
        </p:spPr>
        <p:txBody>
          <a:bodyPr vert="horz" wrap="square" lIns="0" tIns="6984" rIns="0" bIns="0" rtlCol="0">
            <a:spAutoFit/>
          </a:bodyPr>
          <a:lstStyle/>
          <a:p>
            <a:pPr marL="78095">
              <a:spcBef>
                <a:spcPts val="55"/>
              </a:spcBef>
            </a:pPr>
            <a:r>
              <a:rPr sz="1700" b="1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65284" y="4830127"/>
            <a:ext cx="0" cy="730250"/>
          </a:xfrm>
          <a:custGeom>
            <a:avLst/>
            <a:gdLst/>
            <a:ahLst/>
            <a:cxnLst/>
            <a:rect l="l" t="t" r="r" b="b"/>
            <a:pathLst>
              <a:path h="730250">
                <a:moveTo>
                  <a:pt x="0" y="729818"/>
                </a:moveTo>
                <a:lnTo>
                  <a:pt x="0" y="0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05454" y="4758182"/>
            <a:ext cx="120014" cy="263525"/>
          </a:xfrm>
          <a:custGeom>
            <a:avLst/>
            <a:gdLst/>
            <a:ahLst/>
            <a:cxnLst/>
            <a:rect l="l" t="t" r="r" b="b"/>
            <a:pathLst>
              <a:path w="120014" h="263525">
                <a:moveTo>
                  <a:pt x="0" y="263258"/>
                </a:moveTo>
                <a:lnTo>
                  <a:pt x="119659" y="263258"/>
                </a:lnTo>
                <a:lnTo>
                  <a:pt x="59829" y="0"/>
                </a:lnTo>
                <a:lnTo>
                  <a:pt x="0" y="2632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25431" y="4830128"/>
            <a:ext cx="80010" cy="175894"/>
          </a:xfrm>
          <a:custGeom>
            <a:avLst/>
            <a:gdLst/>
            <a:ahLst/>
            <a:cxnLst/>
            <a:rect l="l" t="t" r="r" b="b"/>
            <a:pathLst>
              <a:path w="80010" h="175895">
                <a:moveTo>
                  <a:pt x="0" y="175374"/>
                </a:moveTo>
                <a:lnTo>
                  <a:pt x="39852" y="0"/>
                </a:lnTo>
                <a:lnTo>
                  <a:pt x="79717" y="175374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838894" y="4043414"/>
            <a:ext cx="18669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B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60688" y="2895488"/>
            <a:ext cx="31115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P?</a:t>
            </a:r>
            <a:endParaRPr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82326" y="3161944"/>
            <a:ext cx="938530" cy="938530"/>
          </a:xfrm>
          <a:custGeom>
            <a:avLst/>
            <a:gdLst/>
            <a:ahLst/>
            <a:cxnLst/>
            <a:rect l="l" t="t" r="r" b="b"/>
            <a:pathLst>
              <a:path w="938529" h="938529">
                <a:moveTo>
                  <a:pt x="0" y="0"/>
                </a:moveTo>
                <a:lnTo>
                  <a:pt x="938352" y="938352"/>
                </a:lnTo>
              </a:path>
            </a:pathLst>
          </a:custGeom>
          <a:ln w="159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69538" y="4830114"/>
            <a:ext cx="0" cy="730250"/>
          </a:xfrm>
          <a:custGeom>
            <a:avLst/>
            <a:gdLst/>
            <a:ahLst/>
            <a:cxnLst/>
            <a:rect l="l" t="t" r="r" b="b"/>
            <a:pathLst>
              <a:path h="730250">
                <a:moveTo>
                  <a:pt x="0" y="0"/>
                </a:moveTo>
                <a:lnTo>
                  <a:pt x="0" y="729830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09708" y="5368619"/>
            <a:ext cx="120014" cy="263525"/>
          </a:xfrm>
          <a:custGeom>
            <a:avLst/>
            <a:gdLst/>
            <a:ahLst/>
            <a:cxnLst/>
            <a:rect l="l" t="t" r="r" b="b"/>
            <a:pathLst>
              <a:path w="120014" h="263525">
                <a:moveTo>
                  <a:pt x="0" y="0"/>
                </a:moveTo>
                <a:lnTo>
                  <a:pt x="59829" y="263271"/>
                </a:lnTo>
                <a:lnTo>
                  <a:pt x="11965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29686" y="5384573"/>
            <a:ext cx="80010" cy="175894"/>
          </a:xfrm>
          <a:custGeom>
            <a:avLst/>
            <a:gdLst/>
            <a:ahLst/>
            <a:cxnLst/>
            <a:rect l="l" t="t" r="r" b="b"/>
            <a:pathLst>
              <a:path w="80010" h="175895">
                <a:moveTo>
                  <a:pt x="79717" y="0"/>
                </a:moveTo>
                <a:lnTo>
                  <a:pt x="39852" y="175374"/>
                </a:lnTo>
                <a:lnTo>
                  <a:pt x="0" y="0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360030" y="5612096"/>
            <a:ext cx="313055" cy="268784"/>
          </a:xfrm>
          <a:prstGeom prst="rect">
            <a:avLst/>
          </a:prstGeom>
          <a:ln w="15943">
            <a:solidFill>
              <a:srgbClr val="000000"/>
            </a:solidFill>
          </a:ln>
        </p:spPr>
        <p:txBody>
          <a:bodyPr vert="horz" wrap="square" lIns="0" tIns="6984" rIns="0" bIns="0" rtlCol="0">
            <a:spAutoFit/>
          </a:bodyPr>
          <a:lstStyle/>
          <a:p>
            <a:pPr marL="78095">
              <a:spcBef>
                <a:spcPts val="55"/>
              </a:spcBef>
            </a:pPr>
            <a:r>
              <a:rPr sz="1700" b="1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578073" y="5768479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29830" y="0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6577" y="5708651"/>
            <a:ext cx="263525" cy="120014"/>
          </a:xfrm>
          <a:custGeom>
            <a:avLst/>
            <a:gdLst/>
            <a:ahLst/>
            <a:cxnLst/>
            <a:rect l="l" t="t" r="r" b="b"/>
            <a:pathLst>
              <a:path w="263525" h="120014">
                <a:moveTo>
                  <a:pt x="0" y="0"/>
                </a:moveTo>
                <a:lnTo>
                  <a:pt x="0" y="119659"/>
                </a:lnTo>
                <a:lnTo>
                  <a:pt x="263258" y="598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32517" y="5728628"/>
            <a:ext cx="175896" cy="80010"/>
          </a:xfrm>
          <a:custGeom>
            <a:avLst/>
            <a:gdLst/>
            <a:ahLst/>
            <a:cxnLst/>
            <a:rect l="l" t="t" r="r" b="b"/>
            <a:pathLst>
              <a:path w="175895" h="80010">
                <a:moveTo>
                  <a:pt x="0" y="0"/>
                </a:moveTo>
                <a:lnTo>
                  <a:pt x="175387" y="39852"/>
                </a:lnTo>
                <a:lnTo>
                  <a:pt x="0" y="79717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986822" y="5175390"/>
            <a:ext cx="174625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16412" y="4100298"/>
            <a:ext cx="417195" cy="208915"/>
          </a:xfrm>
          <a:custGeom>
            <a:avLst/>
            <a:gdLst/>
            <a:ahLst/>
            <a:cxnLst/>
            <a:rect l="l" t="t" r="r" b="b"/>
            <a:pathLst>
              <a:path w="417195" h="208914">
                <a:moveTo>
                  <a:pt x="0" y="208521"/>
                </a:moveTo>
                <a:lnTo>
                  <a:pt x="417042" y="0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16412" y="4100298"/>
            <a:ext cx="417195" cy="208915"/>
          </a:xfrm>
          <a:custGeom>
            <a:avLst/>
            <a:gdLst/>
            <a:ahLst/>
            <a:cxnLst/>
            <a:rect l="l" t="t" r="r" b="b"/>
            <a:pathLst>
              <a:path w="417195" h="208914">
                <a:moveTo>
                  <a:pt x="0" y="0"/>
                </a:moveTo>
                <a:lnTo>
                  <a:pt x="417042" y="208521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998331" y="3018829"/>
            <a:ext cx="472440" cy="819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5200" b="1" dirty="0">
                <a:latin typeface="Arial"/>
                <a:cs typeface="Arial"/>
              </a:rPr>
              <a:t>P</a:t>
            </a:r>
            <a:endParaRPr sz="5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92076" y="5312575"/>
            <a:ext cx="657861" cy="819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5200" b="1" dirty="0">
                <a:latin typeface="Arial"/>
                <a:cs typeface="Arial"/>
              </a:rPr>
              <a:t>W</a:t>
            </a:r>
            <a:endParaRPr sz="5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60030" y="4465223"/>
            <a:ext cx="313055" cy="268784"/>
          </a:xfrm>
          <a:prstGeom prst="rect">
            <a:avLst/>
          </a:prstGeom>
          <a:ln w="15943">
            <a:solidFill>
              <a:srgbClr val="000000"/>
            </a:solidFill>
          </a:ln>
        </p:spPr>
        <p:txBody>
          <a:bodyPr vert="horz" wrap="square" lIns="0" tIns="6984" rIns="0" bIns="0" rtlCol="0">
            <a:spAutoFit/>
          </a:bodyPr>
          <a:lstStyle/>
          <a:p>
            <a:pPr marL="78095">
              <a:spcBef>
                <a:spcPts val="55"/>
              </a:spcBef>
            </a:pPr>
            <a:r>
              <a:rPr sz="1700" b="1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516411" y="4830127"/>
            <a:ext cx="0" cy="730250"/>
          </a:xfrm>
          <a:custGeom>
            <a:avLst/>
            <a:gdLst/>
            <a:ahLst/>
            <a:cxnLst/>
            <a:rect l="l" t="t" r="r" b="b"/>
            <a:pathLst>
              <a:path h="730250">
                <a:moveTo>
                  <a:pt x="0" y="729818"/>
                </a:moveTo>
                <a:lnTo>
                  <a:pt x="0" y="0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56582" y="4758182"/>
            <a:ext cx="120014" cy="263525"/>
          </a:xfrm>
          <a:custGeom>
            <a:avLst/>
            <a:gdLst/>
            <a:ahLst/>
            <a:cxnLst/>
            <a:rect l="l" t="t" r="r" b="b"/>
            <a:pathLst>
              <a:path w="120014" h="263525">
                <a:moveTo>
                  <a:pt x="0" y="263258"/>
                </a:moveTo>
                <a:lnTo>
                  <a:pt x="119659" y="263258"/>
                </a:lnTo>
                <a:lnTo>
                  <a:pt x="59829" y="0"/>
                </a:lnTo>
                <a:lnTo>
                  <a:pt x="0" y="2632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76559" y="4830128"/>
            <a:ext cx="80010" cy="175894"/>
          </a:xfrm>
          <a:custGeom>
            <a:avLst/>
            <a:gdLst/>
            <a:ahLst/>
            <a:cxnLst/>
            <a:rect l="l" t="t" r="r" b="b"/>
            <a:pathLst>
              <a:path w="80010" h="175895">
                <a:moveTo>
                  <a:pt x="0" y="175374"/>
                </a:moveTo>
                <a:lnTo>
                  <a:pt x="39852" y="0"/>
                </a:lnTo>
                <a:lnTo>
                  <a:pt x="79705" y="175374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611347" y="2896542"/>
            <a:ext cx="360680" cy="27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b="1" dirty="0">
                <a:latin typeface="Arial"/>
                <a:cs typeface="Arial"/>
              </a:rPr>
              <a:t>OK</a:t>
            </a:r>
            <a:endParaRPr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506903" y="4465223"/>
            <a:ext cx="313055" cy="268784"/>
          </a:xfrm>
          <a:prstGeom prst="rect">
            <a:avLst/>
          </a:prstGeom>
          <a:ln w="15943">
            <a:solidFill>
              <a:srgbClr val="000000"/>
            </a:solidFill>
          </a:ln>
        </p:spPr>
        <p:txBody>
          <a:bodyPr vert="horz" wrap="square" lIns="0" tIns="6984" rIns="0" bIns="0" rtlCol="0">
            <a:spAutoFit/>
          </a:bodyPr>
          <a:lstStyle/>
          <a:p>
            <a:pPr marL="78095">
              <a:spcBef>
                <a:spcPts val="55"/>
              </a:spcBef>
            </a:pPr>
            <a:r>
              <a:rPr sz="1700" b="1" dirty="0"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724946" y="4621606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>
                <a:moveTo>
                  <a:pt x="0" y="0"/>
                </a:moveTo>
                <a:lnTo>
                  <a:pt x="729818" y="0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63452" y="4561776"/>
            <a:ext cx="263525" cy="120014"/>
          </a:xfrm>
          <a:custGeom>
            <a:avLst/>
            <a:gdLst/>
            <a:ahLst/>
            <a:cxnLst/>
            <a:rect l="l" t="t" r="r" b="b"/>
            <a:pathLst>
              <a:path w="263525" h="120014">
                <a:moveTo>
                  <a:pt x="0" y="0"/>
                </a:moveTo>
                <a:lnTo>
                  <a:pt x="0" y="119659"/>
                </a:lnTo>
                <a:lnTo>
                  <a:pt x="263258" y="598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79390" y="4581753"/>
            <a:ext cx="175896" cy="80010"/>
          </a:xfrm>
          <a:custGeom>
            <a:avLst/>
            <a:gdLst/>
            <a:ahLst/>
            <a:cxnLst/>
            <a:rect l="l" t="t" r="r" b="b"/>
            <a:pathLst>
              <a:path w="175895" h="80010">
                <a:moveTo>
                  <a:pt x="0" y="0"/>
                </a:moveTo>
                <a:lnTo>
                  <a:pt x="175374" y="39852"/>
                </a:lnTo>
                <a:lnTo>
                  <a:pt x="0" y="79717"/>
                </a:lnTo>
              </a:path>
            </a:pathLst>
          </a:custGeom>
          <a:ln w="31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608613" y="4101553"/>
            <a:ext cx="1510031" cy="446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38" marR="5080" indent="-3174">
              <a:lnSpc>
                <a:spcPct val="78200"/>
              </a:lnSpc>
              <a:tabLst>
                <a:tab pos="538417" algn="l"/>
                <a:tab pos="1161915" algn="l"/>
              </a:tabLst>
            </a:pPr>
            <a:r>
              <a:rPr b="1" dirty="0">
                <a:latin typeface="Arial"/>
                <a:cs typeface="Arial"/>
              </a:rPr>
              <a:t>P?	BGS	OK  OK</a:t>
            </a:r>
            <a:endParaRPr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dirty="0"/>
              <a:pPr marL="25397">
                <a:lnSpc>
                  <a:spcPts val="860"/>
                </a:lnSpc>
              </a:pPr>
              <a:t>15</a:t>
            </a:fld>
            <a:endParaRPr dirty="0"/>
          </a:p>
        </p:txBody>
      </p:sp>
      <p:sp>
        <p:nvSpPr>
          <p:cNvPr id="55" name="TextBox 54"/>
          <p:cNvSpPr txBox="1"/>
          <p:nvPr/>
        </p:nvSpPr>
        <p:spPr>
          <a:xfrm>
            <a:off x="1219200" y="6705600"/>
            <a:ext cx="4993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And then on to [2,3].  Detect Glitter!  Grab Gold! 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Then head back out to exit.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8051445" cy="323807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56528" algn="ctr">
              <a:lnSpc>
                <a:spcPts val="2430"/>
              </a:lnSpc>
            </a:pPr>
            <a:r>
              <a:rPr lang="en-US" dirty="0"/>
              <a:t>Tight spots:  Can’t </a:t>
            </a:r>
            <a:r>
              <a:rPr lang="en-US" i="1" dirty="0"/>
              <a:t>always</a:t>
            </a:r>
            <a:r>
              <a:rPr lang="en-US" dirty="0"/>
              <a:t> reason safely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82304" y="2889731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4" h="220344">
                <a:moveTo>
                  <a:pt x="220244" y="220244"/>
                </a:moveTo>
                <a:lnTo>
                  <a:pt x="220244" y="0"/>
                </a:lnTo>
                <a:lnTo>
                  <a:pt x="0" y="0"/>
                </a:lnTo>
                <a:lnTo>
                  <a:pt x="0" y="220244"/>
                </a:lnTo>
                <a:lnTo>
                  <a:pt x="220244" y="220244"/>
                </a:lnTo>
                <a:close/>
              </a:path>
            </a:pathLst>
          </a:custGeom>
          <a:ln w="11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0464" y="2900083"/>
            <a:ext cx="1365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b="1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19021" y="3146678"/>
            <a:ext cx="0" cy="514350"/>
          </a:xfrm>
          <a:custGeom>
            <a:avLst/>
            <a:gdLst/>
            <a:ahLst/>
            <a:cxnLst/>
            <a:rect l="l" t="t" r="r" b="b"/>
            <a:pathLst>
              <a:path h="514350">
                <a:moveTo>
                  <a:pt x="0" y="513905"/>
                </a:moveTo>
                <a:lnTo>
                  <a:pt x="0" y="0"/>
                </a:lnTo>
              </a:path>
            </a:pathLst>
          </a:custGeom>
          <a:ln w="224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6883" y="3096031"/>
            <a:ext cx="84455" cy="185420"/>
          </a:xfrm>
          <a:custGeom>
            <a:avLst/>
            <a:gdLst/>
            <a:ahLst/>
            <a:cxnLst/>
            <a:rect l="l" t="t" r="r" b="b"/>
            <a:pathLst>
              <a:path w="84455" h="185420">
                <a:moveTo>
                  <a:pt x="0" y="185369"/>
                </a:moveTo>
                <a:lnTo>
                  <a:pt x="84264" y="185369"/>
                </a:lnTo>
                <a:lnTo>
                  <a:pt x="42138" y="0"/>
                </a:lnTo>
                <a:lnTo>
                  <a:pt x="0" y="1853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0955" y="3146679"/>
            <a:ext cx="56515" cy="123825"/>
          </a:xfrm>
          <a:custGeom>
            <a:avLst/>
            <a:gdLst/>
            <a:ahLst/>
            <a:cxnLst/>
            <a:rect l="l" t="t" r="r" b="b"/>
            <a:pathLst>
              <a:path w="56514" h="123825">
                <a:moveTo>
                  <a:pt x="0" y="123494"/>
                </a:moveTo>
                <a:lnTo>
                  <a:pt x="28067" y="0"/>
                </a:lnTo>
                <a:lnTo>
                  <a:pt x="56134" y="123494"/>
                </a:lnTo>
              </a:path>
            </a:pathLst>
          </a:custGeom>
          <a:ln w="224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15022" y="2596819"/>
            <a:ext cx="13906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b="1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51946" y="2559359"/>
            <a:ext cx="807720" cy="807720"/>
          </a:xfrm>
          <a:custGeom>
            <a:avLst/>
            <a:gdLst/>
            <a:ahLst/>
            <a:cxnLst/>
            <a:rect l="l" t="t" r="r" b="b"/>
            <a:pathLst>
              <a:path w="807719" h="807720">
                <a:moveTo>
                  <a:pt x="807562" y="807562"/>
                </a:moveTo>
                <a:lnTo>
                  <a:pt x="807562" y="0"/>
                </a:lnTo>
                <a:lnTo>
                  <a:pt x="0" y="0"/>
                </a:lnTo>
                <a:lnTo>
                  <a:pt x="0" y="807562"/>
                </a:lnTo>
                <a:lnTo>
                  <a:pt x="807562" y="807562"/>
                </a:lnTo>
                <a:close/>
              </a:path>
            </a:pathLst>
          </a:custGeom>
          <a:ln w="224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9501" y="2559359"/>
            <a:ext cx="807720" cy="807720"/>
          </a:xfrm>
          <a:custGeom>
            <a:avLst/>
            <a:gdLst/>
            <a:ahLst/>
            <a:cxnLst/>
            <a:rect l="l" t="t" r="r" b="b"/>
            <a:pathLst>
              <a:path w="807719" h="807720">
                <a:moveTo>
                  <a:pt x="807562" y="807562"/>
                </a:moveTo>
                <a:lnTo>
                  <a:pt x="807562" y="0"/>
                </a:lnTo>
                <a:lnTo>
                  <a:pt x="0" y="0"/>
                </a:lnTo>
                <a:lnTo>
                  <a:pt x="0" y="807562"/>
                </a:lnTo>
                <a:lnTo>
                  <a:pt x="807562" y="807562"/>
                </a:lnTo>
                <a:close/>
              </a:path>
            </a:pathLst>
          </a:custGeom>
          <a:ln w="224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51946" y="3366927"/>
            <a:ext cx="807720" cy="807720"/>
          </a:xfrm>
          <a:custGeom>
            <a:avLst/>
            <a:gdLst/>
            <a:ahLst/>
            <a:cxnLst/>
            <a:rect l="l" t="t" r="r" b="b"/>
            <a:pathLst>
              <a:path w="807719" h="807720">
                <a:moveTo>
                  <a:pt x="807562" y="807562"/>
                </a:moveTo>
                <a:lnTo>
                  <a:pt x="807562" y="0"/>
                </a:lnTo>
                <a:lnTo>
                  <a:pt x="0" y="0"/>
                </a:lnTo>
                <a:lnTo>
                  <a:pt x="0" y="807562"/>
                </a:lnTo>
                <a:lnTo>
                  <a:pt x="807562" y="807562"/>
                </a:lnTo>
                <a:close/>
              </a:path>
            </a:pathLst>
          </a:custGeom>
          <a:ln w="224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67068" y="3366927"/>
            <a:ext cx="807720" cy="807720"/>
          </a:xfrm>
          <a:custGeom>
            <a:avLst/>
            <a:gdLst/>
            <a:ahLst/>
            <a:cxnLst/>
            <a:rect l="l" t="t" r="r" b="b"/>
            <a:pathLst>
              <a:path w="807720" h="807720">
                <a:moveTo>
                  <a:pt x="807562" y="807562"/>
                </a:moveTo>
                <a:lnTo>
                  <a:pt x="807562" y="0"/>
                </a:lnTo>
                <a:lnTo>
                  <a:pt x="0" y="0"/>
                </a:lnTo>
                <a:lnTo>
                  <a:pt x="0" y="807562"/>
                </a:lnTo>
                <a:lnTo>
                  <a:pt x="807562" y="807562"/>
                </a:lnTo>
                <a:close/>
              </a:path>
            </a:pathLst>
          </a:custGeom>
          <a:ln w="224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59501" y="3366927"/>
            <a:ext cx="807720" cy="807720"/>
          </a:xfrm>
          <a:custGeom>
            <a:avLst/>
            <a:gdLst/>
            <a:ahLst/>
            <a:cxnLst/>
            <a:rect l="l" t="t" r="r" b="b"/>
            <a:pathLst>
              <a:path w="807719" h="807720">
                <a:moveTo>
                  <a:pt x="807562" y="807562"/>
                </a:moveTo>
                <a:lnTo>
                  <a:pt x="807562" y="0"/>
                </a:lnTo>
                <a:lnTo>
                  <a:pt x="0" y="0"/>
                </a:lnTo>
                <a:lnTo>
                  <a:pt x="0" y="807562"/>
                </a:lnTo>
                <a:lnTo>
                  <a:pt x="807562" y="807562"/>
                </a:lnTo>
                <a:close/>
              </a:path>
            </a:pathLst>
          </a:custGeom>
          <a:ln w="224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1946" y="1751803"/>
            <a:ext cx="807720" cy="807720"/>
          </a:xfrm>
          <a:custGeom>
            <a:avLst/>
            <a:gdLst/>
            <a:ahLst/>
            <a:cxnLst/>
            <a:rect l="l" t="t" r="r" b="b"/>
            <a:pathLst>
              <a:path w="807719" h="807719">
                <a:moveTo>
                  <a:pt x="807562" y="807562"/>
                </a:moveTo>
                <a:lnTo>
                  <a:pt x="807562" y="0"/>
                </a:lnTo>
                <a:lnTo>
                  <a:pt x="0" y="0"/>
                </a:lnTo>
                <a:lnTo>
                  <a:pt x="0" y="807562"/>
                </a:lnTo>
                <a:lnTo>
                  <a:pt x="807562" y="807562"/>
                </a:lnTo>
                <a:close/>
              </a:path>
            </a:pathLst>
          </a:custGeom>
          <a:ln w="224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55509" y="2596819"/>
            <a:ext cx="2616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b="1" dirty="0">
                <a:latin typeface="Arial"/>
                <a:cs typeface="Arial"/>
              </a:rPr>
              <a:t>OK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63070" y="3404381"/>
            <a:ext cx="2616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b="1" dirty="0">
                <a:latin typeface="Arial"/>
                <a:cs typeface="Arial"/>
              </a:rPr>
              <a:t>OK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82304" y="3697298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4" h="220345">
                <a:moveTo>
                  <a:pt x="220244" y="220244"/>
                </a:moveTo>
                <a:lnTo>
                  <a:pt x="220244" y="0"/>
                </a:lnTo>
                <a:lnTo>
                  <a:pt x="0" y="0"/>
                </a:lnTo>
                <a:lnTo>
                  <a:pt x="0" y="220244"/>
                </a:lnTo>
                <a:lnTo>
                  <a:pt x="220244" y="220244"/>
                </a:lnTo>
                <a:close/>
              </a:path>
            </a:pathLst>
          </a:custGeom>
          <a:ln w="11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30464" y="3707650"/>
            <a:ext cx="1365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b="1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92427" y="3146678"/>
            <a:ext cx="0" cy="514350"/>
          </a:xfrm>
          <a:custGeom>
            <a:avLst/>
            <a:gdLst/>
            <a:ahLst/>
            <a:cxnLst/>
            <a:rect l="l" t="t" r="r" b="b"/>
            <a:pathLst>
              <a:path h="514350">
                <a:moveTo>
                  <a:pt x="0" y="0"/>
                </a:moveTo>
                <a:lnTo>
                  <a:pt x="0" y="513905"/>
                </a:lnTo>
              </a:path>
            </a:pathLst>
          </a:custGeom>
          <a:ln w="224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50302" y="3525862"/>
            <a:ext cx="84455" cy="185420"/>
          </a:xfrm>
          <a:custGeom>
            <a:avLst/>
            <a:gdLst/>
            <a:ahLst/>
            <a:cxnLst/>
            <a:rect l="l" t="t" r="r" b="b"/>
            <a:pathLst>
              <a:path w="84455" h="185420">
                <a:moveTo>
                  <a:pt x="0" y="0"/>
                </a:moveTo>
                <a:lnTo>
                  <a:pt x="42125" y="185369"/>
                </a:lnTo>
                <a:lnTo>
                  <a:pt x="842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64361" y="3537091"/>
            <a:ext cx="56515" cy="123825"/>
          </a:xfrm>
          <a:custGeom>
            <a:avLst/>
            <a:gdLst/>
            <a:ahLst/>
            <a:cxnLst/>
            <a:rect l="l" t="t" r="r" b="b"/>
            <a:pathLst>
              <a:path w="56514" h="123825">
                <a:moveTo>
                  <a:pt x="56134" y="0"/>
                </a:moveTo>
                <a:lnTo>
                  <a:pt x="28067" y="123494"/>
                </a:lnTo>
                <a:lnTo>
                  <a:pt x="0" y="0"/>
                </a:lnTo>
              </a:path>
            </a:pathLst>
          </a:custGeom>
          <a:ln w="224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55509" y="3404381"/>
            <a:ext cx="5060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379686" algn="l"/>
              </a:tabLst>
            </a:pPr>
            <a:r>
              <a:rPr sz="1200" b="1" dirty="0">
                <a:latin typeface="Arial"/>
                <a:cs typeface="Arial"/>
              </a:rPr>
              <a:t>OK	B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89871" y="3697298"/>
            <a:ext cx="220345" cy="220345"/>
          </a:xfrm>
          <a:custGeom>
            <a:avLst/>
            <a:gdLst/>
            <a:ahLst/>
            <a:cxnLst/>
            <a:rect l="l" t="t" r="r" b="b"/>
            <a:pathLst>
              <a:path w="220344" h="220345">
                <a:moveTo>
                  <a:pt x="220244" y="220244"/>
                </a:moveTo>
                <a:lnTo>
                  <a:pt x="220244" y="0"/>
                </a:lnTo>
                <a:lnTo>
                  <a:pt x="0" y="0"/>
                </a:lnTo>
                <a:lnTo>
                  <a:pt x="0" y="220244"/>
                </a:lnTo>
                <a:lnTo>
                  <a:pt x="220244" y="220244"/>
                </a:lnTo>
                <a:close/>
              </a:path>
            </a:pathLst>
          </a:custGeom>
          <a:ln w="11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38031" y="3707650"/>
            <a:ext cx="1365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b="1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39264" y="3807421"/>
            <a:ext cx="514350" cy="0"/>
          </a:xfrm>
          <a:custGeom>
            <a:avLst/>
            <a:gdLst/>
            <a:ahLst/>
            <a:cxnLst/>
            <a:rect l="l" t="t" r="r" b="b"/>
            <a:pathLst>
              <a:path w="514350">
                <a:moveTo>
                  <a:pt x="0" y="0"/>
                </a:moveTo>
                <a:lnTo>
                  <a:pt x="513905" y="0"/>
                </a:lnTo>
              </a:path>
            </a:pathLst>
          </a:custGeom>
          <a:ln w="224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18448" y="3765297"/>
            <a:ext cx="185420" cy="84455"/>
          </a:xfrm>
          <a:custGeom>
            <a:avLst/>
            <a:gdLst/>
            <a:ahLst/>
            <a:cxnLst/>
            <a:rect l="l" t="t" r="r" b="b"/>
            <a:pathLst>
              <a:path w="185419" h="84454">
                <a:moveTo>
                  <a:pt x="0" y="0"/>
                </a:moveTo>
                <a:lnTo>
                  <a:pt x="0" y="84251"/>
                </a:lnTo>
                <a:lnTo>
                  <a:pt x="185369" y="421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29676" y="3779355"/>
            <a:ext cx="123825" cy="56515"/>
          </a:xfrm>
          <a:custGeom>
            <a:avLst/>
            <a:gdLst/>
            <a:ahLst/>
            <a:cxnLst/>
            <a:rect l="l" t="t" r="r" b="b"/>
            <a:pathLst>
              <a:path w="123825" h="56514">
                <a:moveTo>
                  <a:pt x="0" y="0"/>
                </a:moveTo>
                <a:lnTo>
                  <a:pt x="123494" y="28067"/>
                </a:lnTo>
                <a:lnTo>
                  <a:pt x="0" y="56134"/>
                </a:lnTo>
              </a:path>
            </a:pathLst>
          </a:custGeom>
          <a:ln w="224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752854" y="1788515"/>
            <a:ext cx="2266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b="1" dirty="0">
                <a:latin typeface="Arial"/>
                <a:cs typeface="Arial"/>
              </a:rPr>
              <a:t>P?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912671" y="1972043"/>
            <a:ext cx="661035" cy="661035"/>
          </a:xfrm>
          <a:custGeom>
            <a:avLst/>
            <a:gdLst/>
            <a:ahLst/>
            <a:cxnLst/>
            <a:rect l="l" t="t" r="r" b="b"/>
            <a:pathLst>
              <a:path w="661035" h="661035">
                <a:moveTo>
                  <a:pt x="0" y="0"/>
                </a:moveTo>
                <a:lnTo>
                  <a:pt x="660730" y="660730"/>
                </a:lnTo>
              </a:path>
            </a:pathLst>
          </a:custGeom>
          <a:ln w="11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560422" y="2596819"/>
            <a:ext cx="227329" cy="4209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4"/>
            <a:r>
              <a:rPr sz="1200" b="1" dirty="0">
                <a:latin typeface="Arial"/>
                <a:cs typeface="Arial"/>
              </a:rPr>
              <a:t>P?</a:t>
            </a:r>
            <a:endParaRPr sz="1200">
              <a:latin typeface="Arial"/>
              <a:cs typeface="Arial"/>
            </a:endParaRPr>
          </a:p>
          <a:p>
            <a:pPr marL="12699">
              <a:spcBef>
                <a:spcPts val="285"/>
              </a:spcBef>
            </a:pPr>
            <a:r>
              <a:rPr sz="1200" b="1" dirty="0">
                <a:latin typeface="Arial"/>
                <a:cs typeface="Arial"/>
              </a:rPr>
              <a:t>P?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68723" y="3624617"/>
            <a:ext cx="2266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b="1" dirty="0">
                <a:latin typeface="Arial"/>
                <a:cs typeface="Arial"/>
              </a:rPr>
              <a:t>P?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720239" y="2999855"/>
            <a:ext cx="661035" cy="661035"/>
          </a:xfrm>
          <a:custGeom>
            <a:avLst/>
            <a:gdLst/>
            <a:ahLst/>
            <a:cxnLst/>
            <a:rect l="l" t="t" r="r" b="b"/>
            <a:pathLst>
              <a:path w="661035" h="661035">
                <a:moveTo>
                  <a:pt x="0" y="0"/>
                </a:moveTo>
                <a:lnTo>
                  <a:pt x="660730" y="660730"/>
                </a:lnTo>
              </a:path>
            </a:pathLst>
          </a:custGeom>
          <a:ln w="112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114800" y="1600200"/>
            <a:ext cx="5029200" cy="1753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599" indent="-342900">
              <a:buFont typeface="Arial"/>
              <a:buChar char="•"/>
            </a:pPr>
            <a:r>
              <a:rPr sz="2000" dirty="0">
                <a:latin typeface="Arial"/>
                <a:cs typeface="Arial"/>
              </a:rPr>
              <a:t>Breeze in (1,2) and (2,1)</a:t>
            </a:r>
          </a:p>
          <a:p>
            <a:pPr marL="509211">
              <a:spcBef>
                <a:spcPts val="35"/>
              </a:spcBef>
              <a:tabLst>
                <a:tab pos="986039" algn="l"/>
              </a:tabLst>
            </a:pPr>
            <a:r>
              <a:rPr sz="2000" dirty="0">
                <a:latin typeface="Lucida Sans Unicode"/>
                <a:cs typeface="Lucida Sans Unicode"/>
              </a:rPr>
              <a:t>⇒	</a:t>
            </a:r>
            <a:r>
              <a:rPr sz="2000" dirty="0">
                <a:latin typeface="Arial"/>
                <a:cs typeface="Arial"/>
              </a:rPr>
              <a:t>no safe actions</a:t>
            </a:r>
            <a:r>
              <a:rPr lang="en-US" sz="2000" dirty="0">
                <a:latin typeface="Arial"/>
                <a:cs typeface="Arial"/>
              </a:rPr>
              <a:t>!</a:t>
            </a:r>
            <a:endParaRPr sz="2000" dirty="0">
              <a:latin typeface="Arial"/>
              <a:cs typeface="Arial"/>
            </a:endParaRPr>
          </a:p>
          <a:p>
            <a:pPr marL="342900" indent="-342900">
              <a:spcBef>
                <a:spcPts val="20"/>
              </a:spcBef>
              <a:buFont typeface="Arial"/>
              <a:buChar char="•"/>
            </a:pPr>
            <a:endParaRPr sz="2100" dirty="0">
              <a:latin typeface="Times New Roman"/>
              <a:cs typeface="Times New Roman"/>
            </a:endParaRPr>
          </a:p>
          <a:p>
            <a:pPr marL="355599" marR="5080" indent="-342900">
              <a:lnSpc>
                <a:spcPct val="101000"/>
              </a:lnSpc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Make educated guess:  </a:t>
            </a:r>
          </a:p>
          <a:p>
            <a:pPr marL="519113" marR="5080">
              <a:lnSpc>
                <a:spcPct val="101000"/>
              </a:lnSpc>
            </a:pPr>
            <a:r>
              <a:rPr sz="1600" dirty="0">
                <a:latin typeface="Arial"/>
                <a:cs typeface="Arial"/>
              </a:rPr>
              <a:t>Assuming pits uniformly distributed,  (2,2) has pit w/ prob 0.86, vs.  0.31</a:t>
            </a:r>
          </a:p>
        </p:txBody>
      </p:sp>
      <p:sp>
        <p:nvSpPr>
          <p:cNvPr id="34" name="object 34"/>
          <p:cNvSpPr/>
          <p:nvPr/>
        </p:nvSpPr>
        <p:spPr>
          <a:xfrm>
            <a:off x="1251546" y="4990426"/>
            <a:ext cx="798195" cy="798195"/>
          </a:xfrm>
          <a:custGeom>
            <a:avLst/>
            <a:gdLst/>
            <a:ahLst/>
            <a:cxnLst/>
            <a:rect l="l" t="t" r="r" b="b"/>
            <a:pathLst>
              <a:path w="798194" h="798195">
                <a:moveTo>
                  <a:pt x="797737" y="797737"/>
                </a:moveTo>
                <a:lnTo>
                  <a:pt x="797737" y="0"/>
                </a:lnTo>
                <a:lnTo>
                  <a:pt x="0" y="0"/>
                </a:lnTo>
                <a:lnTo>
                  <a:pt x="0" y="797737"/>
                </a:lnTo>
                <a:lnTo>
                  <a:pt x="797737" y="797737"/>
                </a:lnTo>
                <a:close/>
              </a:path>
            </a:pathLst>
          </a:custGeom>
          <a:ln w="2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51546" y="5788161"/>
            <a:ext cx="798195" cy="798195"/>
          </a:xfrm>
          <a:custGeom>
            <a:avLst/>
            <a:gdLst/>
            <a:ahLst/>
            <a:cxnLst/>
            <a:rect l="l" t="t" r="r" b="b"/>
            <a:pathLst>
              <a:path w="798194" h="798195">
                <a:moveTo>
                  <a:pt x="797737" y="797737"/>
                </a:moveTo>
                <a:lnTo>
                  <a:pt x="797737" y="0"/>
                </a:lnTo>
                <a:lnTo>
                  <a:pt x="0" y="0"/>
                </a:lnTo>
                <a:lnTo>
                  <a:pt x="0" y="797737"/>
                </a:lnTo>
                <a:lnTo>
                  <a:pt x="797737" y="797737"/>
                </a:lnTo>
                <a:close/>
              </a:path>
            </a:pathLst>
          </a:custGeom>
          <a:ln w="2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49285" y="5788161"/>
            <a:ext cx="798195" cy="798195"/>
          </a:xfrm>
          <a:custGeom>
            <a:avLst/>
            <a:gdLst/>
            <a:ahLst/>
            <a:cxnLst/>
            <a:rect l="l" t="t" r="r" b="b"/>
            <a:pathLst>
              <a:path w="798194" h="798195">
                <a:moveTo>
                  <a:pt x="797737" y="797737"/>
                </a:moveTo>
                <a:lnTo>
                  <a:pt x="797737" y="0"/>
                </a:lnTo>
                <a:lnTo>
                  <a:pt x="0" y="0"/>
                </a:lnTo>
                <a:lnTo>
                  <a:pt x="0" y="797737"/>
                </a:lnTo>
                <a:lnTo>
                  <a:pt x="797737" y="797737"/>
                </a:lnTo>
                <a:close/>
              </a:path>
            </a:pathLst>
          </a:custGeom>
          <a:ln w="22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7884" y="6114515"/>
            <a:ext cx="217804" cy="217804"/>
          </a:xfrm>
          <a:custGeom>
            <a:avLst/>
            <a:gdLst/>
            <a:ahLst/>
            <a:cxnLst/>
            <a:rect l="l" t="t" r="r" b="b"/>
            <a:pathLst>
              <a:path w="217805" h="217804">
                <a:moveTo>
                  <a:pt x="217564" y="217564"/>
                </a:moveTo>
                <a:lnTo>
                  <a:pt x="217564" y="0"/>
                </a:lnTo>
                <a:lnTo>
                  <a:pt x="0" y="0"/>
                </a:lnTo>
                <a:lnTo>
                  <a:pt x="0" y="217564"/>
                </a:lnTo>
                <a:lnTo>
                  <a:pt x="217564" y="217564"/>
                </a:lnTo>
                <a:close/>
              </a:path>
            </a:pathLst>
          </a:custGeom>
          <a:ln w="110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625308" y="6122885"/>
            <a:ext cx="13525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b="1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dirty="0"/>
              <a:pPr marL="25397">
                <a:lnSpc>
                  <a:spcPts val="860"/>
                </a:lnSpc>
              </a:pPr>
              <a:t>16</a:t>
            </a:fld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1313701" y="5812942"/>
            <a:ext cx="12953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1200" b="1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505200" y="4800600"/>
            <a:ext cx="4648200" cy="2251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599" indent="-342900">
              <a:buFont typeface="Arial"/>
              <a:buChar char="•"/>
            </a:pPr>
            <a:r>
              <a:rPr sz="2000" dirty="0">
                <a:latin typeface="Arial"/>
                <a:cs typeface="Arial"/>
              </a:rPr>
              <a:t>Smell in (1,1)</a:t>
            </a:r>
          </a:p>
          <a:p>
            <a:pPr marL="510481">
              <a:spcBef>
                <a:spcPts val="35"/>
              </a:spcBef>
              <a:tabLst>
                <a:tab pos="986039" algn="l"/>
              </a:tabLst>
            </a:pPr>
            <a:r>
              <a:rPr sz="2000" dirty="0">
                <a:latin typeface="Lucida Sans Unicode"/>
                <a:cs typeface="Lucida Sans Unicode"/>
              </a:rPr>
              <a:t>⇒	</a:t>
            </a:r>
            <a:r>
              <a:rPr sz="2000" dirty="0">
                <a:latin typeface="Arial"/>
                <a:cs typeface="Arial"/>
              </a:rPr>
              <a:t>cannot move</a:t>
            </a:r>
            <a:r>
              <a:rPr lang="en-US" sz="2000" dirty="0">
                <a:latin typeface="Arial"/>
                <a:cs typeface="Arial"/>
              </a:rPr>
              <a:t>!</a:t>
            </a:r>
          </a:p>
          <a:p>
            <a:pPr marL="510481">
              <a:spcBef>
                <a:spcPts val="35"/>
              </a:spcBef>
              <a:tabLst>
                <a:tab pos="986039" algn="l"/>
              </a:tabLst>
            </a:pPr>
            <a:endParaRPr sz="2000" dirty="0">
              <a:latin typeface="Arial"/>
              <a:cs typeface="Arial"/>
            </a:endParaRPr>
          </a:p>
          <a:p>
            <a:pPr marL="377781" marR="5080" indent="-365717">
              <a:lnSpc>
                <a:spcPts val="2500"/>
              </a:lnSpc>
              <a:spcBef>
                <a:spcPts val="75"/>
              </a:spcBef>
              <a:buFont typeface="Arial"/>
              <a:buChar char="•"/>
            </a:pPr>
            <a:r>
              <a:rPr sz="2000" dirty="0">
                <a:latin typeface="Arial"/>
                <a:cs typeface="Arial"/>
              </a:rPr>
              <a:t>Can use a strategy of </a:t>
            </a:r>
            <a:r>
              <a:rPr sz="2000" dirty="0">
                <a:solidFill>
                  <a:srgbClr val="00007E"/>
                </a:solidFill>
                <a:latin typeface="Arial"/>
                <a:cs typeface="Arial"/>
              </a:rPr>
              <a:t>coercion</a:t>
            </a:r>
            <a:r>
              <a:rPr lang="en-US" sz="2000" dirty="0">
                <a:latin typeface="Arial"/>
                <a:cs typeface="Arial"/>
              </a:rPr>
              <a:t>:</a:t>
            </a:r>
          </a:p>
          <a:p>
            <a:pPr marL="12064" marR="5080">
              <a:lnSpc>
                <a:spcPts val="2500"/>
              </a:lnSpc>
              <a:spcBef>
                <a:spcPts val="75"/>
              </a:spcBef>
            </a:pPr>
            <a:r>
              <a:rPr sz="2000" dirty="0">
                <a:latin typeface="Arial"/>
                <a:cs typeface="Arial"/>
              </a:rPr>
              <a:t>  </a:t>
            </a:r>
            <a:r>
              <a:rPr lang="en-US" sz="2000" dirty="0">
                <a:latin typeface="Arial"/>
                <a:cs typeface="Arial"/>
              </a:rPr>
              <a:t>	Act: s</a:t>
            </a:r>
            <a:r>
              <a:rPr sz="2000" dirty="0">
                <a:latin typeface="Arial"/>
                <a:cs typeface="Arial"/>
              </a:rPr>
              <a:t>hoot straight ahea</a:t>
            </a:r>
            <a:r>
              <a:rPr lang="en-US" sz="2000" dirty="0">
                <a:latin typeface="Arial"/>
                <a:cs typeface="Arial"/>
              </a:rPr>
              <a:t>d</a:t>
            </a:r>
          </a:p>
          <a:p>
            <a:pPr marL="1149350" marR="5080" indent="-342900">
              <a:lnSpc>
                <a:spcPts val="2500"/>
              </a:lnSpc>
              <a:spcBef>
                <a:spcPts val="75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Wumpus was there </a:t>
            </a:r>
            <a:r>
              <a:rPr lang="en-US" sz="2000" dirty="0">
                <a:latin typeface="Arial"/>
                <a:cs typeface="Arial"/>
                <a:sym typeface="Wingdings"/>
              </a:rPr>
              <a:t> dead</a:t>
            </a:r>
          </a:p>
          <a:p>
            <a:pPr marL="1149350" marR="5080" indent="-342900">
              <a:lnSpc>
                <a:spcPts val="2500"/>
              </a:lnSpc>
              <a:spcBef>
                <a:spcPts val="75"/>
              </a:spcBef>
              <a:buFont typeface="Arial"/>
              <a:buChar char="•"/>
            </a:pPr>
            <a:r>
              <a:rPr lang="en-US" sz="2000" dirty="0">
                <a:latin typeface="Arial"/>
                <a:cs typeface="Arial"/>
                <a:sym typeface="Wingdings"/>
              </a:rPr>
              <a:t>Wumpus not there  safe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Logic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start with some basics:  definitions</a:t>
            </a:r>
          </a:p>
          <a:p>
            <a:r>
              <a:rPr lang="en-US" dirty="0">
                <a:solidFill>
                  <a:srgbClr val="0000FF"/>
                </a:solidFill>
              </a:rPr>
              <a:t>Logics</a:t>
            </a:r>
            <a:r>
              <a:rPr lang="en-US" dirty="0"/>
              <a:t> are formal languages for representing information</a:t>
            </a:r>
          </a:p>
          <a:p>
            <a:pPr lvl="1"/>
            <a:r>
              <a:rPr lang="en-US" dirty="0"/>
              <a:t>  such that conclusions can be  drawn</a:t>
            </a:r>
          </a:p>
          <a:p>
            <a:r>
              <a:rPr lang="en-US" dirty="0">
                <a:solidFill>
                  <a:srgbClr val="0000FF"/>
                </a:solidFill>
              </a:rPr>
              <a:t>Syntax</a:t>
            </a:r>
            <a:r>
              <a:rPr lang="en-US" dirty="0"/>
              <a:t> defines the format of legal sentences in the language  </a:t>
            </a:r>
          </a:p>
          <a:p>
            <a:r>
              <a:rPr lang="en-US" dirty="0">
                <a:solidFill>
                  <a:srgbClr val="0000FF"/>
                </a:solidFill>
              </a:rPr>
              <a:t>Semantics</a:t>
            </a:r>
            <a:r>
              <a:rPr lang="en-US" dirty="0"/>
              <a:t> define the “meaning” of  sentences</a:t>
            </a:r>
          </a:p>
          <a:p>
            <a:pPr lvl="1"/>
            <a:r>
              <a:rPr lang="en-US" dirty="0"/>
              <a:t>i.e., define truth of a sentence with respect to a particular world (state)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Example:  The language of arithmetic</a:t>
            </a:r>
          </a:p>
          <a:p>
            <a:pPr marL="12699"/>
            <a:r>
              <a:rPr lang="en-US" dirty="0">
                <a:latin typeface="Times New Roman"/>
                <a:cs typeface="Times New Roman"/>
              </a:rPr>
              <a:t>Syntax:</a:t>
            </a:r>
            <a:r>
              <a:rPr lang="en-US" i="1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chemeClr val="accent4"/>
                </a:solidFill>
                <a:latin typeface="Times New Roman"/>
                <a:cs typeface="Times New Roman"/>
              </a:rPr>
              <a:t> </a:t>
            </a:r>
            <a:r>
              <a:rPr lang="en-US" i="1" dirty="0">
                <a:solidFill>
                  <a:srgbClr val="FF6600"/>
                </a:solidFill>
                <a:latin typeface="Times New Roman"/>
                <a:cs typeface="Times New Roman"/>
              </a:rPr>
              <a:t>x </a:t>
            </a:r>
            <a:r>
              <a:rPr lang="en-US" dirty="0">
                <a:solidFill>
                  <a:srgbClr val="FF6600"/>
                </a:solidFill>
              </a:rPr>
              <a:t>+ 2 </a:t>
            </a:r>
            <a:r>
              <a:rPr lang="en-US" dirty="0">
                <a:solidFill>
                  <a:srgbClr val="FF6600"/>
                </a:solidFill>
                <a:latin typeface="Lucida Sans Unicode"/>
                <a:cs typeface="Lucida Sans Unicode"/>
              </a:rPr>
              <a:t>≥ </a:t>
            </a:r>
            <a:r>
              <a:rPr lang="en-US" i="1" dirty="0">
                <a:solidFill>
                  <a:srgbClr val="FF6600"/>
                </a:solidFill>
                <a:latin typeface="Times New Roman"/>
                <a:cs typeface="Times New Roman"/>
              </a:rPr>
              <a:t>y</a:t>
            </a:r>
            <a:r>
              <a:rPr lang="en-US" i="1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lang="en-US" dirty="0"/>
              <a:t>is a legal sentence;      </a:t>
            </a:r>
            <a:r>
              <a:rPr lang="en-US" i="1" dirty="0">
                <a:solidFill>
                  <a:srgbClr val="FF6600"/>
                </a:solidFill>
                <a:latin typeface="Times New Roman"/>
                <a:cs typeface="Times New Roman"/>
              </a:rPr>
              <a:t>x</a:t>
            </a:r>
            <a:r>
              <a:rPr lang="en-US" dirty="0">
                <a:solidFill>
                  <a:srgbClr val="FF6600"/>
                </a:solidFill>
              </a:rPr>
              <a:t>2 + </a:t>
            </a:r>
            <a:r>
              <a:rPr lang="en-US" i="1" dirty="0">
                <a:solidFill>
                  <a:srgbClr val="FF6600"/>
                </a:solidFill>
                <a:latin typeface="Times New Roman"/>
                <a:cs typeface="Times New Roman"/>
              </a:rPr>
              <a:t>y &gt;</a:t>
            </a:r>
            <a:r>
              <a:rPr lang="en-US" i="1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is not</a:t>
            </a:r>
          </a:p>
          <a:p>
            <a:pPr marL="12699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Semantics: </a:t>
            </a:r>
          </a:p>
          <a:p>
            <a:pPr marL="433865" lvl="1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dirty="0">
                <a:solidFill>
                  <a:srgbClr val="FF6600"/>
                </a:solidFill>
                <a:latin typeface="Times New Roman"/>
                <a:cs typeface="Times New Roman"/>
              </a:rPr>
              <a:t>x + 2 ≥ y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is true iff the number </a:t>
            </a:r>
            <a:r>
              <a:rPr lang="en-US" dirty="0">
                <a:solidFill>
                  <a:srgbClr val="FF6600"/>
                </a:solidFill>
                <a:latin typeface="Times New Roman"/>
                <a:cs typeface="Times New Roman"/>
              </a:rPr>
              <a:t>x + 2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is no less than the number y  </a:t>
            </a:r>
          </a:p>
          <a:p>
            <a:pPr marL="433865" lvl="1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dirty="0">
                <a:solidFill>
                  <a:srgbClr val="FF6600"/>
                </a:solidFill>
                <a:latin typeface="Times New Roman"/>
                <a:cs typeface="Times New Roman"/>
              </a:rPr>
              <a:t>x + 2 ≥ y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is true in a world where </a:t>
            </a:r>
            <a:r>
              <a:rPr lang="en-US" dirty="0">
                <a:solidFill>
                  <a:srgbClr val="FF6600"/>
                </a:solidFill>
                <a:latin typeface="Times New Roman"/>
                <a:cs typeface="Times New Roman"/>
              </a:rPr>
              <a:t>x = 7, y = 1</a:t>
            </a:r>
          </a:p>
          <a:p>
            <a:pPr marL="433865" lvl="1"/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FF6600"/>
                </a:solidFill>
                <a:latin typeface="Times New Roman"/>
                <a:cs typeface="Times New Roman"/>
              </a:rPr>
              <a:t> x + 2 ≥ y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is false in a world where </a:t>
            </a:r>
            <a:r>
              <a:rPr lang="en-US" dirty="0">
                <a:solidFill>
                  <a:srgbClr val="FF6600"/>
                </a:solidFill>
                <a:latin typeface="Times New Roman"/>
                <a:cs typeface="Times New Roman"/>
              </a:rPr>
              <a:t>x = 0, y = 6</a:t>
            </a:r>
          </a:p>
          <a:p>
            <a:pPr marL="12699"/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43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</a:t>
            </a:r>
            <a:r>
              <a:rPr lang="en-US" i="1" dirty="0"/>
              <a:t>Entailment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Entailment</a:t>
            </a:r>
            <a:r>
              <a:rPr lang="en-US" dirty="0"/>
              <a:t> means that one thing follows from another:</a:t>
            </a:r>
          </a:p>
          <a:p>
            <a:pPr lvl="1"/>
            <a:r>
              <a:rPr lang="en-US" dirty="0"/>
              <a:t>KB |= α</a:t>
            </a:r>
          </a:p>
          <a:p>
            <a:pPr lvl="1"/>
            <a:r>
              <a:rPr lang="en-US" dirty="0"/>
              <a:t>Knowledge base KB entails sentence α</a:t>
            </a:r>
            <a:br>
              <a:rPr lang="en-US" dirty="0"/>
            </a:br>
            <a:r>
              <a:rPr lang="en-US" dirty="0"/>
              <a:t>			if and only if</a:t>
            </a:r>
            <a:br>
              <a:rPr lang="en-US" dirty="0"/>
            </a:br>
            <a:r>
              <a:rPr lang="en-US" dirty="0"/>
              <a:t>α is true in all worlds where KB is true</a:t>
            </a:r>
          </a:p>
          <a:p>
            <a:pPr lvl="1"/>
            <a:endParaRPr lang="en-US" dirty="0"/>
          </a:p>
          <a:p>
            <a:r>
              <a:rPr lang="en-US" dirty="0"/>
              <a:t>Example:  the KB containing “the Giants won” and “the Reds won”  </a:t>
            </a:r>
            <a:br>
              <a:rPr lang="en-US" dirty="0"/>
            </a:br>
            <a:r>
              <a:rPr lang="en-US" dirty="0"/>
              <a:t>entails </a:t>
            </a:r>
            <a:br>
              <a:rPr lang="en-US" dirty="0"/>
            </a:br>
            <a:r>
              <a:rPr lang="en-US" dirty="0"/>
              <a:t>α =“Either the Giants won or the Reds won”</a:t>
            </a:r>
          </a:p>
          <a:p>
            <a:r>
              <a:rPr lang="en-US" dirty="0">
                <a:sym typeface="Wingdings"/>
              </a:rPr>
              <a:t> </a:t>
            </a:r>
            <a:r>
              <a:rPr lang="en-US" dirty="0"/>
              <a:t>α is true in all worlds in which KB is true.</a:t>
            </a:r>
          </a:p>
          <a:p>
            <a:endParaRPr lang="en-US" dirty="0"/>
          </a:p>
          <a:p>
            <a:r>
              <a:rPr lang="en-US" dirty="0"/>
              <a:t>Example:  x + y = 4 entails 4 = x + y</a:t>
            </a:r>
          </a:p>
          <a:p>
            <a:endParaRPr lang="en-US" dirty="0"/>
          </a:p>
          <a:p>
            <a:r>
              <a:rPr lang="en-US" dirty="0"/>
              <a:t>Entailment our first element of </a:t>
            </a:r>
            <a:r>
              <a:rPr lang="en-US" i="1" dirty="0"/>
              <a:t>reasoning!</a:t>
            </a:r>
          </a:p>
          <a:p>
            <a:pPr lvl="1"/>
            <a:r>
              <a:rPr lang="en-US" dirty="0"/>
              <a:t>is a relationship between sentences (i.e., syntax)</a:t>
            </a:r>
          </a:p>
          <a:p>
            <a:pPr lvl="1"/>
            <a:r>
              <a:rPr lang="en-US" dirty="0"/>
              <a:t>Idea that one sentence (logical fact) </a:t>
            </a:r>
            <a:r>
              <a:rPr lang="en-US" i="1" dirty="0"/>
              <a:t>follows logically</a:t>
            </a:r>
            <a:r>
              <a:rPr lang="en-US" dirty="0"/>
              <a:t> from another sentence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531B628-ECA9-7142-BFBA-0C8C1A4F1FF3}"/>
                  </a:ext>
                </a:extLst>
              </p14:cNvPr>
              <p14:cNvContentPartPr/>
              <p14:nvPr/>
            </p14:nvContentPartPr>
            <p14:xfrm>
              <a:off x="623520" y="415440"/>
              <a:ext cx="8980560" cy="6764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531B628-ECA9-7142-BFBA-0C8C1A4F1F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4160" y="406080"/>
                <a:ext cx="8999280" cy="678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1145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10"/>
              </a:lnSpc>
            </a:pPr>
            <a:r>
              <a:rPr dirty="0"/>
              <a:t>Models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>
          <a:xfrm>
            <a:off x="381000" y="1219200"/>
            <a:ext cx="9052560" cy="594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about “</a:t>
            </a:r>
            <a:r>
              <a:rPr lang="en-US" i="1" dirty="0"/>
              <a:t>in a world</a:t>
            </a:r>
            <a:r>
              <a:rPr lang="en-US" dirty="0"/>
              <a:t> where x is true”?  A “world”?  What’s that?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Model</a:t>
            </a:r>
            <a:r>
              <a:rPr lang="en-US" dirty="0"/>
              <a:t> = a possible “world”. </a:t>
            </a:r>
          </a:p>
          <a:p>
            <a:pPr lvl="1"/>
            <a:r>
              <a:rPr lang="en-US" dirty="0"/>
              <a:t>Formally structured expression of world state with respect to which truth can be   evaluated</a:t>
            </a:r>
          </a:p>
          <a:p>
            <a:pPr lvl="1"/>
            <a:r>
              <a:rPr lang="en-US" dirty="0"/>
              <a:t>Basically a collection of logical sentences describing a world or state</a:t>
            </a:r>
          </a:p>
          <a:p>
            <a:pPr lvl="1"/>
            <a:r>
              <a:rPr lang="en-US" dirty="0"/>
              <a:t>We say </a:t>
            </a:r>
            <a:r>
              <a:rPr lang="en-US" dirty="0">
                <a:solidFill>
                  <a:srgbClr val="0000FF"/>
                </a:solidFill>
              </a:rPr>
              <a:t>m is a model of a sentence α</a:t>
            </a:r>
            <a:r>
              <a:rPr lang="en-US" dirty="0"/>
              <a:t> if α is true in m  </a:t>
            </a:r>
          </a:p>
          <a:p>
            <a:pPr lvl="1"/>
            <a:r>
              <a:rPr lang="en-US" dirty="0"/>
              <a:t>Notation:  </a:t>
            </a:r>
            <a:r>
              <a:rPr lang="en-US" dirty="0">
                <a:solidFill>
                  <a:srgbClr val="0000FF"/>
                </a:solidFill>
              </a:rPr>
              <a:t>M (α) </a:t>
            </a:r>
            <a:r>
              <a:rPr lang="en-US" dirty="0"/>
              <a:t>is the set of all models of α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Example: </a:t>
            </a:r>
          </a:p>
          <a:p>
            <a:pPr lvl="1"/>
            <a:r>
              <a:rPr lang="en-US" i="1" dirty="0">
                <a:solidFill>
                  <a:srgbClr val="990099"/>
                </a:solidFill>
                <a:latin typeface="Times New Roman"/>
                <a:cs typeface="Times New Roman"/>
              </a:rPr>
              <a:t>KB </a:t>
            </a:r>
            <a:r>
              <a:rPr lang="en-US" dirty="0"/>
              <a:t>= Giants won and Reds  won</a:t>
            </a:r>
          </a:p>
          <a:p>
            <a:pPr lvl="1"/>
            <a:r>
              <a:rPr lang="en-US" i="1" dirty="0">
                <a:solidFill>
                  <a:srgbClr val="990099"/>
                </a:solidFill>
                <a:latin typeface="Times New Roman"/>
                <a:cs typeface="Times New Roman"/>
              </a:rPr>
              <a:t>α </a:t>
            </a:r>
            <a:r>
              <a:rPr lang="en-US" dirty="0"/>
              <a:t>= Giants won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Then </a:t>
            </a:r>
            <a:r>
              <a:rPr lang="en-US" i="1" dirty="0">
                <a:solidFill>
                  <a:srgbClr val="990099"/>
                </a:solidFill>
                <a:latin typeface="Times New Roman"/>
                <a:cs typeface="Times New Roman"/>
              </a:rPr>
              <a:t>KB </a:t>
            </a:r>
            <a:r>
              <a:rPr lang="en-US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lang="en-US" dirty="0">
                <a:solidFill>
                  <a:srgbClr val="990099"/>
                </a:solidFill>
              </a:rPr>
              <a:t>= </a:t>
            </a:r>
            <a:r>
              <a:rPr lang="en-US" i="1" dirty="0">
                <a:solidFill>
                  <a:srgbClr val="990099"/>
                </a:solidFill>
                <a:latin typeface="Times New Roman"/>
                <a:cs typeface="Times New Roman"/>
              </a:rPr>
              <a:t>α </a:t>
            </a:r>
            <a:r>
              <a:rPr lang="en-US" dirty="0"/>
              <a:t>if and only if </a:t>
            </a:r>
            <a:r>
              <a:rPr lang="en-US" i="1" dirty="0">
                <a:solidFill>
                  <a:srgbClr val="990099"/>
                </a:solidFill>
                <a:latin typeface="Times New Roman"/>
                <a:cs typeface="Times New Roman"/>
              </a:rPr>
              <a:t>M </a:t>
            </a:r>
            <a:r>
              <a:rPr lang="en-US" dirty="0">
                <a:solidFill>
                  <a:srgbClr val="990099"/>
                </a:solidFill>
              </a:rPr>
              <a:t>(</a:t>
            </a:r>
            <a:r>
              <a:rPr lang="en-US" i="1" dirty="0">
                <a:solidFill>
                  <a:srgbClr val="990099"/>
                </a:solidFill>
                <a:latin typeface="Times New Roman"/>
                <a:cs typeface="Times New Roman"/>
              </a:rPr>
              <a:t>KB</a:t>
            </a:r>
            <a:r>
              <a:rPr lang="en-US" dirty="0">
                <a:solidFill>
                  <a:srgbClr val="990099"/>
                </a:solidFill>
              </a:rPr>
              <a:t>) </a:t>
            </a:r>
            <a:r>
              <a:rPr lang="en-US" dirty="0">
                <a:solidFill>
                  <a:srgbClr val="990099"/>
                </a:solidFill>
                <a:latin typeface="Lucida Sans Unicode"/>
                <a:cs typeface="Lucida Sans Unicode"/>
              </a:rPr>
              <a:t>⊆ </a:t>
            </a:r>
            <a:r>
              <a:rPr lang="en-US" i="1" dirty="0">
                <a:solidFill>
                  <a:srgbClr val="990099"/>
                </a:solidFill>
                <a:latin typeface="Times New Roman"/>
                <a:cs typeface="Times New Roman"/>
              </a:rPr>
              <a:t>M </a:t>
            </a:r>
            <a:r>
              <a:rPr lang="en-US" dirty="0">
                <a:solidFill>
                  <a:srgbClr val="990099"/>
                </a:solidFill>
              </a:rPr>
              <a:t>(</a:t>
            </a:r>
            <a:r>
              <a:rPr lang="en-US" i="1" dirty="0">
                <a:solidFill>
                  <a:srgbClr val="990099"/>
                </a:solidFill>
                <a:latin typeface="Times New Roman"/>
                <a:cs typeface="Times New Roman"/>
              </a:rPr>
              <a:t>α</a:t>
            </a:r>
            <a:r>
              <a:rPr lang="en-US" dirty="0">
                <a:solidFill>
                  <a:srgbClr val="990099"/>
                </a:solidFill>
              </a:rPr>
              <a:t>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KB entails </a:t>
            </a:r>
            <a:r>
              <a:rPr lang="en-US" dirty="0"/>
              <a:t>α iff, in every model where α is true, KB is also true.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Note that KB is the stronger statement here: the “tighter” set of possible models.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dirty="0"/>
              <a:pPr marL="25397">
                <a:lnSpc>
                  <a:spcPts val="860"/>
                </a:lnSpc>
              </a:pPr>
              <a:t>19</a:t>
            </a:fld>
            <a:endParaRPr dirty="0"/>
          </a:p>
        </p:txBody>
      </p:sp>
      <p:grpSp>
        <p:nvGrpSpPr>
          <p:cNvPr id="48" name="Group 47"/>
          <p:cNvGrpSpPr/>
          <p:nvPr/>
        </p:nvGrpSpPr>
        <p:grpSpPr>
          <a:xfrm>
            <a:off x="6477000" y="3733800"/>
            <a:ext cx="2990864" cy="2492938"/>
            <a:chOff x="5943600" y="3475096"/>
            <a:chExt cx="2990864" cy="2492938"/>
          </a:xfrm>
        </p:grpSpPr>
        <p:sp>
          <p:nvSpPr>
            <p:cNvPr id="6" name="object 6"/>
            <p:cNvSpPr/>
            <p:nvPr/>
          </p:nvSpPr>
          <p:spPr>
            <a:xfrm>
              <a:off x="6321099" y="3475096"/>
              <a:ext cx="2613365" cy="24929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943600" y="3962400"/>
              <a:ext cx="6858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tabLst>
                  <a:tab pos="488258" algn="l"/>
                </a:tabLst>
              </a:pPr>
              <a:r>
                <a:rPr sz="1700" b="1" dirty="0">
                  <a:latin typeface="Arial"/>
                  <a:cs typeface="Arial"/>
                </a:rPr>
                <a:t>M(</a:t>
              </a:r>
              <a:r>
                <a:rPr lang="en-US" sz="1600" dirty="0"/>
                <a:t>α</a:t>
              </a:r>
              <a:r>
                <a:rPr sz="1700" b="1" dirty="0">
                  <a:latin typeface="Arial"/>
                  <a:cs typeface="Arial"/>
                </a:rPr>
                <a:t>)</a:t>
              </a:r>
              <a:endParaRPr sz="1700" dirty="0"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7421575" y="4073156"/>
              <a:ext cx="1028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7819390" y="4470971"/>
              <a:ext cx="1028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7501136" y="4391408"/>
              <a:ext cx="1028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7898951" y="4073156"/>
              <a:ext cx="1028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7421575" y="4550535"/>
              <a:ext cx="1028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7660261" y="4152721"/>
              <a:ext cx="1028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7739824" y="3834467"/>
              <a:ext cx="1028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8058076" y="4311844"/>
              <a:ext cx="1028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8137638" y="4630097"/>
              <a:ext cx="1028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7739822" y="4948349"/>
              <a:ext cx="1028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7501133" y="4868787"/>
              <a:ext cx="1028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7421571" y="4630097"/>
              <a:ext cx="1028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7262444" y="4470970"/>
              <a:ext cx="1028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7739822" y="4630097"/>
              <a:ext cx="1028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7660264" y="4789222"/>
              <a:ext cx="42164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tabLst>
                  <a:tab pos="250795" algn="l"/>
                </a:tabLst>
              </a:pPr>
              <a:r>
                <a:rPr sz="1100" b="1" dirty="0">
                  <a:latin typeface="Arial"/>
                  <a:cs typeface="Arial"/>
                </a:rPr>
                <a:t>x	xx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8137637" y="5266601"/>
              <a:ext cx="1028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8058074" y="5505290"/>
              <a:ext cx="1028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7739823" y="5425727"/>
              <a:ext cx="1028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7660261" y="5584853"/>
              <a:ext cx="1028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6929277" y="5027912"/>
              <a:ext cx="640080" cy="66555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R="22223" algn="ctr"/>
              <a:r>
                <a:rPr sz="1100" b="1" dirty="0">
                  <a:latin typeface="Arial"/>
                  <a:cs typeface="Arial"/>
                </a:rPr>
                <a:t>x</a:t>
              </a:r>
              <a:endParaRPr sz="1100">
                <a:latin typeface="Arial"/>
                <a:cs typeface="Arial"/>
              </a:endParaRPr>
            </a:p>
            <a:p>
              <a:pPr algn="ctr">
                <a:lnSpc>
                  <a:spcPts val="1954"/>
                </a:lnSpc>
                <a:spcBef>
                  <a:spcPts val="509"/>
                </a:spcBef>
              </a:pPr>
              <a:r>
                <a:rPr sz="1700" b="1" dirty="0">
                  <a:latin typeface="Arial"/>
                  <a:cs typeface="Arial"/>
                </a:rPr>
                <a:t>M(KB)</a:t>
              </a:r>
              <a:endParaRPr sz="1700">
                <a:latin typeface="Arial"/>
                <a:cs typeface="Arial"/>
              </a:endParaRPr>
            </a:p>
            <a:p>
              <a:pPr marL="128890" algn="ctr">
                <a:lnSpc>
                  <a:spcPts val="1295"/>
                </a:lnSpc>
              </a:pPr>
              <a:r>
                <a:rPr sz="1100" b="1" dirty="0">
                  <a:latin typeface="Arial"/>
                  <a:cs typeface="Arial"/>
                </a:rPr>
                <a:t>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6864633" y="4789224"/>
              <a:ext cx="18034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xx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6785068" y="4470972"/>
              <a:ext cx="1028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6705506" y="4630099"/>
              <a:ext cx="1028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7023757" y="4550536"/>
              <a:ext cx="1028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6864632" y="4232284"/>
              <a:ext cx="42164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tabLst>
                  <a:tab pos="330796" algn="l"/>
                </a:tabLst>
              </a:pPr>
              <a:r>
                <a:rPr sz="1100" b="1" dirty="0">
                  <a:latin typeface="Arial"/>
                  <a:cs typeface="Arial"/>
                </a:rPr>
                <a:t>x	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7103320" y="3914032"/>
              <a:ext cx="1028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6944193" y="3754905"/>
              <a:ext cx="1028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7262446" y="3595778"/>
              <a:ext cx="42164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tabLst>
                  <a:tab pos="330796" algn="l"/>
                </a:tabLst>
              </a:pPr>
              <a:r>
                <a:rPr sz="1100" b="1" dirty="0">
                  <a:latin typeface="Arial"/>
                  <a:cs typeface="Arial"/>
                </a:rPr>
                <a:t>x	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8137638" y="3516217"/>
              <a:ext cx="1028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8615017" y="3993596"/>
              <a:ext cx="182881" cy="1744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x</a:t>
              </a:r>
              <a:r>
                <a:rPr sz="1700" b="1" baseline="-32828" dirty="0">
                  <a:latin typeface="Arial"/>
                  <a:cs typeface="Arial"/>
                </a:rPr>
                <a:t>x</a:t>
              </a:r>
              <a:endParaRPr sz="1700" baseline="-32828">
                <a:latin typeface="Arial"/>
                <a:cs typeface="Arial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8694580" y="4470972"/>
              <a:ext cx="1028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8217204" y="3754906"/>
              <a:ext cx="262255" cy="1744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700" b="1" baseline="-32828" dirty="0">
                  <a:latin typeface="Arial"/>
                  <a:cs typeface="Arial"/>
                </a:rPr>
                <a:t>x </a:t>
              </a:r>
              <a:r>
                <a:rPr sz="1100" b="1" dirty="0">
                  <a:latin typeface="Arial"/>
                  <a:cs typeface="Arial"/>
                </a:rPr>
                <a:t>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8376329" y="4391410"/>
              <a:ext cx="1028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8296766" y="4948350"/>
              <a:ext cx="1028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8296766" y="5425727"/>
              <a:ext cx="1028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6625945" y="3595774"/>
              <a:ext cx="1028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6625945" y="5027906"/>
              <a:ext cx="262255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x x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6785071" y="5425719"/>
              <a:ext cx="102870" cy="1692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x</a:t>
              </a:r>
              <a:endParaRPr sz="1100">
                <a:latin typeface="Arial"/>
                <a:cs typeface="Arial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10D933-55CC-0C4C-A948-D090138538DC}"/>
                  </a:ext>
                </a:extLst>
              </p14:cNvPr>
              <p14:cNvContentPartPr/>
              <p14:nvPr/>
            </p14:nvContentPartPr>
            <p14:xfrm>
              <a:off x="532800" y="1064160"/>
              <a:ext cx="9206640" cy="5902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10D933-55CC-0C4C-A948-D090138538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440" y="1054800"/>
                <a:ext cx="9225360" cy="5921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10"/>
              </a:lnSpc>
            </a:pPr>
            <a:r>
              <a:rPr spc="204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Knowledge-based agents</a:t>
            </a:r>
          </a:p>
          <a:p>
            <a:r>
              <a:rPr lang="en-US" dirty="0"/>
              <a:t>Wumpus world</a:t>
            </a:r>
          </a:p>
          <a:p>
            <a:r>
              <a:rPr lang="en-US" dirty="0"/>
              <a:t>Logic in general—models and entailment</a:t>
            </a:r>
          </a:p>
          <a:p>
            <a:r>
              <a:rPr lang="en-US" dirty="0"/>
              <a:t>Propositional (Boolean) logic</a:t>
            </a:r>
          </a:p>
          <a:p>
            <a:r>
              <a:rPr lang="en-US" dirty="0"/>
              <a:t>Equivalence, validity, satisfiability</a:t>
            </a:r>
          </a:p>
          <a:p>
            <a:r>
              <a:rPr lang="en-US" dirty="0"/>
              <a:t>Inference rules and theorem  proving</a:t>
            </a:r>
          </a:p>
          <a:p>
            <a:pPr lvl="1"/>
            <a:r>
              <a:rPr lang="en-US" dirty="0"/>
              <a:t>forward chaining</a:t>
            </a:r>
          </a:p>
          <a:p>
            <a:pPr lvl="1"/>
            <a:r>
              <a:rPr lang="en-US" dirty="0"/>
              <a:t>backward chaining</a:t>
            </a:r>
          </a:p>
          <a:p>
            <a:pPr lvl="1"/>
            <a:r>
              <a:rPr lang="en-US" dirty="0"/>
              <a:t>resolution</a:t>
            </a:r>
          </a:p>
          <a:p>
            <a:endParaRPr lang="en-US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spc="20" dirty="0"/>
              <a:pPr marL="25397">
                <a:lnSpc>
                  <a:spcPts val="860"/>
                </a:lnSpc>
              </a:pPr>
              <a:t>2</a:t>
            </a:fld>
            <a:endParaRPr spc="2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28102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994">
              <a:lnSpc>
                <a:spcPts val="2430"/>
              </a:lnSpc>
            </a:pPr>
            <a:r>
              <a:rPr lang="en-US" dirty="0"/>
              <a:t>Example: </a:t>
            </a:r>
            <a:r>
              <a:rPr dirty="0"/>
              <a:t>Entailment in the wumpus  world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dirty="0"/>
              <a:pPr marL="25397">
                <a:lnSpc>
                  <a:spcPts val="860"/>
                </a:lnSpc>
              </a:pPr>
              <a:t>20</a:t>
            </a:fld>
            <a:endParaRPr dirty="0"/>
          </a:p>
        </p:txBody>
      </p:sp>
      <p:grpSp>
        <p:nvGrpSpPr>
          <p:cNvPr id="201" name="Group 200"/>
          <p:cNvGrpSpPr/>
          <p:nvPr/>
        </p:nvGrpSpPr>
        <p:grpSpPr>
          <a:xfrm>
            <a:off x="5486400" y="1219200"/>
            <a:ext cx="3057525" cy="3057525"/>
            <a:chOff x="5674245" y="1518641"/>
            <a:chExt cx="3057525" cy="3057525"/>
          </a:xfrm>
        </p:grpSpPr>
        <p:sp>
          <p:nvSpPr>
            <p:cNvPr id="4" name="object 4"/>
            <p:cNvSpPr/>
            <p:nvPr/>
          </p:nvSpPr>
          <p:spPr>
            <a:xfrm>
              <a:off x="5674250" y="3047192"/>
              <a:ext cx="764540" cy="764540"/>
            </a:xfrm>
            <a:custGeom>
              <a:avLst/>
              <a:gdLst/>
              <a:ahLst/>
              <a:cxnLst/>
              <a:rect l="l" t="t" r="r" b="b"/>
              <a:pathLst>
                <a:path w="764539" h="764539">
                  <a:moveTo>
                    <a:pt x="764268" y="764268"/>
                  </a:moveTo>
                  <a:lnTo>
                    <a:pt x="764268" y="0"/>
                  </a:lnTo>
                  <a:lnTo>
                    <a:pt x="0" y="0"/>
                  </a:lnTo>
                  <a:lnTo>
                    <a:pt x="0" y="764268"/>
                  </a:lnTo>
                  <a:lnTo>
                    <a:pt x="764268" y="764268"/>
                  </a:lnTo>
                  <a:close/>
                </a:path>
              </a:pathLst>
            </a:custGeom>
            <a:ln w="21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67057" y="3047192"/>
              <a:ext cx="764540" cy="764540"/>
            </a:xfrm>
            <a:custGeom>
              <a:avLst/>
              <a:gdLst/>
              <a:ahLst/>
              <a:cxnLst/>
              <a:rect l="l" t="t" r="r" b="b"/>
              <a:pathLst>
                <a:path w="764540" h="764539">
                  <a:moveTo>
                    <a:pt x="764268" y="764268"/>
                  </a:moveTo>
                  <a:lnTo>
                    <a:pt x="764268" y="0"/>
                  </a:lnTo>
                  <a:lnTo>
                    <a:pt x="0" y="0"/>
                  </a:lnTo>
                  <a:lnTo>
                    <a:pt x="0" y="764268"/>
                  </a:lnTo>
                  <a:lnTo>
                    <a:pt x="764268" y="764268"/>
                  </a:lnTo>
                  <a:close/>
                </a:path>
              </a:pathLst>
            </a:custGeom>
            <a:ln w="21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02784" y="3047192"/>
              <a:ext cx="764540" cy="764540"/>
            </a:xfrm>
            <a:custGeom>
              <a:avLst/>
              <a:gdLst/>
              <a:ahLst/>
              <a:cxnLst/>
              <a:rect l="l" t="t" r="r" b="b"/>
              <a:pathLst>
                <a:path w="764540" h="764539">
                  <a:moveTo>
                    <a:pt x="764268" y="764268"/>
                  </a:moveTo>
                  <a:lnTo>
                    <a:pt x="764268" y="0"/>
                  </a:lnTo>
                  <a:lnTo>
                    <a:pt x="0" y="0"/>
                  </a:lnTo>
                  <a:lnTo>
                    <a:pt x="0" y="764268"/>
                  </a:lnTo>
                  <a:lnTo>
                    <a:pt x="764268" y="764268"/>
                  </a:lnTo>
                  <a:close/>
                </a:path>
              </a:pathLst>
            </a:custGeom>
            <a:ln w="21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38511" y="3047192"/>
              <a:ext cx="764540" cy="764540"/>
            </a:xfrm>
            <a:custGeom>
              <a:avLst/>
              <a:gdLst/>
              <a:ahLst/>
              <a:cxnLst/>
              <a:rect l="l" t="t" r="r" b="b"/>
              <a:pathLst>
                <a:path w="764540" h="764539">
                  <a:moveTo>
                    <a:pt x="764268" y="764268"/>
                  </a:moveTo>
                  <a:lnTo>
                    <a:pt x="764268" y="0"/>
                  </a:lnTo>
                  <a:lnTo>
                    <a:pt x="0" y="0"/>
                  </a:lnTo>
                  <a:lnTo>
                    <a:pt x="0" y="764268"/>
                  </a:lnTo>
                  <a:lnTo>
                    <a:pt x="764268" y="764268"/>
                  </a:lnTo>
                  <a:close/>
                </a:path>
              </a:pathLst>
            </a:custGeom>
            <a:ln w="21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74250" y="3811453"/>
              <a:ext cx="764540" cy="764540"/>
            </a:xfrm>
            <a:custGeom>
              <a:avLst/>
              <a:gdLst/>
              <a:ahLst/>
              <a:cxnLst/>
              <a:rect l="l" t="t" r="r" b="b"/>
              <a:pathLst>
                <a:path w="764539" h="764539">
                  <a:moveTo>
                    <a:pt x="764268" y="764268"/>
                  </a:moveTo>
                  <a:lnTo>
                    <a:pt x="764268" y="0"/>
                  </a:lnTo>
                  <a:lnTo>
                    <a:pt x="0" y="0"/>
                  </a:lnTo>
                  <a:lnTo>
                    <a:pt x="0" y="764268"/>
                  </a:lnTo>
                  <a:lnTo>
                    <a:pt x="764268" y="764268"/>
                  </a:lnTo>
                  <a:close/>
                </a:path>
              </a:pathLst>
            </a:custGeom>
            <a:ln w="21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67057" y="3811453"/>
              <a:ext cx="764540" cy="764540"/>
            </a:xfrm>
            <a:custGeom>
              <a:avLst/>
              <a:gdLst/>
              <a:ahLst/>
              <a:cxnLst/>
              <a:rect l="l" t="t" r="r" b="b"/>
              <a:pathLst>
                <a:path w="764540" h="764539">
                  <a:moveTo>
                    <a:pt x="764268" y="764268"/>
                  </a:moveTo>
                  <a:lnTo>
                    <a:pt x="764268" y="0"/>
                  </a:lnTo>
                  <a:lnTo>
                    <a:pt x="0" y="0"/>
                  </a:lnTo>
                  <a:lnTo>
                    <a:pt x="0" y="764268"/>
                  </a:lnTo>
                  <a:lnTo>
                    <a:pt x="764268" y="764268"/>
                  </a:lnTo>
                  <a:close/>
                </a:path>
              </a:pathLst>
            </a:custGeom>
            <a:ln w="21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02784" y="3811453"/>
              <a:ext cx="764540" cy="764540"/>
            </a:xfrm>
            <a:custGeom>
              <a:avLst/>
              <a:gdLst/>
              <a:ahLst/>
              <a:cxnLst/>
              <a:rect l="l" t="t" r="r" b="b"/>
              <a:pathLst>
                <a:path w="764540" h="764539">
                  <a:moveTo>
                    <a:pt x="764268" y="764268"/>
                  </a:moveTo>
                  <a:lnTo>
                    <a:pt x="764268" y="0"/>
                  </a:lnTo>
                  <a:lnTo>
                    <a:pt x="0" y="0"/>
                  </a:lnTo>
                  <a:lnTo>
                    <a:pt x="0" y="764268"/>
                  </a:lnTo>
                  <a:lnTo>
                    <a:pt x="764268" y="764268"/>
                  </a:lnTo>
                  <a:close/>
                </a:path>
              </a:pathLst>
            </a:custGeom>
            <a:ln w="21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38511" y="3811453"/>
              <a:ext cx="764540" cy="764540"/>
            </a:xfrm>
            <a:custGeom>
              <a:avLst/>
              <a:gdLst/>
              <a:ahLst/>
              <a:cxnLst/>
              <a:rect l="l" t="t" r="r" b="b"/>
              <a:pathLst>
                <a:path w="764540" h="764539">
                  <a:moveTo>
                    <a:pt x="764268" y="764268"/>
                  </a:moveTo>
                  <a:lnTo>
                    <a:pt x="764268" y="0"/>
                  </a:lnTo>
                  <a:lnTo>
                    <a:pt x="0" y="0"/>
                  </a:lnTo>
                  <a:lnTo>
                    <a:pt x="0" y="764268"/>
                  </a:lnTo>
                  <a:lnTo>
                    <a:pt x="764268" y="764268"/>
                  </a:lnTo>
                  <a:close/>
                </a:path>
              </a:pathLst>
            </a:custGeom>
            <a:ln w="21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74250" y="1518645"/>
              <a:ext cx="764540" cy="764540"/>
            </a:xfrm>
            <a:custGeom>
              <a:avLst/>
              <a:gdLst/>
              <a:ahLst/>
              <a:cxnLst/>
              <a:rect l="l" t="t" r="r" b="b"/>
              <a:pathLst>
                <a:path w="764539" h="764539">
                  <a:moveTo>
                    <a:pt x="764268" y="764268"/>
                  </a:moveTo>
                  <a:lnTo>
                    <a:pt x="764268" y="0"/>
                  </a:lnTo>
                  <a:lnTo>
                    <a:pt x="0" y="0"/>
                  </a:lnTo>
                  <a:lnTo>
                    <a:pt x="0" y="764268"/>
                  </a:lnTo>
                  <a:lnTo>
                    <a:pt x="764268" y="764268"/>
                  </a:lnTo>
                  <a:close/>
                </a:path>
              </a:pathLst>
            </a:custGeom>
            <a:ln w="21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67057" y="1518645"/>
              <a:ext cx="764540" cy="764540"/>
            </a:xfrm>
            <a:custGeom>
              <a:avLst/>
              <a:gdLst/>
              <a:ahLst/>
              <a:cxnLst/>
              <a:rect l="l" t="t" r="r" b="b"/>
              <a:pathLst>
                <a:path w="764540" h="764539">
                  <a:moveTo>
                    <a:pt x="764268" y="764268"/>
                  </a:moveTo>
                  <a:lnTo>
                    <a:pt x="764268" y="0"/>
                  </a:lnTo>
                  <a:lnTo>
                    <a:pt x="0" y="0"/>
                  </a:lnTo>
                  <a:lnTo>
                    <a:pt x="0" y="764268"/>
                  </a:lnTo>
                  <a:lnTo>
                    <a:pt x="764268" y="764268"/>
                  </a:lnTo>
                  <a:close/>
                </a:path>
              </a:pathLst>
            </a:custGeom>
            <a:ln w="21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02784" y="1518645"/>
              <a:ext cx="764540" cy="764540"/>
            </a:xfrm>
            <a:custGeom>
              <a:avLst/>
              <a:gdLst/>
              <a:ahLst/>
              <a:cxnLst/>
              <a:rect l="l" t="t" r="r" b="b"/>
              <a:pathLst>
                <a:path w="764540" h="764539">
                  <a:moveTo>
                    <a:pt x="764268" y="764268"/>
                  </a:moveTo>
                  <a:lnTo>
                    <a:pt x="764268" y="0"/>
                  </a:lnTo>
                  <a:lnTo>
                    <a:pt x="0" y="0"/>
                  </a:lnTo>
                  <a:lnTo>
                    <a:pt x="0" y="764268"/>
                  </a:lnTo>
                  <a:lnTo>
                    <a:pt x="764268" y="764268"/>
                  </a:lnTo>
                  <a:close/>
                </a:path>
              </a:pathLst>
            </a:custGeom>
            <a:ln w="21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38511" y="1518645"/>
              <a:ext cx="764540" cy="764540"/>
            </a:xfrm>
            <a:custGeom>
              <a:avLst/>
              <a:gdLst/>
              <a:ahLst/>
              <a:cxnLst/>
              <a:rect l="l" t="t" r="r" b="b"/>
              <a:pathLst>
                <a:path w="764540" h="764539">
                  <a:moveTo>
                    <a:pt x="764268" y="764268"/>
                  </a:moveTo>
                  <a:lnTo>
                    <a:pt x="764268" y="0"/>
                  </a:lnTo>
                  <a:lnTo>
                    <a:pt x="0" y="0"/>
                  </a:lnTo>
                  <a:lnTo>
                    <a:pt x="0" y="764268"/>
                  </a:lnTo>
                  <a:lnTo>
                    <a:pt x="764268" y="764268"/>
                  </a:lnTo>
                  <a:close/>
                </a:path>
              </a:pathLst>
            </a:custGeom>
            <a:ln w="21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74250" y="2282917"/>
              <a:ext cx="764540" cy="764540"/>
            </a:xfrm>
            <a:custGeom>
              <a:avLst/>
              <a:gdLst/>
              <a:ahLst/>
              <a:cxnLst/>
              <a:rect l="l" t="t" r="r" b="b"/>
              <a:pathLst>
                <a:path w="764539" h="764539">
                  <a:moveTo>
                    <a:pt x="764268" y="764268"/>
                  </a:moveTo>
                  <a:lnTo>
                    <a:pt x="764268" y="0"/>
                  </a:lnTo>
                  <a:lnTo>
                    <a:pt x="0" y="0"/>
                  </a:lnTo>
                  <a:lnTo>
                    <a:pt x="0" y="764268"/>
                  </a:lnTo>
                  <a:lnTo>
                    <a:pt x="764268" y="764268"/>
                  </a:lnTo>
                  <a:close/>
                </a:path>
              </a:pathLst>
            </a:custGeom>
            <a:ln w="21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67057" y="2282917"/>
              <a:ext cx="764540" cy="764540"/>
            </a:xfrm>
            <a:custGeom>
              <a:avLst/>
              <a:gdLst/>
              <a:ahLst/>
              <a:cxnLst/>
              <a:rect l="l" t="t" r="r" b="b"/>
              <a:pathLst>
                <a:path w="764540" h="764539">
                  <a:moveTo>
                    <a:pt x="764268" y="764268"/>
                  </a:moveTo>
                  <a:lnTo>
                    <a:pt x="764268" y="0"/>
                  </a:lnTo>
                  <a:lnTo>
                    <a:pt x="0" y="0"/>
                  </a:lnTo>
                  <a:lnTo>
                    <a:pt x="0" y="764268"/>
                  </a:lnTo>
                  <a:lnTo>
                    <a:pt x="764268" y="764268"/>
                  </a:lnTo>
                  <a:close/>
                </a:path>
              </a:pathLst>
            </a:custGeom>
            <a:ln w="21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02784" y="2282917"/>
              <a:ext cx="764540" cy="764540"/>
            </a:xfrm>
            <a:custGeom>
              <a:avLst/>
              <a:gdLst/>
              <a:ahLst/>
              <a:cxnLst/>
              <a:rect l="l" t="t" r="r" b="b"/>
              <a:pathLst>
                <a:path w="764540" h="764539">
                  <a:moveTo>
                    <a:pt x="764268" y="764268"/>
                  </a:moveTo>
                  <a:lnTo>
                    <a:pt x="764268" y="0"/>
                  </a:lnTo>
                  <a:lnTo>
                    <a:pt x="0" y="0"/>
                  </a:lnTo>
                  <a:lnTo>
                    <a:pt x="0" y="764268"/>
                  </a:lnTo>
                  <a:lnTo>
                    <a:pt x="764268" y="764268"/>
                  </a:lnTo>
                  <a:close/>
                </a:path>
              </a:pathLst>
            </a:custGeom>
            <a:ln w="21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38511" y="2282917"/>
              <a:ext cx="764540" cy="764540"/>
            </a:xfrm>
            <a:custGeom>
              <a:avLst/>
              <a:gdLst/>
              <a:ahLst/>
              <a:cxnLst/>
              <a:rect l="l" t="t" r="r" b="b"/>
              <a:pathLst>
                <a:path w="764540" h="764539">
                  <a:moveTo>
                    <a:pt x="764268" y="764268"/>
                  </a:moveTo>
                  <a:lnTo>
                    <a:pt x="764268" y="0"/>
                  </a:lnTo>
                  <a:lnTo>
                    <a:pt x="0" y="0"/>
                  </a:lnTo>
                  <a:lnTo>
                    <a:pt x="0" y="764268"/>
                  </a:lnTo>
                  <a:lnTo>
                    <a:pt x="764268" y="764268"/>
                  </a:lnTo>
                  <a:close/>
                </a:path>
              </a:pathLst>
            </a:custGeom>
            <a:ln w="21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74245" y="1518641"/>
              <a:ext cx="3057525" cy="3057525"/>
            </a:xfrm>
            <a:custGeom>
              <a:avLst/>
              <a:gdLst/>
              <a:ahLst/>
              <a:cxnLst/>
              <a:rect l="l" t="t" r="r" b="b"/>
              <a:pathLst>
                <a:path w="3057525" h="3057525">
                  <a:moveTo>
                    <a:pt x="3057080" y="3057080"/>
                  </a:moveTo>
                  <a:lnTo>
                    <a:pt x="3057080" y="0"/>
                  </a:lnTo>
                  <a:lnTo>
                    <a:pt x="0" y="0"/>
                  </a:lnTo>
                  <a:lnTo>
                    <a:pt x="0" y="3057080"/>
                  </a:lnTo>
                  <a:lnTo>
                    <a:pt x="3057080" y="3057080"/>
                  </a:lnTo>
                  <a:close/>
                </a:path>
              </a:pathLst>
            </a:custGeom>
            <a:ln w="318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78596" y="4124117"/>
              <a:ext cx="208915" cy="208915"/>
            </a:xfrm>
            <a:custGeom>
              <a:avLst/>
              <a:gdLst/>
              <a:ahLst/>
              <a:cxnLst/>
              <a:rect l="l" t="t" r="r" b="b"/>
              <a:pathLst>
                <a:path w="208915" h="208914">
                  <a:moveTo>
                    <a:pt x="208437" y="208437"/>
                  </a:moveTo>
                  <a:lnTo>
                    <a:pt x="208437" y="0"/>
                  </a:lnTo>
                  <a:lnTo>
                    <a:pt x="0" y="0"/>
                  </a:lnTo>
                  <a:lnTo>
                    <a:pt x="0" y="208437"/>
                  </a:lnTo>
                  <a:lnTo>
                    <a:pt x="208437" y="208437"/>
                  </a:lnTo>
                  <a:close/>
                </a:path>
              </a:pathLst>
            </a:custGeom>
            <a:ln w="10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6823495" y="4132097"/>
              <a:ext cx="130175" cy="1744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A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986904" y="4124117"/>
              <a:ext cx="208915" cy="208915"/>
            </a:xfrm>
            <a:custGeom>
              <a:avLst/>
              <a:gdLst/>
              <a:ahLst/>
              <a:cxnLst/>
              <a:rect l="l" t="t" r="r" b="b"/>
              <a:pathLst>
                <a:path w="208914" h="208914">
                  <a:moveTo>
                    <a:pt x="208437" y="208437"/>
                  </a:moveTo>
                  <a:lnTo>
                    <a:pt x="208437" y="0"/>
                  </a:lnTo>
                  <a:lnTo>
                    <a:pt x="0" y="0"/>
                  </a:lnTo>
                  <a:lnTo>
                    <a:pt x="0" y="208437"/>
                  </a:lnTo>
                  <a:lnTo>
                    <a:pt x="208437" y="208437"/>
                  </a:lnTo>
                  <a:close/>
                </a:path>
              </a:pathLst>
            </a:custGeom>
            <a:ln w="10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6031802" y="4132097"/>
              <a:ext cx="130175" cy="1744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A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218301" y="4286034"/>
              <a:ext cx="486409" cy="0"/>
            </a:xfrm>
            <a:custGeom>
              <a:avLst/>
              <a:gdLst/>
              <a:ahLst/>
              <a:cxnLst/>
              <a:rect l="l" t="t" r="r" b="b"/>
              <a:pathLst>
                <a:path w="486409">
                  <a:moveTo>
                    <a:pt x="0" y="0"/>
                  </a:moveTo>
                  <a:lnTo>
                    <a:pt x="486359" y="0"/>
                  </a:lnTo>
                </a:path>
              </a:pathLst>
            </a:custGeom>
            <a:ln w="21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09029" y="4251172"/>
              <a:ext cx="139700" cy="69850"/>
            </a:xfrm>
            <a:custGeom>
              <a:avLst/>
              <a:gdLst/>
              <a:ahLst/>
              <a:cxnLst/>
              <a:rect l="l" t="t" r="r" b="b"/>
              <a:pathLst>
                <a:path w="139700" h="69850">
                  <a:moveTo>
                    <a:pt x="0" y="0"/>
                  </a:moveTo>
                  <a:lnTo>
                    <a:pt x="0" y="69710"/>
                  </a:lnTo>
                  <a:lnTo>
                    <a:pt x="139433" y="348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19658" y="4264787"/>
              <a:ext cx="85091" cy="42545"/>
            </a:xfrm>
            <a:custGeom>
              <a:avLst/>
              <a:gdLst/>
              <a:ahLst/>
              <a:cxnLst/>
              <a:rect l="l" t="t" r="r" b="b"/>
              <a:pathLst>
                <a:path w="85090" h="42545">
                  <a:moveTo>
                    <a:pt x="0" y="0"/>
                  </a:moveTo>
                  <a:lnTo>
                    <a:pt x="85001" y="21247"/>
                  </a:lnTo>
                  <a:lnTo>
                    <a:pt x="0" y="42494"/>
                  </a:lnTo>
                </a:path>
              </a:pathLst>
            </a:custGeom>
            <a:ln w="21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6524955" y="3845077"/>
              <a:ext cx="133350" cy="17440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100" b="1" dirty="0">
                  <a:latin typeface="Arial"/>
                  <a:cs typeface="Arial"/>
                </a:rPr>
                <a:t>B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7401459" y="3803379"/>
              <a:ext cx="389255" cy="7325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4700" b="1" dirty="0">
                  <a:latin typeface="Arial"/>
                  <a:cs typeface="Arial"/>
                </a:rPr>
                <a:t>?</a:t>
              </a:r>
              <a:endParaRPr sz="4700">
                <a:latin typeface="Arial"/>
                <a:cs typeface="Arial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5862054" y="3039174"/>
              <a:ext cx="1158875" cy="7325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tabLst>
                  <a:tab pos="782229" algn="l"/>
                </a:tabLst>
              </a:pPr>
              <a:r>
                <a:rPr sz="4700" b="1" dirty="0">
                  <a:latin typeface="Arial"/>
                  <a:cs typeface="Arial"/>
                </a:rPr>
                <a:t>?	?</a:t>
              </a:r>
              <a:endParaRPr sz="4700" dirty="0">
                <a:latin typeface="Arial"/>
                <a:cs typeface="Arial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85800" y="1447800"/>
            <a:ext cx="4724400" cy="234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699" marR="5080">
              <a:lnSpc>
                <a:spcPct val="101499"/>
              </a:lnSpc>
            </a:pPr>
            <a:r>
              <a:rPr lang="en-US" dirty="0">
                <a:latin typeface="Arial"/>
                <a:cs typeface="Arial"/>
              </a:rPr>
              <a:t>Situation after detecting nothing in [1,1],  moving right, breeze in [1,2]</a:t>
            </a:r>
          </a:p>
          <a:p>
            <a:pPr marL="12699" marR="5080">
              <a:lnSpc>
                <a:spcPct val="101499"/>
              </a:lnSpc>
            </a:pPr>
            <a:endParaRPr lang="en-US" dirty="0">
              <a:latin typeface="Arial"/>
              <a:cs typeface="Arial"/>
            </a:endParaRPr>
          </a:p>
          <a:p>
            <a:pPr marL="12699" marR="5080">
              <a:lnSpc>
                <a:spcPct val="101499"/>
              </a:lnSpc>
            </a:pPr>
            <a:r>
              <a:rPr lang="en-US" dirty="0">
                <a:latin typeface="Arial"/>
                <a:cs typeface="Arial"/>
              </a:rPr>
              <a:t>Consider possible models for ?s assuming only pits:</a:t>
            </a:r>
          </a:p>
          <a:p>
            <a:pPr marL="298449" marR="5080" indent="-285750">
              <a:lnSpc>
                <a:spcPct val="101499"/>
              </a:lnSpc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Each square could contain a pit...or not</a:t>
            </a:r>
          </a:p>
          <a:p>
            <a:pPr marL="461963" marR="5080">
              <a:lnSpc>
                <a:spcPct val="101499"/>
              </a:lnSpc>
            </a:pPr>
            <a:r>
              <a:rPr lang="en-US" dirty="0">
                <a:latin typeface="Arial"/>
                <a:cs typeface="Arial"/>
                <a:sym typeface="Wingdings"/>
              </a:rPr>
              <a:t> </a:t>
            </a:r>
            <a:r>
              <a:rPr lang="en-US" dirty="0">
                <a:latin typeface="Arial"/>
                <a:cs typeface="Arial"/>
              </a:rPr>
              <a:t>3 Boolean choices</a:t>
            </a:r>
          </a:p>
          <a:p>
            <a:pPr marL="461963" marR="5080">
              <a:lnSpc>
                <a:spcPct val="101499"/>
              </a:lnSpc>
            </a:pPr>
            <a:r>
              <a:rPr lang="en-US" dirty="0">
                <a:latin typeface="Arial"/>
                <a:cs typeface="Arial"/>
                <a:sym typeface="Wingdings"/>
              </a:rPr>
              <a:t> 8 possible models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202" name="Picture 2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038600"/>
            <a:ext cx="4292600" cy="3219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91200" y="4648200"/>
            <a:ext cx="396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</a:t>
            </a:r>
          </a:p>
          <a:p>
            <a:r>
              <a:rPr lang="en-US" dirty="0"/>
              <a:t>The </a:t>
            </a:r>
            <a:r>
              <a:rPr lang="en-US" i="1" dirty="0"/>
              <a:t>full</a:t>
            </a:r>
            <a:r>
              <a:rPr lang="en-US" dirty="0"/>
              <a:t> model set for this world is large!</a:t>
            </a:r>
          </a:p>
          <a:p>
            <a:r>
              <a:rPr lang="en-US" dirty="0"/>
              <a:t> </a:t>
            </a:r>
            <a:r>
              <a:rPr lang="en-US" dirty="0">
                <a:sym typeface="Wingdings"/>
              </a:rPr>
              <a:t> contains all possible combinations of possible contents for </a:t>
            </a:r>
            <a:r>
              <a:rPr lang="en-US" i="1" dirty="0">
                <a:sym typeface="Wingdings"/>
              </a:rPr>
              <a:t>every</a:t>
            </a:r>
            <a:r>
              <a:rPr lang="en-US" dirty="0">
                <a:sym typeface="Wingdings"/>
              </a:rPr>
              <a:t> square on board.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We are just looking at the subset dealing with the squares at the frontier of our exploration. Efficient!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3" name="Ink 263">
                <a:extLst>
                  <a:ext uri="{FF2B5EF4-FFF2-40B4-BE49-F238E27FC236}">
                    <a16:creationId xmlns:a16="http://schemas.microsoft.com/office/drawing/2014/main" id="{050667C0-A7CA-A94B-8938-5B31A6AC713A}"/>
                  </a:ext>
                </a:extLst>
              </p14:cNvPr>
              <p14:cNvContentPartPr/>
              <p14:nvPr/>
            </p14:nvContentPartPr>
            <p14:xfrm>
              <a:off x="-109844" y="1354583"/>
              <a:ext cx="7928280" cy="6551280"/>
            </p14:xfrm>
          </p:contentPart>
        </mc:Choice>
        <mc:Fallback xmlns="">
          <p:pic>
            <p:nvPicPr>
              <p:cNvPr id="263" name="Ink 263">
                <a:extLst>
                  <a:ext uri="{FF2B5EF4-FFF2-40B4-BE49-F238E27FC236}">
                    <a16:creationId xmlns:a16="http://schemas.microsoft.com/office/drawing/2014/main" id="{050667C0-A7CA-A94B-8938-5B31A6AC71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25324" y="1339463"/>
                <a:ext cx="7958880" cy="658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98244"/>
            <a:ext cx="9052560" cy="323807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ts val="2430"/>
              </a:lnSpc>
            </a:pPr>
            <a:r>
              <a:rPr dirty="0"/>
              <a:t>Wumpus models</a:t>
            </a:r>
          </a:p>
        </p:txBody>
      </p:sp>
      <p:sp>
        <p:nvSpPr>
          <p:cNvPr id="202" name="object 20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dirty="0"/>
              <a:pPr marL="25397">
                <a:lnSpc>
                  <a:spcPts val="860"/>
                </a:lnSpc>
              </a:pPr>
              <a:t>21</a:t>
            </a:fld>
            <a:endParaRPr dirty="0"/>
          </a:p>
        </p:txBody>
      </p:sp>
      <p:pic>
        <p:nvPicPr>
          <p:cNvPr id="203" name="Picture 2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1460500"/>
            <a:ext cx="4813300" cy="3640952"/>
          </a:xfrm>
          <a:prstGeom prst="rect">
            <a:avLst/>
          </a:prstGeom>
        </p:spPr>
      </p:pic>
      <p:sp>
        <p:nvSpPr>
          <p:cNvPr id="207" name="Content Placeholder 48"/>
          <p:cNvSpPr>
            <a:spLocks noGrp="1"/>
          </p:cNvSpPr>
          <p:nvPr>
            <p:ph idx="1"/>
          </p:nvPr>
        </p:nvSpPr>
        <p:spPr>
          <a:xfrm>
            <a:off x="457200" y="5257800"/>
            <a:ext cx="9052560" cy="182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KB = wumpus world rules + observations (percepts)</a:t>
            </a:r>
          </a:p>
          <a:p>
            <a:pPr lvl="1"/>
            <a:r>
              <a:rPr lang="en-US" dirty="0"/>
              <a:t>Percepts = breeze([1,2]) , nothing([1,1])  </a:t>
            </a:r>
          </a:p>
          <a:p>
            <a:endParaRPr lang="en-US" dirty="0"/>
          </a:p>
          <a:p>
            <a:r>
              <a:rPr lang="en-US" dirty="0"/>
              <a:t>Solid red line = all of the models in which KB is </a:t>
            </a:r>
            <a:r>
              <a:rPr lang="en-US" i="1" dirty="0"/>
              <a:t>true = M(KB)</a:t>
            </a:r>
            <a:endParaRPr lang="en-US" dirty="0"/>
          </a:p>
          <a:p>
            <a:pPr lvl="1"/>
            <a:r>
              <a:rPr lang="en-US" dirty="0"/>
              <a:t>The state of the world represented by KB is consistent with the model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98244"/>
            <a:ext cx="9052560" cy="323807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ts val="2430"/>
              </a:lnSpc>
            </a:pPr>
            <a:r>
              <a:rPr dirty="0"/>
              <a:t>Wumpus models</a:t>
            </a:r>
          </a:p>
        </p:txBody>
      </p:sp>
      <p:sp>
        <p:nvSpPr>
          <p:cNvPr id="205" name="object 205"/>
          <p:cNvSpPr txBox="1">
            <a:spLocks noGrp="1"/>
          </p:cNvSpPr>
          <p:nvPr>
            <p:ph type="sldNum" sz="quarter" idx="12"/>
          </p:nvPr>
        </p:nvSpPr>
        <p:spPr>
          <a:xfrm>
            <a:off x="7208520" y="7348144"/>
            <a:ext cx="2346960" cy="125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dirty="0"/>
              <a:pPr marL="25397">
                <a:lnSpc>
                  <a:spcPts val="860"/>
                </a:lnSpc>
              </a:pPr>
              <a:t>22</a:t>
            </a:fld>
            <a:endParaRPr dirty="0"/>
          </a:p>
        </p:txBody>
      </p:sp>
      <p:sp>
        <p:nvSpPr>
          <p:cNvPr id="207" name="Content Placeholder 48"/>
          <p:cNvSpPr>
            <a:spLocks noGrp="1"/>
          </p:cNvSpPr>
          <p:nvPr>
            <p:ph idx="1"/>
          </p:nvPr>
        </p:nvSpPr>
        <p:spPr>
          <a:xfrm>
            <a:off x="533400" y="5638800"/>
            <a:ext cx="9052560" cy="18288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KB</a:t>
            </a:r>
            <a:r>
              <a:rPr lang="en-US" dirty="0"/>
              <a:t> = wumpus-world rules + percepts</a:t>
            </a:r>
          </a:p>
          <a:p>
            <a:r>
              <a:rPr lang="en-US" dirty="0"/>
              <a:t>Assertion α1 = “[2,1] is safe” </a:t>
            </a:r>
          </a:p>
          <a:p>
            <a:pPr lvl="1"/>
            <a:r>
              <a:rPr lang="en-US" dirty="0"/>
              <a:t>Dotted line is M(α1) = Set of all models in which α1 holds true.</a:t>
            </a:r>
          </a:p>
          <a:p>
            <a:r>
              <a:rPr lang="en-US" dirty="0"/>
              <a:t>Then we can say that KB |=  α1</a:t>
            </a:r>
          </a:p>
          <a:p>
            <a:pPr lvl="1"/>
            <a:r>
              <a:rPr lang="en-US" dirty="0"/>
              <a:t>In every model in which KB is true, α1 is also true. </a:t>
            </a:r>
            <a:r>
              <a:rPr lang="en-US" dirty="0">
                <a:sym typeface="Wingdings"/>
              </a:rPr>
              <a:t> Proof </a:t>
            </a:r>
            <a:r>
              <a:rPr lang="en-US" dirty="0"/>
              <a:t>by </a:t>
            </a:r>
            <a:r>
              <a:rPr lang="en-US" dirty="0">
                <a:solidFill>
                  <a:srgbClr val="0000FF"/>
                </a:solidFill>
              </a:rPr>
              <a:t>model  checking</a:t>
            </a:r>
            <a:endParaRPr lang="en-US" dirty="0"/>
          </a:p>
          <a:p>
            <a:pPr lvl="1"/>
            <a:r>
              <a:rPr lang="en-US" dirty="0"/>
              <a:t>Thus: α1 is consistent with KB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  “α1 is </a:t>
            </a:r>
            <a:r>
              <a:rPr lang="en-US" i="1" dirty="0"/>
              <a:t>derivable</a:t>
            </a:r>
            <a:r>
              <a:rPr lang="en-US" dirty="0"/>
              <a:t> from KB via model checking”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grpSp>
        <p:nvGrpSpPr>
          <p:cNvPr id="202" name="Group 201"/>
          <p:cNvGrpSpPr/>
          <p:nvPr/>
        </p:nvGrpSpPr>
        <p:grpSpPr>
          <a:xfrm>
            <a:off x="1371600" y="914400"/>
            <a:ext cx="6181365" cy="4419600"/>
            <a:chOff x="1371600" y="914400"/>
            <a:chExt cx="6181365" cy="4419600"/>
          </a:xfrm>
        </p:grpSpPr>
        <p:pic>
          <p:nvPicPr>
            <p:cNvPr id="201" name="Picture 20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600" y="914400"/>
              <a:ext cx="6181365" cy="4419600"/>
            </a:xfrm>
            <a:prstGeom prst="rect">
              <a:avLst/>
            </a:prstGeom>
          </p:spPr>
        </p:pic>
        <p:sp>
          <p:nvSpPr>
            <p:cNvPr id="208" name="TextBox 207"/>
            <p:cNvSpPr txBox="1"/>
            <p:nvPr/>
          </p:nvSpPr>
          <p:spPr>
            <a:xfrm>
              <a:off x="4572000" y="2438400"/>
              <a:ext cx="4326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α1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98244"/>
            <a:ext cx="9052560" cy="323807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ts val="2430"/>
              </a:lnSpc>
            </a:pPr>
            <a:r>
              <a:rPr dirty="0"/>
              <a:t>Wumpus models</a:t>
            </a:r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dirty="0"/>
              <a:pPr marL="25397">
                <a:lnSpc>
                  <a:spcPts val="860"/>
                </a:lnSpc>
              </a:pPr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94799" y="3821086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5905" y="3821086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7010" y="3821086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6843" y="3595514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66843" y="3254409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88229" y="1494121"/>
            <a:ext cx="5208699" cy="3835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74605" y="3548482"/>
            <a:ext cx="179705" cy="461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300" i="1" dirty="0">
                <a:solidFill>
                  <a:srgbClr val="FF0000"/>
                </a:solidFill>
                <a:latin typeface="Arial"/>
                <a:cs typeface="Arial"/>
              </a:rPr>
              <a:t>Breeze</a:t>
            </a:r>
            <a:endParaRPr sz="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97580" y="3245307"/>
            <a:ext cx="136525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600" b="1" dirty="0">
                <a:solidFill>
                  <a:srgbClr val="FF0000"/>
                </a:solidFill>
                <a:latin typeface="Arial"/>
                <a:cs typeface="Arial"/>
              </a:rPr>
              <a:t>PIT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58346" y="2494547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9450" y="2494547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40556" y="2494547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30387" y="2268975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30387" y="1927869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38152" y="2221954"/>
            <a:ext cx="179705" cy="461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300" i="1" dirty="0">
                <a:solidFill>
                  <a:srgbClr val="0000FF"/>
                </a:solidFill>
                <a:latin typeface="Arial"/>
                <a:cs typeface="Arial"/>
              </a:rPr>
              <a:t>Breeze</a:t>
            </a:r>
            <a:endParaRPr sz="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20017" y="1918766"/>
            <a:ext cx="136525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600" b="1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84585" y="5337111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25689" y="5337111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66795" y="5337111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56627" y="5111539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56627" y="4770433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64391" y="5064519"/>
            <a:ext cx="179705" cy="461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300" i="1" dirty="0">
                <a:solidFill>
                  <a:srgbClr val="0000FF"/>
                </a:solidFill>
                <a:latin typeface="Arial"/>
                <a:cs typeface="Arial"/>
              </a:rPr>
              <a:t>Breeze</a:t>
            </a:r>
            <a:endParaRPr sz="3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46257" y="4761331"/>
            <a:ext cx="136525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600" b="1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87366" y="4761331"/>
            <a:ext cx="136525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600" b="1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28475" y="5102440"/>
            <a:ext cx="136525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600" b="1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79063" y="4958105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20159" y="4958105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61265" y="4958105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51097" y="4732532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51097" y="4391427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58856" y="4685501"/>
            <a:ext cx="179705" cy="461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300" i="1" dirty="0">
                <a:solidFill>
                  <a:srgbClr val="FF0000"/>
                </a:solidFill>
                <a:latin typeface="Arial"/>
                <a:cs typeface="Arial"/>
              </a:rPr>
              <a:t>Breeze</a:t>
            </a:r>
            <a:endParaRPr sz="3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81831" y="4382325"/>
            <a:ext cx="136525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600" b="1" dirty="0">
                <a:solidFill>
                  <a:srgbClr val="FF0000"/>
                </a:solidFill>
                <a:latin typeface="Arial"/>
                <a:cs typeface="Arial"/>
              </a:rPr>
              <a:t>PIT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22941" y="4723434"/>
            <a:ext cx="136525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600" b="1" dirty="0">
                <a:solidFill>
                  <a:srgbClr val="FF0000"/>
                </a:solidFill>
                <a:latin typeface="Arial"/>
                <a:cs typeface="Arial"/>
              </a:rPr>
              <a:t>PIT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52811" y="2589301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93917" y="2589301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35023" y="2589301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24855" y="2363728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24855" y="2022622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32618" y="2316709"/>
            <a:ext cx="179705" cy="461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300" i="1" dirty="0">
                <a:solidFill>
                  <a:srgbClr val="FF0000"/>
                </a:solidFill>
                <a:latin typeface="Arial"/>
                <a:cs typeface="Arial"/>
              </a:rPr>
              <a:t>Breeze</a:t>
            </a:r>
            <a:endParaRPr sz="3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96701" y="2354630"/>
            <a:ext cx="136525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600" b="1" dirty="0">
                <a:solidFill>
                  <a:srgbClr val="FF0000"/>
                </a:solidFill>
                <a:latin typeface="Arial"/>
                <a:cs typeface="Arial"/>
              </a:rPr>
              <a:t>PIT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511111" y="3726333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52227" y="3726333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193322" y="3726333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83161" y="3500760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83161" y="3159646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790918" y="3453727"/>
            <a:ext cx="179705" cy="461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300" i="1" dirty="0">
                <a:solidFill>
                  <a:srgbClr val="0000FF"/>
                </a:solidFill>
                <a:latin typeface="Arial"/>
                <a:cs typeface="Arial"/>
              </a:rPr>
              <a:t>Breeze</a:t>
            </a:r>
            <a:endParaRPr sz="3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72783" y="3150552"/>
            <a:ext cx="136525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600" b="1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155003" y="3491661"/>
            <a:ext cx="136525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600" b="1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00634" y="4863351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041729" y="4863351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382836" y="4863351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472667" y="4637779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472667" y="4296665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980428" y="4590758"/>
            <a:ext cx="179705" cy="461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300" i="1" dirty="0">
                <a:solidFill>
                  <a:srgbClr val="0000FF"/>
                </a:solidFill>
                <a:latin typeface="Arial"/>
                <a:cs typeface="Arial"/>
              </a:rPr>
              <a:t>Breeze</a:t>
            </a:r>
            <a:endParaRPr sz="3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662293" y="4287570"/>
            <a:ext cx="136525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600" b="1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003401" y="4287570"/>
            <a:ext cx="136525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600" b="1" dirty="0">
                <a:solidFill>
                  <a:srgbClr val="0000FF"/>
                </a:solidFill>
                <a:latin typeface="Arial"/>
                <a:cs typeface="Arial"/>
              </a:rPr>
              <a:t>PIT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805578" y="3915829"/>
            <a:ext cx="400050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tabLst>
                <a:tab pos="353654" algn="l"/>
              </a:tabLst>
            </a:pPr>
            <a:r>
              <a:rPr sz="400" dirty="0">
                <a:solidFill>
                  <a:srgbClr val="0000FF"/>
                </a:solidFill>
                <a:latin typeface="Arial"/>
                <a:cs typeface="Arial"/>
              </a:rPr>
              <a:t>1	2</a:t>
            </a:r>
            <a:endParaRPr sz="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487789" y="3915829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577621" y="3690256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577621" y="3349142"/>
            <a:ext cx="59055" cy="61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4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085385" y="3643236"/>
            <a:ext cx="179705" cy="461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300" i="1" dirty="0">
                <a:solidFill>
                  <a:srgbClr val="0000FF"/>
                </a:solidFill>
                <a:latin typeface="Arial"/>
                <a:cs typeface="Arial"/>
              </a:rPr>
              <a:t>Breeze</a:t>
            </a:r>
            <a:endParaRPr sz="3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884794" y="2552561"/>
            <a:ext cx="311785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i="1" dirty="0">
                <a:solidFill>
                  <a:srgbClr val="FF0000"/>
                </a:solidFill>
                <a:latin typeface="Times New Roman"/>
                <a:cs typeface="Times New Roman"/>
              </a:rPr>
              <a:t>KB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0" name="Content Placeholder 48"/>
          <p:cNvSpPr txBox="1">
            <a:spLocks/>
          </p:cNvSpPr>
          <p:nvPr/>
        </p:nvSpPr>
        <p:spPr>
          <a:xfrm>
            <a:off x="381000" y="5562600"/>
            <a:ext cx="9052560" cy="1828800"/>
          </a:xfrm>
          <a:prstGeom prst="rect">
            <a:avLst/>
          </a:prstGeom>
        </p:spPr>
        <p:txBody>
          <a:bodyPr vert="horz" lIns="101870" tIns="50935" rIns="101870" bIns="50935" rtlCol="0">
            <a:normAutofit fontScale="92500" lnSpcReduction="20000"/>
          </a:bodyPr>
          <a:lstStyle>
            <a:lvl1pPr marL="382015" indent="-382015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803181" indent="-230161" algn="l" defTabSz="509352" rtl="0" eaLnBrk="1" latinLnBrk="0" hangingPunct="1">
              <a:spcBef>
                <a:spcPts val="8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273382" indent="-254676" algn="l" defTabSz="509352" rtl="0" eaLnBrk="1" latinLnBrk="0" hangingPunct="1">
              <a:spcBef>
                <a:spcPts val="599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782734" indent="-254676" algn="l" defTabSz="509352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292087" indent="-254676" algn="l" defTabSz="509352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801440" indent="-254676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793" indent="-254676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145" indent="-254676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498" indent="-254676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00"/>
              </a:spcAft>
              <a:buNone/>
            </a:pPr>
            <a:r>
              <a:rPr lang="en-US" dirty="0"/>
              <a:t>Now let’s consider another case:</a:t>
            </a:r>
          </a:p>
          <a:p>
            <a:r>
              <a:rPr lang="en-US" sz="1600" dirty="0"/>
              <a:t>KB = wumpus-world rules + observations again, same as before</a:t>
            </a:r>
          </a:p>
          <a:p>
            <a:r>
              <a:rPr lang="en-US" sz="1600" dirty="0"/>
              <a:t>α2 = “[2,2] is safe”</a:t>
            </a:r>
          </a:p>
          <a:p>
            <a:endParaRPr lang="en-US" sz="1600" dirty="0"/>
          </a:p>
          <a:p>
            <a:r>
              <a:rPr lang="en-US" sz="1600" dirty="0"/>
              <a:t>Model checking shows that KB does </a:t>
            </a:r>
            <a:r>
              <a:rPr lang="en-US" sz="1600" b="1" dirty="0"/>
              <a:t>not</a:t>
            </a:r>
            <a:r>
              <a:rPr lang="en-US" sz="1600" dirty="0"/>
              <a:t> entail  α2  </a:t>
            </a:r>
          </a:p>
          <a:p>
            <a:r>
              <a:rPr lang="en-US" sz="1600" dirty="0"/>
              <a:t>Can not conclude there is no pit in [2,2] </a:t>
            </a:r>
          </a:p>
          <a:p>
            <a:pPr lvl="1"/>
            <a:r>
              <a:rPr lang="en-US" sz="1400" dirty="0"/>
              <a:t>But also doesn’t prove that there </a:t>
            </a:r>
            <a:r>
              <a:rPr lang="en-US" sz="1400" i="1" dirty="0"/>
              <a:t>is</a:t>
            </a:r>
            <a:r>
              <a:rPr lang="en-US" sz="1400" dirty="0"/>
              <a:t> one.  Logical facts are simply inconclusive.</a:t>
            </a:r>
          </a:p>
          <a:p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858000" y="2209800"/>
            <a:ext cx="43263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α2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3174" algn="ctr">
              <a:lnSpc>
                <a:spcPts val="2410"/>
              </a:lnSpc>
            </a:pPr>
            <a:r>
              <a:rPr lang="en-US" spc="155" dirty="0"/>
              <a:t>Logical </a:t>
            </a:r>
            <a:r>
              <a:rPr spc="155" dirty="0"/>
              <a:t>Inference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2920" y="1381761"/>
            <a:ext cx="9052560" cy="578103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Model checking</a:t>
            </a:r>
            <a:r>
              <a:rPr lang="en-US" dirty="0"/>
              <a:t> is one possible algorithm for </a:t>
            </a:r>
            <a:r>
              <a:rPr lang="en-US" dirty="0">
                <a:solidFill>
                  <a:srgbClr val="0000FF"/>
                </a:solidFill>
              </a:rPr>
              <a:t>logical inference</a:t>
            </a:r>
            <a:endParaRPr lang="en-US" dirty="0"/>
          </a:p>
          <a:p>
            <a:pPr lvl="1"/>
            <a:r>
              <a:rPr lang="en-US" dirty="0"/>
              <a:t>Plan:  generate and test.  Brute force.</a:t>
            </a:r>
          </a:p>
          <a:p>
            <a:pPr lvl="2"/>
            <a:r>
              <a:rPr lang="en-US" dirty="0"/>
              <a:t>Generate all possible models that could exist</a:t>
            </a:r>
          </a:p>
          <a:p>
            <a:pPr lvl="2"/>
            <a:r>
              <a:rPr lang="en-US" dirty="0"/>
              <a:t>Check that goal proposition (i.e. α) is true in all models in which KB is true</a:t>
            </a:r>
          </a:p>
          <a:p>
            <a:pPr lvl="2"/>
            <a:endParaRPr lang="en-US" dirty="0"/>
          </a:p>
          <a:p>
            <a:r>
              <a:rPr lang="en-US" dirty="0"/>
              <a:t>KB |– </a:t>
            </a:r>
            <a:r>
              <a:rPr lang="en-US" baseline="-25000" dirty="0" err="1"/>
              <a:t>i</a:t>
            </a:r>
            <a:r>
              <a:rPr lang="en-US" dirty="0"/>
              <a:t> α 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“sentence α can be derived from KB by procedure </a:t>
            </a:r>
            <a:r>
              <a:rPr lang="en-US" dirty="0" err="1"/>
              <a:t>i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KB |– </a:t>
            </a:r>
            <a:r>
              <a:rPr lang="en-US" baseline="-25000" dirty="0"/>
              <a:t>mc </a:t>
            </a:r>
            <a:r>
              <a:rPr lang="en-US" dirty="0"/>
              <a:t>α1 = “goal fact α1 can be derived from KB by model checking”</a:t>
            </a:r>
          </a:p>
          <a:p>
            <a:pPr lvl="1"/>
            <a:endParaRPr lang="en-US" dirty="0"/>
          </a:p>
          <a:p>
            <a:r>
              <a:rPr lang="en-US" dirty="0"/>
              <a:t>Metaphor:  “Logical consequences” of KB are a haystack; α is a needle.  </a:t>
            </a:r>
          </a:p>
          <a:p>
            <a:pPr lvl="1"/>
            <a:r>
              <a:rPr lang="en-US" dirty="0"/>
              <a:t>Entailment = needle is in haystack:   KB |= α  (it’s in there somewhere)</a:t>
            </a:r>
          </a:p>
          <a:p>
            <a:pPr lvl="1"/>
            <a:r>
              <a:rPr lang="en-US" dirty="0"/>
              <a:t>inference = finding the needle, i.e., proving the entailment</a:t>
            </a:r>
          </a:p>
          <a:p>
            <a:pPr marL="57302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Soundness</a:t>
            </a:r>
            <a:r>
              <a:rPr lang="en-US" dirty="0"/>
              <a:t>:  Inference algorithm 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/>
              <a:t> is sound if</a:t>
            </a:r>
          </a:p>
          <a:p>
            <a:pPr marL="0" indent="0">
              <a:buNone/>
            </a:pPr>
            <a:r>
              <a:rPr lang="en-US" dirty="0"/>
              <a:t>		whenever KB |– </a:t>
            </a:r>
            <a:r>
              <a:rPr lang="en-US" baseline="-25000" dirty="0" err="1"/>
              <a:t>i</a:t>
            </a:r>
            <a:r>
              <a:rPr lang="en-US" dirty="0"/>
              <a:t> α, it is also true that KB |=  α</a:t>
            </a:r>
          </a:p>
          <a:p>
            <a:pPr lvl="1"/>
            <a:r>
              <a:rPr lang="en-US" dirty="0"/>
              <a:t>Desirable!  Unsound inference </a:t>
            </a:r>
            <a:r>
              <a:rPr lang="en-US" dirty="0" err="1"/>
              <a:t>algo</a:t>
            </a:r>
            <a:r>
              <a:rPr lang="en-US" dirty="0"/>
              <a:t> shows things entailed that aren’t! 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Completeness</a:t>
            </a:r>
            <a:r>
              <a:rPr lang="en-US" dirty="0"/>
              <a:t>:  </a:t>
            </a:r>
            <a:r>
              <a:rPr lang="en-US" dirty="0" err="1">
                <a:solidFill>
                  <a:srgbClr val="0000FF"/>
                </a:solidFill>
              </a:rPr>
              <a:t>i</a:t>
            </a:r>
            <a:r>
              <a:rPr lang="en-US" dirty="0"/>
              <a:t> is complete if</a:t>
            </a:r>
          </a:p>
          <a:p>
            <a:pPr marL="0" indent="0">
              <a:buNone/>
            </a:pPr>
            <a:r>
              <a:rPr lang="en-US" dirty="0"/>
              <a:t>		whenever KB |=  α, it is also true that KB |– </a:t>
            </a:r>
            <a:r>
              <a:rPr lang="en-US" baseline="-25000" dirty="0" err="1"/>
              <a:t>i</a:t>
            </a:r>
            <a:r>
              <a:rPr lang="en-US" dirty="0"/>
              <a:t> α</a:t>
            </a:r>
          </a:p>
          <a:p>
            <a:pPr lvl="1"/>
            <a:r>
              <a:rPr lang="en-US" dirty="0"/>
              <a:t>Desirable!  A complete inference </a:t>
            </a:r>
            <a:r>
              <a:rPr lang="en-US" dirty="0" err="1"/>
              <a:t>algo</a:t>
            </a:r>
            <a:r>
              <a:rPr lang="en-US" dirty="0"/>
              <a:t> can derive any sentence (goal fact) that is entailed.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spc="20" dirty="0"/>
              <a:pPr marL="25397">
                <a:lnSpc>
                  <a:spcPts val="860"/>
                </a:lnSpc>
              </a:pPr>
              <a:t>24</a:t>
            </a:fld>
            <a:endParaRPr spc="2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98244"/>
            <a:ext cx="9052560" cy="323807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88">
              <a:lnSpc>
                <a:spcPts val="2430"/>
              </a:lnSpc>
              <a:tabLst>
                <a:tab pos="4899722" algn="l"/>
              </a:tabLst>
            </a:pPr>
            <a:r>
              <a:rPr dirty="0"/>
              <a:t>Propositional logic:</a:t>
            </a:r>
            <a:r>
              <a:rPr lang="en-US" dirty="0"/>
              <a:t>  </a:t>
            </a:r>
            <a:r>
              <a:rPr dirty="0"/>
              <a:t>Syntax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2920" y="1381761"/>
            <a:ext cx="9052560" cy="5704839"/>
          </a:xfrm>
        </p:spPr>
        <p:txBody>
          <a:bodyPr>
            <a:normAutofit/>
          </a:bodyPr>
          <a:lstStyle/>
          <a:p>
            <a:r>
              <a:rPr lang="en-US" dirty="0"/>
              <a:t>Thus far:  General logical concepts.  Let’s get concrete...</a:t>
            </a:r>
          </a:p>
          <a:p>
            <a:r>
              <a:rPr lang="en-US" dirty="0">
                <a:solidFill>
                  <a:srgbClr val="0000FF"/>
                </a:solidFill>
              </a:rPr>
              <a:t>Propositional logic</a:t>
            </a:r>
            <a:r>
              <a:rPr lang="en-US" dirty="0"/>
              <a:t> is the simplest logic</a:t>
            </a:r>
          </a:p>
          <a:p>
            <a:pPr lvl="1"/>
            <a:r>
              <a:rPr lang="en-US" dirty="0"/>
              <a:t>Very basic, illustrates foundational ideas</a:t>
            </a:r>
          </a:p>
          <a:p>
            <a:pPr lvl="1"/>
            <a:r>
              <a:rPr lang="en-US" dirty="0"/>
              <a:t>So simple </a:t>
            </a:r>
            <a:r>
              <a:rPr lang="en-US" dirty="0">
                <a:sym typeface="Wingdings"/>
              </a:rPr>
              <a:t> also quite limiting.  We’ll need more power eventually...</a:t>
            </a:r>
          </a:p>
          <a:p>
            <a:pPr marL="573020" lvl="1" indent="0">
              <a:buNone/>
            </a:pPr>
            <a:r>
              <a:rPr lang="en-US" dirty="0"/>
              <a:t> 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proposition symbols</a:t>
            </a:r>
            <a:r>
              <a:rPr lang="en-US" dirty="0"/>
              <a:t> P1, P2 simplest possible </a:t>
            </a:r>
            <a:r>
              <a:rPr lang="en-US" dirty="0">
                <a:solidFill>
                  <a:srgbClr val="0000FF"/>
                </a:solidFill>
              </a:rPr>
              <a:t>atomic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sentences</a:t>
            </a:r>
          </a:p>
          <a:p>
            <a:pPr lvl="1"/>
            <a:r>
              <a:rPr lang="en-US" dirty="0"/>
              <a:t>The basic building blocks of propositional logic</a:t>
            </a:r>
          </a:p>
          <a:p>
            <a:pPr lvl="1"/>
            <a:r>
              <a:rPr lang="en-US" dirty="0"/>
              <a:t>Each represent a specific fact (e.g. W</a:t>
            </a:r>
            <a:r>
              <a:rPr lang="en-US" baseline="-25000" dirty="0"/>
              <a:t>1,2</a:t>
            </a:r>
            <a:r>
              <a:rPr lang="en-US" dirty="0"/>
              <a:t>) that can be true or false </a:t>
            </a:r>
          </a:p>
          <a:p>
            <a:pPr lvl="1"/>
            <a:endParaRPr lang="en-US" dirty="0"/>
          </a:p>
          <a:p>
            <a:r>
              <a:rPr lang="en-US" dirty="0"/>
              <a:t>Can be combined to form more complex sentences: 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FF6600"/>
                </a:solidFill>
              </a:rPr>
              <a:t>S</a:t>
            </a:r>
            <a:r>
              <a:rPr lang="en-US" dirty="0"/>
              <a:t> is a sentence, </a:t>
            </a:r>
            <a:r>
              <a:rPr lang="en-US" dirty="0">
                <a:solidFill>
                  <a:srgbClr val="FF6600"/>
                </a:solidFill>
              </a:rPr>
              <a:t>¬S</a:t>
            </a:r>
            <a:r>
              <a:rPr lang="en-US" dirty="0"/>
              <a:t>  is a sentence  (negation)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FF6600"/>
                </a:solidFill>
              </a:rPr>
              <a:t>S1</a:t>
            </a:r>
            <a:r>
              <a:rPr lang="en-US" dirty="0"/>
              <a:t> and </a:t>
            </a:r>
            <a:r>
              <a:rPr lang="en-US" dirty="0">
                <a:solidFill>
                  <a:srgbClr val="FF6600"/>
                </a:solidFill>
              </a:rPr>
              <a:t>S2</a:t>
            </a:r>
            <a:r>
              <a:rPr lang="en-US" dirty="0"/>
              <a:t> are sentences, </a:t>
            </a:r>
            <a:r>
              <a:rPr lang="en-US" dirty="0">
                <a:solidFill>
                  <a:srgbClr val="FF6600"/>
                </a:solidFill>
              </a:rPr>
              <a:t>S1 ∧ S2</a:t>
            </a:r>
            <a:r>
              <a:rPr lang="en-US" dirty="0"/>
              <a:t> is a sentence (</a:t>
            </a:r>
            <a:r>
              <a:rPr lang="en-US" dirty="0">
                <a:solidFill>
                  <a:srgbClr val="0000FF"/>
                </a:solidFill>
              </a:rPr>
              <a:t>conjunction</a:t>
            </a:r>
            <a:r>
              <a:rPr lang="en-US" dirty="0"/>
              <a:t>)  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FF6600"/>
                </a:solidFill>
              </a:rPr>
              <a:t>S1</a:t>
            </a:r>
            <a:r>
              <a:rPr lang="en-US" dirty="0"/>
              <a:t> and </a:t>
            </a:r>
            <a:r>
              <a:rPr lang="en-US" dirty="0">
                <a:solidFill>
                  <a:srgbClr val="FF6600"/>
                </a:solidFill>
              </a:rPr>
              <a:t>S2</a:t>
            </a:r>
            <a:r>
              <a:rPr lang="en-US" dirty="0"/>
              <a:t> are sentences, </a:t>
            </a:r>
            <a:r>
              <a:rPr lang="en-US" dirty="0">
                <a:solidFill>
                  <a:srgbClr val="FF6600"/>
                </a:solidFill>
              </a:rPr>
              <a:t>S1 ∨ S2</a:t>
            </a:r>
            <a:r>
              <a:rPr lang="en-US" dirty="0"/>
              <a:t> is a sentence    (</a:t>
            </a:r>
            <a:r>
              <a:rPr lang="en-US" dirty="0">
                <a:solidFill>
                  <a:srgbClr val="0000FF"/>
                </a:solidFill>
              </a:rPr>
              <a:t>disjunction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FF6600"/>
                </a:solidFill>
              </a:rPr>
              <a:t>S1</a:t>
            </a:r>
            <a:r>
              <a:rPr lang="en-US" dirty="0"/>
              <a:t> and </a:t>
            </a:r>
            <a:r>
              <a:rPr lang="en-US" dirty="0">
                <a:solidFill>
                  <a:srgbClr val="FF6600"/>
                </a:solidFill>
              </a:rPr>
              <a:t>S2</a:t>
            </a:r>
            <a:r>
              <a:rPr lang="en-US" dirty="0"/>
              <a:t> are  sentences, </a:t>
            </a:r>
            <a:r>
              <a:rPr lang="en-US" dirty="0">
                <a:solidFill>
                  <a:srgbClr val="FF6600"/>
                </a:solidFill>
              </a:rPr>
              <a:t>S1	⇒S2</a:t>
            </a:r>
            <a:r>
              <a:rPr lang="en-US" dirty="0"/>
              <a:t> is a sentence (</a:t>
            </a:r>
            <a:r>
              <a:rPr lang="en-US" dirty="0">
                <a:solidFill>
                  <a:srgbClr val="0000FF"/>
                </a:solidFill>
              </a:rPr>
              <a:t>implication</a:t>
            </a:r>
            <a:r>
              <a:rPr lang="en-US" dirty="0"/>
              <a:t>)  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FF6600"/>
                </a:solidFill>
              </a:rPr>
              <a:t>S1</a:t>
            </a:r>
            <a:r>
              <a:rPr lang="en-US" dirty="0"/>
              <a:t> and </a:t>
            </a:r>
            <a:r>
              <a:rPr lang="en-US" dirty="0">
                <a:solidFill>
                  <a:srgbClr val="FF6600"/>
                </a:solidFill>
              </a:rPr>
              <a:t>S2</a:t>
            </a:r>
            <a:r>
              <a:rPr lang="en-US" dirty="0"/>
              <a:t> are  sentences, </a:t>
            </a:r>
            <a:r>
              <a:rPr lang="en-US" dirty="0">
                <a:solidFill>
                  <a:srgbClr val="FF6600"/>
                </a:solidFill>
              </a:rPr>
              <a:t>S1	⇔S2</a:t>
            </a:r>
            <a:r>
              <a:rPr lang="en-US" dirty="0"/>
              <a:t> is a sentence  (</a:t>
            </a:r>
            <a:r>
              <a:rPr lang="en-US" dirty="0" err="1">
                <a:solidFill>
                  <a:srgbClr val="0000FF"/>
                </a:solidFill>
              </a:rPr>
              <a:t>biconditional</a:t>
            </a:r>
            <a:r>
              <a:rPr lang="en-US" dirty="0"/>
              <a:t>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7208520" y="7348144"/>
            <a:ext cx="2346960" cy="125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dirty="0"/>
              <a:pPr marL="25397">
                <a:lnSpc>
                  <a:spcPts val="860"/>
                </a:lnSpc>
              </a:pPr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Logic: Semantics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066800"/>
            <a:ext cx="9052560" cy="6096000"/>
          </a:xfrm>
        </p:spPr>
        <p:txBody>
          <a:bodyPr/>
          <a:lstStyle/>
          <a:p>
            <a:r>
              <a:rPr lang="en-US" dirty="0"/>
              <a:t>Each model specifies true/false for </a:t>
            </a:r>
            <a:r>
              <a:rPr lang="en-US" i="1" dirty="0"/>
              <a:t>each</a:t>
            </a:r>
            <a:r>
              <a:rPr lang="en-US" dirty="0"/>
              <a:t> proposition  symbol</a:t>
            </a:r>
          </a:p>
          <a:p>
            <a:r>
              <a:rPr lang="en-US" dirty="0"/>
              <a:t>Ex:                                    </a:t>
            </a:r>
            <a:r>
              <a:rPr lang="en-US" sz="1400" dirty="0">
                <a:sym typeface="Wingdings"/>
              </a:rPr>
              <a:t> Pit in [3,1].  No pit in [2,2] and </a:t>
            </a:r>
            <a:r>
              <a:rPr lang="en-US" sz="1400" dirty="0">
                <a:solidFill>
                  <a:prstClr val="black"/>
                </a:solidFill>
                <a:sym typeface="Wingdings"/>
              </a:rPr>
              <a:t>[1,2]</a:t>
            </a:r>
            <a:endParaRPr lang="en-US" dirty="0"/>
          </a:p>
          <a:p>
            <a:endParaRPr lang="en-US" baseline="-25000" dirty="0"/>
          </a:p>
          <a:p>
            <a:endParaRPr lang="en-US" baseline="-25000" dirty="0"/>
          </a:p>
          <a:p>
            <a:r>
              <a:rPr lang="en-US" dirty="0"/>
              <a:t>With these three symbols:  8 possible models.  Easily enumerated.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Semantics</a:t>
            </a:r>
            <a:r>
              <a:rPr lang="en-US" dirty="0"/>
              <a:t>:  Rules for evaluating truth with respect to some model </a:t>
            </a:r>
            <a:r>
              <a:rPr lang="en-US" dirty="0">
                <a:solidFill>
                  <a:srgbClr val="FF6600"/>
                </a:solidFill>
              </a:rPr>
              <a:t>m</a:t>
            </a:r>
            <a:endParaRPr lang="en-US" dirty="0"/>
          </a:p>
          <a:p>
            <a:r>
              <a:rPr lang="en-US" dirty="0"/>
              <a:t>For logical sentences S</a:t>
            </a:r>
            <a:r>
              <a:rPr lang="en-US" baseline="-25000" dirty="0"/>
              <a:t>i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Simple recursive process evaluates arbitrary sentence</a:t>
            </a:r>
          </a:p>
          <a:p>
            <a:pPr lvl="1"/>
            <a:r>
              <a:rPr lang="en-US" dirty="0"/>
              <a:t>E.g.:  </a:t>
            </a:r>
            <a:r>
              <a:rPr lang="en-US" dirty="0">
                <a:solidFill>
                  <a:srgbClr val="990099"/>
                </a:solidFill>
                <a:latin typeface="Lucida Sans Unicode"/>
                <a:cs typeface="Lucida Sans Unicode"/>
              </a:rPr>
              <a:t>¬</a:t>
            </a:r>
            <a:r>
              <a:rPr lang="en-US" i="1" dirty="0">
                <a:solidFill>
                  <a:srgbClr val="990099"/>
                </a:solidFill>
                <a:latin typeface="Times New Roman"/>
                <a:cs typeface="Times New Roman"/>
              </a:rPr>
              <a:t>P</a:t>
            </a:r>
            <a:r>
              <a:rPr lang="en-US" sz="2000" baseline="-11904" dirty="0">
                <a:solidFill>
                  <a:srgbClr val="990099"/>
                </a:solidFill>
              </a:rPr>
              <a:t>1</a:t>
            </a:r>
            <a:r>
              <a:rPr lang="en-US" sz="2000" i="1" baseline="-11904" dirty="0">
                <a:solidFill>
                  <a:srgbClr val="990099"/>
                </a:solidFill>
                <a:latin typeface="Verdana"/>
                <a:cs typeface="Verdana"/>
              </a:rPr>
              <a:t>,</a:t>
            </a:r>
            <a:r>
              <a:rPr lang="en-US" sz="2000" baseline="-11904" dirty="0">
                <a:solidFill>
                  <a:srgbClr val="990099"/>
                </a:solidFill>
              </a:rPr>
              <a:t>2 </a:t>
            </a:r>
            <a:r>
              <a:rPr lang="en-US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dirty="0">
                <a:solidFill>
                  <a:srgbClr val="990099"/>
                </a:solidFill>
              </a:rPr>
              <a:t>(</a:t>
            </a:r>
            <a:r>
              <a:rPr lang="en-US" i="1" dirty="0">
                <a:solidFill>
                  <a:srgbClr val="990099"/>
                </a:solidFill>
                <a:latin typeface="Times New Roman"/>
                <a:cs typeface="Times New Roman"/>
              </a:rPr>
              <a:t>P</a:t>
            </a:r>
            <a:r>
              <a:rPr lang="en-US" sz="2000" baseline="-11904" dirty="0">
                <a:solidFill>
                  <a:srgbClr val="990099"/>
                </a:solidFill>
              </a:rPr>
              <a:t>2</a:t>
            </a:r>
            <a:r>
              <a:rPr lang="en-US" sz="2000" i="1" baseline="-11904" dirty="0">
                <a:solidFill>
                  <a:srgbClr val="990099"/>
                </a:solidFill>
                <a:latin typeface="Verdana"/>
                <a:cs typeface="Verdana"/>
              </a:rPr>
              <a:t>,</a:t>
            </a:r>
            <a:r>
              <a:rPr lang="en-US" sz="2000" baseline="-11904" dirty="0">
                <a:solidFill>
                  <a:srgbClr val="990099"/>
                </a:solidFill>
              </a:rPr>
              <a:t>2 </a:t>
            </a:r>
            <a:r>
              <a:rPr lang="en-US" dirty="0">
                <a:solidFill>
                  <a:srgbClr val="990099"/>
                </a:solidFill>
                <a:latin typeface="Lucida Sans Unicode"/>
                <a:cs typeface="Lucida Sans Unicode"/>
              </a:rPr>
              <a:t>∨ </a:t>
            </a:r>
            <a:r>
              <a:rPr lang="en-US" i="1" dirty="0">
                <a:solidFill>
                  <a:srgbClr val="990099"/>
                </a:solidFill>
                <a:latin typeface="Times New Roman"/>
                <a:cs typeface="Times New Roman"/>
              </a:rPr>
              <a:t>P</a:t>
            </a:r>
            <a:r>
              <a:rPr lang="en-US" sz="2000" baseline="-11904" dirty="0">
                <a:solidFill>
                  <a:srgbClr val="990099"/>
                </a:solidFill>
              </a:rPr>
              <a:t>3</a:t>
            </a:r>
            <a:r>
              <a:rPr lang="en-US" sz="2000" i="1" baseline="-11904" dirty="0">
                <a:solidFill>
                  <a:srgbClr val="990099"/>
                </a:solidFill>
                <a:latin typeface="Verdana"/>
                <a:cs typeface="Verdana"/>
              </a:rPr>
              <a:t>,</a:t>
            </a:r>
            <a:r>
              <a:rPr lang="en-US" sz="2000" baseline="-11904" dirty="0">
                <a:solidFill>
                  <a:srgbClr val="990099"/>
                </a:solidFill>
              </a:rPr>
              <a:t>1</a:t>
            </a:r>
            <a:r>
              <a:rPr lang="en-US" dirty="0">
                <a:solidFill>
                  <a:srgbClr val="990099"/>
                </a:solidFill>
              </a:rPr>
              <a:t>) </a:t>
            </a:r>
            <a:r>
              <a:rPr lang="en-US" dirty="0"/>
              <a:t>= </a:t>
            </a:r>
            <a:r>
              <a:rPr lang="en-US" i="1" dirty="0">
                <a:solidFill>
                  <a:srgbClr val="990099"/>
                </a:solidFill>
                <a:latin typeface="Times New Roman"/>
                <a:cs typeface="Times New Roman"/>
              </a:rPr>
              <a:t>true </a:t>
            </a:r>
            <a:r>
              <a:rPr lang="en-US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dirty="0">
                <a:solidFill>
                  <a:srgbClr val="990099"/>
                </a:solidFill>
              </a:rPr>
              <a:t>(</a:t>
            </a:r>
            <a:r>
              <a:rPr lang="en-US" i="1" dirty="0">
                <a:solidFill>
                  <a:srgbClr val="990099"/>
                </a:solidFill>
                <a:latin typeface="Times New Roman"/>
                <a:cs typeface="Times New Roman"/>
              </a:rPr>
              <a:t>false </a:t>
            </a:r>
            <a:r>
              <a:rPr lang="en-US" dirty="0">
                <a:solidFill>
                  <a:srgbClr val="990099"/>
                </a:solidFill>
                <a:latin typeface="Lucida Sans Unicode"/>
                <a:cs typeface="Lucida Sans Unicode"/>
              </a:rPr>
              <a:t>∨ </a:t>
            </a:r>
            <a:r>
              <a:rPr lang="en-US" i="1" dirty="0">
                <a:solidFill>
                  <a:srgbClr val="990099"/>
                </a:solidFill>
                <a:latin typeface="Times New Roman"/>
                <a:cs typeface="Times New Roman"/>
              </a:rPr>
              <a:t>true</a:t>
            </a:r>
            <a:r>
              <a:rPr lang="en-US" dirty="0">
                <a:solidFill>
                  <a:srgbClr val="990099"/>
                </a:solidFill>
              </a:rPr>
              <a:t>) = </a:t>
            </a:r>
            <a:r>
              <a:rPr lang="en-US" i="1" dirty="0">
                <a:solidFill>
                  <a:srgbClr val="990099"/>
                </a:solidFill>
                <a:latin typeface="Times New Roman"/>
                <a:cs typeface="Times New Roman"/>
              </a:rPr>
              <a:t>true </a:t>
            </a:r>
            <a:r>
              <a:rPr lang="en-US" dirty="0">
                <a:solidFill>
                  <a:srgbClr val="990099"/>
                </a:solidFill>
                <a:latin typeface="Lucida Sans Unicode"/>
                <a:cs typeface="Lucida Sans Unicode"/>
              </a:rPr>
              <a:t>∧ </a:t>
            </a:r>
            <a:r>
              <a:rPr lang="en-US" i="1" dirty="0">
                <a:solidFill>
                  <a:srgbClr val="990099"/>
                </a:solidFill>
                <a:latin typeface="Times New Roman"/>
                <a:cs typeface="Times New Roman"/>
              </a:rPr>
              <a:t>true </a:t>
            </a:r>
            <a:r>
              <a:rPr lang="en-US" dirty="0">
                <a:solidFill>
                  <a:srgbClr val="990099"/>
                </a:solidFill>
              </a:rPr>
              <a:t>= </a:t>
            </a:r>
            <a:r>
              <a:rPr lang="en-US" i="1" dirty="0">
                <a:solidFill>
                  <a:srgbClr val="990099"/>
                </a:solidFill>
                <a:latin typeface="Times New Roman"/>
                <a:cs typeface="Times New Roman"/>
              </a:rPr>
              <a:t>true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600200" y="1524000"/>
            <a:ext cx="1905000" cy="861774"/>
            <a:chOff x="1524000" y="1752600"/>
            <a:chExt cx="1905000" cy="861774"/>
          </a:xfrm>
        </p:grpSpPr>
        <p:sp>
          <p:nvSpPr>
            <p:cNvPr id="6" name="Rectangle 5"/>
            <p:cNvSpPr/>
            <p:nvPr/>
          </p:nvSpPr>
          <p:spPr>
            <a:xfrm>
              <a:off x="1524000" y="1752600"/>
              <a:ext cx="19050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37832" y="2069383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98029" y="2051621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76400" y="1752600"/>
              <a:ext cx="158586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1,2    </a:t>
              </a:r>
              <a:r>
                <a:rPr lang="da-DK" dirty="0"/>
                <a:t>P</a:t>
              </a:r>
              <a:r>
                <a:rPr lang="da-DK" baseline="-25000" dirty="0"/>
                <a:t>2,2</a:t>
              </a:r>
              <a:r>
                <a:rPr lang="da-DK" dirty="0"/>
                <a:t>    P</a:t>
              </a:r>
              <a:r>
                <a:rPr lang="da-DK" baseline="-25000" dirty="0"/>
                <a:t>3,1</a:t>
              </a:r>
            </a:p>
            <a:p>
              <a:r>
                <a:rPr lang="da-DK" sz="1400" dirty="0"/>
                <a:t>False     False   True</a:t>
              </a:r>
              <a:endParaRPr lang="da-DK" baseline="-25000" dirty="0"/>
            </a:p>
            <a:p>
              <a:endParaRPr lang="en-US" dirty="0"/>
            </a:p>
          </p:txBody>
        </p:sp>
      </p:grpSp>
      <p:graphicFrame>
        <p:nvGraphicFramePr>
          <p:cNvPr id="11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51374"/>
              </p:ext>
            </p:extLst>
          </p:nvPr>
        </p:nvGraphicFramePr>
        <p:xfrm>
          <a:off x="1143000" y="3962400"/>
          <a:ext cx="6790768" cy="2502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7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4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28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9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8998">
                <a:tc>
                  <a:txBody>
                    <a:bodyPr/>
                    <a:lstStyle/>
                    <a:p>
                      <a:pPr marR="71120" algn="r">
                        <a:lnSpc>
                          <a:spcPts val="1964"/>
                        </a:lnSpc>
                      </a:pPr>
                      <a:r>
                        <a:rPr lang="en-US" sz="240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¬</a:t>
                      </a:r>
                      <a:r>
                        <a:rPr lang="en-US" sz="2400" i="1" dirty="0">
                          <a:solidFill>
                            <a:srgbClr val="990099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2200" baseline="-11904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64"/>
                        </a:lnSpc>
                      </a:pPr>
                      <a:r>
                        <a:rPr lang="en-US" dirty="0"/>
                        <a:t>is true iff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964"/>
                        </a:lnSpc>
                      </a:pPr>
                      <a:r>
                        <a:rPr lang="en-US" sz="2400" i="1" dirty="0">
                          <a:solidFill>
                            <a:srgbClr val="990099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sz="2200" baseline="-11904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 baseline="-11904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964"/>
                        </a:lnSpc>
                      </a:pPr>
                      <a:r>
                        <a:rPr lang="en-US" dirty="0"/>
                        <a:t>is false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964"/>
                        </a:lnSpc>
                      </a:pPr>
                      <a:endParaRPr sz="2200" baseline="-11904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 baseline="-11904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964"/>
                        </a:lnSpc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98">
                <a:tc>
                  <a:txBody>
                    <a:bodyPr/>
                    <a:lstStyle/>
                    <a:p>
                      <a:pPr marR="71120" algn="r">
                        <a:lnSpc>
                          <a:spcPts val="1964"/>
                        </a:lnSpc>
                      </a:pPr>
                      <a:r>
                        <a:rPr sz="2000" i="1" spc="75" dirty="0">
                          <a:solidFill>
                            <a:srgbClr val="990099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200" spc="112" baseline="-11904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1 </a:t>
                      </a:r>
                      <a:r>
                        <a:rPr sz="2000" spc="-254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∧</a:t>
                      </a:r>
                      <a:r>
                        <a:rPr sz="2000" spc="-29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i="1" spc="80" dirty="0">
                          <a:solidFill>
                            <a:srgbClr val="990099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200" spc="120" baseline="-11904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 baseline="-11904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64"/>
                        </a:lnSpc>
                      </a:pPr>
                      <a:r>
                        <a:rPr sz="20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iff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964"/>
                        </a:lnSpc>
                      </a:pPr>
                      <a:r>
                        <a:rPr sz="2000" i="1" spc="10" dirty="0">
                          <a:solidFill>
                            <a:srgbClr val="990099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200" baseline="-11904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 baseline="-11904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 baseline="-11904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964"/>
                        </a:lnSpc>
                      </a:pPr>
                      <a:r>
                        <a:rPr sz="20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305" dirty="0">
                          <a:solidFill>
                            <a:srgbClr val="7E0000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964"/>
                        </a:lnSpc>
                      </a:pPr>
                      <a:r>
                        <a:rPr sz="2000" i="1" spc="10" dirty="0">
                          <a:solidFill>
                            <a:srgbClr val="990099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200" baseline="-11904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 baseline="-11904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 baseline="-11904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964"/>
                        </a:lnSpc>
                      </a:pPr>
                      <a:r>
                        <a:rPr sz="20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true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9">
                <a:tc>
                  <a:txBody>
                    <a:bodyPr/>
                    <a:lstStyle/>
                    <a:p>
                      <a:pPr marR="71120" algn="r">
                        <a:lnSpc>
                          <a:spcPts val="1855"/>
                        </a:lnSpc>
                      </a:pPr>
                      <a:r>
                        <a:rPr sz="2000" i="1" spc="75" dirty="0">
                          <a:solidFill>
                            <a:srgbClr val="990099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200" spc="112" baseline="-11904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1 </a:t>
                      </a:r>
                      <a:r>
                        <a:rPr sz="2000" spc="-254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∨</a:t>
                      </a:r>
                      <a:r>
                        <a:rPr sz="2000" spc="-29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i="1" spc="80" dirty="0">
                          <a:solidFill>
                            <a:srgbClr val="990099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200" spc="120" baseline="-11904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 baseline="-11904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55"/>
                        </a:lnSpc>
                      </a:pPr>
                      <a:r>
                        <a:rPr sz="20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iff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855"/>
                        </a:lnSpc>
                      </a:pPr>
                      <a:r>
                        <a:rPr sz="2000" i="1" spc="10" dirty="0">
                          <a:solidFill>
                            <a:srgbClr val="990099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200" baseline="-11904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 baseline="-11904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 baseline="-11904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855"/>
                        </a:lnSpc>
                      </a:pPr>
                      <a:r>
                        <a:rPr sz="20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50" dirty="0">
                          <a:solidFill>
                            <a:srgbClr val="7E0000"/>
                          </a:solidFill>
                          <a:latin typeface="Arial"/>
                          <a:cs typeface="Arial"/>
                        </a:rPr>
                        <a:t>or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855"/>
                        </a:lnSpc>
                      </a:pPr>
                      <a:r>
                        <a:rPr sz="2000" i="1" spc="10" dirty="0">
                          <a:solidFill>
                            <a:srgbClr val="990099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200" baseline="-11904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 baseline="-11904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 baseline="-11904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855"/>
                        </a:lnSpc>
                      </a:pPr>
                      <a:r>
                        <a:rPr sz="20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true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92">
                <a:tc>
                  <a:txBody>
                    <a:bodyPr/>
                    <a:lstStyle/>
                    <a:p>
                      <a:pPr marR="71120" algn="r">
                        <a:lnSpc>
                          <a:spcPts val="1864"/>
                        </a:lnSpc>
                        <a:tabLst>
                          <a:tab pos="383540" algn="l"/>
                          <a:tab pos="777875" algn="l"/>
                        </a:tabLst>
                      </a:pPr>
                      <a:r>
                        <a:rPr sz="2000" i="1" dirty="0">
                          <a:solidFill>
                            <a:srgbClr val="990099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200" baseline="-11904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1	</a:t>
                      </a:r>
                      <a:r>
                        <a:rPr sz="200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⇒	</a:t>
                      </a:r>
                      <a:r>
                        <a:rPr sz="2000" i="1" spc="5" dirty="0">
                          <a:solidFill>
                            <a:srgbClr val="990099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200" baseline="-11904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 baseline="-11904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64"/>
                        </a:lnSpc>
                      </a:pPr>
                      <a:r>
                        <a:rPr sz="20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iff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864"/>
                        </a:lnSpc>
                      </a:pPr>
                      <a:r>
                        <a:rPr sz="2000" i="1" spc="10" dirty="0">
                          <a:solidFill>
                            <a:srgbClr val="990099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200" baseline="-11904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 baseline="-11904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 baseline="-11904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864"/>
                        </a:lnSpc>
                      </a:pPr>
                      <a:r>
                        <a:rPr sz="20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2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50" dirty="0">
                          <a:solidFill>
                            <a:srgbClr val="7E0000"/>
                          </a:solidFill>
                          <a:latin typeface="Arial"/>
                          <a:cs typeface="Arial"/>
                        </a:rPr>
                        <a:t>or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864"/>
                        </a:lnSpc>
                      </a:pPr>
                      <a:r>
                        <a:rPr sz="2000" i="1" spc="10" dirty="0">
                          <a:solidFill>
                            <a:srgbClr val="990099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200" baseline="-11904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 baseline="-11904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 baseline="-11904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864"/>
                        </a:lnSpc>
                      </a:pPr>
                      <a:r>
                        <a:rPr sz="20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true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523">
                <a:tc>
                  <a:txBody>
                    <a:bodyPr/>
                    <a:lstStyle/>
                    <a:p>
                      <a:pPr marR="69850" algn="r">
                        <a:lnSpc>
                          <a:spcPts val="1864"/>
                        </a:lnSpc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i.e.,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64"/>
                        </a:lnSpc>
                      </a:pPr>
                      <a:r>
                        <a:rPr sz="20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20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iff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864"/>
                        </a:lnSpc>
                      </a:pPr>
                      <a:r>
                        <a:rPr sz="2000" i="1" spc="15" dirty="0">
                          <a:solidFill>
                            <a:srgbClr val="990099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200" baseline="-11904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 baseline="-11904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 baseline="-11904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864"/>
                        </a:lnSpc>
                      </a:pPr>
                      <a:r>
                        <a:rPr sz="20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305" dirty="0">
                          <a:solidFill>
                            <a:srgbClr val="7E0000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864"/>
                        </a:lnSpc>
                      </a:pPr>
                      <a:r>
                        <a:rPr sz="2000" i="1" spc="10" dirty="0">
                          <a:solidFill>
                            <a:srgbClr val="990099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200" baseline="-11904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 baseline="-11904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 baseline="-11904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864"/>
                        </a:lnSpc>
                      </a:pPr>
                      <a:r>
                        <a:rPr sz="20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false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523">
                <a:tc>
                  <a:txBody>
                    <a:bodyPr/>
                    <a:lstStyle/>
                    <a:p>
                      <a:pPr marR="69850" algn="r">
                        <a:lnSpc>
                          <a:spcPts val="1864"/>
                        </a:lnSpc>
                      </a:pPr>
                      <a:r>
                        <a:rPr lang="en-US" sz="200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!!</a:t>
                      </a:r>
                      <a:r>
                        <a:rPr lang="en-US" sz="2000" dirty="0">
                          <a:latin typeface="Arial"/>
                          <a:cs typeface="Arial"/>
                        </a:rPr>
                        <a:t>) i.e.,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64"/>
                        </a:lnSpc>
                      </a:pPr>
                      <a:r>
                        <a:rPr lang="en-US" sz="2000" dirty="0">
                          <a:latin typeface="Arial"/>
                          <a:cs typeface="Arial"/>
                        </a:rPr>
                        <a:t>is</a:t>
                      </a:r>
                      <a:r>
                        <a:rPr lang="en-US" sz="2000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000" baseline="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lang="en-US" sz="2000" baseline="0" dirty="0">
                          <a:latin typeface="Arial"/>
                          <a:cs typeface="Arial"/>
                        </a:rPr>
                        <a:t> if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7945" indent="0" algn="r" defTabSz="509352" rtl="0" eaLnBrk="1" fontAlgn="auto" latinLnBrk="0" hangingPunct="1">
                        <a:lnSpc>
                          <a:spcPts val="1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spc="15" dirty="0">
                          <a:solidFill>
                            <a:srgbClr val="990099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lang="en-US" sz="2200" baseline="-11904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 baseline="-11904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864"/>
                        </a:lnSpc>
                      </a:pPr>
                      <a:r>
                        <a:rPr lang="en-US" sz="2000" dirty="0">
                          <a:latin typeface="Arial"/>
                          <a:cs typeface="Arial"/>
                        </a:rPr>
                        <a:t>is</a:t>
                      </a:r>
                      <a:r>
                        <a:rPr lang="en-US" sz="2000" baseline="0" dirty="0">
                          <a:latin typeface="Arial"/>
                          <a:cs typeface="Arial"/>
                        </a:rPr>
                        <a:t> false and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67945" indent="0" algn="r" defTabSz="509352" rtl="0" eaLnBrk="1" fontAlgn="auto" latinLnBrk="0" hangingPunct="1">
                        <a:lnSpc>
                          <a:spcPts val="186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i="1" spc="10" dirty="0">
                          <a:solidFill>
                            <a:srgbClr val="990099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lang="is-IS" sz="2200" baseline="-11904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is-IS" sz="2200" baseline="-11904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200" baseline="-11904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864"/>
                        </a:lnSpc>
                      </a:pPr>
                      <a:r>
                        <a:rPr lang="en-US" sz="2000" dirty="0">
                          <a:latin typeface="Arial"/>
                          <a:cs typeface="Arial"/>
                        </a:rPr>
                        <a:t>T or F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503">
                <a:tc>
                  <a:txBody>
                    <a:bodyPr/>
                    <a:lstStyle/>
                    <a:p>
                      <a:pPr marR="71120" algn="r">
                        <a:lnSpc>
                          <a:spcPts val="2100"/>
                        </a:lnSpc>
                        <a:tabLst>
                          <a:tab pos="398780" algn="l"/>
                          <a:tab pos="807085" algn="l"/>
                        </a:tabLst>
                      </a:pPr>
                      <a:r>
                        <a:rPr sz="2000" i="1" dirty="0">
                          <a:solidFill>
                            <a:srgbClr val="990099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200" baseline="-11904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1	</a:t>
                      </a:r>
                      <a:r>
                        <a:rPr sz="200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⇔	</a:t>
                      </a:r>
                      <a:r>
                        <a:rPr sz="2000" i="1" spc="5" dirty="0">
                          <a:solidFill>
                            <a:srgbClr val="990099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200" baseline="-11904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 baseline="-11904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00"/>
                        </a:lnSpc>
                      </a:pPr>
                      <a:r>
                        <a:rPr sz="20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iff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100"/>
                        </a:lnSpc>
                        <a:tabLst>
                          <a:tab pos="384810" algn="l"/>
                        </a:tabLst>
                      </a:pPr>
                      <a:r>
                        <a:rPr sz="2000" i="1" spc="10" dirty="0">
                          <a:solidFill>
                            <a:srgbClr val="990099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200" baseline="-11904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1	</a:t>
                      </a:r>
                      <a:r>
                        <a:rPr sz="200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⇒</a:t>
                      </a:r>
                      <a:endParaRPr sz="2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2100"/>
                        </a:lnSpc>
                      </a:pPr>
                      <a:r>
                        <a:rPr sz="2000" i="1" spc="80" dirty="0">
                          <a:solidFill>
                            <a:srgbClr val="990099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200" spc="120" baseline="-11904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200" baseline="-11904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100"/>
                        </a:lnSpc>
                      </a:pPr>
                      <a:r>
                        <a:rPr sz="20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305" dirty="0">
                          <a:solidFill>
                            <a:srgbClr val="7E0000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100"/>
                        </a:lnSpc>
                        <a:tabLst>
                          <a:tab pos="384810" algn="l"/>
                        </a:tabLst>
                      </a:pPr>
                      <a:r>
                        <a:rPr sz="2000" i="1" spc="10" dirty="0">
                          <a:solidFill>
                            <a:srgbClr val="990099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200" baseline="-11904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000" dirty="0">
                          <a:solidFill>
                            <a:srgbClr val="990099"/>
                          </a:solidFill>
                          <a:latin typeface="Lucida Sans Unicode"/>
                          <a:cs typeface="Lucida Sans Unicode"/>
                        </a:rPr>
                        <a:t>⇒</a:t>
                      </a:r>
                      <a:endParaRPr sz="2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2100"/>
                        </a:lnSpc>
                      </a:pPr>
                      <a:r>
                        <a:rPr sz="2000" i="1" spc="80" dirty="0">
                          <a:solidFill>
                            <a:srgbClr val="990099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200" spc="120" baseline="-11904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 baseline="-11904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100"/>
                        </a:lnSpc>
                      </a:pPr>
                      <a:r>
                        <a:rPr sz="2000" spc="-9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000" spc="-114" dirty="0">
                          <a:latin typeface="Arial"/>
                          <a:cs typeface="Arial"/>
                        </a:rPr>
                        <a:t>true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648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99313"/>
            <a:ext cx="9052560" cy="321669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10"/>
              </a:lnSpc>
            </a:pPr>
            <a:r>
              <a:rPr lang="en-US" dirty="0"/>
              <a:t>Complete t</a:t>
            </a:r>
            <a:r>
              <a:rPr dirty="0"/>
              <a:t>ruth tables for  connectives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124200"/>
            <a:ext cx="905256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Interesting to note:</a:t>
            </a:r>
          </a:p>
          <a:p>
            <a:pPr lvl="1"/>
            <a:r>
              <a:rPr lang="en-US" dirty="0"/>
              <a:t>Implication (⇒).   </a:t>
            </a:r>
            <a:r>
              <a:rPr lang="en-US" dirty="0">
                <a:solidFill>
                  <a:srgbClr val="0000FF"/>
                </a:solidFill>
              </a:rPr>
              <a:t>Non-intuitive</a:t>
            </a:r>
            <a:r>
              <a:rPr lang="en-US" dirty="0"/>
              <a:t>:  False </a:t>
            </a:r>
            <a:r>
              <a:rPr lang="en-US" i="1" dirty="0"/>
              <a:t>only</a:t>
            </a:r>
            <a:r>
              <a:rPr lang="en-US" dirty="0"/>
              <a:t> when P is true and Q is false.  </a:t>
            </a:r>
          </a:p>
          <a:p>
            <a:pPr lvl="1"/>
            <a:r>
              <a:rPr lang="en-US" dirty="0" err="1"/>
              <a:t>Biconditional</a:t>
            </a:r>
            <a:r>
              <a:rPr lang="en-US" dirty="0"/>
              <a:t> (⇔). “co-variance”:   True when both have same truth state.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Wumpus</a:t>
            </a:r>
            <a:r>
              <a:rPr lang="en-US" dirty="0"/>
              <a:t> world sentences: 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P</a:t>
            </a:r>
            <a:r>
              <a:rPr lang="en-US" baseline="-25000" dirty="0" err="1"/>
              <a:t>i,j</a:t>
            </a:r>
            <a:r>
              <a:rPr lang="en-US" baseline="-25000" dirty="0"/>
              <a:t> </a:t>
            </a:r>
            <a:r>
              <a:rPr lang="en-US" dirty="0"/>
              <a:t>be true if there is a pit in [</a:t>
            </a:r>
            <a:r>
              <a:rPr lang="en-US" dirty="0" err="1"/>
              <a:t>i</a:t>
            </a:r>
            <a:r>
              <a:rPr lang="en-US" dirty="0"/>
              <a:t>, j].  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B</a:t>
            </a:r>
            <a:r>
              <a:rPr lang="en-US" baseline="-25000" dirty="0" err="1"/>
              <a:t>i,j</a:t>
            </a:r>
            <a:r>
              <a:rPr lang="en-US" dirty="0"/>
              <a:t> be true if there is a breeze in  [</a:t>
            </a:r>
            <a:r>
              <a:rPr lang="en-US" dirty="0" err="1"/>
              <a:t>i</a:t>
            </a:r>
            <a:r>
              <a:rPr lang="en-US" dirty="0"/>
              <a:t>, j].</a:t>
            </a:r>
          </a:p>
          <a:p>
            <a:pPr lvl="1"/>
            <a:r>
              <a:rPr lang="en-US" dirty="0"/>
              <a:t>Then:   ¬P</a:t>
            </a:r>
            <a:r>
              <a:rPr lang="en-US" baseline="-25000" dirty="0"/>
              <a:t>1,1  </a:t>
            </a:r>
            <a:r>
              <a:rPr lang="en-US" dirty="0"/>
              <a:t>∧  ¬B</a:t>
            </a:r>
            <a:r>
              <a:rPr lang="en-US" baseline="-25000" dirty="0"/>
              <a:t>1,1</a:t>
            </a:r>
            <a:r>
              <a:rPr lang="en-US" dirty="0"/>
              <a:t>  ∧  B</a:t>
            </a:r>
            <a:r>
              <a:rPr lang="en-US" baseline="-25000" dirty="0"/>
              <a:t>2,1 </a:t>
            </a:r>
            <a:r>
              <a:rPr lang="en-US" dirty="0"/>
              <a:t>  </a:t>
            </a:r>
            <a:r>
              <a:rPr lang="en-US" dirty="0">
                <a:sym typeface="Wingdings"/>
              </a:rPr>
              <a:t>  “no pit or breeze in [1,1], breeze in [2,2]</a:t>
            </a:r>
            <a:endParaRPr lang="en-US" baseline="-25000" dirty="0"/>
          </a:p>
          <a:p>
            <a:pPr lvl="1"/>
            <a:endParaRPr lang="en-US" dirty="0"/>
          </a:p>
          <a:p>
            <a:pPr lvl="1"/>
            <a:r>
              <a:rPr lang="en-US" dirty="0"/>
              <a:t>How about:  “Pits cause breezes in adjacent squares”?</a:t>
            </a:r>
          </a:p>
          <a:p>
            <a:pPr lvl="2"/>
            <a:r>
              <a:rPr lang="en-US" dirty="0"/>
              <a:t>Not possible in propositional logic.  Can only state </a:t>
            </a:r>
            <a:r>
              <a:rPr lang="en-US" i="1" dirty="0"/>
              <a:t>specific facts.</a:t>
            </a:r>
          </a:p>
          <a:p>
            <a:pPr lvl="2"/>
            <a:endParaRPr lang="en-US" dirty="0"/>
          </a:p>
          <a:p>
            <a:pPr lvl="1"/>
            <a:r>
              <a:rPr lang="mr-IN" dirty="0"/>
              <a:t>B</a:t>
            </a:r>
            <a:r>
              <a:rPr lang="mr-IN" baseline="-25000" dirty="0"/>
              <a:t>1,1 </a:t>
            </a:r>
            <a:r>
              <a:rPr lang="en-US" baseline="-25000" dirty="0"/>
              <a:t> </a:t>
            </a:r>
            <a:r>
              <a:rPr lang="en-US" dirty="0"/>
              <a:t>⇔ </a:t>
            </a:r>
            <a:r>
              <a:rPr lang="mr-IN" dirty="0"/>
              <a:t>(P</a:t>
            </a:r>
            <a:r>
              <a:rPr lang="mr-IN" baseline="-25000" dirty="0"/>
              <a:t>1,2</a:t>
            </a:r>
            <a:r>
              <a:rPr lang="mr-IN" dirty="0"/>
              <a:t> ∨ P</a:t>
            </a:r>
            <a:r>
              <a:rPr lang="mr-IN" baseline="-25000" dirty="0"/>
              <a:t>2,1</a:t>
            </a:r>
            <a:r>
              <a:rPr lang="mr-IN" dirty="0"/>
              <a:t>)</a:t>
            </a:r>
            <a:r>
              <a:rPr lang="en-US" dirty="0"/>
              <a:t>  ,   </a:t>
            </a:r>
            <a:r>
              <a:rPr lang="mr-IN" dirty="0"/>
              <a:t>B</a:t>
            </a:r>
            <a:r>
              <a:rPr lang="mr-IN" baseline="-25000" dirty="0"/>
              <a:t>2,1</a:t>
            </a:r>
            <a:r>
              <a:rPr lang="en-US" dirty="0"/>
              <a:t> ⇔ </a:t>
            </a:r>
            <a:r>
              <a:rPr lang="mr-IN" dirty="0"/>
              <a:t>(P</a:t>
            </a:r>
            <a:r>
              <a:rPr lang="mr-IN" baseline="-25000" dirty="0"/>
              <a:t>1,1</a:t>
            </a:r>
            <a:r>
              <a:rPr lang="mr-IN" dirty="0"/>
              <a:t> ∨ P</a:t>
            </a:r>
            <a:r>
              <a:rPr lang="mr-IN" baseline="-25000" dirty="0"/>
              <a:t>2,2</a:t>
            </a:r>
            <a:r>
              <a:rPr lang="mr-IN" dirty="0"/>
              <a:t> ∨ P</a:t>
            </a:r>
            <a:r>
              <a:rPr lang="mr-IN" baseline="-25000" dirty="0"/>
              <a:t>3,1</a:t>
            </a:r>
            <a:r>
              <a:rPr lang="mr-IN" dirty="0"/>
              <a:t>)</a:t>
            </a:r>
            <a:r>
              <a:rPr lang="en-US" dirty="0"/>
              <a:t>,  etc.  etc.</a:t>
            </a:r>
          </a:p>
          <a:p>
            <a:pPr lvl="1"/>
            <a:r>
              <a:rPr lang="en-US" dirty="0"/>
              <a:t>“A square is breezy if and only if there is an adjacent  pit” </a:t>
            </a:r>
            <a:r>
              <a:rPr lang="mr-IN" dirty="0"/>
              <a:t>–</a:t>
            </a:r>
            <a:r>
              <a:rPr lang="en-US" dirty="0"/>
              <a:t> stated </a:t>
            </a:r>
            <a:r>
              <a:rPr lang="en-US" i="1" dirty="0"/>
              <a:t>for each square</a:t>
            </a:r>
            <a:r>
              <a:rPr lang="en-US" dirty="0"/>
              <a:t>!</a:t>
            </a:r>
          </a:p>
          <a:p>
            <a:pPr lvl="1"/>
            <a:endParaRPr lang="mr-IN" dirty="0"/>
          </a:p>
          <a:p>
            <a:pPr lvl="1"/>
            <a:endParaRPr lang="mr-IN" dirty="0"/>
          </a:p>
          <a:p>
            <a:pPr lvl="1"/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dirty="0"/>
              <a:pPr marL="25397">
                <a:lnSpc>
                  <a:spcPts val="860"/>
                </a:lnSpc>
              </a:pPr>
              <a:t>27</a:t>
            </a:fld>
            <a:endParaRPr dirty="0"/>
          </a:p>
        </p:txBody>
      </p:sp>
      <p:sp>
        <p:nvSpPr>
          <p:cNvPr id="9" name="object 3"/>
          <p:cNvSpPr txBox="1"/>
          <p:nvPr/>
        </p:nvSpPr>
        <p:spPr>
          <a:xfrm>
            <a:off x="8267128" y="1699222"/>
            <a:ext cx="474980" cy="313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2000" i="1" dirty="0">
                <a:solidFill>
                  <a:srgbClr val="B30000"/>
                </a:solidFill>
                <a:latin typeface="Calibri"/>
                <a:cs typeface="Calibri"/>
              </a:rPr>
              <a:t>true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0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737310"/>
              </p:ext>
            </p:extLst>
          </p:nvPr>
        </p:nvGraphicFramePr>
        <p:xfrm>
          <a:off x="1447800" y="1143000"/>
          <a:ext cx="7424681" cy="16667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7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0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63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1060">
                <a:tc>
                  <a:txBody>
                    <a:bodyPr/>
                    <a:lstStyle/>
                    <a:p>
                      <a:pPr marR="213360" algn="ctr">
                        <a:lnSpc>
                          <a:spcPct val="100000"/>
                        </a:lnSpc>
                      </a:pPr>
                      <a:r>
                        <a:rPr sz="2000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19558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i="1" spc="-5" dirty="0">
                          <a:solidFill>
                            <a:srgbClr val="004B0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</a:pPr>
                      <a:r>
                        <a:rPr sz="20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4445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i="1" spc="-5" dirty="0">
                          <a:solidFill>
                            <a:srgbClr val="004B0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1625" indent="48260">
                        <a:lnSpc>
                          <a:spcPct val="100000"/>
                        </a:lnSpc>
                      </a:pPr>
                      <a:r>
                        <a:rPr sz="2000" spc="-100" dirty="0">
                          <a:latin typeface="Lucida Sans Unicode"/>
                          <a:cs typeface="Lucida Sans Unicode"/>
                        </a:rPr>
                        <a:t>¬</a:t>
                      </a:r>
                      <a:r>
                        <a:rPr sz="2000" i="1" spc="-100" dirty="0">
                          <a:latin typeface="Times New Roman"/>
                          <a:cs typeface="Times New Roman"/>
                        </a:rPr>
                        <a:t>P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016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i="1" spc="25" dirty="0">
                          <a:solidFill>
                            <a:srgbClr val="B3000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2000" i="1" spc="50" dirty="0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2000" spc="-254" dirty="0">
                          <a:latin typeface="Lucida Sans Unicode"/>
                          <a:cs typeface="Lucida Sans Unicode"/>
                        </a:rPr>
                        <a:t>∧</a:t>
                      </a:r>
                      <a:r>
                        <a:rPr sz="2000" spc="-10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i="1" spc="120" dirty="0">
                          <a:latin typeface="Times New Roman"/>
                          <a:cs typeface="Times New Roman"/>
                        </a:rPr>
                        <a:t>Q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381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i="1" spc="-5" dirty="0">
                          <a:solidFill>
                            <a:srgbClr val="004B0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</a:pPr>
                      <a:r>
                        <a:rPr sz="2000" i="1" spc="50" dirty="0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2000" spc="-254" dirty="0">
                          <a:latin typeface="Lucida Sans Unicode"/>
                          <a:cs typeface="Lucida Sans Unicode"/>
                        </a:rPr>
                        <a:t>∨</a:t>
                      </a:r>
                      <a:r>
                        <a:rPr sz="2000" spc="-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i="1" spc="120" dirty="0">
                          <a:latin typeface="Times New Roman"/>
                          <a:cs typeface="Times New Roman"/>
                        </a:rPr>
                        <a:t>Q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i="1" spc="-5" dirty="0">
                          <a:solidFill>
                            <a:srgbClr val="004B0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</a:pPr>
                      <a:r>
                        <a:rPr sz="2000" i="1" spc="5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i="1" spc="-3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25" dirty="0">
                          <a:latin typeface="Lucida Sans Unicode"/>
                          <a:cs typeface="Lucida Sans Unicode"/>
                        </a:rPr>
                        <a:t>⇒</a:t>
                      </a:r>
                      <a:r>
                        <a:rPr sz="2000" i="1" spc="125" dirty="0">
                          <a:latin typeface="Times New Roman"/>
                          <a:cs typeface="Times New Roman"/>
                        </a:rPr>
                        <a:t>Q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i="1" spc="25" dirty="0">
                          <a:solidFill>
                            <a:srgbClr val="B3000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4945" algn="ctr">
                        <a:lnSpc>
                          <a:spcPct val="100000"/>
                        </a:lnSpc>
                      </a:pPr>
                      <a:r>
                        <a:rPr sz="2000" i="1" spc="5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i="1" spc="-3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45" dirty="0">
                          <a:latin typeface="Lucida Sans Unicode"/>
                          <a:cs typeface="Lucida Sans Unicode"/>
                        </a:rPr>
                        <a:t>⇔</a:t>
                      </a:r>
                      <a:r>
                        <a:rPr sz="2000" i="1" spc="-145" dirty="0">
                          <a:latin typeface="Times New Roman"/>
                          <a:cs typeface="Times New Roman"/>
                        </a:rPr>
                        <a:t>Q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29">
                <a:tc>
                  <a:txBody>
                    <a:bodyPr/>
                    <a:lstStyle/>
                    <a:p>
                      <a:pPr marL="22225">
                        <a:lnSpc>
                          <a:spcPts val="2175"/>
                        </a:lnSpc>
                      </a:pPr>
                      <a:r>
                        <a:rPr sz="2000" i="1" spc="-5" dirty="0">
                          <a:solidFill>
                            <a:srgbClr val="004B0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2175"/>
                        </a:lnSpc>
                      </a:pPr>
                      <a:r>
                        <a:rPr sz="2000" i="1" spc="25" dirty="0">
                          <a:solidFill>
                            <a:srgbClr val="B3000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ts val="2175"/>
                        </a:lnSpc>
                      </a:pPr>
                      <a:r>
                        <a:rPr sz="2000" i="1" spc="25" dirty="0">
                          <a:solidFill>
                            <a:srgbClr val="B3000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ts val="2175"/>
                        </a:lnSpc>
                      </a:pPr>
                      <a:r>
                        <a:rPr sz="2000" i="1" spc="-5" dirty="0">
                          <a:solidFill>
                            <a:srgbClr val="004B0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175"/>
                        </a:lnSpc>
                      </a:pPr>
                      <a:r>
                        <a:rPr sz="2000" i="1" spc="25" dirty="0">
                          <a:solidFill>
                            <a:srgbClr val="B3000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2175"/>
                        </a:lnSpc>
                      </a:pPr>
                      <a:r>
                        <a:rPr sz="2000" i="1" spc="25" dirty="0">
                          <a:solidFill>
                            <a:srgbClr val="B3000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ts val="2175"/>
                        </a:lnSpc>
                      </a:pPr>
                      <a:r>
                        <a:rPr sz="2000" i="1" spc="-5" dirty="0">
                          <a:solidFill>
                            <a:srgbClr val="004B0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9">
                <a:tc>
                  <a:txBody>
                    <a:bodyPr/>
                    <a:lstStyle/>
                    <a:p>
                      <a:pPr marL="46355">
                        <a:lnSpc>
                          <a:spcPts val="2165"/>
                        </a:lnSpc>
                      </a:pPr>
                      <a:r>
                        <a:rPr sz="2000" i="1" spc="25" dirty="0">
                          <a:solidFill>
                            <a:srgbClr val="B3000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ts val="2165"/>
                        </a:lnSpc>
                      </a:pPr>
                      <a:r>
                        <a:rPr sz="2000" i="1" spc="-5" dirty="0">
                          <a:solidFill>
                            <a:srgbClr val="004B0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7495">
                        <a:lnSpc>
                          <a:spcPts val="2165"/>
                        </a:lnSpc>
                      </a:pPr>
                      <a:r>
                        <a:rPr sz="2000" i="1" spc="-5" dirty="0">
                          <a:solidFill>
                            <a:srgbClr val="004B0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ts val="2165"/>
                        </a:lnSpc>
                      </a:pPr>
                      <a:r>
                        <a:rPr sz="2000" i="1" spc="-5" dirty="0">
                          <a:solidFill>
                            <a:srgbClr val="004B0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2165"/>
                        </a:lnSpc>
                      </a:pPr>
                      <a:r>
                        <a:rPr sz="2000" i="1" spc="25" dirty="0">
                          <a:solidFill>
                            <a:srgbClr val="B3000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2165"/>
                        </a:lnSpc>
                      </a:pPr>
                      <a:r>
                        <a:rPr sz="2000" i="1" spc="-5" dirty="0">
                          <a:solidFill>
                            <a:srgbClr val="004B0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085" algn="ctr">
                        <a:lnSpc>
                          <a:spcPts val="2165"/>
                        </a:lnSpc>
                      </a:pPr>
                      <a:r>
                        <a:rPr sz="2000" i="1" spc="-5" dirty="0">
                          <a:solidFill>
                            <a:srgbClr val="004B0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203">
                <a:tc>
                  <a:txBody>
                    <a:bodyPr/>
                    <a:lstStyle/>
                    <a:p>
                      <a:pPr marL="46355">
                        <a:lnSpc>
                          <a:spcPts val="2175"/>
                        </a:lnSpc>
                      </a:pPr>
                      <a:r>
                        <a:rPr sz="2000" i="1" spc="25" dirty="0">
                          <a:solidFill>
                            <a:srgbClr val="B3000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2175"/>
                        </a:lnSpc>
                      </a:pPr>
                      <a:r>
                        <a:rPr sz="2000" i="1" spc="25" dirty="0">
                          <a:solidFill>
                            <a:srgbClr val="B3000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175"/>
                        </a:lnSpc>
                      </a:pPr>
                      <a:r>
                        <a:rPr sz="2000" i="1" spc="-5" dirty="0">
                          <a:solidFill>
                            <a:srgbClr val="004B00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7195">
                        <a:lnSpc>
                          <a:spcPts val="2175"/>
                        </a:lnSpc>
                      </a:pPr>
                      <a:r>
                        <a:rPr sz="2000" i="1" spc="25" dirty="0">
                          <a:solidFill>
                            <a:srgbClr val="B3000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175"/>
                        </a:lnSpc>
                      </a:pPr>
                      <a:r>
                        <a:rPr sz="2000" i="1" spc="25" dirty="0">
                          <a:solidFill>
                            <a:srgbClr val="B3000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2175"/>
                        </a:lnSpc>
                      </a:pPr>
                      <a:r>
                        <a:rPr sz="2000" i="1" spc="25" dirty="0">
                          <a:solidFill>
                            <a:srgbClr val="B3000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 algn="ctr">
                        <a:lnSpc>
                          <a:spcPts val="2175"/>
                        </a:lnSpc>
                      </a:pPr>
                      <a:r>
                        <a:rPr sz="2000" i="1" spc="25" dirty="0">
                          <a:solidFill>
                            <a:srgbClr val="B30000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5"/>
          <p:cNvSpPr/>
          <p:nvPr/>
        </p:nvSpPr>
        <p:spPr>
          <a:xfrm>
            <a:off x="1295400" y="1143000"/>
            <a:ext cx="7778495" cy="1621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99313"/>
            <a:ext cx="9052560" cy="321669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10"/>
              </a:lnSpc>
            </a:pPr>
            <a:r>
              <a:rPr spc="215" dirty="0"/>
              <a:t>Truth </a:t>
            </a:r>
            <a:r>
              <a:rPr spc="150" dirty="0"/>
              <a:t>tables </a:t>
            </a:r>
            <a:r>
              <a:rPr spc="120" dirty="0"/>
              <a:t>for </a:t>
            </a:r>
            <a:r>
              <a:rPr spc="135" dirty="0"/>
              <a:t> </a:t>
            </a:r>
            <a:r>
              <a:rPr spc="125" dirty="0"/>
              <a:t>inference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spc="20" dirty="0"/>
              <a:pPr marL="25397">
                <a:lnSpc>
                  <a:spcPts val="860"/>
                </a:lnSpc>
              </a:pPr>
              <a:t>28</a:t>
            </a:fld>
            <a:endParaRPr spc="2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381000" y="5791200"/>
            <a:ext cx="4419600" cy="1752600"/>
          </a:xfrm>
        </p:spPr>
        <p:txBody>
          <a:bodyPr>
            <a:normAutofit/>
          </a:bodyPr>
          <a:lstStyle/>
          <a:p>
            <a:pPr marL="168275" indent="-168275"/>
            <a:r>
              <a:rPr lang="en-US" dirty="0" err="1"/>
              <a:t>Wumpus</a:t>
            </a:r>
            <a:r>
              <a:rPr lang="en-US" dirty="0"/>
              <a:t> KB (what we know): </a:t>
            </a:r>
          </a:p>
          <a:p>
            <a:pPr marL="0" indent="0">
              <a:buNone/>
            </a:pPr>
            <a:r>
              <a:rPr lang="en-US" sz="1400" dirty="0"/>
              <a:t>R1: ¬P</a:t>
            </a:r>
            <a:r>
              <a:rPr lang="en-US" sz="1400" baseline="-25000" dirty="0"/>
              <a:t>1,1</a:t>
            </a:r>
            <a:r>
              <a:rPr lang="en-US" sz="1400" dirty="0"/>
              <a:t>    				no pit in [1,1]</a:t>
            </a:r>
            <a:endParaRPr lang="en-US" sz="1400" baseline="-25000" dirty="0"/>
          </a:p>
          <a:p>
            <a:pPr marL="0" indent="0">
              <a:buNone/>
            </a:pPr>
            <a:r>
              <a:rPr lang="en-US" sz="1400" dirty="0"/>
              <a:t>R2: </a:t>
            </a:r>
            <a:r>
              <a:rPr lang="mr-IN" sz="1400" dirty="0"/>
              <a:t>B</a:t>
            </a:r>
            <a:r>
              <a:rPr lang="mr-IN" sz="1400" baseline="-25000" dirty="0"/>
              <a:t>1,1 </a:t>
            </a:r>
            <a:r>
              <a:rPr lang="en-US" sz="1400" baseline="-25000" dirty="0"/>
              <a:t> </a:t>
            </a:r>
            <a:r>
              <a:rPr lang="en-US" sz="1400" dirty="0"/>
              <a:t>⇔ </a:t>
            </a:r>
            <a:r>
              <a:rPr lang="mr-IN" sz="1400" dirty="0"/>
              <a:t>(P</a:t>
            </a:r>
            <a:r>
              <a:rPr lang="en-US" sz="1400" baseline="-25000" dirty="0"/>
              <a:t>2,1</a:t>
            </a:r>
            <a:r>
              <a:rPr lang="mr-IN" sz="1400" dirty="0"/>
              <a:t> ∨ P</a:t>
            </a:r>
            <a:r>
              <a:rPr lang="en-US" sz="1400" baseline="-25000" dirty="0"/>
              <a:t>1,2</a:t>
            </a:r>
            <a:r>
              <a:rPr lang="mr-IN" sz="1400" dirty="0"/>
              <a:t>)</a:t>
            </a:r>
            <a:r>
              <a:rPr lang="en-US" sz="1400" dirty="0"/>
              <a:t>		B[1,1] only if pit in...</a:t>
            </a:r>
          </a:p>
          <a:p>
            <a:pPr marL="0" indent="0">
              <a:buNone/>
            </a:pPr>
            <a:r>
              <a:rPr lang="en-US" sz="1400" dirty="0"/>
              <a:t>R3: </a:t>
            </a:r>
            <a:r>
              <a:rPr lang="mr-IN" sz="1400" dirty="0"/>
              <a:t>B</a:t>
            </a:r>
            <a:r>
              <a:rPr lang="mr-IN" sz="1400" baseline="-25000" dirty="0"/>
              <a:t>2,1</a:t>
            </a:r>
            <a:r>
              <a:rPr lang="en-US" sz="1400" dirty="0"/>
              <a:t> ⇔ </a:t>
            </a:r>
            <a:r>
              <a:rPr lang="mr-IN" sz="1400" dirty="0"/>
              <a:t>(P</a:t>
            </a:r>
            <a:r>
              <a:rPr lang="mr-IN" sz="1400" baseline="-25000" dirty="0"/>
              <a:t>1,1</a:t>
            </a:r>
            <a:r>
              <a:rPr lang="mr-IN" sz="1400" dirty="0"/>
              <a:t> ∨ P</a:t>
            </a:r>
            <a:r>
              <a:rPr lang="mr-IN" sz="1400" baseline="-25000" dirty="0"/>
              <a:t>2,2</a:t>
            </a:r>
            <a:r>
              <a:rPr lang="mr-IN" sz="1400" dirty="0"/>
              <a:t> ∨ P</a:t>
            </a:r>
            <a:r>
              <a:rPr lang="mr-IN" sz="1400" baseline="-25000" dirty="0"/>
              <a:t>3,1</a:t>
            </a:r>
            <a:r>
              <a:rPr lang="mr-IN" sz="1400" dirty="0"/>
              <a:t>)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R4: ¬B</a:t>
            </a:r>
            <a:r>
              <a:rPr lang="en-US" sz="1400" baseline="-25000" dirty="0"/>
              <a:t>1,1</a:t>
            </a:r>
            <a:r>
              <a:rPr lang="en-US" sz="1400" dirty="0"/>
              <a:t>				no breeze in [1,1]</a:t>
            </a:r>
          </a:p>
          <a:p>
            <a:pPr marL="0" indent="0">
              <a:buNone/>
            </a:pPr>
            <a:r>
              <a:rPr lang="en-US" sz="1400" dirty="0"/>
              <a:t>R5: B</a:t>
            </a:r>
            <a:r>
              <a:rPr lang="en-US" sz="1400" baseline="-25000" dirty="0"/>
              <a:t>2,1</a:t>
            </a:r>
            <a:r>
              <a:rPr lang="en-US" sz="1400" dirty="0"/>
              <a:t>				breeze in [2,1]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362200"/>
            <a:ext cx="8001000" cy="3256097"/>
          </a:xfrm>
          <a:prstGeom prst="rect">
            <a:avLst/>
          </a:prstGeom>
        </p:spPr>
      </p:pic>
      <p:sp>
        <p:nvSpPr>
          <p:cNvPr id="20" name="Left Brace 19"/>
          <p:cNvSpPr/>
          <p:nvPr/>
        </p:nvSpPr>
        <p:spPr>
          <a:xfrm rot="5400000">
            <a:off x="3467100" y="-38100"/>
            <a:ext cx="762000" cy="4038600"/>
          </a:xfrm>
          <a:prstGeom prst="leftBrace">
            <a:avLst>
              <a:gd name="adj1" fmla="val 49128"/>
              <a:gd name="adj2" fmla="val 5044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>
            <a:off x="990600" y="2438400"/>
            <a:ext cx="762000" cy="3048000"/>
          </a:xfrm>
          <a:prstGeom prst="leftBrace">
            <a:avLst>
              <a:gd name="adj1" fmla="val 49128"/>
              <a:gd name="adj2" fmla="val 5044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95600" y="1219200"/>
            <a:ext cx="209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Proposition Symbols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2400" y="3581400"/>
            <a:ext cx="88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102" name="Content Placeholder 16"/>
          <p:cNvSpPr txBox="1">
            <a:spLocks/>
          </p:cNvSpPr>
          <p:nvPr/>
        </p:nvSpPr>
        <p:spPr>
          <a:xfrm>
            <a:off x="5105400" y="5867400"/>
            <a:ext cx="4419600" cy="1752600"/>
          </a:xfrm>
          <a:prstGeom prst="rect">
            <a:avLst/>
          </a:prstGeom>
        </p:spPr>
        <p:txBody>
          <a:bodyPr vert="horz" lIns="101870" tIns="50935" rIns="101870" bIns="50935" rtlCol="0">
            <a:normAutofit fontScale="70000" lnSpcReduction="20000"/>
          </a:bodyPr>
          <a:lstStyle>
            <a:lvl1pPr marL="382015" indent="-382015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803181" indent="-230161" algn="l" defTabSz="509352" rtl="0" eaLnBrk="1" latinLnBrk="0" hangingPunct="1">
              <a:spcBef>
                <a:spcPts val="8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273382" indent="-254676" algn="l" defTabSz="509352" rtl="0" eaLnBrk="1" latinLnBrk="0" hangingPunct="1">
              <a:spcBef>
                <a:spcPts val="599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782734" indent="-254676" algn="l" defTabSz="509352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292087" indent="-254676" algn="l" defTabSz="509352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801440" indent="-254676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793" indent="-254676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145" indent="-254676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498" indent="-254676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275" indent="-168275"/>
            <a:r>
              <a:rPr lang="en-US" dirty="0"/>
              <a:t>Model Checking for entailment:</a:t>
            </a:r>
          </a:p>
          <a:p>
            <a:pPr marL="168275" indent="-168275"/>
            <a:r>
              <a:rPr lang="en-US" dirty="0"/>
              <a:t>KB is true if all rules (</a:t>
            </a:r>
            <a:r>
              <a:rPr lang="en-US" dirty="0" err="1"/>
              <a:t>Rs</a:t>
            </a:r>
            <a:r>
              <a:rPr lang="en-US" dirty="0"/>
              <a:t>) are true</a:t>
            </a:r>
          </a:p>
          <a:p>
            <a:pPr marL="589441" lvl="1" indent="-168275">
              <a:spcBef>
                <a:spcPts val="200"/>
              </a:spcBef>
            </a:pPr>
            <a:r>
              <a:rPr lang="en-US" dirty="0"/>
              <a:t>True in just three models</a:t>
            </a:r>
          </a:p>
          <a:p>
            <a:pPr marL="589441" lvl="1" indent="-168275">
              <a:spcBef>
                <a:spcPts val="200"/>
              </a:spcBef>
            </a:pPr>
            <a:endParaRPr lang="en-US" dirty="0"/>
          </a:p>
          <a:p>
            <a:pPr marL="168275" indent="-168275"/>
            <a:r>
              <a:rPr lang="en-US" dirty="0"/>
              <a:t>Some </a:t>
            </a:r>
            <a:r>
              <a:rPr lang="el-GR" i="1" spc="209" dirty="0">
                <a:solidFill>
                  <a:srgbClr val="990099"/>
                </a:solidFill>
                <a:latin typeface="Times New Roman"/>
                <a:cs typeface="Times New Roman"/>
              </a:rPr>
              <a:t>α</a:t>
            </a:r>
            <a:r>
              <a:rPr lang="en-US" dirty="0"/>
              <a:t> is true if consistent across </a:t>
            </a:r>
            <a:r>
              <a:rPr lang="en-US" i="1" dirty="0"/>
              <a:t>all</a:t>
            </a:r>
            <a:r>
              <a:rPr lang="en-US" dirty="0"/>
              <a:t> true KB models</a:t>
            </a:r>
          </a:p>
          <a:p>
            <a:pPr marL="589441" lvl="1" indent="-168275">
              <a:spcBef>
                <a:spcPts val="200"/>
              </a:spcBef>
            </a:pPr>
            <a:r>
              <a:rPr lang="el-GR" i="1" spc="209" dirty="0">
                <a:solidFill>
                  <a:srgbClr val="990099"/>
                </a:solidFill>
                <a:latin typeface="Times New Roman"/>
                <a:cs typeface="Times New Roman"/>
              </a:rPr>
              <a:t>α</a:t>
            </a:r>
            <a:r>
              <a:rPr lang="en-US" i="1" spc="209" dirty="0">
                <a:solidFill>
                  <a:srgbClr val="990099"/>
                </a:solidFill>
                <a:latin typeface="Times New Roman"/>
                <a:cs typeface="Times New Roman"/>
              </a:rPr>
              <a:t>=</a:t>
            </a:r>
            <a:r>
              <a:rPr lang="en-US" dirty="0"/>
              <a:t>P</a:t>
            </a:r>
            <a:r>
              <a:rPr lang="en-US" baseline="-25000" dirty="0"/>
              <a:t>2,1</a:t>
            </a:r>
            <a:r>
              <a:rPr lang="en-US" dirty="0"/>
              <a:t> 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false in all three </a:t>
            </a:r>
            <a:r>
              <a:rPr lang="en-US" dirty="0">
                <a:sym typeface="Wingdings"/>
              </a:rPr>
              <a:t> deduce no pit [2,1]</a:t>
            </a:r>
          </a:p>
          <a:p>
            <a:pPr marL="589441" lvl="1" indent="-168275">
              <a:spcBef>
                <a:spcPts val="200"/>
              </a:spcBef>
            </a:pPr>
            <a:r>
              <a:rPr lang="el-GR" i="1" spc="209" dirty="0">
                <a:solidFill>
                  <a:srgbClr val="990099"/>
                </a:solidFill>
                <a:latin typeface="Times New Roman"/>
                <a:cs typeface="Times New Roman"/>
              </a:rPr>
              <a:t>α</a:t>
            </a:r>
            <a:r>
              <a:rPr lang="en-US" i="1" spc="209" dirty="0">
                <a:solidFill>
                  <a:srgbClr val="990099"/>
                </a:solidFill>
                <a:latin typeface="Times New Roman"/>
                <a:cs typeface="Times New Roman"/>
              </a:rPr>
              <a:t>=</a:t>
            </a:r>
            <a:r>
              <a:rPr lang="en-US" dirty="0">
                <a:sym typeface="Wingdings"/>
              </a:rPr>
              <a:t>P</a:t>
            </a:r>
            <a:r>
              <a:rPr lang="en-US" baseline="-25000" dirty="0">
                <a:sym typeface="Wingdings"/>
              </a:rPr>
              <a:t>2,2</a:t>
            </a:r>
            <a:r>
              <a:rPr lang="en-US" dirty="0">
                <a:sym typeface="Wingdings"/>
              </a:rPr>
              <a:t>   Inconclusive...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28102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796204">
              <a:lnSpc>
                <a:spcPts val="2430"/>
              </a:lnSpc>
            </a:pPr>
            <a:r>
              <a:rPr dirty="0"/>
              <a:t>Inference by enumeration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188568" y="191201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5425" y="1918868"/>
            <a:ext cx="0" cy="4318000"/>
          </a:xfrm>
          <a:custGeom>
            <a:avLst/>
            <a:gdLst/>
            <a:ahLst/>
            <a:cxnLst/>
            <a:rect l="l" t="t" r="r" b="b"/>
            <a:pathLst>
              <a:path h="4318000">
                <a:moveTo>
                  <a:pt x="0" y="0"/>
                </a:moveTo>
                <a:lnTo>
                  <a:pt x="0" y="4317491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1636" y="3663848"/>
            <a:ext cx="7316723" cy="3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55634" y="1918868"/>
            <a:ext cx="0" cy="4318000"/>
          </a:xfrm>
          <a:custGeom>
            <a:avLst/>
            <a:gdLst/>
            <a:ahLst/>
            <a:cxnLst/>
            <a:rect l="l" t="t" r="r" b="b"/>
            <a:pathLst>
              <a:path h="4318000">
                <a:moveTo>
                  <a:pt x="0" y="0"/>
                </a:moveTo>
                <a:lnTo>
                  <a:pt x="0" y="4317491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8568" y="6241694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30301" y="1387094"/>
            <a:ext cx="7218045" cy="5379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2000" dirty="0">
                <a:latin typeface="Arial"/>
                <a:cs typeface="Arial"/>
              </a:rPr>
              <a:t>Depth-first enumeration of all models is sound and  complete</a:t>
            </a:r>
          </a:p>
          <a:p>
            <a:pPr>
              <a:spcBef>
                <a:spcPts val="5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20954"/>
            <a:r>
              <a:rPr sz="1700" dirty="0">
                <a:solidFill>
                  <a:srgbClr val="00007E"/>
                </a:solidFill>
                <a:latin typeface="Georgia"/>
                <a:cs typeface="Georgia"/>
              </a:rPr>
              <a:t>function </a:t>
            </a:r>
            <a:r>
              <a:rPr sz="1700" dirty="0">
                <a:solidFill>
                  <a:srgbClr val="B30000"/>
                </a:solidFill>
                <a:latin typeface="Arial"/>
                <a:cs typeface="Arial"/>
              </a:rPr>
              <a:t>TT-Entails?</a:t>
            </a:r>
            <a:r>
              <a:rPr sz="1700" dirty="0">
                <a:latin typeface="Arial"/>
                <a:cs typeface="Arial"/>
              </a:rPr>
              <a:t>(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KB</a:t>
            </a:r>
            <a:r>
              <a:rPr sz="1700" dirty="0">
                <a:solidFill>
                  <a:srgbClr val="004B00"/>
                </a:solidFill>
                <a:latin typeface="Arial"/>
                <a:cs typeface="Arial"/>
              </a:rPr>
              <a:t>, 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α</a:t>
            </a:r>
            <a:r>
              <a:rPr sz="1700" dirty="0">
                <a:latin typeface="Arial"/>
                <a:cs typeface="Arial"/>
              </a:rPr>
              <a:t>) </a:t>
            </a:r>
            <a:r>
              <a:rPr sz="1700" dirty="0">
                <a:solidFill>
                  <a:srgbClr val="00007E"/>
                </a:solidFill>
                <a:latin typeface="Georgia"/>
                <a:cs typeface="Georgia"/>
              </a:rPr>
              <a:t>returns 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true </a:t>
            </a:r>
            <a:r>
              <a:rPr sz="1700" dirty="0">
                <a:latin typeface="Arial"/>
                <a:cs typeface="Arial"/>
              </a:rPr>
              <a:t>or 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false</a:t>
            </a:r>
            <a:endParaRPr sz="1700" dirty="0">
              <a:latin typeface="Arial"/>
              <a:cs typeface="Arial"/>
            </a:endParaRPr>
          </a:p>
          <a:p>
            <a:pPr marL="493973">
              <a:spcBef>
                <a:spcPts val="155"/>
              </a:spcBef>
            </a:pPr>
            <a:r>
              <a:rPr sz="1700" dirty="0">
                <a:solidFill>
                  <a:srgbClr val="00007E"/>
                </a:solidFill>
                <a:latin typeface="Georgia"/>
                <a:cs typeface="Georgia"/>
              </a:rPr>
              <a:t>inputs</a:t>
            </a:r>
            <a:r>
              <a:rPr sz="1700" dirty="0">
                <a:latin typeface="Arial"/>
                <a:cs typeface="Arial"/>
              </a:rPr>
              <a:t>: 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KB</a:t>
            </a:r>
            <a:r>
              <a:rPr sz="1700" dirty="0">
                <a:latin typeface="Arial"/>
                <a:cs typeface="Arial"/>
              </a:rPr>
              <a:t>, the knowledge base, a sentence in propositional   logic</a:t>
            </a:r>
          </a:p>
          <a:p>
            <a:pPr marL="1313662">
              <a:spcBef>
                <a:spcPts val="140"/>
              </a:spcBef>
            </a:pP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α</a:t>
            </a:r>
            <a:r>
              <a:rPr sz="1700" dirty="0">
                <a:latin typeface="Arial"/>
                <a:cs typeface="Arial"/>
              </a:rPr>
              <a:t>, the query, a sentence in propositional  logic</a:t>
            </a:r>
          </a:p>
          <a:p>
            <a:pPr marL="493973">
              <a:spcBef>
                <a:spcPts val="875"/>
              </a:spcBef>
            </a:pP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symbols </a:t>
            </a:r>
            <a:r>
              <a:rPr sz="1700" dirty="0">
                <a:latin typeface="Lucida Sans Unicode"/>
                <a:cs typeface="Lucida Sans Unicode"/>
              </a:rPr>
              <a:t>← </a:t>
            </a:r>
            <a:r>
              <a:rPr sz="1700" dirty="0">
                <a:latin typeface="Arial"/>
                <a:cs typeface="Arial"/>
              </a:rPr>
              <a:t>a list of the proposition symbols in 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KB </a:t>
            </a:r>
            <a:r>
              <a:rPr sz="1700" dirty="0">
                <a:latin typeface="Arial"/>
                <a:cs typeface="Arial"/>
              </a:rPr>
              <a:t>and </a:t>
            </a:r>
            <a:r>
              <a:rPr sz="1700" i="1" dirty="0">
                <a:latin typeface="Arial"/>
                <a:cs typeface="Arial"/>
              </a:rPr>
              <a:t>α</a:t>
            </a:r>
            <a:endParaRPr sz="1700" dirty="0">
              <a:latin typeface="Arial"/>
              <a:cs typeface="Arial"/>
            </a:endParaRPr>
          </a:p>
          <a:p>
            <a:pPr marL="493973">
              <a:spcBef>
                <a:spcPts val="155"/>
              </a:spcBef>
            </a:pPr>
            <a:r>
              <a:rPr sz="1700" dirty="0">
                <a:solidFill>
                  <a:srgbClr val="00007E"/>
                </a:solidFill>
                <a:latin typeface="Georgia"/>
                <a:cs typeface="Georgia"/>
              </a:rPr>
              <a:t>return </a:t>
            </a:r>
            <a:r>
              <a:rPr sz="1700" dirty="0">
                <a:latin typeface="Arial"/>
                <a:cs typeface="Arial"/>
              </a:rPr>
              <a:t>TT-Check-All(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KB</a:t>
            </a:r>
            <a:r>
              <a:rPr sz="1700" dirty="0">
                <a:latin typeface="Arial"/>
                <a:cs typeface="Arial"/>
              </a:rPr>
              <a:t>, </a:t>
            </a:r>
            <a:r>
              <a:rPr sz="1700" i="1" dirty="0">
                <a:latin typeface="Arial"/>
                <a:cs typeface="Arial"/>
              </a:rPr>
              <a:t>α</a:t>
            </a:r>
            <a:r>
              <a:rPr sz="1700" dirty="0">
                <a:latin typeface="Arial"/>
                <a:cs typeface="Arial"/>
              </a:rPr>
              <a:t>, 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symbols</a:t>
            </a:r>
            <a:r>
              <a:rPr sz="1700" dirty="0">
                <a:latin typeface="Arial"/>
                <a:cs typeface="Arial"/>
              </a:rPr>
              <a:t>, </a:t>
            </a:r>
            <a:r>
              <a:rPr sz="1700" dirty="0">
                <a:latin typeface="David"/>
                <a:cs typeface="David"/>
              </a:rPr>
              <a:t>[ ]</a:t>
            </a:r>
            <a:r>
              <a:rPr sz="1700" dirty="0">
                <a:latin typeface="Arial"/>
                <a:cs typeface="Arial"/>
              </a:rPr>
              <a:t>)</a:t>
            </a:r>
          </a:p>
          <a:p>
            <a:pPr>
              <a:spcBef>
                <a:spcPts val="4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20954"/>
            <a:r>
              <a:rPr sz="1700" dirty="0">
                <a:solidFill>
                  <a:srgbClr val="00007E"/>
                </a:solidFill>
                <a:latin typeface="Georgia"/>
                <a:cs typeface="Georgia"/>
              </a:rPr>
              <a:t>function </a:t>
            </a:r>
            <a:r>
              <a:rPr sz="1700" dirty="0">
                <a:solidFill>
                  <a:srgbClr val="B30000"/>
                </a:solidFill>
                <a:latin typeface="Arial"/>
                <a:cs typeface="Arial"/>
              </a:rPr>
              <a:t>TT-Check-All</a:t>
            </a:r>
            <a:r>
              <a:rPr sz="1700" dirty="0">
                <a:latin typeface="Arial"/>
                <a:cs typeface="Arial"/>
              </a:rPr>
              <a:t>(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KB</a:t>
            </a:r>
            <a:r>
              <a:rPr sz="1700" dirty="0">
                <a:solidFill>
                  <a:srgbClr val="004B00"/>
                </a:solidFill>
                <a:latin typeface="Arial"/>
                <a:cs typeface="Arial"/>
              </a:rPr>
              <a:t>, 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α</a:t>
            </a:r>
            <a:r>
              <a:rPr sz="1700" dirty="0">
                <a:solidFill>
                  <a:srgbClr val="004B00"/>
                </a:solidFill>
                <a:latin typeface="Arial"/>
                <a:cs typeface="Arial"/>
              </a:rPr>
              <a:t>, 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symbols</a:t>
            </a:r>
            <a:r>
              <a:rPr sz="1700" dirty="0">
                <a:solidFill>
                  <a:srgbClr val="004B00"/>
                </a:solidFill>
                <a:latin typeface="Arial"/>
                <a:cs typeface="Arial"/>
              </a:rPr>
              <a:t>, 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model</a:t>
            </a:r>
            <a:r>
              <a:rPr sz="1700" dirty="0">
                <a:latin typeface="Arial"/>
                <a:cs typeface="Arial"/>
              </a:rPr>
              <a:t>) </a:t>
            </a:r>
            <a:r>
              <a:rPr sz="1700" dirty="0">
                <a:solidFill>
                  <a:srgbClr val="00007E"/>
                </a:solidFill>
                <a:latin typeface="Georgia"/>
                <a:cs typeface="Georgia"/>
              </a:rPr>
              <a:t>returns 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true </a:t>
            </a:r>
            <a:r>
              <a:rPr sz="1700" dirty="0">
                <a:latin typeface="Arial"/>
                <a:cs typeface="Arial"/>
              </a:rPr>
              <a:t>or 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false</a:t>
            </a:r>
            <a:endParaRPr sz="1700" dirty="0">
              <a:latin typeface="Arial"/>
              <a:cs typeface="Arial"/>
            </a:endParaRPr>
          </a:p>
          <a:p>
            <a:pPr marL="493973">
              <a:spcBef>
                <a:spcPts val="140"/>
              </a:spcBef>
            </a:pPr>
            <a:r>
              <a:rPr sz="1700" dirty="0">
                <a:solidFill>
                  <a:srgbClr val="00007E"/>
                </a:solidFill>
                <a:latin typeface="Georgia"/>
                <a:cs typeface="Georgia"/>
              </a:rPr>
              <a:t>if </a:t>
            </a:r>
            <a:r>
              <a:rPr sz="1700" dirty="0">
                <a:latin typeface="Arial"/>
                <a:cs typeface="Arial"/>
              </a:rPr>
              <a:t>Empty?(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symbols</a:t>
            </a:r>
            <a:r>
              <a:rPr sz="1700" dirty="0">
                <a:latin typeface="Arial"/>
                <a:cs typeface="Arial"/>
              </a:rPr>
              <a:t>) </a:t>
            </a:r>
            <a:r>
              <a:rPr sz="1700" dirty="0">
                <a:solidFill>
                  <a:srgbClr val="00007E"/>
                </a:solidFill>
                <a:latin typeface="Georgia"/>
                <a:cs typeface="Georgia"/>
              </a:rPr>
              <a:t>then</a:t>
            </a:r>
            <a:endParaRPr sz="1700" dirty="0">
              <a:latin typeface="Georgia"/>
              <a:cs typeface="Georgia"/>
            </a:endParaRPr>
          </a:p>
          <a:p>
            <a:pPr marL="905404">
              <a:spcBef>
                <a:spcPts val="155"/>
              </a:spcBef>
            </a:pPr>
            <a:r>
              <a:rPr sz="1700" dirty="0">
                <a:solidFill>
                  <a:srgbClr val="00007E"/>
                </a:solidFill>
                <a:latin typeface="Georgia"/>
                <a:cs typeface="Georgia"/>
              </a:rPr>
              <a:t>if </a:t>
            </a:r>
            <a:r>
              <a:rPr sz="1700" dirty="0">
                <a:latin typeface="Arial"/>
                <a:cs typeface="Arial"/>
              </a:rPr>
              <a:t>PL-True?(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KB</a:t>
            </a:r>
            <a:r>
              <a:rPr sz="1700" dirty="0">
                <a:latin typeface="Arial"/>
                <a:cs typeface="Arial"/>
              </a:rPr>
              <a:t>, 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model</a:t>
            </a:r>
            <a:r>
              <a:rPr sz="1700" dirty="0">
                <a:latin typeface="Arial"/>
                <a:cs typeface="Arial"/>
              </a:rPr>
              <a:t>) </a:t>
            </a:r>
            <a:r>
              <a:rPr sz="1700" dirty="0">
                <a:solidFill>
                  <a:srgbClr val="00007E"/>
                </a:solidFill>
                <a:latin typeface="Georgia"/>
                <a:cs typeface="Georgia"/>
              </a:rPr>
              <a:t>then return </a:t>
            </a:r>
            <a:r>
              <a:rPr sz="1700" dirty="0">
                <a:latin typeface="Arial"/>
                <a:cs typeface="Arial"/>
              </a:rPr>
              <a:t>PL-True?(</a:t>
            </a:r>
            <a:r>
              <a:rPr sz="1700" i="1" dirty="0">
                <a:latin typeface="Arial"/>
                <a:cs typeface="Arial"/>
              </a:rPr>
              <a:t>α</a:t>
            </a:r>
            <a:r>
              <a:rPr sz="1700" dirty="0">
                <a:latin typeface="Arial"/>
                <a:cs typeface="Arial"/>
              </a:rPr>
              <a:t>, 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model</a:t>
            </a:r>
            <a:r>
              <a:rPr sz="1700" dirty="0">
                <a:latin typeface="Arial"/>
                <a:cs typeface="Arial"/>
              </a:rPr>
              <a:t>)</a:t>
            </a:r>
          </a:p>
          <a:p>
            <a:pPr marL="905404">
              <a:spcBef>
                <a:spcPts val="155"/>
              </a:spcBef>
            </a:pPr>
            <a:r>
              <a:rPr sz="1700" dirty="0">
                <a:solidFill>
                  <a:srgbClr val="00007E"/>
                </a:solidFill>
                <a:latin typeface="Georgia"/>
                <a:cs typeface="Georgia"/>
              </a:rPr>
              <a:t>else return 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true</a:t>
            </a:r>
            <a:endParaRPr sz="1700" dirty="0">
              <a:latin typeface="Arial"/>
              <a:cs typeface="Arial"/>
            </a:endParaRPr>
          </a:p>
          <a:p>
            <a:pPr marL="493973">
              <a:spcBef>
                <a:spcPts val="140"/>
              </a:spcBef>
            </a:pPr>
            <a:r>
              <a:rPr sz="1700" dirty="0">
                <a:solidFill>
                  <a:srgbClr val="00007E"/>
                </a:solidFill>
                <a:latin typeface="Georgia"/>
                <a:cs typeface="Georgia"/>
              </a:rPr>
              <a:t>else do</a:t>
            </a:r>
            <a:endParaRPr sz="1700" dirty="0">
              <a:latin typeface="Georgia"/>
              <a:cs typeface="Georgia"/>
            </a:endParaRPr>
          </a:p>
          <a:p>
            <a:pPr marL="905404">
              <a:spcBef>
                <a:spcPts val="155"/>
              </a:spcBef>
            </a:pPr>
            <a:r>
              <a:rPr sz="1700" i="1" dirty="0">
                <a:latin typeface="Arial"/>
                <a:cs typeface="Arial"/>
              </a:rPr>
              <a:t>P </a:t>
            </a:r>
            <a:r>
              <a:rPr sz="1700" dirty="0">
                <a:latin typeface="Lucida Sans Unicode"/>
                <a:cs typeface="Lucida Sans Unicode"/>
              </a:rPr>
              <a:t>← </a:t>
            </a:r>
            <a:r>
              <a:rPr sz="1700" dirty="0">
                <a:latin typeface="Arial"/>
                <a:cs typeface="Arial"/>
              </a:rPr>
              <a:t>First(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symbols</a:t>
            </a:r>
            <a:r>
              <a:rPr sz="1700" dirty="0">
                <a:latin typeface="Arial"/>
                <a:cs typeface="Arial"/>
              </a:rPr>
              <a:t>); 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rest </a:t>
            </a:r>
            <a:r>
              <a:rPr sz="1700" dirty="0">
                <a:latin typeface="Lucida Sans Unicode"/>
                <a:cs typeface="Lucida Sans Unicode"/>
              </a:rPr>
              <a:t>← </a:t>
            </a:r>
            <a:r>
              <a:rPr sz="1700" dirty="0">
                <a:latin typeface="Arial"/>
                <a:cs typeface="Arial"/>
              </a:rPr>
              <a:t>Rest(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symbols</a:t>
            </a:r>
            <a:r>
              <a:rPr sz="1700" dirty="0">
                <a:latin typeface="Arial"/>
                <a:cs typeface="Arial"/>
              </a:rPr>
              <a:t>)</a:t>
            </a:r>
          </a:p>
          <a:p>
            <a:pPr marL="905404">
              <a:spcBef>
                <a:spcPts val="155"/>
              </a:spcBef>
            </a:pPr>
            <a:r>
              <a:rPr sz="1700" dirty="0">
                <a:solidFill>
                  <a:srgbClr val="00007E"/>
                </a:solidFill>
                <a:latin typeface="Georgia"/>
                <a:cs typeface="Georgia"/>
              </a:rPr>
              <a:t>return </a:t>
            </a:r>
            <a:r>
              <a:rPr sz="1700" dirty="0">
                <a:latin typeface="Arial"/>
                <a:cs typeface="Arial"/>
              </a:rPr>
              <a:t>TT-Check-All(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KB</a:t>
            </a:r>
            <a:r>
              <a:rPr sz="1700" dirty="0">
                <a:latin typeface="Arial"/>
                <a:cs typeface="Arial"/>
              </a:rPr>
              <a:t>, </a:t>
            </a:r>
            <a:r>
              <a:rPr sz="1700" i="1" dirty="0">
                <a:latin typeface="Arial"/>
                <a:cs typeface="Arial"/>
              </a:rPr>
              <a:t>α</a:t>
            </a:r>
            <a:r>
              <a:rPr sz="1700" dirty="0">
                <a:latin typeface="Arial"/>
                <a:cs typeface="Arial"/>
              </a:rPr>
              <a:t>, 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rest</a:t>
            </a:r>
            <a:r>
              <a:rPr sz="1700" dirty="0">
                <a:latin typeface="Arial"/>
                <a:cs typeface="Arial"/>
              </a:rPr>
              <a:t>, Extend(</a:t>
            </a:r>
            <a:r>
              <a:rPr sz="1700" i="1" dirty="0">
                <a:latin typeface="Arial"/>
                <a:cs typeface="Arial"/>
              </a:rPr>
              <a:t>P , 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true</a:t>
            </a:r>
            <a:r>
              <a:rPr sz="1700" i="1" dirty="0">
                <a:latin typeface="Arial"/>
                <a:cs typeface="Arial"/>
              </a:rPr>
              <a:t>, 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model </a:t>
            </a:r>
            <a:r>
              <a:rPr sz="1700" dirty="0">
                <a:latin typeface="Arial"/>
                <a:cs typeface="Arial"/>
              </a:rPr>
              <a:t>)) </a:t>
            </a:r>
            <a:r>
              <a:rPr sz="1700" dirty="0">
                <a:solidFill>
                  <a:srgbClr val="00007E"/>
                </a:solidFill>
                <a:latin typeface="Georgia"/>
                <a:cs typeface="Georgia"/>
              </a:rPr>
              <a:t>and</a:t>
            </a:r>
            <a:endParaRPr sz="1700" dirty="0">
              <a:latin typeface="Georgia"/>
              <a:cs typeface="Georgia"/>
            </a:endParaRPr>
          </a:p>
          <a:p>
            <a:pPr marL="1796840">
              <a:spcBef>
                <a:spcPts val="140"/>
              </a:spcBef>
            </a:pPr>
            <a:r>
              <a:rPr sz="1700" dirty="0">
                <a:latin typeface="Arial"/>
                <a:cs typeface="Arial"/>
              </a:rPr>
              <a:t>TT-Check-All(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KB</a:t>
            </a:r>
            <a:r>
              <a:rPr sz="1700" dirty="0">
                <a:latin typeface="Arial"/>
                <a:cs typeface="Arial"/>
              </a:rPr>
              <a:t>, </a:t>
            </a:r>
            <a:r>
              <a:rPr sz="1700" i="1" dirty="0">
                <a:latin typeface="Arial"/>
                <a:cs typeface="Arial"/>
              </a:rPr>
              <a:t>α</a:t>
            </a:r>
            <a:r>
              <a:rPr sz="1700" dirty="0">
                <a:latin typeface="Arial"/>
                <a:cs typeface="Arial"/>
              </a:rPr>
              <a:t>, 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rest</a:t>
            </a:r>
            <a:r>
              <a:rPr sz="1700" dirty="0">
                <a:latin typeface="Arial"/>
                <a:cs typeface="Arial"/>
              </a:rPr>
              <a:t>, Extend(</a:t>
            </a:r>
            <a:r>
              <a:rPr sz="1700" i="1" dirty="0">
                <a:latin typeface="Arial"/>
                <a:cs typeface="Arial"/>
              </a:rPr>
              <a:t>P , 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false </a:t>
            </a:r>
            <a:r>
              <a:rPr sz="1700" i="1" dirty="0">
                <a:latin typeface="Arial"/>
                <a:cs typeface="Arial"/>
              </a:rPr>
              <a:t>, </a:t>
            </a:r>
            <a:r>
              <a:rPr sz="1700" i="1" dirty="0">
                <a:solidFill>
                  <a:srgbClr val="004B00"/>
                </a:solidFill>
                <a:latin typeface="Arial"/>
                <a:cs typeface="Arial"/>
              </a:rPr>
              <a:t>model </a:t>
            </a:r>
            <a:r>
              <a:rPr sz="1700" dirty="0">
                <a:latin typeface="Arial"/>
                <a:cs typeface="Arial"/>
              </a:rPr>
              <a:t>))</a:t>
            </a: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 marL="12699">
              <a:spcBef>
                <a:spcPts val="1330"/>
              </a:spcBef>
            </a:pPr>
            <a:r>
              <a:rPr sz="2000" i="1" dirty="0">
                <a:solidFill>
                  <a:srgbClr val="990099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990099"/>
                </a:solidFill>
                <a:latin typeface="Arial"/>
                <a:cs typeface="Arial"/>
              </a:rPr>
              <a:t>(2</a:t>
            </a:r>
            <a:r>
              <a:rPr sz="2100" i="1" baseline="29761" dirty="0">
                <a:solidFill>
                  <a:srgbClr val="990099"/>
                </a:solidFill>
                <a:latin typeface="Verdana"/>
                <a:cs typeface="Verdana"/>
              </a:rPr>
              <a:t>n</a:t>
            </a:r>
            <a:r>
              <a:rPr sz="2000" dirty="0">
                <a:solidFill>
                  <a:srgbClr val="990099"/>
                </a:solidFill>
                <a:latin typeface="Arial"/>
                <a:cs typeface="Arial"/>
              </a:rPr>
              <a:t>)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i="1" dirty="0">
                <a:solidFill>
                  <a:srgbClr val="990099"/>
                </a:solidFill>
                <a:latin typeface="Times New Roman"/>
                <a:cs typeface="Times New Roman"/>
              </a:rPr>
              <a:t>n </a:t>
            </a:r>
            <a:r>
              <a:rPr sz="2000" dirty="0">
                <a:latin typeface="Arial"/>
                <a:cs typeface="Arial"/>
              </a:rPr>
              <a:t>symbols; problem is </a:t>
            </a:r>
            <a:r>
              <a:rPr sz="2000" dirty="0">
                <a:solidFill>
                  <a:srgbClr val="7E0000"/>
                </a:solidFill>
                <a:latin typeface="Arial"/>
                <a:cs typeface="Arial"/>
              </a:rPr>
              <a:t>co-NP-complete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dirty="0"/>
              <a:pPr marL="25397">
                <a:lnSpc>
                  <a:spcPts val="860"/>
                </a:lnSpc>
              </a:pPr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7955280" cy="328102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76007">
              <a:lnSpc>
                <a:spcPts val="2430"/>
              </a:lnSpc>
            </a:pPr>
            <a:r>
              <a:rPr lang="en-US" dirty="0"/>
              <a:t>Knowledge-based Agents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2920" y="1447800"/>
            <a:ext cx="9326880" cy="5867400"/>
          </a:xfrm>
        </p:spPr>
        <p:txBody>
          <a:bodyPr>
            <a:normAutofit/>
          </a:bodyPr>
          <a:lstStyle/>
          <a:p>
            <a:r>
              <a:rPr lang="en-US" dirty="0"/>
              <a:t>Previously:  Solved problems by </a:t>
            </a:r>
            <a:r>
              <a:rPr lang="en-US" i="1" dirty="0"/>
              <a:t>search</a:t>
            </a:r>
            <a:endParaRPr lang="en-US" dirty="0"/>
          </a:p>
          <a:p>
            <a:pPr lvl="1"/>
            <a:r>
              <a:rPr lang="en-US" dirty="0"/>
              <a:t>Basically brute force.  Clever...but is it “intelligent”?</a:t>
            </a:r>
          </a:p>
          <a:p>
            <a:pPr lvl="1"/>
            <a:r>
              <a:rPr lang="en-US" dirty="0"/>
              <a:t>“Knowledge” about how world works hidden...embodied in successor fn.</a:t>
            </a:r>
          </a:p>
          <a:p>
            <a:endParaRPr lang="en-US" dirty="0"/>
          </a:p>
          <a:p>
            <a:r>
              <a:rPr lang="en-US" dirty="0"/>
              <a:t>Knowledge-based agents:</a:t>
            </a:r>
          </a:p>
          <a:p>
            <a:pPr lvl="1"/>
            <a:r>
              <a:rPr lang="en-US" dirty="0"/>
              <a:t>Have internal representations of the world...and reason about them. </a:t>
            </a:r>
          </a:p>
          <a:p>
            <a:pPr lvl="1"/>
            <a:r>
              <a:rPr lang="en-US" dirty="0"/>
              <a:t>Based on formal symbolic logics:  propositional, first-order predicate, etc.</a:t>
            </a:r>
          </a:p>
          <a:p>
            <a:pPr lvl="1"/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Can combine and recombine base knowledge for </a:t>
            </a:r>
            <a:r>
              <a:rPr lang="en-US" i="1" dirty="0"/>
              <a:t>many</a:t>
            </a:r>
            <a:r>
              <a:rPr lang="en-US" dirty="0"/>
              <a:t> purposes</a:t>
            </a:r>
          </a:p>
          <a:p>
            <a:pPr lvl="1"/>
            <a:r>
              <a:rPr lang="en-US" dirty="0"/>
              <a:t>Can accept new tasks anytime, explicitly states as </a:t>
            </a:r>
            <a:r>
              <a:rPr lang="en-US" i="1" dirty="0"/>
              <a:t>goals</a:t>
            </a:r>
          </a:p>
          <a:p>
            <a:pPr lvl="2"/>
            <a:r>
              <a:rPr lang="en-US" i="1" dirty="0"/>
              <a:t>Q: Could Boggle do any task except...well...boggle search boards?</a:t>
            </a:r>
            <a:endParaRPr lang="en-US" dirty="0"/>
          </a:p>
          <a:p>
            <a:pPr lvl="1"/>
            <a:r>
              <a:rPr lang="en-US" dirty="0"/>
              <a:t>Can achieve competence quickly</a:t>
            </a:r>
          </a:p>
          <a:p>
            <a:pPr lvl="2"/>
            <a:r>
              <a:rPr lang="en-US" dirty="0"/>
              <a:t>Being told new facts about the world</a:t>
            </a:r>
          </a:p>
          <a:p>
            <a:pPr lvl="2"/>
            <a:r>
              <a:rPr lang="en-US" dirty="0"/>
              <a:t>Learning new knowledge by deduction + percepts</a:t>
            </a:r>
          </a:p>
          <a:p>
            <a:pPr lvl="1"/>
            <a:r>
              <a:rPr lang="en-US" dirty="0"/>
              <a:t>Can adapt to changes in environment by updating knowledge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7208520" y="7346578"/>
            <a:ext cx="2346960" cy="1283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>
              <a:lnSpc>
                <a:spcPts val="860"/>
              </a:lnSpc>
            </a:pPr>
            <a:fld id="{81D60167-4931-47E6-BA6A-407CBD079E47}" type="slidenum">
              <a:rPr dirty="0">
                <a:solidFill>
                  <a:prstClr val="black">
                    <a:tint val="75000"/>
                  </a:prstClr>
                </a:solidFill>
                <a:latin typeface="Calibri"/>
              </a:rPr>
              <a:pPr marL="25394">
                <a:lnSpc>
                  <a:spcPts val="860"/>
                </a:lnSpc>
              </a:pPr>
              <a:t>3</a:t>
            </a:fld>
            <a:endParaRPr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1668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99313"/>
            <a:ext cx="9052560" cy="321669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10"/>
              </a:lnSpc>
            </a:pPr>
            <a:r>
              <a:rPr lang="en-US" dirty="0"/>
              <a:t>Propositional Theorem Proving</a:t>
            </a:r>
            <a:endParaRPr dirty="0"/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>
          <a:xfrm>
            <a:off x="381000" y="1219200"/>
            <a:ext cx="9052560" cy="6019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 far:  The only algorithm for proving entailment is model-checking</a:t>
            </a:r>
          </a:p>
          <a:p>
            <a:pPr lvl="1"/>
            <a:r>
              <a:rPr lang="en-US" dirty="0"/>
              <a:t>Have set of logical sentences KB, want to know if </a:t>
            </a:r>
            <a:r>
              <a:rPr lang="el-GR" dirty="0"/>
              <a:t>α</a:t>
            </a:r>
            <a:r>
              <a:rPr lang="en-US" dirty="0"/>
              <a:t>= P</a:t>
            </a:r>
            <a:r>
              <a:rPr lang="en-US" baseline="-25000" dirty="0"/>
              <a:t>1,2</a:t>
            </a:r>
            <a:r>
              <a:rPr lang="en-US" dirty="0"/>
              <a:t> is entailed</a:t>
            </a:r>
          </a:p>
          <a:p>
            <a:pPr lvl="1"/>
            <a:r>
              <a:rPr lang="en-US" dirty="0"/>
              <a:t>  </a:t>
            </a:r>
            <a:r>
              <a:rPr lang="en-US" dirty="0">
                <a:sym typeface="Wingdings"/>
              </a:rPr>
              <a:t> generated 2</a:t>
            </a:r>
            <a:r>
              <a:rPr lang="en-US" baseline="30000" dirty="0">
                <a:sym typeface="Wingdings"/>
              </a:rPr>
              <a:t>Pi </a:t>
            </a:r>
            <a:r>
              <a:rPr lang="en-US" dirty="0">
                <a:sym typeface="Wingdings"/>
              </a:rPr>
              <a:t>models, check M(KB) </a:t>
            </a:r>
            <a:r>
              <a:rPr lang="en-US" dirty="0">
                <a:latin typeface="Lucida Sans Unicode"/>
                <a:cs typeface="Lucida Sans Unicode"/>
              </a:rPr>
              <a:t>⊆ M(</a:t>
            </a:r>
            <a:r>
              <a:rPr lang="el-GR" dirty="0"/>
              <a:t>α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Gets expensive fast as the number logical facts (P</a:t>
            </a:r>
            <a:r>
              <a:rPr lang="en-US" baseline="-25000" dirty="0"/>
              <a:t>i</a:t>
            </a:r>
            <a:r>
              <a:rPr lang="en-US" dirty="0"/>
              <a:t>) grows!</a:t>
            </a:r>
          </a:p>
          <a:p>
            <a:pPr lvl="1"/>
            <a:endParaRPr lang="en-US" dirty="0"/>
          </a:p>
          <a:p>
            <a:r>
              <a:rPr lang="en-US" b="1" dirty="0"/>
              <a:t>Propositional Theorem Proving</a:t>
            </a:r>
          </a:p>
          <a:p>
            <a:pPr lvl="1"/>
            <a:r>
              <a:rPr lang="en-US" dirty="0"/>
              <a:t>Construct a proof of a sentence without consulting models</a:t>
            </a:r>
          </a:p>
          <a:p>
            <a:pPr lvl="1"/>
            <a:r>
              <a:rPr lang="en-US" i="1" dirty="0"/>
              <a:t>Search</a:t>
            </a:r>
            <a:r>
              <a:rPr lang="en-US" dirty="0"/>
              <a:t> through a space of possible symbols transformations to connect KB with </a:t>
            </a:r>
            <a:r>
              <a:rPr lang="el-GR" dirty="0"/>
              <a:t>α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 </a:t>
            </a:r>
          </a:p>
          <a:p>
            <a:r>
              <a:rPr lang="en-US" dirty="0"/>
              <a:t>Need three key concepts first:</a:t>
            </a:r>
          </a:p>
          <a:p>
            <a:pPr lvl="1"/>
            <a:r>
              <a:rPr lang="en-US" dirty="0"/>
              <a:t>Validity.   A sentence is </a:t>
            </a:r>
            <a:r>
              <a:rPr lang="en-US" dirty="0">
                <a:solidFill>
                  <a:srgbClr val="0000FF"/>
                </a:solidFill>
              </a:rPr>
              <a:t>valid</a:t>
            </a:r>
            <a:r>
              <a:rPr lang="en-US" dirty="0"/>
              <a:t> only if true in </a:t>
            </a:r>
            <a:r>
              <a:rPr lang="en-US" i="1" dirty="0"/>
              <a:t>all</a:t>
            </a:r>
            <a:r>
              <a:rPr lang="en-US" dirty="0"/>
              <a:t> models (tautology).</a:t>
            </a:r>
          </a:p>
          <a:p>
            <a:pPr lvl="2"/>
            <a:r>
              <a:rPr lang="en-US" dirty="0"/>
              <a:t>Ex.  </a:t>
            </a:r>
            <a:r>
              <a:rPr lang="en-US" dirty="0">
                <a:latin typeface="Times New Roman"/>
                <a:cs typeface="Times New Roman"/>
              </a:rPr>
              <a:t>True,   A</a:t>
            </a:r>
            <a:r>
              <a:rPr lang="mr-IN" dirty="0">
                <a:latin typeface="Times New Roman"/>
                <a:cs typeface="Times New Roman"/>
              </a:rPr>
              <a:t> </a:t>
            </a:r>
            <a:r>
              <a:rPr lang="mr-IN" dirty="0">
                <a:latin typeface="Lucida Sans Unicode"/>
                <a:cs typeface="Lucida Sans Unicode"/>
              </a:rPr>
              <a:t>∨¬</a:t>
            </a:r>
            <a:r>
              <a:rPr lang="mr-IN" dirty="0">
                <a:latin typeface="Times New Roman"/>
                <a:cs typeface="Times New Roman"/>
              </a:rPr>
              <a:t>A</a:t>
            </a:r>
            <a:r>
              <a:rPr lang="mr-IN" dirty="0"/>
              <a:t>,	</a:t>
            </a:r>
            <a:r>
              <a:rPr lang="mr-IN" dirty="0">
                <a:latin typeface="Times New Roman"/>
                <a:cs typeface="Times New Roman"/>
              </a:rPr>
              <a:t>A</a:t>
            </a:r>
            <a:r>
              <a:rPr lang="mr-IN" dirty="0">
                <a:latin typeface="Lucida Sans Unicode"/>
                <a:cs typeface="Lucida Sans Unicode"/>
              </a:rPr>
              <a:t>⇒</a:t>
            </a:r>
            <a:r>
              <a:rPr lang="mr-IN" dirty="0">
                <a:latin typeface="Times New Roman"/>
                <a:cs typeface="Times New Roman"/>
              </a:rPr>
              <a:t>A</a:t>
            </a:r>
            <a:r>
              <a:rPr lang="mr-IN" dirty="0"/>
              <a:t>,</a:t>
            </a:r>
            <a:r>
              <a:rPr lang="en-US" dirty="0"/>
              <a:t>   </a:t>
            </a:r>
            <a:r>
              <a:rPr lang="mr-IN" dirty="0"/>
              <a:t>(</a:t>
            </a:r>
            <a:r>
              <a:rPr lang="mr-IN" dirty="0">
                <a:latin typeface="Times New Roman"/>
                <a:cs typeface="Times New Roman"/>
              </a:rPr>
              <a:t>A </a:t>
            </a:r>
            <a:r>
              <a:rPr lang="mr-IN" dirty="0">
                <a:latin typeface="Lucida Sans Unicode"/>
                <a:cs typeface="Lucida Sans Unicode"/>
              </a:rPr>
              <a:t>∧ </a:t>
            </a:r>
            <a:r>
              <a:rPr lang="mr-IN" dirty="0"/>
              <a:t>(</a:t>
            </a:r>
            <a:r>
              <a:rPr lang="mr-IN" dirty="0">
                <a:latin typeface="Times New Roman"/>
                <a:cs typeface="Times New Roman"/>
              </a:rPr>
              <a:t>A</a:t>
            </a:r>
            <a:r>
              <a:rPr lang="mr-IN" dirty="0">
                <a:latin typeface="Lucida Sans Unicode"/>
                <a:cs typeface="Lucida Sans Unicode"/>
              </a:rPr>
              <a:t>⇒</a:t>
            </a:r>
            <a:r>
              <a:rPr lang="mr-IN" dirty="0">
                <a:latin typeface="Times New Roman"/>
                <a:cs typeface="Times New Roman"/>
              </a:rPr>
              <a:t>B</a:t>
            </a:r>
            <a:r>
              <a:rPr lang="mr-IN" dirty="0"/>
              <a:t>))</a:t>
            </a:r>
            <a:r>
              <a:rPr lang="mr-IN" dirty="0">
                <a:latin typeface="Lucida Sans Unicode"/>
                <a:cs typeface="Lucida Sans Unicode"/>
              </a:rPr>
              <a:t>⇒</a:t>
            </a:r>
            <a:r>
              <a:rPr lang="mr-IN" dirty="0">
                <a:latin typeface="Times New Roman"/>
                <a:cs typeface="Times New Roman"/>
              </a:rPr>
              <a:t>B</a:t>
            </a:r>
            <a:r>
              <a:rPr lang="en-US" dirty="0"/>
              <a:t>  </a:t>
            </a:r>
          </a:p>
          <a:p>
            <a:pPr lvl="2"/>
            <a:r>
              <a:rPr lang="en-US" dirty="0"/>
              <a:t>Gives us deduction theorem:  </a:t>
            </a:r>
            <a:r>
              <a:rPr lang="en-US" dirty="0">
                <a:solidFill>
                  <a:srgbClr val="0000FF"/>
                </a:solidFill>
              </a:rPr>
              <a:t>A |= B if and only if  A</a:t>
            </a:r>
            <a:r>
              <a:rPr lang="en-US" dirty="0">
                <a:solidFill>
                  <a:srgbClr val="0000FF"/>
                </a:solidFill>
                <a:latin typeface="Lucida Sans Unicode"/>
                <a:cs typeface="Lucida Sans Unicode"/>
              </a:rPr>
              <a:t>⇒</a:t>
            </a:r>
            <a:r>
              <a:rPr lang="en-US" dirty="0">
                <a:solidFill>
                  <a:srgbClr val="0000FF"/>
                </a:solidFill>
              </a:rPr>
              <a:t>B is valid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Can decide if A |= B  by checking the A</a:t>
            </a:r>
            <a:r>
              <a:rPr lang="en-US" dirty="0">
                <a:solidFill>
                  <a:srgbClr val="000000"/>
                </a:solidFill>
                <a:latin typeface="Lucida Sans Unicode"/>
                <a:cs typeface="Lucida Sans Unicode"/>
              </a:rPr>
              <a:t>⇒B true in all models!</a:t>
            </a:r>
          </a:p>
          <a:p>
            <a:pPr lvl="2"/>
            <a:endParaRPr lang="en-US" dirty="0">
              <a:solidFill>
                <a:srgbClr val="000000"/>
              </a:solidFill>
              <a:latin typeface="Lucida Sans Unicode"/>
              <a:cs typeface="Lucida Sans Unicode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Lucida Sans Unicode"/>
                <a:cs typeface="Lucida Sans Unicode"/>
              </a:rPr>
              <a:t>Satisfiability.  A sentence </a:t>
            </a:r>
            <a:r>
              <a:rPr lang="en-US" dirty="0">
                <a:solidFill>
                  <a:srgbClr val="0000FF"/>
                </a:solidFill>
                <a:latin typeface="Lucida Sans Unicode"/>
                <a:cs typeface="Lucida Sans Unicode"/>
              </a:rPr>
              <a:t>satisfiable</a:t>
            </a:r>
            <a:r>
              <a:rPr lang="en-US" dirty="0">
                <a:solidFill>
                  <a:srgbClr val="000000"/>
                </a:solidFill>
                <a:latin typeface="Lucida Sans Unicode"/>
                <a:cs typeface="Lucida Sans Unicode"/>
              </a:rPr>
              <a:t> if it’s true in some model.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Lucida Sans Unicode"/>
                <a:cs typeface="Lucida Sans Unicode"/>
              </a:rPr>
              <a:t>Earlier KB (R</a:t>
            </a:r>
            <a:r>
              <a:rPr lang="en-US" baseline="-25000" dirty="0">
                <a:solidFill>
                  <a:srgbClr val="000000"/>
                </a:solidFill>
                <a:latin typeface="Lucida Sans Unicode"/>
                <a:cs typeface="Lucida Sans Unicode"/>
              </a:rPr>
              <a:t>1</a:t>
            </a:r>
            <a:r>
              <a:rPr lang="en-US" dirty="0">
                <a:solidFill>
                  <a:srgbClr val="000000"/>
                </a:solidFill>
                <a:latin typeface="Lucida Sans Unicode"/>
                <a:cs typeface="Lucida Sans Unicode"/>
              </a:rPr>
              <a:t> through R</a:t>
            </a:r>
            <a:r>
              <a:rPr lang="en-US" baseline="-25000" dirty="0">
                <a:solidFill>
                  <a:srgbClr val="000000"/>
                </a:solidFill>
                <a:latin typeface="Lucida Sans Unicode"/>
                <a:cs typeface="Lucida Sans Unicode"/>
              </a:rPr>
              <a:t>5</a:t>
            </a:r>
            <a:r>
              <a:rPr lang="en-US" dirty="0">
                <a:solidFill>
                  <a:srgbClr val="000000"/>
                </a:solidFill>
                <a:latin typeface="Lucida Sans Unicode"/>
                <a:cs typeface="Lucida Sans Unicode"/>
              </a:rPr>
              <a:t>) was satisfiable because true in 3 models.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dirty="0"/>
              <a:pPr marL="25397">
                <a:lnSpc>
                  <a:spcPts val="860"/>
                </a:lnSpc>
              </a:pPr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7989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99313"/>
            <a:ext cx="9052560" cy="321669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10"/>
              </a:lnSpc>
            </a:pPr>
            <a:r>
              <a:rPr lang="en-US" dirty="0"/>
              <a:t>Propositional Theorem Proving</a:t>
            </a:r>
            <a:endParaRPr dirty="0"/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>
          <a:xfrm>
            <a:off x="381000" y="1219200"/>
            <a:ext cx="9052560" cy="1828800"/>
          </a:xfrm>
        </p:spPr>
        <p:txBody>
          <a:bodyPr>
            <a:normAutofit/>
          </a:bodyPr>
          <a:lstStyle/>
          <a:p>
            <a:r>
              <a:rPr lang="en-US" dirty="0"/>
              <a:t>Last concept:  Logical equivalence</a:t>
            </a:r>
          </a:p>
          <a:p>
            <a:pPr lvl="1"/>
            <a:r>
              <a:rPr lang="en-US" dirty="0"/>
              <a:t>To logical sentences A and B are </a:t>
            </a:r>
            <a:r>
              <a:rPr lang="en-US" i="1" dirty="0"/>
              <a:t>equivalent</a:t>
            </a:r>
            <a:r>
              <a:rPr lang="en-US" dirty="0"/>
              <a:t> if M(A)=M(b). </a:t>
            </a:r>
          </a:p>
          <a:p>
            <a:pPr lvl="1"/>
            <a:r>
              <a:rPr lang="en-US" dirty="0"/>
              <a:t>Meaning:  </a:t>
            </a:r>
            <a:r>
              <a:rPr lang="en-US" dirty="0">
                <a:solidFill>
                  <a:srgbClr val="0000FF"/>
                </a:solidFill>
              </a:rPr>
              <a:t>A </a:t>
            </a:r>
            <a:r>
              <a:rPr lang="en-US" i="1" dirty="0">
                <a:solidFill>
                  <a:srgbClr val="0000FF"/>
                </a:solidFill>
              </a:rPr>
              <a:t>equivalent</a:t>
            </a:r>
            <a:r>
              <a:rPr lang="en-US" dirty="0">
                <a:solidFill>
                  <a:srgbClr val="0000FF"/>
                </a:solidFill>
              </a:rPr>
              <a:t> to B iff each entails the other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 A </a:t>
            </a:r>
            <a:r>
              <a:rPr lang="mr-IN" spc="-275" dirty="0">
                <a:latin typeface="Lucida Sans Unicode"/>
                <a:cs typeface="Lucida Sans Unicode"/>
              </a:rPr>
              <a:t>|</a:t>
            </a:r>
            <a:r>
              <a:rPr lang="mr-IN" spc="-275" dirty="0"/>
              <a:t>=</a:t>
            </a:r>
            <a:r>
              <a:rPr lang="en-US" spc="-275" dirty="0">
                <a:solidFill>
                  <a:srgbClr val="990099"/>
                </a:solidFill>
              </a:rPr>
              <a:t> </a:t>
            </a:r>
            <a:r>
              <a:rPr lang="en-US" dirty="0"/>
              <a:t>B and B </a:t>
            </a:r>
            <a:r>
              <a:rPr lang="mr-IN" spc="-275" dirty="0">
                <a:latin typeface="Lucida Sans Unicode"/>
                <a:cs typeface="Lucida Sans Unicode"/>
              </a:rPr>
              <a:t>|</a:t>
            </a:r>
            <a:r>
              <a:rPr lang="mr-IN" spc="-275" dirty="0"/>
              <a:t>=</a:t>
            </a:r>
            <a:r>
              <a:rPr lang="en-US" dirty="0"/>
              <a:t> A</a:t>
            </a:r>
          </a:p>
          <a:p>
            <a:pPr lvl="1"/>
            <a:r>
              <a:rPr lang="en-US" dirty="0"/>
              <a:t>There are many equivalences established by standard rules of logic:</a:t>
            </a:r>
          </a:p>
          <a:p>
            <a:endParaRPr lang="en-US" dirty="0"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dirty="0"/>
              <a:pPr marL="25397">
                <a:lnSpc>
                  <a:spcPts val="860"/>
                </a:lnSpc>
              </a:pPr>
              <a:t>31</a:t>
            </a:fld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48000"/>
            <a:ext cx="794177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12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99313"/>
            <a:ext cx="9052560" cy="321669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10"/>
              </a:lnSpc>
            </a:pPr>
            <a:r>
              <a:rPr lang="en-US" dirty="0"/>
              <a:t>Propositional Theorem Proving</a:t>
            </a:r>
            <a:endParaRPr dirty="0"/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>
          <a:xfrm>
            <a:off x="533400" y="1295400"/>
            <a:ext cx="9052560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Validity and satisfiability are connected.  Useful:</a:t>
            </a:r>
          </a:p>
          <a:p>
            <a:pPr lvl="1"/>
            <a:r>
              <a:rPr lang="en-US" dirty="0"/>
              <a:t>A is valid iff ¬A is unsatisfiable;    A is satisfiable iff ¬A is not valid.</a:t>
            </a:r>
          </a:p>
          <a:p>
            <a:pPr lvl="1"/>
            <a:r>
              <a:rPr lang="en-US" dirty="0"/>
              <a:t>Thus:  </a:t>
            </a:r>
            <a:r>
              <a:rPr lang="en-US" i="1" dirty="0">
                <a:solidFill>
                  <a:srgbClr val="990099"/>
                </a:solidFill>
                <a:latin typeface="Times New Roman"/>
                <a:cs typeface="Times New Roman"/>
              </a:rPr>
              <a:t>KB </a:t>
            </a:r>
            <a:r>
              <a:rPr lang="en-US" dirty="0">
                <a:solidFill>
                  <a:srgbClr val="990099"/>
                </a:solidFill>
                <a:latin typeface="Lucida Sans Unicode"/>
                <a:cs typeface="Lucida Sans Unicode"/>
              </a:rPr>
              <a:t>|</a:t>
            </a:r>
            <a:r>
              <a:rPr lang="en-US" dirty="0">
                <a:solidFill>
                  <a:srgbClr val="990099"/>
                </a:solidFill>
              </a:rPr>
              <a:t>= </a:t>
            </a:r>
            <a:r>
              <a:rPr lang="en-US" i="1" dirty="0">
                <a:solidFill>
                  <a:srgbClr val="990099"/>
                </a:solidFill>
                <a:latin typeface="Times New Roman"/>
                <a:cs typeface="Times New Roman"/>
              </a:rPr>
              <a:t>α </a:t>
            </a:r>
            <a:r>
              <a:rPr lang="en-US" dirty="0"/>
              <a:t>if and only if </a:t>
            </a:r>
            <a:r>
              <a:rPr lang="en-US" dirty="0">
                <a:solidFill>
                  <a:srgbClr val="990099"/>
                </a:solidFill>
              </a:rPr>
              <a:t>(</a:t>
            </a:r>
            <a:r>
              <a:rPr lang="en-US" i="1" dirty="0">
                <a:solidFill>
                  <a:srgbClr val="990099"/>
                </a:solidFill>
                <a:latin typeface="Times New Roman"/>
                <a:cs typeface="Times New Roman"/>
              </a:rPr>
              <a:t>KB </a:t>
            </a:r>
            <a:r>
              <a:rPr lang="en-US" dirty="0">
                <a:solidFill>
                  <a:srgbClr val="990099"/>
                </a:solidFill>
                <a:latin typeface="Lucida Sans Unicode"/>
                <a:cs typeface="Lucida Sans Unicode"/>
              </a:rPr>
              <a:t>∧ ¬</a:t>
            </a:r>
            <a:r>
              <a:rPr lang="en-US" i="1" dirty="0">
                <a:solidFill>
                  <a:srgbClr val="990099"/>
                </a:solidFill>
                <a:latin typeface="Times New Roman"/>
                <a:cs typeface="Times New Roman"/>
              </a:rPr>
              <a:t>α</a:t>
            </a:r>
            <a:r>
              <a:rPr lang="en-US" dirty="0">
                <a:solidFill>
                  <a:srgbClr val="990099"/>
                </a:solidFill>
              </a:rPr>
              <a:t>) </a:t>
            </a:r>
            <a:r>
              <a:rPr lang="en-US" dirty="0"/>
              <a:t>is unsatisfiable</a:t>
            </a:r>
          </a:p>
          <a:p>
            <a:pPr lvl="1"/>
            <a:r>
              <a:rPr lang="en-US" dirty="0"/>
              <a:t>Basis for proof by contradiction!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 Assume </a:t>
            </a:r>
            <a:r>
              <a:rPr lang="el-GR" dirty="0"/>
              <a:t>α</a:t>
            </a:r>
            <a:r>
              <a:rPr lang="en-US" dirty="0"/>
              <a:t> false, show unsatisfiable</a:t>
            </a:r>
          </a:p>
          <a:p>
            <a:pPr lvl="1"/>
            <a:endParaRPr lang="en-US" dirty="0"/>
          </a:p>
          <a:p>
            <a:r>
              <a:rPr lang="en-US" dirty="0"/>
              <a:t>Plus we have a number of standard logical inference rules:</a:t>
            </a:r>
          </a:p>
          <a:p>
            <a:pPr lvl="1"/>
            <a:r>
              <a:rPr lang="en-US" dirty="0"/>
              <a:t>Modus Ponens:        		– And Elimination: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Plus: all of the logical equivalences can be used as inference rules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l-GR" dirty="0"/>
              <a:t>α</a:t>
            </a:r>
            <a:r>
              <a:rPr lang="en-US" dirty="0"/>
              <a:t> ⇒ </a:t>
            </a:r>
            <a:r>
              <a:rPr lang="el-GR" dirty="0"/>
              <a:t>β</a:t>
            </a:r>
            <a:r>
              <a:rPr lang="en-US" dirty="0"/>
              <a:t>)   </a:t>
            </a:r>
            <a:r>
              <a:rPr lang="en-US" dirty="0" err="1"/>
              <a:t>Ξ</a:t>
            </a:r>
            <a:r>
              <a:rPr lang="en-US" dirty="0"/>
              <a:t>  (¬</a:t>
            </a:r>
            <a:r>
              <a:rPr lang="el-GR" dirty="0"/>
              <a:t>α</a:t>
            </a:r>
            <a:r>
              <a:rPr lang="en-US" dirty="0"/>
              <a:t> ∨ </a:t>
            </a:r>
            <a:r>
              <a:rPr lang="el-GR" dirty="0"/>
              <a:t>β</a:t>
            </a:r>
            <a:r>
              <a:rPr lang="en-US" dirty="0"/>
              <a:t>)  (implication elimination)</a:t>
            </a:r>
          </a:p>
          <a:p>
            <a:pPr marL="0" indent="0">
              <a:buNone/>
            </a:pPr>
            <a:r>
              <a:rPr lang="en-US" dirty="0"/>
              <a:t>			becomes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dirty="0"/>
              <a:pPr marL="25397">
                <a:lnSpc>
                  <a:spcPts val="860"/>
                </a:lnSpc>
              </a:pPr>
              <a:t>32</a:t>
            </a:fld>
            <a:endParaRPr dirty="0"/>
          </a:p>
        </p:txBody>
      </p:sp>
      <p:grpSp>
        <p:nvGrpSpPr>
          <p:cNvPr id="6" name="Group 5"/>
          <p:cNvGrpSpPr/>
          <p:nvPr/>
        </p:nvGrpSpPr>
        <p:grpSpPr>
          <a:xfrm>
            <a:off x="1676400" y="3810000"/>
            <a:ext cx="990600" cy="584776"/>
            <a:chOff x="2514600" y="5638800"/>
            <a:chExt cx="990600" cy="584776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514600" y="5943600"/>
              <a:ext cx="99060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514600" y="5638800"/>
              <a:ext cx="9156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3"/>
              <a:r>
                <a:rPr lang="el-GR" sz="1400" dirty="0"/>
                <a:t>α</a:t>
              </a:r>
              <a:r>
                <a:rPr lang="en-US" sz="1400" dirty="0"/>
                <a:t>  ⇒ </a:t>
              </a:r>
              <a:r>
                <a:rPr lang="el-GR" sz="1400" dirty="0"/>
                <a:t>β</a:t>
              </a:r>
              <a:r>
                <a:rPr lang="en-US" sz="1400" dirty="0"/>
                <a:t>,  </a:t>
              </a:r>
              <a:r>
                <a:rPr lang="el-GR" sz="1400" dirty="0"/>
                <a:t>α</a:t>
              </a:r>
              <a:br>
                <a:rPr lang="en-US" sz="1400" dirty="0"/>
              </a:br>
              <a:r>
                <a:rPr lang="en-US" sz="1400" dirty="0"/>
                <a:t>   </a:t>
              </a:r>
              <a:r>
                <a:rPr lang="el-GR" sz="1400" dirty="0"/>
                <a:t>β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0" y="3810000"/>
            <a:ext cx="990600" cy="584776"/>
            <a:chOff x="2514600" y="5638800"/>
            <a:chExt cx="990600" cy="58477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514600" y="5943600"/>
              <a:ext cx="99060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514600" y="5638800"/>
              <a:ext cx="68321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3"/>
              <a:r>
                <a:rPr lang="el-GR" sz="1400" dirty="0"/>
                <a:t>α</a:t>
              </a:r>
              <a:r>
                <a:rPr lang="en-US" sz="1400" dirty="0"/>
                <a:t> ∧  </a:t>
              </a:r>
              <a:r>
                <a:rPr lang="el-GR" sz="1400" dirty="0"/>
                <a:t>β</a:t>
              </a:r>
              <a:br>
                <a:rPr lang="en-US" sz="1400" dirty="0"/>
              </a:br>
              <a:r>
                <a:rPr lang="en-US" sz="1400" dirty="0"/>
                <a:t>   </a:t>
              </a:r>
              <a:r>
                <a:rPr lang="el-GR" sz="1400" dirty="0"/>
                <a:t>β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43000" y="5943600"/>
            <a:ext cx="1143000" cy="710451"/>
            <a:chOff x="1295400" y="6553200"/>
            <a:chExt cx="1143000" cy="710451"/>
          </a:xfrm>
        </p:grpSpPr>
        <p:sp>
          <p:nvSpPr>
            <p:cNvPr id="8" name="TextBox 7"/>
            <p:cNvSpPr txBox="1"/>
            <p:nvPr/>
          </p:nvSpPr>
          <p:spPr>
            <a:xfrm>
              <a:off x="1295400" y="6553200"/>
              <a:ext cx="1143000" cy="710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US" dirty="0"/>
                <a:t>(</a:t>
              </a:r>
              <a:r>
                <a:rPr lang="el-GR" dirty="0"/>
                <a:t>α</a:t>
              </a:r>
              <a:r>
                <a:rPr lang="en-US" dirty="0"/>
                <a:t> ⇒ </a:t>
              </a:r>
              <a:r>
                <a:rPr lang="el-GR" dirty="0"/>
                <a:t>β</a:t>
              </a:r>
              <a:r>
                <a:rPr lang="en-US" dirty="0"/>
                <a:t>) </a:t>
              </a:r>
            </a:p>
            <a:p>
              <a:r>
                <a:rPr lang="en-US" dirty="0"/>
                <a:t>(¬</a:t>
              </a:r>
              <a:r>
                <a:rPr lang="el-GR" dirty="0"/>
                <a:t>α</a:t>
              </a:r>
              <a:r>
                <a:rPr lang="en-US" dirty="0"/>
                <a:t> ∨ </a:t>
              </a:r>
              <a:r>
                <a:rPr lang="el-GR" dirty="0"/>
                <a:t>β</a:t>
              </a:r>
              <a:r>
                <a:rPr lang="en-US" dirty="0"/>
                <a:t>)</a:t>
              </a:r>
              <a:endParaRPr lang="en-US" dirty="0">
                <a:latin typeface="Arial"/>
                <a:cs typeface="Arial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295400" y="6934200"/>
              <a:ext cx="914400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733800" y="5943600"/>
            <a:ext cx="1143000" cy="710451"/>
            <a:chOff x="1295400" y="6553200"/>
            <a:chExt cx="1143000" cy="710451"/>
          </a:xfrm>
        </p:grpSpPr>
        <p:sp>
          <p:nvSpPr>
            <p:cNvPr id="18" name="TextBox 17"/>
            <p:cNvSpPr txBox="1"/>
            <p:nvPr/>
          </p:nvSpPr>
          <p:spPr>
            <a:xfrm>
              <a:off x="1295400" y="6553200"/>
              <a:ext cx="1143000" cy="710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US" dirty="0"/>
                <a:t>(¬</a:t>
              </a:r>
              <a:r>
                <a:rPr lang="el-GR" dirty="0"/>
                <a:t>α</a:t>
              </a:r>
              <a:r>
                <a:rPr lang="en-US" dirty="0"/>
                <a:t> ∨ </a:t>
              </a:r>
              <a:r>
                <a:rPr lang="el-GR" dirty="0"/>
                <a:t>β</a:t>
              </a:r>
              <a:r>
                <a:rPr lang="en-US" dirty="0"/>
                <a:t>) </a:t>
              </a:r>
            </a:p>
            <a:p>
              <a:r>
                <a:rPr lang="en-US" dirty="0"/>
                <a:t>(</a:t>
              </a:r>
              <a:r>
                <a:rPr lang="el-GR" dirty="0"/>
                <a:t>α</a:t>
              </a:r>
              <a:r>
                <a:rPr lang="en-US" dirty="0"/>
                <a:t> ⇒ </a:t>
              </a:r>
              <a:r>
                <a:rPr lang="el-GR" dirty="0"/>
                <a:t>β</a:t>
              </a:r>
              <a:r>
                <a:rPr lang="en-US" dirty="0"/>
                <a:t>)</a:t>
              </a:r>
              <a:endParaRPr lang="en-US" dirty="0">
                <a:latin typeface="Arial"/>
                <a:cs typeface="Arial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295400" y="6934200"/>
              <a:ext cx="914400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590800" y="6096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1224499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99313"/>
            <a:ext cx="9052560" cy="321669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10"/>
              </a:lnSpc>
            </a:pPr>
            <a:r>
              <a:rPr lang="en-US" dirty="0"/>
              <a:t>Propositional Theorem Proving Example:</a:t>
            </a:r>
            <a:endParaRPr dirty="0"/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>
          <a:xfrm>
            <a:off x="533400" y="5105400"/>
            <a:ext cx="9067800" cy="2286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Found this proof “manually”, by hand</a:t>
            </a:r>
          </a:p>
          <a:p>
            <a:pPr lvl="1"/>
            <a:r>
              <a:rPr lang="en-US" dirty="0"/>
              <a:t>Needed cleverness and insight to find goal in directed manner.  </a:t>
            </a:r>
          </a:p>
          <a:p>
            <a:pPr lvl="1"/>
            <a:endParaRPr lang="en-US" dirty="0"/>
          </a:p>
          <a:p>
            <a:r>
              <a:rPr lang="en-US" dirty="0"/>
              <a:t>Could apply </a:t>
            </a:r>
            <a:r>
              <a:rPr lang="en-US" i="1" dirty="0"/>
              <a:t>any search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!  Brute force! </a:t>
            </a:r>
          </a:p>
          <a:p>
            <a:pPr lvl="1"/>
            <a:r>
              <a:rPr lang="en-US" dirty="0"/>
              <a:t>Initial state: initial KB</a:t>
            </a:r>
          </a:p>
          <a:p>
            <a:pPr lvl="1"/>
            <a:r>
              <a:rPr lang="en-US" dirty="0"/>
              <a:t>Actions:  applying all inference rules to all sentences </a:t>
            </a:r>
            <a:r>
              <a:rPr lang="en-US" dirty="0">
                <a:sym typeface="Wingdings"/>
              </a:rPr>
              <a:t> new </a:t>
            </a:r>
            <a:r>
              <a:rPr lang="en-US" dirty="0" err="1">
                <a:sym typeface="Wingdings"/>
              </a:rPr>
              <a:t>Kb</a:t>
            </a:r>
            <a:r>
              <a:rPr lang="en-US" baseline="-25000" dirty="0" err="1">
                <a:sym typeface="Wingdings"/>
              </a:rPr>
              <a:t>i</a:t>
            </a:r>
            <a:endParaRPr lang="en-US" baseline="-25000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Result:  Add bottom half of inference rule to </a:t>
            </a:r>
            <a:r>
              <a:rPr lang="en-US" dirty="0" err="1">
                <a:sym typeface="Wingdings"/>
              </a:rPr>
              <a:t>KB</a:t>
            </a:r>
            <a:r>
              <a:rPr lang="en-US" baseline="-25000" dirty="0" err="1">
                <a:sym typeface="Wingdings"/>
              </a:rPr>
              <a:t>i</a:t>
            </a:r>
            <a:r>
              <a:rPr lang="en-US" dirty="0">
                <a:sym typeface="Wingdings"/>
              </a:rPr>
              <a:t> to get Kb</a:t>
            </a:r>
            <a:r>
              <a:rPr lang="en-US" baseline="-25000" dirty="0">
                <a:sym typeface="Wingdings"/>
              </a:rPr>
              <a:t>i+1</a:t>
            </a:r>
          </a:p>
          <a:p>
            <a:pPr lvl="1"/>
            <a:r>
              <a:rPr lang="en-US" dirty="0">
                <a:sym typeface="Wingdings"/>
              </a:rPr>
              <a:t>Goal:  goal state is when some </a:t>
            </a:r>
            <a:r>
              <a:rPr lang="en-US" dirty="0" err="1">
                <a:sym typeface="Wingdings"/>
              </a:rPr>
              <a:t>KB</a:t>
            </a:r>
            <a:r>
              <a:rPr lang="en-US" baseline="-25000" dirty="0" err="1">
                <a:sym typeface="Wingdings"/>
              </a:rPr>
              <a:t>i</a:t>
            </a:r>
            <a:r>
              <a:rPr lang="en-US" dirty="0">
                <a:sym typeface="Wingdings"/>
              </a:rPr>
              <a:t> generated contains target fact/query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dirty="0"/>
              <a:pPr marL="25397">
                <a:lnSpc>
                  <a:spcPts val="860"/>
                </a:lnSpc>
              </a:pPr>
              <a:t>33</a:t>
            </a:fld>
            <a:endParaRPr dirty="0"/>
          </a:p>
        </p:txBody>
      </p:sp>
      <p:sp>
        <p:nvSpPr>
          <p:cNvPr id="20" name="Content Placeholder 16"/>
          <p:cNvSpPr txBox="1">
            <a:spLocks/>
          </p:cNvSpPr>
          <p:nvPr/>
        </p:nvSpPr>
        <p:spPr>
          <a:xfrm>
            <a:off x="6781800" y="1905000"/>
            <a:ext cx="2895600" cy="1752600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>
            <a:lvl1pPr marL="382015" indent="-382015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803181" indent="-230161" algn="l" defTabSz="509352" rtl="0" eaLnBrk="1" latinLnBrk="0" hangingPunct="1">
              <a:spcBef>
                <a:spcPts val="8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273382" indent="-254676" algn="l" defTabSz="509352" rtl="0" eaLnBrk="1" latinLnBrk="0" hangingPunct="1">
              <a:spcBef>
                <a:spcPts val="599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782734" indent="-254676" algn="l" defTabSz="509352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292087" indent="-254676" algn="l" defTabSz="509352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801440" indent="-254676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793" indent="-254676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145" indent="-254676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498" indent="-254676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Wumpus</a:t>
            </a:r>
            <a:r>
              <a:rPr lang="en-US" dirty="0"/>
              <a:t> KB</a:t>
            </a:r>
          </a:p>
          <a:p>
            <a:pPr marL="0" indent="0">
              <a:buFont typeface="Arial"/>
              <a:buNone/>
            </a:pPr>
            <a:r>
              <a:rPr lang="en-US" sz="1400" dirty="0"/>
              <a:t>R1: ¬P</a:t>
            </a:r>
            <a:r>
              <a:rPr lang="en-US" sz="1400" baseline="-25000" dirty="0"/>
              <a:t>1,1</a:t>
            </a:r>
            <a:r>
              <a:rPr lang="en-US" sz="1400" dirty="0"/>
              <a:t>   		</a:t>
            </a:r>
            <a:endParaRPr lang="en-US" sz="1400" baseline="-25000" dirty="0"/>
          </a:p>
          <a:p>
            <a:pPr marL="0" indent="0">
              <a:buFont typeface="Arial"/>
              <a:buNone/>
            </a:pPr>
            <a:r>
              <a:rPr lang="en-US" sz="1400" dirty="0"/>
              <a:t>R2: </a:t>
            </a:r>
            <a:r>
              <a:rPr lang="mr-IN" sz="1400" dirty="0"/>
              <a:t>B</a:t>
            </a:r>
            <a:r>
              <a:rPr lang="mr-IN" sz="1400" baseline="-25000" dirty="0"/>
              <a:t>1,1 </a:t>
            </a:r>
            <a:r>
              <a:rPr lang="en-US" sz="1400" baseline="-25000" dirty="0"/>
              <a:t> </a:t>
            </a:r>
            <a:r>
              <a:rPr lang="en-US" sz="1400" dirty="0"/>
              <a:t>⇔ </a:t>
            </a:r>
            <a:r>
              <a:rPr lang="mr-IN" sz="1400" dirty="0"/>
              <a:t>(P</a:t>
            </a:r>
            <a:r>
              <a:rPr lang="en-US" sz="1400" baseline="-25000" dirty="0"/>
              <a:t>2,1</a:t>
            </a:r>
            <a:r>
              <a:rPr lang="mr-IN" sz="1400" dirty="0"/>
              <a:t> ∨ P</a:t>
            </a:r>
            <a:r>
              <a:rPr lang="en-US" sz="1400" baseline="-25000" dirty="0"/>
              <a:t>1,2</a:t>
            </a:r>
            <a:r>
              <a:rPr lang="mr-IN" sz="1400" dirty="0"/>
              <a:t>)</a:t>
            </a:r>
            <a:endParaRPr lang="en-US" sz="1400" dirty="0"/>
          </a:p>
          <a:p>
            <a:pPr marL="0" indent="0">
              <a:buFont typeface="Arial"/>
              <a:buNone/>
            </a:pPr>
            <a:r>
              <a:rPr lang="en-US" sz="1400" dirty="0"/>
              <a:t>R3: </a:t>
            </a:r>
            <a:r>
              <a:rPr lang="mr-IN" sz="1400" dirty="0"/>
              <a:t>B</a:t>
            </a:r>
            <a:r>
              <a:rPr lang="mr-IN" sz="1400" baseline="-25000" dirty="0"/>
              <a:t>2,1</a:t>
            </a:r>
            <a:r>
              <a:rPr lang="en-US" sz="1400" dirty="0"/>
              <a:t> ⇔ </a:t>
            </a:r>
            <a:r>
              <a:rPr lang="mr-IN" sz="1400" dirty="0"/>
              <a:t>(P</a:t>
            </a:r>
            <a:r>
              <a:rPr lang="mr-IN" sz="1400" baseline="-25000" dirty="0"/>
              <a:t>1,1</a:t>
            </a:r>
            <a:r>
              <a:rPr lang="mr-IN" sz="1400" dirty="0"/>
              <a:t> ∨ P</a:t>
            </a:r>
            <a:r>
              <a:rPr lang="mr-IN" sz="1400" baseline="-25000" dirty="0"/>
              <a:t>2,2</a:t>
            </a:r>
            <a:r>
              <a:rPr lang="mr-IN" sz="1400" dirty="0"/>
              <a:t> ∨ P</a:t>
            </a:r>
            <a:r>
              <a:rPr lang="mr-IN" sz="1400" baseline="-25000" dirty="0"/>
              <a:t>3,1</a:t>
            </a:r>
            <a:r>
              <a:rPr lang="mr-IN" sz="1400" dirty="0"/>
              <a:t>)</a:t>
            </a:r>
            <a:endParaRPr lang="en-US" sz="1400" dirty="0"/>
          </a:p>
          <a:p>
            <a:pPr marL="0" indent="0">
              <a:buFont typeface="Arial"/>
              <a:buNone/>
            </a:pPr>
            <a:r>
              <a:rPr lang="en-US" sz="1400" dirty="0"/>
              <a:t>R4: ¬B</a:t>
            </a:r>
            <a:r>
              <a:rPr lang="en-US" sz="1400" baseline="-25000" dirty="0"/>
              <a:t>1,1</a:t>
            </a:r>
            <a:r>
              <a:rPr lang="en-US" sz="1400" dirty="0"/>
              <a:t>			</a:t>
            </a:r>
          </a:p>
          <a:p>
            <a:pPr marL="0" indent="0">
              <a:buFont typeface="Arial"/>
              <a:buNone/>
            </a:pPr>
            <a:r>
              <a:rPr lang="en-US" sz="1400" dirty="0"/>
              <a:t>R5: B</a:t>
            </a:r>
            <a:r>
              <a:rPr lang="en-US" sz="1400" baseline="-25000" dirty="0"/>
              <a:t>2,1</a:t>
            </a:r>
            <a:r>
              <a:rPr lang="en-US" sz="1400" dirty="0"/>
              <a:t>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609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4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99313"/>
            <a:ext cx="9052560" cy="321669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10"/>
              </a:lnSpc>
            </a:pPr>
            <a:r>
              <a:rPr lang="en-US" dirty="0"/>
              <a:t>Propositional Theorem Proving</a:t>
            </a:r>
            <a:endParaRPr dirty="0"/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>
          <a:xfrm>
            <a:off x="533400" y="1219200"/>
            <a:ext cx="9067800" cy="6172200"/>
          </a:xfrm>
        </p:spPr>
        <p:txBody>
          <a:bodyPr>
            <a:normAutofit/>
          </a:bodyPr>
          <a:lstStyle/>
          <a:p>
            <a:r>
              <a:rPr lang="en-US" i="1" dirty="0"/>
              <a:t>Searching</a:t>
            </a:r>
            <a:r>
              <a:rPr lang="en-US" dirty="0"/>
              <a:t> for proofs in inference space is alternative to model checking</a:t>
            </a:r>
          </a:p>
          <a:p>
            <a:pPr lvl="1"/>
            <a:r>
              <a:rPr lang="en-US" dirty="0">
                <a:sym typeface="Wingdings"/>
              </a:rPr>
              <a:t>Often </a:t>
            </a:r>
            <a:r>
              <a:rPr lang="en-US" i="1" dirty="0">
                <a:sym typeface="Wingdings"/>
              </a:rPr>
              <a:t>much</a:t>
            </a:r>
            <a:r>
              <a:rPr lang="en-US" dirty="0">
                <a:sym typeface="Wingdings"/>
              </a:rPr>
              <a:t> more efficient:  ignores facts (P</a:t>
            </a:r>
            <a:r>
              <a:rPr lang="en-US" baseline="-25000" dirty="0">
                <a:sym typeface="Wingdings"/>
              </a:rPr>
              <a:t>i</a:t>
            </a:r>
            <a:r>
              <a:rPr lang="en-US" dirty="0">
                <a:sym typeface="Wingdings"/>
              </a:rPr>
              <a:t>’s) irrelevant to target goal</a:t>
            </a:r>
          </a:p>
          <a:p>
            <a:pPr lvl="1"/>
            <a:r>
              <a:rPr lang="en-US" dirty="0">
                <a:sym typeface="Wingdings"/>
              </a:rPr>
              <a:t>Especially useful when the model space is complex (lots of P</a:t>
            </a:r>
            <a:r>
              <a:rPr lang="en-US" baseline="-25000" dirty="0">
                <a:sym typeface="Wingdings"/>
              </a:rPr>
              <a:t>i</a:t>
            </a:r>
            <a:r>
              <a:rPr lang="en-US" dirty="0">
                <a:sym typeface="Wingdings"/>
              </a:rPr>
              <a:t>’s)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Searching for proofs is sound ... but is it complete?</a:t>
            </a:r>
          </a:p>
          <a:p>
            <a:pPr lvl="1"/>
            <a:r>
              <a:rPr lang="en-US" dirty="0">
                <a:sym typeface="Wingdings"/>
              </a:rPr>
              <a:t>Search algorithms like IDS are complete...</a:t>
            </a:r>
            <a:r>
              <a:rPr lang="en-US" i="1" dirty="0">
                <a:sym typeface="Wingdings"/>
              </a:rPr>
              <a:t>if a goal is reachable</a:t>
            </a:r>
            <a:r>
              <a:rPr lang="en-US" dirty="0">
                <a:sym typeface="Wingdings"/>
              </a:rPr>
              <a:t>.</a:t>
            </a:r>
          </a:p>
          <a:p>
            <a:pPr lvl="1"/>
            <a:r>
              <a:rPr lang="en-US" dirty="0">
                <a:sym typeface="Wingdings"/>
              </a:rPr>
              <a:t>Highly dependent on completeness of set of inference rules </a:t>
            </a:r>
          </a:p>
          <a:p>
            <a:pPr lvl="2"/>
            <a:r>
              <a:rPr lang="en-US" dirty="0">
                <a:sym typeface="Wingdings"/>
              </a:rPr>
              <a:t>Missing some critical inference rule  proof will not succeed.  </a:t>
            </a:r>
          </a:p>
          <a:p>
            <a:pPr lvl="2"/>
            <a:endParaRPr lang="en-US" dirty="0">
              <a:sym typeface="Wingdings"/>
            </a:endParaRPr>
          </a:p>
          <a:p>
            <a:r>
              <a:rPr lang="en-US" b="1" dirty="0">
                <a:sym typeface="Wingdings"/>
              </a:rPr>
              <a:t>Resolution Theorem Proving</a:t>
            </a:r>
            <a:r>
              <a:rPr lang="en-US" dirty="0">
                <a:sym typeface="Wingdings"/>
              </a:rPr>
              <a:t> solves this problem</a:t>
            </a:r>
          </a:p>
          <a:p>
            <a:pPr lvl="1"/>
            <a:r>
              <a:rPr lang="en-US" dirty="0">
                <a:sym typeface="Wingdings"/>
              </a:rPr>
              <a:t>Proof with a </a:t>
            </a:r>
            <a:r>
              <a:rPr lang="en-US" i="1" dirty="0">
                <a:sym typeface="Wingdings"/>
              </a:rPr>
              <a:t>single</a:t>
            </a:r>
            <a:r>
              <a:rPr lang="en-US" dirty="0">
                <a:sym typeface="Wingdings"/>
              </a:rPr>
              <a:t> inference rule (resolution)</a:t>
            </a:r>
          </a:p>
          <a:p>
            <a:pPr lvl="1"/>
            <a:r>
              <a:rPr lang="en-US" dirty="0">
                <a:sym typeface="Wingdings"/>
              </a:rPr>
              <a:t>Guaranteed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complete</a:t>
            </a:r>
            <a:r>
              <a:rPr lang="en-US" dirty="0">
                <a:sym typeface="Wingdings"/>
              </a:rPr>
              <a:t> algorithm if used with any complete search algorithm</a:t>
            </a:r>
          </a:p>
          <a:p>
            <a:pPr lvl="1"/>
            <a:r>
              <a:rPr lang="en-US" dirty="0">
                <a:sym typeface="Wingdings"/>
              </a:rPr>
              <a:t>But:  requires all of KB to be conjunctions of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clauses </a:t>
            </a:r>
            <a:r>
              <a:rPr lang="en-US" sz="1400" dirty="0">
                <a:sym typeface="Wingdings"/>
              </a:rPr>
              <a:t> (see book disc.)</a:t>
            </a:r>
            <a:endParaRPr lang="en-US" dirty="0">
              <a:sym typeface="Wingdings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sym typeface="Wingdings"/>
              </a:rPr>
              <a:t>Clause = a </a:t>
            </a:r>
            <a:r>
              <a:rPr lang="en-US" i="1" dirty="0">
                <a:solidFill>
                  <a:srgbClr val="0000FF"/>
                </a:solidFill>
                <a:sym typeface="Wingdings"/>
              </a:rPr>
              <a:t>disjunction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of literals</a:t>
            </a:r>
            <a:r>
              <a:rPr lang="en-US" dirty="0">
                <a:sym typeface="Wingdings"/>
              </a:rPr>
              <a:t>, e.g.  P</a:t>
            </a:r>
            <a:r>
              <a:rPr lang="en-US" baseline="-25000" dirty="0">
                <a:sym typeface="Wingdings"/>
              </a:rPr>
              <a:t>1</a:t>
            </a:r>
            <a:r>
              <a:rPr lang="en-US" dirty="0">
                <a:sym typeface="Wingdings"/>
              </a:rPr>
              <a:t> </a:t>
            </a:r>
            <a:r>
              <a:rPr lang="en-US" dirty="0"/>
              <a:t>∨ P</a:t>
            </a:r>
            <a:r>
              <a:rPr lang="en-US" baseline="-25000" dirty="0"/>
              <a:t>2</a:t>
            </a:r>
            <a:r>
              <a:rPr lang="en-US" dirty="0"/>
              <a:t> ∨ P</a:t>
            </a:r>
            <a:r>
              <a:rPr lang="en-US" baseline="-25000" dirty="0"/>
              <a:t>3 </a:t>
            </a:r>
            <a:r>
              <a:rPr lang="en-US" dirty="0"/>
              <a:t>∨ P</a:t>
            </a:r>
            <a:r>
              <a:rPr lang="en-US" baseline="-25000" dirty="0"/>
              <a:t>4</a:t>
            </a:r>
          </a:p>
          <a:p>
            <a:pPr lvl="2"/>
            <a:r>
              <a:rPr lang="en-US" dirty="0"/>
              <a:t>Luckily:  any set of propositional  logic can be turned into </a:t>
            </a:r>
            <a:r>
              <a:rPr lang="en-US" dirty="0">
                <a:solidFill>
                  <a:srgbClr val="0000FF"/>
                </a:solidFill>
              </a:rPr>
              <a:t>conjunctive normal form</a:t>
            </a:r>
            <a:endParaRPr lang="en-US" dirty="0"/>
          </a:p>
          <a:p>
            <a:pPr lvl="1"/>
            <a:r>
              <a:rPr lang="en-US" i="1" dirty="0">
                <a:solidFill>
                  <a:schemeClr val="accent2"/>
                </a:solidFill>
                <a:sym typeface="Wingdings"/>
              </a:rPr>
              <a:t>For any sentences A and B in propositional logic, a resolution theorem </a:t>
            </a:r>
            <a:r>
              <a:rPr lang="en-US" i="1" dirty="0" err="1">
                <a:solidFill>
                  <a:schemeClr val="accent2"/>
                </a:solidFill>
                <a:sym typeface="Wingdings"/>
              </a:rPr>
              <a:t>prover</a:t>
            </a:r>
            <a:r>
              <a:rPr lang="en-US" i="1" dirty="0">
                <a:solidFill>
                  <a:schemeClr val="accent2"/>
                </a:solidFill>
                <a:sym typeface="Wingdings"/>
              </a:rPr>
              <a:t> can decide if  A |= B.</a:t>
            </a:r>
            <a:r>
              <a:rPr lang="en-US" dirty="0">
                <a:solidFill>
                  <a:schemeClr val="accent2"/>
                </a:solidFill>
                <a:sym typeface="Wingdings"/>
              </a:rPr>
              <a:t> </a:t>
            </a:r>
            <a:r>
              <a:rPr lang="en-US" dirty="0">
                <a:sym typeface="Wingdings"/>
              </a:rPr>
              <a:t> 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dirty="0"/>
              <a:pPr marL="25397">
                <a:lnSpc>
                  <a:spcPts val="860"/>
                </a:lnSpc>
              </a:pPr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9322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8781286" y="7008653"/>
            <a:ext cx="2037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/>
            <a:fld id="{81D60167-4931-47E6-BA6A-407CBD079E47}" type="slidenum">
              <a:rPr sz="1000" dirty="0"/>
              <a:pPr marL="25397"/>
              <a:t>35</a:t>
            </a:fld>
            <a:endParaRPr sz="10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656401"/>
            <a:ext cx="5257800" cy="384721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r>
              <a:rPr dirty="0"/>
              <a:t>Conversion to CNF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9600" y="2438400"/>
            <a:ext cx="8605698" cy="3790417"/>
            <a:chOff x="1130300" y="1434340"/>
            <a:chExt cx="8605698" cy="3790417"/>
          </a:xfrm>
        </p:grpSpPr>
        <p:sp>
          <p:nvSpPr>
            <p:cNvPr id="3" name="object 3"/>
            <p:cNvSpPr txBox="1"/>
            <p:nvPr/>
          </p:nvSpPr>
          <p:spPr>
            <a:xfrm>
              <a:off x="1130301" y="1434340"/>
              <a:ext cx="8367912" cy="65210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2400" i="1" baseline="8130" dirty="0">
                  <a:solidFill>
                    <a:srgbClr val="990099"/>
                  </a:solidFill>
                  <a:latin typeface="Times New Roman"/>
                  <a:cs typeface="Times New Roman"/>
                </a:rPr>
                <a:t>B</a:t>
              </a:r>
              <a:r>
                <a:rPr sz="1100" dirty="0">
                  <a:solidFill>
                    <a:srgbClr val="990099"/>
                  </a:solidFill>
                  <a:latin typeface="Arial"/>
                  <a:cs typeface="Arial"/>
                </a:rPr>
                <a:t>1</a:t>
              </a:r>
              <a:r>
                <a:rPr sz="1100" i="1" dirty="0">
                  <a:solidFill>
                    <a:srgbClr val="990099"/>
                  </a:solidFill>
                  <a:latin typeface="Verdana"/>
                  <a:cs typeface="Verdana"/>
                </a:rPr>
                <a:t>,</a:t>
              </a:r>
              <a:r>
                <a:rPr sz="1100" dirty="0">
                  <a:solidFill>
                    <a:srgbClr val="990099"/>
                  </a:solidFill>
                  <a:latin typeface="Arial"/>
                  <a:cs typeface="Arial"/>
                </a:rPr>
                <a:t>1 </a:t>
              </a:r>
              <a:r>
                <a:rPr sz="2400" baseline="813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⇔  </a:t>
              </a:r>
              <a:r>
                <a:rPr sz="2400" baseline="8130" dirty="0">
                  <a:solidFill>
                    <a:srgbClr val="990099"/>
                  </a:solidFill>
                  <a:latin typeface="Arial"/>
                  <a:cs typeface="Arial"/>
                </a:rPr>
                <a:t>(</a:t>
              </a:r>
              <a:r>
                <a:rPr sz="2400" i="1" baseline="8130" dirty="0">
                  <a:solidFill>
                    <a:srgbClr val="990099"/>
                  </a:solidFill>
                  <a:latin typeface="Times New Roman"/>
                  <a:cs typeface="Times New Roman"/>
                </a:rPr>
                <a:t>P</a:t>
              </a:r>
              <a:r>
                <a:rPr sz="1100" dirty="0">
                  <a:solidFill>
                    <a:srgbClr val="990099"/>
                  </a:solidFill>
                  <a:latin typeface="Arial"/>
                  <a:cs typeface="Arial"/>
                </a:rPr>
                <a:t>1</a:t>
              </a:r>
              <a:r>
                <a:rPr sz="1100" i="1" dirty="0">
                  <a:solidFill>
                    <a:srgbClr val="990099"/>
                  </a:solidFill>
                  <a:latin typeface="Verdana"/>
                  <a:cs typeface="Verdana"/>
                </a:rPr>
                <a:t>,</a:t>
              </a:r>
              <a:r>
                <a:rPr sz="1100" dirty="0">
                  <a:solidFill>
                    <a:srgbClr val="990099"/>
                  </a:solidFill>
                  <a:latin typeface="Arial"/>
                  <a:cs typeface="Arial"/>
                </a:rPr>
                <a:t>2 </a:t>
              </a:r>
              <a:r>
                <a:rPr sz="2400" baseline="813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∨ </a:t>
              </a:r>
              <a:r>
                <a:rPr sz="2400" i="1" baseline="8130" dirty="0">
                  <a:solidFill>
                    <a:srgbClr val="990099"/>
                  </a:solidFill>
                  <a:latin typeface="Times New Roman"/>
                  <a:cs typeface="Times New Roman"/>
                </a:rPr>
                <a:t>P</a:t>
              </a:r>
              <a:r>
                <a:rPr sz="1100" dirty="0">
                  <a:solidFill>
                    <a:srgbClr val="990099"/>
                  </a:solidFill>
                  <a:latin typeface="Arial"/>
                  <a:cs typeface="Arial"/>
                </a:rPr>
                <a:t>2</a:t>
              </a:r>
              <a:r>
                <a:rPr sz="1100" i="1" dirty="0">
                  <a:solidFill>
                    <a:srgbClr val="990099"/>
                  </a:solidFill>
                  <a:latin typeface="Verdana"/>
                  <a:cs typeface="Verdana"/>
                </a:rPr>
                <a:t>,</a:t>
              </a:r>
              <a:r>
                <a:rPr sz="1100" dirty="0">
                  <a:solidFill>
                    <a:srgbClr val="990099"/>
                  </a:solidFill>
                  <a:latin typeface="Arial"/>
                  <a:cs typeface="Arial"/>
                </a:rPr>
                <a:t>1</a:t>
              </a:r>
              <a:r>
                <a:rPr sz="2400" baseline="8130" dirty="0">
                  <a:solidFill>
                    <a:srgbClr val="990099"/>
                  </a:solidFill>
                  <a:latin typeface="Arial"/>
                  <a:cs typeface="Arial"/>
                </a:rPr>
                <a:t>)</a:t>
              </a:r>
              <a:endParaRPr sz="2400" baseline="8130" dirty="0">
                <a:latin typeface="Arial"/>
                <a:cs typeface="Arial"/>
              </a:endParaRPr>
            </a:p>
            <a:p>
              <a:pPr marL="12699">
                <a:spcBef>
                  <a:spcPts val="1245"/>
                </a:spcBef>
                <a:tabLst>
                  <a:tab pos="4494639" algn="l"/>
                  <a:tab pos="4887024" algn="l"/>
                  <a:tab pos="5814650" algn="l"/>
                  <a:tab pos="6207669" algn="l"/>
                </a:tabLst>
              </a:pPr>
              <a:r>
                <a:rPr sz="1600" dirty="0">
                  <a:latin typeface="Arial"/>
                  <a:cs typeface="Arial"/>
                </a:rPr>
                <a:t>1. Eliminate 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⇔</a:t>
              </a:r>
              <a:r>
                <a:rPr sz="1600" dirty="0">
                  <a:latin typeface="Arial"/>
                  <a:cs typeface="Arial"/>
                </a:rPr>
                <a:t>, replacing 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α 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⇔ 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β </a:t>
              </a:r>
              <a:r>
                <a:rPr sz="1600" dirty="0">
                  <a:latin typeface="Arial"/>
                  <a:cs typeface="Arial"/>
                </a:rPr>
                <a:t>with </a:t>
              </a:r>
              <a:r>
                <a:rPr sz="1600" dirty="0">
                  <a:solidFill>
                    <a:srgbClr val="990099"/>
                  </a:solidFill>
                  <a:latin typeface="Arial"/>
                  <a:cs typeface="Arial"/>
                </a:rPr>
                <a:t>(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α</a:t>
              </a:r>
              <a:r>
                <a:rPr lang="en-US"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 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⇒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β</a:t>
              </a:r>
              <a:r>
                <a:rPr sz="1600" dirty="0">
                  <a:solidFill>
                    <a:srgbClr val="990099"/>
                  </a:solidFill>
                  <a:latin typeface="Arial"/>
                  <a:cs typeface="Arial"/>
                </a:rPr>
                <a:t>) 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∧ </a:t>
              </a:r>
              <a:r>
                <a:rPr sz="1600" dirty="0">
                  <a:solidFill>
                    <a:srgbClr val="990099"/>
                  </a:solidFill>
                  <a:latin typeface="Arial"/>
                  <a:cs typeface="Arial"/>
                </a:rPr>
                <a:t>(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β	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⇒	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α</a:t>
              </a:r>
              <a:r>
                <a:rPr sz="1600" dirty="0">
                  <a:solidFill>
                    <a:srgbClr val="990099"/>
                  </a:solidFill>
                  <a:latin typeface="Arial"/>
                  <a:cs typeface="Arial"/>
                </a:rPr>
                <a:t>)</a:t>
              </a:r>
              <a:r>
                <a:rPr sz="1600" dirty="0">
                  <a:latin typeface="Arial"/>
                  <a:cs typeface="Arial"/>
                </a:rPr>
                <a:t>.</a:t>
              </a: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1435100" y="2196340"/>
              <a:ext cx="693877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2400" baseline="8130" dirty="0">
                  <a:solidFill>
                    <a:srgbClr val="990099"/>
                  </a:solidFill>
                  <a:latin typeface="Arial"/>
                  <a:cs typeface="Arial"/>
                </a:rPr>
                <a:t>(</a:t>
              </a:r>
              <a:r>
                <a:rPr sz="2400" i="1" baseline="8130" dirty="0">
                  <a:solidFill>
                    <a:srgbClr val="990099"/>
                  </a:solidFill>
                  <a:latin typeface="Times New Roman"/>
                  <a:cs typeface="Times New Roman"/>
                </a:rPr>
                <a:t>B</a:t>
              </a:r>
              <a:r>
                <a:rPr sz="1100" dirty="0">
                  <a:solidFill>
                    <a:srgbClr val="990099"/>
                  </a:solidFill>
                  <a:latin typeface="Arial"/>
                  <a:cs typeface="Arial"/>
                </a:rPr>
                <a:t>1</a:t>
              </a:r>
              <a:r>
                <a:rPr sz="1100" i="1" dirty="0">
                  <a:solidFill>
                    <a:srgbClr val="990099"/>
                  </a:solidFill>
                  <a:latin typeface="Verdana"/>
                  <a:cs typeface="Verdana"/>
                </a:rPr>
                <a:t>,</a:t>
              </a:r>
              <a:r>
                <a:rPr sz="1100" dirty="0">
                  <a:solidFill>
                    <a:srgbClr val="990099"/>
                  </a:solidFill>
                  <a:latin typeface="Arial"/>
                  <a:cs typeface="Arial"/>
                </a:rPr>
                <a:t>1</a:t>
              </a:r>
              <a:endParaRPr sz="1100" dirty="0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1892300" y="2196340"/>
              <a:ext cx="5749035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tabLst>
                  <a:tab pos="406986" algn="l"/>
                  <a:tab pos="3568917" algn="l"/>
                  <a:tab pos="3963206" algn="l"/>
                </a:tabLst>
              </a:pP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⇒</a:t>
              </a:r>
              <a:r>
                <a:rPr sz="1600" dirty="0">
                  <a:solidFill>
                    <a:srgbClr val="990099"/>
                  </a:solidFill>
                  <a:latin typeface="Arial"/>
                  <a:cs typeface="Arial"/>
                </a:rPr>
                <a:t>(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P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1</a:t>
              </a:r>
              <a:r>
                <a:rPr i="1" baseline="-11904" dirty="0">
                  <a:solidFill>
                    <a:srgbClr val="990099"/>
                  </a:solidFill>
                  <a:latin typeface="Verdana"/>
                  <a:cs typeface="Verdana"/>
                </a:rPr>
                <a:t>,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2 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∨ 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P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2</a:t>
              </a:r>
              <a:r>
                <a:rPr i="1" baseline="-11904" dirty="0">
                  <a:solidFill>
                    <a:srgbClr val="990099"/>
                  </a:solidFill>
                  <a:latin typeface="Verdana"/>
                  <a:cs typeface="Verdana"/>
                </a:rPr>
                <a:t>,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1</a:t>
              </a:r>
              <a:r>
                <a:rPr sz="1600" dirty="0">
                  <a:solidFill>
                    <a:srgbClr val="990099"/>
                  </a:solidFill>
                  <a:latin typeface="Arial"/>
                  <a:cs typeface="Arial"/>
                </a:rPr>
                <a:t>)) </a:t>
              </a:r>
              <a:r>
                <a:rPr lang="en-US" sz="1600" dirty="0">
                  <a:solidFill>
                    <a:srgbClr val="990099"/>
                  </a:solidFill>
                  <a:latin typeface="Arial"/>
                  <a:cs typeface="Arial"/>
                </a:rPr>
                <a:t>  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∧</a:t>
              </a:r>
              <a:r>
                <a:rPr lang="en-US"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  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 </a:t>
              </a:r>
              <a:r>
                <a:rPr sz="1600" dirty="0">
                  <a:solidFill>
                    <a:srgbClr val="990099"/>
                  </a:solidFill>
                  <a:latin typeface="Arial"/>
                  <a:cs typeface="Arial"/>
                </a:rPr>
                <a:t>((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P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1</a:t>
              </a:r>
              <a:r>
                <a:rPr i="1" baseline="-11904" dirty="0">
                  <a:solidFill>
                    <a:srgbClr val="990099"/>
                  </a:solidFill>
                  <a:latin typeface="Verdana"/>
                  <a:cs typeface="Verdana"/>
                </a:rPr>
                <a:t>,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2 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∨ 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P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2</a:t>
              </a:r>
              <a:r>
                <a:rPr i="1" baseline="-11904" dirty="0">
                  <a:solidFill>
                    <a:srgbClr val="990099"/>
                  </a:solidFill>
                  <a:latin typeface="Verdana"/>
                  <a:cs typeface="Verdana"/>
                </a:rPr>
                <a:t>,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1</a:t>
              </a:r>
              <a:r>
                <a:rPr sz="1600" dirty="0">
                  <a:solidFill>
                    <a:srgbClr val="990099"/>
                  </a:solidFill>
                  <a:latin typeface="Arial"/>
                  <a:cs typeface="Arial"/>
                </a:rPr>
                <a:t>)</a:t>
              </a:r>
              <a:r>
                <a:rPr lang="en-US" sz="1600" dirty="0">
                  <a:solidFill>
                    <a:srgbClr val="990099"/>
                  </a:solidFill>
                  <a:latin typeface="Arial"/>
                  <a:cs typeface="Arial"/>
                </a:rPr>
                <a:t> 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⇒</a:t>
              </a:r>
              <a:r>
                <a:rPr lang="en-US"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 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B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1</a:t>
              </a:r>
              <a:r>
                <a:rPr i="1" baseline="-11904" dirty="0">
                  <a:solidFill>
                    <a:srgbClr val="990099"/>
                  </a:solidFill>
                  <a:latin typeface="Verdana"/>
                  <a:cs typeface="Verdana"/>
                </a:rPr>
                <a:t>,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1</a:t>
              </a:r>
              <a:r>
                <a:rPr sz="1600" dirty="0">
                  <a:solidFill>
                    <a:srgbClr val="990099"/>
                  </a:solidFill>
                  <a:latin typeface="Arial"/>
                  <a:cs typeface="Arial"/>
                </a:rPr>
                <a:t>)</a:t>
              </a:r>
              <a:endParaRPr sz="1600" dirty="0"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1130300" y="2653540"/>
              <a:ext cx="8605698" cy="25712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13653" indent="-300954">
                <a:buAutoNum type="arabicPeriod" startAt="2"/>
                <a:tabLst>
                  <a:tab pos="314288" algn="l"/>
                </a:tabLst>
              </a:pPr>
              <a:r>
                <a:rPr sz="1600" dirty="0">
                  <a:latin typeface="Arial"/>
                  <a:cs typeface="Arial"/>
                </a:rPr>
                <a:t>Eliminate 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⇒</a:t>
              </a:r>
              <a:r>
                <a:rPr sz="1600" dirty="0">
                  <a:latin typeface="Arial"/>
                  <a:cs typeface="Arial"/>
                </a:rPr>
                <a:t>, replacing 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α 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⇒ 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β </a:t>
              </a:r>
              <a:r>
                <a:rPr sz="1600" dirty="0">
                  <a:latin typeface="Arial"/>
                  <a:cs typeface="Arial"/>
                </a:rPr>
                <a:t>with 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¬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α 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∨ 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β</a:t>
              </a:r>
              <a:r>
                <a:rPr sz="1600" dirty="0">
                  <a:latin typeface="Arial"/>
                  <a:cs typeface="Arial"/>
                </a:rPr>
                <a:t>.</a:t>
              </a:r>
            </a:p>
            <a:p>
              <a:pPr marL="329527">
                <a:spcBef>
                  <a:spcPts val="1560"/>
                </a:spcBef>
              </a:pPr>
              <a:r>
                <a:rPr sz="1600" dirty="0">
                  <a:solidFill>
                    <a:srgbClr val="990099"/>
                  </a:solidFill>
                  <a:latin typeface="Arial"/>
                  <a:cs typeface="Arial"/>
                </a:rPr>
                <a:t>(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¬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B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1</a:t>
              </a:r>
              <a:r>
                <a:rPr i="1" baseline="-11904" dirty="0">
                  <a:solidFill>
                    <a:srgbClr val="990099"/>
                  </a:solidFill>
                  <a:latin typeface="Verdana"/>
                  <a:cs typeface="Verdana"/>
                </a:rPr>
                <a:t>,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1 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∨ 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P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1</a:t>
              </a:r>
              <a:r>
                <a:rPr i="1" baseline="-11904" dirty="0">
                  <a:solidFill>
                    <a:srgbClr val="990099"/>
                  </a:solidFill>
                  <a:latin typeface="Verdana"/>
                  <a:cs typeface="Verdana"/>
                </a:rPr>
                <a:t>,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2 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∨ 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P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2</a:t>
              </a:r>
              <a:r>
                <a:rPr i="1" baseline="-11904" dirty="0">
                  <a:solidFill>
                    <a:srgbClr val="990099"/>
                  </a:solidFill>
                  <a:latin typeface="Verdana"/>
                  <a:cs typeface="Verdana"/>
                </a:rPr>
                <a:t>,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1</a:t>
              </a:r>
              <a:r>
                <a:rPr sz="1600" dirty="0">
                  <a:solidFill>
                    <a:srgbClr val="990099"/>
                  </a:solidFill>
                  <a:latin typeface="Arial"/>
                  <a:cs typeface="Arial"/>
                </a:rPr>
                <a:t>) 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∧ </a:t>
              </a:r>
              <a:r>
                <a:rPr sz="1600" dirty="0">
                  <a:solidFill>
                    <a:srgbClr val="990099"/>
                  </a:solidFill>
                  <a:latin typeface="Arial"/>
                  <a:cs typeface="Arial"/>
                </a:rPr>
                <a:t>(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¬</a:t>
              </a:r>
              <a:r>
                <a:rPr sz="1600" dirty="0">
                  <a:solidFill>
                    <a:srgbClr val="990099"/>
                  </a:solidFill>
                  <a:latin typeface="Arial"/>
                  <a:cs typeface="Arial"/>
                </a:rPr>
                <a:t>(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P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1</a:t>
              </a:r>
              <a:r>
                <a:rPr i="1" baseline="-11904" dirty="0">
                  <a:solidFill>
                    <a:srgbClr val="990099"/>
                  </a:solidFill>
                  <a:latin typeface="Verdana"/>
                  <a:cs typeface="Verdana"/>
                </a:rPr>
                <a:t>,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2 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∨ 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P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2</a:t>
              </a:r>
              <a:r>
                <a:rPr i="1" baseline="-11904" dirty="0">
                  <a:solidFill>
                    <a:srgbClr val="990099"/>
                  </a:solidFill>
                  <a:latin typeface="Verdana"/>
                  <a:cs typeface="Verdana"/>
                </a:rPr>
                <a:t>,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1</a:t>
              </a:r>
              <a:r>
                <a:rPr sz="1600" dirty="0">
                  <a:solidFill>
                    <a:srgbClr val="990099"/>
                  </a:solidFill>
                  <a:latin typeface="Arial"/>
                  <a:cs typeface="Arial"/>
                </a:rPr>
                <a:t>) 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∨ 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B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1</a:t>
              </a:r>
              <a:r>
                <a:rPr i="1" baseline="-11904" dirty="0">
                  <a:solidFill>
                    <a:srgbClr val="990099"/>
                  </a:solidFill>
                  <a:latin typeface="Verdana"/>
                  <a:cs typeface="Verdana"/>
                </a:rPr>
                <a:t>,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1</a:t>
              </a:r>
              <a:r>
                <a:rPr sz="1600" dirty="0">
                  <a:solidFill>
                    <a:srgbClr val="990099"/>
                  </a:solidFill>
                  <a:latin typeface="Arial"/>
                  <a:cs typeface="Arial"/>
                </a:rPr>
                <a:t>)</a:t>
              </a:r>
              <a:endParaRPr sz="1600" dirty="0">
                <a:latin typeface="Arial"/>
                <a:cs typeface="Arial"/>
              </a:endParaRPr>
            </a:p>
            <a:p>
              <a:pPr marL="313653" indent="-300954">
                <a:spcBef>
                  <a:spcPts val="1560"/>
                </a:spcBef>
                <a:buAutoNum type="arabicPeriod" startAt="3"/>
                <a:tabLst>
                  <a:tab pos="314288" algn="l"/>
                </a:tabLst>
              </a:pPr>
              <a:r>
                <a:rPr sz="1600" dirty="0">
                  <a:latin typeface="Arial"/>
                  <a:cs typeface="Arial"/>
                </a:rPr>
                <a:t>Move 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¬  </a:t>
              </a:r>
              <a:r>
                <a:rPr sz="1600" dirty="0">
                  <a:latin typeface="Arial"/>
                  <a:cs typeface="Arial"/>
                </a:rPr>
                <a:t>inwards using de Morgan’s rules and  double-negation:</a:t>
              </a:r>
            </a:p>
            <a:p>
              <a:pPr marL="329527">
                <a:spcBef>
                  <a:spcPts val="1560"/>
                </a:spcBef>
              </a:pPr>
              <a:r>
                <a:rPr sz="1600" dirty="0">
                  <a:solidFill>
                    <a:srgbClr val="990099"/>
                  </a:solidFill>
                  <a:latin typeface="Arial"/>
                  <a:cs typeface="Arial"/>
                </a:rPr>
                <a:t>(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¬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B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1</a:t>
              </a:r>
              <a:r>
                <a:rPr i="1" baseline="-11904" dirty="0">
                  <a:solidFill>
                    <a:srgbClr val="990099"/>
                  </a:solidFill>
                  <a:latin typeface="Verdana"/>
                  <a:cs typeface="Verdana"/>
                </a:rPr>
                <a:t>,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1 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∨ 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P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1</a:t>
              </a:r>
              <a:r>
                <a:rPr i="1" baseline="-11904" dirty="0">
                  <a:solidFill>
                    <a:srgbClr val="990099"/>
                  </a:solidFill>
                  <a:latin typeface="Verdana"/>
                  <a:cs typeface="Verdana"/>
                </a:rPr>
                <a:t>,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2 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∨ 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P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2</a:t>
              </a:r>
              <a:r>
                <a:rPr i="1" baseline="-11904" dirty="0">
                  <a:solidFill>
                    <a:srgbClr val="990099"/>
                  </a:solidFill>
                  <a:latin typeface="Verdana"/>
                  <a:cs typeface="Verdana"/>
                </a:rPr>
                <a:t>,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1</a:t>
              </a:r>
              <a:r>
                <a:rPr sz="1600" dirty="0">
                  <a:solidFill>
                    <a:srgbClr val="990099"/>
                  </a:solidFill>
                  <a:latin typeface="Arial"/>
                  <a:cs typeface="Arial"/>
                </a:rPr>
                <a:t>) 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∧ </a:t>
              </a:r>
              <a:r>
                <a:rPr sz="1600" dirty="0">
                  <a:solidFill>
                    <a:srgbClr val="990099"/>
                  </a:solidFill>
                  <a:latin typeface="Arial"/>
                  <a:cs typeface="Arial"/>
                </a:rPr>
                <a:t>((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¬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P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1</a:t>
              </a:r>
              <a:r>
                <a:rPr i="1" baseline="-11904" dirty="0">
                  <a:solidFill>
                    <a:srgbClr val="990099"/>
                  </a:solidFill>
                  <a:latin typeface="Verdana"/>
                  <a:cs typeface="Verdana"/>
                </a:rPr>
                <a:t>,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2 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∧ ¬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P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2</a:t>
              </a:r>
              <a:r>
                <a:rPr i="1" baseline="-11904" dirty="0">
                  <a:solidFill>
                    <a:srgbClr val="990099"/>
                  </a:solidFill>
                  <a:latin typeface="Verdana"/>
                  <a:cs typeface="Verdana"/>
                </a:rPr>
                <a:t>,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1</a:t>
              </a:r>
              <a:r>
                <a:rPr sz="1600" dirty="0">
                  <a:solidFill>
                    <a:srgbClr val="990099"/>
                  </a:solidFill>
                  <a:latin typeface="Arial"/>
                  <a:cs typeface="Arial"/>
                </a:rPr>
                <a:t>) 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∨ 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B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1</a:t>
              </a:r>
              <a:r>
                <a:rPr i="1" baseline="-11904" dirty="0">
                  <a:solidFill>
                    <a:srgbClr val="990099"/>
                  </a:solidFill>
                  <a:latin typeface="Verdana"/>
                  <a:cs typeface="Verdana"/>
                </a:rPr>
                <a:t>,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1</a:t>
              </a:r>
              <a:r>
                <a:rPr sz="1600" dirty="0">
                  <a:solidFill>
                    <a:srgbClr val="990099"/>
                  </a:solidFill>
                  <a:latin typeface="Arial"/>
                  <a:cs typeface="Arial"/>
                </a:rPr>
                <a:t>)</a:t>
              </a:r>
              <a:endParaRPr sz="1600" dirty="0">
                <a:latin typeface="Arial"/>
                <a:cs typeface="Arial"/>
              </a:endParaRPr>
            </a:p>
            <a:p>
              <a:pPr marL="313653" indent="-300954">
                <a:spcBef>
                  <a:spcPts val="1570"/>
                </a:spcBef>
                <a:buAutoNum type="arabicPeriod" startAt="4"/>
                <a:tabLst>
                  <a:tab pos="314288" algn="l"/>
                </a:tabLst>
              </a:pPr>
              <a:r>
                <a:rPr sz="1600" dirty="0">
                  <a:latin typeface="Arial"/>
                  <a:cs typeface="Arial"/>
                </a:rPr>
                <a:t>Apply distributivity law (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∨ </a:t>
              </a:r>
              <a:r>
                <a:rPr sz="1600" dirty="0">
                  <a:latin typeface="Arial"/>
                  <a:cs typeface="Arial"/>
                </a:rPr>
                <a:t>over 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∧</a:t>
              </a:r>
              <a:r>
                <a:rPr sz="1600" dirty="0">
                  <a:latin typeface="Arial"/>
                  <a:cs typeface="Arial"/>
                </a:rPr>
                <a:t>) and  flatten:</a:t>
              </a:r>
            </a:p>
            <a:p>
              <a:pPr marL="329527">
                <a:spcBef>
                  <a:spcPts val="1560"/>
                </a:spcBef>
              </a:pPr>
              <a:r>
                <a:rPr sz="1600" dirty="0">
                  <a:solidFill>
                    <a:srgbClr val="990099"/>
                  </a:solidFill>
                  <a:latin typeface="Arial"/>
                  <a:cs typeface="Arial"/>
                </a:rPr>
                <a:t>(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¬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B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1</a:t>
              </a:r>
              <a:r>
                <a:rPr i="1" baseline="-11904" dirty="0">
                  <a:solidFill>
                    <a:srgbClr val="990099"/>
                  </a:solidFill>
                  <a:latin typeface="Verdana"/>
                  <a:cs typeface="Verdana"/>
                </a:rPr>
                <a:t>,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1 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∨ 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P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1</a:t>
              </a:r>
              <a:r>
                <a:rPr i="1" baseline="-11904" dirty="0">
                  <a:solidFill>
                    <a:srgbClr val="990099"/>
                  </a:solidFill>
                  <a:latin typeface="Verdana"/>
                  <a:cs typeface="Verdana"/>
                </a:rPr>
                <a:t>,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2 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∨ 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P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2</a:t>
              </a:r>
              <a:r>
                <a:rPr i="1" baseline="-11904" dirty="0">
                  <a:solidFill>
                    <a:srgbClr val="990099"/>
                  </a:solidFill>
                  <a:latin typeface="Verdana"/>
                  <a:cs typeface="Verdana"/>
                </a:rPr>
                <a:t>,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1</a:t>
              </a:r>
              <a:r>
                <a:rPr sz="1600" dirty="0">
                  <a:solidFill>
                    <a:srgbClr val="990099"/>
                  </a:solidFill>
                  <a:latin typeface="Arial"/>
                  <a:cs typeface="Arial"/>
                </a:rPr>
                <a:t>) 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∧ </a:t>
              </a:r>
              <a:r>
                <a:rPr sz="1600" dirty="0">
                  <a:solidFill>
                    <a:srgbClr val="990099"/>
                  </a:solidFill>
                  <a:latin typeface="Arial"/>
                  <a:cs typeface="Arial"/>
                </a:rPr>
                <a:t>(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¬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P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1</a:t>
              </a:r>
              <a:r>
                <a:rPr i="1" baseline="-11904" dirty="0">
                  <a:solidFill>
                    <a:srgbClr val="990099"/>
                  </a:solidFill>
                  <a:latin typeface="Verdana"/>
                  <a:cs typeface="Verdana"/>
                </a:rPr>
                <a:t>,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2 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∨ 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B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1</a:t>
              </a:r>
              <a:r>
                <a:rPr i="1" baseline="-11904" dirty="0">
                  <a:solidFill>
                    <a:srgbClr val="990099"/>
                  </a:solidFill>
                  <a:latin typeface="Verdana"/>
                  <a:cs typeface="Verdana"/>
                </a:rPr>
                <a:t>,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1</a:t>
              </a:r>
              <a:r>
                <a:rPr sz="1600" dirty="0">
                  <a:solidFill>
                    <a:srgbClr val="990099"/>
                  </a:solidFill>
                  <a:latin typeface="Arial"/>
                  <a:cs typeface="Arial"/>
                </a:rPr>
                <a:t>) 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∧ </a:t>
              </a:r>
              <a:r>
                <a:rPr sz="1600" dirty="0">
                  <a:solidFill>
                    <a:srgbClr val="990099"/>
                  </a:solidFill>
                  <a:latin typeface="Arial"/>
                  <a:cs typeface="Arial"/>
                </a:rPr>
                <a:t>(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¬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P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2</a:t>
              </a:r>
              <a:r>
                <a:rPr i="1" baseline="-11904" dirty="0">
                  <a:solidFill>
                    <a:srgbClr val="990099"/>
                  </a:solidFill>
                  <a:latin typeface="Verdana"/>
                  <a:cs typeface="Verdana"/>
                </a:rPr>
                <a:t>,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1 </a:t>
              </a:r>
              <a:r>
                <a:rPr sz="1600" dirty="0">
                  <a:solidFill>
                    <a:srgbClr val="990099"/>
                  </a:solidFill>
                  <a:latin typeface="Lucida Sans Unicode"/>
                  <a:cs typeface="Lucida Sans Unicode"/>
                </a:rPr>
                <a:t>∨  </a:t>
              </a:r>
              <a:r>
                <a:rPr sz="1600" i="1" dirty="0">
                  <a:solidFill>
                    <a:srgbClr val="990099"/>
                  </a:solidFill>
                  <a:latin typeface="Times New Roman"/>
                  <a:cs typeface="Times New Roman"/>
                </a:rPr>
                <a:t>B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1</a:t>
              </a:r>
              <a:r>
                <a:rPr i="1" baseline="-11904" dirty="0">
                  <a:solidFill>
                    <a:srgbClr val="990099"/>
                  </a:solidFill>
                  <a:latin typeface="Verdana"/>
                  <a:cs typeface="Verdana"/>
                </a:rPr>
                <a:t>,</a:t>
              </a:r>
              <a:r>
                <a:rPr baseline="-11904" dirty="0">
                  <a:solidFill>
                    <a:srgbClr val="990099"/>
                  </a:solidFill>
                  <a:latin typeface="Arial"/>
                  <a:cs typeface="Arial"/>
                </a:rPr>
                <a:t>1</a:t>
              </a:r>
              <a:r>
                <a:rPr sz="1600" dirty="0">
                  <a:solidFill>
                    <a:srgbClr val="990099"/>
                  </a:solidFill>
                  <a:latin typeface="Arial"/>
                  <a:cs typeface="Arial"/>
                </a:rPr>
                <a:t>)</a:t>
              </a:r>
              <a:endParaRPr sz="1600" dirty="0">
                <a:latin typeface="Arial"/>
                <a:cs typeface="Arial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7200" y="1295400"/>
            <a:ext cx="8001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Plan:  Apply various equivalences to “massage” into CNF</a:t>
            </a:r>
          </a:p>
          <a:p>
            <a:endParaRPr lang="en-US" sz="1000" dirty="0"/>
          </a:p>
          <a:p>
            <a:r>
              <a:rPr lang="en-US" sz="2400" dirty="0"/>
              <a:t>Example: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68580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 always super easy!  But can be brute-forced with search!</a:t>
            </a:r>
          </a:p>
        </p:txBody>
      </p:sp>
    </p:spTree>
    <p:extLst>
      <p:ext uri="{BB962C8B-B14F-4D97-AF65-F5344CB8AC3E}">
        <p14:creationId xmlns:p14="http://schemas.microsoft.com/office/powerpoint/2010/main" val="474133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99313"/>
            <a:ext cx="9052560" cy="321669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410"/>
              </a:lnSpc>
            </a:pPr>
            <a:r>
              <a:rPr lang="en-US" dirty="0"/>
              <a:t>Resolution Theorem Proving</a:t>
            </a:r>
            <a:endParaRPr dirty="0"/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>
          <a:xfrm>
            <a:off x="533400" y="1219200"/>
            <a:ext cx="9067800" cy="63246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ym typeface="Wingdings"/>
              </a:rPr>
              <a:t>Basically:  works by removing (resolving) contradictory literals.</a:t>
            </a:r>
          </a:p>
          <a:p>
            <a:r>
              <a:rPr lang="en-US" dirty="0">
                <a:sym typeface="Wingdings"/>
              </a:rPr>
              <a:t>Example:  Given KB:</a:t>
            </a:r>
          </a:p>
          <a:p>
            <a:pPr marL="573020" lvl="1" indent="0">
              <a:spcBef>
                <a:spcPts val="0"/>
              </a:spcBef>
              <a:buNone/>
            </a:pPr>
            <a:r>
              <a:rPr lang="en-US" sz="1600" dirty="0">
                <a:sym typeface="Wingdings"/>
              </a:rPr>
              <a:t>R1:  </a:t>
            </a:r>
            <a:r>
              <a:rPr lang="en-US" sz="1600" dirty="0"/>
              <a:t>¬</a:t>
            </a:r>
            <a:r>
              <a:rPr lang="en-US" sz="1600" dirty="0">
                <a:sym typeface="Wingdings"/>
              </a:rPr>
              <a:t>P</a:t>
            </a:r>
            <a:r>
              <a:rPr lang="en-US" sz="1600" baseline="-25000" dirty="0">
                <a:sym typeface="Wingdings"/>
              </a:rPr>
              <a:t>1,1</a:t>
            </a:r>
          </a:p>
          <a:p>
            <a:pPr marL="573020" lvl="1" indent="0">
              <a:spcBef>
                <a:spcPts val="0"/>
              </a:spcBef>
              <a:buNone/>
            </a:pPr>
            <a:r>
              <a:rPr lang="en-US" sz="1600" dirty="0">
                <a:sym typeface="Wingdings"/>
              </a:rPr>
              <a:t>R2:  </a:t>
            </a:r>
            <a:r>
              <a:rPr lang="en-US" sz="1600" dirty="0"/>
              <a:t>¬</a:t>
            </a:r>
            <a:r>
              <a:rPr lang="en-US" sz="1600" dirty="0">
                <a:sym typeface="Wingdings"/>
              </a:rPr>
              <a:t>P</a:t>
            </a:r>
            <a:r>
              <a:rPr lang="en-US" sz="1600" baseline="-25000" dirty="0">
                <a:sym typeface="Wingdings"/>
              </a:rPr>
              <a:t>1,3</a:t>
            </a:r>
          </a:p>
          <a:p>
            <a:pPr marL="573020" lvl="1" indent="0">
              <a:spcBef>
                <a:spcPts val="0"/>
              </a:spcBef>
              <a:buNone/>
            </a:pPr>
            <a:r>
              <a:rPr lang="en-US" sz="1600" dirty="0">
                <a:sym typeface="Wingdings"/>
              </a:rPr>
              <a:t>R3:  </a:t>
            </a:r>
            <a:r>
              <a:rPr lang="en-US" sz="1600" dirty="0"/>
              <a:t>¬</a:t>
            </a:r>
            <a:r>
              <a:rPr lang="en-US" sz="1600" dirty="0">
                <a:sym typeface="Wingdings"/>
              </a:rPr>
              <a:t>P</a:t>
            </a:r>
            <a:r>
              <a:rPr lang="en-US" sz="1600" baseline="-25000" dirty="0">
                <a:sym typeface="Wingdings"/>
              </a:rPr>
              <a:t>2,2</a:t>
            </a:r>
            <a:endParaRPr lang="en-US" sz="1600" dirty="0">
              <a:sym typeface="Wingdings"/>
            </a:endParaRPr>
          </a:p>
          <a:p>
            <a:pPr marL="573020" lvl="1" indent="0">
              <a:spcBef>
                <a:spcPts val="0"/>
              </a:spcBef>
              <a:buNone/>
            </a:pPr>
            <a:r>
              <a:rPr lang="en-US" sz="1600" dirty="0">
                <a:sym typeface="Wingdings"/>
              </a:rPr>
              <a:t>R4:  P</a:t>
            </a:r>
            <a:r>
              <a:rPr lang="en-US" sz="1600" baseline="-25000" dirty="0">
                <a:sym typeface="Wingdings"/>
              </a:rPr>
              <a:t>1,1</a:t>
            </a:r>
            <a:r>
              <a:rPr lang="en-US" sz="1600" dirty="0">
                <a:sym typeface="Wingdings"/>
              </a:rPr>
              <a:t> </a:t>
            </a:r>
            <a:r>
              <a:rPr lang="en-US" sz="1600" dirty="0"/>
              <a:t>∨</a:t>
            </a:r>
            <a:r>
              <a:rPr lang="en-US" sz="1600" dirty="0">
                <a:sym typeface="Wingdings"/>
              </a:rPr>
              <a:t> P</a:t>
            </a:r>
            <a:r>
              <a:rPr lang="en-US" sz="1600" baseline="-25000" dirty="0">
                <a:sym typeface="Wingdings"/>
              </a:rPr>
              <a:t>3,1</a:t>
            </a:r>
            <a:r>
              <a:rPr lang="en-US" sz="1600" dirty="0">
                <a:sym typeface="Wingdings"/>
              </a:rPr>
              <a:t> </a:t>
            </a:r>
            <a:r>
              <a:rPr lang="en-US" sz="1600" dirty="0"/>
              <a:t>∨</a:t>
            </a:r>
            <a:r>
              <a:rPr lang="en-US" sz="1600" dirty="0">
                <a:sym typeface="Wingdings"/>
              </a:rPr>
              <a:t> P</a:t>
            </a:r>
            <a:r>
              <a:rPr lang="en-US" sz="1600" baseline="-25000" dirty="0">
                <a:sym typeface="Wingdings"/>
              </a:rPr>
              <a:t>2,2</a:t>
            </a:r>
          </a:p>
          <a:p>
            <a:r>
              <a:rPr lang="en-US" dirty="0">
                <a:sym typeface="Wingdings"/>
              </a:rPr>
              <a:t>Then:</a:t>
            </a:r>
          </a:p>
          <a:p>
            <a:pPr marL="739775" lvl="1" indent="0">
              <a:spcBef>
                <a:spcPts val="0"/>
              </a:spcBef>
              <a:buNone/>
            </a:pPr>
            <a:r>
              <a:rPr lang="en-US" sz="1600" dirty="0">
                <a:sym typeface="Wingdings"/>
              </a:rPr>
              <a:t>R1 resolves with R4 to give  </a:t>
            </a:r>
            <a:r>
              <a:rPr lang="en-US" sz="1400" dirty="0">
                <a:sym typeface="Wingdings"/>
              </a:rPr>
              <a:t> R5:  (</a:t>
            </a:r>
            <a:r>
              <a:rPr lang="en-US" sz="1400" dirty="0"/>
              <a:t>¬</a:t>
            </a:r>
            <a:r>
              <a:rPr lang="en-US" sz="1400" dirty="0">
                <a:sym typeface="Wingdings"/>
              </a:rPr>
              <a:t>P</a:t>
            </a:r>
            <a:r>
              <a:rPr lang="en-US" sz="1400" baseline="-25000" dirty="0">
                <a:sym typeface="Wingdings"/>
              </a:rPr>
              <a:t>1,1</a:t>
            </a:r>
            <a:r>
              <a:rPr lang="en-US" sz="1400" dirty="0"/>
              <a:t>∨</a:t>
            </a:r>
            <a:r>
              <a:rPr lang="en-US" sz="1400" baseline="-25000" dirty="0">
                <a:sym typeface="Wingdings"/>
              </a:rPr>
              <a:t> </a:t>
            </a:r>
            <a:r>
              <a:rPr lang="en-US" sz="1400" dirty="0">
                <a:sym typeface="Wingdings"/>
              </a:rPr>
              <a:t>P</a:t>
            </a:r>
            <a:r>
              <a:rPr lang="en-US" sz="1400" baseline="-25000" dirty="0">
                <a:sym typeface="Wingdings"/>
              </a:rPr>
              <a:t>1,1</a:t>
            </a:r>
            <a:r>
              <a:rPr lang="en-US" sz="1400" dirty="0">
                <a:sym typeface="Wingdings"/>
              </a:rPr>
              <a:t>) </a:t>
            </a:r>
            <a:r>
              <a:rPr lang="en-US" sz="1400" dirty="0"/>
              <a:t>∨</a:t>
            </a:r>
            <a:r>
              <a:rPr lang="en-US" sz="1400" dirty="0">
                <a:sym typeface="Wingdings"/>
              </a:rPr>
              <a:t> P</a:t>
            </a:r>
            <a:r>
              <a:rPr lang="en-US" sz="1400" baseline="-25000" dirty="0">
                <a:sym typeface="Wingdings"/>
              </a:rPr>
              <a:t>3,1</a:t>
            </a:r>
            <a:r>
              <a:rPr lang="en-US" sz="1400" dirty="0">
                <a:sym typeface="Wingdings"/>
              </a:rPr>
              <a:t> </a:t>
            </a:r>
            <a:r>
              <a:rPr lang="en-US" sz="1400" dirty="0"/>
              <a:t>∨</a:t>
            </a:r>
            <a:r>
              <a:rPr lang="en-US" sz="1400" dirty="0">
                <a:sym typeface="Wingdings"/>
              </a:rPr>
              <a:t> P</a:t>
            </a:r>
            <a:r>
              <a:rPr lang="en-US" sz="1400" baseline="-25000" dirty="0">
                <a:sym typeface="Wingdings"/>
              </a:rPr>
              <a:t>2,2</a:t>
            </a:r>
            <a:r>
              <a:rPr lang="en-US" sz="1400" dirty="0">
                <a:sym typeface="Wingdings"/>
              </a:rPr>
              <a:t> = P</a:t>
            </a:r>
            <a:r>
              <a:rPr lang="en-US" sz="1400" baseline="-25000" dirty="0">
                <a:sym typeface="Wingdings"/>
              </a:rPr>
              <a:t>3,1</a:t>
            </a:r>
            <a:r>
              <a:rPr lang="en-US" sz="1400" dirty="0">
                <a:sym typeface="Wingdings"/>
              </a:rPr>
              <a:t> </a:t>
            </a:r>
            <a:r>
              <a:rPr lang="en-US" sz="1400" dirty="0"/>
              <a:t>∨</a:t>
            </a:r>
            <a:r>
              <a:rPr lang="en-US" sz="1400" dirty="0">
                <a:sym typeface="Wingdings"/>
              </a:rPr>
              <a:t> P</a:t>
            </a:r>
            <a:r>
              <a:rPr lang="en-US" sz="1400" baseline="-25000" dirty="0">
                <a:sym typeface="Wingdings"/>
              </a:rPr>
              <a:t>2,2</a:t>
            </a:r>
            <a:endParaRPr lang="en-US" sz="1600" dirty="0">
              <a:sym typeface="Wingdings"/>
            </a:endParaRPr>
          </a:p>
          <a:p>
            <a:pPr marL="739775" lvl="1" indent="0">
              <a:spcBef>
                <a:spcPts val="0"/>
              </a:spcBef>
              <a:buNone/>
            </a:pPr>
            <a:r>
              <a:rPr lang="en-US" sz="1600" dirty="0">
                <a:sym typeface="Wingdings"/>
              </a:rPr>
              <a:t>R2 r</a:t>
            </a:r>
            <a:r>
              <a:rPr lang="en-US" dirty="0">
                <a:sym typeface="Wingdings"/>
              </a:rPr>
              <a:t>esolves with R5 to give    </a:t>
            </a:r>
            <a:r>
              <a:rPr lang="en-US" sz="1600" dirty="0">
                <a:sym typeface="Wingdings"/>
              </a:rPr>
              <a:t>R6:  P</a:t>
            </a:r>
            <a:r>
              <a:rPr lang="en-US" sz="1600" baseline="-25000" dirty="0">
                <a:sym typeface="Wingdings"/>
              </a:rPr>
              <a:t>3,1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At end of resolution we have inferred a specific fact! 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Full Resolution inference rule: 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>
                <a:sym typeface="Wingdings"/>
              </a:rPr>
              <a:t>	where a</a:t>
            </a:r>
            <a:r>
              <a:rPr lang="en-US" baseline="-25000" dirty="0">
                <a:sym typeface="Wingdings"/>
              </a:rPr>
              <a:t>2</a:t>
            </a:r>
            <a:r>
              <a:rPr lang="en-US" dirty="0">
                <a:sym typeface="Wingdings"/>
              </a:rPr>
              <a:t> and m</a:t>
            </a:r>
            <a:r>
              <a:rPr lang="en-US" baseline="-25000" dirty="0">
                <a:sym typeface="Wingdings"/>
              </a:rPr>
              <a:t>2</a:t>
            </a:r>
            <a:r>
              <a:rPr lang="en-US" dirty="0">
                <a:sym typeface="Wingdings"/>
              </a:rPr>
              <a:t> are complementary literals.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So each resolution step:</a:t>
            </a:r>
          </a:p>
          <a:p>
            <a:pPr lvl="1"/>
            <a:r>
              <a:rPr lang="en-US" dirty="0">
                <a:sym typeface="Wingdings"/>
              </a:rPr>
              <a:t>Considers a logical sentence in CNF  (i.e. two OR’d 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clauses</a:t>
            </a:r>
            <a:r>
              <a:rPr lang="en-US" dirty="0">
                <a:sym typeface="Wingdings"/>
              </a:rPr>
              <a:t> in your  KB)</a:t>
            </a:r>
          </a:p>
          <a:p>
            <a:pPr lvl="1"/>
            <a:r>
              <a:rPr lang="en-US" dirty="0">
                <a:sym typeface="Wingdings"/>
              </a:rPr>
              <a:t>Resolves to a new clause   with complementary literals removed.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dirty="0"/>
              <a:pPr marL="25397">
                <a:lnSpc>
                  <a:spcPts val="860"/>
                </a:lnSpc>
              </a:pPr>
              <a:t>36</a:t>
            </a:fld>
            <a:endParaRPr dirty="0"/>
          </a:p>
        </p:txBody>
      </p:sp>
      <p:grpSp>
        <p:nvGrpSpPr>
          <p:cNvPr id="6" name="Group 5"/>
          <p:cNvGrpSpPr/>
          <p:nvPr/>
        </p:nvGrpSpPr>
        <p:grpSpPr>
          <a:xfrm>
            <a:off x="1371600" y="4648200"/>
            <a:ext cx="5791200" cy="895117"/>
            <a:chOff x="1600200" y="6477000"/>
            <a:chExt cx="5791200" cy="895117"/>
          </a:xfrm>
        </p:grpSpPr>
        <p:sp>
          <p:nvSpPr>
            <p:cNvPr id="3" name="TextBox 2"/>
            <p:cNvSpPr txBox="1"/>
            <p:nvPr/>
          </p:nvSpPr>
          <p:spPr>
            <a:xfrm>
              <a:off x="1752600" y="6477000"/>
              <a:ext cx="5638800" cy="895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US" sz="1600" dirty="0">
                  <a:latin typeface="Arial"/>
                  <a:cs typeface="Arial"/>
                  <a:sym typeface="Wingdings"/>
                </a:rPr>
                <a:t>(a</a:t>
              </a:r>
              <a:r>
                <a:rPr lang="en-US" sz="1600" baseline="-25000" dirty="0">
                  <a:latin typeface="Arial"/>
                  <a:cs typeface="Arial"/>
                  <a:sym typeface="Wingdings"/>
                </a:rPr>
                <a:t>1</a:t>
              </a:r>
              <a:r>
                <a:rPr lang="en-US" sz="1600" dirty="0">
                  <a:latin typeface="Arial"/>
                  <a:cs typeface="Arial"/>
                </a:rPr>
                <a:t>∨</a:t>
              </a:r>
              <a:r>
                <a:rPr lang="en-US" sz="1600" dirty="0">
                  <a:latin typeface="Arial"/>
                  <a:cs typeface="Arial"/>
                  <a:sym typeface="Wingdings"/>
                </a:rPr>
                <a:t> a</a:t>
              </a:r>
              <a:r>
                <a:rPr lang="en-US" sz="1600" baseline="-25000" dirty="0">
                  <a:latin typeface="Arial"/>
                  <a:cs typeface="Arial"/>
                  <a:sym typeface="Wingdings"/>
                </a:rPr>
                <a:t>2</a:t>
              </a:r>
              <a:r>
                <a:rPr lang="en-US" sz="1600" dirty="0">
                  <a:latin typeface="Arial"/>
                  <a:cs typeface="Arial"/>
                  <a:sym typeface="Wingdings"/>
                </a:rPr>
                <a:t> </a:t>
              </a:r>
              <a:r>
                <a:rPr lang="en-US" sz="1600" dirty="0">
                  <a:latin typeface="Arial"/>
                  <a:cs typeface="Arial"/>
                </a:rPr>
                <a:t>∨</a:t>
              </a:r>
              <a:r>
                <a:rPr lang="en-US" sz="1600" dirty="0">
                  <a:latin typeface="Arial"/>
                  <a:cs typeface="Arial"/>
                  <a:sym typeface="Wingdings"/>
                </a:rPr>
                <a:t> a</a:t>
              </a:r>
              <a:r>
                <a:rPr lang="en-US" sz="1600" baseline="-25000" dirty="0">
                  <a:latin typeface="Arial"/>
                  <a:cs typeface="Arial"/>
                  <a:sym typeface="Wingdings"/>
                </a:rPr>
                <a:t>3</a:t>
              </a:r>
              <a:r>
                <a:rPr lang="en-US" sz="1600" dirty="0">
                  <a:latin typeface="Arial"/>
                  <a:cs typeface="Arial"/>
                  <a:sym typeface="Wingdings"/>
                </a:rPr>
                <a:t>.. </a:t>
              </a:r>
              <a:r>
                <a:rPr lang="en-US" sz="1600" dirty="0">
                  <a:latin typeface="Arial"/>
                  <a:cs typeface="Arial"/>
                </a:rPr>
                <a:t>∨</a:t>
              </a:r>
              <a:r>
                <a:rPr lang="en-US" sz="1600" dirty="0">
                  <a:latin typeface="Arial"/>
                  <a:cs typeface="Arial"/>
                  <a:sym typeface="Wingdings"/>
                </a:rPr>
                <a:t>a</a:t>
              </a:r>
              <a:r>
                <a:rPr lang="en-US" sz="1600" baseline="-25000" dirty="0">
                  <a:latin typeface="Arial"/>
                  <a:cs typeface="Arial"/>
                  <a:sym typeface="Wingdings"/>
                </a:rPr>
                <a:t>n</a:t>
              </a:r>
              <a:r>
                <a:rPr lang="en-US" sz="1600" dirty="0">
                  <a:latin typeface="Arial"/>
                  <a:cs typeface="Arial"/>
                  <a:sym typeface="Wingdings"/>
                </a:rPr>
                <a:t>) </a:t>
              </a:r>
              <a:r>
                <a:rPr lang="en-US" sz="1600" dirty="0">
                  <a:latin typeface="Arial"/>
                  <a:cs typeface="Arial"/>
                </a:rPr>
                <a:t>∧</a:t>
              </a:r>
              <a:r>
                <a:rPr lang="en-US" sz="1600" dirty="0">
                  <a:latin typeface="Arial"/>
                  <a:cs typeface="Arial"/>
                  <a:sym typeface="Wingdings"/>
                </a:rPr>
                <a:t> (m</a:t>
              </a:r>
              <a:r>
                <a:rPr lang="en-US" sz="1600" baseline="-25000" dirty="0">
                  <a:latin typeface="Arial"/>
                  <a:cs typeface="Arial"/>
                  <a:sym typeface="Wingdings"/>
                </a:rPr>
                <a:t>1</a:t>
              </a:r>
              <a:r>
                <a:rPr lang="en-US" sz="1600" dirty="0">
                  <a:latin typeface="Arial"/>
                  <a:cs typeface="Arial"/>
                </a:rPr>
                <a:t>∨</a:t>
              </a:r>
              <a:r>
                <a:rPr lang="en-US" sz="1600" dirty="0">
                  <a:latin typeface="Arial"/>
                  <a:cs typeface="Arial"/>
                  <a:sym typeface="Wingdings"/>
                </a:rPr>
                <a:t> m</a:t>
              </a:r>
              <a:r>
                <a:rPr lang="en-US" sz="1600" baseline="-25000" dirty="0">
                  <a:latin typeface="Arial"/>
                  <a:cs typeface="Arial"/>
                  <a:sym typeface="Wingdings"/>
                </a:rPr>
                <a:t>2</a:t>
              </a:r>
              <a:r>
                <a:rPr lang="en-US" sz="1600" dirty="0">
                  <a:latin typeface="Arial"/>
                  <a:cs typeface="Arial"/>
                </a:rPr>
                <a:t>∨</a:t>
              </a:r>
              <a:r>
                <a:rPr lang="en-US" sz="1600" dirty="0">
                  <a:latin typeface="Arial"/>
                  <a:cs typeface="Arial"/>
                  <a:sym typeface="Wingdings"/>
                </a:rPr>
                <a:t> m</a:t>
              </a:r>
              <a:r>
                <a:rPr lang="en-US" sz="1600" baseline="-25000" dirty="0">
                  <a:latin typeface="Arial"/>
                  <a:cs typeface="Arial"/>
                  <a:sym typeface="Wingdings"/>
                </a:rPr>
                <a:t>3</a:t>
              </a:r>
              <a:r>
                <a:rPr lang="en-US" sz="1600" dirty="0">
                  <a:latin typeface="Arial"/>
                  <a:cs typeface="Arial"/>
                  <a:sym typeface="Wingdings"/>
                </a:rPr>
                <a:t> </a:t>
              </a:r>
              <a:r>
                <a:rPr lang="en-US" sz="1600" dirty="0">
                  <a:latin typeface="Arial"/>
                  <a:cs typeface="Arial"/>
                </a:rPr>
                <a:t>∨</a:t>
              </a:r>
              <a:r>
                <a:rPr lang="en-US" sz="1600" dirty="0">
                  <a:latin typeface="Arial"/>
                  <a:cs typeface="Arial"/>
                  <a:sym typeface="Wingdings"/>
                </a:rPr>
                <a:t>...</a:t>
              </a:r>
              <a:r>
                <a:rPr lang="en-US" sz="1600" dirty="0">
                  <a:latin typeface="Arial"/>
                  <a:cs typeface="Arial"/>
                </a:rPr>
                <a:t> ∨</a:t>
              </a:r>
              <a:r>
                <a:rPr lang="en-US" sz="1600" dirty="0">
                  <a:latin typeface="Arial"/>
                  <a:cs typeface="Arial"/>
                  <a:sym typeface="Wingdings"/>
                </a:rPr>
                <a:t> </a:t>
              </a:r>
              <a:r>
                <a:rPr lang="en-US" sz="1600" dirty="0" err="1">
                  <a:latin typeface="Arial"/>
                  <a:cs typeface="Arial"/>
                  <a:sym typeface="Wingdings"/>
                </a:rPr>
                <a:t>m</a:t>
              </a:r>
              <a:r>
                <a:rPr lang="en-US" sz="1600" baseline="-25000" dirty="0" err="1">
                  <a:latin typeface="Arial"/>
                  <a:cs typeface="Arial"/>
                  <a:sym typeface="Wingdings"/>
                </a:rPr>
                <a:t>n</a:t>
              </a:r>
              <a:r>
                <a:rPr lang="en-US" sz="1600" dirty="0">
                  <a:latin typeface="Arial"/>
                  <a:cs typeface="Arial"/>
                  <a:sym typeface="Wingdings"/>
                </a:rPr>
                <a:t>) </a:t>
              </a:r>
            </a:p>
            <a:p>
              <a:r>
                <a:rPr lang="en-US" sz="1600" dirty="0">
                  <a:latin typeface="Arial"/>
                  <a:cs typeface="Arial"/>
                  <a:sym typeface="Wingdings"/>
                </a:rPr>
                <a:t>(a</a:t>
              </a:r>
              <a:r>
                <a:rPr lang="en-US" sz="1600" baseline="-25000" dirty="0">
                  <a:latin typeface="Arial"/>
                  <a:cs typeface="Arial"/>
                  <a:sym typeface="Wingdings"/>
                </a:rPr>
                <a:t>1</a:t>
              </a:r>
              <a:r>
                <a:rPr lang="en-US" sz="1600" dirty="0">
                  <a:latin typeface="Arial"/>
                  <a:cs typeface="Arial"/>
                </a:rPr>
                <a:t>∨</a:t>
              </a:r>
              <a:r>
                <a:rPr lang="en-US" sz="1600" dirty="0">
                  <a:latin typeface="Arial"/>
                  <a:cs typeface="Arial"/>
                  <a:sym typeface="Wingdings"/>
                </a:rPr>
                <a:t> a</a:t>
              </a:r>
              <a:r>
                <a:rPr lang="en-US" sz="1600" baseline="-25000" dirty="0">
                  <a:latin typeface="Arial"/>
                  <a:cs typeface="Arial"/>
                  <a:sym typeface="Wingdings"/>
                </a:rPr>
                <a:t>3</a:t>
              </a:r>
              <a:r>
                <a:rPr lang="en-US" sz="1600" dirty="0">
                  <a:latin typeface="Arial"/>
                  <a:cs typeface="Arial"/>
                  <a:sym typeface="Wingdings"/>
                </a:rPr>
                <a:t>.. </a:t>
              </a:r>
              <a:r>
                <a:rPr lang="en-US" sz="1600" dirty="0">
                  <a:latin typeface="Arial"/>
                  <a:cs typeface="Arial"/>
                </a:rPr>
                <a:t>∨</a:t>
              </a:r>
              <a:r>
                <a:rPr lang="en-US" sz="1600" dirty="0">
                  <a:latin typeface="Arial"/>
                  <a:cs typeface="Arial"/>
                  <a:sym typeface="Wingdings"/>
                </a:rPr>
                <a:t>a</a:t>
              </a:r>
              <a:r>
                <a:rPr lang="en-US" sz="1600" baseline="-25000" dirty="0">
                  <a:latin typeface="Arial"/>
                  <a:cs typeface="Arial"/>
                  <a:sym typeface="Wingdings"/>
                </a:rPr>
                <a:t>n</a:t>
              </a:r>
              <a:r>
                <a:rPr lang="en-US" sz="1600" dirty="0">
                  <a:latin typeface="Arial"/>
                  <a:cs typeface="Arial"/>
                  <a:sym typeface="Wingdings"/>
                </a:rPr>
                <a:t>) </a:t>
              </a:r>
              <a:r>
                <a:rPr lang="en-US" sz="1600" dirty="0">
                  <a:latin typeface="Arial"/>
                  <a:cs typeface="Arial"/>
                </a:rPr>
                <a:t>∧</a:t>
              </a:r>
              <a:r>
                <a:rPr lang="en-US" sz="1600" dirty="0">
                  <a:latin typeface="Arial"/>
                  <a:cs typeface="Arial"/>
                  <a:sym typeface="Wingdings"/>
                </a:rPr>
                <a:t> (m</a:t>
              </a:r>
              <a:r>
                <a:rPr lang="en-US" sz="1600" baseline="-25000" dirty="0">
                  <a:latin typeface="Arial"/>
                  <a:cs typeface="Arial"/>
                  <a:sym typeface="Wingdings"/>
                </a:rPr>
                <a:t>1</a:t>
              </a:r>
              <a:r>
                <a:rPr lang="en-US" sz="1600" dirty="0">
                  <a:latin typeface="Arial"/>
                  <a:cs typeface="Arial"/>
                </a:rPr>
                <a:t>∨</a:t>
              </a:r>
              <a:r>
                <a:rPr lang="en-US" sz="1600" dirty="0">
                  <a:latin typeface="Arial"/>
                  <a:cs typeface="Arial"/>
                  <a:sym typeface="Wingdings"/>
                </a:rPr>
                <a:t> m</a:t>
              </a:r>
              <a:r>
                <a:rPr lang="en-US" sz="1600" baseline="-25000" dirty="0">
                  <a:latin typeface="Arial"/>
                  <a:cs typeface="Arial"/>
                  <a:sym typeface="Wingdings"/>
                </a:rPr>
                <a:t>3</a:t>
              </a:r>
              <a:r>
                <a:rPr lang="en-US" sz="1600" dirty="0">
                  <a:latin typeface="Arial"/>
                  <a:cs typeface="Arial"/>
                  <a:sym typeface="Wingdings"/>
                </a:rPr>
                <a:t> </a:t>
              </a:r>
              <a:r>
                <a:rPr lang="en-US" sz="1600" dirty="0">
                  <a:latin typeface="Arial"/>
                  <a:cs typeface="Arial"/>
                </a:rPr>
                <a:t>∨</a:t>
              </a:r>
              <a:r>
                <a:rPr lang="en-US" sz="1600" dirty="0">
                  <a:latin typeface="Arial"/>
                  <a:cs typeface="Arial"/>
                  <a:sym typeface="Wingdings"/>
                </a:rPr>
                <a:t>...</a:t>
              </a:r>
              <a:r>
                <a:rPr lang="en-US" sz="1600" dirty="0">
                  <a:latin typeface="Arial"/>
                  <a:cs typeface="Arial"/>
                </a:rPr>
                <a:t> ∨</a:t>
              </a:r>
              <a:r>
                <a:rPr lang="en-US" sz="1600" dirty="0">
                  <a:latin typeface="Arial"/>
                  <a:cs typeface="Arial"/>
                  <a:sym typeface="Wingdings"/>
                </a:rPr>
                <a:t> </a:t>
              </a:r>
              <a:r>
                <a:rPr lang="en-US" sz="1600" dirty="0" err="1">
                  <a:latin typeface="Arial"/>
                  <a:cs typeface="Arial"/>
                  <a:sym typeface="Wingdings"/>
                </a:rPr>
                <a:t>m</a:t>
              </a:r>
              <a:r>
                <a:rPr lang="en-US" sz="1600" baseline="-25000" dirty="0" err="1">
                  <a:latin typeface="Arial"/>
                  <a:cs typeface="Arial"/>
                  <a:sym typeface="Wingdings"/>
                </a:rPr>
                <a:t>n</a:t>
              </a:r>
              <a:r>
                <a:rPr lang="en-US" sz="1600" dirty="0">
                  <a:latin typeface="Arial"/>
                  <a:cs typeface="Arial"/>
                  <a:sym typeface="Wingdings"/>
                </a:rPr>
                <a:t>) </a:t>
              </a:r>
            </a:p>
            <a:p>
              <a:endParaRPr lang="en-US" sz="1600" dirty="0">
                <a:latin typeface="Arial"/>
                <a:cs typeface="Arial"/>
                <a:sym typeface="Wingdings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600200" y="6858000"/>
              <a:ext cx="5715000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195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99313"/>
            <a:ext cx="9052560" cy="321669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10"/>
              </a:lnSpc>
            </a:pPr>
            <a:r>
              <a:rPr lang="en-US" dirty="0"/>
              <a:t>Algorithm: Resolution Theorem Proving</a:t>
            </a:r>
            <a:endParaRPr dirty="0"/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>
          <a:xfrm>
            <a:off x="533400" y="1219200"/>
            <a:ext cx="9067800" cy="632460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Idea: Proof by contradiction</a:t>
            </a:r>
          </a:p>
          <a:p>
            <a:pPr lvl="1"/>
            <a:r>
              <a:rPr lang="en-US" dirty="0">
                <a:sym typeface="Wingdings"/>
              </a:rPr>
              <a:t>Want to show that KB |= </a:t>
            </a:r>
            <a:r>
              <a:rPr lang="el-GR" dirty="0"/>
              <a:t>α</a:t>
            </a:r>
            <a:r>
              <a:rPr lang="en-US" dirty="0"/>
              <a:t>   </a:t>
            </a:r>
            <a:r>
              <a:rPr lang="en-US" dirty="0">
                <a:sym typeface="Wingdings"/>
              </a:rPr>
              <a:t> so show that (KB </a:t>
            </a:r>
            <a:r>
              <a:rPr lang="en-US" dirty="0"/>
              <a:t>∧</a:t>
            </a:r>
            <a:r>
              <a:rPr lang="en-US" dirty="0">
                <a:sym typeface="Wingdings"/>
              </a:rPr>
              <a:t> </a:t>
            </a:r>
            <a:r>
              <a:rPr lang="en-US" dirty="0"/>
              <a:t>¬</a:t>
            </a:r>
            <a:r>
              <a:rPr lang="el-GR" dirty="0"/>
              <a:t>α</a:t>
            </a:r>
            <a:r>
              <a:rPr lang="en-US" dirty="0"/>
              <a:t>) is </a:t>
            </a:r>
            <a:r>
              <a:rPr lang="en-US" dirty="0">
                <a:solidFill>
                  <a:srgbClr val="0000FF"/>
                </a:solidFill>
              </a:rPr>
              <a:t>unsatisfiable</a:t>
            </a:r>
          </a:p>
          <a:p>
            <a:r>
              <a:rPr lang="en-US" dirty="0">
                <a:sym typeface="Wingdings"/>
              </a:rPr>
              <a:t>Plan:</a:t>
            </a:r>
          </a:p>
          <a:p>
            <a:pPr lvl="1"/>
            <a:r>
              <a:rPr lang="en-US" dirty="0">
                <a:sym typeface="Wingdings"/>
              </a:rPr>
              <a:t>Convert (KB </a:t>
            </a:r>
            <a:r>
              <a:rPr lang="en-US" dirty="0"/>
              <a:t>∧</a:t>
            </a:r>
            <a:r>
              <a:rPr lang="en-US" dirty="0">
                <a:sym typeface="Wingdings"/>
              </a:rPr>
              <a:t> </a:t>
            </a:r>
            <a:r>
              <a:rPr lang="en-US" dirty="0"/>
              <a:t>¬</a:t>
            </a:r>
            <a:r>
              <a:rPr lang="el-GR" dirty="0"/>
              <a:t>α</a:t>
            </a:r>
            <a:r>
              <a:rPr lang="en-US" dirty="0"/>
              <a:t>)</a:t>
            </a:r>
            <a:r>
              <a:rPr lang="en-US" dirty="0">
                <a:sym typeface="Wingdings"/>
              </a:rPr>
              <a:t> into CNF</a:t>
            </a:r>
          </a:p>
          <a:p>
            <a:pPr lvl="1"/>
            <a:r>
              <a:rPr lang="en-US" dirty="0">
                <a:sym typeface="Wingdings"/>
              </a:rPr>
              <a:t>Exhaustively apply resolution to all pairs of clauses with complementary literals</a:t>
            </a:r>
          </a:p>
          <a:p>
            <a:pPr lvl="1"/>
            <a:r>
              <a:rPr lang="en-US" dirty="0">
                <a:sym typeface="Wingdings"/>
              </a:rPr>
              <a:t>Continue process until:</a:t>
            </a:r>
          </a:p>
          <a:p>
            <a:pPr lvl="2"/>
            <a:r>
              <a:rPr lang="en-US" dirty="0">
                <a:sym typeface="Wingdings"/>
              </a:rPr>
              <a:t>There are no new resolutions to make…but some clauses remain</a:t>
            </a:r>
          </a:p>
          <a:p>
            <a:pPr lvl="3"/>
            <a:r>
              <a:rPr lang="en-US" dirty="0">
                <a:sym typeface="Wingdings"/>
              </a:rPr>
              <a:t>Could not show </a:t>
            </a:r>
            <a:r>
              <a:rPr lang="en-US" dirty="0" err="1">
                <a:sym typeface="Wingdings"/>
              </a:rPr>
              <a:t>unsatisfiability</a:t>
            </a:r>
            <a:r>
              <a:rPr lang="en-US" dirty="0">
                <a:sym typeface="Wingdings"/>
              </a:rPr>
              <a:t>     KB does </a:t>
            </a:r>
            <a:r>
              <a:rPr lang="en-US" b="1" dirty="0">
                <a:sym typeface="Wingdings"/>
              </a:rPr>
              <a:t>not</a:t>
            </a:r>
            <a:r>
              <a:rPr lang="en-US" dirty="0">
                <a:sym typeface="Wingdings"/>
              </a:rPr>
              <a:t> entail </a:t>
            </a:r>
            <a:r>
              <a:rPr lang="el-GR" dirty="0"/>
              <a:t>α</a:t>
            </a:r>
            <a:endParaRPr lang="en-US" dirty="0"/>
          </a:p>
          <a:p>
            <a:pPr lvl="2"/>
            <a:r>
              <a:rPr lang="en-US" dirty="0">
                <a:sym typeface="Wingdings"/>
              </a:rPr>
              <a:t>Two clauses resolve to </a:t>
            </a:r>
            <a:r>
              <a:rPr lang="en-US" i="1" dirty="0">
                <a:sym typeface="Wingdings"/>
              </a:rPr>
              <a:t>empty clause</a:t>
            </a:r>
            <a:endParaRPr lang="en-US" dirty="0">
              <a:sym typeface="Wingdings"/>
            </a:endParaRPr>
          </a:p>
          <a:p>
            <a:pPr lvl="3"/>
            <a:r>
              <a:rPr lang="en-US" dirty="0">
                <a:sym typeface="Wingdings"/>
              </a:rPr>
              <a:t>a</a:t>
            </a:r>
            <a:r>
              <a:rPr lang="en-US" baseline="-25000" dirty="0">
                <a:sym typeface="Wingdings"/>
              </a:rPr>
              <a:t>1</a:t>
            </a:r>
            <a:r>
              <a:rPr lang="en-US" dirty="0"/>
              <a:t>∨</a:t>
            </a:r>
            <a:r>
              <a:rPr lang="en-US" dirty="0">
                <a:sym typeface="Wingdings"/>
              </a:rPr>
              <a:t> a</a:t>
            </a:r>
            <a:r>
              <a:rPr lang="en-US" baseline="-25000" dirty="0">
                <a:sym typeface="Wingdings"/>
              </a:rPr>
              <a:t>1</a:t>
            </a:r>
            <a:r>
              <a:rPr lang="en-US" dirty="0">
                <a:sym typeface="Wingdings"/>
              </a:rPr>
              <a:t> resolves to { }   =  essentially “false”</a:t>
            </a:r>
          </a:p>
          <a:p>
            <a:pPr lvl="3"/>
            <a:r>
              <a:rPr lang="en-US" dirty="0" err="1">
                <a:sym typeface="Wingdings"/>
              </a:rPr>
              <a:t>Unsatisfiability</a:t>
            </a:r>
            <a:r>
              <a:rPr lang="en-US" dirty="0">
                <a:sym typeface="Wingdings"/>
              </a:rPr>
              <a:t> is shown    KB |= </a:t>
            </a:r>
            <a:r>
              <a:rPr lang="el-GR" dirty="0"/>
              <a:t>α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Example:</a:t>
            </a:r>
          </a:p>
          <a:p>
            <a:pPr lvl="1"/>
            <a:endParaRPr lang="en-US" dirty="0">
              <a:sym typeface="Wingdings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dirty="0"/>
              <a:pPr marL="25397">
                <a:lnSpc>
                  <a:spcPts val="860"/>
                </a:lnSpc>
              </a:pPr>
              <a:t>37</a:t>
            </a:fld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334000"/>
            <a:ext cx="7696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35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99313"/>
            <a:ext cx="9052560" cy="321669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10"/>
              </a:lnSpc>
            </a:pPr>
            <a:r>
              <a:rPr lang="en-US" dirty="0"/>
              <a:t>Inference with Horn Clauses</a:t>
            </a:r>
            <a:endParaRPr dirty="0"/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>
          <a:xfrm>
            <a:off x="533400" y="1219200"/>
            <a:ext cx="9067800" cy="632460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Resolution theorem is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complete</a:t>
            </a:r>
            <a:r>
              <a:rPr lang="en-US" dirty="0">
                <a:sym typeface="Wingdings"/>
              </a:rPr>
              <a:t> ... but also complex</a:t>
            </a:r>
          </a:p>
          <a:p>
            <a:pPr lvl="1"/>
            <a:r>
              <a:rPr lang="en-US" dirty="0">
                <a:sym typeface="Wingdings"/>
              </a:rPr>
              <a:t>Many practical cases:  Don’t need all this power (and complexity!)</a:t>
            </a:r>
          </a:p>
          <a:p>
            <a:pPr lvl="1"/>
            <a:endParaRPr lang="en-US" dirty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Inference with Horn clauses</a:t>
            </a:r>
          </a:p>
          <a:p>
            <a:pPr lvl="1"/>
            <a:r>
              <a:rPr lang="en-US" dirty="0">
                <a:sym typeface="Wingdings"/>
              </a:rPr>
              <a:t>If your KB can be expressed within a restricted rule format</a:t>
            </a:r>
          </a:p>
          <a:p>
            <a:pPr lvl="1"/>
            <a:r>
              <a:rPr lang="en-US" dirty="0">
                <a:solidFill>
                  <a:srgbClr val="0000FF"/>
                </a:solidFill>
                <a:sym typeface="Wingdings"/>
              </a:rPr>
              <a:t>Horn clause:  Disjunction in which </a:t>
            </a:r>
            <a:r>
              <a:rPr lang="en-US" i="1" dirty="0">
                <a:solidFill>
                  <a:srgbClr val="0000FF"/>
                </a:solidFill>
                <a:sym typeface="Wingdings"/>
              </a:rPr>
              <a:t>at most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one element is positive</a:t>
            </a:r>
          </a:p>
          <a:p>
            <a:pPr lvl="2"/>
            <a:r>
              <a:rPr lang="en-US" dirty="0"/>
              <a:t>Ex:  (¬</a:t>
            </a:r>
            <a:r>
              <a:rPr lang="en-US" dirty="0">
                <a:sym typeface="Wingdings"/>
              </a:rPr>
              <a:t>L</a:t>
            </a:r>
            <a:r>
              <a:rPr lang="en-US" baseline="-25000" dirty="0">
                <a:sym typeface="Wingdings"/>
              </a:rPr>
              <a:t>1,1</a:t>
            </a:r>
            <a:r>
              <a:rPr lang="en-US" dirty="0">
                <a:sym typeface="Wingdings"/>
              </a:rPr>
              <a:t> </a:t>
            </a:r>
            <a:r>
              <a:rPr lang="en-US" dirty="0"/>
              <a:t>∨ ¬</a:t>
            </a:r>
            <a:r>
              <a:rPr lang="en-US" dirty="0">
                <a:sym typeface="Wingdings"/>
              </a:rPr>
              <a:t>Breeze </a:t>
            </a:r>
            <a:r>
              <a:rPr lang="en-US" dirty="0"/>
              <a:t>∨</a:t>
            </a:r>
            <a:r>
              <a:rPr lang="en-US" dirty="0">
                <a:sym typeface="Wingdings"/>
              </a:rPr>
              <a:t> B</a:t>
            </a:r>
            <a:r>
              <a:rPr lang="en-US" baseline="-25000" dirty="0">
                <a:sym typeface="Wingdings"/>
              </a:rPr>
              <a:t>1,1</a:t>
            </a:r>
            <a:r>
              <a:rPr lang="en-US" dirty="0">
                <a:sym typeface="Wingdings"/>
              </a:rPr>
              <a:t>)  ;      </a:t>
            </a:r>
            <a:r>
              <a:rPr lang="en-US" dirty="0"/>
              <a:t>¬B</a:t>
            </a:r>
            <a:r>
              <a:rPr lang="en-US" baseline="-25000" dirty="0"/>
              <a:t>2,2</a:t>
            </a:r>
            <a:endParaRPr lang="en-US" dirty="0"/>
          </a:p>
          <a:p>
            <a:pPr lvl="2"/>
            <a:r>
              <a:rPr lang="en-US" dirty="0">
                <a:sym typeface="Wingdings"/>
              </a:rPr>
              <a:t>No positive literals = turns into a </a:t>
            </a:r>
            <a:r>
              <a:rPr lang="en-US" i="1" dirty="0">
                <a:sym typeface="Wingdings"/>
              </a:rPr>
              <a:t>fact or goal clause</a:t>
            </a:r>
            <a:endParaRPr lang="en-US" dirty="0">
              <a:sym typeface="Wingdings"/>
            </a:endParaRPr>
          </a:p>
          <a:p>
            <a:pPr lvl="2"/>
            <a:r>
              <a:rPr lang="en-US" dirty="0">
                <a:sym typeface="Wingdings"/>
              </a:rPr>
              <a:t>One positive: Can be rewritten as implications:  </a:t>
            </a:r>
            <a:r>
              <a:rPr lang="en-US" dirty="0"/>
              <a:t>(</a:t>
            </a:r>
            <a:r>
              <a:rPr lang="en-US" dirty="0">
                <a:sym typeface="Wingdings"/>
              </a:rPr>
              <a:t>L</a:t>
            </a:r>
            <a:r>
              <a:rPr lang="en-US" baseline="-25000" dirty="0">
                <a:sym typeface="Wingdings"/>
              </a:rPr>
              <a:t>1,1</a:t>
            </a:r>
            <a:r>
              <a:rPr lang="en-US" dirty="0">
                <a:sym typeface="Wingdings"/>
              </a:rPr>
              <a:t> </a:t>
            </a:r>
            <a:r>
              <a:rPr lang="en-US" dirty="0"/>
              <a:t>∧ </a:t>
            </a:r>
            <a:r>
              <a:rPr lang="en-US" dirty="0">
                <a:sym typeface="Wingdings"/>
              </a:rPr>
              <a:t>Breeze) </a:t>
            </a:r>
            <a:r>
              <a:rPr lang="en-US" dirty="0"/>
              <a:t>⇒</a:t>
            </a:r>
            <a:r>
              <a:rPr lang="en-US" dirty="0">
                <a:sym typeface="Wingdings"/>
              </a:rPr>
              <a:t> B</a:t>
            </a:r>
            <a:r>
              <a:rPr lang="en-US" baseline="-25000" dirty="0">
                <a:sym typeface="Wingdings"/>
              </a:rPr>
              <a:t>1,1</a:t>
            </a:r>
          </a:p>
          <a:p>
            <a:pPr lvl="2"/>
            <a:r>
              <a:rPr lang="en-US" dirty="0">
                <a:sym typeface="Wingdings"/>
              </a:rPr>
              <a:t>LHS= premise (body);  RHS = consequent (head)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Can be use in forward/backward chaining proof algorithm	</a:t>
            </a:r>
          </a:p>
          <a:p>
            <a:pPr lvl="1"/>
            <a:r>
              <a:rPr lang="en-US" dirty="0"/>
              <a:t>These algorithms are very natural and run in </a:t>
            </a:r>
            <a:r>
              <a:rPr lang="en-US" dirty="0">
                <a:solidFill>
                  <a:srgbClr val="7E0000"/>
                </a:solidFill>
              </a:rPr>
              <a:t>linear  </a:t>
            </a:r>
            <a:r>
              <a:rPr lang="en-US" dirty="0"/>
              <a:t>time !</a:t>
            </a:r>
            <a:endParaRPr lang="en-US" dirty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dirty="0"/>
              <a:pPr marL="25397">
                <a:lnSpc>
                  <a:spcPts val="860"/>
                </a:lnSpc>
              </a:pPr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4625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99313"/>
            <a:ext cx="9052560" cy="321669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10"/>
              </a:lnSpc>
            </a:pPr>
            <a:r>
              <a:rPr lang="en-US" dirty="0"/>
              <a:t>Forward Chaining</a:t>
            </a:r>
            <a:endParaRPr dirty="0"/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>
          <a:xfrm>
            <a:off x="533400" y="1219200"/>
            <a:ext cx="9067800" cy="2514600"/>
          </a:xfrm>
        </p:spPr>
        <p:txBody>
          <a:bodyPr>
            <a:noAutofit/>
          </a:bodyPr>
          <a:lstStyle/>
          <a:p>
            <a:pPr marL="285750" lvl="1" indent="-285750"/>
            <a:r>
              <a:rPr lang="en-US" sz="2000" dirty="0">
                <a:sym typeface="Wingdings"/>
              </a:rPr>
              <a:t>Idea:  Work forward from the known facts to try to reach the target goal</a:t>
            </a:r>
          </a:p>
          <a:p>
            <a:pPr marL="755951" lvl="2" indent="-285750"/>
            <a:r>
              <a:rPr lang="en-US" sz="1800" dirty="0">
                <a:sym typeface="Wingdings"/>
              </a:rPr>
              <a:t>Start with known facts  true by definition</a:t>
            </a:r>
          </a:p>
          <a:p>
            <a:pPr marL="755951" lvl="2" indent="-285750"/>
            <a:r>
              <a:rPr lang="en-US" sz="1800" dirty="0">
                <a:sym typeface="Wingdings"/>
              </a:rPr>
              <a:t>Repeat: </a:t>
            </a:r>
          </a:p>
          <a:p>
            <a:pPr marL="1265303" lvl="3" indent="-285750"/>
            <a:r>
              <a:rPr lang="en-US" dirty="0">
                <a:sym typeface="Wingdings"/>
              </a:rPr>
              <a:t>fire any rule whose premises are satisfied in the KB, </a:t>
            </a:r>
          </a:p>
          <a:p>
            <a:pPr marL="1265303" lvl="3" indent="-285750"/>
            <a:r>
              <a:rPr lang="en-US" dirty="0">
                <a:sym typeface="Wingdings"/>
              </a:rPr>
              <a:t>add its conclusion to the KB</a:t>
            </a:r>
          </a:p>
          <a:p>
            <a:pPr marL="755951" lvl="2" indent="-285750"/>
            <a:r>
              <a:rPr lang="en-US" sz="1800" dirty="0">
                <a:sym typeface="Wingdings"/>
              </a:rPr>
              <a:t>Until: query is  found (proved!);  or no more facts added to KB (stalled, failed)</a:t>
            </a:r>
          </a:p>
          <a:p>
            <a:pPr marL="755951" lvl="2" indent="-285750"/>
            <a:endParaRPr lang="en-US" sz="1800" dirty="0">
              <a:sym typeface="Wingdings"/>
            </a:endParaRPr>
          </a:p>
          <a:p>
            <a:pPr marL="285750" lvl="1" indent="-285750"/>
            <a:r>
              <a:rPr lang="en-US" sz="2000" dirty="0">
                <a:sym typeface="Wingdings"/>
              </a:rPr>
              <a:t>Visually:  Can represent the H-clauses in the KB as a directed graph.  </a:t>
            </a:r>
          </a:p>
          <a:p>
            <a:pPr marL="755951" lvl="2" indent="-285750"/>
            <a:r>
              <a:rPr lang="en-US" sz="1800" dirty="0">
                <a:sym typeface="Wingdings"/>
              </a:rPr>
              <a:t>Forward chaining:  </a:t>
            </a:r>
            <a:r>
              <a:rPr lang="en-US" sz="1800" dirty="0">
                <a:solidFill>
                  <a:srgbClr val="0000FF"/>
                </a:solidFill>
                <a:sym typeface="Wingdings"/>
              </a:rPr>
              <a:t>start with facts</a:t>
            </a:r>
            <a:r>
              <a:rPr lang="en-US" sz="1800" dirty="0">
                <a:sym typeface="Wingdings"/>
              </a:rPr>
              <a:t> and traverse the graph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dirty="0"/>
              <a:pPr marL="25397">
                <a:lnSpc>
                  <a:spcPts val="860"/>
                </a:lnSpc>
              </a:pPr>
              <a:t>39</a:t>
            </a:fld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2743200" y="4572000"/>
            <a:ext cx="1472568" cy="2728595"/>
            <a:chOff x="3352800" y="2743200"/>
            <a:chExt cx="1472568" cy="2728595"/>
          </a:xfrm>
        </p:grpSpPr>
        <p:sp>
          <p:nvSpPr>
            <p:cNvPr id="6" name="object 3"/>
            <p:cNvSpPr txBox="1"/>
            <p:nvPr/>
          </p:nvSpPr>
          <p:spPr>
            <a:xfrm>
              <a:off x="3352800" y="3200400"/>
              <a:ext cx="1456690" cy="3139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tabLst>
                  <a:tab pos="885087" algn="l"/>
                  <a:tab pos="1277470" algn="l"/>
                </a:tabLst>
              </a:pPr>
              <a:r>
                <a:rPr sz="2000" i="1" dirty="0">
                  <a:latin typeface="Times New Roman"/>
                  <a:cs typeface="Times New Roman"/>
                </a:rPr>
                <a:t>L </a:t>
              </a:r>
              <a:r>
                <a:rPr sz="2000" dirty="0">
                  <a:latin typeface="Lucida Sans Unicode"/>
                  <a:cs typeface="Lucida Sans Unicode"/>
                </a:rPr>
                <a:t>∧ </a:t>
              </a:r>
              <a:r>
                <a:rPr sz="2000" i="1" dirty="0">
                  <a:latin typeface="Times New Roman"/>
                  <a:cs typeface="Times New Roman"/>
                </a:rPr>
                <a:t>M	</a:t>
              </a:r>
              <a:r>
                <a:rPr sz="2000" dirty="0">
                  <a:latin typeface="Lucida Sans Unicode"/>
                  <a:cs typeface="Lucida Sans Unicode"/>
                </a:rPr>
                <a:t>⇒	</a:t>
              </a:r>
              <a:r>
                <a:rPr sz="2000" i="1" dirty="0">
                  <a:latin typeface="Times New Roman"/>
                  <a:cs typeface="Times New Roman"/>
                </a:rPr>
                <a:t>P</a:t>
              </a:r>
              <a:endParaRPr sz="2000" dirty="0">
                <a:latin typeface="Times New Roman"/>
                <a:cs typeface="Times New Roman"/>
              </a:endParaRPr>
            </a:p>
          </p:txBody>
        </p:sp>
        <p:sp>
          <p:nvSpPr>
            <p:cNvPr id="7" name="object 4"/>
            <p:cNvSpPr txBox="1"/>
            <p:nvPr/>
          </p:nvSpPr>
          <p:spPr>
            <a:xfrm>
              <a:off x="3352803" y="3665341"/>
              <a:ext cx="1472565" cy="3139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tabLst>
                  <a:tab pos="817785" algn="l"/>
                  <a:tab pos="1210803" algn="l"/>
                </a:tabLst>
              </a:pPr>
              <a:r>
                <a:rPr sz="2000" i="1" dirty="0">
                  <a:latin typeface="Times New Roman"/>
                  <a:cs typeface="Times New Roman"/>
                </a:rPr>
                <a:t>B </a:t>
              </a:r>
              <a:r>
                <a:rPr sz="2000" dirty="0">
                  <a:latin typeface="Lucida Sans Unicode"/>
                  <a:cs typeface="Lucida Sans Unicode"/>
                </a:rPr>
                <a:t>∧ </a:t>
              </a:r>
              <a:r>
                <a:rPr sz="2000" i="1" dirty="0">
                  <a:latin typeface="Times New Roman"/>
                  <a:cs typeface="Times New Roman"/>
                </a:rPr>
                <a:t>L	</a:t>
              </a:r>
              <a:r>
                <a:rPr sz="2000" dirty="0">
                  <a:latin typeface="Lucida Sans Unicode"/>
                  <a:cs typeface="Lucida Sans Unicode"/>
                </a:rPr>
                <a:t>⇒	</a:t>
              </a:r>
              <a:r>
                <a:rPr sz="2000" i="1" dirty="0">
                  <a:latin typeface="Times New Roman"/>
                  <a:cs typeface="Times New Roman"/>
                </a:rPr>
                <a:t>M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8" name="object 5"/>
            <p:cNvSpPr txBox="1"/>
            <p:nvPr/>
          </p:nvSpPr>
          <p:spPr>
            <a:xfrm>
              <a:off x="3352802" y="4032626"/>
              <a:ext cx="1409700" cy="3139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tabLst>
                  <a:tab pos="828578" algn="l"/>
                  <a:tab pos="1221597" algn="l"/>
                </a:tabLst>
              </a:pPr>
              <a:r>
                <a:rPr sz="2000" i="1" dirty="0">
                  <a:latin typeface="Times New Roman"/>
                  <a:cs typeface="Times New Roman"/>
                </a:rPr>
                <a:t>A </a:t>
              </a:r>
              <a:r>
                <a:rPr sz="2000" dirty="0">
                  <a:latin typeface="Lucida Sans Unicode"/>
                  <a:cs typeface="Lucida Sans Unicode"/>
                </a:rPr>
                <a:t>∧ </a:t>
              </a:r>
              <a:r>
                <a:rPr sz="2000" i="1" dirty="0">
                  <a:latin typeface="Times New Roman"/>
                  <a:cs typeface="Times New Roman"/>
                </a:rPr>
                <a:t>P	</a:t>
              </a:r>
              <a:r>
                <a:rPr sz="2000" dirty="0">
                  <a:latin typeface="Lucida Sans Unicode"/>
                  <a:cs typeface="Lucida Sans Unicode"/>
                </a:rPr>
                <a:t>⇒	</a:t>
              </a:r>
              <a:r>
                <a:rPr sz="2000" i="1" dirty="0">
                  <a:latin typeface="Times New Roman"/>
                  <a:cs typeface="Times New Roman"/>
                </a:rPr>
                <a:t>L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9" name="object 6"/>
            <p:cNvSpPr txBox="1"/>
            <p:nvPr/>
          </p:nvSpPr>
          <p:spPr>
            <a:xfrm>
              <a:off x="3352800" y="4343400"/>
              <a:ext cx="1417320" cy="11283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 marR="5080">
                <a:lnSpc>
                  <a:spcPct val="117600"/>
                </a:lnSpc>
                <a:tabLst>
                  <a:tab pos="836196" algn="l"/>
                  <a:tab pos="1229217" algn="l"/>
                </a:tabLst>
              </a:pPr>
              <a:r>
                <a:rPr sz="2000" i="1" dirty="0">
                  <a:latin typeface="Times New Roman"/>
                  <a:cs typeface="Times New Roman"/>
                </a:rPr>
                <a:t>A </a:t>
              </a:r>
              <a:r>
                <a:rPr sz="2000" dirty="0">
                  <a:latin typeface="Lucida Sans Unicode"/>
                  <a:cs typeface="Lucida Sans Unicode"/>
                </a:rPr>
                <a:t>∧ </a:t>
              </a:r>
              <a:r>
                <a:rPr sz="2000" i="1" dirty="0">
                  <a:latin typeface="Times New Roman"/>
                  <a:cs typeface="Times New Roman"/>
                </a:rPr>
                <a:t>B	</a:t>
              </a:r>
              <a:r>
                <a:rPr sz="2000" dirty="0">
                  <a:latin typeface="Lucida Sans Unicode"/>
                  <a:cs typeface="Lucida Sans Unicode"/>
                </a:rPr>
                <a:t>⇒	</a:t>
              </a:r>
              <a:r>
                <a:rPr sz="2000" i="1" dirty="0">
                  <a:latin typeface="Times New Roman"/>
                  <a:cs typeface="Times New Roman"/>
                </a:rPr>
                <a:t>L  A</a:t>
              </a:r>
              <a:endParaRPr sz="2000" dirty="0">
                <a:latin typeface="Times New Roman"/>
                <a:cs typeface="Times New Roman"/>
              </a:endParaRPr>
            </a:p>
            <a:p>
              <a:pPr marL="12699">
                <a:spcBef>
                  <a:spcPts val="430"/>
                </a:spcBef>
              </a:pPr>
              <a:r>
                <a:rPr sz="2000" i="1" dirty="0">
                  <a:latin typeface="Times New Roman"/>
                  <a:cs typeface="Times New Roman"/>
                </a:rPr>
                <a:t>B</a:t>
              </a:r>
              <a:endParaRPr sz="2000" dirty="0">
                <a:latin typeface="Times New Roman"/>
                <a:cs typeface="Times New Roman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52800" y="2743200"/>
              <a:ext cx="838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>
                  <a:latin typeface="Times New Roman"/>
                  <a:cs typeface="Times New Roman"/>
                </a:rPr>
                <a:t>P </a:t>
              </a:r>
              <a:r>
                <a:rPr lang="fr-FR" dirty="0">
                  <a:latin typeface="Lucida Sans Unicode"/>
                  <a:cs typeface="Lucida Sans Unicode"/>
                </a:rPr>
                <a:t>⇒</a:t>
              </a:r>
              <a:r>
                <a:rPr lang="fr-FR" i="1" dirty="0">
                  <a:latin typeface="Times New Roman"/>
                  <a:cs typeface="Times New Roman"/>
                </a:rPr>
                <a:t>Q</a:t>
              </a:r>
              <a:endParaRPr lang="fr-FR" dirty="0">
                <a:latin typeface="Times New Roman"/>
                <a:cs typeface="Times New Roman"/>
              </a:endParaRPr>
            </a:p>
            <a:p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53000" y="4495800"/>
            <a:ext cx="1952836" cy="2908344"/>
            <a:chOff x="6096000" y="2362200"/>
            <a:chExt cx="1952836" cy="2908344"/>
          </a:xfrm>
        </p:grpSpPr>
        <p:sp>
          <p:nvSpPr>
            <p:cNvPr id="12" name="object 8"/>
            <p:cNvSpPr txBox="1"/>
            <p:nvPr/>
          </p:nvSpPr>
          <p:spPr>
            <a:xfrm>
              <a:off x="6921640" y="2997198"/>
              <a:ext cx="1524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400" dirty="0">
                  <a:latin typeface="Arial"/>
                  <a:cs typeface="Arial"/>
                </a:rPr>
                <a:t>P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3" name="object 9"/>
            <p:cNvSpPr txBox="1"/>
            <p:nvPr/>
          </p:nvSpPr>
          <p:spPr>
            <a:xfrm>
              <a:off x="7436117" y="3647062"/>
              <a:ext cx="183515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400" dirty="0"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4" name="object 10"/>
            <p:cNvSpPr txBox="1"/>
            <p:nvPr/>
          </p:nvSpPr>
          <p:spPr>
            <a:xfrm>
              <a:off x="6711789" y="4188615"/>
              <a:ext cx="13081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400" dirty="0">
                  <a:latin typeface="Arial"/>
                  <a:cs typeface="Arial"/>
                </a:rPr>
                <a:t>L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5" name="object 11"/>
            <p:cNvSpPr txBox="1"/>
            <p:nvPr/>
          </p:nvSpPr>
          <p:spPr>
            <a:xfrm>
              <a:off x="7896436" y="5055100"/>
              <a:ext cx="1524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400" dirty="0">
                  <a:latin typeface="Arial"/>
                  <a:cs typeface="Arial"/>
                </a:rPr>
                <a:t>B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6" name="object 12"/>
            <p:cNvSpPr/>
            <p:nvPr/>
          </p:nvSpPr>
          <p:spPr>
            <a:xfrm>
              <a:off x="6096000" y="2438400"/>
              <a:ext cx="1846788" cy="26341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/>
            <p:cNvSpPr txBox="1"/>
            <p:nvPr/>
          </p:nvSpPr>
          <p:spPr>
            <a:xfrm>
              <a:off x="7016408" y="5055096"/>
              <a:ext cx="15240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400" dirty="0">
                  <a:latin typeface="Arial"/>
                  <a:cs typeface="Arial"/>
                </a:rPr>
                <a:t>A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34200" y="2362200"/>
              <a:ext cx="324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latin typeface="Arial"/>
                  <a:cs typeface="Arial"/>
                </a:rPr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248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Bases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1381761"/>
            <a:ext cx="9052560" cy="904239"/>
          </a:xfrm>
        </p:spPr>
        <p:txBody>
          <a:bodyPr/>
          <a:lstStyle/>
          <a:p>
            <a:r>
              <a:rPr lang="en-US" dirty="0"/>
              <a:t>Knowledge base is basis for all KB-agent reasoning and action</a:t>
            </a:r>
          </a:p>
          <a:p>
            <a:pPr lvl="1"/>
            <a:r>
              <a:rPr lang="en-US" dirty="0"/>
              <a:t>Consists of:  set of </a:t>
            </a:r>
            <a:r>
              <a:rPr lang="en-US" dirty="0">
                <a:solidFill>
                  <a:srgbClr val="00007E"/>
                </a:solidFill>
              </a:rPr>
              <a:t>sentences </a:t>
            </a:r>
            <a:r>
              <a:rPr lang="en-US" dirty="0"/>
              <a:t>in a </a:t>
            </a:r>
            <a:r>
              <a:rPr lang="en-US" dirty="0">
                <a:solidFill>
                  <a:srgbClr val="7E0000"/>
                </a:solidFill>
              </a:rPr>
              <a:t>formal </a:t>
            </a:r>
            <a:r>
              <a:rPr lang="en-US" dirty="0"/>
              <a:t>language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24000" y="2438400"/>
            <a:ext cx="6012370" cy="1016000"/>
            <a:chOff x="1994777" y="1319076"/>
            <a:chExt cx="6012370" cy="1016000"/>
          </a:xfrm>
        </p:grpSpPr>
        <p:sp>
          <p:nvSpPr>
            <p:cNvPr id="7" name="object 3"/>
            <p:cNvSpPr txBox="1"/>
            <p:nvPr/>
          </p:nvSpPr>
          <p:spPr>
            <a:xfrm>
              <a:off x="2185175" y="1418093"/>
              <a:ext cx="143764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400" b="1" dirty="0">
                  <a:latin typeface="Arial"/>
                  <a:cs typeface="Arial"/>
                </a:rPr>
                <a:t>Inference engine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8" name="object 4"/>
            <p:cNvSpPr txBox="1"/>
            <p:nvPr/>
          </p:nvSpPr>
          <p:spPr>
            <a:xfrm>
              <a:off x="2210562" y="1925825"/>
              <a:ext cx="1428115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400" b="1" dirty="0">
                  <a:latin typeface="Arial"/>
                  <a:cs typeface="Arial"/>
                </a:rPr>
                <a:t>Knowledge base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9" name="object 5"/>
            <p:cNvSpPr txBox="1"/>
            <p:nvPr/>
          </p:nvSpPr>
          <p:spPr>
            <a:xfrm>
              <a:off x="5244251" y="1925825"/>
              <a:ext cx="2114550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400" b="1" dirty="0">
                  <a:latin typeface="Arial"/>
                  <a:cs typeface="Arial"/>
                </a:rPr>
                <a:t>domain−specific content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10" name="object 6"/>
            <p:cNvSpPr/>
            <p:nvPr/>
          </p:nvSpPr>
          <p:spPr>
            <a:xfrm>
              <a:off x="1994777" y="1826805"/>
              <a:ext cx="2132965" cy="0"/>
            </a:xfrm>
            <a:custGeom>
              <a:avLst/>
              <a:gdLst/>
              <a:ahLst/>
              <a:cxnLst/>
              <a:rect l="l" t="t" r="r" b="b"/>
              <a:pathLst>
                <a:path w="2132965">
                  <a:moveTo>
                    <a:pt x="0" y="0"/>
                  </a:moveTo>
                  <a:lnTo>
                    <a:pt x="2132469" y="0"/>
                  </a:lnTo>
                </a:path>
              </a:pathLst>
            </a:custGeom>
            <a:ln w="253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/>
            <p:cNvSpPr/>
            <p:nvPr/>
          </p:nvSpPr>
          <p:spPr>
            <a:xfrm>
              <a:off x="4330344" y="1522171"/>
              <a:ext cx="812800" cy="0"/>
            </a:xfrm>
            <a:custGeom>
              <a:avLst/>
              <a:gdLst/>
              <a:ahLst/>
              <a:cxnLst/>
              <a:rect l="l" t="t" r="r" b="b"/>
              <a:pathLst>
                <a:path w="812800">
                  <a:moveTo>
                    <a:pt x="812368" y="0"/>
                  </a:moveTo>
                  <a:lnTo>
                    <a:pt x="0" y="0"/>
                  </a:lnTo>
                </a:path>
              </a:pathLst>
            </a:custGeom>
            <a:ln w="253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/>
            <p:cNvSpPr/>
            <p:nvPr/>
          </p:nvSpPr>
          <p:spPr>
            <a:xfrm>
              <a:off x="4330344" y="1490433"/>
              <a:ext cx="139700" cy="63500"/>
            </a:xfrm>
            <a:custGeom>
              <a:avLst/>
              <a:gdLst/>
              <a:ahLst/>
              <a:cxnLst/>
              <a:rect l="l" t="t" r="r" b="b"/>
              <a:pathLst>
                <a:path w="139700" h="63500">
                  <a:moveTo>
                    <a:pt x="139623" y="63461"/>
                  </a:moveTo>
                  <a:lnTo>
                    <a:pt x="0" y="31737"/>
                  </a:lnTo>
                  <a:lnTo>
                    <a:pt x="139623" y="0"/>
                  </a:lnTo>
                </a:path>
              </a:pathLst>
            </a:custGeom>
            <a:ln w="253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/>
            <p:cNvSpPr/>
            <p:nvPr/>
          </p:nvSpPr>
          <p:spPr>
            <a:xfrm>
              <a:off x="4330344" y="2029904"/>
              <a:ext cx="812800" cy="0"/>
            </a:xfrm>
            <a:custGeom>
              <a:avLst/>
              <a:gdLst/>
              <a:ahLst/>
              <a:cxnLst/>
              <a:rect l="l" t="t" r="r" b="b"/>
              <a:pathLst>
                <a:path w="812800">
                  <a:moveTo>
                    <a:pt x="812368" y="0"/>
                  </a:moveTo>
                  <a:lnTo>
                    <a:pt x="0" y="0"/>
                  </a:lnTo>
                </a:path>
              </a:pathLst>
            </a:custGeom>
            <a:ln w="253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/>
            <p:cNvSpPr/>
            <p:nvPr/>
          </p:nvSpPr>
          <p:spPr>
            <a:xfrm>
              <a:off x="4330344" y="1998168"/>
              <a:ext cx="139700" cy="63500"/>
            </a:xfrm>
            <a:custGeom>
              <a:avLst/>
              <a:gdLst/>
              <a:ahLst/>
              <a:cxnLst/>
              <a:rect l="l" t="t" r="r" b="b"/>
              <a:pathLst>
                <a:path w="139700" h="63500">
                  <a:moveTo>
                    <a:pt x="139623" y="63461"/>
                  </a:moveTo>
                  <a:lnTo>
                    <a:pt x="0" y="31737"/>
                  </a:lnTo>
                  <a:lnTo>
                    <a:pt x="139623" y="0"/>
                  </a:lnTo>
                </a:path>
              </a:pathLst>
            </a:custGeom>
            <a:ln w="253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/>
            <p:cNvSpPr/>
            <p:nvPr/>
          </p:nvSpPr>
          <p:spPr>
            <a:xfrm>
              <a:off x="1994777" y="1319076"/>
              <a:ext cx="2132965" cy="1016000"/>
            </a:xfrm>
            <a:custGeom>
              <a:avLst/>
              <a:gdLst/>
              <a:ahLst/>
              <a:cxnLst/>
              <a:rect l="l" t="t" r="r" b="b"/>
              <a:pathLst>
                <a:path w="2132965" h="1016000">
                  <a:moveTo>
                    <a:pt x="2132469" y="1015464"/>
                  </a:moveTo>
                  <a:lnTo>
                    <a:pt x="2132469" y="0"/>
                  </a:lnTo>
                  <a:lnTo>
                    <a:pt x="0" y="0"/>
                  </a:lnTo>
                  <a:lnTo>
                    <a:pt x="0" y="1015464"/>
                  </a:lnTo>
                  <a:lnTo>
                    <a:pt x="2132469" y="1015464"/>
                  </a:lnTo>
                  <a:close/>
                </a:path>
              </a:pathLst>
            </a:custGeom>
            <a:ln w="253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/>
            <p:cNvSpPr txBox="1"/>
            <p:nvPr/>
          </p:nvSpPr>
          <p:spPr>
            <a:xfrm>
              <a:off x="5231562" y="1405395"/>
              <a:ext cx="2775585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sz="1400" b="1" dirty="0">
                  <a:latin typeface="Arial"/>
                  <a:cs typeface="Arial"/>
                </a:rPr>
                <a:t>domain−independent algorithms</a:t>
              </a:r>
              <a:endParaRPr sz="1400" dirty="0">
                <a:latin typeface="Arial"/>
                <a:cs typeface="Arial"/>
              </a:endParaRPr>
            </a:p>
          </p:txBody>
        </p:sp>
      </p:grpSp>
      <p:sp>
        <p:nvSpPr>
          <p:cNvPr id="17" name="Content Placeholder 4"/>
          <p:cNvSpPr txBox="1">
            <a:spLocks/>
          </p:cNvSpPr>
          <p:nvPr/>
        </p:nvSpPr>
        <p:spPr>
          <a:xfrm>
            <a:off x="609600" y="3657600"/>
            <a:ext cx="9052560" cy="3657600"/>
          </a:xfrm>
          <a:prstGeom prst="rect">
            <a:avLst/>
          </a:prstGeom>
        </p:spPr>
        <p:txBody>
          <a:bodyPr vert="horz" lIns="101870" tIns="50935" rIns="101870" bIns="50935" rtlCol="0">
            <a:normAutofit fontScale="92500" lnSpcReduction="20000"/>
          </a:bodyPr>
          <a:lstStyle>
            <a:lvl1pPr marL="382015" indent="-382015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803181" indent="-230161" algn="l" defTabSz="509352" rtl="0" eaLnBrk="1" latinLnBrk="0" hangingPunct="1">
              <a:spcBef>
                <a:spcPts val="8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273382" indent="-254676" algn="l" defTabSz="509352" rtl="0" eaLnBrk="1" latinLnBrk="0" hangingPunct="1">
              <a:spcBef>
                <a:spcPts val="599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782734" indent="-254676" algn="l" defTabSz="509352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292087" indent="-254676" algn="l" defTabSz="509352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801440" indent="-254676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0793" indent="-254676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145" indent="-254676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29498" indent="-254676" algn="l" defTabSz="50935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7E"/>
                </a:solidFill>
              </a:rPr>
              <a:t>Declarative</a:t>
            </a:r>
            <a:r>
              <a:rPr lang="en-US" dirty="0"/>
              <a:t> approach to building an agent (or other  system):</a:t>
            </a:r>
          </a:p>
          <a:p>
            <a:r>
              <a:rPr lang="en-US" dirty="0"/>
              <a:t>Idea: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Tell</a:t>
            </a:r>
            <a:r>
              <a:rPr lang="en-US" dirty="0"/>
              <a:t> it what it needs to know</a:t>
            </a:r>
          </a:p>
          <a:p>
            <a:pPr lvl="1"/>
            <a:r>
              <a:rPr lang="en-US" dirty="0"/>
              <a:t>Then it can </a:t>
            </a:r>
            <a:r>
              <a:rPr lang="en-US" dirty="0">
                <a:solidFill>
                  <a:srgbClr val="FF0000"/>
                </a:solidFill>
              </a:rPr>
              <a:t>Ask</a:t>
            </a:r>
            <a:r>
              <a:rPr lang="en-US" dirty="0"/>
              <a:t> itself what to do (autonomous agent) or you </a:t>
            </a:r>
            <a:r>
              <a:rPr lang="en-US" dirty="0">
                <a:solidFill>
                  <a:srgbClr val="FF0000"/>
                </a:solidFill>
              </a:rPr>
              <a:t>Ask</a:t>
            </a:r>
            <a:r>
              <a:rPr lang="en-US" dirty="0"/>
              <a:t> it goal.</a:t>
            </a:r>
          </a:p>
          <a:p>
            <a:pPr lvl="1"/>
            <a:r>
              <a:rPr lang="en-US" dirty="0"/>
              <a:t>answers should follow from the KB</a:t>
            </a:r>
          </a:p>
          <a:p>
            <a:pPr marL="573020" lvl="1" indent="0">
              <a:buNone/>
            </a:pPr>
            <a:r>
              <a:rPr lang="en-US" dirty="0"/>
              <a:t>  </a:t>
            </a:r>
          </a:p>
          <a:p>
            <a:r>
              <a:rPr lang="en-US" dirty="0"/>
              <a:t>KB-Agents can be viewed at the </a:t>
            </a:r>
            <a:r>
              <a:rPr lang="en-US" dirty="0">
                <a:solidFill>
                  <a:srgbClr val="0000FF"/>
                </a:solidFill>
              </a:rPr>
              <a:t>knowledge level</a:t>
            </a:r>
          </a:p>
          <a:p>
            <a:pPr lvl="1"/>
            <a:r>
              <a:rPr lang="en-US" dirty="0"/>
              <a:t>i.e., what they know, regardless of how implemented</a:t>
            </a:r>
          </a:p>
          <a:p>
            <a:pPr lvl="1"/>
            <a:endParaRPr lang="en-US" dirty="0"/>
          </a:p>
          <a:p>
            <a:r>
              <a:rPr lang="en-US" dirty="0"/>
              <a:t>Or at the </a:t>
            </a:r>
            <a:r>
              <a:rPr lang="en-US" dirty="0">
                <a:solidFill>
                  <a:srgbClr val="0000FF"/>
                </a:solidFill>
              </a:rPr>
              <a:t>implementation leve</a:t>
            </a:r>
            <a:r>
              <a:rPr lang="en-US" dirty="0"/>
              <a:t>l</a:t>
            </a:r>
          </a:p>
          <a:p>
            <a:pPr lvl="1"/>
            <a:r>
              <a:rPr lang="en-US" dirty="0"/>
              <a:t>i.e., data structures in KB and algorithms that manipulate  them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546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28102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742872">
              <a:lnSpc>
                <a:spcPts val="2430"/>
              </a:lnSpc>
            </a:pPr>
            <a:r>
              <a:rPr spc="140" dirty="0"/>
              <a:t>Forward </a:t>
            </a:r>
            <a:r>
              <a:rPr spc="155" dirty="0"/>
              <a:t>chaining</a:t>
            </a:r>
            <a:r>
              <a:rPr spc="625" dirty="0"/>
              <a:t> </a:t>
            </a:r>
            <a:r>
              <a:rPr spc="17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97105" y="5826602"/>
            <a:ext cx="221615" cy="366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2300" spc="4" dirty="0">
                <a:latin typeface="Arial"/>
                <a:cs typeface="Arial"/>
              </a:rPr>
              <a:t>B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42841" y="1778407"/>
            <a:ext cx="3097805" cy="4487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33633" y="5826595"/>
            <a:ext cx="221615" cy="366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2300" spc="4" dirty="0">
                <a:latin typeface="Arial"/>
                <a:cs typeface="Arial"/>
              </a:rPr>
              <a:t>A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spc="20" dirty="0"/>
              <a:pPr marL="25397">
                <a:lnSpc>
                  <a:spcPts val="860"/>
                </a:lnSpc>
              </a:pPr>
              <a:t>40</a:t>
            </a:fld>
            <a:endParaRPr spc="20" dirty="0"/>
          </a:p>
        </p:txBody>
      </p:sp>
      <p:sp>
        <p:nvSpPr>
          <p:cNvPr id="7" name="object 7"/>
          <p:cNvSpPr txBox="1"/>
          <p:nvPr/>
        </p:nvSpPr>
        <p:spPr>
          <a:xfrm>
            <a:off x="5699300" y="5144044"/>
            <a:ext cx="189230" cy="366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lang="en-US" sz="2300" b="1" spc="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1654" y="1463472"/>
            <a:ext cx="1594485" cy="3507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193"/>
            <a:r>
              <a:rPr sz="2300" spc="10" dirty="0">
                <a:latin typeface="Arial"/>
                <a:cs typeface="Arial"/>
              </a:rPr>
              <a:t>Q</a:t>
            </a:r>
            <a:endParaRPr sz="230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95242"/>
            <a:r>
              <a:rPr lang="en-US" sz="2300" b="1" spc="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2300" dirty="0">
              <a:latin typeface="Arial"/>
              <a:cs typeface="Arial"/>
            </a:endParaRPr>
          </a:p>
          <a:p>
            <a:pPr marL="337781">
              <a:spcBef>
                <a:spcPts val="1375"/>
              </a:spcBef>
            </a:pPr>
            <a:r>
              <a:rPr sz="2300" spc="4" dirty="0">
                <a:latin typeface="Arial"/>
                <a:cs typeface="Arial"/>
              </a:rPr>
              <a:t>P</a:t>
            </a:r>
            <a:endParaRPr sz="2300" dirty="0">
              <a:latin typeface="Arial"/>
              <a:cs typeface="Arial"/>
            </a:endParaRPr>
          </a:p>
          <a:p>
            <a:pPr marL="138414">
              <a:spcBef>
                <a:spcPts val="1194"/>
              </a:spcBef>
            </a:pPr>
            <a:r>
              <a:rPr lang="en-US" sz="2300" b="1" spc="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2300" dirty="0">
              <a:latin typeface="Arial"/>
              <a:cs typeface="Arial"/>
            </a:endParaRPr>
          </a:p>
          <a:p>
            <a:pPr marR="206351" algn="r">
              <a:spcBef>
                <a:spcPts val="1210"/>
              </a:spcBef>
            </a:pPr>
            <a:r>
              <a:rPr sz="2300" spc="10" dirty="0">
                <a:latin typeface="Arial"/>
                <a:cs typeface="Arial"/>
              </a:rPr>
              <a:t>M</a:t>
            </a:r>
            <a:endParaRPr sz="2300" dirty="0">
              <a:latin typeface="Arial"/>
              <a:cs typeface="Arial"/>
            </a:endParaRPr>
          </a:p>
          <a:p>
            <a:pPr marR="5080" algn="r">
              <a:lnSpc>
                <a:spcPts val="2744"/>
              </a:lnSpc>
              <a:spcBef>
                <a:spcPts val="1115"/>
              </a:spcBef>
            </a:pPr>
            <a:r>
              <a:rPr lang="en-US" sz="2300" b="1" spc="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sz="2300" dirty="0">
              <a:latin typeface="Arial"/>
              <a:cs typeface="Arial"/>
            </a:endParaRPr>
          </a:p>
          <a:p>
            <a:pPr marL="12699">
              <a:lnSpc>
                <a:spcPts val="2744"/>
              </a:lnSpc>
            </a:pPr>
            <a:r>
              <a:rPr sz="2300" spc="4" dirty="0">
                <a:latin typeface="Arial"/>
                <a:cs typeface="Arial"/>
              </a:rPr>
              <a:t>L</a:t>
            </a:r>
            <a:endParaRPr sz="2300" dirty="0">
              <a:latin typeface="Arial"/>
              <a:cs typeface="A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7200" y="1219200"/>
            <a:ext cx="1472568" cy="2728595"/>
            <a:chOff x="3352800" y="2743200"/>
            <a:chExt cx="1472568" cy="2728595"/>
          </a:xfrm>
        </p:grpSpPr>
        <p:sp>
          <p:nvSpPr>
            <p:cNvPr id="12" name="object 3"/>
            <p:cNvSpPr txBox="1"/>
            <p:nvPr/>
          </p:nvSpPr>
          <p:spPr>
            <a:xfrm>
              <a:off x="3352800" y="3200400"/>
              <a:ext cx="1456690" cy="3139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tabLst>
                  <a:tab pos="885087" algn="l"/>
                  <a:tab pos="1277470" algn="l"/>
                </a:tabLst>
              </a:pPr>
              <a:r>
                <a:rPr sz="2000" i="1" dirty="0">
                  <a:latin typeface="Times New Roman"/>
                  <a:cs typeface="Times New Roman"/>
                </a:rPr>
                <a:t>L </a:t>
              </a:r>
              <a:r>
                <a:rPr sz="2000" dirty="0">
                  <a:latin typeface="Lucida Sans Unicode"/>
                  <a:cs typeface="Lucida Sans Unicode"/>
                </a:rPr>
                <a:t>∧ </a:t>
              </a:r>
              <a:r>
                <a:rPr sz="2000" i="1" dirty="0">
                  <a:latin typeface="Times New Roman"/>
                  <a:cs typeface="Times New Roman"/>
                </a:rPr>
                <a:t>M	</a:t>
              </a:r>
              <a:r>
                <a:rPr sz="2000" dirty="0">
                  <a:latin typeface="Lucida Sans Unicode"/>
                  <a:cs typeface="Lucida Sans Unicode"/>
                </a:rPr>
                <a:t>⇒	</a:t>
              </a:r>
              <a:r>
                <a:rPr sz="2000" i="1" dirty="0">
                  <a:latin typeface="Times New Roman"/>
                  <a:cs typeface="Times New Roman"/>
                </a:rPr>
                <a:t>P</a:t>
              </a:r>
              <a:endParaRPr sz="2000" dirty="0">
                <a:latin typeface="Times New Roman"/>
                <a:cs typeface="Times New Roman"/>
              </a:endParaRPr>
            </a:p>
          </p:txBody>
        </p:sp>
        <p:sp>
          <p:nvSpPr>
            <p:cNvPr id="13" name="object 4"/>
            <p:cNvSpPr txBox="1"/>
            <p:nvPr/>
          </p:nvSpPr>
          <p:spPr>
            <a:xfrm>
              <a:off x="3352803" y="3665341"/>
              <a:ext cx="1472565" cy="3139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tabLst>
                  <a:tab pos="817785" algn="l"/>
                  <a:tab pos="1210803" algn="l"/>
                </a:tabLst>
              </a:pPr>
              <a:r>
                <a:rPr sz="2000" i="1" dirty="0">
                  <a:latin typeface="Times New Roman"/>
                  <a:cs typeface="Times New Roman"/>
                </a:rPr>
                <a:t>B </a:t>
              </a:r>
              <a:r>
                <a:rPr sz="2000" dirty="0">
                  <a:latin typeface="Lucida Sans Unicode"/>
                  <a:cs typeface="Lucida Sans Unicode"/>
                </a:rPr>
                <a:t>∧ </a:t>
              </a:r>
              <a:r>
                <a:rPr sz="2000" i="1" dirty="0">
                  <a:latin typeface="Times New Roman"/>
                  <a:cs typeface="Times New Roman"/>
                </a:rPr>
                <a:t>L	</a:t>
              </a:r>
              <a:r>
                <a:rPr sz="2000" dirty="0">
                  <a:latin typeface="Lucida Sans Unicode"/>
                  <a:cs typeface="Lucida Sans Unicode"/>
                </a:rPr>
                <a:t>⇒	</a:t>
              </a:r>
              <a:r>
                <a:rPr sz="2000" i="1" dirty="0">
                  <a:latin typeface="Times New Roman"/>
                  <a:cs typeface="Times New Roman"/>
                </a:rPr>
                <a:t>M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14" name="object 5"/>
            <p:cNvSpPr txBox="1"/>
            <p:nvPr/>
          </p:nvSpPr>
          <p:spPr>
            <a:xfrm>
              <a:off x="3352802" y="4032626"/>
              <a:ext cx="1409700" cy="3139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tabLst>
                  <a:tab pos="828578" algn="l"/>
                  <a:tab pos="1221597" algn="l"/>
                </a:tabLst>
              </a:pPr>
              <a:r>
                <a:rPr sz="2000" i="1" dirty="0">
                  <a:latin typeface="Times New Roman"/>
                  <a:cs typeface="Times New Roman"/>
                </a:rPr>
                <a:t>A </a:t>
              </a:r>
              <a:r>
                <a:rPr sz="2000" dirty="0">
                  <a:latin typeface="Lucida Sans Unicode"/>
                  <a:cs typeface="Lucida Sans Unicode"/>
                </a:rPr>
                <a:t>∧ </a:t>
              </a:r>
              <a:r>
                <a:rPr sz="2000" i="1" dirty="0">
                  <a:latin typeface="Times New Roman"/>
                  <a:cs typeface="Times New Roman"/>
                </a:rPr>
                <a:t>P	</a:t>
              </a:r>
              <a:r>
                <a:rPr sz="2000" dirty="0">
                  <a:latin typeface="Lucida Sans Unicode"/>
                  <a:cs typeface="Lucida Sans Unicode"/>
                </a:rPr>
                <a:t>⇒	</a:t>
              </a:r>
              <a:r>
                <a:rPr sz="2000" i="1" dirty="0">
                  <a:latin typeface="Times New Roman"/>
                  <a:cs typeface="Times New Roman"/>
                </a:rPr>
                <a:t>L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15" name="object 6"/>
            <p:cNvSpPr txBox="1"/>
            <p:nvPr/>
          </p:nvSpPr>
          <p:spPr>
            <a:xfrm>
              <a:off x="3352800" y="4343400"/>
              <a:ext cx="1417320" cy="11283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 marR="5080">
                <a:lnSpc>
                  <a:spcPct val="117600"/>
                </a:lnSpc>
                <a:tabLst>
                  <a:tab pos="836196" algn="l"/>
                  <a:tab pos="1229217" algn="l"/>
                </a:tabLst>
              </a:pPr>
              <a:r>
                <a:rPr sz="2000" i="1" dirty="0">
                  <a:latin typeface="Times New Roman"/>
                  <a:cs typeface="Times New Roman"/>
                </a:rPr>
                <a:t>A </a:t>
              </a:r>
              <a:r>
                <a:rPr sz="2000" dirty="0">
                  <a:latin typeface="Lucida Sans Unicode"/>
                  <a:cs typeface="Lucida Sans Unicode"/>
                </a:rPr>
                <a:t>∧ </a:t>
              </a:r>
              <a:r>
                <a:rPr sz="2000" i="1" dirty="0">
                  <a:latin typeface="Times New Roman"/>
                  <a:cs typeface="Times New Roman"/>
                </a:rPr>
                <a:t>B	</a:t>
              </a:r>
              <a:r>
                <a:rPr sz="2000" dirty="0">
                  <a:latin typeface="Lucida Sans Unicode"/>
                  <a:cs typeface="Lucida Sans Unicode"/>
                </a:rPr>
                <a:t>⇒	</a:t>
              </a:r>
              <a:r>
                <a:rPr sz="2000" i="1" dirty="0">
                  <a:latin typeface="Times New Roman"/>
                  <a:cs typeface="Times New Roman"/>
                </a:rPr>
                <a:t>L  A</a:t>
              </a:r>
              <a:endParaRPr sz="2000" dirty="0">
                <a:latin typeface="Times New Roman"/>
                <a:cs typeface="Times New Roman"/>
              </a:endParaRPr>
            </a:p>
            <a:p>
              <a:pPr marL="12699">
                <a:spcBef>
                  <a:spcPts val="430"/>
                </a:spcBef>
              </a:pPr>
              <a:r>
                <a:rPr sz="2000" i="1" dirty="0">
                  <a:latin typeface="Times New Roman"/>
                  <a:cs typeface="Times New Roman"/>
                </a:rPr>
                <a:t>B</a:t>
              </a:r>
              <a:endParaRPr sz="2000" dirty="0">
                <a:latin typeface="Times New Roman"/>
                <a:cs typeface="Times New Roman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2800" y="2743200"/>
              <a:ext cx="838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>
                  <a:latin typeface="Times New Roman"/>
                  <a:cs typeface="Times New Roman"/>
                </a:rPr>
                <a:t>P </a:t>
              </a:r>
              <a:r>
                <a:rPr lang="fr-FR" dirty="0">
                  <a:latin typeface="Lucida Sans Unicode"/>
                  <a:cs typeface="Lucida Sans Unicode"/>
                </a:rPr>
                <a:t>⇒</a:t>
              </a:r>
              <a:r>
                <a:rPr lang="fr-FR" i="1" dirty="0">
                  <a:latin typeface="Times New Roman"/>
                  <a:cs typeface="Times New Roman"/>
                </a:rPr>
                <a:t>Q</a:t>
              </a:r>
              <a:endParaRPr lang="fr-FR" dirty="0">
                <a:latin typeface="Times New Roman"/>
                <a:cs typeface="Times New Roman"/>
              </a:endParaRPr>
            </a:p>
            <a:p>
              <a:endParaRPr lang="en-US" dirty="0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99313"/>
            <a:ext cx="9052560" cy="321669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10"/>
              </a:lnSpc>
            </a:pPr>
            <a:r>
              <a:rPr lang="en-US" dirty="0"/>
              <a:t>Backward Chaining</a:t>
            </a:r>
            <a:endParaRPr dirty="0"/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>
          <a:xfrm>
            <a:off x="533400" y="1219200"/>
            <a:ext cx="9067800" cy="6400800"/>
          </a:xfrm>
        </p:spPr>
        <p:txBody>
          <a:bodyPr>
            <a:noAutofit/>
          </a:bodyPr>
          <a:lstStyle/>
          <a:p>
            <a:pPr marL="377781" marR="2319383" indent="-365717">
              <a:lnSpc>
                <a:spcPct val="101000"/>
              </a:lnSpc>
            </a:pPr>
            <a:r>
              <a:rPr lang="en-US" dirty="0"/>
              <a:t>Idea: work backwards from the query </a:t>
            </a:r>
            <a:r>
              <a:rPr lang="en-US" i="1" dirty="0">
                <a:solidFill>
                  <a:srgbClr val="990099"/>
                </a:solidFill>
                <a:latin typeface="Times New Roman"/>
                <a:cs typeface="Times New Roman"/>
              </a:rPr>
              <a:t>q</a:t>
            </a:r>
            <a:r>
              <a:rPr lang="en-US" dirty="0"/>
              <a:t>:  </a:t>
            </a:r>
          </a:p>
          <a:p>
            <a:pPr marL="377781" marR="2319383" indent="-365717">
              <a:lnSpc>
                <a:spcPct val="101000"/>
              </a:lnSpc>
            </a:pPr>
            <a:r>
              <a:rPr lang="en-US" dirty="0"/>
              <a:t>The Plan: A simple (recursive!) algorithm</a:t>
            </a:r>
          </a:p>
          <a:p>
            <a:pPr marL="743498">
              <a:spcBef>
                <a:spcPts val="35"/>
              </a:spcBef>
            </a:pPr>
            <a:r>
              <a:rPr lang="en-US" dirty="0"/>
              <a:t>Initialize:  Push </a:t>
            </a:r>
            <a:r>
              <a:rPr lang="en-US" i="1" dirty="0">
                <a:solidFill>
                  <a:srgbClr val="990099"/>
                </a:solidFill>
                <a:latin typeface="Times New Roman"/>
                <a:cs typeface="Times New Roman"/>
              </a:rPr>
              <a:t>q</a:t>
            </a:r>
            <a:r>
              <a:rPr lang="en-US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 the “proof stack” = things to be proven</a:t>
            </a:r>
            <a:endParaRPr lang="en-US" i="1" dirty="0">
              <a:solidFill>
                <a:srgbClr val="990099"/>
              </a:solidFill>
              <a:latin typeface="Times New Roman"/>
              <a:cs typeface="Times New Roman"/>
            </a:endParaRPr>
          </a:p>
          <a:p>
            <a:pPr marL="743498">
              <a:spcBef>
                <a:spcPts val="35"/>
              </a:spcBef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Repeat:</a:t>
            </a:r>
            <a:r>
              <a:rPr lang="en-US" i="1" dirty="0">
                <a:solidFill>
                  <a:srgbClr val="990099"/>
                </a:solidFill>
                <a:latin typeface="Times New Roman"/>
                <a:cs typeface="Times New Roman"/>
              </a:rPr>
              <a:t> </a:t>
            </a:r>
          </a:p>
          <a:p>
            <a:pPr marL="1164664" lvl="1">
              <a:spcBef>
                <a:spcPts val="35"/>
              </a:spcBef>
            </a:pPr>
            <a:r>
              <a:rPr lang="en-US" dirty="0"/>
              <a:t>Pop next fact q</a:t>
            </a:r>
            <a:r>
              <a:rPr lang="en-US" baseline="-25000" dirty="0"/>
              <a:t>i </a:t>
            </a:r>
            <a:r>
              <a:rPr lang="en-US" dirty="0"/>
              <a:t>to prove off proof stack</a:t>
            </a:r>
          </a:p>
          <a:p>
            <a:pPr marL="1164664" lvl="1">
              <a:spcBef>
                <a:spcPts val="35"/>
              </a:spcBef>
            </a:pPr>
            <a:r>
              <a:rPr lang="en-US" dirty="0"/>
              <a:t>Check if q</a:t>
            </a:r>
            <a:r>
              <a:rPr lang="en-US" baseline="-25000" dirty="0"/>
              <a:t>i</a:t>
            </a:r>
            <a:r>
              <a:rPr lang="en-US" dirty="0"/>
              <a:t> is known to be true (fact in KB).  If so, continue</a:t>
            </a:r>
          </a:p>
          <a:p>
            <a:pPr marL="1164664" lvl="1">
              <a:spcBef>
                <a:spcPts val="35"/>
              </a:spcBef>
            </a:pPr>
            <a:r>
              <a:rPr lang="en-US" dirty="0"/>
              <a:t>Else search KB for rule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dirty="0"/>
              <a:t> with head = q</a:t>
            </a:r>
            <a:r>
              <a:rPr lang="en-US" baseline="-25000" dirty="0"/>
              <a:t>i</a:t>
            </a:r>
            <a:r>
              <a:rPr lang="en-US" dirty="0"/>
              <a:t>   (a way to prove q</a:t>
            </a:r>
            <a:r>
              <a:rPr lang="en-US" baseline="-25000" dirty="0"/>
              <a:t>i</a:t>
            </a:r>
            <a:r>
              <a:rPr lang="en-US" dirty="0"/>
              <a:t> )</a:t>
            </a:r>
          </a:p>
          <a:p>
            <a:pPr marL="1164664" lvl="1">
              <a:spcBef>
                <a:spcPts val="35"/>
              </a:spcBef>
            </a:pPr>
            <a:r>
              <a:rPr lang="en-US" dirty="0"/>
              <a:t>Add premises of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dirty="0"/>
              <a:t> to the proof stack</a:t>
            </a:r>
          </a:p>
          <a:p>
            <a:pPr marL="743498">
              <a:spcBef>
                <a:spcPts val="35"/>
              </a:spcBef>
            </a:pPr>
            <a:r>
              <a:rPr lang="en-US" dirty="0"/>
              <a:t>Until:  </a:t>
            </a:r>
          </a:p>
          <a:p>
            <a:pPr marL="1164664" lvl="1">
              <a:spcBef>
                <a:spcPts val="35"/>
              </a:spcBef>
            </a:pPr>
            <a:r>
              <a:rPr lang="en-US" dirty="0"/>
              <a:t>Proof stack is empty (success); or </a:t>
            </a:r>
          </a:p>
          <a:p>
            <a:pPr marL="1164664" lvl="1">
              <a:spcBef>
                <a:spcPts val="35"/>
              </a:spcBef>
            </a:pPr>
            <a:r>
              <a:rPr lang="en-US" dirty="0"/>
              <a:t>no change in proof stack</a:t>
            </a:r>
          </a:p>
          <a:p>
            <a:pPr marL="1164664" lvl="1">
              <a:spcBef>
                <a:spcPts val="35"/>
              </a:spcBef>
            </a:pPr>
            <a:endParaRPr lang="en-US" dirty="0"/>
          </a:p>
          <a:p>
            <a:pPr marL="743498">
              <a:spcBef>
                <a:spcPts val="35"/>
              </a:spcBef>
            </a:pPr>
            <a:r>
              <a:rPr lang="en-US" dirty="0"/>
              <a:t>Avoid loops: check if new </a:t>
            </a:r>
            <a:r>
              <a:rPr lang="en-US" dirty="0" err="1"/>
              <a:t>subgoal</a:t>
            </a:r>
            <a:r>
              <a:rPr lang="en-US" dirty="0"/>
              <a:t> is already on the goal stack  </a:t>
            </a:r>
          </a:p>
          <a:p>
            <a:pPr marL="743498">
              <a:spcBef>
                <a:spcPts val="35"/>
              </a:spcBef>
            </a:pPr>
            <a:r>
              <a:rPr lang="en-US" dirty="0"/>
              <a:t>Avoid repeated work:  check if new </a:t>
            </a:r>
            <a:r>
              <a:rPr lang="en-US" dirty="0" err="1"/>
              <a:t>subgoal</a:t>
            </a:r>
            <a:endParaRPr lang="en-US" dirty="0"/>
          </a:p>
          <a:p>
            <a:pPr marL="1164664" lvl="1">
              <a:spcBef>
                <a:spcPts val="35"/>
              </a:spcBef>
            </a:pPr>
            <a:r>
              <a:rPr lang="en-US" dirty="0"/>
              <a:t>has already been proved true,  or</a:t>
            </a:r>
          </a:p>
          <a:p>
            <a:pPr marL="1164664" lvl="1">
              <a:spcBef>
                <a:spcPts val="35"/>
              </a:spcBef>
            </a:pPr>
            <a:r>
              <a:rPr lang="en-US" dirty="0"/>
              <a:t>has already failed</a:t>
            </a:r>
          </a:p>
          <a:p>
            <a:pPr marL="755951" lvl="2" indent="-285750"/>
            <a:endParaRPr lang="en-US" sz="1800" dirty="0">
              <a:sym typeface="Wingdings"/>
            </a:endParaRPr>
          </a:p>
          <a:p>
            <a:pPr marL="285750" lvl="1" indent="-285750"/>
            <a:r>
              <a:rPr lang="en-US" sz="2000" dirty="0">
                <a:sym typeface="Wingdings"/>
              </a:rPr>
              <a:t>Visually:  Can represent the H-clauses in the KB as a directed graph.  </a:t>
            </a:r>
          </a:p>
          <a:p>
            <a:pPr marL="755951" lvl="2" indent="-285750"/>
            <a:r>
              <a:rPr lang="en-US" sz="1800" dirty="0">
                <a:sym typeface="Wingdings"/>
              </a:rPr>
              <a:t>Backward chaining:  </a:t>
            </a:r>
            <a:r>
              <a:rPr lang="en-US" sz="1800" dirty="0">
                <a:solidFill>
                  <a:srgbClr val="0000FF"/>
                </a:solidFill>
                <a:sym typeface="Wingdings"/>
              </a:rPr>
              <a:t>start with target goal</a:t>
            </a:r>
            <a:r>
              <a:rPr lang="en-US" sz="1800" dirty="0">
                <a:sym typeface="Wingdings"/>
              </a:rPr>
              <a:t> and traverse the graph</a:t>
            </a:r>
          </a:p>
          <a:p>
            <a:pPr marL="755951" lvl="2" indent="-285750"/>
            <a:r>
              <a:rPr lang="en-US" sz="1800" dirty="0">
                <a:sym typeface="Wingdings"/>
              </a:rPr>
              <a:t>Done if/when all leaves of search are facts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dirty="0"/>
              <a:pPr marL="25397">
                <a:lnSpc>
                  <a:spcPts val="860"/>
                </a:lnSpc>
              </a:pPr>
              <a:t>41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2702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28102"/>
          </a:xfrm>
          <a:prstGeom prst="rect">
            <a:avLst/>
          </a:prstGeom>
          <a:ln w="51816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L="1619696">
              <a:lnSpc>
                <a:spcPts val="2430"/>
              </a:lnSpc>
            </a:pPr>
            <a:r>
              <a:rPr spc="185" dirty="0"/>
              <a:t>Backward </a:t>
            </a:r>
            <a:r>
              <a:rPr spc="155" dirty="0"/>
              <a:t>chaining</a:t>
            </a:r>
            <a:r>
              <a:rPr spc="565" dirty="0"/>
              <a:t> </a:t>
            </a:r>
            <a:r>
              <a:rPr spc="17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61655" y="1463471"/>
            <a:ext cx="1392555" cy="3594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7781" indent="-21588"/>
            <a:r>
              <a:rPr sz="2300" spc="10" dirty="0">
                <a:latin typeface="Arial"/>
                <a:cs typeface="Arial"/>
              </a:rPr>
              <a:t>Q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3300">
              <a:latin typeface="Times New Roman"/>
              <a:cs typeface="Times New Roman"/>
            </a:endParaRPr>
          </a:p>
          <a:p>
            <a:pPr marL="337781"/>
            <a:r>
              <a:rPr sz="2300" spc="4" dirty="0">
                <a:latin typeface="Arial"/>
                <a:cs typeface="Arial"/>
              </a:rPr>
              <a:t>P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2100">
              <a:latin typeface="Times New Roman"/>
              <a:cs typeface="Times New Roman"/>
            </a:endParaRPr>
          </a:p>
          <a:p>
            <a:pPr marR="5080" algn="r"/>
            <a:r>
              <a:rPr sz="2300" spc="10" dirty="0">
                <a:latin typeface="Arial"/>
                <a:cs typeface="Arial"/>
              </a:rPr>
              <a:t>M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3300">
              <a:latin typeface="Times New Roman"/>
              <a:cs typeface="Times New Roman"/>
            </a:endParaRPr>
          </a:p>
          <a:p>
            <a:pPr marL="12699"/>
            <a:r>
              <a:rPr sz="2300" spc="4" dirty="0">
                <a:latin typeface="Arial"/>
                <a:cs typeface="Arial"/>
              </a:rPr>
              <a:t>L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42841" y="1412132"/>
            <a:ext cx="3097805" cy="4854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33633" y="5826595"/>
            <a:ext cx="221615" cy="366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2300" spc="4" dirty="0">
                <a:latin typeface="Arial"/>
                <a:cs typeface="Arial"/>
              </a:rPr>
              <a:t>A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spc="20" dirty="0"/>
              <a:pPr marL="25397">
                <a:lnSpc>
                  <a:spcPts val="860"/>
                </a:lnSpc>
              </a:pPr>
              <a:t>42</a:t>
            </a:fld>
            <a:endParaRPr spc="20" dirty="0"/>
          </a:p>
        </p:txBody>
      </p:sp>
      <p:sp>
        <p:nvSpPr>
          <p:cNvPr id="6" name="object 6"/>
          <p:cNvSpPr txBox="1"/>
          <p:nvPr/>
        </p:nvSpPr>
        <p:spPr>
          <a:xfrm>
            <a:off x="6297105" y="5826595"/>
            <a:ext cx="221615" cy="366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2300" spc="4" dirty="0">
                <a:latin typeface="Arial"/>
                <a:cs typeface="Arial"/>
              </a:rPr>
              <a:t>B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1000" y="1371600"/>
            <a:ext cx="1472568" cy="2728595"/>
            <a:chOff x="3352800" y="2743200"/>
            <a:chExt cx="1472568" cy="2728595"/>
          </a:xfrm>
        </p:grpSpPr>
        <p:sp>
          <p:nvSpPr>
            <p:cNvPr id="10" name="object 3"/>
            <p:cNvSpPr txBox="1"/>
            <p:nvPr/>
          </p:nvSpPr>
          <p:spPr>
            <a:xfrm>
              <a:off x="3352800" y="3200400"/>
              <a:ext cx="1456690" cy="3139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tabLst>
                  <a:tab pos="885087" algn="l"/>
                  <a:tab pos="1277470" algn="l"/>
                </a:tabLst>
              </a:pPr>
              <a:r>
                <a:rPr sz="2000" i="1" dirty="0">
                  <a:latin typeface="Times New Roman"/>
                  <a:cs typeface="Times New Roman"/>
                </a:rPr>
                <a:t>L </a:t>
              </a:r>
              <a:r>
                <a:rPr sz="2000" dirty="0">
                  <a:latin typeface="Lucida Sans Unicode"/>
                  <a:cs typeface="Lucida Sans Unicode"/>
                </a:rPr>
                <a:t>∧ </a:t>
              </a:r>
              <a:r>
                <a:rPr sz="2000" i="1" dirty="0">
                  <a:latin typeface="Times New Roman"/>
                  <a:cs typeface="Times New Roman"/>
                </a:rPr>
                <a:t>M	</a:t>
              </a:r>
              <a:r>
                <a:rPr sz="2000" dirty="0">
                  <a:latin typeface="Lucida Sans Unicode"/>
                  <a:cs typeface="Lucida Sans Unicode"/>
                </a:rPr>
                <a:t>⇒	</a:t>
              </a:r>
              <a:r>
                <a:rPr sz="2000" i="1" dirty="0">
                  <a:latin typeface="Times New Roman"/>
                  <a:cs typeface="Times New Roman"/>
                </a:rPr>
                <a:t>P</a:t>
              </a:r>
              <a:endParaRPr sz="2000" dirty="0">
                <a:latin typeface="Times New Roman"/>
                <a:cs typeface="Times New Roman"/>
              </a:endParaRPr>
            </a:p>
          </p:txBody>
        </p:sp>
        <p:sp>
          <p:nvSpPr>
            <p:cNvPr id="11" name="object 4"/>
            <p:cNvSpPr txBox="1"/>
            <p:nvPr/>
          </p:nvSpPr>
          <p:spPr>
            <a:xfrm>
              <a:off x="3352803" y="3665341"/>
              <a:ext cx="1472565" cy="3139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tabLst>
                  <a:tab pos="817785" algn="l"/>
                  <a:tab pos="1210803" algn="l"/>
                </a:tabLst>
              </a:pPr>
              <a:r>
                <a:rPr sz="2000" i="1" dirty="0">
                  <a:latin typeface="Times New Roman"/>
                  <a:cs typeface="Times New Roman"/>
                </a:rPr>
                <a:t>B </a:t>
              </a:r>
              <a:r>
                <a:rPr sz="2000" dirty="0">
                  <a:latin typeface="Lucida Sans Unicode"/>
                  <a:cs typeface="Lucida Sans Unicode"/>
                </a:rPr>
                <a:t>∧ </a:t>
              </a:r>
              <a:r>
                <a:rPr sz="2000" i="1" dirty="0">
                  <a:latin typeface="Times New Roman"/>
                  <a:cs typeface="Times New Roman"/>
                </a:rPr>
                <a:t>L	</a:t>
              </a:r>
              <a:r>
                <a:rPr sz="2000" dirty="0">
                  <a:latin typeface="Lucida Sans Unicode"/>
                  <a:cs typeface="Lucida Sans Unicode"/>
                </a:rPr>
                <a:t>⇒	</a:t>
              </a:r>
              <a:r>
                <a:rPr sz="2000" i="1" dirty="0">
                  <a:latin typeface="Times New Roman"/>
                  <a:cs typeface="Times New Roman"/>
                </a:rPr>
                <a:t>M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12" name="object 5"/>
            <p:cNvSpPr txBox="1"/>
            <p:nvPr/>
          </p:nvSpPr>
          <p:spPr>
            <a:xfrm>
              <a:off x="3352802" y="4032626"/>
              <a:ext cx="1409700" cy="3139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>
                <a:tabLst>
                  <a:tab pos="828578" algn="l"/>
                  <a:tab pos="1221597" algn="l"/>
                </a:tabLst>
              </a:pPr>
              <a:r>
                <a:rPr sz="2000" i="1" dirty="0">
                  <a:latin typeface="Times New Roman"/>
                  <a:cs typeface="Times New Roman"/>
                </a:rPr>
                <a:t>A </a:t>
              </a:r>
              <a:r>
                <a:rPr sz="2000" dirty="0">
                  <a:latin typeface="Lucida Sans Unicode"/>
                  <a:cs typeface="Lucida Sans Unicode"/>
                </a:rPr>
                <a:t>∧ </a:t>
              </a:r>
              <a:r>
                <a:rPr sz="2000" i="1" dirty="0">
                  <a:latin typeface="Times New Roman"/>
                  <a:cs typeface="Times New Roman"/>
                </a:rPr>
                <a:t>P	</a:t>
              </a:r>
              <a:r>
                <a:rPr sz="2000" dirty="0">
                  <a:latin typeface="Lucida Sans Unicode"/>
                  <a:cs typeface="Lucida Sans Unicode"/>
                </a:rPr>
                <a:t>⇒	</a:t>
              </a:r>
              <a:r>
                <a:rPr sz="2000" i="1" dirty="0">
                  <a:latin typeface="Times New Roman"/>
                  <a:cs typeface="Times New Roman"/>
                </a:rPr>
                <a:t>L</a:t>
              </a:r>
              <a:endParaRPr sz="2000">
                <a:latin typeface="Times New Roman"/>
                <a:cs typeface="Times New Roman"/>
              </a:endParaRPr>
            </a:p>
          </p:txBody>
        </p:sp>
        <p:sp>
          <p:nvSpPr>
            <p:cNvPr id="13" name="object 6"/>
            <p:cNvSpPr txBox="1"/>
            <p:nvPr/>
          </p:nvSpPr>
          <p:spPr>
            <a:xfrm>
              <a:off x="3352800" y="4343400"/>
              <a:ext cx="1417320" cy="11283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 marR="5080">
                <a:lnSpc>
                  <a:spcPct val="117600"/>
                </a:lnSpc>
                <a:tabLst>
                  <a:tab pos="836196" algn="l"/>
                  <a:tab pos="1229217" algn="l"/>
                </a:tabLst>
              </a:pPr>
              <a:r>
                <a:rPr sz="2000" i="1" dirty="0">
                  <a:latin typeface="Times New Roman"/>
                  <a:cs typeface="Times New Roman"/>
                </a:rPr>
                <a:t>A </a:t>
              </a:r>
              <a:r>
                <a:rPr sz="2000" dirty="0">
                  <a:latin typeface="Lucida Sans Unicode"/>
                  <a:cs typeface="Lucida Sans Unicode"/>
                </a:rPr>
                <a:t>∧ </a:t>
              </a:r>
              <a:r>
                <a:rPr sz="2000" i="1" dirty="0">
                  <a:latin typeface="Times New Roman"/>
                  <a:cs typeface="Times New Roman"/>
                </a:rPr>
                <a:t>B	</a:t>
              </a:r>
              <a:r>
                <a:rPr sz="2000" dirty="0">
                  <a:latin typeface="Lucida Sans Unicode"/>
                  <a:cs typeface="Lucida Sans Unicode"/>
                </a:rPr>
                <a:t>⇒	</a:t>
              </a:r>
              <a:r>
                <a:rPr sz="2000" i="1" dirty="0">
                  <a:latin typeface="Times New Roman"/>
                  <a:cs typeface="Times New Roman"/>
                </a:rPr>
                <a:t>L  A</a:t>
              </a:r>
              <a:endParaRPr sz="2000" dirty="0">
                <a:latin typeface="Times New Roman"/>
                <a:cs typeface="Times New Roman"/>
              </a:endParaRPr>
            </a:p>
            <a:p>
              <a:pPr marL="12699">
                <a:spcBef>
                  <a:spcPts val="430"/>
                </a:spcBef>
              </a:pPr>
              <a:r>
                <a:rPr sz="2000" i="1" dirty="0">
                  <a:latin typeface="Times New Roman"/>
                  <a:cs typeface="Times New Roman"/>
                </a:rPr>
                <a:t>B</a:t>
              </a:r>
              <a:endParaRPr sz="2000" dirty="0">
                <a:latin typeface="Times New Roman"/>
                <a:cs typeface="Times New Roman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2800" y="2743200"/>
              <a:ext cx="838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>
                  <a:latin typeface="Times New Roman"/>
                  <a:cs typeface="Times New Roman"/>
                </a:rPr>
                <a:t>P </a:t>
              </a:r>
              <a:r>
                <a:rPr lang="fr-FR" dirty="0">
                  <a:latin typeface="Lucida Sans Unicode"/>
                  <a:cs typeface="Lucida Sans Unicode"/>
                </a:rPr>
                <a:t>⇒</a:t>
              </a:r>
              <a:r>
                <a:rPr lang="fr-FR" i="1" dirty="0">
                  <a:latin typeface="Times New Roman"/>
                  <a:cs typeface="Times New Roman"/>
                </a:rPr>
                <a:t>Q</a:t>
              </a:r>
              <a:endParaRPr lang="fr-FR" dirty="0">
                <a:latin typeface="Times New Roman"/>
                <a:cs typeface="Times New Roman"/>
              </a:endParaRPr>
            </a:p>
            <a:p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162800" y="2133600"/>
            <a:ext cx="74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Stack:</a:t>
            </a:r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599313"/>
            <a:ext cx="9052560" cy="321669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10"/>
              </a:lnSpc>
            </a:pPr>
            <a:r>
              <a:rPr lang="en-US" dirty="0"/>
              <a:t>Summary:  Inference Approaches</a:t>
            </a:r>
            <a:endParaRPr dirty="0"/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>
          <a:xfrm>
            <a:off x="533400" y="1219200"/>
            <a:ext cx="9067800" cy="6324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ym typeface="Wingdings"/>
              </a:rPr>
              <a:t>Model Checking</a:t>
            </a:r>
          </a:p>
          <a:p>
            <a:pPr lvl="1"/>
            <a:r>
              <a:rPr lang="en-US" dirty="0">
                <a:sym typeface="Wingdings"/>
              </a:rPr>
              <a:t>Simple, complete ... But exponential in number of symbols (features) in KB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Proposition Theorem proving </a:t>
            </a:r>
            <a:r>
              <a:rPr lang="en-US" sz="1500" dirty="0">
                <a:sym typeface="Wingdings"/>
              </a:rPr>
              <a:t>by inference rules (Modus Ponens, etc.)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Implemented as search though proof space to find goal</a:t>
            </a:r>
          </a:p>
          <a:p>
            <a:pPr lvl="1"/>
            <a:r>
              <a:rPr lang="en-US" dirty="0">
                <a:sym typeface="Wingdings"/>
              </a:rPr>
              <a:t>Could be incomplete!  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Resolution theorem proving </a:t>
            </a:r>
          </a:p>
          <a:p>
            <a:pPr lvl="1"/>
            <a:r>
              <a:rPr lang="en-US" dirty="0">
                <a:sym typeface="Wingdings"/>
              </a:rPr>
              <a:t>Universal and guaranteed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complete</a:t>
            </a:r>
          </a:p>
          <a:p>
            <a:pPr lvl="1"/>
            <a:r>
              <a:rPr lang="en-US" dirty="0">
                <a:sym typeface="Wingdings"/>
              </a:rPr>
              <a:t>... but also arduous and complex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Forward/Backward Chaining with Horn clauses</a:t>
            </a:r>
          </a:p>
          <a:p>
            <a:pPr lvl="1"/>
            <a:r>
              <a:rPr lang="en-US" dirty="0">
                <a:sym typeface="Wingdings"/>
              </a:rPr>
              <a:t>Possible in contexts where rules can be massaged in to Horn-clause form</a:t>
            </a:r>
          </a:p>
          <a:p>
            <a:pPr lvl="1"/>
            <a:r>
              <a:rPr lang="en-US" dirty="0">
                <a:sym typeface="Wingdings"/>
              </a:rPr>
              <a:t>Complete, straightforward, and efficient (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linear time</a:t>
            </a:r>
            <a:r>
              <a:rPr lang="en-US" dirty="0">
                <a:sym typeface="Wingdings"/>
              </a:rPr>
              <a:t> in size of KB)</a:t>
            </a:r>
          </a:p>
          <a:p>
            <a:pPr lvl="1"/>
            <a:r>
              <a:rPr lang="en-US" dirty="0">
                <a:sym typeface="Wingdings"/>
              </a:rPr>
              <a:t>FC:  data-driven.  Good for routine, automatic, continuous processing</a:t>
            </a:r>
          </a:p>
          <a:p>
            <a:pPr lvl="2"/>
            <a:r>
              <a:rPr lang="en-US" dirty="0">
                <a:sym typeface="Wingdings"/>
              </a:rPr>
              <a:t>Non-goal directed, e.g., dynamic facial recognition, routine decision-making</a:t>
            </a:r>
          </a:p>
          <a:p>
            <a:pPr lvl="2"/>
            <a:r>
              <a:rPr lang="en-US" dirty="0">
                <a:sym typeface="Wingdings"/>
              </a:rPr>
              <a:t>May do lots of inferring that is </a:t>
            </a:r>
            <a:r>
              <a:rPr lang="en-US" i="1" dirty="0">
                <a:sym typeface="Wingdings"/>
              </a:rPr>
              <a:t>irrelevant</a:t>
            </a:r>
            <a:r>
              <a:rPr lang="en-US" dirty="0">
                <a:sym typeface="Wingdings"/>
              </a:rPr>
              <a:t> to proving some goal</a:t>
            </a:r>
          </a:p>
          <a:p>
            <a:pPr lvl="1"/>
            <a:r>
              <a:rPr lang="en-US" dirty="0">
                <a:sym typeface="Wingdings"/>
              </a:rPr>
              <a:t>BC:  goal-driven.  Good for answering specific questions (posed as goals)</a:t>
            </a:r>
          </a:p>
          <a:p>
            <a:pPr lvl="2"/>
            <a:r>
              <a:rPr lang="en-US" dirty="0">
                <a:sym typeface="Wingdings"/>
              </a:rPr>
              <a:t>Complexity often much less than linear in size of KB</a:t>
            </a:r>
          </a:p>
          <a:p>
            <a:pPr lvl="2"/>
            <a:r>
              <a:rPr lang="en-US" dirty="0">
                <a:sym typeface="Wingdings"/>
              </a:rPr>
              <a:t>Basis for Prolog language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dirty="0"/>
              <a:pPr marL="25397">
                <a:lnSpc>
                  <a:spcPts val="860"/>
                </a:lnSpc>
              </a:pPr>
              <a:t>43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9865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20" y="606259"/>
            <a:ext cx="9052560" cy="307777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10"/>
              </a:lnSpc>
            </a:pPr>
            <a:r>
              <a:rPr lang="en-US" dirty="0"/>
              <a:t>Summary:  Intro to Logical Agents</a:t>
            </a:r>
            <a:endParaRPr dirty="0"/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>
          <a:xfrm>
            <a:off x="533400" y="1219200"/>
            <a:ext cx="9067800" cy="6324600"/>
          </a:xfrm>
        </p:spPr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Logical agents apply inference to a knowledge base to derive new information and make decisions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Basic concepts of logic:</a:t>
            </a:r>
          </a:p>
          <a:p>
            <a:pPr lvl="1"/>
            <a:r>
              <a:rPr lang="en-US" dirty="0">
                <a:sym typeface="Wingdings"/>
              </a:rPr>
              <a:t>syntax:  formal structure of sentences</a:t>
            </a:r>
          </a:p>
          <a:p>
            <a:pPr lvl="1"/>
            <a:r>
              <a:rPr lang="en-US" dirty="0">
                <a:sym typeface="Wingdings"/>
              </a:rPr>
              <a:t>semantics:  truth of sentences </a:t>
            </a:r>
            <a:r>
              <a:rPr lang="en-US" dirty="0" err="1">
                <a:sym typeface="Wingdings"/>
              </a:rPr>
              <a:t>wrt</a:t>
            </a:r>
            <a:r>
              <a:rPr lang="en-US" dirty="0">
                <a:sym typeface="Wingdings"/>
              </a:rPr>
              <a:t> models</a:t>
            </a:r>
          </a:p>
          <a:p>
            <a:pPr lvl="1"/>
            <a:r>
              <a:rPr lang="en-US" dirty="0">
                <a:sym typeface="Wingdings"/>
              </a:rPr>
              <a:t>entailment:  necessary truth of one sentence given another</a:t>
            </a:r>
          </a:p>
          <a:p>
            <a:pPr lvl="1"/>
            <a:r>
              <a:rPr lang="en-US" dirty="0">
                <a:sym typeface="Wingdings"/>
              </a:rPr>
              <a:t>inference:  deriving sentences from other sentences</a:t>
            </a:r>
          </a:p>
          <a:p>
            <a:pPr lvl="1"/>
            <a:r>
              <a:rPr lang="en-US" dirty="0">
                <a:sym typeface="Wingdings"/>
              </a:rPr>
              <a:t>soundness:  derivations produce only entailed sentences</a:t>
            </a:r>
          </a:p>
          <a:p>
            <a:pPr lvl="1"/>
            <a:r>
              <a:rPr lang="en-US" dirty="0">
                <a:sym typeface="Wingdings"/>
              </a:rPr>
              <a:t>completeness:  derivations can produce all entailed sentences</a:t>
            </a:r>
          </a:p>
          <a:p>
            <a:endParaRPr lang="en-US" dirty="0">
              <a:sym typeface="Wingdings"/>
            </a:endParaRPr>
          </a:p>
          <a:p>
            <a:r>
              <a:rPr lang="en-US" dirty="0" err="1">
                <a:sym typeface="Wingdings"/>
              </a:rPr>
              <a:t>Wumpus</a:t>
            </a:r>
            <a:r>
              <a:rPr lang="en-US" dirty="0">
                <a:sym typeface="Wingdings"/>
              </a:rPr>
              <a:t> world requires the ability to represent partial and negated information, reason by cases,  etc.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Propositional logic: Great to intro concepts…but lacks expressive power</a:t>
            </a:r>
          </a:p>
          <a:p>
            <a:pPr lvl="1"/>
            <a:r>
              <a:rPr lang="en-US" dirty="0">
                <a:sym typeface="Wingdings"/>
              </a:rPr>
              <a:t>Recall difficulty of “Any square with a breeze has a pit in it’s neighbor”</a:t>
            </a:r>
          </a:p>
          <a:p>
            <a:pPr lvl="1"/>
            <a:r>
              <a:rPr lang="en-US" dirty="0">
                <a:sym typeface="Wingdings"/>
              </a:rPr>
              <a:t>Need something that can express these broad, general truths!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dirty="0"/>
              <a:pPr marL="25397">
                <a:lnSpc>
                  <a:spcPts val="860"/>
                </a:lnSpc>
              </a:pPr>
              <a:t>44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5486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54" y="1657141"/>
            <a:ext cx="5480286" cy="548028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781286" y="7008653"/>
            <a:ext cx="159385" cy="113849"/>
          </a:xfrm>
          <a:prstGeom prst="rect">
            <a:avLst/>
          </a:prstGeom>
        </p:spPr>
        <p:txBody>
          <a:bodyPr lIns="101882" tIns="50941" rIns="101882" bIns="50941"/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lang="uk-UA" spc="20"/>
              <a:pPr marL="25397">
                <a:lnSpc>
                  <a:spcPts val="860"/>
                </a:lnSpc>
              </a:pPr>
              <a:t>45</a:t>
            </a:fld>
            <a:endParaRPr lang="uk-UA" spc="2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096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α  β  ⊆     ¬  ⇒  |=  ∧  ∨  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knowledge-based agent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86200"/>
            <a:ext cx="9052560" cy="34290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a typeface="Arial"/>
              </a:rPr>
              <a:t>KB-agent function centered around on: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Arial"/>
              </a:rPr>
              <a:t>Tell</a:t>
            </a:r>
            <a:r>
              <a:rPr lang="en-US" dirty="0">
                <a:ea typeface="Arial"/>
              </a:rPr>
              <a:t>:  Adding new information to the KB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Arial"/>
              </a:rPr>
              <a:t>Ask</a:t>
            </a:r>
            <a:r>
              <a:rPr lang="en-US" dirty="0">
                <a:ea typeface="Arial"/>
              </a:rPr>
              <a:t>: Posing a query (goal) to be resolved using the KB and universal algorithms</a:t>
            </a:r>
          </a:p>
          <a:p>
            <a:pPr lvl="1"/>
            <a:endParaRPr lang="en-US" dirty="0">
              <a:ea typeface="Arial"/>
            </a:endParaRPr>
          </a:p>
          <a:p>
            <a:r>
              <a:rPr lang="en-US" dirty="0">
                <a:ea typeface="Arial"/>
              </a:rPr>
              <a:t>The agent must be able to:  </a:t>
            </a:r>
          </a:p>
          <a:p>
            <a:pPr lvl="1"/>
            <a:r>
              <a:rPr lang="en-US" dirty="0">
                <a:ea typeface="Arial"/>
              </a:rPr>
              <a:t>Represent states, actions, etc.  </a:t>
            </a:r>
          </a:p>
          <a:p>
            <a:pPr lvl="1"/>
            <a:r>
              <a:rPr lang="en-US" dirty="0">
                <a:ea typeface="Arial"/>
              </a:rPr>
              <a:t>Incorporate new percepts</a:t>
            </a:r>
          </a:p>
          <a:p>
            <a:pPr lvl="1"/>
            <a:r>
              <a:rPr lang="en-US" dirty="0">
                <a:ea typeface="Arial"/>
              </a:rPr>
              <a:t>Update internal representations of the world  </a:t>
            </a:r>
          </a:p>
          <a:p>
            <a:pPr lvl="1"/>
            <a:r>
              <a:rPr lang="en-US" dirty="0">
                <a:ea typeface="Arial"/>
              </a:rPr>
              <a:t>Deduce hidden properties of the world</a:t>
            </a:r>
          </a:p>
          <a:p>
            <a:pPr lvl="2"/>
            <a:r>
              <a:rPr lang="en-US" dirty="0">
                <a:ea typeface="Arial"/>
              </a:rPr>
              <a:t>Things it has not been told explicitly...but arise from evolving facts</a:t>
            </a:r>
          </a:p>
          <a:p>
            <a:pPr lvl="1"/>
            <a:r>
              <a:rPr lang="en-US" dirty="0">
                <a:ea typeface="Arial"/>
              </a:rPr>
              <a:t>Deduce appropriate actions (given tacit or explicit goal)</a:t>
            </a:r>
            <a:endParaRPr lang="en-US" dirty="0"/>
          </a:p>
        </p:txBody>
      </p:sp>
      <p:sp>
        <p:nvSpPr>
          <p:cNvPr id="6" name="object 3"/>
          <p:cNvSpPr txBox="1"/>
          <p:nvPr/>
        </p:nvSpPr>
        <p:spPr>
          <a:xfrm>
            <a:off x="1143000" y="1295400"/>
            <a:ext cx="7760334" cy="2455598"/>
          </a:xfrm>
          <a:prstGeom prst="rect">
            <a:avLst/>
          </a:prstGeom>
          <a:ln w="13716">
            <a:solidFill>
              <a:srgbClr val="000000"/>
            </a:solidFill>
          </a:ln>
        </p:spPr>
        <p:txBody>
          <a:bodyPr vert="horz" wrap="square" lIns="0" tIns="86984" rIns="0" bIns="0" rtlCol="0">
            <a:spAutoFit/>
          </a:bodyPr>
          <a:lstStyle/>
          <a:p>
            <a:pPr marL="149208">
              <a:spcBef>
                <a:spcPts val="685"/>
              </a:spcBef>
            </a:pPr>
            <a:r>
              <a:rPr sz="1600" dirty="0">
                <a:solidFill>
                  <a:srgbClr val="00007E"/>
                </a:solidFill>
                <a:latin typeface="Georgia"/>
                <a:cs typeface="Georgia"/>
              </a:rPr>
              <a:t>function </a:t>
            </a:r>
            <a:r>
              <a:rPr sz="1600" dirty="0">
                <a:solidFill>
                  <a:srgbClr val="B30000"/>
                </a:solidFill>
                <a:latin typeface="Arial"/>
                <a:cs typeface="Arial"/>
              </a:rPr>
              <a:t>KB-Agent</a:t>
            </a:r>
            <a:r>
              <a:rPr sz="1600" dirty="0">
                <a:latin typeface="Arial"/>
                <a:cs typeface="Arial"/>
              </a:rPr>
              <a:t>( </a:t>
            </a: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percept</a:t>
            </a:r>
            <a:r>
              <a:rPr sz="1600" dirty="0">
                <a:latin typeface="Arial"/>
                <a:cs typeface="Arial"/>
              </a:rPr>
              <a:t>) </a:t>
            </a:r>
            <a:r>
              <a:rPr sz="1600" dirty="0">
                <a:solidFill>
                  <a:srgbClr val="00007E"/>
                </a:solidFill>
                <a:latin typeface="Georgia"/>
                <a:cs typeface="Georgia"/>
              </a:rPr>
              <a:t>returns </a:t>
            </a:r>
            <a:r>
              <a:rPr sz="1600" dirty="0">
                <a:latin typeface="Arial"/>
                <a:cs typeface="Arial"/>
              </a:rPr>
              <a:t>an </a:t>
            </a: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action</a:t>
            </a:r>
            <a:endParaRPr sz="1600" dirty="0">
              <a:latin typeface="Arial"/>
              <a:cs typeface="Arial"/>
            </a:endParaRPr>
          </a:p>
          <a:p>
            <a:pPr marL="422226">
              <a:spcBef>
                <a:spcPts val="140"/>
              </a:spcBef>
            </a:pPr>
            <a:r>
              <a:rPr sz="1600" dirty="0">
                <a:solidFill>
                  <a:srgbClr val="00007E"/>
                </a:solidFill>
                <a:latin typeface="Georgia"/>
                <a:cs typeface="Georgia"/>
              </a:rPr>
              <a:t>static</a:t>
            </a:r>
            <a:r>
              <a:rPr sz="1600" dirty="0">
                <a:latin typeface="Arial"/>
                <a:cs typeface="Arial"/>
              </a:rPr>
              <a:t>: </a:t>
            </a: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KB</a:t>
            </a:r>
            <a:r>
              <a:rPr sz="1600" dirty="0">
                <a:latin typeface="Arial"/>
                <a:cs typeface="Arial"/>
              </a:rPr>
              <a:t>, a knowledge base</a:t>
            </a:r>
          </a:p>
          <a:p>
            <a:pPr marL="1156200">
              <a:spcBef>
                <a:spcPts val="155"/>
              </a:spcBef>
            </a:pP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, a counter, initially 0, indicating time</a:t>
            </a:r>
          </a:p>
          <a:p>
            <a:pPr marL="422226" marR="2527640">
              <a:lnSpc>
                <a:spcPct val="107400"/>
              </a:lnSpc>
              <a:spcBef>
                <a:spcPts val="725"/>
              </a:spcBef>
            </a:pPr>
            <a:r>
              <a:rPr sz="1600" dirty="0">
                <a:latin typeface="Arial"/>
                <a:cs typeface="Arial"/>
              </a:rPr>
              <a:t>Tell(</a:t>
            </a: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KB</a:t>
            </a:r>
            <a:r>
              <a:rPr sz="1600" dirty="0">
                <a:latin typeface="Arial"/>
                <a:cs typeface="Arial"/>
              </a:rPr>
              <a:t>, Make-Percept-Sentence( </a:t>
            </a: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percept</a:t>
            </a:r>
            <a:r>
              <a:rPr sz="1600" dirty="0">
                <a:latin typeface="Arial"/>
                <a:cs typeface="Arial"/>
              </a:rPr>
              <a:t>, </a:t>
            </a: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))  </a:t>
            </a:r>
            <a:endParaRPr lang="en-US" sz="1600" dirty="0">
              <a:latin typeface="Arial"/>
              <a:cs typeface="Arial"/>
            </a:endParaRPr>
          </a:p>
          <a:p>
            <a:pPr marL="422226" marR="2527640">
              <a:lnSpc>
                <a:spcPct val="107400"/>
              </a:lnSpc>
              <a:spcBef>
                <a:spcPts val="725"/>
              </a:spcBef>
            </a:pP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action </a:t>
            </a:r>
            <a:r>
              <a:rPr sz="1600" dirty="0">
                <a:latin typeface="Lucida Sans Unicode"/>
                <a:cs typeface="Lucida Sans Unicode"/>
              </a:rPr>
              <a:t>← </a:t>
            </a:r>
            <a:r>
              <a:rPr sz="1600" dirty="0">
                <a:latin typeface="Arial"/>
                <a:cs typeface="Arial"/>
              </a:rPr>
              <a:t>Ask(</a:t>
            </a: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KB</a:t>
            </a:r>
            <a:r>
              <a:rPr sz="1600" dirty="0">
                <a:latin typeface="Arial"/>
                <a:cs typeface="Arial"/>
              </a:rPr>
              <a:t>, Make-Action-Query(</a:t>
            </a: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))  </a:t>
            </a:r>
            <a:endParaRPr lang="en-US" sz="1600" dirty="0">
              <a:latin typeface="Arial"/>
              <a:cs typeface="Arial"/>
            </a:endParaRPr>
          </a:p>
          <a:p>
            <a:pPr marL="422226" marR="2527640">
              <a:lnSpc>
                <a:spcPct val="107400"/>
              </a:lnSpc>
              <a:spcBef>
                <a:spcPts val="725"/>
              </a:spcBef>
            </a:pPr>
            <a:r>
              <a:rPr sz="1600" dirty="0">
                <a:latin typeface="Arial"/>
                <a:cs typeface="Arial"/>
              </a:rPr>
              <a:t>Tell(</a:t>
            </a: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KB</a:t>
            </a:r>
            <a:r>
              <a:rPr sz="1600" dirty="0">
                <a:latin typeface="Arial"/>
                <a:cs typeface="Arial"/>
              </a:rPr>
              <a:t>, Make-Action-Sentence(</a:t>
            </a: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action</a:t>
            </a:r>
            <a:r>
              <a:rPr sz="1600" dirty="0">
                <a:latin typeface="Arial"/>
                <a:cs typeface="Arial"/>
              </a:rPr>
              <a:t>, </a:t>
            </a: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))</a:t>
            </a:r>
          </a:p>
          <a:p>
            <a:pPr marL="422226">
              <a:spcBef>
                <a:spcPts val="155"/>
              </a:spcBef>
            </a:pP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t </a:t>
            </a:r>
            <a:r>
              <a:rPr sz="1600" dirty="0">
                <a:latin typeface="Lucida Sans Unicode"/>
                <a:cs typeface="Lucida Sans Unicode"/>
              </a:rPr>
              <a:t>← </a:t>
            </a: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t </a:t>
            </a:r>
            <a:r>
              <a:rPr sz="1600" dirty="0">
                <a:latin typeface="Arial"/>
                <a:cs typeface="Arial"/>
              </a:rPr>
              <a:t>+ 1</a:t>
            </a:r>
          </a:p>
          <a:p>
            <a:pPr marL="422226">
              <a:spcBef>
                <a:spcPts val="140"/>
              </a:spcBef>
            </a:pPr>
            <a:r>
              <a:rPr sz="1600" dirty="0">
                <a:solidFill>
                  <a:srgbClr val="00007E"/>
                </a:solidFill>
                <a:latin typeface="Georgia"/>
                <a:cs typeface="Georgia"/>
              </a:rPr>
              <a:t>return </a:t>
            </a:r>
            <a:r>
              <a:rPr sz="1600" i="1" dirty="0">
                <a:solidFill>
                  <a:srgbClr val="004B00"/>
                </a:solidFill>
                <a:latin typeface="Arial"/>
                <a:cs typeface="Arial"/>
              </a:rPr>
              <a:t>action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483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Wumpus World:  A classic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Simple game of logical deduction</a:t>
            </a:r>
          </a:p>
          <a:p>
            <a:pPr lvl="1"/>
            <a:r>
              <a:rPr lang="en-US" dirty="0"/>
              <a:t>Dark cave with deadly pits and voracious wumpus monster</a:t>
            </a:r>
          </a:p>
          <a:p>
            <a:pPr lvl="1"/>
            <a:r>
              <a:rPr lang="en-US" dirty="0"/>
              <a:t>Goal:  Find hidden pile of gold, avoid dying, return safely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PEAS Description: 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4B00"/>
                </a:solidFill>
                <a:ea typeface="Arial"/>
              </a:rPr>
              <a:t>Performance measure</a:t>
            </a:r>
            <a:r>
              <a:rPr lang="en-US" dirty="0">
                <a:ea typeface="Arial"/>
              </a:rPr>
              <a:t>:  </a:t>
            </a:r>
          </a:p>
          <a:p>
            <a:pPr lvl="2"/>
            <a:r>
              <a:rPr lang="en-US" dirty="0">
                <a:ea typeface="Arial"/>
              </a:rPr>
              <a:t>gold +1000, death -1000</a:t>
            </a:r>
          </a:p>
          <a:p>
            <a:pPr lvl="2"/>
            <a:r>
              <a:rPr lang="en-US" dirty="0">
                <a:ea typeface="Arial"/>
              </a:rPr>
              <a:t>-1 per step, -10 for using the arrow</a:t>
            </a:r>
            <a:r>
              <a:rPr lang="en-US" dirty="0">
                <a:solidFill>
                  <a:srgbClr val="004B00"/>
                </a:solidFill>
                <a:ea typeface="Arial"/>
              </a:rPr>
              <a:t>  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rgbClr val="004B00"/>
                </a:solidFill>
                <a:ea typeface="Arial"/>
              </a:rPr>
              <a:t>Environme</a:t>
            </a:r>
            <a:r>
              <a:rPr lang="en-US" dirty="0">
                <a:ea typeface="Arial"/>
              </a:rPr>
              <a:t>nt:</a:t>
            </a:r>
          </a:p>
          <a:p>
            <a:pPr lvl="2"/>
            <a:r>
              <a:rPr lang="en-US" dirty="0">
                <a:ea typeface="Arial"/>
              </a:rPr>
              <a:t>Squares adjacent to wumpus are smelly  </a:t>
            </a:r>
          </a:p>
          <a:p>
            <a:pPr lvl="2"/>
            <a:r>
              <a:rPr lang="en-US" dirty="0">
                <a:ea typeface="Arial"/>
              </a:rPr>
              <a:t>Squares adjacent to pit are breezy  </a:t>
            </a:r>
          </a:p>
          <a:p>
            <a:pPr lvl="2"/>
            <a:r>
              <a:rPr lang="en-US" dirty="0">
                <a:ea typeface="Arial"/>
              </a:rPr>
              <a:t>Glitter iff gold is in the same  square</a:t>
            </a:r>
          </a:p>
          <a:p>
            <a:pPr lvl="2"/>
            <a:r>
              <a:rPr lang="en-US" dirty="0">
                <a:ea typeface="Arial"/>
              </a:rPr>
              <a:t>Shooting kills wumpus if you are facing it.  Shooting uses up the only arrow  </a:t>
            </a:r>
          </a:p>
          <a:p>
            <a:pPr lvl="2"/>
            <a:r>
              <a:rPr lang="en-US" dirty="0">
                <a:ea typeface="Arial"/>
              </a:rPr>
              <a:t>Grabbing picks up gold if in same square  </a:t>
            </a:r>
          </a:p>
          <a:p>
            <a:pPr lvl="2"/>
            <a:r>
              <a:rPr lang="en-US" dirty="0">
                <a:ea typeface="Arial"/>
              </a:rPr>
              <a:t>Releasing drops the gold in same  squ</a:t>
            </a:r>
            <a:r>
              <a:rPr lang="en-US" dirty="0">
                <a:solidFill>
                  <a:srgbClr val="004B00"/>
                </a:solidFill>
                <a:ea typeface="Arial"/>
              </a:rPr>
              <a:t>are</a:t>
            </a:r>
          </a:p>
          <a:p>
            <a:r>
              <a:rPr lang="en-US" dirty="0">
                <a:solidFill>
                  <a:srgbClr val="004B00"/>
                </a:solidFill>
                <a:ea typeface="Arial"/>
              </a:rPr>
              <a:t>
Actua</a:t>
            </a:r>
            <a:r>
              <a:rPr lang="en-US" dirty="0">
                <a:ea typeface="Arial"/>
              </a:rPr>
              <a:t>tors: </a:t>
            </a:r>
          </a:p>
          <a:p>
            <a:pPr lvl="2"/>
            <a:r>
              <a:rPr lang="en-US" dirty="0">
                <a:ea typeface="Arial"/>
              </a:rPr>
              <a:t>Left turn, Right turn,  Forward, Grab, Release, S</a:t>
            </a:r>
            <a:r>
              <a:rPr lang="en-US" dirty="0">
                <a:solidFill>
                  <a:srgbClr val="004B00"/>
                </a:solidFill>
                <a:ea typeface="Arial"/>
              </a:rPr>
              <a:t>hoot</a:t>
            </a:r>
          </a:p>
          <a:p>
            <a:r>
              <a:rPr lang="en-US" dirty="0">
                <a:solidFill>
                  <a:srgbClr val="004B00"/>
                </a:solidFill>
                <a:ea typeface="Arial"/>
              </a:rPr>
              <a:t>
Se</a:t>
            </a:r>
            <a:r>
              <a:rPr lang="en-US" dirty="0">
                <a:ea typeface="Arial"/>
              </a:rPr>
              <a:t>nsors:</a:t>
            </a:r>
          </a:p>
          <a:p>
            <a:pPr lvl="2"/>
            <a:r>
              <a:rPr lang="en-US" dirty="0">
                <a:ea typeface="Arial"/>
              </a:rPr>
              <a:t>Breeze, Glitter, </a:t>
            </a:r>
            <a:r>
              <a:rPr lang="en-US" dirty="0"/>
              <a:t>Smell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2588-4E17-C14C-B6B1-CC0A451135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7471975" y="3613859"/>
            <a:ext cx="485775" cy="62865"/>
          </a:xfrm>
          <a:custGeom>
            <a:avLst/>
            <a:gdLst/>
            <a:ahLst/>
            <a:cxnLst/>
            <a:rect l="l" t="t" r="r" b="b"/>
            <a:pathLst>
              <a:path w="485775" h="62864">
                <a:moveTo>
                  <a:pt x="0" y="62750"/>
                </a:moveTo>
                <a:lnTo>
                  <a:pt x="872" y="62169"/>
                </a:lnTo>
                <a:lnTo>
                  <a:pt x="2943" y="60790"/>
                </a:lnTo>
                <a:lnTo>
                  <a:pt x="6976" y="58103"/>
                </a:lnTo>
                <a:lnTo>
                  <a:pt x="13626" y="53674"/>
                </a:lnTo>
                <a:lnTo>
                  <a:pt x="23545" y="47066"/>
                </a:lnTo>
                <a:lnTo>
                  <a:pt x="26156" y="45326"/>
                </a:lnTo>
                <a:lnTo>
                  <a:pt x="61331" y="24203"/>
                </a:lnTo>
                <a:lnTo>
                  <a:pt x="99603" y="8374"/>
                </a:lnTo>
                <a:lnTo>
                  <a:pt x="138811" y="1012"/>
                </a:lnTo>
                <a:lnTo>
                  <a:pt x="150799" y="685"/>
                </a:lnTo>
                <a:lnTo>
                  <a:pt x="155414" y="811"/>
                </a:lnTo>
                <a:lnTo>
                  <a:pt x="193580" y="6031"/>
                </a:lnTo>
                <a:lnTo>
                  <a:pt x="233177" y="16181"/>
                </a:lnTo>
                <a:lnTo>
                  <a:pt x="248165" y="20521"/>
                </a:lnTo>
                <a:lnTo>
                  <a:pt x="253161" y="21975"/>
                </a:lnTo>
                <a:lnTo>
                  <a:pt x="292799" y="32740"/>
                </a:lnTo>
                <a:lnTo>
                  <a:pt x="331063" y="39395"/>
                </a:lnTo>
                <a:lnTo>
                  <a:pt x="349831" y="40172"/>
                </a:lnTo>
                <a:lnTo>
                  <a:pt x="355918" y="40032"/>
                </a:lnTo>
                <a:lnTo>
                  <a:pt x="395697" y="34690"/>
                </a:lnTo>
                <a:lnTo>
                  <a:pt x="433589" y="23003"/>
                </a:lnTo>
                <a:lnTo>
                  <a:pt x="472936" y="5709"/>
                </a:lnTo>
                <a:lnTo>
                  <a:pt x="480109" y="2408"/>
                </a:lnTo>
                <a:lnTo>
                  <a:pt x="483792" y="713"/>
                </a:lnTo>
                <a:lnTo>
                  <a:pt x="485149" y="89"/>
                </a:lnTo>
                <a:lnTo>
                  <a:pt x="485343" y="0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7495038" y="3662333"/>
            <a:ext cx="500380" cy="46990"/>
          </a:xfrm>
          <a:custGeom>
            <a:avLst/>
            <a:gdLst/>
            <a:ahLst/>
            <a:cxnLst/>
            <a:rect l="l" t="t" r="r" b="b"/>
            <a:pathLst>
              <a:path w="500379" h="46989">
                <a:moveTo>
                  <a:pt x="264191" y="23549"/>
                </a:moveTo>
                <a:lnTo>
                  <a:pt x="303659" y="34637"/>
                </a:lnTo>
                <a:lnTo>
                  <a:pt x="341147" y="41771"/>
                </a:lnTo>
                <a:lnTo>
                  <a:pt x="364461" y="43013"/>
                </a:lnTo>
                <a:lnTo>
                  <a:pt x="370549" y="42873"/>
                </a:lnTo>
                <a:lnTo>
                  <a:pt x="410328" y="37526"/>
                </a:lnTo>
                <a:lnTo>
                  <a:pt x="448219" y="25841"/>
                </a:lnTo>
                <a:lnTo>
                  <a:pt x="499973" y="2832"/>
                </a:lnTo>
                <a:lnTo>
                  <a:pt x="264191" y="23549"/>
                </a:lnTo>
                <a:close/>
              </a:path>
              <a:path w="500379" h="46989">
                <a:moveTo>
                  <a:pt x="0" y="46761"/>
                </a:moveTo>
                <a:lnTo>
                  <a:pt x="264191" y="23549"/>
                </a:lnTo>
                <a:lnTo>
                  <a:pt x="250085" y="19323"/>
                </a:lnTo>
                <a:lnTo>
                  <a:pt x="245168" y="17861"/>
                </a:lnTo>
                <a:lnTo>
                  <a:pt x="205976" y="7239"/>
                </a:lnTo>
                <a:lnTo>
                  <a:pt x="167672" y="756"/>
                </a:lnTo>
                <a:lnTo>
                  <a:pt x="150873" y="0"/>
                </a:lnTo>
                <a:lnTo>
                  <a:pt x="144902" y="87"/>
                </a:lnTo>
                <a:lnTo>
                  <a:pt x="105179" y="5049"/>
                </a:lnTo>
                <a:lnTo>
                  <a:pt x="65712" y="16779"/>
                </a:lnTo>
                <a:lnTo>
                  <a:pt x="28750" y="32873"/>
                </a:lnTo>
                <a:lnTo>
                  <a:pt x="0" y="467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7495038" y="3662333"/>
            <a:ext cx="500380" cy="46990"/>
          </a:xfrm>
          <a:custGeom>
            <a:avLst/>
            <a:gdLst/>
            <a:ahLst/>
            <a:cxnLst/>
            <a:rect l="l" t="t" r="r" b="b"/>
            <a:pathLst>
              <a:path w="500379" h="46989">
                <a:moveTo>
                  <a:pt x="0" y="46761"/>
                </a:moveTo>
                <a:lnTo>
                  <a:pt x="961" y="46297"/>
                </a:lnTo>
                <a:lnTo>
                  <a:pt x="3246" y="45193"/>
                </a:lnTo>
                <a:lnTo>
                  <a:pt x="7695" y="43044"/>
                </a:lnTo>
                <a:lnTo>
                  <a:pt x="15029" y="39500"/>
                </a:lnTo>
                <a:lnTo>
                  <a:pt x="25971" y="34214"/>
                </a:lnTo>
                <a:lnTo>
                  <a:pt x="28750" y="32873"/>
                </a:lnTo>
                <a:lnTo>
                  <a:pt x="65712" y="16779"/>
                </a:lnTo>
                <a:lnTo>
                  <a:pt x="105179" y="5049"/>
                </a:lnTo>
                <a:lnTo>
                  <a:pt x="144902" y="87"/>
                </a:lnTo>
                <a:lnTo>
                  <a:pt x="150873" y="0"/>
                </a:lnTo>
                <a:lnTo>
                  <a:pt x="156904" y="98"/>
                </a:lnTo>
                <a:lnTo>
                  <a:pt x="196281" y="5107"/>
                </a:lnTo>
                <a:lnTo>
                  <a:pt x="235336" y="14991"/>
                </a:lnTo>
                <a:lnTo>
                  <a:pt x="259911" y="22266"/>
                </a:lnTo>
                <a:lnTo>
                  <a:pt x="264817" y="23736"/>
                </a:lnTo>
                <a:lnTo>
                  <a:pt x="303659" y="34637"/>
                </a:lnTo>
                <a:lnTo>
                  <a:pt x="341147" y="41771"/>
                </a:lnTo>
                <a:lnTo>
                  <a:pt x="364461" y="43013"/>
                </a:lnTo>
                <a:lnTo>
                  <a:pt x="370549" y="42873"/>
                </a:lnTo>
                <a:lnTo>
                  <a:pt x="410328" y="37526"/>
                </a:lnTo>
                <a:lnTo>
                  <a:pt x="448219" y="25841"/>
                </a:lnTo>
                <a:lnTo>
                  <a:pt x="487567" y="8548"/>
                </a:lnTo>
                <a:lnTo>
                  <a:pt x="494739" y="5243"/>
                </a:lnTo>
                <a:lnTo>
                  <a:pt x="498422" y="3547"/>
                </a:lnTo>
                <a:lnTo>
                  <a:pt x="499779" y="2921"/>
                </a:lnTo>
                <a:lnTo>
                  <a:pt x="499973" y="2832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7489793" y="3730127"/>
            <a:ext cx="492759" cy="59055"/>
          </a:xfrm>
          <a:custGeom>
            <a:avLst/>
            <a:gdLst/>
            <a:ahLst/>
            <a:cxnLst/>
            <a:rect l="l" t="t" r="r" b="b"/>
            <a:pathLst>
              <a:path w="492759" h="59054">
                <a:moveTo>
                  <a:pt x="0" y="58572"/>
                </a:moveTo>
                <a:lnTo>
                  <a:pt x="16560" y="44450"/>
                </a:lnTo>
                <a:lnTo>
                  <a:pt x="18814" y="42531"/>
                </a:lnTo>
                <a:lnTo>
                  <a:pt x="51685" y="19380"/>
                </a:lnTo>
                <a:lnTo>
                  <a:pt x="91507" y="5704"/>
                </a:lnTo>
                <a:lnTo>
                  <a:pt x="109539" y="4228"/>
                </a:lnTo>
                <a:lnTo>
                  <a:pt x="115925" y="4356"/>
                </a:lnTo>
                <a:lnTo>
                  <a:pt x="154871" y="10574"/>
                </a:lnTo>
                <a:lnTo>
                  <a:pt x="193222" y="21082"/>
                </a:lnTo>
                <a:lnTo>
                  <a:pt x="198207" y="22537"/>
                </a:lnTo>
                <a:lnTo>
                  <a:pt x="203229" y="23999"/>
                </a:lnTo>
                <a:lnTo>
                  <a:pt x="244444" y="35154"/>
                </a:lnTo>
                <a:lnTo>
                  <a:pt x="286774" y="42805"/>
                </a:lnTo>
                <a:lnTo>
                  <a:pt x="315243" y="44265"/>
                </a:lnTo>
                <a:lnTo>
                  <a:pt x="321155" y="44155"/>
                </a:lnTo>
                <a:lnTo>
                  <a:pt x="361545" y="40135"/>
                </a:lnTo>
                <a:lnTo>
                  <a:pt x="398893" y="32084"/>
                </a:lnTo>
                <a:lnTo>
                  <a:pt x="435522" y="20917"/>
                </a:lnTo>
                <a:lnTo>
                  <a:pt x="472240" y="7573"/>
                </a:lnTo>
                <a:lnTo>
                  <a:pt x="480842" y="4382"/>
                </a:lnTo>
                <a:lnTo>
                  <a:pt x="486608" y="2244"/>
                </a:lnTo>
                <a:lnTo>
                  <a:pt x="490106" y="946"/>
                </a:lnTo>
                <a:lnTo>
                  <a:pt x="491902" y="280"/>
                </a:lnTo>
                <a:lnTo>
                  <a:pt x="492563" y="35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7570895" y="3633389"/>
            <a:ext cx="328930" cy="115571"/>
          </a:xfrm>
          <a:custGeom>
            <a:avLst/>
            <a:gdLst/>
            <a:ahLst/>
            <a:cxnLst/>
            <a:rect l="l" t="t" r="r" b="b"/>
            <a:pathLst>
              <a:path w="328929" h="115570">
                <a:moveTo>
                  <a:pt x="0" y="77406"/>
                </a:moveTo>
                <a:lnTo>
                  <a:pt x="26149" y="109829"/>
                </a:lnTo>
                <a:lnTo>
                  <a:pt x="160032" y="115062"/>
                </a:lnTo>
                <a:lnTo>
                  <a:pt x="325297" y="112966"/>
                </a:lnTo>
                <a:lnTo>
                  <a:pt x="328434" y="11506"/>
                </a:lnTo>
                <a:lnTo>
                  <a:pt x="177812" y="16738"/>
                </a:lnTo>
                <a:lnTo>
                  <a:pt x="63804" y="0"/>
                </a:lnTo>
                <a:lnTo>
                  <a:pt x="8369" y="8369"/>
                </a:lnTo>
                <a:lnTo>
                  <a:pt x="0" y="774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7570895" y="3633389"/>
            <a:ext cx="328930" cy="115571"/>
          </a:xfrm>
          <a:custGeom>
            <a:avLst/>
            <a:gdLst/>
            <a:ahLst/>
            <a:cxnLst/>
            <a:rect l="l" t="t" r="r" b="b"/>
            <a:pathLst>
              <a:path w="328929" h="115570">
                <a:moveTo>
                  <a:pt x="325297" y="112966"/>
                </a:moveTo>
                <a:lnTo>
                  <a:pt x="328434" y="11506"/>
                </a:lnTo>
                <a:lnTo>
                  <a:pt x="177812" y="16738"/>
                </a:lnTo>
                <a:lnTo>
                  <a:pt x="63804" y="0"/>
                </a:lnTo>
                <a:lnTo>
                  <a:pt x="8369" y="8369"/>
                </a:lnTo>
                <a:lnTo>
                  <a:pt x="0" y="77406"/>
                </a:lnTo>
                <a:lnTo>
                  <a:pt x="26149" y="109829"/>
                </a:lnTo>
                <a:lnTo>
                  <a:pt x="160032" y="115062"/>
                </a:lnTo>
                <a:lnTo>
                  <a:pt x="325297" y="112966"/>
                </a:lnTo>
                <a:close/>
              </a:path>
            </a:pathLst>
          </a:custGeom>
          <a:ln w="83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8635422" y="3613859"/>
            <a:ext cx="485775" cy="62865"/>
          </a:xfrm>
          <a:custGeom>
            <a:avLst/>
            <a:gdLst/>
            <a:ahLst/>
            <a:cxnLst/>
            <a:rect l="l" t="t" r="r" b="b"/>
            <a:pathLst>
              <a:path w="485775" h="62864">
                <a:moveTo>
                  <a:pt x="0" y="62750"/>
                </a:moveTo>
                <a:lnTo>
                  <a:pt x="871" y="62169"/>
                </a:lnTo>
                <a:lnTo>
                  <a:pt x="2941" y="60790"/>
                </a:lnTo>
                <a:lnTo>
                  <a:pt x="35018" y="39518"/>
                </a:lnTo>
                <a:lnTo>
                  <a:pt x="70134" y="19844"/>
                </a:lnTo>
                <a:lnTo>
                  <a:pt x="110311" y="5435"/>
                </a:lnTo>
                <a:lnTo>
                  <a:pt x="150787" y="685"/>
                </a:lnTo>
                <a:lnTo>
                  <a:pt x="155402" y="811"/>
                </a:lnTo>
                <a:lnTo>
                  <a:pt x="193572" y="6031"/>
                </a:lnTo>
                <a:lnTo>
                  <a:pt x="233169" y="16181"/>
                </a:lnTo>
                <a:lnTo>
                  <a:pt x="248157" y="20521"/>
                </a:lnTo>
                <a:lnTo>
                  <a:pt x="253152" y="21975"/>
                </a:lnTo>
                <a:lnTo>
                  <a:pt x="292788" y="32740"/>
                </a:lnTo>
                <a:lnTo>
                  <a:pt x="331050" y="39395"/>
                </a:lnTo>
                <a:lnTo>
                  <a:pt x="349819" y="40172"/>
                </a:lnTo>
                <a:lnTo>
                  <a:pt x="355907" y="40032"/>
                </a:lnTo>
                <a:lnTo>
                  <a:pt x="395687" y="34690"/>
                </a:lnTo>
                <a:lnTo>
                  <a:pt x="433580" y="23003"/>
                </a:lnTo>
                <a:lnTo>
                  <a:pt x="472927" y="5709"/>
                </a:lnTo>
                <a:lnTo>
                  <a:pt x="480100" y="2408"/>
                </a:lnTo>
                <a:lnTo>
                  <a:pt x="483783" y="713"/>
                </a:lnTo>
                <a:lnTo>
                  <a:pt x="485140" y="89"/>
                </a:lnTo>
                <a:lnTo>
                  <a:pt x="485334" y="0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8658472" y="3662333"/>
            <a:ext cx="500380" cy="46990"/>
          </a:xfrm>
          <a:custGeom>
            <a:avLst/>
            <a:gdLst/>
            <a:ahLst/>
            <a:cxnLst/>
            <a:rect l="l" t="t" r="r" b="b"/>
            <a:pathLst>
              <a:path w="500379" h="46989">
                <a:moveTo>
                  <a:pt x="264194" y="23549"/>
                </a:moveTo>
                <a:lnTo>
                  <a:pt x="303663" y="34637"/>
                </a:lnTo>
                <a:lnTo>
                  <a:pt x="341152" y="41771"/>
                </a:lnTo>
                <a:lnTo>
                  <a:pt x="364466" y="43013"/>
                </a:lnTo>
                <a:lnTo>
                  <a:pt x="370554" y="42873"/>
                </a:lnTo>
                <a:lnTo>
                  <a:pt x="410334" y="37526"/>
                </a:lnTo>
                <a:lnTo>
                  <a:pt x="448227" y="25841"/>
                </a:lnTo>
                <a:lnTo>
                  <a:pt x="499981" y="2832"/>
                </a:lnTo>
                <a:lnTo>
                  <a:pt x="264194" y="23549"/>
                </a:lnTo>
                <a:close/>
              </a:path>
              <a:path w="500379" h="46989">
                <a:moveTo>
                  <a:pt x="0" y="46761"/>
                </a:moveTo>
                <a:lnTo>
                  <a:pt x="264194" y="23549"/>
                </a:lnTo>
                <a:lnTo>
                  <a:pt x="250088" y="19323"/>
                </a:lnTo>
                <a:lnTo>
                  <a:pt x="245171" y="17861"/>
                </a:lnTo>
                <a:lnTo>
                  <a:pt x="205982" y="7239"/>
                </a:lnTo>
                <a:lnTo>
                  <a:pt x="167684" y="756"/>
                </a:lnTo>
                <a:lnTo>
                  <a:pt x="150884" y="0"/>
                </a:lnTo>
                <a:lnTo>
                  <a:pt x="144912" y="87"/>
                </a:lnTo>
                <a:lnTo>
                  <a:pt x="105186" y="5049"/>
                </a:lnTo>
                <a:lnTo>
                  <a:pt x="65718" y="16779"/>
                </a:lnTo>
                <a:lnTo>
                  <a:pt x="28751" y="32873"/>
                </a:lnTo>
                <a:lnTo>
                  <a:pt x="0" y="467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8658472" y="3662333"/>
            <a:ext cx="500380" cy="46990"/>
          </a:xfrm>
          <a:custGeom>
            <a:avLst/>
            <a:gdLst/>
            <a:ahLst/>
            <a:cxnLst/>
            <a:rect l="l" t="t" r="r" b="b"/>
            <a:pathLst>
              <a:path w="500379" h="46989">
                <a:moveTo>
                  <a:pt x="0" y="46761"/>
                </a:moveTo>
                <a:lnTo>
                  <a:pt x="961" y="46297"/>
                </a:lnTo>
                <a:lnTo>
                  <a:pt x="3246" y="45193"/>
                </a:lnTo>
                <a:lnTo>
                  <a:pt x="7695" y="43044"/>
                </a:lnTo>
                <a:lnTo>
                  <a:pt x="15029" y="39500"/>
                </a:lnTo>
                <a:lnTo>
                  <a:pt x="25971" y="34214"/>
                </a:lnTo>
                <a:lnTo>
                  <a:pt x="28751" y="32873"/>
                </a:lnTo>
                <a:lnTo>
                  <a:pt x="65718" y="16779"/>
                </a:lnTo>
                <a:lnTo>
                  <a:pt x="105186" y="5049"/>
                </a:lnTo>
                <a:lnTo>
                  <a:pt x="144912" y="87"/>
                </a:lnTo>
                <a:lnTo>
                  <a:pt x="150884" y="0"/>
                </a:lnTo>
                <a:lnTo>
                  <a:pt x="156916" y="98"/>
                </a:lnTo>
                <a:lnTo>
                  <a:pt x="196289" y="5107"/>
                </a:lnTo>
                <a:lnTo>
                  <a:pt x="235339" y="14991"/>
                </a:lnTo>
                <a:lnTo>
                  <a:pt x="259914" y="22266"/>
                </a:lnTo>
                <a:lnTo>
                  <a:pt x="264820" y="23736"/>
                </a:lnTo>
                <a:lnTo>
                  <a:pt x="303663" y="34637"/>
                </a:lnTo>
                <a:lnTo>
                  <a:pt x="341152" y="41771"/>
                </a:lnTo>
                <a:lnTo>
                  <a:pt x="364466" y="43013"/>
                </a:lnTo>
                <a:lnTo>
                  <a:pt x="370554" y="42873"/>
                </a:lnTo>
                <a:lnTo>
                  <a:pt x="410334" y="37526"/>
                </a:lnTo>
                <a:lnTo>
                  <a:pt x="448227" y="25841"/>
                </a:lnTo>
                <a:lnTo>
                  <a:pt x="487574" y="8548"/>
                </a:lnTo>
                <a:lnTo>
                  <a:pt x="494747" y="5243"/>
                </a:lnTo>
                <a:lnTo>
                  <a:pt x="498430" y="3547"/>
                </a:lnTo>
                <a:lnTo>
                  <a:pt x="499787" y="2921"/>
                </a:lnTo>
                <a:lnTo>
                  <a:pt x="499981" y="2832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8653227" y="3730127"/>
            <a:ext cx="492759" cy="59055"/>
          </a:xfrm>
          <a:custGeom>
            <a:avLst/>
            <a:gdLst/>
            <a:ahLst/>
            <a:cxnLst/>
            <a:rect l="l" t="t" r="r" b="b"/>
            <a:pathLst>
              <a:path w="492759" h="59054">
                <a:moveTo>
                  <a:pt x="0" y="58572"/>
                </a:moveTo>
                <a:lnTo>
                  <a:pt x="16560" y="44450"/>
                </a:lnTo>
                <a:lnTo>
                  <a:pt x="18814" y="42531"/>
                </a:lnTo>
                <a:lnTo>
                  <a:pt x="51685" y="19380"/>
                </a:lnTo>
                <a:lnTo>
                  <a:pt x="91507" y="5704"/>
                </a:lnTo>
                <a:lnTo>
                  <a:pt x="109539" y="4228"/>
                </a:lnTo>
                <a:lnTo>
                  <a:pt x="115925" y="4356"/>
                </a:lnTo>
                <a:lnTo>
                  <a:pt x="154873" y="10574"/>
                </a:lnTo>
                <a:lnTo>
                  <a:pt x="193226" y="21082"/>
                </a:lnTo>
                <a:lnTo>
                  <a:pt x="198212" y="22537"/>
                </a:lnTo>
                <a:lnTo>
                  <a:pt x="203233" y="23999"/>
                </a:lnTo>
                <a:lnTo>
                  <a:pt x="244449" y="35154"/>
                </a:lnTo>
                <a:lnTo>
                  <a:pt x="286775" y="42805"/>
                </a:lnTo>
                <a:lnTo>
                  <a:pt x="315243" y="44265"/>
                </a:lnTo>
                <a:lnTo>
                  <a:pt x="321155" y="44155"/>
                </a:lnTo>
                <a:lnTo>
                  <a:pt x="361548" y="40135"/>
                </a:lnTo>
                <a:lnTo>
                  <a:pt x="398897" y="32084"/>
                </a:lnTo>
                <a:lnTo>
                  <a:pt x="435524" y="20917"/>
                </a:lnTo>
                <a:lnTo>
                  <a:pt x="472238" y="7573"/>
                </a:lnTo>
                <a:lnTo>
                  <a:pt x="480841" y="4382"/>
                </a:lnTo>
                <a:lnTo>
                  <a:pt x="486608" y="2244"/>
                </a:lnTo>
                <a:lnTo>
                  <a:pt x="490105" y="946"/>
                </a:lnTo>
                <a:lnTo>
                  <a:pt x="491902" y="280"/>
                </a:lnTo>
                <a:lnTo>
                  <a:pt x="492563" y="35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8734330" y="3633389"/>
            <a:ext cx="328930" cy="115571"/>
          </a:xfrm>
          <a:custGeom>
            <a:avLst/>
            <a:gdLst/>
            <a:ahLst/>
            <a:cxnLst/>
            <a:rect l="l" t="t" r="r" b="b"/>
            <a:pathLst>
              <a:path w="328929" h="115570">
                <a:moveTo>
                  <a:pt x="0" y="77406"/>
                </a:moveTo>
                <a:lnTo>
                  <a:pt x="26149" y="109829"/>
                </a:lnTo>
                <a:lnTo>
                  <a:pt x="160032" y="115062"/>
                </a:lnTo>
                <a:lnTo>
                  <a:pt x="325301" y="112966"/>
                </a:lnTo>
                <a:lnTo>
                  <a:pt x="328438" y="11506"/>
                </a:lnTo>
                <a:lnTo>
                  <a:pt x="177812" y="16738"/>
                </a:lnTo>
                <a:lnTo>
                  <a:pt x="63804" y="0"/>
                </a:lnTo>
                <a:lnTo>
                  <a:pt x="8369" y="8369"/>
                </a:lnTo>
                <a:lnTo>
                  <a:pt x="0" y="774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8734330" y="3633389"/>
            <a:ext cx="328930" cy="115571"/>
          </a:xfrm>
          <a:custGeom>
            <a:avLst/>
            <a:gdLst/>
            <a:ahLst/>
            <a:cxnLst/>
            <a:rect l="l" t="t" r="r" b="b"/>
            <a:pathLst>
              <a:path w="328929" h="115570">
                <a:moveTo>
                  <a:pt x="325301" y="112966"/>
                </a:moveTo>
                <a:lnTo>
                  <a:pt x="328438" y="11506"/>
                </a:lnTo>
                <a:lnTo>
                  <a:pt x="177812" y="16738"/>
                </a:lnTo>
                <a:lnTo>
                  <a:pt x="63804" y="0"/>
                </a:lnTo>
                <a:lnTo>
                  <a:pt x="8369" y="8369"/>
                </a:lnTo>
                <a:lnTo>
                  <a:pt x="0" y="77406"/>
                </a:lnTo>
                <a:lnTo>
                  <a:pt x="26149" y="109829"/>
                </a:lnTo>
                <a:lnTo>
                  <a:pt x="160032" y="115062"/>
                </a:lnTo>
                <a:lnTo>
                  <a:pt x="325301" y="112966"/>
                </a:lnTo>
                <a:close/>
              </a:path>
            </a:pathLst>
          </a:custGeom>
          <a:ln w="83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8054842" y="3015066"/>
            <a:ext cx="485775" cy="62865"/>
          </a:xfrm>
          <a:custGeom>
            <a:avLst/>
            <a:gdLst/>
            <a:ahLst/>
            <a:cxnLst/>
            <a:rect l="l" t="t" r="r" b="b"/>
            <a:pathLst>
              <a:path w="485775" h="62864">
                <a:moveTo>
                  <a:pt x="0" y="62763"/>
                </a:moveTo>
                <a:lnTo>
                  <a:pt x="871" y="62182"/>
                </a:lnTo>
                <a:lnTo>
                  <a:pt x="2941" y="60802"/>
                </a:lnTo>
                <a:lnTo>
                  <a:pt x="35018" y="39530"/>
                </a:lnTo>
                <a:lnTo>
                  <a:pt x="70135" y="19852"/>
                </a:lnTo>
                <a:lnTo>
                  <a:pt x="110317" y="5443"/>
                </a:lnTo>
                <a:lnTo>
                  <a:pt x="150799" y="698"/>
                </a:lnTo>
                <a:lnTo>
                  <a:pt x="155414" y="824"/>
                </a:lnTo>
                <a:lnTo>
                  <a:pt x="193578" y="6044"/>
                </a:lnTo>
                <a:lnTo>
                  <a:pt x="233171" y="16194"/>
                </a:lnTo>
                <a:lnTo>
                  <a:pt x="248158" y="20533"/>
                </a:lnTo>
                <a:lnTo>
                  <a:pt x="253153" y="21988"/>
                </a:lnTo>
                <a:lnTo>
                  <a:pt x="292788" y="32753"/>
                </a:lnTo>
                <a:lnTo>
                  <a:pt x="331050" y="39408"/>
                </a:lnTo>
                <a:lnTo>
                  <a:pt x="349818" y="40181"/>
                </a:lnTo>
                <a:lnTo>
                  <a:pt x="355905" y="40040"/>
                </a:lnTo>
                <a:lnTo>
                  <a:pt x="395685" y="34694"/>
                </a:lnTo>
                <a:lnTo>
                  <a:pt x="433576" y="23008"/>
                </a:lnTo>
                <a:lnTo>
                  <a:pt x="472930" y="5715"/>
                </a:lnTo>
                <a:lnTo>
                  <a:pt x="480106" y="2411"/>
                </a:lnTo>
                <a:lnTo>
                  <a:pt x="483791" y="714"/>
                </a:lnTo>
                <a:lnTo>
                  <a:pt x="485149" y="89"/>
                </a:lnTo>
                <a:lnTo>
                  <a:pt x="485343" y="0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8077892" y="3063553"/>
            <a:ext cx="500380" cy="46990"/>
          </a:xfrm>
          <a:custGeom>
            <a:avLst/>
            <a:gdLst/>
            <a:ahLst/>
            <a:cxnLst/>
            <a:rect l="l" t="t" r="r" b="b"/>
            <a:pathLst>
              <a:path w="500379" h="46989">
                <a:moveTo>
                  <a:pt x="264200" y="23548"/>
                </a:moveTo>
                <a:lnTo>
                  <a:pt x="303665" y="34632"/>
                </a:lnTo>
                <a:lnTo>
                  <a:pt x="341159" y="41759"/>
                </a:lnTo>
                <a:lnTo>
                  <a:pt x="364474" y="43004"/>
                </a:lnTo>
                <a:lnTo>
                  <a:pt x="370561" y="42865"/>
                </a:lnTo>
                <a:lnTo>
                  <a:pt x="410340" y="37524"/>
                </a:lnTo>
                <a:lnTo>
                  <a:pt x="448232" y="25840"/>
                </a:lnTo>
                <a:lnTo>
                  <a:pt x="499986" y="2832"/>
                </a:lnTo>
                <a:lnTo>
                  <a:pt x="264200" y="23548"/>
                </a:lnTo>
                <a:close/>
              </a:path>
              <a:path w="500379" h="46989">
                <a:moveTo>
                  <a:pt x="0" y="46761"/>
                </a:moveTo>
                <a:lnTo>
                  <a:pt x="264200" y="23548"/>
                </a:lnTo>
                <a:lnTo>
                  <a:pt x="250088" y="19321"/>
                </a:lnTo>
                <a:lnTo>
                  <a:pt x="245171" y="17860"/>
                </a:lnTo>
                <a:lnTo>
                  <a:pt x="205982" y="7239"/>
                </a:lnTo>
                <a:lnTo>
                  <a:pt x="167684" y="756"/>
                </a:lnTo>
                <a:lnTo>
                  <a:pt x="150884" y="0"/>
                </a:lnTo>
                <a:lnTo>
                  <a:pt x="144912" y="87"/>
                </a:lnTo>
                <a:lnTo>
                  <a:pt x="105186" y="5049"/>
                </a:lnTo>
                <a:lnTo>
                  <a:pt x="65718" y="16779"/>
                </a:lnTo>
                <a:lnTo>
                  <a:pt x="28751" y="32873"/>
                </a:lnTo>
                <a:lnTo>
                  <a:pt x="0" y="467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8077892" y="3063553"/>
            <a:ext cx="500380" cy="46990"/>
          </a:xfrm>
          <a:custGeom>
            <a:avLst/>
            <a:gdLst/>
            <a:ahLst/>
            <a:cxnLst/>
            <a:rect l="l" t="t" r="r" b="b"/>
            <a:pathLst>
              <a:path w="500379" h="46989">
                <a:moveTo>
                  <a:pt x="0" y="46761"/>
                </a:moveTo>
                <a:lnTo>
                  <a:pt x="961" y="46297"/>
                </a:lnTo>
                <a:lnTo>
                  <a:pt x="3246" y="45193"/>
                </a:lnTo>
                <a:lnTo>
                  <a:pt x="7695" y="43044"/>
                </a:lnTo>
                <a:lnTo>
                  <a:pt x="15029" y="39500"/>
                </a:lnTo>
                <a:lnTo>
                  <a:pt x="25971" y="34214"/>
                </a:lnTo>
                <a:lnTo>
                  <a:pt x="28751" y="32873"/>
                </a:lnTo>
                <a:lnTo>
                  <a:pt x="65718" y="16779"/>
                </a:lnTo>
                <a:lnTo>
                  <a:pt x="105186" y="5049"/>
                </a:lnTo>
                <a:lnTo>
                  <a:pt x="144912" y="87"/>
                </a:lnTo>
                <a:lnTo>
                  <a:pt x="150884" y="0"/>
                </a:lnTo>
                <a:lnTo>
                  <a:pt x="156916" y="98"/>
                </a:lnTo>
                <a:lnTo>
                  <a:pt x="196288" y="5106"/>
                </a:lnTo>
                <a:lnTo>
                  <a:pt x="235339" y="14990"/>
                </a:lnTo>
                <a:lnTo>
                  <a:pt x="259914" y="22264"/>
                </a:lnTo>
                <a:lnTo>
                  <a:pt x="264820" y="23734"/>
                </a:lnTo>
                <a:lnTo>
                  <a:pt x="303665" y="34632"/>
                </a:lnTo>
                <a:lnTo>
                  <a:pt x="341159" y="41759"/>
                </a:lnTo>
                <a:lnTo>
                  <a:pt x="364474" y="43004"/>
                </a:lnTo>
                <a:lnTo>
                  <a:pt x="370561" y="42865"/>
                </a:lnTo>
                <a:lnTo>
                  <a:pt x="410340" y="37524"/>
                </a:lnTo>
                <a:lnTo>
                  <a:pt x="448232" y="25840"/>
                </a:lnTo>
                <a:lnTo>
                  <a:pt x="487579" y="8548"/>
                </a:lnTo>
                <a:lnTo>
                  <a:pt x="498435" y="3547"/>
                </a:lnTo>
                <a:lnTo>
                  <a:pt x="499792" y="2921"/>
                </a:lnTo>
                <a:lnTo>
                  <a:pt x="499986" y="2832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8072647" y="3131335"/>
            <a:ext cx="492759" cy="59055"/>
          </a:xfrm>
          <a:custGeom>
            <a:avLst/>
            <a:gdLst/>
            <a:ahLst/>
            <a:cxnLst/>
            <a:rect l="l" t="t" r="r" b="b"/>
            <a:pathLst>
              <a:path w="492759" h="59054">
                <a:moveTo>
                  <a:pt x="0" y="58585"/>
                </a:moveTo>
                <a:lnTo>
                  <a:pt x="16560" y="44462"/>
                </a:lnTo>
                <a:lnTo>
                  <a:pt x="18814" y="42544"/>
                </a:lnTo>
                <a:lnTo>
                  <a:pt x="51685" y="19392"/>
                </a:lnTo>
                <a:lnTo>
                  <a:pt x="91507" y="5717"/>
                </a:lnTo>
                <a:lnTo>
                  <a:pt x="109539" y="4241"/>
                </a:lnTo>
                <a:lnTo>
                  <a:pt x="115925" y="4368"/>
                </a:lnTo>
                <a:lnTo>
                  <a:pt x="154878" y="10587"/>
                </a:lnTo>
                <a:lnTo>
                  <a:pt x="193231" y="21095"/>
                </a:lnTo>
                <a:lnTo>
                  <a:pt x="198217" y="22549"/>
                </a:lnTo>
                <a:lnTo>
                  <a:pt x="203238" y="24012"/>
                </a:lnTo>
                <a:lnTo>
                  <a:pt x="244451" y="35167"/>
                </a:lnTo>
                <a:lnTo>
                  <a:pt x="286776" y="42817"/>
                </a:lnTo>
                <a:lnTo>
                  <a:pt x="315243" y="44278"/>
                </a:lnTo>
                <a:lnTo>
                  <a:pt x="321156" y="44168"/>
                </a:lnTo>
                <a:lnTo>
                  <a:pt x="361548" y="40147"/>
                </a:lnTo>
                <a:lnTo>
                  <a:pt x="398898" y="32097"/>
                </a:lnTo>
                <a:lnTo>
                  <a:pt x="435527" y="20930"/>
                </a:lnTo>
                <a:lnTo>
                  <a:pt x="472240" y="7581"/>
                </a:lnTo>
                <a:lnTo>
                  <a:pt x="480842" y="4387"/>
                </a:lnTo>
                <a:lnTo>
                  <a:pt x="486608" y="2246"/>
                </a:lnTo>
                <a:lnTo>
                  <a:pt x="490106" y="947"/>
                </a:lnTo>
                <a:lnTo>
                  <a:pt x="491902" y="280"/>
                </a:lnTo>
                <a:lnTo>
                  <a:pt x="492563" y="35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8153748" y="3034610"/>
            <a:ext cx="328930" cy="115571"/>
          </a:xfrm>
          <a:custGeom>
            <a:avLst/>
            <a:gdLst/>
            <a:ahLst/>
            <a:cxnLst/>
            <a:rect l="l" t="t" r="r" b="b"/>
            <a:pathLst>
              <a:path w="328929" h="115570">
                <a:moveTo>
                  <a:pt x="0" y="77406"/>
                </a:moveTo>
                <a:lnTo>
                  <a:pt x="26149" y="109829"/>
                </a:lnTo>
                <a:lnTo>
                  <a:pt x="160032" y="115062"/>
                </a:lnTo>
                <a:lnTo>
                  <a:pt x="325297" y="112966"/>
                </a:lnTo>
                <a:lnTo>
                  <a:pt x="328447" y="11506"/>
                </a:lnTo>
                <a:lnTo>
                  <a:pt x="177812" y="16738"/>
                </a:lnTo>
                <a:lnTo>
                  <a:pt x="63804" y="0"/>
                </a:lnTo>
                <a:lnTo>
                  <a:pt x="8369" y="8369"/>
                </a:lnTo>
                <a:lnTo>
                  <a:pt x="0" y="774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8153748" y="3034610"/>
            <a:ext cx="328930" cy="115571"/>
          </a:xfrm>
          <a:custGeom>
            <a:avLst/>
            <a:gdLst/>
            <a:ahLst/>
            <a:cxnLst/>
            <a:rect l="l" t="t" r="r" b="b"/>
            <a:pathLst>
              <a:path w="328929" h="115570">
                <a:moveTo>
                  <a:pt x="325297" y="112966"/>
                </a:moveTo>
                <a:lnTo>
                  <a:pt x="328447" y="11506"/>
                </a:lnTo>
                <a:lnTo>
                  <a:pt x="177812" y="16738"/>
                </a:lnTo>
                <a:lnTo>
                  <a:pt x="63804" y="0"/>
                </a:lnTo>
                <a:lnTo>
                  <a:pt x="8369" y="8369"/>
                </a:lnTo>
                <a:lnTo>
                  <a:pt x="0" y="77406"/>
                </a:lnTo>
                <a:lnTo>
                  <a:pt x="26149" y="109829"/>
                </a:lnTo>
                <a:lnTo>
                  <a:pt x="160032" y="115062"/>
                </a:lnTo>
                <a:lnTo>
                  <a:pt x="325297" y="112966"/>
                </a:lnTo>
                <a:close/>
              </a:path>
            </a:pathLst>
          </a:custGeom>
          <a:ln w="83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/>
          <p:cNvSpPr/>
          <p:nvPr/>
        </p:nvSpPr>
        <p:spPr>
          <a:xfrm>
            <a:off x="8635422" y="2434270"/>
            <a:ext cx="485775" cy="62865"/>
          </a:xfrm>
          <a:custGeom>
            <a:avLst/>
            <a:gdLst/>
            <a:ahLst/>
            <a:cxnLst/>
            <a:rect l="l" t="t" r="r" b="b"/>
            <a:pathLst>
              <a:path w="485775" h="62864">
                <a:moveTo>
                  <a:pt x="0" y="62763"/>
                </a:moveTo>
                <a:lnTo>
                  <a:pt x="871" y="62182"/>
                </a:lnTo>
                <a:lnTo>
                  <a:pt x="2941" y="60802"/>
                </a:lnTo>
                <a:lnTo>
                  <a:pt x="35018" y="39530"/>
                </a:lnTo>
                <a:lnTo>
                  <a:pt x="70134" y="19852"/>
                </a:lnTo>
                <a:lnTo>
                  <a:pt x="110311" y="5443"/>
                </a:lnTo>
                <a:lnTo>
                  <a:pt x="150787" y="698"/>
                </a:lnTo>
                <a:lnTo>
                  <a:pt x="155402" y="824"/>
                </a:lnTo>
                <a:lnTo>
                  <a:pt x="193572" y="6044"/>
                </a:lnTo>
                <a:lnTo>
                  <a:pt x="233169" y="16194"/>
                </a:lnTo>
                <a:lnTo>
                  <a:pt x="248157" y="20533"/>
                </a:lnTo>
                <a:lnTo>
                  <a:pt x="253152" y="21988"/>
                </a:lnTo>
                <a:lnTo>
                  <a:pt x="292789" y="32753"/>
                </a:lnTo>
                <a:lnTo>
                  <a:pt x="331052" y="39408"/>
                </a:lnTo>
                <a:lnTo>
                  <a:pt x="349820" y="40181"/>
                </a:lnTo>
                <a:lnTo>
                  <a:pt x="355907" y="40040"/>
                </a:lnTo>
                <a:lnTo>
                  <a:pt x="395687" y="34694"/>
                </a:lnTo>
                <a:lnTo>
                  <a:pt x="433580" y="23008"/>
                </a:lnTo>
                <a:lnTo>
                  <a:pt x="472929" y="5715"/>
                </a:lnTo>
                <a:lnTo>
                  <a:pt x="483784" y="714"/>
                </a:lnTo>
                <a:lnTo>
                  <a:pt x="485141" y="89"/>
                </a:lnTo>
                <a:lnTo>
                  <a:pt x="485335" y="0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/>
          <p:cNvSpPr/>
          <p:nvPr/>
        </p:nvSpPr>
        <p:spPr>
          <a:xfrm>
            <a:off x="8658472" y="2482757"/>
            <a:ext cx="500380" cy="46990"/>
          </a:xfrm>
          <a:custGeom>
            <a:avLst/>
            <a:gdLst/>
            <a:ahLst/>
            <a:cxnLst/>
            <a:rect l="l" t="t" r="r" b="b"/>
            <a:pathLst>
              <a:path w="500379" h="46989">
                <a:moveTo>
                  <a:pt x="264213" y="23547"/>
                </a:moveTo>
                <a:lnTo>
                  <a:pt x="303663" y="34626"/>
                </a:lnTo>
                <a:lnTo>
                  <a:pt x="341152" y="41758"/>
                </a:lnTo>
                <a:lnTo>
                  <a:pt x="364466" y="43004"/>
                </a:lnTo>
                <a:lnTo>
                  <a:pt x="370554" y="42865"/>
                </a:lnTo>
                <a:lnTo>
                  <a:pt x="410334" y="37524"/>
                </a:lnTo>
                <a:lnTo>
                  <a:pt x="448227" y="25840"/>
                </a:lnTo>
                <a:lnTo>
                  <a:pt x="499982" y="2832"/>
                </a:lnTo>
                <a:lnTo>
                  <a:pt x="264213" y="23547"/>
                </a:lnTo>
                <a:close/>
              </a:path>
              <a:path w="500379" h="46989">
                <a:moveTo>
                  <a:pt x="0" y="46761"/>
                </a:moveTo>
                <a:lnTo>
                  <a:pt x="264213" y="23547"/>
                </a:lnTo>
                <a:lnTo>
                  <a:pt x="250088" y="19317"/>
                </a:lnTo>
                <a:lnTo>
                  <a:pt x="245171" y="17856"/>
                </a:lnTo>
                <a:lnTo>
                  <a:pt x="205982" y="7237"/>
                </a:lnTo>
                <a:lnTo>
                  <a:pt x="167684" y="756"/>
                </a:lnTo>
                <a:lnTo>
                  <a:pt x="150884" y="0"/>
                </a:lnTo>
                <a:lnTo>
                  <a:pt x="144912" y="87"/>
                </a:lnTo>
                <a:lnTo>
                  <a:pt x="105186" y="5049"/>
                </a:lnTo>
                <a:lnTo>
                  <a:pt x="65718" y="16779"/>
                </a:lnTo>
                <a:lnTo>
                  <a:pt x="28751" y="32873"/>
                </a:lnTo>
                <a:lnTo>
                  <a:pt x="0" y="467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/>
          <p:cNvSpPr/>
          <p:nvPr/>
        </p:nvSpPr>
        <p:spPr>
          <a:xfrm>
            <a:off x="8658472" y="2482757"/>
            <a:ext cx="500380" cy="46990"/>
          </a:xfrm>
          <a:custGeom>
            <a:avLst/>
            <a:gdLst/>
            <a:ahLst/>
            <a:cxnLst/>
            <a:rect l="l" t="t" r="r" b="b"/>
            <a:pathLst>
              <a:path w="500379" h="46989">
                <a:moveTo>
                  <a:pt x="0" y="46761"/>
                </a:moveTo>
                <a:lnTo>
                  <a:pt x="961" y="46297"/>
                </a:lnTo>
                <a:lnTo>
                  <a:pt x="3246" y="45193"/>
                </a:lnTo>
                <a:lnTo>
                  <a:pt x="7695" y="43044"/>
                </a:lnTo>
                <a:lnTo>
                  <a:pt x="15029" y="39500"/>
                </a:lnTo>
                <a:lnTo>
                  <a:pt x="25971" y="34214"/>
                </a:lnTo>
                <a:lnTo>
                  <a:pt x="28751" y="32873"/>
                </a:lnTo>
                <a:lnTo>
                  <a:pt x="65718" y="16779"/>
                </a:lnTo>
                <a:lnTo>
                  <a:pt x="105186" y="5049"/>
                </a:lnTo>
                <a:lnTo>
                  <a:pt x="144912" y="87"/>
                </a:lnTo>
                <a:lnTo>
                  <a:pt x="150884" y="0"/>
                </a:lnTo>
                <a:lnTo>
                  <a:pt x="156916" y="98"/>
                </a:lnTo>
                <a:lnTo>
                  <a:pt x="196289" y="5105"/>
                </a:lnTo>
                <a:lnTo>
                  <a:pt x="235339" y="14986"/>
                </a:lnTo>
                <a:lnTo>
                  <a:pt x="259914" y="22259"/>
                </a:lnTo>
                <a:lnTo>
                  <a:pt x="264820" y="23729"/>
                </a:lnTo>
                <a:lnTo>
                  <a:pt x="303663" y="34626"/>
                </a:lnTo>
                <a:lnTo>
                  <a:pt x="341152" y="41758"/>
                </a:lnTo>
                <a:lnTo>
                  <a:pt x="364466" y="43004"/>
                </a:lnTo>
                <a:lnTo>
                  <a:pt x="370554" y="42865"/>
                </a:lnTo>
                <a:lnTo>
                  <a:pt x="410334" y="37524"/>
                </a:lnTo>
                <a:lnTo>
                  <a:pt x="448227" y="25840"/>
                </a:lnTo>
                <a:lnTo>
                  <a:pt x="487575" y="8548"/>
                </a:lnTo>
                <a:lnTo>
                  <a:pt x="498431" y="3547"/>
                </a:lnTo>
                <a:lnTo>
                  <a:pt x="499788" y="2921"/>
                </a:lnTo>
                <a:lnTo>
                  <a:pt x="499982" y="2832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/>
          <p:cNvSpPr/>
          <p:nvPr/>
        </p:nvSpPr>
        <p:spPr>
          <a:xfrm>
            <a:off x="8653227" y="2550538"/>
            <a:ext cx="492759" cy="59055"/>
          </a:xfrm>
          <a:custGeom>
            <a:avLst/>
            <a:gdLst/>
            <a:ahLst/>
            <a:cxnLst/>
            <a:rect l="l" t="t" r="r" b="b"/>
            <a:pathLst>
              <a:path w="492759" h="59055">
                <a:moveTo>
                  <a:pt x="0" y="58585"/>
                </a:moveTo>
                <a:lnTo>
                  <a:pt x="16560" y="44462"/>
                </a:lnTo>
                <a:lnTo>
                  <a:pt x="18814" y="42544"/>
                </a:lnTo>
                <a:lnTo>
                  <a:pt x="51685" y="19392"/>
                </a:lnTo>
                <a:lnTo>
                  <a:pt x="91507" y="5717"/>
                </a:lnTo>
                <a:lnTo>
                  <a:pt x="109539" y="4241"/>
                </a:lnTo>
                <a:lnTo>
                  <a:pt x="115925" y="4368"/>
                </a:lnTo>
                <a:lnTo>
                  <a:pt x="154873" y="10587"/>
                </a:lnTo>
                <a:lnTo>
                  <a:pt x="193226" y="21095"/>
                </a:lnTo>
                <a:lnTo>
                  <a:pt x="198212" y="22549"/>
                </a:lnTo>
                <a:lnTo>
                  <a:pt x="203233" y="24012"/>
                </a:lnTo>
                <a:lnTo>
                  <a:pt x="244449" y="35167"/>
                </a:lnTo>
                <a:lnTo>
                  <a:pt x="286775" y="42817"/>
                </a:lnTo>
                <a:lnTo>
                  <a:pt x="315243" y="44278"/>
                </a:lnTo>
                <a:lnTo>
                  <a:pt x="321155" y="44168"/>
                </a:lnTo>
                <a:lnTo>
                  <a:pt x="361548" y="40147"/>
                </a:lnTo>
                <a:lnTo>
                  <a:pt x="398897" y="32094"/>
                </a:lnTo>
                <a:lnTo>
                  <a:pt x="435524" y="20924"/>
                </a:lnTo>
                <a:lnTo>
                  <a:pt x="460232" y="12026"/>
                </a:lnTo>
                <a:lnTo>
                  <a:pt x="472238" y="7573"/>
                </a:lnTo>
                <a:lnTo>
                  <a:pt x="480841" y="4382"/>
                </a:lnTo>
                <a:lnTo>
                  <a:pt x="486608" y="2244"/>
                </a:lnTo>
                <a:lnTo>
                  <a:pt x="490105" y="946"/>
                </a:lnTo>
                <a:lnTo>
                  <a:pt x="491902" y="280"/>
                </a:lnTo>
                <a:lnTo>
                  <a:pt x="492563" y="35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/>
          <p:cNvSpPr/>
          <p:nvPr/>
        </p:nvSpPr>
        <p:spPr>
          <a:xfrm>
            <a:off x="8734330" y="2453814"/>
            <a:ext cx="328930" cy="115571"/>
          </a:xfrm>
          <a:custGeom>
            <a:avLst/>
            <a:gdLst/>
            <a:ahLst/>
            <a:cxnLst/>
            <a:rect l="l" t="t" r="r" b="b"/>
            <a:pathLst>
              <a:path w="328929" h="115569">
                <a:moveTo>
                  <a:pt x="0" y="77393"/>
                </a:moveTo>
                <a:lnTo>
                  <a:pt x="26149" y="109829"/>
                </a:lnTo>
                <a:lnTo>
                  <a:pt x="160032" y="115049"/>
                </a:lnTo>
                <a:lnTo>
                  <a:pt x="325301" y="112966"/>
                </a:lnTo>
                <a:lnTo>
                  <a:pt x="328439" y="11506"/>
                </a:lnTo>
                <a:lnTo>
                  <a:pt x="177812" y="16738"/>
                </a:lnTo>
                <a:lnTo>
                  <a:pt x="63804" y="0"/>
                </a:lnTo>
                <a:lnTo>
                  <a:pt x="8369" y="8369"/>
                </a:lnTo>
                <a:lnTo>
                  <a:pt x="0" y="773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/>
          <p:nvPr/>
        </p:nvSpPr>
        <p:spPr>
          <a:xfrm>
            <a:off x="8734330" y="2453814"/>
            <a:ext cx="328930" cy="115571"/>
          </a:xfrm>
          <a:custGeom>
            <a:avLst/>
            <a:gdLst/>
            <a:ahLst/>
            <a:cxnLst/>
            <a:rect l="l" t="t" r="r" b="b"/>
            <a:pathLst>
              <a:path w="328929" h="115569">
                <a:moveTo>
                  <a:pt x="325301" y="112966"/>
                </a:moveTo>
                <a:lnTo>
                  <a:pt x="328439" y="11506"/>
                </a:lnTo>
                <a:lnTo>
                  <a:pt x="177812" y="16738"/>
                </a:lnTo>
                <a:lnTo>
                  <a:pt x="63804" y="0"/>
                </a:lnTo>
                <a:lnTo>
                  <a:pt x="8369" y="8369"/>
                </a:lnTo>
                <a:lnTo>
                  <a:pt x="0" y="77393"/>
                </a:lnTo>
                <a:lnTo>
                  <a:pt x="26149" y="109829"/>
                </a:lnTo>
                <a:lnTo>
                  <a:pt x="160032" y="115049"/>
                </a:lnTo>
                <a:lnTo>
                  <a:pt x="325301" y="112966"/>
                </a:lnTo>
                <a:close/>
              </a:path>
            </a:pathLst>
          </a:custGeom>
          <a:ln w="83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/>
          <p:cNvSpPr/>
          <p:nvPr/>
        </p:nvSpPr>
        <p:spPr>
          <a:xfrm>
            <a:off x="7446130" y="2358516"/>
            <a:ext cx="531416" cy="3960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/>
          <p:cNvSpPr/>
          <p:nvPr/>
        </p:nvSpPr>
        <p:spPr>
          <a:xfrm>
            <a:off x="6941981" y="3016919"/>
            <a:ext cx="75565" cy="124460"/>
          </a:xfrm>
          <a:custGeom>
            <a:avLst/>
            <a:gdLst/>
            <a:ahLst/>
            <a:cxnLst/>
            <a:rect l="l" t="t" r="r" b="b"/>
            <a:pathLst>
              <a:path w="75565" h="124460">
                <a:moveTo>
                  <a:pt x="23328" y="124066"/>
                </a:moveTo>
                <a:lnTo>
                  <a:pt x="30580" y="122186"/>
                </a:lnTo>
                <a:lnTo>
                  <a:pt x="34743" y="121094"/>
                </a:lnTo>
                <a:lnTo>
                  <a:pt x="64793" y="107149"/>
                </a:lnTo>
                <a:lnTo>
                  <a:pt x="62723" y="101511"/>
                </a:lnTo>
                <a:lnTo>
                  <a:pt x="31392" y="89563"/>
                </a:lnTo>
                <a:lnTo>
                  <a:pt x="25986" y="87840"/>
                </a:lnTo>
                <a:lnTo>
                  <a:pt x="0" y="70726"/>
                </a:lnTo>
                <a:lnTo>
                  <a:pt x="1030" y="67651"/>
                </a:lnTo>
                <a:lnTo>
                  <a:pt x="34172" y="56815"/>
                </a:lnTo>
                <a:lnTo>
                  <a:pt x="39608" y="55756"/>
                </a:lnTo>
                <a:lnTo>
                  <a:pt x="44591" y="54543"/>
                </a:lnTo>
                <a:lnTo>
                  <a:pt x="48893" y="53098"/>
                </a:lnTo>
                <a:lnTo>
                  <a:pt x="59269" y="48869"/>
                </a:lnTo>
                <a:lnTo>
                  <a:pt x="59955" y="41351"/>
                </a:lnTo>
                <a:lnTo>
                  <a:pt x="54430" y="36652"/>
                </a:lnTo>
                <a:lnTo>
                  <a:pt x="50459" y="34126"/>
                </a:lnTo>
                <a:lnTo>
                  <a:pt x="45578" y="32005"/>
                </a:lnTo>
                <a:lnTo>
                  <a:pt x="40368" y="30020"/>
                </a:lnTo>
                <a:lnTo>
                  <a:pt x="35407" y="27900"/>
                </a:lnTo>
                <a:lnTo>
                  <a:pt x="31278" y="25374"/>
                </a:lnTo>
                <a:lnTo>
                  <a:pt x="25398" y="20675"/>
                </a:lnTo>
                <a:lnTo>
                  <a:pt x="25398" y="13157"/>
                </a:lnTo>
                <a:lnTo>
                  <a:pt x="62850" y="1405"/>
                </a:lnTo>
                <a:lnTo>
                  <a:pt x="75157" y="0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/>
          <p:cNvSpPr/>
          <p:nvPr/>
        </p:nvSpPr>
        <p:spPr>
          <a:xfrm>
            <a:off x="7101922" y="3016919"/>
            <a:ext cx="75565" cy="124460"/>
          </a:xfrm>
          <a:custGeom>
            <a:avLst/>
            <a:gdLst/>
            <a:ahLst/>
            <a:cxnLst/>
            <a:rect l="l" t="t" r="r" b="b"/>
            <a:pathLst>
              <a:path w="75565" h="124460">
                <a:moveTo>
                  <a:pt x="23329" y="124066"/>
                </a:moveTo>
                <a:lnTo>
                  <a:pt x="30581" y="122186"/>
                </a:lnTo>
                <a:lnTo>
                  <a:pt x="34740" y="121094"/>
                </a:lnTo>
                <a:lnTo>
                  <a:pt x="64795" y="107149"/>
                </a:lnTo>
                <a:lnTo>
                  <a:pt x="62712" y="101511"/>
                </a:lnTo>
                <a:lnTo>
                  <a:pt x="31387" y="89563"/>
                </a:lnTo>
                <a:lnTo>
                  <a:pt x="25981" y="87840"/>
                </a:lnTo>
                <a:lnTo>
                  <a:pt x="0" y="70726"/>
                </a:lnTo>
                <a:lnTo>
                  <a:pt x="1028" y="67651"/>
                </a:lnTo>
                <a:lnTo>
                  <a:pt x="28509" y="57797"/>
                </a:lnTo>
                <a:lnTo>
                  <a:pt x="34173" y="56815"/>
                </a:lnTo>
                <a:lnTo>
                  <a:pt x="59956" y="41351"/>
                </a:lnTo>
                <a:lnTo>
                  <a:pt x="54419" y="36652"/>
                </a:lnTo>
                <a:lnTo>
                  <a:pt x="50454" y="34126"/>
                </a:lnTo>
                <a:lnTo>
                  <a:pt x="45576" y="32005"/>
                </a:lnTo>
                <a:lnTo>
                  <a:pt x="40366" y="30020"/>
                </a:lnTo>
                <a:lnTo>
                  <a:pt x="35402" y="27900"/>
                </a:lnTo>
                <a:lnTo>
                  <a:pt x="31267" y="25374"/>
                </a:lnTo>
                <a:lnTo>
                  <a:pt x="25400" y="20675"/>
                </a:lnTo>
                <a:lnTo>
                  <a:pt x="25400" y="13157"/>
                </a:lnTo>
                <a:lnTo>
                  <a:pt x="62851" y="1405"/>
                </a:lnTo>
                <a:lnTo>
                  <a:pt x="75158" y="0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/>
          <p:cNvSpPr/>
          <p:nvPr/>
        </p:nvSpPr>
        <p:spPr>
          <a:xfrm>
            <a:off x="7228395" y="3016919"/>
            <a:ext cx="75565" cy="124460"/>
          </a:xfrm>
          <a:custGeom>
            <a:avLst/>
            <a:gdLst/>
            <a:ahLst/>
            <a:cxnLst/>
            <a:rect l="l" t="t" r="r" b="b"/>
            <a:pathLst>
              <a:path w="75565" h="124460">
                <a:moveTo>
                  <a:pt x="23323" y="124066"/>
                </a:moveTo>
                <a:lnTo>
                  <a:pt x="30575" y="122186"/>
                </a:lnTo>
                <a:lnTo>
                  <a:pt x="34738" y="121094"/>
                </a:lnTo>
                <a:lnTo>
                  <a:pt x="64789" y="107149"/>
                </a:lnTo>
                <a:lnTo>
                  <a:pt x="62718" y="101511"/>
                </a:lnTo>
                <a:lnTo>
                  <a:pt x="31392" y="89563"/>
                </a:lnTo>
                <a:lnTo>
                  <a:pt x="25985" y="87840"/>
                </a:lnTo>
                <a:lnTo>
                  <a:pt x="0" y="70726"/>
                </a:lnTo>
                <a:lnTo>
                  <a:pt x="1031" y="67651"/>
                </a:lnTo>
                <a:lnTo>
                  <a:pt x="34168" y="56815"/>
                </a:lnTo>
                <a:lnTo>
                  <a:pt x="39604" y="55756"/>
                </a:lnTo>
                <a:lnTo>
                  <a:pt x="44586" y="54543"/>
                </a:lnTo>
                <a:lnTo>
                  <a:pt x="48888" y="53098"/>
                </a:lnTo>
                <a:lnTo>
                  <a:pt x="59264" y="48869"/>
                </a:lnTo>
                <a:lnTo>
                  <a:pt x="59950" y="41351"/>
                </a:lnTo>
                <a:lnTo>
                  <a:pt x="54425" y="36652"/>
                </a:lnTo>
                <a:lnTo>
                  <a:pt x="50455" y="34126"/>
                </a:lnTo>
                <a:lnTo>
                  <a:pt x="45574" y="32005"/>
                </a:lnTo>
                <a:lnTo>
                  <a:pt x="40363" y="30020"/>
                </a:lnTo>
                <a:lnTo>
                  <a:pt x="35403" y="27900"/>
                </a:lnTo>
                <a:lnTo>
                  <a:pt x="31273" y="25374"/>
                </a:lnTo>
                <a:lnTo>
                  <a:pt x="25393" y="20675"/>
                </a:lnTo>
                <a:lnTo>
                  <a:pt x="25393" y="13157"/>
                </a:lnTo>
                <a:lnTo>
                  <a:pt x="62845" y="1405"/>
                </a:lnTo>
                <a:lnTo>
                  <a:pt x="75152" y="0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/>
          <p:cNvSpPr/>
          <p:nvPr/>
        </p:nvSpPr>
        <p:spPr>
          <a:xfrm>
            <a:off x="7306731" y="3016919"/>
            <a:ext cx="75565" cy="124460"/>
          </a:xfrm>
          <a:custGeom>
            <a:avLst/>
            <a:gdLst/>
            <a:ahLst/>
            <a:cxnLst/>
            <a:rect l="l" t="t" r="r" b="b"/>
            <a:pathLst>
              <a:path w="75565" h="124460">
                <a:moveTo>
                  <a:pt x="23321" y="124066"/>
                </a:moveTo>
                <a:lnTo>
                  <a:pt x="30586" y="122186"/>
                </a:lnTo>
                <a:lnTo>
                  <a:pt x="34745" y="121094"/>
                </a:lnTo>
                <a:lnTo>
                  <a:pt x="64787" y="107149"/>
                </a:lnTo>
                <a:lnTo>
                  <a:pt x="62717" y="101511"/>
                </a:lnTo>
                <a:lnTo>
                  <a:pt x="31392" y="89563"/>
                </a:lnTo>
                <a:lnTo>
                  <a:pt x="25986" y="87840"/>
                </a:lnTo>
                <a:lnTo>
                  <a:pt x="0" y="70726"/>
                </a:lnTo>
                <a:lnTo>
                  <a:pt x="1030" y="67651"/>
                </a:lnTo>
                <a:lnTo>
                  <a:pt x="34175" y="56815"/>
                </a:lnTo>
                <a:lnTo>
                  <a:pt x="39613" y="55756"/>
                </a:lnTo>
                <a:lnTo>
                  <a:pt x="44597" y="54543"/>
                </a:lnTo>
                <a:lnTo>
                  <a:pt x="48899" y="53098"/>
                </a:lnTo>
                <a:lnTo>
                  <a:pt x="59262" y="48869"/>
                </a:lnTo>
                <a:lnTo>
                  <a:pt x="59948" y="41351"/>
                </a:lnTo>
                <a:lnTo>
                  <a:pt x="54424" y="36652"/>
                </a:lnTo>
                <a:lnTo>
                  <a:pt x="50459" y="34126"/>
                </a:lnTo>
                <a:lnTo>
                  <a:pt x="45581" y="32005"/>
                </a:lnTo>
                <a:lnTo>
                  <a:pt x="40370" y="30020"/>
                </a:lnTo>
                <a:lnTo>
                  <a:pt x="35407" y="27900"/>
                </a:lnTo>
                <a:lnTo>
                  <a:pt x="31272" y="25374"/>
                </a:lnTo>
                <a:lnTo>
                  <a:pt x="25404" y="20675"/>
                </a:lnTo>
                <a:lnTo>
                  <a:pt x="25404" y="13157"/>
                </a:lnTo>
                <a:lnTo>
                  <a:pt x="62856" y="1405"/>
                </a:lnTo>
                <a:lnTo>
                  <a:pt x="75163" y="0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/>
          <p:cNvSpPr/>
          <p:nvPr/>
        </p:nvSpPr>
        <p:spPr>
          <a:xfrm>
            <a:off x="7165727" y="3016919"/>
            <a:ext cx="75565" cy="124460"/>
          </a:xfrm>
          <a:custGeom>
            <a:avLst/>
            <a:gdLst/>
            <a:ahLst/>
            <a:cxnLst/>
            <a:rect l="l" t="t" r="r" b="b"/>
            <a:pathLst>
              <a:path w="75565" h="124460">
                <a:moveTo>
                  <a:pt x="25400" y="13157"/>
                </a:moveTo>
                <a:lnTo>
                  <a:pt x="25400" y="20675"/>
                </a:lnTo>
                <a:lnTo>
                  <a:pt x="31267" y="25374"/>
                </a:lnTo>
                <a:lnTo>
                  <a:pt x="35402" y="27900"/>
                </a:lnTo>
                <a:lnTo>
                  <a:pt x="40366" y="30020"/>
                </a:lnTo>
                <a:lnTo>
                  <a:pt x="45576" y="32005"/>
                </a:lnTo>
                <a:lnTo>
                  <a:pt x="50454" y="34126"/>
                </a:lnTo>
                <a:lnTo>
                  <a:pt x="54419" y="36652"/>
                </a:lnTo>
                <a:lnTo>
                  <a:pt x="58423" y="40050"/>
                </a:lnTo>
                <a:lnTo>
                  <a:pt x="75158" y="0"/>
                </a:lnTo>
                <a:lnTo>
                  <a:pt x="33693" y="8458"/>
                </a:lnTo>
                <a:lnTo>
                  <a:pt x="25400" y="13157"/>
                </a:lnTo>
                <a:close/>
              </a:path>
              <a:path w="75565" h="124460">
                <a:moveTo>
                  <a:pt x="23317" y="124066"/>
                </a:moveTo>
                <a:lnTo>
                  <a:pt x="64795" y="107149"/>
                </a:lnTo>
                <a:lnTo>
                  <a:pt x="62712" y="101511"/>
                </a:lnTo>
                <a:lnTo>
                  <a:pt x="50965" y="96342"/>
                </a:lnTo>
                <a:lnTo>
                  <a:pt x="46719" y="94634"/>
                </a:lnTo>
                <a:lnTo>
                  <a:pt x="41927" y="92945"/>
                </a:lnTo>
                <a:lnTo>
                  <a:pt x="36993" y="91336"/>
                </a:lnTo>
                <a:lnTo>
                  <a:pt x="23317" y="124066"/>
                </a:lnTo>
                <a:close/>
              </a:path>
              <a:path w="75565" h="124460">
                <a:moveTo>
                  <a:pt x="53809" y="51093"/>
                </a:moveTo>
                <a:lnTo>
                  <a:pt x="59258" y="48869"/>
                </a:lnTo>
                <a:lnTo>
                  <a:pt x="59956" y="41351"/>
                </a:lnTo>
                <a:lnTo>
                  <a:pt x="58423" y="40050"/>
                </a:lnTo>
                <a:lnTo>
                  <a:pt x="53809" y="51093"/>
                </a:lnTo>
                <a:close/>
              </a:path>
              <a:path w="75565" h="124460">
                <a:moveTo>
                  <a:pt x="0" y="70726"/>
                </a:moveTo>
                <a:lnTo>
                  <a:pt x="36759" y="91260"/>
                </a:lnTo>
                <a:lnTo>
                  <a:pt x="36993" y="91336"/>
                </a:lnTo>
                <a:lnTo>
                  <a:pt x="53809" y="51093"/>
                </a:lnTo>
                <a:lnTo>
                  <a:pt x="48895" y="53098"/>
                </a:lnTo>
                <a:lnTo>
                  <a:pt x="44592" y="54543"/>
                </a:lnTo>
                <a:lnTo>
                  <a:pt x="39610" y="55756"/>
                </a:lnTo>
                <a:lnTo>
                  <a:pt x="34173" y="56815"/>
                </a:lnTo>
                <a:lnTo>
                  <a:pt x="22845" y="58779"/>
                </a:lnTo>
                <a:lnTo>
                  <a:pt x="17407" y="59838"/>
                </a:lnTo>
                <a:lnTo>
                  <a:pt x="12421" y="61052"/>
                </a:lnTo>
                <a:lnTo>
                  <a:pt x="8115" y="62496"/>
                </a:lnTo>
                <a:lnTo>
                  <a:pt x="3746" y="64864"/>
                </a:lnTo>
                <a:lnTo>
                  <a:pt x="1028" y="67651"/>
                </a:lnTo>
                <a:lnTo>
                  <a:pt x="0" y="707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/>
          <p:cNvSpPr/>
          <p:nvPr/>
        </p:nvSpPr>
        <p:spPr>
          <a:xfrm>
            <a:off x="7165727" y="3016919"/>
            <a:ext cx="75565" cy="124460"/>
          </a:xfrm>
          <a:custGeom>
            <a:avLst/>
            <a:gdLst/>
            <a:ahLst/>
            <a:cxnLst/>
            <a:rect l="l" t="t" r="r" b="b"/>
            <a:pathLst>
              <a:path w="75565" h="124460">
                <a:moveTo>
                  <a:pt x="23317" y="124066"/>
                </a:moveTo>
                <a:lnTo>
                  <a:pt x="30581" y="122186"/>
                </a:lnTo>
                <a:lnTo>
                  <a:pt x="34740" y="121094"/>
                </a:lnTo>
                <a:lnTo>
                  <a:pt x="64795" y="107149"/>
                </a:lnTo>
                <a:lnTo>
                  <a:pt x="62712" y="101511"/>
                </a:lnTo>
                <a:lnTo>
                  <a:pt x="31387" y="89563"/>
                </a:lnTo>
                <a:lnTo>
                  <a:pt x="25981" y="87840"/>
                </a:lnTo>
                <a:lnTo>
                  <a:pt x="0" y="70726"/>
                </a:lnTo>
                <a:lnTo>
                  <a:pt x="1028" y="67651"/>
                </a:lnTo>
                <a:lnTo>
                  <a:pt x="28509" y="57797"/>
                </a:lnTo>
                <a:lnTo>
                  <a:pt x="34173" y="56815"/>
                </a:lnTo>
                <a:lnTo>
                  <a:pt x="59956" y="41351"/>
                </a:lnTo>
                <a:lnTo>
                  <a:pt x="54419" y="36652"/>
                </a:lnTo>
                <a:lnTo>
                  <a:pt x="50454" y="34126"/>
                </a:lnTo>
                <a:lnTo>
                  <a:pt x="45576" y="32005"/>
                </a:lnTo>
                <a:lnTo>
                  <a:pt x="40366" y="30020"/>
                </a:lnTo>
                <a:lnTo>
                  <a:pt x="35402" y="27900"/>
                </a:lnTo>
                <a:lnTo>
                  <a:pt x="31267" y="25374"/>
                </a:lnTo>
                <a:lnTo>
                  <a:pt x="25400" y="20675"/>
                </a:lnTo>
                <a:lnTo>
                  <a:pt x="25400" y="13157"/>
                </a:lnTo>
                <a:lnTo>
                  <a:pt x="62851" y="1405"/>
                </a:lnTo>
                <a:lnTo>
                  <a:pt x="75158" y="0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/>
          <p:cNvSpPr/>
          <p:nvPr/>
        </p:nvSpPr>
        <p:spPr>
          <a:xfrm>
            <a:off x="7011011" y="3016919"/>
            <a:ext cx="75565" cy="124460"/>
          </a:xfrm>
          <a:custGeom>
            <a:avLst/>
            <a:gdLst/>
            <a:ahLst/>
            <a:cxnLst/>
            <a:rect l="l" t="t" r="r" b="b"/>
            <a:pathLst>
              <a:path w="75565" h="124460">
                <a:moveTo>
                  <a:pt x="23321" y="124066"/>
                </a:moveTo>
                <a:lnTo>
                  <a:pt x="30586" y="122186"/>
                </a:lnTo>
                <a:lnTo>
                  <a:pt x="34745" y="121094"/>
                </a:lnTo>
                <a:lnTo>
                  <a:pt x="64787" y="107149"/>
                </a:lnTo>
                <a:lnTo>
                  <a:pt x="62717" y="101511"/>
                </a:lnTo>
                <a:lnTo>
                  <a:pt x="31392" y="89563"/>
                </a:lnTo>
                <a:lnTo>
                  <a:pt x="25986" y="87840"/>
                </a:lnTo>
                <a:lnTo>
                  <a:pt x="0" y="70726"/>
                </a:lnTo>
                <a:lnTo>
                  <a:pt x="1030" y="67651"/>
                </a:lnTo>
                <a:lnTo>
                  <a:pt x="34169" y="56815"/>
                </a:lnTo>
                <a:lnTo>
                  <a:pt x="39607" y="55756"/>
                </a:lnTo>
                <a:lnTo>
                  <a:pt x="44593" y="54543"/>
                </a:lnTo>
                <a:lnTo>
                  <a:pt x="48899" y="53098"/>
                </a:lnTo>
                <a:lnTo>
                  <a:pt x="59262" y="48869"/>
                </a:lnTo>
                <a:lnTo>
                  <a:pt x="59948" y="41351"/>
                </a:lnTo>
                <a:lnTo>
                  <a:pt x="54424" y="36652"/>
                </a:lnTo>
                <a:lnTo>
                  <a:pt x="50459" y="34126"/>
                </a:lnTo>
                <a:lnTo>
                  <a:pt x="45581" y="32005"/>
                </a:lnTo>
                <a:lnTo>
                  <a:pt x="40370" y="30020"/>
                </a:lnTo>
                <a:lnTo>
                  <a:pt x="35407" y="27900"/>
                </a:lnTo>
                <a:lnTo>
                  <a:pt x="31272" y="25374"/>
                </a:lnTo>
                <a:lnTo>
                  <a:pt x="25392" y="20675"/>
                </a:lnTo>
                <a:lnTo>
                  <a:pt x="25392" y="13157"/>
                </a:lnTo>
                <a:lnTo>
                  <a:pt x="62856" y="1405"/>
                </a:lnTo>
                <a:lnTo>
                  <a:pt x="75163" y="0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5"/>
          <p:cNvSpPr/>
          <p:nvPr/>
        </p:nvSpPr>
        <p:spPr>
          <a:xfrm>
            <a:off x="7012260" y="3074082"/>
            <a:ext cx="297180" cy="83820"/>
          </a:xfrm>
          <a:custGeom>
            <a:avLst/>
            <a:gdLst/>
            <a:ahLst/>
            <a:cxnLst/>
            <a:rect l="l" t="t" r="r" b="b"/>
            <a:pathLst>
              <a:path w="297179" h="83820">
                <a:moveTo>
                  <a:pt x="0" y="4191"/>
                </a:moveTo>
                <a:lnTo>
                  <a:pt x="4178" y="83680"/>
                </a:lnTo>
                <a:lnTo>
                  <a:pt x="288696" y="83680"/>
                </a:lnTo>
                <a:lnTo>
                  <a:pt x="297065" y="4191"/>
                </a:lnTo>
                <a:lnTo>
                  <a:pt x="234302" y="0"/>
                </a:lnTo>
                <a:lnTo>
                  <a:pt x="92049" y="0"/>
                </a:lnTo>
                <a:lnTo>
                  <a:pt x="0" y="4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/>
          <p:cNvSpPr/>
          <p:nvPr/>
        </p:nvSpPr>
        <p:spPr>
          <a:xfrm>
            <a:off x="7012260" y="3074082"/>
            <a:ext cx="297180" cy="83820"/>
          </a:xfrm>
          <a:custGeom>
            <a:avLst/>
            <a:gdLst/>
            <a:ahLst/>
            <a:cxnLst/>
            <a:rect l="l" t="t" r="r" b="b"/>
            <a:pathLst>
              <a:path w="297179" h="83820">
                <a:moveTo>
                  <a:pt x="288696" y="83680"/>
                </a:moveTo>
                <a:lnTo>
                  <a:pt x="297065" y="4191"/>
                </a:lnTo>
                <a:lnTo>
                  <a:pt x="234302" y="0"/>
                </a:lnTo>
                <a:lnTo>
                  <a:pt x="92049" y="0"/>
                </a:lnTo>
                <a:lnTo>
                  <a:pt x="0" y="4191"/>
                </a:lnTo>
                <a:lnTo>
                  <a:pt x="4178" y="83680"/>
                </a:lnTo>
                <a:lnTo>
                  <a:pt x="288696" y="83680"/>
                </a:lnTo>
                <a:close/>
              </a:path>
            </a:pathLst>
          </a:custGeom>
          <a:ln w="83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7"/>
          <p:cNvSpPr/>
          <p:nvPr/>
        </p:nvSpPr>
        <p:spPr>
          <a:xfrm>
            <a:off x="8059540" y="1881757"/>
            <a:ext cx="485775" cy="62865"/>
          </a:xfrm>
          <a:custGeom>
            <a:avLst/>
            <a:gdLst/>
            <a:ahLst/>
            <a:cxnLst/>
            <a:rect l="l" t="t" r="r" b="b"/>
            <a:pathLst>
              <a:path w="485775" h="62864">
                <a:moveTo>
                  <a:pt x="0" y="62750"/>
                </a:moveTo>
                <a:lnTo>
                  <a:pt x="871" y="62169"/>
                </a:lnTo>
                <a:lnTo>
                  <a:pt x="2941" y="60790"/>
                </a:lnTo>
                <a:lnTo>
                  <a:pt x="6972" y="58103"/>
                </a:lnTo>
                <a:lnTo>
                  <a:pt x="13618" y="53674"/>
                </a:lnTo>
                <a:lnTo>
                  <a:pt x="23533" y="47066"/>
                </a:lnTo>
                <a:lnTo>
                  <a:pt x="26145" y="45326"/>
                </a:lnTo>
                <a:lnTo>
                  <a:pt x="61328" y="24203"/>
                </a:lnTo>
                <a:lnTo>
                  <a:pt x="99603" y="8374"/>
                </a:lnTo>
                <a:lnTo>
                  <a:pt x="138811" y="1012"/>
                </a:lnTo>
                <a:lnTo>
                  <a:pt x="150799" y="685"/>
                </a:lnTo>
                <a:lnTo>
                  <a:pt x="155414" y="811"/>
                </a:lnTo>
                <a:lnTo>
                  <a:pt x="193580" y="6031"/>
                </a:lnTo>
                <a:lnTo>
                  <a:pt x="233177" y="16181"/>
                </a:lnTo>
                <a:lnTo>
                  <a:pt x="248165" y="20521"/>
                </a:lnTo>
                <a:lnTo>
                  <a:pt x="253161" y="21975"/>
                </a:lnTo>
                <a:lnTo>
                  <a:pt x="292799" y="32740"/>
                </a:lnTo>
                <a:lnTo>
                  <a:pt x="331063" y="39395"/>
                </a:lnTo>
                <a:lnTo>
                  <a:pt x="349831" y="40172"/>
                </a:lnTo>
                <a:lnTo>
                  <a:pt x="355918" y="40032"/>
                </a:lnTo>
                <a:lnTo>
                  <a:pt x="395697" y="34690"/>
                </a:lnTo>
                <a:lnTo>
                  <a:pt x="433589" y="23003"/>
                </a:lnTo>
                <a:lnTo>
                  <a:pt x="472936" y="5709"/>
                </a:lnTo>
                <a:lnTo>
                  <a:pt x="480109" y="2408"/>
                </a:lnTo>
                <a:lnTo>
                  <a:pt x="483792" y="713"/>
                </a:lnTo>
                <a:lnTo>
                  <a:pt x="485149" y="89"/>
                </a:lnTo>
                <a:lnTo>
                  <a:pt x="485343" y="0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8"/>
          <p:cNvSpPr/>
          <p:nvPr/>
        </p:nvSpPr>
        <p:spPr>
          <a:xfrm>
            <a:off x="8082603" y="1930231"/>
            <a:ext cx="500380" cy="46990"/>
          </a:xfrm>
          <a:custGeom>
            <a:avLst/>
            <a:gdLst/>
            <a:ahLst/>
            <a:cxnLst/>
            <a:rect l="l" t="t" r="r" b="b"/>
            <a:pathLst>
              <a:path w="500379" h="46989">
                <a:moveTo>
                  <a:pt x="264206" y="23553"/>
                </a:moveTo>
                <a:lnTo>
                  <a:pt x="303659" y="34637"/>
                </a:lnTo>
                <a:lnTo>
                  <a:pt x="341147" y="41771"/>
                </a:lnTo>
                <a:lnTo>
                  <a:pt x="364461" y="43013"/>
                </a:lnTo>
                <a:lnTo>
                  <a:pt x="370549" y="42873"/>
                </a:lnTo>
                <a:lnTo>
                  <a:pt x="410328" y="37526"/>
                </a:lnTo>
                <a:lnTo>
                  <a:pt x="448219" y="25841"/>
                </a:lnTo>
                <a:lnTo>
                  <a:pt x="499973" y="2832"/>
                </a:lnTo>
                <a:lnTo>
                  <a:pt x="264206" y="23553"/>
                </a:lnTo>
                <a:close/>
              </a:path>
              <a:path w="500379" h="46989">
                <a:moveTo>
                  <a:pt x="0" y="46774"/>
                </a:moveTo>
                <a:lnTo>
                  <a:pt x="264206" y="23553"/>
                </a:lnTo>
                <a:lnTo>
                  <a:pt x="250085" y="19323"/>
                </a:lnTo>
                <a:lnTo>
                  <a:pt x="245168" y="17861"/>
                </a:lnTo>
                <a:lnTo>
                  <a:pt x="205976" y="7239"/>
                </a:lnTo>
                <a:lnTo>
                  <a:pt x="167672" y="756"/>
                </a:lnTo>
                <a:lnTo>
                  <a:pt x="150873" y="0"/>
                </a:lnTo>
                <a:lnTo>
                  <a:pt x="144902" y="87"/>
                </a:lnTo>
                <a:lnTo>
                  <a:pt x="105179" y="5049"/>
                </a:lnTo>
                <a:lnTo>
                  <a:pt x="65712" y="16779"/>
                </a:lnTo>
                <a:lnTo>
                  <a:pt x="28750" y="32873"/>
                </a:lnTo>
                <a:lnTo>
                  <a:pt x="0" y="467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/>
          <p:cNvSpPr/>
          <p:nvPr/>
        </p:nvSpPr>
        <p:spPr>
          <a:xfrm>
            <a:off x="8082603" y="1930231"/>
            <a:ext cx="500380" cy="46990"/>
          </a:xfrm>
          <a:custGeom>
            <a:avLst/>
            <a:gdLst/>
            <a:ahLst/>
            <a:cxnLst/>
            <a:rect l="l" t="t" r="r" b="b"/>
            <a:pathLst>
              <a:path w="500379" h="46989">
                <a:moveTo>
                  <a:pt x="0" y="46774"/>
                </a:moveTo>
                <a:lnTo>
                  <a:pt x="961" y="46309"/>
                </a:lnTo>
                <a:lnTo>
                  <a:pt x="3246" y="45204"/>
                </a:lnTo>
                <a:lnTo>
                  <a:pt x="7695" y="43052"/>
                </a:lnTo>
                <a:lnTo>
                  <a:pt x="15029" y="39505"/>
                </a:lnTo>
                <a:lnTo>
                  <a:pt x="25971" y="34214"/>
                </a:lnTo>
                <a:lnTo>
                  <a:pt x="28750" y="32873"/>
                </a:lnTo>
                <a:lnTo>
                  <a:pt x="65712" y="16779"/>
                </a:lnTo>
                <a:lnTo>
                  <a:pt x="105179" y="5049"/>
                </a:lnTo>
                <a:lnTo>
                  <a:pt x="144902" y="87"/>
                </a:lnTo>
                <a:lnTo>
                  <a:pt x="150873" y="0"/>
                </a:lnTo>
                <a:lnTo>
                  <a:pt x="156904" y="98"/>
                </a:lnTo>
                <a:lnTo>
                  <a:pt x="196281" y="5107"/>
                </a:lnTo>
                <a:lnTo>
                  <a:pt x="235336" y="14991"/>
                </a:lnTo>
                <a:lnTo>
                  <a:pt x="259911" y="22266"/>
                </a:lnTo>
                <a:lnTo>
                  <a:pt x="264817" y="23736"/>
                </a:lnTo>
                <a:lnTo>
                  <a:pt x="303659" y="34637"/>
                </a:lnTo>
                <a:lnTo>
                  <a:pt x="341147" y="41771"/>
                </a:lnTo>
                <a:lnTo>
                  <a:pt x="364461" y="43013"/>
                </a:lnTo>
                <a:lnTo>
                  <a:pt x="370549" y="42873"/>
                </a:lnTo>
                <a:lnTo>
                  <a:pt x="410328" y="37526"/>
                </a:lnTo>
                <a:lnTo>
                  <a:pt x="448219" y="25841"/>
                </a:lnTo>
                <a:lnTo>
                  <a:pt x="487567" y="8548"/>
                </a:lnTo>
                <a:lnTo>
                  <a:pt x="494739" y="5243"/>
                </a:lnTo>
                <a:lnTo>
                  <a:pt x="498422" y="3547"/>
                </a:lnTo>
                <a:lnTo>
                  <a:pt x="499779" y="2921"/>
                </a:lnTo>
                <a:lnTo>
                  <a:pt x="499973" y="2832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0"/>
          <p:cNvSpPr/>
          <p:nvPr/>
        </p:nvSpPr>
        <p:spPr>
          <a:xfrm>
            <a:off x="8077346" y="1998025"/>
            <a:ext cx="492759" cy="59055"/>
          </a:xfrm>
          <a:custGeom>
            <a:avLst/>
            <a:gdLst/>
            <a:ahLst/>
            <a:cxnLst/>
            <a:rect l="l" t="t" r="r" b="b"/>
            <a:pathLst>
              <a:path w="492759" h="59055">
                <a:moveTo>
                  <a:pt x="0" y="58572"/>
                </a:moveTo>
                <a:lnTo>
                  <a:pt x="16573" y="44450"/>
                </a:lnTo>
                <a:lnTo>
                  <a:pt x="18827" y="42531"/>
                </a:lnTo>
                <a:lnTo>
                  <a:pt x="51698" y="19380"/>
                </a:lnTo>
                <a:lnTo>
                  <a:pt x="91519" y="5704"/>
                </a:lnTo>
                <a:lnTo>
                  <a:pt x="109551" y="4228"/>
                </a:lnTo>
                <a:lnTo>
                  <a:pt x="115938" y="4356"/>
                </a:lnTo>
                <a:lnTo>
                  <a:pt x="154884" y="10574"/>
                </a:lnTo>
                <a:lnTo>
                  <a:pt x="193234" y="21082"/>
                </a:lnTo>
                <a:lnTo>
                  <a:pt x="198220" y="22537"/>
                </a:lnTo>
                <a:lnTo>
                  <a:pt x="203241" y="23999"/>
                </a:lnTo>
                <a:lnTo>
                  <a:pt x="244456" y="35154"/>
                </a:lnTo>
                <a:lnTo>
                  <a:pt x="286787" y="42805"/>
                </a:lnTo>
                <a:lnTo>
                  <a:pt x="315255" y="44265"/>
                </a:lnTo>
                <a:lnTo>
                  <a:pt x="321168" y="44155"/>
                </a:lnTo>
                <a:lnTo>
                  <a:pt x="361558" y="40135"/>
                </a:lnTo>
                <a:lnTo>
                  <a:pt x="398904" y="32084"/>
                </a:lnTo>
                <a:lnTo>
                  <a:pt x="435528" y="20917"/>
                </a:lnTo>
                <a:lnTo>
                  <a:pt x="472245" y="7573"/>
                </a:lnTo>
                <a:lnTo>
                  <a:pt x="480850" y="4382"/>
                </a:lnTo>
                <a:lnTo>
                  <a:pt x="486618" y="2244"/>
                </a:lnTo>
                <a:lnTo>
                  <a:pt x="490117" y="946"/>
                </a:lnTo>
                <a:lnTo>
                  <a:pt x="491914" y="280"/>
                </a:lnTo>
                <a:lnTo>
                  <a:pt x="492576" y="35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1"/>
          <p:cNvSpPr/>
          <p:nvPr/>
        </p:nvSpPr>
        <p:spPr>
          <a:xfrm>
            <a:off x="8158461" y="1901288"/>
            <a:ext cx="328930" cy="115571"/>
          </a:xfrm>
          <a:custGeom>
            <a:avLst/>
            <a:gdLst/>
            <a:ahLst/>
            <a:cxnLst/>
            <a:rect l="l" t="t" r="r" b="b"/>
            <a:pathLst>
              <a:path w="328929" h="115569">
                <a:moveTo>
                  <a:pt x="0" y="77406"/>
                </a:moveTo>
                <a:lnTo>
                  <a:pt x="26149" y="109829"/>
                </a:lnTo>
                <a:lnTo>
                  <a:pt x="160032" y="115062"/>
                </a:lnTo>
                <a:lnTo>
                  <a:pt x="325297" y="112966"/>
                </a:lnTo>
                <a:lnTo>
                  <a:pt x="328434" y="11506"/>
                </a:lnTo>
                <a:lnTo>
                  <a:pt x="177812" y="16738"/>
                </a:lnTo>
                <a:lnTo>
                  <a:pt x="63804" y="0"/>
                </a:lnTo>
                <a:lnTo>
                  <a:pt x="8356" y="8369"/>
                </a:lnTo>
                <a:lnTo>
                  <a:pt x="0" y="774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2"/>
          <p:cNvSpPr/>
          <p:nvPr/>
        </p:nvSpPr>
        <p:spPr>
          <a:xfrm>
            <a:off x="8158461" y="1901288"/>
            <a:ext cx="328930" cy="115571"/>
          </a:xfrm>
          <a:custGeom>
            <a:avLst/>
            <a:gdLst/>
            <a:ahLst/>
            <a:cxnLst/>
            <a:rect l="l" t="t" r="r" b="b"/>
            <a:pathLst>
              <a:path w="328929" h="115569">
                <a:moveTo>
                  <a:pt x="325297" y="112966"/>
                </a:moveTo>
                <a:lnTo>
                  <a:pt x="328434" y="11506"/>
                </a:lnTo>
                <a:lnTo>
                  <a:pt x="177812" y="16738"/>
                </a:lnTo>
                <a:lnTo>
                  <a:pt x="63804" y="0"/>
                </a:lnTo>
                <a:lnTo>
                  <a:pt x="8356" y="8369"/>
                </a:lnTo>
                <a:lnTo>
                  <a:pt x="0" y="77406"/>
                </a:lnTo>
                <a:lnTo>
                  <a:pt x="26149" y="109829"/>
                </a:lnTo>
                <a:lnTo>
                  <a:pt x="160032" y="115062"/>
                </a:lnTo>
                <a:lnTo>
                  <a:pt x="325297" y="112966"/>
                </a:lnTo>
                <a:close/>
              </a:path>
            </a:pathLst>
          </a:custGeom>
          <a:ln w="83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/>
          <p:cNvSpPr/>
          <p:nvPr/>
        </p:nvSpPr>
        <p:spPr>
          <a:xfrm>
            <a:off x="8683681" y="1845207"/>
            <a:ext cx="426720" cy="406400"/>
          </a:xfrm>
          <a:custGeom>
            <a:avLst/>
            <a:gdLst/>
            <a:ahLst/>
            <a:cxnLst/>
            <a:rect l="l" t="t" r="r" b="b"/>
            <a:pathLst>
              <a:path w="426720" h="406400">
                <a:moveTo>
                  <a:pt x="0" y="146746"/>
                </a:moveTo>
                <a:lnTo>
                  <a:pt x="2" y="265842"/>
                </a:lnTo>
                <a:lnTo>
                  <a:pt x="2009" y="308059"/>
                </a:lnTo>
                <a:lnTo>
                  <a:pt x="16031" y="347076"/>
                </a:lnTo>
                <a:lnTo>
                  <a:pt x="42930" y="378212"/>
                </a:lnTo>
                <a:lnTo>
                  <a:pt x="75723" y="398612"/>
                </a:lnTo>
                <a:lnTo>
                  <a:pt x="115608" y="405863"/>
                </a:lnTo>
                <a:lnTo>
                  <a:pt x="143937" y="406357"/>
                </a:lnTo>
                <a:lnTo>
                  <a:pt x="284404" y="406357"/>
                </a:lnTo>
                <a:lnTo>
                  <a:pt x="322505" y="405184"/>
                </a:lnTo>
                <a:lnTo>
                  <a:pt x="360306" y="395082"/>
                </a:lnTo>
                <a:lnTo>
                  <a:pt x="392149" y="371090"/>
                </a:lnTo>
                <a:lnTo>
                  <a:pt x="415526" y="338630"/>
                </a:lnTo>
                <a:lnTo>
                  <a:pt x="425589" y="298530"/>
                </a:lnTo>
                <a:lnTo>
                  <a:pt x="426506" y="265842"/>
                </a:lnTo>
                <a:lnTo>
                  <a:pt x="426506" y="140524"/>
                </a:lnTo>
                <a:lnTo>
                  <a:pt x="424554" y="98298"/>
                </a:lnTo>
                <a:lnTo>
                  <a:pt x="410913" y="59281"/>
                </a:lnTo>
                <a:lnTo>
                  <a:pt x="384669" y="28153"/>
                </a:lnTo>
                <a:lnTo>
                  <a:pt x="352409" y="7753"/>
                </a:lnTo>
                <a:lnTo>
                  <a:pt x="312724" y="494"/>
                </a:lnTo>
                <a:lnTo>
                  <a:pt x="284404" y="0"/>
                </a:lnTo>
                <a:lnTo>
                  <a:pt x="143937" y="0"/>
                </a:lnTo>
                <a:lnTo>
                  <a:pt x="105808" y="1174"/>
                </a:lnTo>
                <a:lnTo>
                  <a:pt x="67729" y="11288"/>
                </a:lnTo>
                <a:lnTo>
                  <a:pt x="35280" y="35273"/>
                </a:lnTo>
                <a:lnTo>
                  <a:pt x="11290" y="67726"/>
                </a:lnTo>
                <a:lnTo>
                  <a:pt x="945" y="107829"/>
                </a:lnTo>
                <a:lnTo>
                  <a:pt x="0" y="146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4"/>
          <p:cNvSpPr/>
          <p:nvPr/>
        </p:nvSpPr>
        <p:spPr>
          <a:xfrm>
            <a:off x="8683681" y="1845205"/>
            <a:ext cx="426720" cy="406400"/>
          </a:xfrm>
          <a:custGeom>
            <a:avLst/>
            <a:gdLst/>
            <a:ahLst/>
            <a:cxnLst/>
            <a:rect l="l" t="t" r="r" b="b"/>
            <a:pathLst>
              <a:path w="426720" h="406400">
                <a:moveTo>
                  <a:pt x="0" y="146748"/>
                </a:moveTo>
                <a:lnTo>
                  <a:pt x="945" y="107831"/>
                </a:lnTo>
                <a:lnTo>
                  <a:pt x="11290" y="67729"/>
                </a:lnTo>
                <a:lnTo>
                  <a:pt x="35280" y="35275"/>
                </a:lnTo>
                <a:lnTo>
                  <a:pt x="67729" y="11290"/>
                </a:lnTo>
                <a:lnTo>
                  <a:pt x="105808" y="1176"/>
                </a:lnTo>
                <a:lnTo>
                  <a:pt x="143937" y="2"/>
                </a:lnTo>
                <a:lnTo>
                  <a:pt x="150406" y="0"/>
                </a:lnTo>
                <a:lnTo>
                  <a:pt x="154979" y="0"/>
                </a:lnTo>
                <a:lnTo>
                  <a:pt x="159684" y="0"/>
                </a:lnTo>
                <a:lnTo>
                  <a:pt x="277934" y="0"/>
                </a:lnTo>
                <a:lnTo>
                  <a:pt x="284404" y="2"/>
                </a:lnTo>
                <a:lnTo>
                  <a:pt x="322505" y="1176"/>
                </a:lnTo>
                <a:lnTo>
                  <a:pt x="360306" y="11290"/>
                </a:lnTo>
                <a:lnTo>
                  <a:pt x="392149" y="35275"/>
                </a:lnTo>
                <a:lnTo>
                  <a:pt x="415526" y="67729"/>
                </a:lnTo>
                <a:lnTo>
                  <a:pt x="425589" y="107831"/>
                </a:lnTo>
                <a:lnTo>
                  <a:pt x="426509" y="146748"/>
                </a:lnTo>
                <a:lnTo>
                  <a:pt x="426509" y="151433"/>
                </a:lnTo>
                <a:lnTo>
                  <a:pt x="426509" y="156245"/>
                </a:lnTo>
                <a:lnTo>
                  <a:pt x="426509" y="259626"/>
                </a:lnTo>
                <a:lnTo>
                  <a:pt x="426506" y="265845"/>
                </a:lnTo>
                <a:lnTo>
                  <a:pt x="424554" y="308061"/>
                </a:lnTo>
                <a:lnTo>
                  <a:pt x="410913" y="347078"/>
                </a:lnTo>
                <a:lnTo>
                  <a:pt x="384669" y="378215"/>
                </a:lnTo>
                <a:lnTo>
                  <a:pt x="352409" y="398614"/>
                </a:lnTo>
                <a:lnTo>
                  <a:pt x="312724" y="405866"/>
                </a:lnTo>
                <a:lnTo>
                  <a:pt x="277934" y="406361"/>
                </a:lnTo>
                <a:lnTo>
                  <a:pt x="273361" y="406361"/>
                </a:lnTo>
                <a:lnTo>
                  <a:pt x="268656" y="406361"/>
                </a:lnTo>
                <a:lnTo>
                  <a:pt x="150406" y="406361"/>
                </a:lnTo>
                <a:lnTo>
                  <a:pt x="143937" y="406359"/>
                </a:lnTo>
                <a:lnTo>
                  <a:pt x="105808" y="405186"/>
                </a:lnTo>
                <a:lnTo>
                  <a:pt x="67729" y="395084"/>
                </a:lnTo>
                <a:lnTo>
                  <a:pt x="35280" y="371092"/>
                </a:lnTo>
                <a:lnTo>
                  <a:pt x="11290" y="338632"/>
                </a:lnTo>
                <a:lnTo>
                  <a:pt x="945" y="298532"/>
                </a:lnTo>
                <a:lnTo>
                  <a:pt x="0" y="259626"/>
                </a:lnTo>
                <a:lnTo>
                  <a:pt x="0" y="254939"/>
                </a:lnTo>
                <a:lnTo>
                  <a:pt x="0" y="250125"/>
                </a:lnTo>
                <a:lnTo>
                  <a:pt x="0" y="151433"/>
                </a:lnTo>
                <a:lnTo>
                  <a:pt x="0" y="146748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/>
          <p:cNvSpPr/>
          <p:nvPr/>
        </p:nvSpPr>
        <p:spPr>
          <a:xfrm>
            <a:off x="8103101" y="2422473"/>
            <a:ext cx="426720" cy="406400"/>
          </a:xfrm>
          <a:custGeom>
            <a:avLst/>
            <a:gdLst/>
            <a:ahLst/>
            <a:cxnLst/>
            <a:rect l="l" t="t" r="r" b="b"/>
            <a:pathLst>
              <a:path w="426720" h="406400">
                <a:moveTo>
                  <a:pt x="0" y="146733"/>
                </a:moveTo>
                <a:lnTo>
                  <a:pt x="2" y="265842"/>
                </a:lnTo>
                <a:lnTo>
                  <a:pt x="2009" y="308059"/>
                </a:lnTo>
                <a:lnTo>
                  <a:pt x="16031" y="347076"/>
                </a:lnTo>
                <a:lnTo>
                  <a:pt x="42930" y="378209"/>
                </a:lnTo>
                <a:lnTo>
                  <a:pt x="75723" y="398603"/>
                </a:lnTo>
                <a:lnTo>
                  <a:pt x="115608" y="405863"/>
                </a:lnTo>
                <a:lnTo>
                  <a:pt x="143937" y="406357"/>
                </a:lnTo>
                <a:lnTo>
                  <a:pt x="284407" y="406357"/>
                </a:lnTo>
                <a:lnTo>
                  <a:pt x="322503" y="405183"/>
                </a:lnTo>
                <a:lnTo>
                  <a:pt x="360299" y="395069"/>
                </a:lnTo>
                <a:lnTo>
                  <a:pt x="392147" y="371088"/>
                </a:lnTo>
                <a:lnTo>
                  <a:pt x="415518" y="338630"/>
                </a:lnTo>
                <a:lnTo>
                  <a:pt x="425584" y="298530"/>
                </a:lnTo>
                <a:lnTo>
                  <a:pt x="426501" y="265842"/>
                </a:lnTo>
                <a:lnTo>
                  <a:pt x="426501" y="140514"/>
                </a:lnTo>
                <a:lnTo>
                  <a:pt x="424548" y="98297"/>
                </a:lnTo>
                <a:lnTo>
                  <a:pt x="410909" y="59281"/>
                </a:lnTo>
                <a:lnTo>
                  <a:pt x="384666" y="28147"/>
                </a:lnTo>
                <a:lnTo>
                  <a:pt x="352404" y="7753"/>
                </a:lnTo>
                <a:lnTo>
                  <a:pt x="312723" y="494"/>
                </a:lnTo>
                <a:lnTo>
                  <a:pt x="284407" y="0"/>
                </a:lnTo>
                <a:lnTo>
                  <a:pt x="143937" y="0"/>
                </a:lnTo>
                <a:lnTo>
                  <a:pt x="105808" y="1174"/>
                </a:lnTo>
                <a:lnTo>
                  <a:pt x="67729" y="11288"/>
                </a:lnTo>
                <a:lnTo>
                  <a:pt x="35280" y="35268"/>
                </a:lnTo>
                <a:lnTo>
                  <a:pt x="11290" y="67726"/>
                </a:lnTo>
                <a:lnTo>
                  <a:pt x="945" y="107827"/>
                </a:lnTo>
                <a:lnTo>
                  <a:pt x="0" y="146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6"/>
          <p:cNvSpPr/>
          <p:nvPr/>
        </p:nvSpPr>
        <p:spPr>
          <a:xfrm>
            <a:off x="8103101" y="2422470"/>
            <a:ext cx="426720" cy="406400"/>
          </a:xfrm>
          <a:custGeom>
            <a:avLst/>
            <a:gdLst/>
            <a:ahLst/>
            <a:cxnLst/>
            <a:rect l="l" t="t" r="r" b="b"/>
            <a:pathLst>
              <a:path w="426720" h="406400">
                <a:moveTo>
                  <a:pt x="0" y="146735"/>
                </a:moveTo>
                <a:lnTo>
                  <a:pt x="945" y="107829"/>
                </a:lnTo>
                <a:lnTo>
                  <a:pt x="11290" y="67729"/>
                </a:lnTo>
                <a:lnTo>
                  <a:pt x="35280" y="35271"/>
                </a:lnTo>
                <a:lnTo>
                  <a:pt x="67729" y="11290"/>
                </a:lnTo>
                <a:lnTo>
                  <a:pt x="105808" y="1176"/>
                </a:lnTo>
                <a:lnTo>
                  <a:pt x="143937" y="2"/>
                </a:lnTo>
                <a:lnTo>
                  <a:pt x="150406" y="0"/>
                </a:lnTo>
                <a:lnTo>
                  <a:pt x="154979" y="0"/>
                </a:lnTo>
                <a:lnTo>
                  <a:pt x="159684" y="0"/>
                </a:lnTo>
                <a:lnTo>
                  <a:pt x="277939" y="0"/>
                </a:lnTo>
                <a:lnTo>
                  <a:pt x="284407" y="2"/>
                </a:lnTo>
                <a:lnTo>
                  <a:pt x="322503" y="1176"/>
                </a:lnTo>
                <a:lnTo>
                  <a:pt x="360299" y="11290"/>
                </a:lnTo>
                <a:lnTo>
                  <a:pt x="392147" y="35271"/>
                </a:lnTo>
                <a:lnTo>
                  <a:pt x="415518" y="67729"/>
                </a:lnTo>
                <a:lnTo>
                  <a:pt x="425584" y="107829"/>
                </a:lnTo>
                <a:lnTo>
                  <a:pt x="426504" y="146735"/>
                </a:lnTo>
                <a:lnTo>
                  <a:pt x="426504" y="151422"/>
                </a:lnTo>
                <a:lnTo>
                  <a:pt x="426504" y="156235"/>
                </a:lnTo>
                <a:lnTo>
                  <a:pt x="426504" y="259626"/>
                </a:lnTo>
                <a:lnTo>
                  <a:pt x="426501" y="265845"/>
                </a:lnTo>
                <a:lnTo>
                  <a:pt x="424548" y="308061"/>
                </a:lnTo>
                <a:lnTo>
                  <a:pt x="410909" y="347078"/>
                </a:lnTo>
                <a:lnTo>
                  <a:pt x="384666" y="378211"/>
                </a:lnTo>
                <a:lnTo>
                  <a:pt x="352404" y="398606"/>
                </a:lnTo>
                <a:lnTo>
                  <a:pt x="312723" y="405865"/>
                </a:lnTo>
                <a:lnTo>
                  <a:pt x="277939" y="406361"/>
                </a:lnTo>
                <a:lnTo>
                  <a:pt x="273366" y="406361"/>
                </a:lnTo>
                <a:lnTo>
                  <a:pt x="268660" y="406361"/>
                </a:lnTo>
                <a:lnTo>
                  <a:pt x="150406" y="406361"/>
                </a:lnTo>
                <a:lnTo>
                  <a:pt x="143937" y="406359"/>
                </a:lnTo>
                <a:lnTo>
                  <a:pt x="105808" y="405185"/>
                </a:lnTo>
                <a:lnTo>
                  <a:pt x="67729" y="395071"/>
                </a:lnTo>
                <a:lnTo>
                  <a:pt x="35280" y="371090"/>
                </a:lnTo>
                <a:lnTo>
                  <a:pt x="11290" y="338632"/>
                </a:lnTo>
                <a:lnTo>
                  <a:pt x="945" y="298532"/>
                </a:lnTo>
                <a:lnTo>
                  <a:pt x="0" y="259626"/>
                </a:lnTo>
                <a:lnTo>
                  <a:pt x="0" y="254939"/>
                </a:lnTo>
                <a:lnTo>
                  <a:pt x="0" y="250125"/>
                </a:lnTo>
                <a:lnTo>
                  <a:pt x="0" y="151422"/>
                </a:lnTo>
                <a:lnTo>
                  <a:pt x="0" y="146735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7"/>
          <p:cNvSpPr/>
          <p:nvPr/>
        </p:nvSpPr>
        <p:spPr>
          <a:xfrm>
            <a:off x="8103101" y="3591381"/>
            <a:ext cx="426720" cy="406400"/>
          </a:xfrm>
          <a:custGeom>
            <a:avLst/>
            <a:gdLst/>
            <a:ahLst/>
            <a:cxnLst/>
            <a:rect l="l" t="t" r="r" b="b"/>
            <a:pathLst>
              <a:path w="426720" h="406400">
                <a:moveTo>
                  <a:pt x="0" y="146746"/>
                </a:moveTo>
                <a:lnTo>
                  <a:pt x="2" y="265844"/>
                </a:lnTo>
                <a:lnTo>
                  <a:pt x="2009" y="308065"/>
                </a:lnTo>
                <a:lnTo>
                  <a:pt x="16031" y="347088"/>
                </a:lnTo>
                <a:lnTo>
                  <a:pt x="42930" y="378216"/>
                </a:lnTo>
                <a:lnTo>
                  <a:pt x="75722" y="398616"/>
                </a:lnTo>
                <a:lnTo>
                  <a:pt x="115602" y="405875"/>
                </a:lnTo>
                <a:lnTo>
                  <a:pt x="143935" y="406370"/>
                </a:lnTo>
                <a:lnTo>
                  <a:pt x="284397" y="406370"/>
                </a:lnTo>
                <a:lnTo>
                  <a:pt x="322502" y="405195"/>
                </a:lnTo>
                <a:lnTo>
                  <a:pt x="360299" y="395082"/>
                </a:lnTo>
                <a:lnTo>
                  <a:pt x="392147" y="371096"/>
                </a:lnTo>
                <a:lnTo>
                  <a:pt x="415518" y="338643"/>
                </a:lnTo>
                <a:lnTo>
                  <a:pt x="425584" y="298536"/>
                </a:lnTo>
                <a:lnTo>
                  <a:pt x="426501" y="265844"/>
                </a:lnTo>
                <a:lnTo>
                  <a:pt x="426501" y="140527"/>
                </a:lnTo>
                <a:lnTo>
                  <a:pt x="424548" y="98308"/>
                </a:lnTo>
                <a:lnTo>
                  <a:pt x="410909" y="59285"/>
                </a:lnTo>
                <a:lnTo>
                  <a:pt x="384666" y="28156"/>
                </a:lnTo>
                <a:lnTo>
                  <a:pt x="352404" y="7753"/>
                </a:lnTo>
                <a:lnTo>
                  <a:pt x="312720" y="494"/>
                </a:lnTo>
                <a:lnTo>
                  <a:pt x="284397" y="0"/>
                </a:lnTo>
                <a:lnTo>
                  <a:pt x="143935" y="0"/>
                </a:lnTo>
                <a:lnTo>
                  <a:pt x="105803" y="1174"/>
                </a:lnTo>
                <a:lnTo>
                  <a:pt x="67729" y="11288"/>
                </a:lnTo>
                <a:lnTo>
                  <a:pt x="35280" y="35278"/>
                </a:lnTo>
                <a:lnTo>
                  <a:pt x="11290" y="67726"/>
                </a:lnTo>
                <a:lnTo>
                  <a:pt x="945" y="107838"/>
                </a:lnTo>
                <a:lnTo>
                  <a:pt x="0" y="1467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8"/>
          <p:cNvSpPr/>
          <p:nvPr/>
        </p:nvSpPr>
        <p:spPr>
          <a:xfrm>
            <a:off x="8103101" y="3591378"/>
            <a:ext cx="426720" cy="406400"/>
          </a:xfrm>
          <a:custGeom>
            <a:avLst/>
            <a:gdLst/>
            <a:ahLst/>
            <a:cxnLst/>
            <a:rect l="l" t="t" r="r" b="b"/>
            <a:pathLst>
              <a:path w="426720" h="406400">
                <a:moveTo>
                  <a:pt x="0" y="146748"/>
                </a:moveTo>
                <a:lnTo>
                  <a:pt x="945" y="107841"/>
                </a:lnTo>
                <a:lnTo>
                  <a:pt x="11290" y="67729"/>
                </a:lnTo>
                <a:lnTo>
                  <a:pt x="35280" y="35280"/>
                </a:lnTo>
                <a:lnTo>
                  <a:pt x="67729" y="11290"/>
                </a:lnTo>
                <a:lnTo>
                  <a:pt x="105803" y="1176"/>
                </a:lnTo>
                <a:lnTo>
                  <a:pt x="143935" y="2"/>
                </a:lnTo>
                <a:lnTo>
                  <a:pt x="150406" y="0"/>
                </a:lnTo>
                <a:lnTo>
                  <a:pt x="154979" y="0"/>
                </a:lnTo>
                <a:lnTo>
                  <a:pt x="159684" y="0"/>
                </a:lnTo>
                <a:lnTo>
                  <a:pt x="277926" y="0"/>
                </a:lnTo>
                <a:lnTo>
                  <a:pt x="284397" y="2"/>
                </a:lnTo>
                <a:lnTo>
                  <a:pt x="322502" y="1176"/>
                </a:lnTo>
                <a:lnTo>
                  <a:pt x="360299" y="11290"/>
                </a:lnTo>
                <a:lnTo>
                  <a:pt x="392147" y="35280"/>
                </a:lnTo>
                <a:lnTo>
                  <a:pt x="415518" y="67729"/>
                </a:lnTo>
                <a:lnTo>
                  <a:pt x="425584" y="107841"/>
                </a:lnTo>
                <a:lnTo>
                  <a:pt x="426504" y="146748"/>
                </a:lnTo>
                <a:lnTo>
                  <a:pt x="426504" y="151433"/>
                </a:lnTo>
                <a:lnTo>
                  <a:pt x="426504" y="156245"/>
                </a:lnTo>
                <a:lnTo>
                  <a:pt x="426504" y="259626"/>
                </a:lnTo>
                <a:lnTo>
                  <a:pt x="426501" y="265847"/>
                </a:lnTo>
                <a:lnTo>
                  <a:pt x="424548" y="308068"/>
                </a:lnTo>
                <a:lnTo>
                  <a:pt x="410909" y="347090"/>
                </a:lnTo>
                <a:lnTo>
                  <a:pt x="384666" y="378219"/>
                </a:lnTo>
                <a:lnTo>
                  <a:pt x="352404" y="398618"/>
                </a:lnTo>
                <a:lnTo>
                  <a:pt x="312720" y="405878"/>
                </a:lnTo>
                <a:lnTo>
                  <a:pt x="277926" y="406374"/>
                </a:lnTo>
                <a:lnTo>
                  <a:pt x="273355" y="406374"/>
                </a:lnTo>
                <a:lnTo>
                  <a:pt x="268651" y="406374"/>
                </a:lnTo>
                <a:lnTo>
                  <a:pt x="150406" y="406374"/>
                </a:lnTo>
                <a:lnTo>
                  <a:pt x="143935" y="406372"/>
                </a:lnTo>
                <a:lnTo>
                  <a:pt x="105803" y="405198"/>
                </a:lnTo>
                <a:lnTo>
                  <a:pt x="67729" y="395084"/>
                </a:lnTo>
                <a:lnTo>
                  <a:pt x="35280" y="371098"/>
                </a:lnTo>
                <a:lnTo>
                  <a:pt x="11290" y="338645"/>
                </a:lnTo>
                <a:lnTo>
                  <a:pt x="945" y="298538"/>
                </a:lnTo>
                <a:lnTo>
                  <a:pt x="0" y="259626"/>
                </a:lnTo>
                <a:lnTo>
                  <a:pt x="0" y="254941"/>
                </a:lnTo>
                <a:lnTo>
                  <a:pt x="0" y="250128"/>
                </a:lnTo>
                <a:lnTo>
                  <a:pt x="0" y="151433"/>
                </a:lnTo>
                <a:lnTo>
                  <a:pt x="0" y="146748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9"/>
          <p:cNvSpPr txBox="1"/>
          <p:nvPr/>
        </p:nvSpPr>
        <p:spPr>
          <a:xfrm>
            <a:off x="7119868" y="4179593"/>
            <a:ext cx="8699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900" spc="10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0"/>
          <p:cNvSpPr txBox="1"/>
          <p:nvPr/>
        </p:nvSpPr>
        <p:spPr>
          <a:xfrm>
            <a:off x="7696846" y="4179593"/>
            <a:ext cx="8699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900" spc="10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1"/>
          <p:cNvSpPr txBox="1"/>
          <p:nvPr/>
        </p:nvSpPr>
        <p:spPr>
          <a:xfrm>
            <a:off x="8276095" y="4179593"/>
            <a:ext cx="8699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900" spc="10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2"/>
          <p:cNvSpPr txBox="1"/>
          <p:nvPr/>
        </p:nvSpPr>
        <p:spPr>
          <a:xfrm>
            <a:off x="8856679" y="4179593"/>
            <a:ext cx="8699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900" spc="10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3"/>
          <p:cNvSpPr txBox="1"/>
          <p:nvPr/>
        </p:nvSpPr>
        <p:spPr>
          <a:xfrm>
            <a:off x="6562315" y="3709057"/>
            <a:ext cx="8699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900" spc="10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4"/>
          <p:cNvSpPr txBox="1"/>
          <p:nvPr/>
        </p:nvSpPr>
        <p:spPr>
          <a:xfrm>
            <a:off x="6562315" y="3115753"/>
            <a:ext cx="8699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900" spc="10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5"/>
          <p:cNvSpPr txBox="1"/>
          <p:nvPr/>
        </p:nvSpPr>
        <p:spPr>
          <a:xfrm>
            <a:off x="6562315" y="2540140"/>
            <a:ext cx="8699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900" spc="10" dirty="0">
                <a:latin typeface="Arial"/>
                <a:cs typeface="Arial"/>
              </a:rPr>
              <a:t>3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8" name="object 56"/>
          <p:cNvSpPr txBox="1"/>
          <p:nvPr/>
        </p:nvSpPr>
        <p:spPr>
          <a:xfrm>
            <a:off x="6562315" y="1962868"/>
            <a:ext cx="8699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/>
            <a:r>
              <a:rPr sz="900" spc="10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7"/>
          <p:cNvSpPr/>
          <p:nvPr/>
        </p:nvSpPr>
        <p:spPr>
          <a:xfrm>
            <a:off x="7023615" y="3550639"/>
            <a:ext cx="269389" cy="377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8"/>
          <p:cNvSpPr/>
          <p:nvPr/>
        </p:nvSpPr>
        <p:spPr>
          <a:xfrm>
            <a:off x="6952533" y="2425152"/>
            <a:ext cx="401152" cy="413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9"/>
          <p:cNvSpPr/>
          <p:nvPr/>
        </p:nvSpPr>
        <p:spPr>
          <a:xfrm>
            <a:off x="7535843" y="2800537"/>
            <a:ext cx="313055" cy="98425"/>
          </a:xfrm>
          <a:custGeom>
            <a:avLst/>
            <a:gdLst/>
            <a:ahLst/>
            <a:cxnLst/>
            <a:rect l="l" t="t" r="r" b="b"/>
            <a:pathLst>
              <a:path w="313054" h="98425">
                <a:moveTo>
                  <a:pt x="312572" y="97828"/>
                </a:moveTo>
                <a:lnTo>
                  <a:pt x="273596" y="0"/>
                </a:lnTo>
                <a:lnTo>
                  <a:pt x="38976" y="0"/>
                </a:lnTo>
                <a:lnTo>
                  <a:pt x="0" y="97828"/>
                </a:lnTo>
                <a:lnTo>
                  <a:pt x="312572" y="97828"/>
                </a:lnTo>
                <a:close/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0"/>
          <p:cNvSpPr/>
          <p:nvPr/>
        </p:nvSpPr>
        <p:spPr>
          <a:xfrm>
            <a:off x="7574821" y="2790993"/>
            <a:ext cx="313055" cy="0"/>
          </a:xfrm>
          <a:custGeom>
            <a:avLst/>
            <a:gdLst/>
            <a:ahLst/>
            <a:cxnLst/>
            <a:rect l="l" t="t" r="r" b="b"/>
            <a:pathLst>
              <a:path w="313054">
                <a:moveTo>
                  <a:pt x="0" y="0"/>
                </a:moveTo>
                <a:lnTo>
                  <a:pt x="312572" y="0"/>
                </a:lnTo>
              </a:path>
            </a:pathLst>
          </a:custGeom>
          <a:ln w="190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1"/>
          <p:cNvSpPr/>
          <p:nvPr/>
        </p:nvSpPr>
        <p:spPr>
          <a:xfrm>
            <a:off x="7574821" y="2781450"/>
            <a:ext cx="313055" cy="19685"/>
          </a:xfrm>
          <a:custGeom>
            <a:avLst/>
            <a:gdLst/>
            <a:ahLst/>
            <a:cxnLst/>
            <a:rect l="l" t="t" r="r" b="b"/>
            <a:pathLst>
              <a:path w="313054" h="19685">
                <a:moveTo>
                  <a:pt x="0" y="19088"/>
                </a:moveTo>
                <a:lnTo>
                  <a:pt x="77939" y="0"/>
                </a:lnTo>
                <a:lnTo>
                  <a:pt x="312572" y="0"/>
                </a:lnTo>
                <a:lnTo>
                  <a:pt x="234619" y="19088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2"/>
          <p:cNvSpPr/>
          <p:nvPr/>
        </p:nvSpPr>
        <p:spPr>
          <a:xfrm>
            <a:off x="7489717" y="2805300"/>
            <a:ext cx="49530" cy="26034"/>
          </a:xfrm>
          <a:custGeom>
            <a:avLst/>
            <a:gdLst/>
            <a:ahLst/>
            <a:cxnLst/>
            <a:rect l="l" t="t" r="r" b="b"/>
            <a:pathLst>
              <a:path w="49529" h="26035">
                <a:moveTo>
                  <a:pt x="0" y="0"/>
                </a:moveTo>
                <a:lnTo>
                  <a:pt x="49301" y="25463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3"/>
          <p:cNvSpPr/>
          <p:nvPr/>
        </p:nvSpPr>
        <p:spPr>
          <a:xfrm>
            <a:off x="7558106" y="2732136"/>
            <a:ext cx="32384" cy="45085"/>
          </a:xfrm>
          <a:custGeom>
            <a:avLst/>
            <a:gdLst/>
            <a:ahLst/>
            <a:cxnLst/>
            <a:rect l="l" t="t" r="r" b="b"/>
            <a:pathLst>
              <a:path w="32384" h="45085">
                <a:moveTo>
                  <a:pt x="0" y="0"/>
                </a:moveTo>
                <a:lnTo>
                  <a:pt x="31813" y="44538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4"/>
          <p:cNvSpPr/>
          <p:nvPr/>
        </p:nvSpPr>
        <p:spPr>
          <a:xfrm>
            <a:off x="7650372" y="2708272"/>
            <a:ext cx="8256" cy="49530"/>
          </a:xfrm>
          <a:custGeom>
            <a:avLst/>
            <a:gdLst/>
            <a:ahLst/>
            <a:cxnLst/>
            <a:rect l="l" t="t" r="r" b="b"/>
            <a:pathLst>
              <a:path w="8254" h="49529">
                <a:moveTo>
                  <a:pt x="0" y="0"/>
                </a:moveTo>
                <a:lnTo>
                  <a:pt x="7950" y="49314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5"/>
          <p:cNvSpPr/>
          <p:nvPr/>
        </p:nvSpPr>
        <p:spPr>
          <a:xfrm>
            <a:off x="7935182" y="2805312"/>
            <a:ext cx="49530" cy="26034"/>
          </a:xfrm>
          <a:custGeom>
            <a:avLst/>
            <a:gdLst/>
            <a:ahLst/>
            <a:cxnLst/>
            <a:rect l="l" t="t" r="r" b="b"/>
            <a:pathLst>
              <a:path w="49529" h="26035">
                <a:moveTo>
                  <a:pt x="49314" y="0"/>
                </a:moveTo>
                <a:lnTo>
                  <a:pt x="0" y="25450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6"/>
          <p:cNvSpPr/>
          <p:nvPr/>
        </p:nvSpPr>
        <p:spPr>
          <a:xfrm>
            <a:off x="7903368" y="2727361"/>
            <a:ext cx="32384" cy="45085"/>
          </a:xfrm>
          <a:custGeom>
            <a:avLst/>
            <a:gdLst/>
            <a:ahLst/>
            <a:cxnLst/>
            <a:rect l="l" t="t" r="r" b="b"/>
            <a:pathLst>
              <a:path w="32384" h="45085">
                <a:moveTo>
                  <a:pt x="31813" y="0"/>
                </a:moveTo>
                <a:lnTo>
                  <a:pt x="0" y="44551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7"/>
          <p:cNvSpPr/>
          <p:nvPr/>
        </p:nvSpPr>
        <p:spPr>
          <a:xfrm>
            <a:off x="7815879" y="2708272"/>
            <a:ext cx="8256" cy="49530"/>
          </a:xfrm>
          <a:custGeom>
            <a:avLst/>
            <a:gdLst/>
            <a:ahLst/>
            <a:cxnLst/>
            <a:rect l="l" t="t" r="r" b="b"/>
            <a:pathLst>
              <a:path w="8254" h="49529">
                <a:moveTo>
                  <a:pt x="7950" y="0"/>
                </a:moveTo>
                <a:lnTo>
                  <a:pt x="0" y="49314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8"/>
          <p:cNvSpPr/>
          <p:nvPr/>
        </p:nvSpPr>
        <p:spPr>
          <a:xfrm>
            <a:off x="7848376" y="2781423"/>
            <a:ext cx="78740" cy="117475"/>
          </a:xfrm>
          <a:custGeom>
            <a:avLst/>
            <a:gdLst/>
            <a:ahLst/>
            <a:cxnLst/>
            <a:rect l="l" t="t" r="r" b="b"/>
            <a:pathLst>
              <a:path w="78740" h="117475">
                <a:moveTo>
                  <a:pt x="0" y="116979"/>
                </a:moveTo>
                <a:lnTo>
                  <a:pt x="78613" y="97802"/>
                </a:lnTo>
                <a:lnTo>
                  <a:pt x="40233" y="0"/>
                </a:lnTo>
                <a:lnTo>
                  <a:pt x="0" y="1169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9"/>
          <p:cNvSpPr/>
          <p:nvPr/>
        </p:nvSpPr>
        <p:spPr>
          <a:xfrm>
            <a:off x="7848376" y="2781423"/>
            <a:ext cx="78740" cy="117475"/>
          </a:xfrm>
          <a:custGeom>
            <a:avLst/>
            <a:gdLst/>
            <a:ahLst/>
            <a:cxnLst/>
            <a:rect l="l" t="t" r="r" b="b"/>
            <a:pathLst>
              <a:path w="78740" h="117475">
                <a:moveTo>
                  <a:pt x="40233" y="0"/>
                </a:moveTo>
                <a:lnTo>
                  <a:pt x="78613" y="97802"/>
                </a:lnTo>
                <a:lnTo>
                  <a:pt x="0" y="116979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0"/>
          <p:cNvSpPr/>
          <p:nvPr/>
        </p:nvSpPr>
        <p:spPr>
          <a:xfrm>
            <a:off x="6934968" y="1883952"/>
            <a:ext cx="75565" cy="124460"/>
          </a:xfrm>
          <a:custGeom>
            <a:avLst/>
            <a:gdLst/>
            <a:ahLst/>
            <a:cxnLst/>
            <a:rect l="l" t="t" r="r" b="b"/>
            <a:pathLst>
              <a:path w="75565" h="124460">
                <a:moveTo>
                  <a:pt x="23329" y="124053"/>
                </a:moveTo>
                <a:lnTo>
                  <a:pt x="30581" y="122174"/>
                </a:lnTo>
                <a:lnTo>
                  <a:pt x="34740" y="121081"/>
                </a:lnTo>
                <a:lnTo>
                  <a:pt x="64795" y="107137"/>
                </a:lnTo>
                <a:lnTo>
                  <a:pt x="62712" y="101498"/>
                </a:lnTo>
                <a:lnTo>
                  <a:pt x="31387" y="89551"/>
                </a:lnTo>
                <a:lnTo>
                  <a:pt x="25981" y="87827"/>
                </a:lnTo>
                <a:lnTo>
                  <a:pt x="0" y="70719"/>
                </a:lnTo>
                <a:lnTo>
                  <a:pt x="1028" y="67648"/>
                </a:lnTo>
                <a:lnTo>
                  <a:pt x="28509" y="57797"/>
                </a:lnTo>
                <a:lnTo>
                  <a:pt x="34173" y="56815"/>
                </a:lnTo>
                <a:lnTo>
                  <a:pt x="59956" y="41351"/>
                </a:lnTo>
                <a:lnTo>
                  <a:pt x="54419" y="36652"/>
                </a:lnTo>
                <a:lnTo>
                  <a:pt x="50454" y="34126"/>
                </a:lnTo>
                <a:lnTo>
                  <a:pt x="45576" y="32005"/>
                </a:lnTo>
                <a:lnTo>
                  <a:pt x="40366" y="30020"/>
                </a:lnTo>
                <a:lnTo>
                  <a:pt x="35402" y="27900"/>
                </a:lnTo>
                <a:lnTo>
                  <a:pt x="31267" y="25374"/>
                </a:lnTo>
                <a:lnTo>
                  <a:pt x="25400" y="20675"/>
                </a:lnTo>
                <a:lnTo>
                  <a:pt x="25400" y="13157"/>
                </a:lnTo>
                <a:lnTo>
                  <a:pt x="62851" y="1405"/>
                </a:lnTo>
                <a:lnTo>
                  <a:pt x="75158" y="0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1"/>
          <p:cNvSpPr/>
          <p:nvPr/>
        </p:nvSpPr>
        <p:spPr>
          <a:xfrm>
            <a:off x="7094913" y="1883952"/>
            <a:ext cx="75565" cy="124460"/>
          </a:xfrm>
          <a:custGeom>
            <a:avLst/>
            <a:gdLst/>
            <a:ahLst/>
            <a:cxnLst/>
            <a:rect l="l" t="t" r="r" b="b"/>
            <a:pathLst>
              <a:path w="75565" h="124460">
                <a:moveTo>
                  <a:pt x="23317" y="124053"/>
                </a:moveTo>
                <a:lnTo>
                  <a:pt x="30581" y="122174"/>
                </a:lnTo>
                <a:lnTo>
                  <a:pt x="34740" y="121081"/>
                </a:lnTo>
                <a:lnTo>
                  <a:pt x="64782" y="107137"/>
                </a:lnTo>
                <a:lnTo>
                  <a:pt x="62712" y="101498"/>
                </a:lnTo>
                <a:lnTo>
                  <a:pt x="31387" y="89551"/>
                </a:lnTo>
                <a:lnTo>
                  <a:pt x="25981" y="87827"/>
                </a:lnTo>
                <a:lnTo>
                  <a:pt x="0" y="70719"/>
                </a:lnTo>
                <a:lnTo>
                  <a:pt x="1028" y="67648"/>
                </a:lnTo>
                <a:lnTo>
                  <a:pt x="28509" y="57797"/>
                </a:lnTo>
                <a:lnTo>
                  <a:pt x="34173" y="56815"/>
                </a:lnTo>
                <a:lnTo>
                  <a:pt x="59956" y="41351"/>
                </a:lnTo>
                <a:lnTo>
                  <a:pt x="54419" y="36652"/>
                </a:lnTo>
                <a:lnTo>
                  <a:pt x="50454" y="34126"/>
                </a:lnTo>
                <a:lnTo>
                  <a:pt x="45576" y="32005"/>
                </a:lnTo>
                <a:lnTo>
                  <a:pt x="40366" y="30020"/>
                </a:lnTo>
                <a:lnTo>
                  <a:pt x="35402" y="27900"/>
                </a:lnTo>
                <a:lnTo>
                  <a:pt x="31267" y="25374"/>
                </a:lnTo>
                <a:lnTo>
                  <a:pt x="25400" y="20675"/>
                </a:lnTo>
                <a:lnTo>
                  <a:pt x="25400" y="13157"/>
                </a:lnTo>
                <a:lnTo>
                  <a:pt x="62851" y="1405"/>
                </a:lnTo>
                <a:lnTo>
                  <a:pt x="75158" y="0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2"/>
          <p:cNvSpPr/>
          <p:nvPr/>
        </p:nvSpPr>
        <p:spPr>
          <a:xfrm>
            <a:off x="7221381" y="1883952"/>
            <a:ext cx="75565" cy="124460"/>
          </a:xfrm>
          <a:custGeom>
            <a:avLst/>
            <a:gdLst/>
            <a:ahLst/>
            <a:cxnLst/>
            <a:rect l="l" t="t" r="r" b="b"/>
            <a:pathLst>
              <a:path w="75565" h="124460">
                <a:moveTo>
                  <a:pt x="23328" y="124053"/>
                </a:moveTo>
                <a:lnTo>
                  <a:pt x="30580" y="122174"/>
                </a:lnTo>
                <a:lnTo>
                  <a:pt x="34743" y="121081"/>
                </a:lnTo>
                <a:lnTo>
                  <a:pt x="64793" y="107137"/>
                </a:lnTo>
                <a:lnTo>
                  <a:pt x="62723" y="101498"/>
                </a:lnTo>
                <a:lnTo>
                  <a:pt x="31386" y="89551"/>
                </a:lnTo>
                <a:lnTo>
                  <a:pt x="25979" y="87827"/>
                </a:lnTo>
                <a:lnTo>
                  <a:pt x="0" y="70719"/>
                </a:lnTo>
                <a:lnTo>
                  <a:pt x="1030" y="67648"/>
                </a:lnTo>
                <a:lnTo>
                  <a:pt x="28509" y="57797"/>
                </a:lnTo>
                <a:lnTo>
                  <a:pt x="34172" y="56815"/>
                </a:lnTo>
                <a:lnTo>
                  <a:pt x="59955" y="41351"/>
                </a:lnTo>
                <a:lnTo>
                  <a:pt x="54430" y="36652"/>
                </a:lnTo>
                <a:lnTo>
                  <a:pt x="50459" y="34126"/>
                </a:lnTo>
                <a:lnTo>
                  <a:pt x="45578" y="32005"/>
                </a:lnTo>
                <a:lnTo>
                  <a:pt x="40368" y="30020"/>
                </a:lnTo>
                <a:lnTo>
                  <a:pt x="35407" y="27900"/>
                </a:lnTo>
                <a:lnTo>
                  <a:pt x="31278" y="25374"/>
                </a:lnTo>
                <a:lnTo>
                  <a:pt x="25398" y="20675"/>
                </a:lnTo>
                <a:lnTo>
                  <a:pt x="25398" y="13157"/>
                </a:lnTo>
                <a:lnTo>
                  <a:pt x="62850" y="1405"/>
                </a:lnTo>
                <a:lnTo>
                  <a:pt x="75157" y="0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3"/>
          <p:cNvSpPr/>
          <p:nvPr/>
        </p:nvSpPr>
        <p:spPr>
          <a:xfrm>
            <a:off x="7299720" y="1883952"/>
            <a:ext cx="75565" cy="124460"/>
          </a:xfrm>
          <a:custGeom>
            <a:avLst/>
            <a:gdLst/>
            <a:ahLst/>
            <a:cxnLst/>
            <a:rect l="l" t="t" r="r" b="b"/>
            <a:pathLst>
              <a:path w="75565" h="124460">
                <a:moveTo>
                  <a:pt x="23321" y="124053"/>
                </a:moveTo>
                <a:lnTo>
                  <a:pt x="30586" y="122174"/>
                </a:lnTo>
                <a:lnTo>
                  <a:pt x="34745" y="121081"/>
                </a:lnTo>
                <a:lnTo>
                  <a:pt x="64787" y="107137"/>
                </a:lnTo>
                <a:lnTo>
                  <a:pt x="62717" y="101498"/>
                </a:lnTo>
                <a:lnTo>
                  <a:pt x="31392" y="89551"/>
                </a:lnTo>
                <a:lnTo>
                  <a:pt x="25986" y="87827"/>
                </a:lnTo>
                <a:lnTo>
                  <a:pt x="0" y="70719"/>
                </a:lnTo>
                <a:lnTo>
                  <a:pt x="1030" y="67648"/>
                </a:lnTo>
                <a:lnTo>
                  <a:pt x="34169" y="56815"/>
                </a:lnTo>
                <a:lnTo>
                  <a:pt x="39607" y="55756"/>
                </a:lnTo>
                <a:lnTo>
                  <a:pt x="44593" y="54543"/>
                </a:lnTo>
                <a:lnTo>
                  <a:pt x="48899" y="53098"/>
                </a:lnTo>
                <a:lnTo>
                  <a:pt x="59262" y="48869"/>
                </a:lnTo>
                <a:lnTo>
                  <a:pt x="59948" y="41351"/>
                </a:lnTo>
                <a:lnTo>
                  <a:pt x="54424" y="36652"/>
                </a:lnTo>
                <a:lnTo>
                  <a:pt x="50458" y="34126"/>
                </a:lnTo>
                <a:lnTo>
                  <a:pt x="45577" y="32005"/>
                </a:lnTo>
                <a:lnTo>
                  <a:pt x="40365" y="30020"/>
                </a:lnTo>
                <a:lnTo>
                  <a:pt x="35402" y="27900"/>
                </a:lnTo>
                <a:lnTo>
                  <a:pt x="31272" y="25374"/>
                </a:lnTo>
                <a:lnTo>
                  <a:pt x="25392" y="20675"/>
                </a:lnTo>
                <a:lnTo>
                  <a:pt x="25392" y="13157"/>
                </a:lnTo>
                <a:lnTo>
                  <a:pt x="62843" y="1405"/>
                </a:lnTo>
                <a:lnTo>
                  <a:pt x="75150" y="0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4"/>
          <p:cNvSpPr/>
          <p:nvPr/>
        </p:nvSpPr>
        <p:spPr>
          <a:xfrm>
            <a:off x="7158713" y="1883952"/>
            <a:ext cx="75565" cy="124460"/>
          </a:xfrm>
          <a:custGeom>
            <a:avLst/>
            <a:gdLst/>
            <a:ahLst/>
            <a:cxnLst/>
            <a:rect l="l" t="t" r="r" b="b"/>
            <a:pathLst>
              <a:path w="75565" h="124460">
                <a:moveTo>
                  <a:pt x="25404" y="13157"/>
                </a:moveTo>
                <a:lnTo>
                  <a:pt x="25404" y="20675"/>
                </a:lnTo>
                <a:lnTo>
                  <a:pt x="31272" y="25374"/>
                </a:lnTo>
                <a:lnTo>
                  <a:pt x="35407" y="27900"/>
                </a:lnTo>
                <a:lnTo>
                  <a:pt x="40370" y="30020"/>
                </a:lnTo>
                <a:lnTo>
                  <a:pt x="45581" y="32005"/>
                </a:lnTo>
                <a:lnTo>
                  <a:pt x="50459" y="34126"/>
                </a:lnTo>
                <a:lnTo>
                  <a:pt x="54424" y="36652"/>
                </a:lnTo>
                <a:lnTo>
                  <a:pt x="58424" y="40054"/>
                </a:lnTo>
                <a:lnTo>
                  <a:pt x="75163" y="0"/>
                </a:lnTo>
                <a:lnTo>
                  <a:pt x="33697" y="8458"/>
                </a:lnTo>
                <a:lnTo>
                  <a:pt x="25404" y="13157"/>
                </a:lnTo>
                <a:close/>
              </a:path>
              <a:path w="75565" h="124460">
                <a:moveTo>
                  <a:pt x="23321" y="124053"/>
                </a:moveTo>
                <a:lnTo>
                  <a:pt x="64787" y="107137"/>
                </a:lnTo>
                <a:lnTo>
                  <a:pt x="62717" y="101498"/>
                </a:lnTo>
                <a:lnTo>
                  <a:pt x="50969" y="96329"/>
                </a:lnTo>
                <a:lnTo>
                  <a:pt x="46724" y="94621"/>
                </a:lnTo>
                <a:lnTo>
                  <a:pt x="41932" y="92932"/>
                </a:lnTo>
                <a:lnTo>
                  <a:pt x="36999" y="91324"/>
                </a:lnTo>
                <a:lnTo>
                  <a:pt x="23321" y="124053"/>
                </a:lnTo>
                <a:close/>
              </a:path>
              <a:path w="75565" h="124460">
                <a:moveTo>
                  <a:pt x="53811" y="51094"/>
                </a:moveTo>
                <a:lnTo>
                  <a:pt x="59262" y="48869"/>
                </a:lnTo>
                <a:lnTo>
                  <a:pt x="59948" y="41351"/>
                </a:lnTo>
                <a:lnTo>
                  <a:pt x="58424" y="40054"/>
                </a:lnTo>
                <a:lnTo>
                  <a:pt x="53811" y="51094"/>
                </a:lnTo>
                <a:close/>
              </a:path>
              <a:path w="75565" h="124460">
                <a:moveTo>
                  <a:pt x="0" y="70719"/>
                </a:moveTo>
                <a:lnTo>
                  <a:pt x="36764" y="91247"/>
                </a:lnTo>
                <a:lnTo>
                  <a:pt x="36999" y="91324"/>
                </a:lnTo>
                <a:lnTo>
                  <a:pt x="53811" y="51094"/>
                </a:lnTo>
                <a:lnTo>
                  <a:pt x="48899" y="53098"/>
                </a:lnTo>
                <a:lnTo>
                  <a:pt x="44593" y="54543"/>
                </a:lnTo>
                <a:lnTo>
                  <a:pt x="39607" y="55756"/>
                </a:lnTo>
                <a:lnTo>
                  <a:pt x="34169" y="56815"/>
                </a:lnTo>
                <a:lnTo>
                  <a:pt x="22841" y="58779"/>
                </a:lnTo>
                <a:lnTo>
                  <a:pt x="17404" y="59838"/>
                </a:lnTo>
                <a:lnTo>
                  <a:pt x="12422" y="61052"/>
                </a:lnTo>
                <a:lnTo>
                  <a:pt x="8120" y="62496"/>
                </a:lnTo>
                <a:lnTo>
                  <a:pt x="3750" y="64863"/>
                </a:lnTo>
                <a:lnTo>
                  <a:pt x="1030" y="67648"/>
                </a:lnTo>
                <a:lnTo>
                  <a:pt x="0" y="70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5"/>
          <p:cNvSpPr/>
          <p:nvPr/>
        </p:nvSpPr>
        <p:spPr>
          <a:xfrm>
            <a:off x="7158713" y="1883952"/>
            <a:ext cx="75565" cy="124460"/>
          </a:xfrm>
          <a:custGeom>
            <a:avLst/>
            <a:gdLst/>
            <a:ahLst/>
            <a:cxnLst/>
            <a:rect l="l" t="t" r="r" b="b"/>
            <a:pathLst>
              <a:path w="75565" h="124460">
                <a:moveTo>
                  <a:pt x="23321" y="124053"/>
                </a:moveTo>
                <a:lnTo>
                  <a:pt x="30586" y="122174"/>
                </a:lnTo>
                <a:lnTo>
                  <a:pt x="34745" y="121081"/>
                </a:lnTo>
                <a:lnTo>
                  <a:pt x="64787" y="107137"/>
                </a:lnTo>
                <a:lnTo>
                  <a:pt x="62717" y="101498"/>
                </a:lnTo>
                <a:lnTo>
                  <a:pt x="31392" y="89551"/>
                </a:lnTo>
                <a:lnTo>
                  <a:pt x="25986" y="87827"/>
                </a:lnTo>
                <a:lnTo>
                  <a:pt x="0" y="70719"/>
                </a:lnTo>
                <a:lnTo>
                  <a:pt x="1030" y="67648"/>
                </a:lnTo>
                <a:lnTo>
                  <a:pt x="34169" y="56815"/>
                </a:lnTo>
                <a:lnTo>
                  <a:pt x="39607" y="55756"/>
                </a:lnTo>
                <a:lnTo>
                  <a:pt x="44593" y="54543"/>
                </a:lnTo>
                <a:lnTo>
                  <a:pt x="48899" y="53098"/>
                </a:lnTo>
                <a:lnTo>
                  <a:pt x="59262" y="48869"/>
                </a:lnTo>
                <a:lnTo>
                  <a:pt x="59948" y="41351"/>
                </a:lnTo>
                <a:lnTo>
                  <a:pt x="54424" y="36652"/>
                </a:lnTo>
                <a:lnTo>
                  <a:pt x="50459" y="34126"/>
                </a:lnTo>
                <a:lnTo>
                  <a:pt x="45581" y="32005"/>
                </a:lnTo>
                <a:lnTo>
                  <a:pt x="40370" y="30020"/>
                </a:lnTo>
                <a:lnTo>
                  <a:pt x="35407" y="27900"/>
                </a:lnTo>
                <a:lnTo>
                  <a:pt x="31272" y="25374"/>
                </a:lnTo>
                <a:lnTo>
                  <a:pt x="25404" y="20675"/>
                </a:lnTo>
                <a:lnTo>
                  <a:pt x="25404" y="13157"/>
                </a:lnTo>
                <a:lnTo>
                  <a:pt x="62856" y="1405"/>
                </a:lnTo>
                <a:lnTo>
                  <a:pt x="75163" y="0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6"/>
          <p:cNvSpPr/>
          <p:nvPr/>
        </p:nvSpPr>
        <p:spPr>
          <a:xfrm>
            <a:off x="7003999" y="1883952"/>
            <a:ext cx="75565" cy="124460"/>
          </a:xfrm>
          <a:custGeom>
            <a:avLst/>
            <a:gdLst/>
            <a:ahLst/>
            <a:cxnLst/>
            <a:rect l="l" t="t" r="r" b="b"/>
            <a:pathLst>
              <a:path w="75565" h="124460">
                <a:moveTo>
                  <a:pt x="23323" y="124053"/>
                </a:moveTo>
                <a:lnTo>
                  <a:pt x="30575" y="122174"/>
                </a:lnTo>
                <a:lnTo>
                  <a:pt x="34739" y="121081"/>
                </a:lnTo>
                <a:lnTo>
                  <a:pt x="64789" y="107137"/>
                </a:lnTo>
                <a:lnTo>
                  <a:pt x="62718" y="101498"/>
                </a:lnTo>
                <a:lnTo>
                  <a:pt x="31392" y="89551"/>
                </a:lnTo>
                <a:lnTo>
                  <a:pt x="25985" y="87827"/>
                </a:lnTo>
                <a:lnTo>
                  <a:pt x="0" y="70719"/>
                </a:lnTo>
                <a:lnTo>
                  <a:pt x="1031" y="67648"/>
                </a:lnTo>
                <a:lnTo>
                  <a:pt x="28505" y="57797"/>
                </a:lnTo>
                <a:lnTo>
                  <a:pt x="34168" y="56815"/>
                </a:lnTo>
                <a:lnTo>
                  <a:pt x="59950" y="41351"/>
                </a:lnTo>
                <a:lnTo>
                  <a:pt x="54425" y="36652"/>
                </a:lnTo>
                <a:lnTo>
                  <a:pt x="50455" y="34126"/>
                </a:lnTo>
                <a:lnTo>
                  <a:pt x="45574" y="32005"/>
                </a:lnTo>
                <a:lnTo>
                  <a:pt x="40363" y="30020"/>
                </a:lnTo>
                <a:lnTo>
                  <a:pt x="35403" y="27900"/>
                </a:lnTo>
                <a:lnTo>
                  <a:pt x="31273" y="25374"/>
                </a:lnTo>
                <a:lnTo>
                  <a:pt x="25393" y="20675"/>
                </a:lnTo>
                <a:lnTo>
                  <a:pt x="25393" y="13157"/>
                </a:lnTo>
                <a:lnTo>
                  <a:pt x="62845" y="1405"/>
                </a:lnTo>
                <a:lnTo>
                  <a:pt x="75152" y="0"/>
                </a:lnTo>
              </a:path>
            </a:pathLst>
          </a:custGeom>
          <a:ln w="83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7"/>
          <p:cNvSpPr/>
          <p:nvPr/>
        </p:nvSpPr>
        <p:spPr>
          <a:xfrm>
            <a:off x="7005249" y="1941115"/>
            <a:ext cx="297180" cy="83820"/>
          </a:xfrm>
          <a:custGeom>
            <a:avLst/>
            <a:gdLst/>
            <a:ahLst/>
            <a:cxnLst/>
            <a:rect l="l" t="t" r="r" b="b"/>
            <a:pathLst>
              <a:path w="297179" h="83819">
                <a:moveTo>
                  <a:pt x="0" y="4178"/>
                </a:moveTo>
                <a:lnTo>
                  <a:pt x="4178" y="83680"/>
                </a:lnTo>
                <a:lnTo>
                  <a:pt x="288696" y="83680"/>
                </a:lnTo>
                <a:lnTo>
                  <a:pt x="297053" y="4178"/>
                </a:lnTo>
                <a:lnTo>
                  <a:pt x="234302" y="0"/>
                </a:lnTo>
                <a:lnTo>
                  <a:pt x="92049" y="0"/>
                </a:lnTo>
                <a:lnTo>
                  <a:pt x="0" y="41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8"/>
          <p:cNvSpPr/>
          <p:nvPr/>
        </p:nvSpPr>
        <p:spPr>
          <a:xfrm>
            <a:off x="7005249" y="1941115"/>
            <a:ext cx="297180" cy="83820"/>
          </a:xfrm>
          <a:custGeom>
            <a:avLst/>
            <a:gdLst/>
            <a:ahLst/>
            <a:cxnLst/>
            <a:rect l="l" t="t" r="r" b="b"/>
            <a:pathLst>
              <a:path w="297179" h="83819">
                <a:moveTo>
                  <a:pt x="288696" y="83680"/>
                </a:moveTo>
                <a:lnTo>
                  <a:pt x="297053" y="4178"/>
                </a:lnTo>
                <a:lnTo>
                  <a:pt x="234302" y="0"/>
                </a:lnTo>
                <a:lnTo>
                  <a:pt x="92049" y="0"/>
                </a:lnTo>
                <a:lnTo>
                  <a:pt x="0" y="4178"/>
                </a:lnTo>
                <a:lnTo>
                  <a:pt x="4178" y="83680"/>
                </a:lnTo>
                <a:lnTo>
                  <a:pt x="288696" y="83680"/>
                </a:lnTo>
                <a:close/>
              </a:path>
            </a:pathLst>
          </a:custGeom>
          <a:ln w="837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1" name="object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880591"/>
              </p:ext>
            </p:extLst>
          </p:nvPr>
        </p:nvGraphicFramePr>
        <p:xfrm>
          <a:off x="6858000" y="1752600"/>
          <a:ext cx="2315132" cy="23543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7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R="16319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Stench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6758">
                      <a:solidFill>
                        <a:srgbClr val="000000"/>
                      </a:solidFill>
                      <a:prstDash val="solid"/>
                    </a:lnL>
                    <a:lnR w="8379">
                      <a:solidFill>
                        <a:srgbClr val="000000"/>
                      </a:solidFill>
                      <a:prstDash val="solid"/>
                    </a:lnR>
                    <a:lnT w="16758">
                      <a:solidFill>
                        <a:srgbClr val="000000"/>
                      </a:solidFill>
                      <a:prstDash val="solid"/>
                    </a:lnT>
                    <a:lnB w="83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79">
                      <a:solidFill>
                        <a:srgbClr val="000000"/>
                      </a:solidFill>
                      <a:prstDash val="solid"/>
                    </a:lnL>
                    <a:lnR w="8379">
                      <a:solidFill>
                        <a:srgbClr val="000000"/>
                      </a:solidFill>
                      <a:prstDash val="solid"/>
                    </a:lnR>
                    <a:lnT w="16758">
                      <a:solidFill>
                        <a:srgbClr val="000000"/>
                      </a:solidFill>
                      <a:prstDash val="solid"/>
                    </a:lnT>
                    <a:lnB w="83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31445" algn="r">
                        <a:lnSpc>
                          <a:spcPct val="100000"/>
                        </a:lnSpc>
                      </a:pPr>
                      <a:r>
                        <a:rPr sz="700" i="1" dirty="0">
                          <a:latin typeface="Arial"/>
                          <a:cs typeface="Arial"/>
                        </a:rPr>
                        <a:t>Breeze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79">
                      <a:solidFill>
                        <a:srgbClr val="000000"/>
                      </a:solidFill>
                      <a:prstDash val="solid"/>
                    </a:lnL>
                    <a:lnR w="8379">
                      <a:solidFill>
                        <a:srgbClr val="000000"/>
                      </a:solidFill>
                      <a:prstDash val="solid"/>
                    </a:lnR>
                    <a:lnT w="16758">
                      <a:solidFill>
                        <a:srgbClr val="000000"/>
                      </a:solidFill>
                      <a:prstDash val="solid"/>
                    </a:lnT>
                    <a:lnB w="83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145" algn="ctr">
                        <a:lnSpc>
                          <a:spcPct val="100000"/>
                        </a:lnSpc>
                      </a:pPr>
                      <a:r>
                        <a:rPr sz="1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PIT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79">
                      <a:solidFill>
                        <a:srgbClr val="000000"/>
                      </a:solidFill>
                      <a:prstDash val="solid"/>
                    </a:lnL>
                    <a:lnR w="16758">
                      <a:solidFill>
                        <a:srgbClr val="000000"/>
                      </a:solidFill>
                      <a:prstDash val="solid"/>
                    </a:lnR>
                    <a:lnT w="16758">
                      <a:solidFill>
                        <a:srgbClr val="000000"/>
                      </a:solidFill>
                      <a:prstDash val="solid"/>
                    </a:lnT>
                    <a:lnB w="837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8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58">
                      <a:solidFill>
                        <a:srgbClr val="000000"/>
                      </a:solidFill>
                      <a:prstDash val="solid"/>
                    </a:lnL>
                    <a:lnR w="8379">
                      <a:solidFill>
                        <a:srgbClr val="000000"/>
                      </a:solidFill>
                      <a:prstDash val="solid"/>
                    </a:lnR>
                    <a:lnT w="8379">
                      <a:solidFill>
                        <a:srgbClr val="000000"/>
                      </a:solidFill>
                      <a:prstDash val="solid"/>
                    </a:lnT>
                    <a:lnB w="83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 indent="-203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700" i="1" dirty="0">
                          <a:latin typeface="Arial"/>
                          <a:cs typeface="Arial"/>
                        </a:rPr>
                        <a:t>Breeze</a:t>
                      </a:r>
                      <a:endParaRPr sz="7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137795">
                        <a:lnSpc>
                          <a:spcPct val="100000"/>
                        </a:lnSpc>
                      </a:pPr>
                      <a:r>
                        <a:rPr sz="600" spc="15" dirty="0">
                          <a:latin typeface="Arial"/>
                          <a:cs typeface="Arial"/>
                        </a:rPr>
                        <a:t>Stench</a:t>
                      </a:r>
                      <a:endParaRPr sz="6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700" dirty="0">
                          <a:latin typeface="Times New Roman"/>
                          <a:cs typeface="Times New Roman"/>
                        </a:rPr>
                        <a:t>Gold</a:t>
                      </a:r>
                    </a:p>
                  </a:txBody>
                  <a:tcPr marL="0" marR="0" marT="0" marB="0">
                    <a:lnL w="8379">
                      <a:solidFill>
                        <a:srgbClr val="000000"/>
                      </a:solidFill>
                      <a:prstDash val="solid"/>
                    </a:lnL>
                    <a:lnR w="8379">
                      <a:solidFill>
                        <a:srgbClr val="000000"/>
                      </a:solidFill>
                      <a:prstDash val="solid"/>
                    </a:lnR>
                    <a:lnT w="8379">
                      <a:solidFill>
                        <a:srgbClr val="000000"/>
                      </a:solidFill>
                      <a:prstDash val="solid"/>
                    </a:lnT>
                    <a:lnB w="83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73990" algn="r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PIT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79">
                      <a:solidFill>
                        <a:srgbClr val="000000"/>
                      </a:solidFill>
                      <a:prstDash val="solid"/>
                    </a:lnL>
                    <a:lnR w="8379">
                      <a:solidFill>
                        <a:srgbClr val="000000"/>
                      </a:solidFill>
                      <a:prstDash val="solid"/>
                    </a:lnR>
                    <a:lnT w="8379">
                      <a:solidFill>
                        <a:srgbClr val="000000"/>
                      </a:solidFill>
                      <a:prstDash val="solid"/>
                    </a:lnT>
                    <a:lnB w="83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</a:pPr>
                      <a:r>
                        <a:rPr sz="700" i="1" dirty="0">
                          <a:latin typeface="Arial"/>
                          <a:cs typeface="Arial"/>
                        </a:rPr>
                        <a:t>Breeze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79">
                      <a:solidFill>
                        <a:srgbClr val="000000"/>
                      </a:solidFill>
                      <a:prstDash val="solid"/>
                    </a:lnL>
                    <a:lnR w="16758">
                      <a:solidFill>
                        <a:srgbClr val="000000"/>
                      </a:solidFill>
                      <a:prstDash val="solid"/>
                    </a:lnR>
                    <a:lnT w="8379">
                      <a:solidFill>
                        <a:srgbClr val="000000"/>
                      </a:solidFill>
                      <a:prstDash val="solid"/>
                    </a:lnT>
                    <a:lnB w="837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7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 marR="156210" algn="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Stench</a:t>
                      </a:r>
                    </a:p>
                  </a:txBody>
                  <a:tcPr marL="0" marR="0" marT="0" marB="0">
                    <a:lnL w="16758">
                      <a:solidFill>
                        <a:srgbClr val="000000"/>
                      </a:solidFill>
                      <a:prstDash val="solid"/>
                    </a:lnL>
                    <a:lnR w="8379">
                      <a:solidFill>
                        <a:srgbClr val="000000"/>
                      </a:solidFill>
                      <a:prstDash val="solid"/>
                    </a:lnR>
                    <a:lnT w="8379">
                      <a:solidFill>
                        <a:srgbClr val="000000"/>
                      </a:solidFill>
                      <a:prstDash val="solid"/>
                    </a:lnT>
                    <a:lnB w="83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79">
                      <a:solidFill>
                        <a:srgbClr val="000000"/>
                      </a:solidFill>
                      <a:prstDash val="solid"/>
                    </a:lnL>
                    <a:lnR w="8379">
                      <a:solidFill>
                        <a:srgbClr val="000000"/>
                      </a:solidFill>
                      <a:prstDash val="solid"/>
                    </a:lnR>
                    <a:lnT w="8379">
                      <a:solidFill>
                        <a:srgbClr val="000000"/>
                      </a:solidFill>
                      <a:prstDash val="solid"/>
                    </a:lnT>
                    <a:lnB w="83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36525" algn="r">
                        <a:lnSpc>
                          <a:spcPct val="100000"/>
                        </a:lnSpc>
                      </a:pPr>
                      <a:r>
                        <a:rPr sz="700" i="1" dirty="0">
                          <a:latin typeface="Arial"/>
                          <a:cs typeface="Arial"/>
                        </a:rPr>
                        <a:t>Breeze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79">
                      <a:solidFill>
                        <a:srgbClr val="000000"/>
                      </a:solidFill>
                      <a:prstDash val="solid"/>
                    </a:lnL>
                    <a:lnR w="8379">
                      <a:solidFill>
                        <a:srgbClr val="000000"/>
                      </a:solidFill>
                      <a:prstDash val="solid"/>
                    </a:lnR>
                    <a:lnT w="8379">
                      <a:solidFill>
                        <a:srgbClr val="000000"/>
                      </a:solidFill>
                      <a:prstDash val="solid"/>
                    </a:lnT>
                    <a:lnB w="837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79">
                      <a:solidFill>
                        <a:srgbClr val="000000"/>
                      </a:solidFill>
                      <a:prstDash val="solid"/>
                    </a:lnL>
                    <a:lnR w="16758">
                      <a:solidFill>
                        <a:srgbClr val="000000"/>
                      </a:solidFill>
                      <a:prstDash val="solid"/>
                    </a:lnR>
                    <a:lnT w="8379">
                      <a:solidFill>
                        <a:srgbClr val="000000"/>
                      </a:solidFill>
                      <a:prstDash val="solid"/>
                    </a:lnT>
                    <a:lnB w="837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128905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START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6758">
                      <a:solidFill>
                        <a:srgbClr val="000000"/>
                      </a:solidFill>
                      <a:prstDash val="solid"/>
                    </a:lnL>
                    <a:lnR w="8379">
                      <a:solidFill>
                        <a:srgbClr val="000000"/>
                      </a:solidFill>
                      <a:prstDash val="solid"/>
                    </a:lnR>
                    <a:lnT w="8379">
                      <a:solidFill>
                        <a:srgbClr val="000000"/>
                      </a:solidFill>
                      <a:prstDash val="solid"/>
                    </a:lnT>
                    <a:lnB w="167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390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i="1" dirty="0">
                          <a:latin typeface="Arial"/>
                          <a:cs typeface="Arial"/>
                        </a:rPr>
                        <a:t>Breeze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79">
                      <a:solidFill>
                        <a:srgbClr val="000000"/>
                      </a:solidFill>
                      <a:prstDash val="solid"/>
                    </a:lnL>
                    <a:lnR w="8379">
                      <a:solidFill>
                        <a:srgbClr val="000000"/>
                      </a:solidFill>
                      <a:prstDash val="solid"/>
                    </a:lnR>
                    <a:lnT w="8379">
                      <a:solidFill>
                        <a:srgbClr val="000000"/>
                      </a:solidFill>
                      <a:prstDash val="solid"/>
                    </a:lnT>
                    <a:lnB w="167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7399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PIT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79">
                      <a:solidFill>
                        <a:srgbClr val="000000"/>
                      </a:solidFill>
                      <a:prstDash val="solid"/>
                    </a:lnL>
                    <a:lnR w="8379">
                      <a:solidFill>
                        <a:srgbClr val="000000"/>
                      </a:solidFill>
                      <a:prstDash val="solid"/>
                    </a:lnR>
                    <a:lnT w="8379">
                      <a:solidFill>
                        <a:srgbClr val="000000"/>
                      </a:solidFill>
                      <a:prstDash val="solid"/>
                    </a:lnT>
                    <a:lnB w="1675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700" i="1" dirty="0">
                          <a:latin typeface="Arial"/>
                          <a:cs typeface="Arial"/>
                        </a:rPr>
                        <a:t>Breeze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8379">
                      <a:solidFill>
                        <a:srgbClr val="000000"/>
                      </a:solidFill>
                      <a:prstDash val="solid"/>
                    </a:lnL>
                    <a:lnR w="16758">
                      <a:solidFill>
                        <a:srgbClr val="000000"/>
                      </a:solidFill>
                      <a:prstDash val="solid"/>
                    </a:lnR>
                    <a:lnT w="8379">
                      <a:solidFill>
                        <a:srgbClr val="000000"/>
                      </a:solidFill>
                      <a:prstDash val="solid"/>
                    </a:lnT>
                    <a:lnB w="1675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80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Wumpus World:  problem characterization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FF"/>
                </a:solidFill>
                <a:ea typeface="Arial"/>
              </a:rPr>
              <a:t>Observable?? </a:t>
            </a:r>
          </a:p>
          <a:p>
            <a:pPr lvl="1"/>
            <a:r>
              <a:rPr lang="en-US" dirty="0">
                <a:ea typeface="Arial"/>
              </a:rPr>
              <a:t>No—only </a:t>
            </a:r>
            <a:r>
              <a:rPr lang="en-US" dirty="0">
                <a:solidFill>
                  <a:srgbClr val="004B00"/>
                </a:solidFill>
                <a:ea typeface="Arial"/>
              </a:rPr>
              <a:t>local </a:t>
            </a:r>
            <a:r>
              <a:rPr lang="en-US" dirty="0">
                <a:ea typeface="Arial"/>
              </a:rPr>
              <a:t>perception  </a:t>
            </a:r>
          </a:p>
          <a:p>
            <a:endParaRPr lang="en-US" dirty="0">
              <a:solidFill>
                <a:srgbClr val="FF00FF"/>
              </a:solidFill>
              <a:ea typeface="Arial"/>
            </a:endParaRPr>
          </a:p>
          <a:p>
            <a:r>
              <a:rPr lang="en-US" dirty="0">
                <a:solidFill>
                  <a:srgbClr val="FF00FF"/>
                </a:solidFill>
                <a:ea typeface="Arial"/>
              </a:rPr>
              <a:t>Deterministic?? </a:t>
            </a:r>
          </a:p>
          <a:p>
            <a:pPr lvl="1"/>
            <a:r>
              <a:rPr lang="en-US" dirty="0">
                <a:ea typeface="Arial"/>
              </a:rPr>
              <a:t>Yes—outcomes exactly specified  </a:t>
            </a:r>
          </a:p>
          <a:p>
            <a:endParaRPr lang="en-US" dirty="0">
              <a:solidFill>
                <a:srgbClr val="FF00FF"/>
              </a:solidFill>
              <a:ea typeface="Arial"/>
            </a:endParaRPr>
          </a:p>
          <a:p>
            <a:r>
              <a:rPr lang="en-US" dirty="0">
                <a:solidFill>
                  <a:srgbClr val="FF00FF"/>
                </a:solidFill>
                <a:ea typeface="Arial"/>
              </a:rPr>
              <a:t>Episodic?? </a:t>
            </a:r>
          </a:p>
          <a:p>
            <a:pPr lvl="1"/>
            <a:r>
              <a:rPr lang="en-US" dirty="0">
                <a:ea typeface="Arial"/>
              </a:rPr>
              <a:t>No—sequential at the level of actions  </a:t>
            </a:r>
          </a:p>
          <a:p>
            <a:endParaRPr lang="en-US" dirty="0">
              <a:solidFill>
                <a:srgbClr val="FF00FF"/>
              </a:solidFill>
              <a:ea typeface="Arial"/>
            </a:endParaRPr>
          </a:p>
          <a:p>
            <a:r>
              <a:rPr lang="en-US" dirty="0">
                <a:solidFill>
                  <a:srgbClr val="FF00FF"/>
                </a:solidFill>
                <a:ea typeface="Arial"/>
              </a:rPr>
              <a:t>Static?? </a:t>
            </a:r>
          </a:p>
          <a:p>
            <a:pPr lvl="1"/>
            <a:r>
              <a:rPr lang="en-US" dirty="0">
                <a:ea typeface="Arial"/>
              </a:rPr>
              <a:t>Yes—Wumpus and Pits do not move  </a:t>
            </a:r>
          </a:p>
          <a:p>
            <a:endParaRPr lang="en-US" dirty="0">
              <a:solidFill>
                <a:srgbClr val="FF00FF"/>
              </a:solidFill>
              <a:ea typeface="Arial"/>
            </a:endParaRPr>
          </a:p>
          <a:p>
            <a:r>
              <a:rPr lang="en-US" dirty="0">
                <a:solidFill>
                  <a:srgbClr val="FF00FF"/>
                </a:solidFill>
                <a:ea typeface="Arial"/>
              </a:rPr>
              <a:t>Discrete?? </a:t>
            </a:r>
          </a:p>
          <a:p>
            <a:pPr lvl="1"/>
            <a:r>
              <a:rPr lang="en-US" dirty="0">
                <a:ea typeface="Arial"/>
              </a:rPr>
              <a:t>Yes.  Actions are discrete and limited. States are definite and finite.</a:t>
            </a:r>
          </a:p>
          <a:p>
            <a:r>
              <a:rPr lang="en-US" dirty="0">
                <a:solidFill>
                  <a:srgbClr val="FF00FF"/>
                </a:solidFill>
                <a:ea typeface="Arial"/>
              </a:rPr>
              <a:t>
Single-agent?? </a:t>
            </a:r>
            <a:r>
              <a:rPr lang="en-US" dirty="0">
                <a:ea typeface="Arial"/>
              </a:rPr>
              <a:t> </a:t>
            </a:r>
          </a:p>
          <a:p>
            <a:pPr lvl="1"/>
            <a:r>
              <a:rPr lang="en-US" dirty="0">
                <a:ea typeface="Arial"/>
              </a:rPr>
              <a:t>Yes—Wumpus is essentially a natural feature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1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28102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6998">
              <a:lnSpc>
                <a:spcPts val="2430"/>
              </a:lnSpc>
            </a:pPr>
            <a:r>
              <a:rPr dirty="0"/>
              <a:t>Exploring a wumpus world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dirty="0"/>
              <a:pPr marL="25397">
                <a:lnSpc>
                  <a:spcPts val="860"/>
                </a:lnSpc>
              </a:pPr>
              <a:t>8</a:t>
            </a:fld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2743975" y="1702296"/>
            <a:ext cx="4588066" cy="4588053"/>
            <a:chOff x="2743975" y="1702296"/>
            <a:chExt cx="4588066" cy="4588053"/>
          </a:xfrm>
        </p:grpSpPr>
        <p:sp>
          <p:nvSpPr>
            <p:cNvPr id="8" name="object 3"/>
            <p:cNvSpPr/>
            <p:nvPr/>
          </p:nvSpPr>
          <p:spPr>
            <a:xfrm>
              <a:off x="2743975" y="3996032"/>
              <a:ext cx="1147445" cy="1147444"/>
            </a:xfrm>
            <a:custGeom>
              <a:avLst/>
              <a:gdLst/>
              <a:ahLst/>
              <a:cxnLst/>
              <a:rect l="l" t="t" r="r" b="b"/>
              <a:pathLst>
                <a:path w="1147445" h="114744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/>
            <p:cNvSpPr/>
            <p:nvPr/>
          </p:nvSpPr>
          <p:spPr>
            <a:xfrm>
              <a:off x="6184596" y="3996032"/>
              <a:ext cx="1147445" cy="1147444"/>
            </a:xfrm>
            <a:custGeom>
              <a:avLst/>
              <a:gdLst/>
              <a:ahLst/>
              <a:cxnLst/>
              <a:rect l="l" t="t" r="r" b="b"/>
              <a:pathLst>
                <a:path w="1147445" h="114744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/>
            <p:cNvSpPr/>
            <p:nvPr/>
          </p:nvSpPr>
          <p:spPr>
            <a:xfrm>
              <a:off x="5037723" y="3996032"/>
              <a:ext cx="1147445" cy="1147444"/>
            </a:xfrm>
            <a:custGeom>
              <a:avLst/>
              <a:gdLst/>
              <a:ahLst/>
              <a:cxnLst/>
              <a:rect l="l" t="t" r="r" b="b"/>
              <a:pathLst>
                <a:path w="1147445" h="114744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/>
            <p:cNvSpPr/>
            <p:nvPr/>
          </p:nvSpPr>
          <p:spPr>
            <a:xfrm>
              <a:off x="3890850" y="3996032"/>
              <a:ext cx="1147445" cy="1147444"/>
            </a:xfrm>
            <a:custGeom>
              <a:avLst/>
              <a:gdLst/>
              <a:ahLst/>
              <a:cxnLst/>
              <a:rect l="l" t="t" r="r" b="b"/>
              <a:pathLst>
                <a:path w="1147445" h="114744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/>
            <p:cNvSpPr/>
            <p:nvPr/>
          </p:nvSpPr>
          <p:spPr>
            <a:xfrm>
              <a:off x="2743975" y="5142905"/>
              <a:ext cx="1147445" cy="1147444"/>
            </a:xfrm>
            <a:custGeom>
              <a:avLst/>
              <a:gdLst/>
              <a:ahLst/>
              <a:cxnLst/>
              <a:rect l="l" t="t" r="r" b="b"/>
              <a:pathLst>
                <a:path w="1147445" h="114744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/>
            <p:cNvSpPr/>
            <p:nvPr/>
          </p:nvSpPr>
          <p:spPr>
            <a:xfrm>
              <a:off x="6184596" y="5142905"/>
              <a:ext cx="1147445" cy="1147444"/>
            </a:xfrm>
            <a:custGeom>
              <a:avLst/>
              <a:gdLst/>
              <a:ahLst/>
              <a:cxnLst/>
              <a:rect l="l" t="t" r="r" b="b"/>
              <a:pathLst>
                <a:path w="1147445" h="114744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/>
            <p:cNvSpPr/>
            <p:nvPr/>
          </p:nvSpPr>
          <p:spPr>
            <a:xfrm>
              <a:off x="5037723" y="5142905"/>
              <a:ext cx="1147445" cy="1147444"/>
            </a:xfrm>
            <a:custGeom>
              <a:avLst/>
              <a:gdLst/>
              <a:ahLst/>
              <a:cxnLst/>
              <a:rect l="l" t="t" r="r" b="b"/>
              <a:pathLst>
                <a:path w="1147445" h="114744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/>
            <p:cNvSpPr/>
            <p:nvPr/>
          </p:nvSpPr>
          <p:spPr>
            <a:xfrm>
              <a:off x="3890850" y="5142905"/>
              <a:ext cx="1147445" cy="1147444"/>
            </a:xfrm>
            <a:custGeom>
              <a:avLst/>
              <a:gdLst/>
              <a:ahLst/>
              <a:cxnLst/>
              <a:rect l="l" t="t" r="r" b="b"/>
              <a:pathLst>
                <a:path w="1147445" h="114744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/>
            <p:cNvSpPr/>
            <p:nvPr/>
          </p:nvSpPr>
          <p:spPr>
            <a:xfrm>
              <a:off x="2743975" y="1702298"/>
              <a:ext cx="1147445" cy="1147444"/>
            </a:xfrm>
            <a:custGeom>
              <a:avLst/>
              <a:gdLst/>
              <a:ahLst/>
              <a:cxnLst/>
              <a:rect l="l" t="t" r="r" b="b"/>
              <a:pathLst>
                <a:path w="1147445" h="114744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/>
            <p:cNvSpPr/>
            <p:nvPr/>
          </p:nvSpPr>
          <p:spPr>
            <a:xfrm>
              <a:off x="6184596" y="1702298"/>
              <a:ext cx="1147445" cy="1147444"/>
            </a:xfrm>
            <a:custGeom>
              <a:avLst/>
              <a:gdLst/>
              <a:ahLst/>
              <a:cxnLst/>
              <a:rect l="l" t="t" r="r" b="b"/>
              <a:pathLst>
                <a:path w="1147445" h="114744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3"/>
            <p:cNvSpPr/>
            <p:nvPr/>
          </p:nvSpPr>
          <p:spPr>
            <a:xfrm>
              <a:off x="5037723" y="1702298"/>
              <a:ext cx="1147445" cy="1147444"/>
            </a:xfrm>
            <a:custGeom>
              <a:avLst/>
              <a:gdLst/>
              <a:ahLst/>
              <a:cxnLst/>
              <a:rect l="l" t="t" r="r" b="b"/>
              <a:pathLst>
                <a:path w="1147445" h="114744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/>
            <p:cNvSpPr/>
            <p:nvPr/>
          </p:nvSpPr>
          <p:spPr>
            <a:xfrm>
              <a:off x="3890850" y="1702298"/>
              <a:ext cx="1147445" cy="1147444"/>
            </a:xfrm>
            <a:custGeom>
              <a:avLst/>
              <a:gdLst/>
              <a:ahLst/>
              <a:cxnLst/>
              <a:rect l="l" t="t" r="r" b="b"/>
              <a:pathLst>
                <a:path w="1147445" h="114744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5"/>
            <p:cNvSpPr/>
            <p:nvPr/>
          </p:nvSpPr>
          <p:spPr>
            <a:xfrm>
              <a:off x="2743975" y="2849171"/>
              <a:ext cx="1147445" cy="1147444"/>
            </a:xfrm>
            <a:custGeom>
              <a:avLst/>
              <a:gdLst/>
              <a:ahLst/>
              <a:cxnLst/>
              <a:rect l="l" t="t" r="r" b="b"/>
              <a:pathLst>
                <a:path w="1147445" h="114744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6"/>
            <p:cNvSpPr/>
            <p:nvPr/>
          </p:nvSpPr>
          <p:spPr>
            <a:xfrm>
              <a:off x="6184596" y="2849171"/>
              <a:ext cx="1147445" cy="1147444"/>
            </a:xfrm>
            <a:custGeom>
              <a:avLst/>
              <a:gdLst/>
              <a:ahLst/>
              <a:cxnLst/>
              <a:rect l="l" t="t" r="r" b="b"/>
              <a:pathLst>
                <a:path w="1147445" h="114744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7"/>
            <p:cNvSpPr/>
            <p:nvPr/>
          </p:nvSpPr>
          <p:spPr>
            <a:xfrm>
              <a:off x="5037723" y="2849171"/>
              <a:ext cx="1147445" cy="1147444"/>
            </a:xfrm>
            <a:custGeom>
              <a:avLst/>
              <a:gdLst/>
              <a:ahLst/>
              <a:cxnLst/>
              <a:rect l="l" t="t" r="r" b="b"/>
              <a:pathLst>
                <a:path w="1147445" h="114744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8"/>
            <p:cNvSpPr/>
            <p:nvPr/>
          </p:nvSpPr>
          <p:spPr>
            <a:xfrm>
              <a:off x="3890850" y="2849171"/>
              <a:ext cx="1147445" cy="1147444"/>
            </a:xfrm>
            <a:custGeom>
              <a:avLst/>
              <a:gdLst/>
              <a:ahLst/>
              <a:cxnLst/>
              <a:rect l="l" t="t" r="r" b="b"/>
              <a:pathLst>
                <a:path w="1147445" h="114744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9"/>
            <p:cNvSpPr/>
            <p:nvPr/>
          </p:nvSpPr>
          <p:spPr>
            <a:xfrm>
              <a:off x="2743976" y="1702296"/>
              <a:ext cx="4587875" cy="4587875"/>
            </a:xfrm>
            <a:custGeom>
              <a:avLst/>
              <a:gdLst/>
              <a:ahLst/>
              <a:cxnLst/>
              <a:rect l="l" t="t" r="r" b="b"/>
              <a:pathLst>
                <a:path w="4587875" h="4587875">
                  <a:moveTo>
                    <a:pt x="4587481" y="4587481"/>
                  </a:moveTo>
                  <a:lnTo>
                    <a:pt x="4587481" y="0"/>
                  </a:lnTo>
                  <a:lnTo>
                    <a:pt x="0" y="0"/>
                  </a:lnTo>
                  <a:lnTo>
                    <a:pt x="0" y="4587481"/>
                  </a:lnTo>
                  <a:lnTo>
                    <a:pt x="4587481" y="4587481"/>
                  </a:lnTo>
                  <a:close/>
                </a:path>
              </a:pathLst>
            </a:custGeom>
            <a:ln w="47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0"/>
            <p:cNvSpPr txBox="1"/>
            <p:nvPr/>
          </p:nvSpPr>
          <p:spPr>
            <a:xfrm>
              <a:off x="3464472" y="4043414"/>
              <a:ext cx="360680" cy="27749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b="1" dirty="0">
                  <a:latin typeface="Arial"/>
                  <a:cs typeface="Arial"/>
                </a:rPr>
                <a:t>OK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26" name="object 21"/>
            <p:cNvSpPr txBox="1"/>
            <p:nvPr/>
          </p:nvSpPr>
          <p:spPr>
            <a:xfrm>
              <a:off x="3464472" y="5190287"/>
              <a:ext cx="360680" cy="27749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b="1" dirty="0">
                  <a:latin typeface="Arial"/>
                  <a:cs typeface="Arial"/>
                </a:rPr>
                <a:t>OK</a:t>
              </a:r>
              <a:endParaRPr dirty="0">
                <a:latin typeface="Arial"/>
                <a:cs typeface="Arial"/>
              </a:endParaRPr>
            </a:p>
          </p:txBody>
        </p:sp>
        <p:sp>
          <p:nvSpPr>
            <p:cNvPr id="27" name="object 22"/>
            <p:cNvSpPr txBox="1"/>
            <p:nvPr/>
          </p:nvSpPr>
          <p:spPr>
            <a:xfrm>
              <a:off x="4611343" y="5190287"/>
              <a:ext cx="360680" cy="27749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b="1" dirty="0">
                  <a:latin typeface="Arial"/>
                  <a:cs typeface="Arial"/>
                </a:rPr>
                <a:t>OK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29" name="object 24"/>
            <p:cNvSpPr txBox="1"/>
            <p:nvPr/>
          </p:nvSpPr>
          <p:spPr>
            <a:xfrm>
              <a:off x="3213156" y="5612096"/>
              <a:ext cx="313055" cy="268784"/>
            </a:xfrm>
            <a:prstGeom prst="rect">
              <a:avLst/>
            </a:prstGeom>
            <a:ln w="15943">
              <a:solidFill>
                <a:srgbClr val="000000"/>
              </a:solidFill>
            </a:ln>
          </p:spPr>
          <p:txBody>
            <a:bodyPr vert="horz" wrap="square" lIns="0" tIns="6984" rIns="0" bIns="0" rtlCol="0">
              <a:spAutoFit/>
            </a:bodyPr>
            <a:lstStyle/>
            <a:p>
              <a:pPr marL="78095">
                <a:spcBef>
                  <a:spcPts val="55"/>
                </a:spcBef>
              </a:pPr>
              <a:r>
                <a:rPr sz="1700" b="1" dirty="0">
                  <a:latin typeface="Arial"/>
                  <a:cs typeface="Arial"/>
                </a:rPr>
                <a:t>A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31" name="object 26"/>
            <p:cNvSpPr/>
            <p:nvPr/>
          </p:nvSpPr>
          <p:spPr>
            <a:xfrm>
              <a:off x="3205454" y="4758182"/>
              <a:ext cx="120014" cy="263525"/>
            </a:xfrm>
            <a:custGeom>
              <a:avLst/>
              <a:gdLst/>
              <a:ahLst/>
              <a:cxnLst/>
              <a:rect l="l" t="t" r="r" b="b"/>
              <a:pathLst>
                <a:path w="120014" h="263525">
                  <a:moveTo>
                    <a:pt x="0" y="263258"/>
                  </a:moveTo>
                  <a:lnTo>
                    <a:pt x="119659" y="263258"/>
                  </a:lnTo>
                  <a:lnTo>
                    <a:pt x="59829" y="0"/>
                  </a:lnTo>
                  <a:lnTo>
                    <a:pt x="0" y="263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143000" y="6858000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Start in [1,1].  Cave entry/exit.  Guaranteed safe.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Note:  No smells, no breezes </a:t>
            </a:r>
            <a:r>
              <a:rPr lang="en-US" dirty="0">
                <a:sym typeface="Wingdings"/>
              </a:rPr>
              <a:t> adjacent squares ok.</a:t>
            </a:r>
            <a:r>
              <a:rPr lang="en-US" dirty="0"/>
              <a:t>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38400" y="33528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38400" y="57912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38400" y="20574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00400" y="6324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62600" y="6324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29400" y="6324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38400" y="4419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43400" y="63246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755" y="798728"/>
            <a:ext cx="7722234" cy="328102"/>
          </a:xfrm>
          <a:prstGeom prst="rect">
            <a:avLst/>
          </a:prstGeom>
          <a:ln w="51816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86998">
              <a:lnSpc>
                <a:spcPts val="2430"/>
              </a:lnSpc>
            </a:pPr>
            <a:r>
              <a:rPr spc="199" dirty="0"/>
              <a:t>Exploring </a:t>
            </a:r>
            <a:r>
              <a:rPr spc="170" dirty="0"/>
              <a:t>a </a:t>
            </a:r>
            <a:r>
              <a:rPr spc="175" dirty="0"/>
              <a:t>wumpus</a:t>
            </a:r>
            <a:r>
              <a:rPr spc="790" dirty="0"/>
              <a:t> </a:t>
            </a:r>
            <a:r>
              <a:rPr spc="114" dirty="0"/>
              <a:t>world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743975" y="1702296"/>
            <a:ext cx="4588066" cy="4588053"/>
            <a:chOff x="2743975" y="1702296"/>
            <a:chExt cx="4588066" cy="4588053"/>
          </a:xfrm>
        </p:grpSpPr>
        <p:sp>
          <p:nvSpPr>
            <p:cNvPr id="3" name="object 3"/>
            <p:cNvSpPr/>
            <p:nvPr/>
          </p:nvSpPr>
          <p:spPr>
            <a:xfrm>
              <a:off x="2743975" y="3996032"/>
              <a:ext cx="1147445" cy="1147444"/>
            </a:xfrm>
            <a:custGeom>
              <a:avLst/>
              <a:gdLst/>
              <a:ahLst/>
              <a:cxnLst/>
              <a:rect l="l" t="t" r="r" b="b"/>
              <a:pathLst>
                <a:path w="1147445" h="114744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84596" y="3996032"/>
              <a:ext cx="1147445" cy="1147444"/>
            </a:xfrm>
            <a:custGeom>
              <a:avLst/>
              <a:gdLst/>
              <a:ahLst/>
              <a:cxnLst/>
              <a:rect l="l" t="t" r="r" b="b"/>
              <a:pathLst>
                <a:path w="1147445" h="114744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37723" y="3996032"/>
              <a:ext cx="1147445" cy="1147444"/>
            </a:xfrm>
            <a:custGeom>
              <a:avLst/>
              <a:gdLst/>
              <a:ahLst/>
              <a:cxnLst/>
              <a:rect l="l" t="t" r="r" b="b"/>
              <a:pathLst>
                <a:path w="1147445" h="114744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90850" y="3996032"/>
              <a:ext cx="1147445" cy="1147444"/>
            </a:xfrm>
            <a:custGeom>
              <a:avLst/>
              <a:gdLst/>
              <a:ahLst/>
              <a:cxnLst/>
              <a:rect l="l" t="t" r="r" b="b"/>
              <a:pathLst>
                <a:path w="1147445" h="114744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975" y="5142905"/>
              <a:ext cx="1147445" cy="1147444"/>
            </a:xfrm>
            <a:custGeom>
              <a:avLst/>
              <a:gdLst/>
              <a:ahLst/>
              <a:cxnLst/>
              <a:rect l="l" t="t" r="r" b="b"/>
              <a:pathLst>
                <a:path w="1147445" h="114744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84596" y="5142905"/>
              <a:ext cx="1147445" cy="1147444"/>
            </a:xfrm>
            <a:custGeom>
              <a:avLst/>
              <a:gdLst/>
              <a:ahLst/>
              <a:cxnLst/>
              <a:rect l="l" t="t" r="r" b="b"/>
              <a:pathLst>
                <a:path w="1147445" h="114744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37723" y="5142905"/>
              <a:ext cx="1147445" cy="1147444"/>
            </a:xfrm>
            <a:custGeom>
              <a:avLst/>
              <a:gdLst/>
              <a:ahLst/>
              <a:cxnLst/>
              <a:rect l="l" t="t" r="r" b="b"/>
              <a:pathLst>
                <a:path w="1147445" h="114744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90850" y="5142905"/>
              <a:ext cx="1147445" cy="1147444"/>
            </a:xfrm>
            <a:custGeom>
              <a:avLst/>
              <a:gdLst/>
              <a:ahLst/>
              <a:cxnLst/>
              <a:rect l="l" t="t" r="r" b="b"/>
              <a:pathLst>
                <a:path w="1147445" h="114744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43975" y="1702298"/>
              <a:ext cx="1147445" cy="1147444"/>
            </a:xfrm>
            <a:custGeom>
              <a:avLst/>
              <a:gdLst/>
              <a:ahLst/>
              <a:cxnLst/>
              <a:rect l="l" t="t" r="r" b="b"/>
              <a:pathLst>
                <a:path w="1147445" h="114744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84596" y="1702298"/>
              <a:ext cx="1147445" cy="1147444"/>
            </a:xfrm>
            <a:custGeom>
              <a:avLst/>
              <a:gdLst/>
              <a:ahLst/>
              <a:cxnLst/>
              <a:rect l="l" t="t" r="r" b="b"/>
              <a:pathLst>
                <a:path w="1147445" h="114744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37723" y="1702298"/>
              <a:ext cx="1147445" cy="1147444"/>
            </a:xfrm>
            <a:custGeom>
              <a:avLst/>
              <a:gdLst/>
              <a:ahLst/>
              <a:cxnLst/>
              <a:rect l="l" t="t" r="r" b="b"/>
              <a:pathLst>
                <a:path w="1147445" h="114744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90850" y="1702298"/>
              <a:ext cx="1147445" cy="1147444"/>
            </a:xfrm>
            <a:custGeom>
              <a:avLst/>
              <a:gdLst/>
              <a:ahLst/>
              <a:cxnLst/>
              <a:rect l="l" t="t" r="r" b="b"/>
              <a:pathLst>
                <a:path w="1147445" h="114744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43975" y="2849171"/>
              <a:ext cx="1147445" cy="1147444"/>
            </a:xfrm>
            <a:custGeom>
              <a:avLst/>
              <a:gdLst/>
              <a:ahLst/>
              <a:cxnLst/>
              <a:rect l="l" t="t" r="r" b="b"/>
              <a:pathLst>
                <a:path w="1147445" h="114744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84596" y="2849171"/>
              <a:ext cx="1147445" cy="1147444"/>
            </a:xfrm>
            <a:custGeom>
              <a:avLst/>
              <a:gdLst/>
              <a:ahLst/>
              <a:cxnLst/>
              <a:rect l="l" t="t" r="r" b="b"/>
              <a:pathLst>
                <a:path w="1147445" h="114744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37723" y="2849171"/>
              <a:ext cx="1147445" cy="1147444"/>
            </a:xfrm>
            <a:custGeom>
              <a:avLst/>
              <a:gdLst/>
              <a:ahLst/>
              <a:cxnLst/>
              <a:rect l="l" t="t" r="r" b="b"/>
              <a:pathLst>
                <a:path w="1147445" h="114744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90850" y="2849171"/>
              <a:ext cx="1147445" cy="1147444"/>
            </a:xfrm>
            <a:custGeom>
              <a:avLst/>
              <a:gdLst/>
              <a:ahLst/>
              <a:cxnLst/>
              <a:rect l="l" t="t" r="r" b="b"/>
              <a:pathLst>
                <a:path w="1147445" h="1147445">
                  <a:moveTo>
                    <a:pt x="1146872" y="1146872"/>
                  </a:moveTo>
                  <a:lnTo>
                    <a:pt x="1146872" y="0"/>
                  </a:lnTo>
                  <a:lnTo>
                    <a:pt x="0" y="0"/>
                  </a:lnTo>
                  <a:lnTo>
                    <a:pt x="0" y="1146872"/>
                  </a:lnTo>
                  <a:lnTo>
                    <a:pt x="1146872" y="1146872"/>
                  </a:lnTo>
                  <a:close/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43976" y="1702296"/>
              <a:ext cx="4587875" cy="4587875"/>
            </a:xfrm>
            <a:custGeom>
              <a:avLst/>
              <a:gdLst/>
              <a:ahLst/>
              <a:cxnLst/>
              <a:rect l="l" t="t" r="r" b="b"/>
              <a:pathLst>
                <a:path w="4587875" h="4587875">
                  <a:moveTo>
                    <a:pt x="4587481" y="4587481"/>
                  </a:moveTo>
                  <a:lnTo>
                    <a:pt x="4587481" y="0"/>
                  </a:lnTo>
                  <a:lnTo>
                    <a:pt x="0" y="0"/>
                  </a:lnTo>
                  <a:lnTo>
                    <a:pt x="0" y="4587481"/>
                  </a:lnTo>
                  <a:lnTo>
                    <a:pt x="4587481" y="4587481"/>
                  </a:lnTo>
                  <a:close/>
                </a:path>
              </a:pathLst>
            </a:custGeom>
            <a:ln w="478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3464472" y="4043414"/>
              <a:ext cx="360680" cy="27749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b="1" spc="4" dirty="0">
                  <a:latin typeface="Arial"/>
                  <a:cs typeface="Arial"/>
                </a:rPr>
                <a:t>OK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3464472" y="5190287"/>
              <a:ext cx="360680" cy="27749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b="1" spc="4" dirty="0">
                  <a:latin typeface="Arial"/>
                  <a:cs typeface="Arial"/>
                </a:rPr>
                <a:t>OK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4611343" y="5190287"/>
              <a:ext cx="360680" cy="27749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b="1" spc="4" dirty="0">
                  <a:latin typeface="Arial"/>
                  <a:cs typeface="Arial"/>
                </a:rPr>
                <a:t>OK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3213156" y="4465211"/>
              <a:ext cx="313055" cy="268784"/>
            </a:xfrm>
            <a:prstGeom prst="rect">
              <a:avLst/>
            </a:prstGeom>
            <a:ln w="15943">
              <a:solidFill>
                <a:srgbClr val="000000"/>
              </a:solidFill>
            </a:ln>
          </p:spPr>
          <p:txBody>
            <a:bodyPr vert="horz" wrap="square" lIns="0" tIns="6984" rIns="0" bIns="0" rtlCol="0">
              <a:spAutoFit/>
            </a:bodyPr>
            <a:lstStyle/>
            <a:p>
              <a:pPr marL="78095">
                <a:spcBef>
                  <a:spcPts val="55"/>
                </a:spcBef>
              </a:pPr>
              <a:r>
                <a:rPr sz="1700" b="1" spc="4" dirty="0">
                  <a:latin typeface="Arial"/>
                  <a:cs typeface="Arial"/>
                </a:rPr>
                <a:t>A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3213156" y="5612096"/>
              <a:ext cx="313055" cy="268784"/>
            </a:xfrm>
            <a:prstGeom prst="rect">
              <a:avLst/>
            </a:prstGeom>
            <a:ln w="15943">
              <a:solidFill>
                <a:srgbClr val="000000"/>
              </a:solidFill>
            </a:ln>
          </p:spPr>
          <p:txBody>
            <a:bodyPr vert="horz" wrap="square" lIns="0" tIns="6984" rIns="0" bIns="0" rtlCol="0">
              <a:spAutoFit/>
            </a:bodyPr>
            <a:lstStyle/>
            <a:p>
              <a:pPr marL="78095">
                <a:spcBef>
                  <a:spcPts val="55"/>
                </a:spcBef>
              </a:pPr>
              <a:r>
                <a:rPr sz="1700" b="1" spc="4" dirty="0">
                  <a:latin typeface="Arial"/>
                  <a:cs typeface="Arial"/>
                </a:rPr>
                <a:t>A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3265284" y="4830127"/>
              <a:ext cx="0" cy="730250"/>
            </a:xfrm>
            <a:custGeom>
              <a:avLst/>
              <a:gdLst/>
              <a:ahLst/>
              <a:cxnLst/>
              <a:rect l="l" t="t" r="r" b="b"/>
              <a:pathLst>
                <a:path h="730250">
                  <a:moveTo>
                    <a:pt x="0" y="729818"/>
                  </a:moveTo>
                  <a:lnTo>
                    <a:pt x="0" y="0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05454" y="4758182"/>
              <a:ext cx="120014" cy="263525"/>
            </a:xfrm>
            <a:custGeom>
              <a:avLst/>
              <a:gdLst/>
              <a:ahLst/>
              <a:cxnLst/>
              <a:rect l="l" t="t" r="r" b="b"/>
              <a:pathLst>
                <a:path w="120014" h="263525">
                  <a:moveTo>
                    <a:pt x="0" y="263258"/>
                  </a:moveTo>
                  <a:lnTo>
                    <a:pt x="119659" y="263258"/>
                  </a:lnTo>
                  <a:lnTo>
                    <a:pt x="59829" y="0"/>
                  </a:lnTo>
                  <a:lnTo>
                    <a:pt x="0" y="2632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25431" y="4830128"/>
              <a:ext cx="80010" cy="175894"/>
            </a:xfrm>
            <a:custGeom>
              <a:avLst/>
              <a:gdLst/>
              <a:ahLst/>
              <a:cxnLst/>
              <a:rect l="l" t="t" r="r" b="b"/>
              <a:pathLst>
                <a:path w="80010" h="175895">
                  <a:moveTo>
                    <a:pt x="0" y="175374"/>
                  </a:moveTo>
                  <a:lnTo>
                    <a:pt x="39852" y="0"/>
                  </a:lnTo>
                  <a:lnTo>
                    <a:pt x="79717" y="175374"/>
                  </a:lnTo>
                </a:path>
              </a:pathLst>
            </a:custGeom>
            <a:ln w="31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2838894" y="4043414"/>
              <a:ext cx="186690" cy="27749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699"/>
              <a:r>
                <a:rPr b="1" spc="4" dirty="0">
                  <a:latin typeface="Arial"/>
                  <a:cs typeface="Arial"/>
                </a:rPr>
                <a:t>B</a:t>
              </a:r>
              <a:endParaRPr>
                <a:latin typeface="Arial"/>
                <a:cs typeface="Arial"/>
              </a:endParaRPr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7">
              <a:lnSpc>
                <a:spcPts val="860"/>
              </a:lnSpc>
            </a:pPr>
            <a:fld id="{81D60167-4931-47E6-BA6A-407CBD079E47}" type="slidenum">
              <a:rPr spc="20" dirty="0"/>
              <a:pPr marL="25397">
                <a:lnSpc>
                  <a:spcPts val="860"/>
                </a:lnSpc>
              </a:pPr>
              <a:t>9</a:t>
            </a:fld>
            <a:endParaRPr spc="20" dirty="0"/>
          </a:p>
        </p:txBody>
      </p:sp>
      <p:sp>
        <p:nvSpPr>
          <p:cNvPr id="32" name="TextBox 31"/>
          <p:cNvSpPr txBox="1"/>
          <p:nvPr/>
        </p:nvSpPr>
        <p:spPr>
          <a:xfrm>
            <a:off x="1143000" y="6858000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Move to [2,1].  Sensor detects </a:t>
            </a:r>
            <a:r>
              <a:rPr lang="en-US" dirty="0">
                <a:solidFill>
                  <a:srgbClr val="0000FF"/>
                </a:solidFill>
              </a:rPr>
              <a:t>breeze </a:t>
            </a:r>
            <a:r>
              <a:rPr lang="en-US" dirty="0"/>
              <a:t>(B)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</TotalTime>
  <Words>4464</Words>
  <Application>Microsoft Office PowerPoint</Application>
  <PresentationFormat>Custom</PresentationFormat>
  <Paragraphs>951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Office Theme</vt:lpstr>
      <vt:lpstr>1_Office Theme</vt:lpstr>
      <vt:lpstr>Logical agents</vt:lpstr>
      <vt:lpstr>Outline</vt:lpstr>
      <vt:lpstr>Knowledge-based Agents</vt:lpstr>
      <vt:lpstr>Knowledge Bases</vt:lpstr>
      <vt:lpstr>A simple knowledge-based agent</vt:lpstr>
      <vt:lpstr>Wumpus World:  A classic example</vt:lpstr>
      <vt:lpstr>Wumpus World:  problem characterization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Tight spots:  Can’t always reason safely</vt:lpstr>
      <vt:lpstr>Introduction to Logic</vt:lpstr>
      <vt:lpstr>Logical Entailment</vt:lpstr>
      <vt:lpstr>Models</vt:lpstr>
      <vt:lpstr>Example: Entailment in the wumpus  world</vt:lpstr>
      <vt:lpstr>Wumpus models</vt:lpstr>
      <vt:lpstr>Wumpus models</vt:lpstr>
      <vt:lpstr>Wumpus models</vt:lpstr>
      <vt:lpstr>Logical Inference</vt:lpstr>
      <vt:lpstr>Propositional logic:  Syntax</vt:lpstr>
      <vt:lpstr>Propositional Logic: Semantics</vt:lpstr>
      <vt:lpstr>Complete truth tables for  connectives</vt:lpstr>
      <vt:lpstr>Truth tables for  inference</vt:lpstr>
      <vt:lpstr>Inference by enumeration</vt:lpstr>
      <vt:lpstr>Propositional Theorem Proving</vt:lpstr>
      <vt:lpstr>Propositional Theorem Proving</vt:lpstr>
      <vt:lpstr>Propositional Theorem Proving</vt:lpstr>
      <vt:lpstr>Propositional Theorem Proving Example:</vt:lpstr>
      <vt:lpstr>Propositional Theorem Proving</vt:lpstr>
      <vt:lpstr>Conversion to CNF</vt:lpstr>
      <vt:lpstr>Resolution Theorem Proving</vt:lpstr>
      <vt:lpstr>Algorithm: Resolution Theorem Proving</vt:lpstr>
      <vt:lpstr>Inference with Horn Clauses</vt:lpstr>
      <vt:lpstr>Forward Chaining</vt:lpstr>
      <vt:lpstr>Forward chaining example</vt:lpstr>
      <vt:lpstr>Backward Chaining</vt:lpstr>
      <vt:lpstr>Backward chaining example</vt:lpstr>
      <vt:lpstr>Summary:  Inference Approaches</vt:lpstr>
      <vt:lpstr>Summary:  Intro to Logical Agents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chapter07.dvi</dc:title>
  <cp:lastModifiedBy>Eck Doerry</cp:lastModifiedBy>
  <cp:revision>77</cp:revision>
  <dcterms:created xsi:type="dcterms:W3CDTF">2017-01-28T00:39:21Z</dcterms:created>
  <dcterms:modified xsi:type="dcterms:W3CDTF">2018-03-29T16:27:00Z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2015-12-13T00:00:00Z</vt:filetime>
  </property>
  <property fmtid="{D5CDD505-2E9C-101B-9397-08002B2CF9AE}" pid="3" name="Creator">
    <vt:lpwstr>dvips(k) 5.86 Copyright 1999 Radical Eye Software</vt:lpwstr>
  </property>
  <property fmtid="{D5CDD505-2E9C-101B-9397-08002B2CF9AE}" pid="4" name="LastSaved">
    <vt:filetime>2017-01-28T00:00:00Z</vt:filetime>
  </property>
</Properties>
</file>