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10.jpeg" ContentType="image/jpeg"/>
  <Override PartName="/ppt/media/image4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906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8121D1-01C1-41A1-91C1-01B1C1414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F10131-F161-41D1-91A1-41B1E141B151}" type="slidenum">
              <a:rPr lang="en-US" sz="6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68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3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5040" y="0"/>
            <a:ext cx="9909360" cy="145440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1" name="CustomShape 2"/>
          <p:cNvSpPr/>
          <p:nvPr/>
        </p:nvSpPr>
        <p:spPr>
          <a:xfrm>
            <a:off x="-5040" y="0"/>
            <a:ext cx="9909360" cy="125352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2" name="CustomShape 3"/>
          <p:cNvSpPr/>
          <p:nvPr/>
        </p:nvSpPr>
        <p:spPr>
          <a:xfrm>
            <a:off x="-13680" y="6287760"/>
            <a:ext cx="9918000" cy="571680"/>
          </a:xfrm>
          <a:prstGeom prst="rect">
            <a:avLst/>
          </a:prstGeom>
          <a:gradFill>
            <a:gsLst>
              <a:gs pos="0">
                <a:srgbClr val="b06010"/>
              </a:gs>
              <a:gs pos="50000">
                <a:srgbClr val="d8a774"/>
              </a:gs>
              <a:gs pos="100000">
                <a:srgbClr val="b06010"/>
              </a:gs>
            </a:gsLst>
            <a:lin ang="0"/>
          </a:gradFill>
        </p:spPr>
      </p:sp>
      <p:sp>
        <p:nvSpPr>
          <p:cNvPr id="3" name="CustomShape 4"/>
          <p:cNvSpPr/>
          <p:nvPr/>
        </p:nvSpPr>
        <p:spPr>
          <a:xfrm>
            <a:off x="-13680" y="6391080"/>
            <a:ext cx="9918000" cy="468000"/>
          </a:xfrm>
          <a:prstGeom prst="rect">
            <a:avLst/>
          </a:prstGeom>
          <a:solidFill>
            <a:srgbClr val="073767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79440" y="6445800"/>
            <a:ext cx="1232640" cy="21744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ＭＳ ゴシック"/>
                <a:ea typeface="ＭＳ ゴシック"/>
              </a:rPr>
              <a:t>東京工業大学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79440" y="6664680"/>
            <a:ext cx="1232640" cy="14544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Arial"/>
                <a:ea typeface="Verdana"/>
              </a:rPr>
              <a:t>Tokyo Institute of Technology</a:t>
            </a:r>
            <a:endParaRPr/>
          </a:p>
        </p:txBody>
      </p:sp>
      <p:pic>
        <p:nvPicPr>
          <p:cNvPr descr="" id="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" y="6460920"/>
            <a:ext cx="321120" cy="335520"/>
          </a:xfrm>
          <a:prstGeom prst="rect">
            <a:avLst/>
          </a:prstGeom>
        </p:spPr>
      </p:pic>
      <p:pic>
        <p:nvPicPr>
          <p:cNvPr descr="" id="46" name="図 9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7" name="図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48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899560" y="165600"/>
            <a:ext cx="862560" cy="768600"/>
          </a:xfrm>
          <a:prstGeom prst="rect">
            <a:avLst/>
          </a:prstGeom>
        </p:spPr>
      </p:pic>
      <p:pic>
        <p:nvPicPr>
          <p:cNvPr descr="" id="49" name="図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pic>
        <p:nvPicPr>
          <p:cNvPr descr="" id="50" name="図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31240" y="406800"/>
            <a:ext cx="360" cy="360"/>
          </a:xfrm>
          <a:prstGeom prst="rect">
            <a:avLst/>
          </a:prstGeom>
        </p:spPr>
      </p:pic>
      <p:sp>
        <p:nvSpPr>
          <p:cNvPr id="51" name="CustomShape 3"/>
          <p:cNvSpPr/>
          <p:nvPr/>
        </p:nvSpPr>
        <p:spPr>
          <a:xfrm>
            <a:off x="95760" y="94680"/>
            <a:ext cx="945360" cy="44712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T-16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669280" y="4124160"/>
            <a:ext cx="4398120" cy="209304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703640" y="1737360"/>
            <a:ext cx="2079720" cy="2084400"/>
          </a:xfrm>
          <a:prstGeom prst="rect">
            <a:avLst/>
          </a:prstGeom>
        </p:spPr>
      </p:pic>
      <p:pic>
        <p:nvPicPr>
          <p:cNvPr descr="" id="54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91440" y="1828800"/>
            <a:ext cx="2102400" cy="2102400"/>
          </a:xfrm>
          <a:prstGeom prst="rect">
            <a:avLst/>
          </a:prstGeom>
        </p:spPr>
      </p:pic>
      <p:pic>
        <p:nvPicPr>
          <p:cNvPr descr="" id="55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57200" y="4154040"/>
            <a:ext cx="2366640" cy="2063160"/>
          </a:xfrm>
          <a:prstGeom prst="rect">
            <a:avLst/>
          </a:prstGeom>
        </p:spPr>
      </p:pic>
      <p:sp>
        <p:nvSpPr>
          <p:cNvPr id="56" name="CustomShape 4"/>
          <p:cNvSpPr/>
          <p:nvPr/>
        </p:nvSpPr>
        <p:spPr>
          <a:xfrm>
            <a:off x="548640" y="0"/>
            <a:ext cx="8595360" cy="127944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Support vector comparison machines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TD Hocking, S Spanurattana, M Sugiyama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メイリオ"/>
                <a:ea typeface="メイリオ"/>
              </a:rPr>
              <a:t>Tokyo Institute of Technology computer science</a:t>
            </a:r>
            <a:endParaRPr/>
          </a:p>
        </p:txBody>
      </p:sp>
      <p:sp>
        <p:nvSpPr>
          <p:cNvPr id="57" name="CustomShape 5"/>
          <p:cNvSpPr/>
          <p:nvPr/>
        </p:nvSpPr>
        <p:spPr>
          <a:xfrm>
            <a:off x="2103120" y="2103120"/>
            <a:ext cx="5668560" cy="127944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Chu-toro is better than salmon</a:t>
            </a:r>
            <a:endParaRPr/>
          </a:p>
        </p:txBody>
      </p:sp>
      <p:sp>
        <p:nvSpPr>
          <p:cNvPr id="58" name="CustomShape 6"/>
          <p:cNvSpPr/>
          <p:nvPr/>
        </p:nvSpPr>
        <p:spPr>
          <a:xfrm>
            <a:off x="2834640" y="3657600"/>
            <a:ext cx="2833920" cy="274248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メイリオ"/>
                <a:ea typeface="メイリオ"/>
              </a:rPr>
              <a:t>Kani-miso is as good as anago</a:t>
            </a:r>
            <a:endParaRPr/>
          </a:p>
        </p:txBody>
      </p:sp>
      <p:sp>
        <p:nvSpPr>
          <p:cNvPr id="59" name="CustomShape 7"/>
          <p:cNvSpPr/>
          <p:nvPr/>
        </p:nvSpPr>
        <p:spPr>
          <a:xfrm>
            <a:off x="2103480" y="6858360"/>
            <a:ext cx="8137440" cy="456480"/>
          </a:xfrm>
          <a:prstGeom prst="rect">
            <a:avLst/>
          </a:prstGeom>
        </p:spPr>
        <p:txBody>
          <a:bodyPr anchor="ctr" bIns="10440" lIns="20880" rIns="20880" tIns="1044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メイリオ"/>
                <a:ea typeface="メイリオ"/>
              </a:rPr>
              <a:t>Photo credit: S Spanurattana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