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10.jpeg" ContentType="image/jpeg"/>
  <Override PartName="/ppt/media/image4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906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F1C141-2131-41B1-91B1-5171E101A16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D141-4121-41D1-A1F1-01C131E101D1}" type="slidenum">
              <a:rPr lang="en-US" sz="6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68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896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3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5040" y="0"/>
            <a:ext cx="9910080" cy="145512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1" name="CustomShape 2"/>
          <p:cNvSpPr/>
          <p:nvPr/>
        </p:nvSpPr>
        <p:spPr>
          <a:xfrm>
            <a:off x="-5040" y="0"/>
            <a:ext cx="9910080" cy="125424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2" name="CustomShape 3"/>
          <p:cNvSpPr/>
          <p:nvPr/>
        </p:nvSpPr>
        <p:spPr>
          <a:xfrm>
            <a:off x="-13680" y="6287760"/>
            <a:ext cx="9918720" cy="57240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3" name="CustomShape 4"/>
          <p:cNvSpPr/>
          <p:nvPr/>
        </p:nvSpPr>
        <p:spPr>
          <a:xfrm>
            <a:off x="-13680" y="6391080"/>
            <a:ext cx="9918720" cy="46872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896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79440" y="6445800"/>
            <a:ext cx="1233360" cy="21816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ＭＳ ゴシック"/>
                <a:ea typeface="ＭＳ ゴシック"/>
              </a:rPr>
              <a:t>東京工業大学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79440" y="6664680"/>
            <a:ext cx="1233360" cy="14616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Arial"/>
                <a:ea typeface="Verdana"/>
              </a:rPr>
              <a:t>Tokyo Institute of Technology</a:t>
            </a:r>
            <a:endParaRPr/>
          </a:p>
        </p:txBody>
      </p:sp>
      <p:pic>
        <p:nvPicPr>
          <p:cNvPr descr="" id="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" y="6460920"/>
            <a:ext cx="321840" cy="336240"/>
          </a:xfrm>
          <a:prstGeom prst="rect">
            <a:avLst/>
          </a:prstGeom>
        </p:spPr>
      </p:pic>
      <p:pic>
        <p:nvPicPr>
          <p:cNvPr descr="" id="46" name="図 9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7" name="図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899560" y="165600"/>
            <a:ext cx="863280" cy="769320"/>
          </a:xfrm>
          <a:prstGeom prst="rect">
            <a:avLst/>
          </a:prstGeom>
        </p:spPr>
      </p:pic>
      <p:pic>
        <p:nvPicPr>
          <p:cNvPr descr="" id="49" name="図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50" name="図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sp>
        <p:nvSpPr>
          <p:cNvPr id="51" name="CustomShape 3"/>
          <p:cNvSpPr/>
          <p:nvPr/>
        </p:nvSpPr>
        <p:spPr>
          <a:xfrm>
            <a:off x="95760" y="94680"/>
            <a:ext cx="946080" cy="44784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T-16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669280" y="4124160"/>
            <a:ext cx="4398840" cy="209376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703640" y="1737360"/>
            <a:ext cx="2080440" cy="2085120"/>
          </a:xfrm>
          <a:prstGeom prst="rect">
            <a:avLst/>
          </a:prstGeom>
        </p:spPr>
      </p:pic>
      <p:pic>
        <p:nvPicPr>
          <p:cNvPr descr="" id="54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91440" y="1828800"/>
            <a:ext cx="2103120" cy="2103120"/>
          </a:xfrm>
          <a:prstGeom prst="rect">
            <a:avLst/>
          </a:prstGeom>
        </p:spPr>
      </p:pic>
      <p:pic>
        <p:nvPicPr>
          <p:cNvPr descr="" id="55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57200" y="4154040"/>
            <a:ext cx="2367360" cy="2063880"/>
          </a:xfrm>
          <a:prstGeom prst="rect">
            <a:avLst/>
          </a:prstGeom>
        </p:spPr>
      </p:pic>
      <p:sp>
        <p:nvSpPr>
          <p:cNvPr id="56" name="CustomShape 4"/>
          <p:cNvSpPr/>
          <p:nvPr/>
        </p:nvSpPr>
        <p:spPr>
          <a:xfrm>
            <a:off x="1005840" y="0"/>
            <a:ext cx="7772400" cy="128016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Support vector comparison machines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TD Hocking, S Spanurattana, M Sugiyama</a:t>
            </a:r>
            <a:endParaRPr/>
          </a:p>
        </p:txBody>
      </p:sp>
      <p:sp>
        <p:nvSpPr>
          <p:cNvPr id="57" name="CustomShape 5"/>
          <p:cNvSpPr/>
          <p:nvPr/>
        </p:nvSpPr>
        <p:spPr>
          <a:xfrm>
            <a:off x="2103120" y="2103120"/>
            <a:ext cx="5669280" cy="128016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Chu-toro is better than salmon</a:t>
            </a:r>
            <a:endParaRPr/>
          </a:p>
        </p:txBody>
      </p:sp>
      <p:sp>
        <p:nvSpPr>
          <p:cNvPr id="58" name="CustomShape 6"/>
          <p:cNvSpPr/>
          <p:nvPr/>
        </p:nvSpPr>
        <p:spPr>
          <a:xfrm>
            <a:off x="2834640" y="3657600"/>
            <a:ext cx="2834640" cy="274320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Kani-miso is as good as anago</a:t>
            </a:r>
            <a:endParaRPr/>
          </a:p>
        </p:txBody>
      </p:sp>
      <p:sp>
        <p:nvSpPr>
          <p:cNvPr id="59" name="CustomShape 7"/>
          <p:cNvSpPr/>
          <p:nvPr/>
        </p:nvSpPr>
        <p:spPr>
          <a:xfrm>
            <a:off x="2103120" y="6400800"/>
            <a:ext cx="8138160" cy="45720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メイリオ"/>
                <a:ea typeface="メイリオ"/>
              </a:rPr>
              <a:t>Photo credit: S Spanurattana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