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_rels/slide34.xml.rels" ContentType="application/vnd.openxmlformats-package.relationships+xml"/>
  <Override PartName="/ppt/slides/_rels/slide6.xml.rels" ContentType="application/vnd.openxmlformats-package.relationships+xml"/>
  <Override PartName="/ppt/slides/_rels/slide33.xml.rels" ContentType="application/vnd.openxmlformats-package.relationships+xml"/>
  <Override PartName="/ppt/slides/_rels/slide5.xml.rels" ContentType="application/vnd.openxmlformats-package.relationships+xml"/>
  <Override PartName="/ppt/slides/_rels/slide27.xml.rels" ContentType="application/vnd.openxmlformats-package.relationships+xml"/>
  <Override PartName="/ppt/slides/_rels/slide8.xml.rels" ContentType="application/vnd.openxmlformats-package.relationships+xml"/>
  <Override PartName="/ppt/slides/_rels/slide21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35.xml.rels" ContentType="application/vnd.openxmlformats-package.relationships+xml"/>
  <Override PartName="/ppt/slides/_rels/slide7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32.xml.rels" ContentType="application/vnd.openxmlformats-package.relationships+xml"/>
  <Override PartName="/ppt/slides/_rels/slide10.xml.rels" ContentType="application/vnd.openxmlformats-package.relationships+xml"/>
  <Override PartName="/ppt/slides/_rels/slide25.xml.rels" ContentType="application/vnd.openxmlformats-package.relationships+xml"/>
  <Override PartName="/ppt/slides/_rels/slide16.xml.rels" ContentType="application/vnd.openxmlformats-package.relationships+xml"/>
  <Override PartName="/ppt/slides/_rels/slide11.xml.rels" ContentType="application/vnd.openxmlformats-package.relationships+xml"/>
  <Override PartName="/ppt/slides/_rels/slide26.xml.rels" ContentType="application/vnd.openxmlformats-package.relationships+xml"/>
  <Override PartName="/ppt/slides/_rels/slide17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30.xml.rels" ContentType="application/vnd.openxmlformats-package.relationships+xml"/>
  <Override PartName="/ppt/slides/_rels/slide14.xml.rels" ContentType="application/vnd.openxmlformats-package.relationships+xml"/>
  <Override PartName="/ppt/slides/_rels/slide29.xml.rels" ContentType="application/vnd.openxmlformats-package.relationships+xml"/>
  <Override PartName="/ppt/slides/_rels/slide23.xml.rels" ContentType="application/vnd.openxmlformats-package.relationships+xml"/>
  <Override PartName="/ppt/slides/_rels/slide31.xml.rels" ContentType="application/vnd.openxmlformats-package.relationships+xml"/>
  <Override PartName="/ppt/slides/_rels/slide15.xml.rels" ContentType="application/vnd.openxmlformats-package.relationships+xml"/>
  <Override PartName="/ppt/slides/_rels/slide24.xml.rels" ContentType="application/vnd.openxmlformats-package.relationships+xml"/>
  <Override PartName="/ppt/slides/_rels/slide9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_rels/slide28.xml.rels" ContentType="application/vnd.openxmlformats-package.relationships+xml"/>
  <Override PartName="/ppt/slides/slide30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_rels/presentation.xml.rels" ContentType="application/vnd.openxmlformats-package.relationships+xml"/>
  <Override PartName="/ppt/media/image41.png" ContentType="image/png"/>
  <Override PartName="/ppt/media/image40.png" ContentType="image/png"/>
  <Override PartName="/ppt/media/image30.png" ContentType="image/png"/>
  <Override PartName="/ppt/media/image39.png" ContentType="image/png"/>
  <Override PartName="/ppt/media/image9.png" ContentType="image/png"/>
  <Override PartName="/ppt/media/image13.png" ContentType="image/png"/>
  <Override PartName="/ppt/media/image38.png" ContentType="image/png"/>
  <Override PartName="/ppt/media/image8.png" ContentType="image/png"/>
  <Override PartName="/ppt/media/image12.png" ContentType="image/png"/>
  <Override PartName="/ppt/media/image37.png" ContentType="image/png"/>
  <Override PartName="/ppt/media/image7.png" ContentType="image/png"/>
  <Override PartName="/ppt/media/image11.png" ContentType="image/png"/>
  <Override PartName="/ppt/media/image36.png" ContentType="image/png"/>
  <Override PartName="/ppt/media/image6.png" ContentType="image/png"/>
  <Override PartName="/ppt/media/image29.png" ContentType="image/png"/>
  <Override PartName="/ppt/media/image10.png" ContentType="image/png"/>
  <Override PartName="/ppt/media/image35.png" ContentType="image/png"/>
  <Override PartName="/ppt/media/image5.png" ContentType="image/png"/>
  <Override PartName="/ppt/media/image28.png" ContentType="image/png"/>
  <Override PartName="/ppt/media/image34.png" ContentType="image/png"/>
  <Override PartName="/ppt/media/image4.png" ContentType="image/png"/>
  <Override PartName="/ppt/media/image27.png" ContentType="image/png"/>
  <Override PartName="/ppt/media/image33.png" ContentType="image/png"/>
  <Override PartName="/ppt/media/image3.png" ContentType="image/png"/>
  <Override PartName="/ppt/media/image26.png" ContentType="image/png"/>
  <Override PartName="/ppt/media/image32.png" ContentType="image/png"/>
  <Override PartName="/ppt/media/image2.png" ContentType="image/png"/>
  <Override PartName="/ppt/media/image25.png" ContentType="image/png"/>
  <Override PartName="/ppt/media/image31.png" ContentType="image/png"/>
  <Override PartName="/ppt/media/image1.png" ContentType="image/png"/>
  <Override PartName="/ppt/media/image24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20.png" ContentType="image/png"/>
  <Override PartName="/ppt/media/image19.png" ContentType="image/png"/>
  <Override PartName="/ppt/media/image21.png" ContentType="image/png"/>
  <Override PartName="/ppt/media/image22.png" ContentType="image/png"/>
  <Override PartName="/ppt/media/image23.png" ContentType="image/png"/>
  <Override PartName="/ppt/slideLayouts/_rels/slideLayout47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slideLayout4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notesSlides/_rels/notesSlide9.xml.rels" ContentType="application/vnd.openxmlformats-package.relationships+xml"/>
  <Override PartName="/ppt/notesSlides/notesSlide9.xml" ContentType="application/vnd.openxmlformats-officedocument.presentationml.notesSlide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</p:sldIdLst>
  <p:sldSz cx="10058400" cy="7772400"/>
  <p:notesSz cx="10058400" cy="7772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</a:t>
            </a:r>
            <a:r>
              <a:rPr b="0" lang="en-US" sz="4400" spc="-1" strike="noStrike">
                <a:latin typeface="Arial"/>
              </a:rPr>
              <a:t>l</a:t>
            </a:r>
            <a:r>
              <a:rPr b="0" lang="en-US" sz="4400" spc="-1" strike="noStrike">
                <a:latin typeface="Arial"/>
              </a:rPr>
              <a:t>i</a:t>
            </a:r>
            <a:r>
              <a:rPr b="0" lang="en-US" sz="4400" spc="-1" strike="noStrike">
                <a:latin typeface="Arial"/>
              </a:rPr>
              <a:t>c</a:t>
            </a:r>
            <a:r>
              <a:rPr b="0" lang="en-US" sz="4400" spc="-1" strike="noStrike">
                <a:latin typeface="Arial"/>
              </a:rPr>
              <a:t>k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o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m</a:t>
            </a:r>
            <a:r>
              <a:rPr b="0" lang="en-US" sz="4400" spc="-1" strike="noStrike">
                <a:latin typeface="Arial"/>
              </a:rPr>
              <a:t>o</a:t>
            </a:r>
            <a:r>
              <a:rPr b="0" lang="en-US" sz="4400" spc="-1" strike="noStrike">
                <a:latin typeface="Arial"/>
              </a:rPr>
              <a:t>v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h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s</a:t>
            </a:r>
            <a:r>
              <a:rPr b="0" lang="en-US" sz="4400" spc="-1" strike="noStrike">
                <a:latin typeface="Arial"/>
              </a:rPr>
              <a:t>l</a:t>
            </a:r>
            <a:r>
              <a:rPr b="0" lang="en-US" sz="4400" spc="-1" strike="noStrike">
                <a:latin typeface="Arial"/>
              </a:rPr>
              <a:t>i</a:t>
            </a:r>
            <a:r>
              <a:rPr b="0" lang="en-US" sz="4400" spc="-1" strike="noStrike">
                <a:latin typeface="Arial"/>
              </a:rPr>
              <a:t>d</a:t>
            </a:r>
            <a:r>
              <a:rPr b="0" lang="en-US" sz="4400" spc="-1" strike="noStrike">
                <a:latin typeface="Arial"/>
              </a:rPr>
              <a:t>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</a:t>
            </a:r>
            <a:r>
              <a:rPr b="0" lang="en-US" sz="2000" spc="-1" strike="noStrike">
                <a:latin typeface="Arial"/>
              </a:rPr>
              <a:t>l</a:t>
            </a:r>
            <a:r>
              <a:rPr b="0" lang="en-US" sz="2000" spc="-1" strike="noStrike">
                <a:latin typeface="Arial"/>
              </a:rPr>
              <a:t>i</a:t>
            </a:r>
            <a:r>
              <a:rPr b="0" lang="en-US" sz="2000" spc="-1" strike="noStrike">
                <a:latin typeface="Arial"/>
              </a:rPr>
              <a:t>c</a:t>
            </a:r>
            <a:r>
              <a:rPr b="0" lang="en-US" sz="2000" spc="-1" strike="noStrike">
                <a:latin typeface="Arial"/>
              </a:rPr>
              <a:t>k</a:t>
            </a:r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t</a:t>
            </a:r>
            <a:r>
              <a:rPr b="0" lang="en-US" sz="2000" spc="-1" strike="noStrike">
                <a:latin typeface="Arial"/>
              </a:rPr>
              <a:t>o</a:t>
            </a:r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d</a:t>
            </a:r>
            <a:r>
              <a:rPr b="0" lang="en-US" sz="2000" spc="-1" strike="noStrike">
                <a:latin typeface="Arial"/>
              </a:rPr>
              <a:t>i</a:t>
            </a:r>
            <a:r>
              <a:rPr b="0" lang="en-US" sz="2000" spc="-1" strike="noStrike">
                <a:latin typeface="Arial"/>
              </a:rPr>
              <a:t>t</a:t>
            </a:r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t</a:t>
            </a:r>
            <a:r>
              <a:rPr b="0" lang="en-US" sz="2000" spc="-1" strike="noStrike">
                <a:latin typeface="Arial"/>
              </a:rPr>
              <a:t>h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n</a:t>
            </a:r>
            <a:r>
              <a:rPr b="0" lang="en-US" sz="2000" spc="-1" strike="noStrike">
                <a:latin typeface="Arial"/>
              </a:rPr>
              <a:t>o</a:t>
            </a:r>
            <a:r>
              <a:rPr b="0" lang="en-US" sz="2000" spc="-1" strike="noStrike">
                <a:latin typeface="Arial"/>
              </a:rPr>
              <a:t>t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s</a:t>
            </a:r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f</a:t>
            </a:r>
            <a:r>
              <a:rPr b="0" lang="en-US" sz="2000" spc="-1" strike="noStrike">
                <a:latin typeface="Arial"/>
              </a:rPr>
              <a:t>o</a:t>
            </a:r>
            <a:r>
              <a:rPr b="0" lang="en-US" sz="2000" spc="-1" strike="noStrike">
                <a:latin typeface="Arial"/>
              </a:rPr>
              <a:t>r</a:t>
            </a:r>
            <a:r>
              <a:rPr b="0" lang="en-US" sz="2000" spc="-1" strike="noStrike">
                <a:latin typeface="Arial"/>
              </a:rPr>
              <a:t>m</a:t>
            </a:r>
            <a:r>
              <a:rPr b="0" lang="en-US" sz="2000" spc="-1" strike="noStrike">
                <a:latin typeface="Arial"/>
              </a:rPr>
              <a:t>a</a:t>
            </a:r>
            <a:r>
              <a:rPr b="0" lang="en-US" sz="2000" spc="-1" strike="noStrike">
                <a:latin typeface="Arial"/>
              </a:rPr>
              <a:t>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57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841679D1-6AB3-4360-B6F5-7D27484094DA}" type="slidenum">
              <a:rPr b="0" lang="en-US" sz="1400" spc="-1" strike="noStrike"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" name="PlaceHolder 1"/>
          <p:cNvSpPr>
            <a:spLocks noGrp="1"/>
          </p:cNvSpPr>
          <p:nvPr>
            <p:ph type="sldImg"/>
          </p:nvPr>
        </p:nvSpPr>
        <p:spPr>
          <a:xfrm>
            <a:off x="3332160" y="971640"/>
            <a:ext cx="3392640" cy="2621160"/>
          </a:xfrm>
          <a:prstGeom prst="rect">
            <a:avLst/>
          </a:prstGeom>
        </p:spPr>
      </p:sp>
      <p:sp>
        <p:nvSpPr>
          <p:cNvPr id="1092" name="PlaceHolder 2"/>
          <p:cNvSpPr>
            <a:spLocks noGrp="1"/>
          </p:cNvSpPr>
          <p:nvPr>
            <p:ph type="body"/>
          </p:nvPr>
        </p:nvSpPr>
        <p:spPr>
          <a:xfrm>
            <a:off x="1006560" y="3740040"/>
            <a:ext cx="8043840" cy="3059280"/>
          </a:xfrm>
          <a:prstGeom prst="rect">
            <a:avLst/>
          </a:prstGeom>
        </p:spPr>
        <p:txBody>
          <a:bodyPr lIns="0" rIns="0" tIns="0" bIns="0"/>
          <a:p>
            <a:pPr marL="216000" indent="-21492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Hi 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93" name="CustomShape 3"/>
          <p:cNvSpPr/>
          <p:nvPr/>
        </p:nvSpPr>
        <p:spPr>
          <a:xfrm>
            <a:off x="5697360" y="7383600"/>
            <a:ext cx="4357800" cy="38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46427A13-FCAC-4A5B-9E2F-9628969C3356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9052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2920" y="4173120"/>
            <a:ext cx="9052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41520" y="18187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2920" y="41731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41520" y="41731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291456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63640" y="1818720"/>
            <a:ext cx="291456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24360" y="1818720"/>
            <a:ext cx="291456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2920" y="4173120"/>
            <a:ext cx="291456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63640" y="4173120"/>
            <a:ext cx="291456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24360" y="4173120"/>
            <a:ext cx="291456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2920" y="1818720"/>
            <a:ext cx="9052200" cy="450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9052200" cy="450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4417200" cy="450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41520" y="1818720"/>
            <a:ext cx="4417200" cy="450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2920" y="309960"/>
            <a:ext cx="9052200" cy="6015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41520" y="1818720"/>
            <a:ext cx="4417200" cy="450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2920" y="41731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2920" y="1818720"/>
            <a:ext cx="9052200" cy="450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4417200" cy="450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41520" y="18187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41520" y="41731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41520" y="18187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2920" y="4173120"/>
            <a:ext cx="9052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9052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2920" y="4173120"/>
            <a:ext cx="9052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41520" y="18187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2920" y="41731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41520" y="41731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291456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63640" y="1818720"/>
            <a:ext cx="291456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24360" y="1818720"/>
            <a:ext cx="291456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2920" y="4173120"/>
            <a:ext cx="291456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63640" y="4173120"/>
            <a:ext cx="291456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24360" y="4173120"/>
            <a:ext cx="291456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502920" y="1818720"/>
            <a:ext cx="9052200" cy="450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9052200" cy="450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4417200" cy="450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5141520" y="1818720"/>
            <a:ext cx="4417200" cy="450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9052200" cy="450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502920" y="309960"/>
            <a:ext cx="9052200" cy="6015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41520" y="1818720"/>
            <a:ext cx="4417200" cy="450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02920" y="41731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4417200" cy="450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41520" y="18187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141520" y="41731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141520" y="18187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502920" y="4173120"/>
            <a:ext cx="9052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9052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02920" y="4173120"/>
            <a:ext cx="9052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141520" y="18187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02920" y="41731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5141520" y="41731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291456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563640" y="1818720"/>
            <a:ext cx="291456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624360" y="1818720"/>
            <a:ext cx="291456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502920" y="4173120"/>
            <a:ext cx="291456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563640" y="4173120"/>
            <a:ext cx="291456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624360" y="4173120"/>
            <a:ext cx="291456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502920" y="1818720"/>
            <a:ext cx="9052200" cy="450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9052200" cy="450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4417200" cy="450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41520" y="1818720"/>
            <a:ext cx="4417200" cy="450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4417200" cy="450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5141520" y="1818720"/>
            <a:ext cx="4417200" cy="450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502920" y="309960"/>
            <a:ext cx="9052200" cy="6015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5141520" y="1818720"/>
            <a:ext cx="4417200" cy="450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502920" y="41731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4417200" cy="450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5141520" y="18187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5141520" y="41731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5141520" y="18187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502920" y="4173120"/>
            <a:ext cx="9052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9052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502920" y="4173120"/>
            <a:ext cx="9052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5141520" y="18187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502920" y="41731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5141520" y="41731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291456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3563640" y="1818720"/>
            <a:ext cx="291456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624360" y="1818720"/>
            <a:ext cx="291456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502920" y="4173120"/>
            <a:ext cx="291456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0" name="PlaceHolder 6"/>
          <p:cNvSpPr>
            <a:spLocks noGrp="1"/>
          </p:cNvSpPr>
          <p:nvPr>
            <p:ph type="body"/>
          </p:nvPr>
        </p:nvSpPr>
        <p:spPr>
          <a:xfrm>
            <a:off x="3563640" y="4173120"/>
            <a:ext cx="291456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1" name="PlaceHolder 7"/>
          <p:cNvSpPr>
            <a:spLocks noGrp="1"/>
          </p:cNvSpPr>
          <p:nvPr>
            <p:ph type="body"/>
          </p:nvPr>
        </p:nvSpPr>
        <p:spPr>
          <a:xfrm>
            <a:off x="6624360" y="4173120"/>
            <a:ext cx="291456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2920" y="309960"/>
            <a:ext cx="9052200" cy="6015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41520" y="1818720"/>
            <a:ext cx="4417200" cy="450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2920" y="41731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4417200" cy="450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41520" y="18187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41520" y="41731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41520" y="18187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2920" y="4173120"/>
            <a:ext cx="9052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</a:t>
            </a:r>
            <a:r>
              <a:rPr b="0" lang="en-US" sz="4400" spc="-1" strike="noStrike">
                <a:latin typeface="Arial"/>
              </a:rPr>
              <a:t>li</a:t>
            </a:r>
            <a:r>
              <a:rPr b="0" lang="en-US" sz="4400" spc="-1" strike="noStrike">
                <a:latin typeface="Arial"/>
              </a:rPr>
              <a:t>c</a:t>
            </a:r>
            <a:r>
              <a:rPr b="0" lang="en-US" sz="4400" spc="-1" strike="noStrike">
                <a:latin typeface="Arial"/>
              </a:rPr>
              <a:t>k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o 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d</a:t>
            </a:r>
            <a:r>
              <a:rPr b="0" lang="en-US" sz="4400" spc="-1" strike="noStrike">
                <a:latin typeface="Arial"/>
              </a:rPr>
              <a:t>it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h</a:t>
            </a:r>
            <a:r>
              <a:rPr b="0" lang="en-US" sz="4400" spc="-1" strike="noStrike">
                <a:latin typeface="Arial"/>
              </a:rPr>
              <a:t>e </a:t>
            </a:r>
            <a:r>
              <a:rPr b="0" lang="en-US" sz="4400" spc="-1" strike="noStrike">
                <a:latin typeface="Arial"/>
              </a:rPr>
              <a:t>ti</a:t>
            </a:r>
            <a:r>
              <a:rPr b="0" lang="en-US" sz="4400" spc="-1" strike="noStrike">
                <a:latin typeface="Arial"/>
              </a:rPr>
              <a:t>tl</a:t>
            </a:r>
            <a:r>
              <a:rPr b="0" lang="en-US" sz="4400" spc="-1" strike="noStrike">
                <a:latin typeface="Arial"/>
              </a:rPr>
              <a:t>e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x</a:t>
            </a:r>
            <a:r>
              <a:rPr b="0" lang="en-US" sz="4400" spc="-1" strike="noStrike">
                <a:latin typeface="Arial"/>
              </a:rPr>
              <a:t>t </a:t>
            </a:r>
            <a:r>
              <a:rPr b="0" lang="en-US" sz="4400" spc="-1" strike="noStrike">
                <a:latin typeface="Arial"/>
              </a:rPr>
              <a:t>f</a:t>
            </a:r>
            <a:r>
              <a:rPr b="0" lang="en-US" sz="4400" spc="-1" strike="noStrike">
                <a:latin typeface="Arial"/>
              </a:rPr>
              <a:t>o</a:t>
            </a:r>
            <a:r>
              <a:rPr b="0" lang="en-US" sz="4400" spc="-1" strike="noStrike">
                <a:latin typeface="Arial"/>
              </a:rPr>
              <a:t>r</a:t>
            </a:r>
            <a:r>
              <a:rPr b="0" lang="en-US" sz="4400" spc="-1" strike="noStrike">
                <a:latin typeface="Arial"/>
              </a:rPr>
              <a:t>m</a:t>
            </a:r>
            <a:r>
              <a:rPr b="0" lang="en-US" sz="4400" spc="-1" strike="noStrike">
                <a:latin typeface="Arial"/>
              </a:rPr>
              <a:t>a</a:t>
            </a:r>
            <a:r>
              <a:rPr b="0" lang="en-US" sz="4400" spc="-1" strike="noStrike">
                <a:latin typeface="Arial"/>
              </a:rPr>
              <a:t>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9052200" cy="450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</a:t>
            </a:r>
            <a:r>
              <a:rPr b="0" lang="en-US" sz="4400" spc="-1" strike="noStrike">
                <a:latin typeface="Arial"/>
              </a:rPr>
              <a:t>l</a:t>
            </a:r>
            <a:r>
              <a:rPr b="0" lang="en-US" sz="4400" spc="-1" strike="noStrike">
                <a:latin typeface="Arial"/>
              </a:rPr>
              <a:t>i</a:t>
            </a:r>
            <a:r>
              <a:rPr b="0" lang="en-US" sz="4400" spc="-1" strike="noStrike">
                <a:latin typeface="Arial"/>
              </a:rPr>
              <a:t>c</a:t>
            </a:r>
            <a:r>
              <a:rPr b="0" lang="en-US" sz="4400" spc="-1" strike="noStrike">
                <a:latin typeface="Arial"/>
              </a:rPr>
              <a:t>k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o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d</a:t>
            </a:r>
            <a:r>
              <a:rPr b="0" lang="en-US" sz="4400" spc="-1" strike="noStrike">
                <a:latin typeface="Arial"/>
              </a:rPr>
              <a:t>i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h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i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l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x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f</a:t>
            </a:r>
            <a:r>
              <a:rPr b="0" lang="en-US" sz="4400" spc="-1" strike="noStrike">
                <a:latin typeface="Arial"/>
              </a:rPr>
              <a:t>o</a:t>
            </a:r>
            <a:r>
              <a:rPr b="0" lang="en-US" sz="4400" spc="-1" strike="noStrike">
                <a:latin typeface="Arial"/>
              </a:rPr>
              <a:t>r</a:t>
            </a:r>
            <a:r>
              <a:rPr b="0" lang="en-US" sz="4400" spc="-1" strike="noStrike">
                <a:latin typeface="Arial"/>
              </a:rPr>
              <a:t>m</a:t>
            </a:r>
            <a:r>
              <a:rPr b="0" lang="en-US" sz="4400" spc="-1" strike="noStrike">
                <a:latin typeface="Arial"/>
              </a:rPr>
              <a:t>a</a:t>
            </a:r>
            <a:r>
              <a:rPr b="0" lang="en-US" sz="4400" spc="-1" strike="noStrike">
                <a:latin typeface="Arial"/>
              </a:rPr>
              <a:t>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9052200" cy="450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</a:t>
            </a:r>
            <a:r>
              <a:rPr b="0" lang="en-US" sz="4400" spc="-1" strike="noStrike">
                <a:latin typeface="Arial"/>
              </a:rPr>
              <a:t>l</a:t>
            </a:r>
            <a:r>
              <a:rPr b="0" lang="en-US" sz="4400" spc="-1" strike="noStrike">
                <a:latin typeface="Arial"/>
              </a:rPr>
              <a:t>i</a:t>
            </a:r>
            <a:r>
              <a:rPr b="0" lang="en-US" sz="4400" spc="-1" strike="noStrike">
                <a:latin typeface="Arial"/>
              </a:rPr>
              <a:t>c</a:t>
            </a:r>
            <a:r>
              <a:rPr b="0" lang="en-US" sz="4400" spc="-1" strike="noStrike">
                <a:latin typeface="Arial"/>
              </a:rPr>
              <a:t>k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o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d</a:t>
            </a:r>
            <a:r>
              <a:rPr b="0" lang="en-US" sz="4400" spc="-1" strike="noStrike">
                <a:latin typeface="Arial"/>
              </a:rPr>
              <a:t>i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h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i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l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x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f</a:t>
            </a:r>
            <a:r>
              <a:rPr b="0" lang="en-US" sz="4400" spc="-1" strike="noStrike">
                <a:latin typeface="Arial"/>
              </a:rPr>
              <a:t>o</a:t>
            </a:r>
            <a:r>
              <a:rPr b="0" lang="en-US" sz="4400" spc="-1" strike="noStrike">
                <a:latin typeface="Arial"/>
              </a:rPr>
              <a:t>r</a:t>
            </a:r>
            <a:r>
              <a:rPr b="0" lang="en-US" sz="4400" spc="-1" strike="noStrike">
                <a:latin typeface="Arial"/>
              </a:rPr>
              <a:t>m</a:t>
            </a:r>
            <a:r>
              <a:rPr b="0" lang="en-US" sz="4400" spc="-1" strike="noStrike">
                <a:latin typeface="Arial"/>
              </a:rPr>
              <a:t>a</a:t>
            </a:r>
            <a:r>
              <a:rPr b="0" lang="en-US" sz="4400" spc="-1" strike="noStrike">
                <a:latin typeface="Arial"/>
              </a:rPr>
              <a:t>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9052200" cy="450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</a:t>
            </a:r>
            <a:r>
              <a:rPr b="0" lang="en-US" sz="4400" spc="-1" strike="noStrike">
                <a:latin typeface="Arial"/>
              </a:rPr>
              <a:t>l</a:t>
            </a:r>
            <a:r>
              <a:rPr b="0" lang="en-US" sz="4400" spc="-1" strike="noStrike">
                <a:latin typeface="Arial"/>
              </a:rPr>
              <a:t>i</a:t>
            </a:r>
            <a:r>
              <a:rPr b="0" lang="en-US" sz="4400" spc="-1" strike="noStrike">
                <a:latin typeface="Arial"/>
              </a:rPr>
              <a:t>c</a:t>
            </a:r>
            <a:r>
              <a:rPr b="0" lang="en-US" sz="4400" spc="-1" strike="noStrike">
                <a:latin typeface="Arial"/>
              </a:rPr>
              <a:t>k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o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d</a:t>
            </a:r>
            <a:r>
              <a:rPr b="0" lang="en-US" sz="4400" spc="-1" strike="noStrike">
                <a:latin typeface="Arial"/>
              </a:rPr>
              <a:t>i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h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i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l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x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f</a:t>
            </a:r>
            <a:r>
              <a:rPr b="0" lang="en-US" sz="4400" spc="-1" strike="noStrike">
                <a:latin typeface="Arial"/>
              </a:rPr>
              <a:t>o</a:t>
            </a:r>
            <a:r>
              <a:rPr b="0" lang="en-US" sz="4400" spc="-1" strike="noStrike">
                <a:latin typeface="Arial"/>
              </a:rPr>
              <a:t>r</a:t>
            </a:r>
            <a:r>
              <a:rPr b="0" lang="en-US" sz="4400" spc="-1" strike="noStrike">
                <a:latin typeface="Arial"/>
              </a:rPr>
              <a:t>m</a:t>
            </a:r>
            <a:r>
              <a:rPr b="0" lang="en-US" sz="4400" spc="-1" strike="noStrike">
                <a:latin typeface="Arial"/>
              </a:rPr>
              <a:t>a</a:t>
            </a:r>
            <a:r>
              <a:rPr b="0" lang="en-US" sz="4400" spc="-1" strike="noStrike">
                <a:latin typeface="Arial"/>
              </a:rPr>
              <a:t>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9052200" cy="450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3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image" Target="../media/image25.png"/><Relationship Id="rId8" Type="http://schemas.openxmlformats.org/officeDocument/2006/relationships/image" Target="../media/image26.png"/><Relationship Id="rId9" Type="http://schemas.openxmlformats.org/officeDocument/2006/relationships/slideLayout" Target="../slideLayouts/slideLayout25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image" Target="../media/image32.png"/><Relationship Id="rId7" Type="http://schemas.openxmlformats.org/officeDocument/2006/relationships/image" Target="../media/image33.png"/><Relationship Id="rId8" Type="http://schemas.openxmlformats.org/officeDocument/2006/relationships/image" Target="../media/image34.png"/><Relationship Id="rId9" Type="http://schemas.openxmlformats.org/officeDocument/2006/relationships/image" Target="../media/image35.png"/><Relationship Id="rId10" Type="http://schemas.openxmlformats.org/officeDocument/2006/relationships/image" Target="../media/image36.png"/><Relationship Id="rId11" Type="http://schemas.openxmlformats.org/officeDocument/2006/relationships/image" Target="../media/image37.png"/><Relationship Id="rId12" Type="http://schemas.openxmlformats.org/officeDocument/2006/relationships/image" Target="../media/image38.png"/><Relationship Id="rId13" Type="http://schemas.openxmlformats.org/officeDocument/2006/relationships/slideLayout" Target="../slideLayouts/slideLayout25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2110320" y="2487240"/>
            <a:ext cx="5835960" cy="129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ts val="2625"/>
              </a:lnSpc>
            </a:pPr>
            <a:r>
              <a:rPr b="1" lang="en-US" sz="2450" spc="338" strike="noStrike">
                <a:solidFill>
                  <a:srgbClr val="000000"/>
                </a:solidFill>
                <a:latin typeface="Arial"/>
                <a:ea typeface="DejaVu Sans"/>
              </a:rPr>
              <a:t>Problem </a:t>
            </a:r>
            <a:r>
              <a:rPr b="1" lang="en-US" sz="2450" spc="259" strike="noStrike">
                <a:solidFill>
                  <a:srgbClr val="000000"/>
                </a:solidFill>
                <a:latin typeface="Arial"/>
                <a:ea typeface="DejaVu Sans"/>
              </a:rPr>
              <a:t>solving </a:t>
            </a:r>
            <a:r>
              <a:rPr b="1" lang="en-US" sz="2450" spc="335" strike="noStrike">
                <a:solidFill>
                  <a:srgbClr val="000000"/>
                </a:solidFill>
                <a:latin typeface="Arial"/>
                <a:ea typeface="DejaVu Sans"/>
              </a:rPr>
              <a:t>and</a:t>
            </a:r>
            <a:r>
              <a:rPr b="1" lang="en-US" sz="2450" spc="284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US" sz="2450" spc="350" strike="noStrike">
                <a:solidFill>
                  <a:srgbClr val="000000"/>
                </a:solidFill>
                <a:latin typeface="Arial"/>
                <a:ea typeface="DejaVu Sans"/>
              </a:rPr>
              <a:t>search</a:t>
            </a:r>
            <a:endParaRPr b="0" lang="en-US" sz="2450" spc="-1" strike="noStrike">
              <a:latin typeface="Arial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3693960" y="3940200"/>
            <a:ext cx="1401120" cy="27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ts val="2211"/>
              </a:lnSpc>
            </a:pPr>
            <a:r>
              <a:rPr b="0" lang="en-US" sz="2050" spc="330" strike="noStrike">
                <a:solidFill>
                  <a:srgbClr val="000000"/>
                </a:solidFill>
                <a:latin typeface="Times New Roman"/>
                <a:ea typeface="DejaVu Sans"/>
              </a:rPr>
              <a:t>Chapter</a:t>
            </a:r>
            <a:r>
              <a:rPr b="0" lang="en-US" sz="2050" spc="199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2050" spc="103" strike="noStrike">
                <a:solidFill>
                  <a:srgbClr val="000000"/>
                </a:solidFill>
                <a:latin typeface="Times New Roman"/>
                <a:ea typeface="DejaVu Sans"/>
              </a:rPr>
              <a:t>3</a:t>
            </a:r>
            <a:endParaRPr b="0" lang="en-US" sz="2050" spc="-1" strike="noStrike">
              <a:latin typeface="Arial"/>
            </a:endParaRPr>
          </a:p>
        </p:txBody>
      </p:sp>
      <p:sp>
        <p:nvSpPr>
          <p:cNvPr id="160" name="CustomShape 3"/>
          <p:cNvSpPr/>
          <p:nvPr/>
        </p:nvSpPr>
        <p:spPr>
          <a:xfrm>
            <a:off x="7475040" y="7217280"/>
            <a:ext cx="495000" cy="450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ts val="884"/>
              </a:lnSpc>
            </a:pPr>
            <a:r>
              <a:rPr b="0" lang="en-US" sz="800" spc="4" strike="noStrike">
                <a:solidFill>
                  <a:srgbClr val="000000"/>
                </a:solidFill>
                <a:latin typeface="Palatino Linotype"/>
                <a:ea typeface="DejaVu Sans"/>
              </a:rPr>
              <a:t>Chapter</a:t>
            </a:r>
            <a:r>
              <a:rPr b="0" lang="en-US" sz="800" spc="-1" strike="noStrike">
                <a:solidFill>
                  <a:srgbClr val="000000"/>
                </a:solidFill>
                <a:latin typeface="Palatino Linotype"/>
                <a:ea typeface="DejaVu Sans"/>
              </a:rPr>
              <a:t> </a:t>
            </a:r>
            <a:r>
              <a:rPr b="0" lang="en-US" sz="800" spc="9" strike="noStrike">
                <a:solidFill>
                  <a:srgbClr val="000000"/>
                </a:solidFill>
                <a:latin typeface="Palatino Linotype"/>
                <a:ea typeface="DejaVu Sans"/>
              </a:rPr>
              <a:t>3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61" name="CustomShape 4"/>
          <p:cNvSpPr/>
          <p:nvPr/>
        </p:nvSpPr>
        <p:spPr>
          <a:xfrm>
            <a:off x="8147520" y="7217280"/>
            <a:ext cx="158040" cy="450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ts val="884"/>
              </a:lnSpc>
            </a:pPr>
            <a:fld id="{DAA32053-36CA-4A76-948F-0C0EDBB369B1}" type="slidenum">
              <a:rPr b="0" lang="en-US" sz="800" spc="9" strike="noStrike">
                <a:solidFill>
                  <a:srgbClr val="000000"/>
                </a:solidFill>
                <a:latin typeface="Palatino Linotype"/>
                <a:ea typeface="DejaVu Sans"/>
              </a:rPr>
              <a:t>&lt;number&gt;</a:t>
            </a:fld>
            <a:endParaRPr b="0" lang="en-US" sz="800" spc="-1" strike="noStrike">
              <a:latin typeface="Arial"/>
            </a:endParaRPr>
          </a:p>
        </p:txBody>
      </p:sp>
      <p:sp>
        <p:nvSpPr>
          <p:cNvPr id="162" name="CustomShape 5"/>
          <p:cNvSpPr/>
          <p:nvPr/>
        </p:nvSpPr>
        <p:spPr>
          <a:xfrm>
            <a:off x="2170440" y="6702840"/>
            <a:ext cx="5050800" cy="27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(Adapted from Eck Doerry, Stuart Russel, Dan Klein, and others. Thanks guys!)  </a:t>
            </a:r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CustomShape 1"/>
          <p:cNvSpPr/>
          <p:nvPr/>
        </p:nvSpPr>
        <p:spPr>
          <a:xfrm>
            <a:off x="534960" y="658080"/>
            <a:ext cx="8344440" cy="1296720"/>
          </a:xfrm>
          <a:prstGeom prst="rect">
            <a:avLst/>
          </a:prstGeom>
          <a:noFill/>
          <a:ln w="518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50720">
              <a:lnSpc>
                <a:spcPts val="2429"/>
              </a:lnSpc>
            </a:pPr>
            <a:r>
              <a:rPr b="0" lang="en-US" sz="2500" spc="318" strike="noStrike">
                <a:solidFill>
                  <a:srgbClr val="000000"/>
                </a:solidFill>
                <a:latin typeface="Arial"/>
                <a:ea typeface="DejaVu Sans"/>
              </a:rPr>
              <a:t>Example:</a:t>
            </a:r>
            <a:r>
              <a:rPr b="0" lang="en-US" sz="2500" spc="338" strike="noStrike">
                <a:solidFill>
                  <a:srgbClr val="000000"/>
                </a:solidFill>
                <a:latin typeface="Arial"/>
                <a:ea typeface="DejaVu Sans"/>
              </a:rPr>
              <a:t>vacuum </a:t>
            </a:r>
            <a:r>
              <a:rPr b="0" lang="en-US" sz="2500" spc="284" strike="noStrike">
                <a:solidFill>
                  <a:srgbClr val="000000"/>
                </a:solidFill>
                <a:latin typeface="Arial"/>
                <a:ea typeface="DejaVu Sans"/>
              </a:rPr>
              <a:t>world </a:t>
            </a:r>
            <a:r>
              <a:rPr b="0" lang="en-US" sz="2500" spc="335" strike="noStrike">
                <a:solidFill>
                  <a:srgbClr val="000000"/>
                </a:solidFill>
                <a:latin typeface="Arial"/>
                <a:ea typeface="DejaVu Sans"/>
              </a:rPr>
              <a:t>state </a:t>
            </a:r>
            <a:r>
              <a:rPr b="0" lang="en-US" sz="2500" spc="279" strike="noStrike">
                <a:solidFill>
                  <a:srgbClr val="000000"/>
                </a:solidFill>
                <a:latin typeface="Arial"/>
                <a:ea typeface="DejaVu Sans"/>
              </a:rPr>
              <a:t>space</a:t>
            </a:r>
            <a:r>
              <a:rPr b="0" lang="en-US" sz="2500" spc="23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500" spc="350" strike="noStrike">
                <a:solidFill>
                  <a:srgbClr val="000000"/>
                </a:solidFill>
                <a:latin typeface="Arial"/>
                <a:ea typeface="DejaVu Sans"/>
              </a:rPr>
              <a:t>graph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331" name="CustomShape 2"/>
          <p:cNvSpPr/>
          <p:nvPr/>
        </p:nvSpPr>
        <p:spPr>
          <a:xfrm>
            <a:off x="1416600" y="1573200"/>
            <a:ext cx="5924160" cy="276840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2" name="CustomShape 3"/>
          <p:cNvSpPr/>
          <p:nvPr/>
        </p:nvSpPr>
        <p:spPr>
          <a:xfrm>
            <a:off x="4299840" y="1503000"/>
            <a:ext cx="105120" cy="12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850" spc="9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endParaRPr b="0" lang="en-US" sz="850" spc="-1" strike="noStrike">
              <a:latin typeface="Arial"/>
            </a:endParaRPr>
          </a:p>
        </p:txBody>
      </p:sp>
      <p:sp>
        <p:nvSpPr>
          <p:cNvPr id="333" name="CustomShape 4"/>
          <p:cNvSpPr/>
          <p:nvPr/>
        </p:nvSpPr>
        <p:spPr>
          <a:xfrm>
            <a:off x="4299840" y="1951920"/>
            <a:ext cx="92520" cy="12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850" spc="9" strike="noStrike">
                <a:solidFill>
                  <a:srgbClr val="000000"/>
                </a:solidFill>
                <a:latin typeface="Arial"/>
                <a:ea typeface="DejaVu Sans"/>
              </a:rPr>
              <a:t>L</a:t>
            </a:r>
            <a:endParaRPr b="0" lang="en-US" sz="850" spc="-1" strike="noStrike">
              <a:latin typeface="Arial"/>
            </a:endParaRPr>
          </a:p>
        </p:txBody>
      </p:sp>
      <p:sp>
        <p:nvSpPr>
          <p:cNvPr id="334" name="CustomShape 5"/>
          <p:cNvSpPr/>
          <p:nvPr/>
        </p:nvSpPr>
        <p:spPr>
          <a:xfrm>
            <a:off x="3273480" y="2184480"/>
            <a:ext cx="99000" cy="12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850" spc="9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endParaRPr b="0" lang="en-US" sz="850" spc="-1" strike="noStrike">
              <a:latin typeface="Arial"/>
            </a:endParaRPr>
          </a:p>
        </p:txBody>
      </p:sp>
      <p:sp>
        <p:nvSpPr>
          <p:cNvPr id="335" name="CustomShape 6"/>
          <p:cNvSpPr/>
          <p:nvPr/>
        </p:nvSpPr>
        <p:spPr>
          <a:xfrm>
            <a:off x="5357880" y="2192400"/>
            <a:ext cx="99000" cy="12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850" spc="9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endParaRPr b="0" lang="en-US" sz="850" spc="-1" strike="noStrike">
              <a:latin typeface="Arial"/>
            </a:endParaRPr>
          </a:p>
        </p:txBody>
      </p:sp>
      <p:sp>
        <p:nvSpPr>
          <p:cNvPr id="336" name="CustomShape 7"/>
          <p:cNvSpPr/>
          <p:nvPr/>
        </p:nvSpPr>
        <p:spPr>
          <a:xfrm>
            <a:off x="3658320" y="3170520"/>
            <a:ext cx="99000" cy="12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850" spc="9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endParaRPr b="0" lang="en-US" sz="850" spc="-1" strike="noStrike">
              <a:latin typeface="Arial"/>
            </a:endParaRPr>
          </a:p>
        </p:txBody>
      </p:sp>
      <p:sp>
        <p:nvSpPr>
          <p:cNvPr id="337" name="CustomShape 8"/>
          <p:cNvSpPr/>
          <p:nvPr/>
        </p:nvSpPr>
        <p:spPr>
          <a:xfrm>
            <a:off x="5005080" y="3170520"/>
            <a:ext cx="99000" cy="12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850" spc="9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endParaRPr b="0" lang="en-US" sz="850" spc="-1" strike="noStrike">
              <a:latin typeface="Arial"/>
            </a:endParaRPr>
          </a:p>
        </p:txBody>
      </p:sp>
      <p:sp>
        <p:nvSpPr>
          <p:cNvPr id="338" name="CustomShape 9"/>
          <p:cNvSpPr/>
          <p:nvPr/>
        </p:nvSpPr>
        <p:spPr>
          <a:xfrm>
            <a:off x="2696400" y="2529360"/>
            <a:ext cx="105120" cy="12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850" spc="9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endParaRPr b="0" lang="en-US" sz="850" spc="-1" strike="noStrike">
              <a:latin typeface="Arial"/>
            </a:endParaRPr>
          </a:p>
        </p:txBody>
      </p:sp>
      <p:sp>
        <p:nvSpPr>
          <p:cNvPr id="339" name="CustomShape 10"/>
          <p:cNvSpPr/>
          <p:nvPr/>
        </p:nvSpPr>
        <p:spPr>
          <a:xfrm>
            <a:off x="2696400" y="2978280"/>
            <a:ext cx="92520" cy="12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850" spc="9" strike="noStrike">
                <a:solidFill>
                  <a:srgbClr val="000000"/>
                </a:solidFill>
                <a:latin typeface="Arial"/>
                <a:ea typeface="DejaVu Sans"/>
              </a:rPr>
              <a:t>L</a:t>
            </a:r>
            <a:endParaRPr b="0" lang="en-US" sz="850" spc="-1" strike="noStrike">
              <a:latin typeface="Arial"/>
            </a:endParaRPr>
          </a:p>
        </p:txBody>
      </p:sp>
      <p:sp>
        <p:nvSpPr>
          <p:cNvPr id="340" name="CustomShape 11"/>
          <p:cNvSpPr/>
          <p:nvPr/>
        </p:nvSpPr>
        <p:spPr>
          <a:xfrm>
            <a:off x="5903280" y="2529360"/>
            <a:ext cx="105120" cy="12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850" spc="9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endParaRPr b="0" lang="en-US" sz="850" spc="-1" strike="noStrike">
              <a:latin typeface="Arial"/>
            </a:endParaRPr>
          </a:p>
        </p:txBody>
      </p:sp>
      <p:sp>
        <p:nvSpPr>
          <p:cNvPr id="341" name="CustomShape 12"/>
          <p:cNvSpPr/>
          <p:nvPr/>
        </p:nvSpPr>
        <p:spPr>
          <a:xfrm>
            <a:off x="5903280" y="2978280"/>
            <a:ext cx="92520" cy="12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850" spc="9" strike="noStrike">
                <a:solidFill>
                  <a:srgbClr val="000000"/>
                </a:solidFill>
                <a:latin typeface="Arial"/>
                <a:ea typeface="DejaVu Sans"/>
              </a:rPr>
              <a:t>L</a:t>
            </a:r>
            <a:endParaRPr b="0" lang="en-US" sz="850" spc="-1" strike="noStrike">
              <a:latin typeface="Arial"/>
            </a:endParaRPr>
          </a:p>
        </p:txBody>
      </p:sp>
      <p:sp>
        <p:nvSpPr>
          <p:cNvPr id="342" name="CustomShape 13"/>
          <p:cNvSpPr/>
          <p:nvPr/>
        </p:nvSpPr>
        <p:spPr>
          <a:xfrm>
            <a:off x="4299840" y="3555360"/>
            <a:ext cx="105120" cy="12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850" spc="9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endParaRPr b="0" lang="en-US" sz="850" spc="-1" strike="noStrike">
              <a:latin typeface="Arial"/>
            </a:endParaRPr>
          </a:p>
        </p:txBody>
      </p:sp>
      <p:sp>
        <p:nvSpPr>
          <p:cNvPr id="343" name="CustomShape 14"/>
          <p:cNvSpPr/>
          <p:nvPr/>
        </p:nvSpPr>
        <p:spPr>
          <a:xfrm>
            <a:off x="4299840" y="4004280"/>
            <a:ext cx="92520" cy="12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850" spc="9" strike="noStrike">
                <a:solidFill>
                  <a:srgbClr val="000000"/>
                </a:solidFill>
                <a:latin typeface="Arial"/>
                <a:ea typeface="DejaVu Sans"/>
              </a:rPr>
              <a:t>L</a:t>
            </a:r>
            <a:endParaRPr b="0" lang="en-US" sz="850" spc="-1" strike="noStrike">
              <a:latin typeface="Arial"/>
            </a:endParaRPr>
          </a:p>
        </p:txBody>
      </p:sp>
      <p:sp>
        <p:nvSpPr>
          <p:cNvPr id="344" name="CustomShape 15"/>
          <p:cNvSpPr/>
          <p:nvPr/>
        </p:nvSpPr>
        <p:spPr>
          <a:xfrm>
            <a:off x="2054880" y="3298680"/>
            <a:ext cx="99000" cy="12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850" spc="9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endParaRPr b="0" lang="en-US" sz="850" spc="-1" strike="noStrike">
              <a:latin typeface="Arial"/>
            </a:endParaRPr>
          </a:p>
        </p:txBody>
      </p:sp>
      <p:sp>
        <p:nvSpPr>
          <p:cNvPr id="345" name="CustomShape 16"/>
          <p:cNvSpPr/>
          <p:nvPr/>
        </p:nvSpPr>
        <p:spPr>
          <a:xfrm>
            <a:off x="4941000" y="4325040"/>
            <a:ext cx="99000" cy="12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850" spc="9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endParaRPr b="0" lang="en-US" sz="850" spc="-1" strike="noStrike">
              <a:latin typeface="Arial"/>
            </a:endParaRPr>
          </a:p>
        </p:txBody>
      </p:sp>
      <p:sp>
        <p:nvSpPr>
          <p:cNvPr id="346" name="CustomShape 17"/>
          <p:cNvSpPr/>
          <p:nvPr/>
        </p:nvSpPr>
        <p:spPr>
          <a:xfrm>
            <a:off x="3658320" y="4325040"/>
            <a:ext cx="99000" cy="12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850" spc="9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endParaRPr b="0" lang="en-US" sz="850" spc="-1" strike="noStrike">
              <a:latin typeface="Arial"/>
            </a:endParaRPr>
          </a:p>
        </p:txBody>
      </p:sp>
      <p:sp>
        <p:nvSpPr>
          <p:cNvPr id="347" name="CustomShape 18"/>
          <p:cNvSpPr/>
          <p:nvPr/>
        </p:nvSpPr>
        <p:spPr>
          <a:xfrm>
            <a:off x="6544440" y="3298680"/>
            <a:ext cx="99000" cy="12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850" spc="9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endParaRPr b="0" lang="en-US" sz="850" spc="-1" strike="noStrike">
              <a:latin typeface="Arial"/>
            </a:endParaRPr>
          </a:p>
        </p:txBody>
      </p:sp>
      <p:sp>
        <p:nvSpPr>
          <p:cNvPr id="348" name="CustomShape 19"/>
          <p:cNvSpPr/>
          <p:nvPr/>
        </p:nvSpPr>
        <p:spPr>
          <a:xfrm>
            <a:off x="2888640" y="1663200"/>
            <a:ext cx="92520" cy="12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850" spc="9" strike="noStrike">
                <a:solidFill>
                  <a:srgbClr val="000000"/>
                </a:solidFill>
                <a:latin typeface="Arial"/>
                <a:ea typeface="DejaVu Sans"/>
              </a:rPr>
              <a:t>L</a:t>
            </a:r>
            <a:endParaRPr b="0" lang="en-US" sz="850" spc="-1" strike="noStrike">
              <a:latin typeface="Arial"/>
            </a:endParaRPr>
          </a:p>
        </p:txBody>
      </p:sp>
      <p:sp>
        <p:nvSpPr>
          <p:cNvPr id="349" name="CustomShape 20"/>
          <p:cNvSpPr/>
          <p:nvPr/>
        </p:nvSpPr>
        <p:spPr>
          <a:xfrm>
            <a:off x="2888640" y="3715920"/>
            <a:ext cx="92520" cy="12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850" spc="9" strike="noStrike">
                <a:solidFill>
                  <a:srgbClr val="000000"/>
                </a:solidFill>
                <a:latin typeface="Arial"/>
                <a:ea typeface="DejaVu Sans"/>
              </a:rPr>
              <a:t>L</a:t>
            </a:r>
            <a:endParaRPr b="0" lang="en-US" sz="850" spc="-1" strike="noStrike">
              <a:latin typeface="Arial"/>
            </a:endParaRPr>
          </a:p>
        </p:txBody>
      </p:sp>
      <p:sp>
        <p:nvSpPr>
          <p:cNvPr id="350" name="CustomShape 21"/>
          <p:cNvSpPr/>
          <p:nvPr/>
        </p:nvSpPr>
        <p:spPr>
          <a:xfrm>
            <a:off x="4492080" y="2689560"/>
            <a:ext cx="92520" cy="12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850" spc="9" strike="noStrike">
                <a:solidFill>
                  <a:srgbClr val="000000"/>
                </a:solidFill>
                <a:latin typeface="Arial"/>
                <a:ea typeface="DejaVu Sans"/>
              </a:rPr>
              <a:t>L</a:t>
            </a:r>
            <a:endParaRPr b="0" lang="en-US" sz="850" spc="-1" strike="noStrike">
              <a:latin typeface="Arial"/>
            </a:endParaRPr>
          </a:p>
        </p:txBody>
      </p:sp>
      <p:sp>
        <p:nvSpPr>
          <p:cNvPr id="351" name="CustomShape 22"/>
          <p:cNvSpPr/>
          <p:nvPr/>
        </p:nvSpPr>
        <p:spPr>
          <a:xfrm>
            <a:off x="1285200" y="2689560"/>
            <a:ext cx="92520" cy="12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850" spc="9" strike="noStrike">
                <a:solidFill>
                  <a:srgbClr val="000000"/>
                </a:solidFill>
                <a:latin typeface="Arial"/>
                <a:ea typeface="DejaVu Sans"/>
              </a:rPr>
              <a:t>L</a:t>
            </a:r>
            <a:endParaRPr b="0" lang="en-US" sz="850" spc="-1" strike="noStrike">
              <a:latin typeface="Arial"/>
            </a:endParaRPr>
          </a:p>
        </p:txBody>
      </p:sp>
      <p:sp>
        <p:nvSpPr>
          <p:cNvPr id="352" name="CustomShape 23"/>
          <p:cNvSpPr/>
          <p:nvPr/>
        </p:nvSpPr>
        <p:spPr>
          <a:xfrm>
            <a:off x="7391880" y="2689560"/>
            <a:ext cx="105120" cy="12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850" spc="9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endParaRPr b="0" lang="en-US" sz="850" spc="-1" strike="noStrike">
              <a:latin typeface="Arial"/>
            </a:endParaRPr>
          </a:p>
        </p:txBody>
      </p:sp>
      <p:sp>
        <p:nvSpPr>
          <p:cNvPr id="353" name="CustomShape 24"/>
          <p:cNvSpPr/>
          <p:nvPr/>
        </p:nvSpPr>
        <p:spPr>
          <a:xfrm>
            <a:off x="5788440" y="3715920"/>
            <a:ext cx="105120" cy="12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850" spc="9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endParaRPr b="0" lang="en-US" sz="850" spc="-1" strike="noStrike">
              <a:latin typeface="Arial"/>
            </a:endParaRPr>
          </a:p>
        </p:txBody>
      </p:sp>
      <p:sp>
        <p:nvSpPr>
          <p:cNvPr id="354" name="CustomShape 25"/>
          <p:cNvSpPr/>
          <p:nvPr/>
        </p:nvSpPr>
        <p:spPr>
          <a:xfrm>
            <a:off x="5788440" y="1663200"/>
            <a:ext cx="105120" cy="12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850" spc="9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endParaRPr b="0" lang="en-US" sz="850" spc="-1" strike="noStrike">
              <a:latin typeface="Arial"/>
            </a:endParaRPr>
          </a:p>
        </p:txBody>
      </p:sp>
      <p:sp>
        <p:nvSpPr>
          <p:cNvPr id="355" name="CustomShape 26"/>
          <p:cNvSpPr/>
          <p:nvPr/>
        </p:nvSpPr>
        <p:spPr>
          <a:xfrm>
            <a:off x="4185000" y="2689560"/>
            <a:ext cx="105120" cy="12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850" spc="9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endParaRPr b="0" lang="en-US" sz="850" spc="-1" strike="noStrike">
              <a:latin typeface="Arial"/>
            </a:endParaRPr>
          </a:p>
        </p:txBody>
      </p:sp>
      <p:sp>
        <p:nvSpPr>
          <p:cNvPr id="356" name="CustomShape 27"/>
          <p:cNvSpPr/>
          <p:nvPr/>
        </p:nvSpPr>
        <p:spPr>
          <a:xfrm>
            <a:off x="609480" y="4495680"/>
            <a:ext cx="8717040" cy="220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1000"/>
              </a:lnSpc>
            </a:pPr>
            <a:r>
              <a:rPr b="0" lang="en-US" sz="2050" spc="-89" strike="noStrike">
                <a:solidFill>
                  <a:srgbClr val="ff00ff"/>
                </a:solidFill>
                <a:latin typeface="Arial"/>
                <a:ea typeface="DejaVu Sans"/>
              </a:rPr>
              <a:t>states?? see above. Initial is one of these.</a:t>
            </a:r>
            <a:endParaRPr b="0" lang="en-US" sz="2050" spc="-1" strike="noStrike">
              <a:latin typeface="Arial"/>
            </a:endParaRPr>
          </a:p>
          <a:p>
            <a:pPr marL="12600">
              <a:lnSpc>
                <a:spcPct val="101000"/>
              </a:lnSpc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x = ( where is the vacuum, [set of squares with dirt])</a:t>
            </a:r>
            <a:endParaRPr b="0" lang="en-US" sz="2050" spc="-1" strike="noStrike">
              <a:latin typeface="Arial"/>
            </a:endParaRPr>
          </a:p>
          <a:p>
            <a:pPr marL="12600">
              <a:lnSpc>
                <a:spcPct val="101000"/>
              </a:lnSpc>
            </a:pPr>
            <a:r>
              <a:rPr b="0" lang="en-US" sz="2050" spc="-86" strike="noStrike">
                <a:solidFill>
                  <a:srgbClr val="ff00ff"/>
                </a:solidFill>
                <a:latin typeface="Arial"/>
                <a:ea typeface="DejaVu Sans"/>
              </a:rPr>
              <a:t>actions?? L, S, R. successor function? S(state) = {R if state on left, L if state on right, S if dirt in current square state}</a:t>
            </a:r>
            <a:endParaRPr b="0" lang="en-US" sz="2050" spc="-1" strike="noStrike">
              <a:latin typeface="Arial"/>
            </a:endParaRPr>
          </a:p>
          <a:p>
            <a:pPr marL="12600">
              <a:lnSpc>
                <a:spcPct val="101000"/>
              </a:lnSpc>
            </a:pPr>
            <a:endParaRPr b="0" lang="en-US" sz="2050" spc="-1" strike="noStrike">
              <a:latin typeface="Arial"/>
            </a:endParaRPr>
          </a:p>
          <a:p>
            <a:pPr marL="12600">
              <a:lnSpc>
                <a:spcPct val="101000"/>
              </a:lnSpc>
            </a:pPr>
            <a:r>
              <a:rPr b="0" lang="en-US" sz="2050" spc="-86" strike="noStrike">
                <a:solidFill>
                  <a:srgbClr val="ff00ff"/>
                </a:solidFill>
                <a:latin typeface="Arial"/>
                <a:ea typeface="DejaVu Sans"/>
              </a:rPr>
              <a:t> </a:t>
            </a:r>
            <a:r>
              <a:rPr b="0" lang="en-US" sz="2050" spc="-103" strike="noStrike">
                <a:solidFill>
                  <a:srgbClr val="ff00ff"/>
                </a:solidFill>
                <a:latin typeface="Arial"/>
                <a:ea typeface="DejaVu Sans"/>
              </a:rPr>
              <a:t>goal </a:t>
            </a:r>
            <a:r>
              <a:rPr b="0" lang="en-US" sz="2050" spc="-75" strike="noStrike">
                <a:solidFill>
                  <a:srgbClr val="ff00ff"/>
                </a:solidFill>
                <a:latin typeface="Arial"/>
                <a:ea typeface="DejaVu Sans"/>
              </a:rPr>
              <a:t>test?? G(position, set) = set is empty. len(set)==0.  </a:t>
            </a:r>
            <a:endParaRPr b="0" lang="en-US" sz="2050" spc="-1" strike="noStrike">
              <a:latin typeface="Arial"/>
            </a:endParaRPr>
          </a:p>
          <a:p>
            <a:pPr marL="12600">
              <a:lnSpc>
                <a:spcPct val="101000"/>
              </a:lnSpc>
            </a:pPr>
            <a:endParaRPr b="0" lang="en-US" sz="2050" spc="-1" strike="noStrike">
              <a:latin typeface="Arial"/>
            </a:endParaRPr>
          </a:p>
          <a:p>
            <a:pPr marL="12600">
              <a:lnSpc>
                <a:spcPct val="101000"/>
              </a:lnSpc>
            </a:pPr>
            <a:r>
              <a:rPr b="0" lang="en-US" sz="2050" spc="-94" strike="noStrike">
                <a:solidFill>
                  <a:srgbClr val="ff00ff"/>
                </a:solidFill>
                <a:latin typeface="Arial"/>
                <a:ea typeface="DejaVu Sans"/>
              </a:rPr>
              <a:t>path</a:t>
            </a:r>
            <a:r>
              <a:rPr b="0" lang="en-US" sz="2050" spc="-49" strike="noStrike">
                <a:solidFill>
                  <a:srgbClr val="ff00ff"/>
                </a:solidFill>
                <a:latin typeface="Arial"/>
                <a:ea typeface="DejaVu Sans"/>
              </a:rPr>
              <a:t> </a:t>
            </a:r>
            <a:r>
              <a:rPr b="0" lang="en-US" sz="2050" spc="-80" strike="noStrike">
                <a:solidFill>
                  <a:srgbClr val="ff00ff"/>
                </a:solidFill>
                <a:latin typeface="Arial"/>
                <a:ea typeface="DejaVu Sans"/>
              </a:rPr>
              <a:t>cost?? sum of step costs, c(state1, action, state2) = {</a:t>
            </a:r>
            <a:endParaRPr b="0" lang="en-US" sz="2050" spc="-1" strike="noStrike">
              <a:latin typeface="Arial"/>
            </a:endParaRPr>
          </a:p>
          <a:p>
            <a:pPr marL="12600">
              <a:lnSpc>
                <a:spcPct val="101000"/>
              </a:lnSpc>
            </a:pPr>
            <a:r>
              <a:rPr b="0" lang="en-US" sz="2050" spc="-80" strike="noStrike">
                <a:solidFill>
                  <a:srgbClr val="ff00ff"/>
                </a:solidFill>
                <a:latin typeface="Arial"/>
                <a:ea typeface="DejaVu Sans"/>
              </a:rPr>
              <a:t>Pos2, set2 = state2</a:t>
            </a:r>
            <a:endParaRPr b="0" lang="en-US" sz="2050" spc="-1" strike="noStrike">
              <a:latin typeface="Arial"/>
            </a:endParaRPr>
          </a:p>
          <a:p>
            <a:pPr marL="12600">
              <a:lnSpc>
                <a:spcPct val="101000"/>
              </a:lnSpc>
            </a:pPr>
            <a:r>
              <a:rPr b="0" lang="en-US" sz="2050" spc="-80" strike="noStrike">
                <a:solidFill>
                  <a:srgbClr val="ff00ff"/>
                </a:solidFill>
                <a:latin typeface="Arial"/>
                <a:ea typeface="DejaVu Sans"/>
              </a:rPr>
              <a:t>Return len(set2)</a:t>
            </a:r>
            <a:endParaRPr b="0" lang="en-US" sz="2050" spc="-1" strike="noStrike">
              <a:latin typeface="Arial"/>
            </a:endParaRPr>
          </a:p>
          <a:p>
            <a:pPr marL="12600">
              <a:lnSpc>
                <a:spcPct val="101000"/>
              </a:lnSpc>
            </a:pPr>
            <a:r>
              <a:rPr b="0" lang="en-US" sz="2050" spc="-80" strike="noStrike">
                <a:solidFill>
                  <a:srgbClr val="ff00ff"/>
                </a:solidFill>
                <a:latin typeface="Arial"/>
                <a:ea typeface="DejaVu Sans"/>
              </a:rPr>
              <a:t>}.</a:t>
            </a:r>
            <a:endParaRPr b="0" lang="en-US" sz="2050" spc="-1" strike="noStrike">
              <a:latin typeface="Arial"/>
            </a:endParaRPr>
          </a:p>
        </p:txBody>
      </p:sp>
      <p:sp>
        <p:nvSpPr>
          <p:cNvPr id="357" name="CustomShape 28"/>
          <p:cNvSpPr/>
          <p:nvPr/>
        </p:nvSpPr>
        <p:spPr>
          <a:xfrm>
            <a:off x="7475040" y="7217280"/>
            <a:ext cx="495000" cy="450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ts val="884"/>
              </a:lnSpc>
            </a:pPr>
            <a:r>
              <a:rPr b="0" lang="en-US" sz="800" spc="4" strike="noStrike">
                <a:solidFill>
                  <a:srgbClr val="000000"/>
                </a:solidFill>
                <a:latin typeface="Palatino Linotype"/>
                <a:ea typeface="DejaVu Sans"/>
              </a:rPr>
              <a:t>Chapter</a:t>
            </a:r>
            <a:r>
              <a:rPr b="0" lang="en-US" sz="800" spc="-1" strike="noStrike">
                <a:solidFill>
                  <a:srgbClr val="000000"/>
                </a:solidFill>
                <a:latin typeface="Palatino Linotype"/>
                <a:ea typeface="DejaVu Sans"/>
              </a:rPr>
              <a:t> </a:t>
            </a:r>
            <a:r>
              <a:rPr b="0" lang="en-US" sz="800" spc="9" strike="noStrike">
                <a:solidFill>
                  <a:srgbClr val="000000"/>
                </a:solidFill>
                <a:latin typeface="Palatino Linotype"/>
                <a:ea typeface="DejaVu Sans"/>
              </a:rPr>
              <a:t>3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58" name="CustomShape 29"/>
          <p:cNvSpPr/>
          <p:nvPr/>
        </p:nvSpPr>
        <p:spPr>
          <a:xfrm>
            <a:off x="8147520" y="7217280"/>
            <a:ext cx="158040" cy="450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ts val="884"/>
              </a:lnSpc>
            </a:pPr>
            <a:fld id="{A07A71F7-71F8-48A4-ACB9-1BF4279DC2DA}" type="slidenum">
              <a:rPr b="0" lang="en-US" sz="800" spc="9" strike="noStrike">
                <a:solidFill>
                  <a:srgbClr val="000000"/>
                </a:solidFill>
                <a:latin typeface="Palatino Linotype"/>
                <a:ea typeface="DejaVu Sans"/>
              </a:rPr>
              <a:t>&lt;number&gt;</a:t>
            </a:fld>
            <a:endParaRPr b="0" lang="en-US" sz="800" spc="-1" strike="noStrike">
              <a:latin typeface="Arial"/>
            </a:endParaRPr>
          </a:p>
        </p:txBody>
      </p:sp>
      <p:pic>
        <p:nvPicPr>
          <p:cNvPr id="359" name="Ink 30" descr=""/>
          <p:cNvPicPr/>
          <p:nvPr/>
        </p:nvPicPr>
        <p:blipFill>
          <a:blip r:embed="rId2"/>
          <a:stretch/>
        </p:blipFill>
        <p:spPr>
          <a:xfrm>
            <a:off x="8453520" y="1199160"/>
            <a:ext cx="847800" cy="1020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CustomShape 1"/>
          <p:cNvSpPr/>
          <p:nvPr/>
        </p:nvSpPr>
        <p:spPr>
          <a:xfrm>
            <a:off x="623160" y="693360"/>
            <a:ext cx="7720920" cy="1296720"/>
          </a:xfrm>
          <a:prstGeom prst="rect">
            <a:avLst/>
          </a:prstGeom>
          <a:noFill/>
          <a:ln w="518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991880">
              <a:lnSpc>
                <a:spcPts val="2429"/>
              </a:lnSpc>
            </a:pPr>
            <a:r>
              <a:rPr b="0" lang="en-US" sz="2500" spc="318" strike="noStrike">
                <a:solidFill>
                  <a:srgbClr val="000000"/>
                </a:solidFill>
                <a:latin typeface="Arial"/>
                <a:ea typeface="DejaVu Sans"/>
              </a:rPr>
              <a:t>Example:</a:t>
            </a:r>
            <a:r>
              <a:rPr b="0" lang="en-US" sz="2500" spc="318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2500" spc="398" strike="noStrike">
                <a:solidFill>
                  <a:srgbClr val="000000"/>
                </a:solidFill>
                <a:latin typeface="Arial"/>
                <a:ea typeface="DejaVu Sans"/>
              </a:rPr>
              <a:t>The</a:t>
            </a:r>
            <a:r>
              <a:rPr b="0" lang="en-US" sz="2500" spc="219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500" spc="250" strike="noStrike">
                <a:solidFill>
                  <a:srgbClr val="000000"/>
                </a:solidFill>
                <a:latin typeface="Arial"/>
                <a:ea typeface="DejaVu Sans"/>
              </a:rPr>
              <a:t>8-puzzle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361" name="CustomShape 2"/>
          <p:cNvSpPr/>
          <p:nvPr/>
        </p:nvSpPr>
        <p:spPr>
          <a:xfrm>
            <a:off x="6019920" y="4114800"/>
            <a:ext cx="484920" cy="480600"/>
          </a:xfrm>
          <a:custGeom>
            <a:avLst/>
            <a:gdLst/>
            <a:ahLst/>
            <a:rect l="l" t="t" r="r" b="b"/>
            <a:pathLst>
              <a:path w="486409" h="481964">
                <a:moveTo>
                  <a:pt x="486327" y="481511"/>
                </a:moveTo>
                <a:lnTo>
                  <a:pt x="486327" y="0"/>
                </a:lnTo>
                <a:lnTo>
                  <a:pt x="0" y="0"/>
                </a:lnTo>
                <a:lnTo>
                  <a:pt x="0" y="481511"/>
                </a:lnTo>
                <a:lnTo>
                  <a:pt x="486327" y="48151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2" name="CustomShape 3"/>
          <p:cNvSpPr/>
          <p:nvPr/>
        </p:nvSpPr>
        <p:spPr>
          <a:xfrm>
            <a:off x="5562720" y="4724280"/>
            <a:ext cx="484920" cy="480600"/>
          </a:xfrm>
          <a:custGeom>
            <a:avLst/>
            <a:gdLst/>
            <a:ahLst/>
            <a:rect l="l" t="t" r="r" b="b"/>
            <a:pathLst>
              <a:path w="486410" h="481964">
                <a:moveTo>
                  <a:pt x="486327" y="481511"/>
                </a:moveTo>
                <a:lnTo>
                  <a:pt x="486327" y="0"/>
                </a:lnTo>
                <a:lnTo>
                  <a:pt x="0" y="0"/>
                </a:lnTo>
                <a:lnTo>
                  <a:pt x="0" y="481511"/>
                </a:lnTo>
                <a:lnTo>
                  <a:pt x="486327" y="48151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3" name="CustomShape 4"/>
          <p:cNvSpPr/>
          <p:nvPr/>
        </p:nvSpPr>
        <p:spPr>
          <a:xfrm>
            <a:off x="7475040" y="7217280"/>
            <a:ext cx="495000" cy="450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ts val="884"/>
              </a:lnSpc>
            </a:pPr>
            <a:r>
              <a:rPr b="0" lang="en-US" sz="800" spc="4" strike="noStrike">
                <a:solidFill>
                  <a:srgbClr val="000000"/>
                </a:solidFill>
                <a:latin typeface="Palatino Linotype"/>
                <a:ea typeface="DejaVu Sans"/>
              </a:rPr>
              <a:t>Chapter</a:t>
            </a:r>
            <a:r>
              <a:rPr b="0" lang="en-US" sz="800" spc="-1" strike="noStrike">
                <a:solidFill>
                  <a:srgbClr val="000000"/>
                </a:solidFill>
                <a:latin typeface="Palatino Linotype"/>
                <a:ea typeface="DejaVu Sans"/>
              </a:rPr>
              <a:t> </a:t>
            </a:r>
            <a:r>
              <a:rPr b="0" lang="en-US" sz="800" spc="9" strike="noStrike">
                <a:solidFill>
                  <a:srgbClr val="000000"/>
                </a:solidFill>
                <a:latin typeface="Palatino Linotype"/>
                <a:ea typeface="DejaVu Sans"/>
              </a:rPr>
              <a:t>3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64" name="CustomShape 5"/>
          <p:cNvSpPr/>
          <p:nvPr/>
        </p:nvSpPr>
        <p:spPr>
          <a:xfrm>
            <a:off x="8147520" y="7217280"/>
            <a:ext cx="158040" cy="450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ts val="884"/>
              </a:lnSpc>
            </a:pPr>
            <a:fld id="{60C70056-05D2-41C0-87B7-0C9EFF029CFE}" type="slidenum">
              <a:rPr b="0" lang="en-US" sz="800" spc="9" strike="noStrike">
                <a:solidFill>
                  <a:srgbClr val="000000"/>
                </a:solidFill>
                <a:latin typeface="Palatino Linotype"/>
                <a:ea typeface="DejaVu Sans"/>
              </a:rPr>
              <a:t>&lt;number&gt;</a:t>
            </a:fld>
            <a:endParaRPr b="0" lang="en-US" sz="800" spc="-1" strike="noStrike">
              <a:latin typeface="Arial"/>
            </a:endParaRPr>
          </a:p>
        </p:txBody>
      </p:sp>
      <p:grpSp>
        <p:nvGrpSpPr>
          <p:cNvPr id="365" name="Group 6"/>
          <p:cNvGrpSpPr/>
          <p:nvPr/>
        </p:nvGrpSpPr>
        <p:grpSpPr>
          <a:xfrm>
            <a:off x="2089440" y="1523880"/>
            <a:ext cx="4963320" cy="2506320"/>
            <a:chOff x="2089440" y="1523880"/>
            <a:chExt cx="4963320" cy="2506320"/>
          </a:xfrm>
        </p:grpSpPr>
        <p:sp>
          <p:nvSpPr>
            <p:cNvPr id="366" name="CustomShape 7"/>
            <p:cNvSpPr/>
            <p:nvPr/>
          </p:nvSpPr>
          <p:spPr>
            <a:xfrm>
              <a:off x="2895480" y="2286000"/>
              <a:ext cx="484920" cy="480600"/>
            </a:xfrm>
            <a:custGeom>
              <a:avLst/>
              <a:gdLst/>
              <a:ahLst/>
              <a:rect l="l" t="t" r="r" b="b"/>
              <a:pathLst>
                <a:path w="486410" h="481964">
                  <a:moveTo>
                    <a:pt x="486327" y="481511"/>
                  </a:moveTo>
                  <a:lnTo>
                    <a:pt x="486327" y="0"/>
                  </a:lnTo>
                  <a:lnTo>
                    <a:pt x="0" y="0"/>
                  </a:lnTo>
                  <a:lnTo>
                    <a:pt x="0" y="481511"/>
                  </a:lnTo>
                  <a:lnTo>
                    <a:pt x="486327" y="4815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7" name="CustomShape 8"/>
            <p:cNvSpPr/>
            <p:nvPr/>
          </p:nvSpPr>
          <p:spPr>
            <a:xfrm>
              <a:off x="2089440" y="1523880"/>
              <a:ext cx="1982880" cy="1982880"/>
            </a:xfrm>
            <a:custGeom>
              <a:avLst/>
              <a:gdLst/>
              <a:ahLst/>
              <a:rect l="l" t="t" r="r" b="b"/>
              <a:pathLst>
                <a:path w="1984375" h="1984375">
                  <a:moveTo>
                    <a:pt x="1983828" y="1983828"/>
                  </a:moveTo>
                  <a:lnTo>
                    <a:pt x="1983828" y="0"/>
                  </a:lnTo>
                  <a:lnTo>
                    <a:pt x="0" y="0"/>
                  </a:lnTo>
                  <a:lnTo>
                    <a:pt x="0" y="1983828"/>
                  </a:lnTo>
                  <a:lnTo>
                    <a:pt x="1983828" y="1983828"/>
                  </a:lnTo>
                  <a:close/>
                </a:path>
              </a:pathLst>
            </a:custGeom>
            <a:solidFill>
              <a:srgbClr val="bebebe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8" name="CustomShape 9"/>
            <p:cNvSpPr/>
            <p:nvPr/>
          </p:nvSpPr>
          <p:spPr>
            <a:xfrm>
              <a:off x="2089800" y="1531440"/>
              <a:ext cx="1982880" cy="1982880"/>
            </a:xfrm>
            <a:custGeom>
              <a:avLst/>
              <a:gdLst/>
              <a:ahLst/>
              <a:rect l="l" t="t" r="r" b="b"/>
              <a:pathLst>
                <a:path w="1984375" h="1984375">
                  <a:moveTo>
                    <a:pt x="1983828" y="1983828"/>
                  </a:moveTo>
                  <a:lnTo>
                    <a:pt x="1983828" y="0"/>
                  </a:lnTo>
                  <a:lnTo>
                    <a:pt x="0" y="0"/>
                  </a:lnTo>
                  <a:lnTo>
                    <a:pt x="0" y="1983828"/>
                  </a:lnTo>
                  <a:lnTo>
                    <a:pt x="1983828" y="1983828"/>
                  </a:lnTo>
                  <a:close/>
                </a:path>
              </a:pathLst>
            </a:custGeom>
            <a:noFill/>
            <a:ln w="194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9" name="CustomShape 10"/>
            <p:cNvSpPr/>
            <p:nvPr/>
          </p:nvSpPr>
          <p:spPr>
            <a:xfrm>
              <a:off x="2099520" y="2171880"/>
              <a:ext cx="1972800" cy="18360"/>
            </a:xfrm>
            <a:custGeom>
              <a:avLst/>
              <a:gdLst/>
              <a:ahLst/>
              <a:rect l="l" t="t" r="r" b="b"/>
              <a:pathLst>
                <a:path w="1974214" h="19685">
                  <a:moveTo>
                    <a:pt x="1974202" y="19260"/>
                  </a:moveTo>
                  <a:lnTo>
                    <a:pt x="1974202" y="0"/>
                  </a:lnTo>
                  <a:lnTo>
                    <a:pt x="0" y="0"/>
                  </a:lnTo>
                  <a:lnTo>
                    <a:pt x="0" y="19260"/>
                  </a:lnTo>
                  <a:lnTo>
                    <a:pt x="1974202" y="192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0" name="CustomShape 11"/>
            <p:cNvSpPr/>
            <p:nvPr/>
          </p:nvSpPr>
          <p:spPr>
            <a:xfrm>
              <a:off x="2089800" y="2846160"/>
              <a:ext cx="1972800" cy="360"/>
            </a:xfrm>
            <a:custGeom>
              <a:avLst/>
              <a:gdLst/>
              <a:ahLst/>
              <a:rect l="l" t="t" r="r" b="b"/>
              <a:pathLst>
                <a:path w="1974214" h="0">
                  <a:moveTo>
                    <a:pt x="0" y="0"/>
                  </a:moveTo>
                  <a:lnTo>
                    <a:pt x="1974202" y="0"/>
                  </a:lnTo>
                </a:path>
              </a:pathLst>
            </a:custGeom>
            <a:noFill/>
            <a:ln w="194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1" name="CustomShape 12"/>
            <p:cNvSpPr/>
            <p:nvPr/>
          </p:nvSpPr>
          <p:spPr>
            <a:xfrm>
              <a:off x="2744640" y="1526760"/>
              <a:ext cx="360" cy="1982880"/>
            </a:xfrm>
            <a:custGeom>
              <a:avLst/>
              <a:gdLst/>
              <a:ahLst/>
              <a:rect l="l" t="t" r="r" b="b"/>
              <a:pathLst>
                <a:path w="0" h="1984375">
                  <a:moveTo>
                    <a:pt x="0" y="0"/>
                  </a:moveTo>
                  <a:lnTo>
                    <a:pt x="0" y="1983828"/>
                  </a:lnTo>
                </a:path>
              </a:pathLst>
            </a:custGeom>
            <a:noFill/>
            <a:ln w="194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2" name="CustomShape 13"/>
            <p:cNvSpPr/>
            <p:nvPr/>
          </p:nvSpPr>
          <p:spPr>
            <a:xfrm>
              <a:off x="2089800" y="2181600"/>
              <a:ext cx="1982880" cy="360"/>
            </a:xfrm>
            <a:custGeom>
              <a:avLst/>
              <a:gdLst/>
              <a:ahLst/>
              <a:rect l="l" t="t" r="r" b="b"/>
              <a:pathLst>
                <a:path w="1984375" h="0">
                  <a:moveTo>
                    <a:pt x="0" y="0"/>
                  </a:moveTo>
                  <a:lnTo>
                    <a:pt x="1983828" y="0"/>
                  </a:lnTo>
                </a:path>
              </a:pathLst>
            </a:custGeom>
            <a:noFill/>
            <a:ln w="194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3" name="CustomShape 14"/>
            <p:cNvSpPr/>
            <p:nvPr/>
          </p:nvSpPr>
          <p:spPr>
            <a:xfrm>
              <a:off x="2089800" y="2846160"/>
              <a:ext cx="1972800" cy="360"/>
            </a:xfrm>
            <a:custGeom>
              <a:avLst/>
              <a:gdLst/>
              <a:ahLst/>
              <a:rect l="l" t="t" r="r" b="b"/>
              <a:pathLst>
                <a:path w="1974214" h="0">
                  <a:moveTo>
                    <a:pt x="0" y="0"/>
                  </a:moveTo>
                  <a:lnTo>
                    <a:pt x="1974202" y="0"/>
                  </a:lnTo>
                </a:path>
              </a:pathLst>
            </a:custGeom>
            <a:noFill/>
            <a:ln w="194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4" name="CustomShape 15"/>
            <p:cNvSpPr/>
            <p:nvPr/>
          </p:nvSpPr>
          <p:spPr>
            <a:xfrm>
              <a:off x="2744640" y="1526760"/>
              <a:ext cx="360" cy="1992600"/>
            </a:xfrm>
            <a:custGeom>
              <a:avLst/>
              <a:gdLst/>
              <a:ahLst/>
              <a:rect l="l" t="t" r="r" b="b"/>
              <a:pathLst>
                <a:path w="0" h="1993900">
                  <a:moveTo>
                    <a:pt x="0" y="0"/>
                  </a:moveTo>
                  <a:lnTo>
                    <a:pt x="0" y="1993468"/>
                  </a:lnTo>
                </a:path>
              </a:pathLst>
            </a:custGeom>
            <a:noFill/>
            <a:ln w="194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5" name="CustomShape 16"/>
            <p:cNvSpPr/>
            <p:nvPr/>
          </p:nvSpPr>
          <p:spPr>
            <a:xfrm>
              <a:off x="3429000" y="1523880"/>
              <a:ext cx="360" cy="1992600"/>
            </a:xfrm>
            <a:custGeom>
              <a:avLst/>
              <a:gdLst/>
              <a:ahLst/>
              <a:rect l="l" t="t" r="r" b="b"/>
              <a:pathLst>
                <a:path w="0" h="1993900">
                  <a:moveTo>
                    <a:pt x="0" y="0"/>
                  </a:moveTo>
                  <a:lnTo>
                    <a:pt x="0" y="1993468"/>
                  </a:lnTo>
                </a:path>
              </a:pathLst>
            </a:custGeom>
            <a:noFill/>
            <a:ln w="194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6" name="CustomShape 17"/>
            <p:cNvSpPr/>
            <p:nvPr/>
          </p:nvSpPr>
          <p:spPr>
            <a:xfrm>
              <a:off x="3511800" y="2952360"/>
              <a:ext cx="493920" cy="49392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  <a:round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1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377" name="CustomShape 18"/>
            <p:cNvSpPr/>
            <p:nvPr/>
          </p:nvSpPr>
          <p:spPr>
            <a:xfrm>
              <a:off x="2170440" y="2961000"/>
              <a:ext cx="493920" cy="49392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  <a:round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8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378" name="CustomShape 19"/>
            <p:cNvSpPr/>
            <p:nvPr/>
          </p:nvSpPr>
          <p:spPr>
            <a:xfrm>
              <a:off x="2171160" y="1621440"/>
              <a:ext cx="493920" cy="49392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  <a:round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7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379" name="CustomShape 20"/>
            <p:cNvSpPr/>
            <p:nvPr/>
          </p:nvSpPr>
          <p:spPr>
            <a:xfrm>
              <a:off x="3513600" y="2283480"/>
              <a:ext cx="493920" cy="49392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  <a:round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6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380" name="CustomShape 21"/>
            <p:cNvSpPr/>
            <p:nvPr/>
          </p:nvSpPr>
          <p:spPr>
            <a:xfrm>
              <a:off x="2156400" y="2268000"/>
              <a:ext cx="493920" cy="49392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  <a:round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5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381" name="CustomShape 22"/>
            <p:cNvSpPr/>
            <p:nvPr/>
          </p:nvSpPr>
          <p:spPr>
            <a:xfrm>
              <a:off x="3490920" y="1621440"/>
              <a:ext cx="493920" cy="49392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  <a:round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4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382" name="CustomShape 23"/>
            <p:cNvSpPr/>
            <p:nvPr/>
          </p:nvSpPr>
          <p:spPr>
            <a:xfrm>
              <a:off x="2868480" y="2964240"/>
              <a:ext cx="493920" cy="49392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  <a:round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3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383" name="CustomShape 24"/>
            <p:cNvSpPr/>
            <p:nvPr/>
          </p:nvSpPr>
          <p:spPr>
            <a:xfrm>
              <a:off x="2853000" y="1621440"/>
              <a:ext cx="493920" cy="49392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  <a:round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2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384" name="CustomShape 25"/>
            <p:cNvSpPr/>
            <p:nvPr/>
          </p:nvSpPr>
          <p:spPr>
            <a:xfrm>
              <a:off x="5875560" y="2286720"/>
              <a:ext cx="484920" cy="480600"/>
            </a:xfrm>
            <a:custGeom>
              <a:avLst/>
              <a:gdLst/>
              <a:ahLst/>
              <a:rect l="l" t="t" r="r" b="b"/>
              <a:pathLst>
                <a:path w="486410" h="481964">
                  <a:moveTo>
                    <a:pt x="486327" y="481511"/>
                  </a:moveTo>
                  <a:lnTo>
                    <a:pt x="486327" y="0"/>
                  </a:lnTo>
                  <a:lnTo>
                    <a:pt x="0" y="0"/>
                  </a:lnTo>
                  <a:lnTo>
                    <a:pt x="0" y="481511"/>
                  </a:lnTo>
                  <a:lnTo>
                    <a:pt x="486327" y="4815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5" name="CustomShape 26"/>
            <p:cNvSpPr/>
            <p:nvPr/>
          </p:nvSpPr>
          <p:spPr>
            <a:xfrm>
              <a:off x="5069520" y="1524600"/>
              <a:ext cx="1982880" cy="1982880"/>
            </a:xfrm>
            <a:custGeom>
              <a:avLst/>
              <a:gdLst/>
              <a:ahLst/>
              <a:rect l="l" t="t" r="r" b="b"/>
              <a:pathLst>
                <a:path w="1984375" h="1984375">
                  <a:moveTo>
                    <a:pt x="1983828" y="1983828"/>
                  </a:moveTo>
                  <a:lnTo>
                    <a:pt x="1983828" y="0"/>
                  </a:lnTo>
                  <a:lnTo>
                    <a:pt x="0" y="0"/>
                  </a:lnTo>
                  <a:lnTo>
                    <a:pt x="0" y="1983828"/>
                  </a:lnTo>
                  <a:lnTo>
                    <a:pt x="1983828" y="1983828"/>
                  </a:lnTo>
                  <a:close/>
                </a:path>
              </a:pathLst>
            </a:custGeom>
            <a:solidFill>
              <a:srgbClr val="bebebe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6" name="CustomShape 27"/>
            <p:cNvSpPr/>
            <p:nvPr/>
          </p:nvSpPr>
          <p:spPr>
            <a:xfrm>
              <a:off x="5069880" y="1532160"/>
              <a:ext cx="1982880" cy="1982880"/>
            </a:xfrm>
            <a:custGeom>
              <a:avLst/>
              <a:gdLst/>
              <a:ahLst/>
              <a:rect l="l" t="t" r="r" b="b"/>
              <a:pathLst>
                <a:path w="1984375" h="1984375">
                  <a:moveTo>
                    <a:pt x="1983828" y="1983828"/>
                  </a:moveTo>
                  <a:lnTo>
                    <a:pt x="1983828" y="0"/>
                  </a:lnTo>
                  <a:lnTo>
                    <a:pt x="0" y="0"/>
                  </a:lnTo>
                  <a:lnTo>
                    <a:pt x="0" y="1983828"/>
                  </a:lnTo>
                  <a:lnTo>
                    <a:pt x="1983828" y="1983828"/>
                  </a:lnTo>
                  <a:close/>
                </a:path>
              </a:pathLst>
            </a:custGeom>
            <a:noFill/>
            <a:ln w="194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7" name="CustomShape 28"/>
            <p:cNvSpPr/>
            <p:nvPr/>
          </p:nvSpPr>
          <p:spPr>
            <a:xfrm>
              <a:off x="5079600" y="2172600"/>
              <a:ext cx="1972800" cy="18360"/>
            </a:xfrm>
            <a:custGeom>
              <a:avLst/>
              <a:gdLst/>
              <a:ahLst/>
              <a:rect l="l" t="t" r="r" b="b"/>
              <a:pathLst>
                <a:path w="1974214" h="19685">
                  <a:moveTo>
                    <a:pt x="1974202" y="19260"/>
                  </a:moveTo>
                  <a:lnTo>
                    <a:pt x="1974202" y="0"/>
                  </a:lnTo>
                  <a:lnTo>
                    <a:pt x="0" y="0"/>
                  </a:lnTo>
                  <a:lnTo>
                    <a:pt x="0" y="19260"/>
                  </a:lnTo>
                  <a:lnTo>
                    <a:pt x="1974202" y="192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8" name="CustomShape 29"/>
            <p:cNvSpPr/>
            <p:nvPr/>
          </p:nvSpPr>
          <p:spPr>
            <a:xfrm>
              <a:off x="5069880" y="2846880"/>
              <a:ext cx="1972800" cy="360"/>
            </a:xfrm>
            <a:custGeom>
              <a:avLst/>
              <a:gdLst/>
              <a:ahLst/>
              <a:rect l="l" t="t" r="r" b="b"/>
              <a:pathLst>
                <a:path w="1974214" h="0">
                  <a:moveTo>
                    <a:pt x="0" y="0"/>
                  </a:moveTo>
                  <a:lnTo>
                    <a:pt x="1974202" y="0"/>
                  </a:lnTo>
                </a:path>
              </a:pathLst>
            </a:custGeom>
            <a:noFill/>
            <a:ln w="194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9" name="CustomShape 30"/>
            <p:cNvSpPr/>
            <p:nvPr/>
          </p:nvSpPr>
          <p:spPr>
            <a:xfrm>
              <a:off x="5724720" y="1527480"/>
              <a:ext cx="360" cy="1982880"/>
            </a:xfrm>
            <a:custGeom>
              <a:avLst/>
              <a:gdLst/>
              <a:ahLst/>
              <a:rect l="l" t="t" r="r" b="b"/>
              <a:pathLst>
                <a:path w="0" h="1984375">
                  <a:moveTo>
                    <a:pt x="0" y="0"/>
                  </a:moveTo>
                  <a:lnTo>
                    <a:pt x="0" y="1983828"/>
                  </a:lnTo>
                </a:path>
              </a:pathLst>
            </a:custGeom>
            <a:noFill/>
            <a:ln w="194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0" name="CustomShape 31"/>
            <p:cNvSpPr/>
            <p:nvPr/>
          </p:nvSpPr>
          <p:spPr>
            <a:xfrm>
              <a:off x="5069880" y="2182320"/>
              <a:ext cx="1982880" cy="360"/>
            </a:xfrm>
            <a:custGeom>
              <a:avLst/>
              <a:gdLst/>
              <a:ahLst/>
              <a:rect l="l" t="t" r="r" b="b"/>
              <a:pathLst>
                <a:path w="1984375" h="0">
                  <a:moveTo>
                    <a:pt x="0" y="0"/>
                  </a:moveTo>
                  <a:lnTo>
                    <a:pt x="1983828" y="0"/>
                  </a:lnTo>
                </a:path>
              </a:pathLst>
            </a:custGeom>
            <a:noFill/>
            <a:ln w="194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1" name="CustomShape 32"/>
            <p:cNvSpPr/>
            <p:nvPr/>
          </p:nvSpPr>
          <p:spPr>
            <a:xfrm>
              <a:off x="5069880" y="2846880"/>
              <a:ext cx="1972800" cy="360"/>
            </a:xfrm>
            <a:custGeom>
              <a:avLst/>
              <a:gdLst/>
              <a:ahLst/>
              <a:rect l="l" t="t" r="r" b="b"/>
              <a:pathLst>
                <a:path w="1974214" h="0">
                  <a:moveTo>
                    <a:pt x="0" y="0"/>
                  </a:moveTo>
                  <a:lnTo>
                    <a:pt x="1974202" y="0"/>
                  </a:lnTo>
                </a:path>
              </a:pathLst>
            </a:custGeom>
            <a:noFill/>
            <a:ln w="194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2" name="CustomShape 33"/>
            <p:cNvSpPr/>
            <p:nvPr/>
          </p:nvSpPr>
          <p:spPr>
            <a:xfrm>
              <a:off x="5724720" y="1527480"/>
              <a:ext cx="360" cy="1992600"/>
            </a:xfrm>
            <a:custGeom>
              <a:avLst/>
              <a:gdLst/>
              <a:ahLst/>
              <a:rect l="l" t="t" r="r" b="b"/>
              <a:pathLst>
                <a:path w="0" h="1993900">
                  <a:moveTo>
                    <a:pt x="0" y="0"/>
                  </a:moveTo>
                  <a:lnTo>
                    <a:pt x="0" y="1993468"/>
                  </a:lnTo>
                </a:path>
              </a:pathLst>
            </a:custGeom>
            <a:noFill/>
            <a:ln w="194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3" name="CustomShape 34"/>
            <p:cNvSpPr/>
            <p:nvPr/>
          </p:nvSpPr>
          <p:spPr>
            <a:xfrm>
              <a:off x="6409080" y="1524600"/>
              <a:ext cx="360" cy="1992600"/>
            </a:xfrm>
            <a:custGeom>
              <a:avLst/>
              <a:gdLst/>
              <a:ahLst/>
              <a:rect l="l" t="t" r="r" b="b"/>
              <a:pathLst>
                <a:path w="0" h="1993900">
                  <a:moveTo>
                    <a:pt x="0" y="0"/>
                  </a:moveTo>
                  <a:lnTo>
                    <a:pt x="0" y="1993468"/>
                  </a:lnTo>
                </a:path>
              </a:pathLst>
            </a:custGeom>
            <a:noFill/>
            <a:ln w="194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4" name="CustomShape 35"/>
            <p:cNvSpPr/>
            <p:nvPr/>
          </p:nvSpPr>
          <p:spPr>
            <a:xfrm>
              <a:off x="5133600" y="1619280"/>
              <a:ext cx="493920" cy="49392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  <a:round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1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395" name="CustomShape 36"/>
            <p:cNvSpPr/>
            <p:nvPr/>
          </p:nvSpPr>
          <p:spPr>
            <a:xfrm>
              <a:off x="5813280" y="2937600"/>
              <a:ext cx="493920" cy="49392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  <a:round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8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396" name="CustomShape 37"/>
            <p:cNvSpPr/>
            <p:nvPr/>
          </p:nvSpPr>
          <p:spPr>
            <a:xfrm>
              <a:off x="5150880" y="2940120"/>
              <a:ext cx="493920" cy="49392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  <a:round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7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397" name="CustomShape 38"/>
            <p:cNvSpPr/>
            <p:nvPr/>
          </p:nvSpPr>
          <p:spPr>
            <a:xfrm>
              <a:off x="6493680" y="2252160"/>
              <a:ext cx="493920" cy="49392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  <a:round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6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398" name="CustomShape 39"/>
            <p:cNvSpPr/>
            <p:nvPr/>
          </p:nvSpPr>
          <p:spPr>
            <a:xfrm>
              <a:off x="5831280" y="2260800"/>
              <a:ext cx="493920" cy="49392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  <a:round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5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399" name="CustomShape 40"/>
            <p:cNvSpPr/>
            <p:nvPr/>
          </p:nvSpPr>
          <p:spPr>
            <a:xfrm>
              <a:off x="5144760" y="2261160"/>
              <a:ext cx="493920" cy="49392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  <a:round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4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400" name="CustomShape 41"/>
            <p:cNvSpPr/>
            <p:nvPr/>
          </p:nvSpPr>
          <p:spPr>
            <a:xfrm>
              <a:off x="6495480" y="1623240"/>
              <a:ext cx="493920" cy="49392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  <a:round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3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401" name="CustomShape 42"/>
            <p:cNvSpPr/>
            <p:nvPr/>
          </p:nvSpPr>
          <p:spPr>
            <a:xfrm>
              <a:off x="5833080" y="1622160"/>
              <a:ext cx="493920" cy="49392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  <a:round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2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402" name="CustomShape 43"/>
            <p:cNvSpPr/>
            <p:nvPr/>
          </p:nvSpPr>
          <p:spPr>
            <a:xfrm>
              <a:off x="2448000" y="3665880"/>
              <a:ext cx="1149120" cy="3636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Start State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403" name="CustomShape 44"/>
            <p:cNvSpPr/>
            <p:nvPr/>
          </p:nvSpPr>
          <p:spPr>
            <a:xfrm>
              <a:off x="5258160" y="3666600"/>
              <a:ext cx="1132560" cy="3636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Goal State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404" name="CustomShape 45"/>
          <p:cNvSpPr/>
          <p:nvPr/>
        </p:nvSpPr>
        <p:spPr>
          <a:xfrm>
            <a:off x="601560" y="4495680"/>
            <a:ext cx="8907840" cy="220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1000"/>
              </a:lnSpc>
            </a:pPr>
            <a:r>
              <a:rPr b="0" lang="en-US" sz="2050" spc="-89" strike="noStrike">
                <a:solidFill>
                  <a:srgbClr val="ff00ff"/>
                </a:solidFill>
                <a:latin typeface="Arial"/>
                <a:ea typeface="DejaVu Sans"/>
              </a:rPr>
              <a:t>States?? [ [7,2,4] ,[5,blank,6],[8,3,1] ] </a:t>
            </a:r>
            <a:endParaRPr b="0" lang="en-US" sz="2050" spc="-1" strike="noStrike">
              <a:latin typeface="Arial"/>
            </a:endParaRPr>
          </a:p>
          <a:p>
            <a:pPr marL="12600">
              <a:lnSpc>
                <a:spcPct val="101000"/>
              </a:lnSpc>
            </a:pPr>
            <a:endParaRPr b="0" lang="en-US" sz="2050" spc="-1" strike="noStrike">
              <a:latin typeface="Arial"/>
            </a:endParaRPr>
          </a:p>
          <a:p>
            <a:pPr marL="12600">
              <a:lnSpc>
                <a:spcPct val="101000"/>
              </a:lnSpc>
            </a:pPr>
            <a:r>
              <a:rPr b="0" lang="en-US" sz="2050" spc="-86" strike="noStrike">
                <a:solidFill>
                  <a:srgbClr val="ff00ff"/>
                </a:solidFill>
                <a:latin typeface="Arial"/>
                <a:ea typeface="DejaVu Sans"/>
              </a:rPr>
              <a:t>actions?? S(state) = swap blank with an adjacent number = {get x,y position of blank.</a:t>
            </a:r>
            <a:endParaRPr b="0" lang="en-US" sz="2050" spc="-1" strike="noStrike">
              <a:latin typeface="Arial"/>
            </a:endParaRPr>
          </a:p>
          <a:p>
            <a:pPr marL="12600">
              <a:lnSpc>
                <a:spcPct val="101000"/>
              </a:lnSpc>
            </a:pPr>
            <a:r>
              <a:rPr b="0" lang="en-US" sz="2050" spc="-86" strike="noStrike">
                <a:solidFill>
                  <a:srgbClr val="ff00ff"/>
                </a:solidFill>
                <a:latin typeface="Arial"/>
                <a:ea typeface="DejaVu Sans"/>
              </a:rPr>
              <a:t>add/subtract 1 to x and y, check if those positions are on the board, return them} </a:t>
            </a:r>
            <a:endParaRPr b="0" lang="en-US" sz="2050" spc="-1" strike="noStrike">
              <a:latin typeface="Arial"/>
            </a:endParaRPr>
          </a:p>
          <a:p>
            <a:pPr marL="12600">
              <a:lnSpc>
                <a:spcPct val="101000"/>
              </a:lnSpc>
            </a:pPr>
            <a:endParaRPr b="0" lang="en-US" sz="2050" spc="-1" strike="noStrike">
              <a:latin typeface="Arial"/>
            </a:endParaRPr>
          </a:p>
          <a:p>
            <a:pPr marL="12600">
              <a:lnSpc>
                <a:spcPct val="101000"/>
              </a:lnSpc>
            </a:pPr>
            <a:r>
              <a:rPr b="0" lang="en-US" sz="2050" spc="-86" strike="noStrike">
                <a:solidFill>
                  <a:srgbClr val="ff00ff"/>
                </a:solidFill>
                <a:latin typeface="Arial"/>
                <a:ea typeface="DejaVu Sans"/>
              </a:rPr>
              <a:t> </a:t>
            </a:r>
            <a:r>
              <a:rPr b="0" lang="en-US" sz="2050" spc="-103" strike="noStrike">
                <a:solidFill>
                  <a:srgbClr val="ff00ff"/>
                </a:solidFill>
                <a:latin typeface="Arial"/>
                <a:ea typeface="DejaVu Sans"/>
              </a:rPr>
              <a:t>goal </a:t>
            </a:r>
            <a:r>
              <a:rPr b="0" lang="en-US" sz="2050" spc="-75" strike="noStrike">
                <a:solidFill>
                  <a:srgbClr val="ff00ff"/>
                </a:solidFill>
                <a:latin typeface="Arial"/>
                <a:ea typeface="DejaVu Sans"/>
              </a:rPr>
              <a:t>test??  G(state) = state == [ [1,2,3], [4,5,6], [7,8,blank] ]</a:t>
            </a:r>
            <a:endParaRPr b="0" lang="en-US" sz="2050" spc="-1" strike="noStrike">
              <a:latin typeface="Arial"/>
            </a:endParaRPr>
          </a:p>
          <a:p>
            <a:pPr marL="12600">
              <a:lnSpc>
                <a:spcPct val="101000"/>
              </a:lnSpc>
            </a:pPr>
            <a:endParaRPr b="0" lang="en-US" sz="2050" spc="-1" strike="noStrike">
              <a:latin typeface="Arial"/>
            </a:endParaRPr>
          </a:p>
          <a:p>
            <a:pPr marL="12600">
              <a:lnSpc>
                <a:spcPct val="101000"/>
              </a:lnSpc>
            </a:pPr>
            <a:r>
              <a:rPr b="0" lang="en-US" sz="2050" spc="-94" strike="noStrike">
                <a:solidFill>
                  <a:srgbClr val="ff00ff"/>
                </a:solidFill>
                <a:latin typeface="Arial"/>
                <a:ea typeface="DejaVu Sans"/>
              </a:rPr>
              <a:t>path</a:t>
            </a:r>
            <a:r>
              <a:rPr b="0" lang="en-US" sz="2050" spc="-49" strike="noStrike">
                <a:solidFill>
                  <a:srgbClr val="ff00ff"/>
                </a:solidFill>
                <a:latin typeface="Arial"/>
                <a:ea typeface="DejaVu Sans"/>
              </a:rPr>
              <a:t> </a:t>
            </a:r>
            <a:r>
              <a:rPr b="0" lang="en-US" sz="2050" spc="-80" strike="noStrike">
                <a:solidFill>
                  <a:srgbClr val="ff00ff"/>
                </a:solidFill>
                <a:latin typeface="Arial"/>
                <a:ea typeface="DejaVu Sans"/>
              </a:rPr>
              <a:t>cost?? C(state_before, action, state_after) = 1.</a:t>
            </a:r>
            <a:endParaRPr b="0" lang="en-US" sz="205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5" name="Picture 4" descr=""/>
          <p:cNvPicPr/>
          <p:nvPr/>
        </p:nvPicPr>
        <p:blipFill>
          <a:blip r:embed="rId1"/>
          <a:stretch/>
        </p:blipFill>
        <p:spPr>
          <a:xfrm>
            <a:off x="0" y="152280"/>
            <a:ext cx="10056960" cy="7463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CustomShape 1"/>
          <p:cNvSpPr/>
          <p:nvPr/>
        </p:nvSpPr>
        <p:spPr>
          <a:xfrm>
            <a:off x="605520" y="763920"/>
            <a:ext cx="7720920" cy="1296720"/>
          </a:xfrm>
          <a:prstGeom prst="rect">
            <a:avLst/>
          </a:prstGeom>
          <a:noFill/>
          <a:ln w="518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677600">
              <a:lnSpc>
                <a:spcPts val="2429"/>
              </a:lnSpc>
            </a:pPr>
            <a:r>
              <a:rPr b="0" lang="en-US" sz="2500" spc="318" strike="noStrike">
                <a:solidFill>
                  <a:srgbClr val="000000"/>
                </a:solidFill>
                <a:latin typeface="Arial"/>
                <a:ea typeface="DejaVu Sans"/>
              </a:rPr>
              <a:t>Example:</a:t>
            </a:r>
            <a:r>
              <a:rPr b="0" lang="en-US" sz="2500" spc="318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2500" spc="304" strike="noStrike">
                <a:solidFill>
                  <a:srgbClr val="000000"/>
                </a:solidFill>
                <a:latin typeface="Arial"/>
                <a:ea typeface="DejaVu Sans"/>
              </a:rPr>
              <a:t>robotic</a:t>
            </a:r>
            <a:r>
              <a:rPr b="0" lang="en-US" sz="2500" spc="253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500" spc="284" strike="noStrike">
                <a:solidFill>
                  <a:srgbClr val="000000"/>
                </a:solidFill>
                <a:latin typeface="Arial"/>
                <a:ea typeface="DejaVu Sans"/>
              </a:rPr>
              <a:t>assembly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407" name="CustomShape 2"/>
          <p:cNvSpPr/>
          <p:nvPr/>
        </p:nvSpPr>
        <p:spPr>
          <a:xfrm>
            <a:off x="2823480" y="2462400"/>
            <a:ext cx="889560" cy="116136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8" name="CustomShape 3"/>
          <p:cNvSpPr/>
          <p:nvPr/>
        </p:nvSpPr>
        <p:spPr>
          <a:xfrm>
            <a:off x="5942160" y="2687400"/>
            <a:ext cx="129960" cy="259560"/>
          </a:xfrm>
          <a:custGeom>
            <a:avLst/>
            <a:gdLst/>
            <a:ahLst/>
            <a:rect l="l" t="t" r="r" b="b"/>
            <a:pathLst>
              <a:path w="131445" h="260985">
                <a:moveTo>
                  <a:pt x="0" y="131089"/>
                </a:moveTo>
                <a:lnTo>
                  <a:pt x="129717" y="260807"/>
                </a:lnTo>
                <a:lnTo>
                  <a:pt x="131089" y="128333"/>
                </a:lnTo>
                <a:lnTo>
                  <a:pt x="1371" y="0"/>
                </a:lnTo>
              </a:path>
            </a:pathLst>
          </a:custGeom>
          <a:noFill/>
          <a:ln w="82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9" name="CustomShape 4"/>
          <p:cNvSpPr/>
          <p:nvPr/>
        </p:nvSpPr>
        <p:spPr>
          <a:xfrm>
            <a:off x="5951880" y="2476080"/>
            <a:ext cx="440640" cy="352080"/>
          </a:xfrm>
          <a:custGeom>
            <a:avLst/>
            <a:gdLst/>
            <a:ahLst/>
            <a:rect l="l" t="t" r="r" b="b"/>
            <a:pathLst>
              <a:path w="441960" h="353694">
                <a:moveTo>
                  <a:pt x="0" y="220802"/>
                </a:moveTo>
                <a:lnTo>
                  <a:pt x="0" y="353275"/>
                </a:lnTo>
                <a:lnTo>
                  <a:pt x="441591" y="132486"/>
                </a:lnTo>
                <a:lnTo>
                  <a:pt x="441591" y="0"/>
                </a:lnTo>
                <a:lnTo>
                  <a:pt x="0" y="22080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0" name="CustomShape 5"/>
          <p:cNvSpPr/>
          <p:nvPr/>
        </p:nvSpPr>
        <p:spPr>
          <a:xfrm>
            <a:off x="5951880" y="2476080"/>
            <a:ext cx="440640" cy="352080"/>
          </a:xfrm>
          <a:custGeom>
            <a:avLst/>
            <a:gdLst/>
            <a:ahLst/>
            <a:rect l="l" t="t" r="r" b="b"/>
            <a:pathLst>
              <a:path w="441960" h="353694">
                <a:moveTo>
                  <a:pt x="0" y="309118"/>
                </a:moveTo>
                <a:lnTo>
                  <a:pt x="0" y="353275"/>
                </a:lnTo>
                <a:lnTo>
                  <a:pt x="441591" y="132486"/>
                </a:lnTo>
                <a:lnTo>
                  <a:pt x="441591" y="0"/>
                </a:lnTo>
                <a:lnTo>
                  <a:pt x="0" y="220802"/>
                </a:lnTo>
                <a:lnTo>
                  <a:pt x="0" y="309118"/>
                </a:lnTo>
                <a:close/>
              </a:path>
            </a:pathLst>
          </a:custGeom>
          <a:noFill/>
          <a:ln w="82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1" name="CustomShape 6"/>
          <p:cNvSpPr/>
          <p:nvPr/>
        </p:nvSpPr>
        <p:spPr>
          <a:xfrm>
            <a:off x="5940720" y="2465280"/>
            <a:ext cx="440640" cy="352080"/>
          </a:xfrm>
          <a:custGeom>
            <a:avLst/>
            <a:gdLst/>
            <a:ahLst/>
            <a:rect l="l" t="t" r="r" b="b"/>
            <a:pathLst>
              <a:path w="441960" h="353694">
                <a:moveTo>
                  <a:pt x="0" y="220789"/>
                </a:moveTo>
                <a:lnTo>
                  <a:pt x="0" y="353263"/>
                </a:lnTo>
                <a:lnTo>
                  <a:pt x="441579" y="132473"/>
                </a:lnTo>
                <a:lnTo>
                  <a:pt x="441579" y="0"/>
                </a:lnTo>
                <a:lnTo>
                  <a:pt x="0" y="22078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2" name="CustomShape 7"/>
          <p:cNvSpPr/>
          <p:nvPr/>
        </p:nvSpPr>
        <p:spPr>
          <a:xfrm>
            <a:off x="5940720" y="2465280"/>
            <a:ext cx="440640" cy="352080"/>
          </a:xfrm>
          <a:custGeom>
            <a:avLst/>
            <a:gdLst/>
            <a:ahLst/>
            <a:rect l="l" t="t" r="r" b="b"/>
            <a:pathLst>
              <a:path w="441960" h="353694">
                <a:moveTo>
                  <a:pt x="0" y="309105"/>
                </a:moveTo>
                <a:lnTo>
                  <a:pt x="0" y="353263"/>
                </a:lnTo>
                <a:lnTo>
                  <a:pt x="441579" y="132473"/>
                </a:lnTo>
                <a:lnTo>
                  <a:pt x="441579" y="0"/>
                </a:lnTo>
                <a:lnTo>
                  <a:pt x="0" y="220789"/>
                </a:lnTo>
                <a:lnTo>
                  <a:pt x="0" y="309105"/>
                </a:lnTo>
                <a:close/>
              </a:path>
            </a:pathLst>
          </a:custGeom>
          <a:noFill/>
          <a:ln w="82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3" name="CustomShape 8"/>
          <p:cNvSpPr/>
          <p:nvPr/>
        </p:nvSpPr>
        <p:spPr>
          <a:xfrm>
            <a:off x="6383520" y="2466720"/>
            <a:ext cx="8640" cy="37440"/>
          </a:xfrm>
          <a:custGeom>
            <a:avLst/>
            <a:gdLst/>
            <a:ahLst/>
            <a:rect l="l" t="t" r="r" b="b"/>
            <a:pathLst>
              <a:path w="10160" h="38735">
                <a:moveTo>
                  <a:pt x="0" y="0"/>
                </a:moveTo>
                <a:lnTo>
                  <a:pt x="0" y="38646"/>
                </a:lnTo>
                <a:lnTo>
                  <a:pt x="9664" y="11036"/>
                </a:lnTo>
                <a:lnTo>
                  <a:pt x="0" y="0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4" name="CustomShape 9"/>
          <p:cNvSpPr/>
          <p:nvPr/>
        </p:nvSpPr>
        <p:spPr>
          <a:xfrm>
            <a:off x="6383520" y="2465280"/>
            <a:ext cx="8640" cy="8640"/>
          </a:xfrm>
          <a:custGeom>
            <a:avLst/>
            <a:gdLst/>
            <a:ahLst/>
            <a:rect l="l" t="t" r="r" b="b"/>
            <a:pathLst>
              <a:path w="10160" h="10160">
                <a:moveTo>
                  <a:pt x="0" y="0"/>
                </a:moveTo>
                <a:lnTo>
                  <a:pt x="9664" y="9664"/>
                </a:lnTo>
              </a:path>
            </a:pathLst>
          </a:custGeom>
          <a:noFill/>
          <a:ln w="82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5" name="CustomShape 10"/>
          <p:cNvSpPr/>
          <p:nvPr/>
        </p:nvSpPr>
        <p:spPr>
          <a:xfrm>
            <a:off x="6382440" y="2599200"/>
            <a:ext cx="8640" cy="7560"/>
          </a:xfrm>
          <a:custGeom>
            <a:avLst/>
            <a:gdLst/>
            <a:ahLst/>
            <a:rect l="l" t="t" r="r" b="b"/>
            <a:pathLst>
              <a:path w="10160" h="8889">
                <a:moveTo>
                  <a:pt x="0" y="0"/>
                </a:moveTo>
                <a:lnTo>
                  <a:pt x="9652" y="8280"/>
                </a:lnTo>
              </a:path>
            </a:pathLst>
          </a:custGeom>
          <a:noFill/>
          <a:ln w="82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6" name="CustomShape 11"/>
          <p:cNvSpPr/>
          <p:nvPr/>
        </p:nvSpPr>
        <p:spPr>
          <a:xfrm>
            <a:off x="6382440" y="2463840"/>
            <a:ext cx="133920" cy="251280"/>
          </a:xfrm>
          <a:custGeom>
            <a:avLst/>
            <a:gdLst/>
            <a:ahLst/>
            <a:rect l="l" t="t" r="r" b="b"/>
            <a:pathLst>
              <a:path w="135254" h="252730">
                <a:moveTo>
                  <a:pt x="0" y="0"/>
                </a:moveTo>
                <a:lnTo>
                  <a:pt x="0" y="132473"/>
                </a:lnTo>
                <a:lnTo>
                  <a:pt x="135229" y="252526"/>
                </a:lnTo>
                <a:lnTo>
                  <a:pt x="133858" y="13522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7" name="CustomShape 12"/>
          <p:cNvSpPr/>
          <p:nvPr/>
        </p:nvSpPr>
        <p:spPr>
          <a:xfrm>
            <a:off x="6382440" y="2462400"/>
            <a:ext cx="133920" cy="252720"/>
          </a:xfrm>
          <a:custGeom>
            <a:avLst/>
            <a:gdLst/>
            <a:ahLst/>
            <a:rect l="l" t="t" r="r" b="b"/>
            <a:pathLst>
              <a:path w="135254" h="254000">
                <a:moveTo>
                  <a:pt x="0" y="1384"/>
                </a:moveTo>
                <a:lnTo>
                  <a:pt x="133858" y="136613"/>
                </a:lnTo>
                <a:lnTo>
                  <a:pt x="135229" y="253911"/>
                </a:lnTo>
                <a:lnTo>
                  <a:pt x="0" y="133858"/>
                </a:lnTo>
                <a:lnTo>
                  <a:pt x="0" y="0"/>
                </a:lnTo>
              </a:path>
            </a:pathLst>
          </a:custGeom>
          <a:noFill/>
          <a:ln w="82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8" name="CustomShape 13"/>
          <p:cNvSpPr/>
          <p:nvPr/>
        </p:nvSpPr>
        <p:spPr>
          <a:xfrm>
            <a:off x="6053040" y="2499480"/>
            <a:ext cx="189720" cy="213120"/>
          </a:xfrm>
          <a:custGeom>
            <a:avLst/>
            <a:gdLst/>
            <a:ahLst/>
            <a:rect l="l" t="t" r="r" b="b"/>
            <a:pathLst>
              <a:path w="191135" h="214630">
                <a:moveTo>
                  <a:pt x="0" y="146319"/>
                </a:moveTo>
                <a:lnTo>
                  <a:pt x="9606" y="186144"/>
                </a:lnTo>
                <a:lnTo>
                  <a:pt x="41869" y="211573"/>
                </a:lnTo>
                <a:lnTo>
                  <a:pt x="61296" y="214067"/>
                </a:lnTo>
                <a:lnTo>
                  <a:pt x="65385" y="213886"/>
                </a:lnTo>
                <a:lnTo>
                  <a:pt x="103660" y="202636"/>
                </a:lnTo>
                <a:lnTo>
                  <a:pt x="137029" y="179148"/>
                </a:lnTo>
                <a:lnTo>
                  <a:pt x="162723" y="149317"/>
                </a:lnTo>
                <a:lnTo>
                  <a:pt x="180848" y="115363"/>
                </a:lnTo>
                <a:lnTo>
                  <a:pt x="190162" y="76887"/>
                </a:lnTo>
                <a:lnTo>
                  <a:pt x="190571" y="67747"/>
                </a:lnTo>
                <a:lnTo>
                  <a:pt x="190486" y="63290"/>
                </a:lnTo>
                <a:lnTo>
                  <a:pt x="178935" y="24658"/>
                </a:lnTo>
                <a:lnTo>
                  <a:pt x="144981" y="1533"/>
                </a:lnTo>
                <a:lnTo>
                  <a:pt x="129278" y="0"/>
                </a:lnTo>
                <a:lnTo>
                  <a:pt x="125188" y="181"/>
                </a:lnTo>
                <a:lnTo>
                  <a:pt x="86910" y="11429"/>
                </a:lnTo>
                <a:lnTo>
                  <a:pt x="53540" y="34912"/>
                </a:lnTo>
                <a:lnTo>
                  <a:pt x="27845" y="64738"/>
                </a:lnTo>
                <a:lnTo>
                  <a:pt x="9721" y="98698"/>
                </a:lnTo>
                <a:lnTo>
                  <a:pt x="408" y="137178"/>
                </a:lnTo>
                <a:lnTo>
                  <a:pt x="0" y="1463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9" name="CustomShape 14"/>
          <p:cNvSpPr/>
          <p:nvPr/>
        </p:nvSpPr>
        <p:spPr>
          <a:xfrm>
            <a:off x="6053040" y="2499480"/>
            <a:ext cx="189720" cy="213120"/>
          </a:xfrm>
          <a:custGeom>
            <a:avLst/>
            <a:gdLst/>
            <a:ahLst/>
            <a:rect l="l" t="t" r="r" b="b"/>
            <a:pathLst>
              <a:path w="191135" h="214630">
                <a:moveTo>
                  <a:pt x="159381" y="154030"/>
                </a:moveTo>
                <a:lnTo>
                  <a:pt x="178826" y="120265"/>
                </a:lnTo>
                <a:lnTo>
                  <a:pt x="189668" y="81555"/>
                </a:lnTo>
                <a:lnTo>
                  <a:pt x="190571" y="67747"/>
                </a:lnTo>
                <a:lnTo>
                  <a:pt x="190486" y="63290"/>
                </a:lnTo>
                <a:lnTo>
                  <a:pt x="178935" y="24658"/>
                </a:lnTo>
                <a:lnTo>
                  <a:pt x="144981" y="1533"/>
                </a:lnTo>
                <a:lnTo>
                  <a:pt x="129278" y="0"/>
                </a:lnTo>
                <a:lnTo>
                  <a:pt x="125188" y="181"/>
                </a:lnTo>
                <a:lnTo>
                  <a:pt x="86910" y="11429"/>
                </a:lnTo>
                <a:lnTo>
                  <a:pt x="53540" y="34912"/>
                </a:lnTo>
                <a:lnTo>
                  <a:pt x="27845" y="64738"/>
                </a:lnTo>
                <a:lnTo>
                  <a:pt x="9721" y="98698"/>
                </a:lnTo>
                <a:lnTo>
                  <a:pt x="408" y="137178"/>
                </a:lnTo>
                <a:lnTo>
                  <a:pt x="0" y="146319"/>
                </a:lnTo>
                <a:lnTo>
                  <a:pt x="85" y="150776"/>
                </a:lnTo>
                <a:lnTo>
                  <a:pt x="11642" y="189409"/>
                </a:lnTo>
                <a:lnTo>
                  <a:pt x="45595" y="212534"/>
                </a:lnTo>
                <a:lnTo>
                  <a:pt x="61296" y="214067"/>
                </a:lnTo>
                <a:lnTo>
                  <a:pt x="65385" y="213886"/>
                </a:lnTo>
                <a:lnTo>
                  <a:pt x="103660" y="202636"/>
                </a:lnTo>
                <a:lnTo>
                  <a:pt x="137029" y="179148"/>
                </a:lnTo>
                <a:lnTo>
                  <a:pt x="159381" y="154030"/>
                </a:lnTo>
              </a:path>
            </a:pathLst>
          </a:custGeom>
          <a:noFill/>
          <a:ln w="82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0" name="CustomShape 15"/>
          <p:cNvSpPr/>
          <p:nvPr/>
        </p:nvSpPr>
        <p:spPr>
          <a:xfrm>
            <a:off x="5636520" y="2080080"/>
            <a:ext cx="589680" cy="619560"/>
          </a:xfrm>
          <a:custGeom>
            <a:avLst/>
            <a:gdLst/>
            <a:ahLst/>
            <a:rect l="l" t="t" r="r" b="b"/>
            <a:pathLst>
              <a:path w="591185" h="621030">
                <a:moveTo>
                  <a:pt x="0" y="178854"/>
                </a:moveTo>
                <a:lnTo>
                  <a:pt x="437172" y="620991"/>
                </a:lnTo>
                <a:lnTo>
                  <a:pt x="591185" y="437184"/>
                </a:lnTo>
                <a:lnTo>
                  <a:pt x="154012" y="0"/>
                </a:lnTo>
                <a:lnTo>
                  <a:pt x="0" y="1788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1" name="CustomShape 16"/>
          <p:cNvSpPr/>
          <p:nvPr/>
        </p:nvSpPr>
        <p:spPr>
          <a:xfrm>
            <a:off x="5636520" y="2080080"/>
            <a:ext cx="589680" cy="619560"/>
          </a:xfrm>
          <a:custGeom>
            <a:avLst/>
            <a:gdLst/>
            <a:ahLst/>
            <a:rect l="l" t="t" r="r" b="b"/>
            <a:pathLst>
              <a:path w="591185" h="621030">
                <a:moveTo>
                  <a:pt x="591185" y="437184"/>
                </a:moveTo>
                <a:lnTo>
                  <a:pt x="154012" y="0"/>
                </a:lnTo>
                <a:lnTo>
                  <a:pt x="0" y="178854"/>
                </a:lnTo>
                <a:lnTo>
                  <a:pt x="437172" y="620991"/>
                </a:lnTo>
              </a:path>
            </a:pathLst>
          </a:custGeom>
          <a:noFill/>
          <a:ln w="82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2" name="CustomShape 17"/>
          <p:cNvSpPr/>
          <p:nvPr/>
        </p:nvSpPr>
        <p:spPr>
          <a:xfrm>
            <a:off x="5615640" y="2062440"/>
            <a:ext cx="189720" cy="213120"/>
          </a:xfrm>
          <a:custGeom>
            <a:avLst/>
            <a:gdLst/>
            <a:ahLst/>
            <a:rect l="l" t="t" r="r" b="b"/>
            <a:pathLst>
              <a:path w="191135" h="214630">
                <a:moveTo>
                  <a:pt x="0" y="146324"/>
                </a:moveTo>
                <a:lnTo>
                  <a:pt x="9606" y="186153"/>
                </a:lnTo>
                <a:lnTo>
                  <a:pt x="41869" y="211583"/>
                </a:lnTo>
                <a:lnTo>
                  <a:pt x="61296" y="214075"/>
                </a:lnTo>
                <a:lnTo>
                  <a:pt x="65385" y="213893"/>
                </a:lnTo>
                <a:lnTo>
                  <a:pt x="103660" y="202640"/>
                </a:lnTo>
                <a:lnTo>
                  <a:pt x="137029" y="179153"/>
                </a:lnTo>
                <a:lnTo>
                  <a:pt x="162723" y="149327"/>
                </a:lnTo>
                <a:lnTo>
                  <a:pt x="180848" y="115372"/>
                </a:lnTo>
                <a:lnTo>
                  <a:pt x="190162" y="76891"/>
                </a:lnTo>
                <a:lnTo>
                  <a:pt x="190571" y="67750"/>
                </a:lnTo>
                <a:lnTo>
                  <a:pt x="190486" y="63293"/>
                </a:lnTo>
                <a:lnTo>
                  <a:pt x="178935" y="24656"/>
                </a:lnTo>
                <a:lnTo>
                  <a:pt x="144981" y="1531"/>
                </a:lnTo>
                <a:lnTo>
                  <a:pt x="129278" y="0"/>
                </a:lnTo>
                <a:lnTo>
                  <a:pt x="125188" y="181"/>
                </a:lnTo>
                <a:lnTo>
                  <a:pt x="86910" y="11434"/>
                </a:lnTo>
                <a:lnTo>
                  <a:pt x="53540" y="34921"/>
                </a:lnTo>
                <a:lnTo>
                  <a:pt x="27845" y="64747"/>
                </a:lnTo>
                <a:lnTo>
                  <a:pt x="9721" y="98702"/>
                </a:lnTo>
                <a:lnTo>
                  <a:pt x="408" y="137183"/>
                </a:lnTo>
                <a:lnTo>
                  <a:pt x="0" y="1463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3" name="CustomShape 18"/>
          <p:cNvSpPr/>
          <p:nvPr/>
        </p:nvSpPr>
        <p:spPr>
          <a:xfrm>
            <a:off x="5615640" y="2062440"/>
            <a:ext cx="189720" cy="213120"/>
          </a:xfrm>
          <a:custGeom>
            <a:avLst/>
            <a:gdLst/>
            <a:ahLst/>
            <a:rect l="l" t="t" r="r" b="b"/>
            <a:pathLst>
              <a:path w="191135" h="214630">
                <a:moveTo>
                  <a:pt x="159381" y="154040"/>
                </a:moveTo>
                <a:lnTo>
                  <a:pt x="178826" y="120274"/>
                </a:lnTo>
                <a:lnTo>
                  <a:pt x="189668" y="81559"/>
                </a:lnTo>
                <a:lnTo>
                  <a:pt x="190571" y="67750"/>
                </a:lnTo>
                <a:lnTo>
                  <a:pt x="190486" y="63293"/>
                </a:lnTo>
                <a:lnTo>
                  <a:pt x="178935" y="24656"/>
                </a:lnTo>
                <a:lnTo>
                  <a:pt x="144981" y="1531"/>
                </a:lnTo>
                <a:lnTo>
                  <a:pt x="129278" y="0"/>
                </a:lnTo>
                <a:lnTo>
                  <a:pt x="125188" y="181"/>
                </a:lnTo>
                <a:lnTo>
                  <a:pt x="86910" y="11434"/>
                </a:lnTo>
                <a:lnTo>
                  <a:pt x="53540" y="34921"/>
                </a:lnTo>
                <a:lnTo>
                  <a:pt x="27845" y="64747"/>
                </a:lnTo>
                <a:lnTo>
                  <a:pt x="9721" y="98702"/>
                </a:lnTo>
                <a:lnTo>
                  <a:pt x="408" y="137183"/>
                </a:lnTo>
                <a:lnTo>
                  <a:pt x="0" y="146324"/>
                </a:lnTo>
                <a:lnTo>
                  <a:pt x="85" y="150782"/>
                </a:lnTo>
                <a:lnTo>
                  <a:pt x="11642" y="189418"/>
                </a:lnTo>
                <a:lnTo>
                  <a:pt x="45595" y="212543"/>
                </a:lnTo>
                <a:lnTo>
                  <a:pt x="61296" y="214075"/>
                </a:lnTo>
                <a:lnTo>
                  <a:pt x="65385" y="213893"/>
                </a:lnTo>
                <a:lnTo>
                  <a:pt x="103660" y="202640"/>
                </a:lnTo>
                <a:lnTo>
                  <a:pt x="137029" y="179153"/>
                </a:lnTo>
                <a:lnTo>
                  <a:pt x="159381" y="154040"/>
                </a:lnTo>
              </a:path>
            </a:pathLst>
          </a:custGeom>
          <a:noFill/>
          <a:ln w="82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4" name="CustomShape 19"/>
          <p:cNvSpPr/>
          <p:nvPr/>
        </p:nvSpPr>
        <p:spPr>
          <a:xfrm>
            <a:off x="5587560" y="1979280"/>
            <a:ext cx="263880" cy="396000"/>
          </a:xfrm>
          <a:custGeom>
            <a:avLst/>
            <a:gdLst/>
            <a:ahLst/>
            <a:rect l="l" t="t" r="r" b="b"/>
            <a:pathLst>
              <a:path w="265429" h="397510">
                <a:moveTo>
                  <a:pt x="0" y="397421"/>
                </a:moveTo>
                <a:lnTo>
                  <a:pt x="132473" y="353263"/>
                </a:lnTo>
                <a:lnTo>
                  <a:pt x="264947" y="0"/>
                </a:lnTo>
                <a:lnTo>
                  <a:pt x="132473" y="44157"/>
                </a:lnTo>
                <a:lnTo>
                  <a:pt x="0" y="39742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5" name="CustomShape 20"/>
          <p:cNvSpPr/>
          <p:nvPr/>
        </p:nvSpPr>
        <p:spPr>
          <a:xfrm>
            <a:off x="5587560" y="1979280"/>
            <a:ext cx="263880" cy="396000"/>
          </a:xfrm>
          <a:custGeom>
            <a:avLst/>
            <a:gdLst/>
            <a:ahLst/>
            <a:rect l="l" t="t" r="r" b="b"/>
            <a:pathLst>
              <a:path w="265429" h="397510">
                <a:moveTo>
                  <a:pt x="132473" y="353263"/>
                </a:moveTo>
                <a:lnTo>
                  <a:pt x="264947" y="0"/>
                </a:lnTo>
                <a:lnTo>
                  <a:pt x="132473" y="44157"/>
                </a:lnTo>
                <a:lnTo>
                  <a:pt x="0" y="397421"/>
                </a:lnTo>
                <a:lnTo>
                  <a:pt x="132473" y="353263"/>
                </a:lnTo>
                <a:close/>
              </a:path>
            </a:pathLst>
          </a:custGeom>
          <a:noFill/>
          <a:ln w="82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6" name="CustomShape 21"/>
          <p:cNvSpPr/>
          <p:nvPr/>
        </p:nvSpPr>
        <p:spPr>
          <a:xfrm>
            <a:off x="3891600" y="1833840"/>
            <a:ext cx="140040" cy="599400"/>
          </a:xfrm>
          <a:custGeom>
            <a:avLst/>
            <a:gdLst/>
            <a:ahLst/>
            <a:rect l="l" t="t" r="r" b="b"/>
            <a:pathLst>
              <a:path w="141604" h="600710">
                <a:moveTo>
                  <a:pt x="0" y="176644"/>
                </a:moveTo>
                <a:lnTo>
                  <a:pt x="0" y="600570"/>
                </a:lnTo>
                <a:lnTo>
                  <a:pt x="141312" y="423926"/>
                </a:lnTo>
                <a:lnTo>
                  <a:pt x="141312" y="0"/>
                </a:lnTo>
                <a:lnTo>
                  <a:pt x="0" y="176644"/>
                </a:lnTo>
                <a:close/>
              </a:path>
            </a:pathLst>
          </a:custGeom>
          <a:solidFill>
            <a:srgbClr val="3e3e3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7" name="CustomShape 22"/>
          <p:cNvSpPr/>
          <p:nvPr/>
        </p:nvSpPr>
        <p:spPr>
          <a:xfrm>
            <a:off x="3891600" y="1833840"/>
            <a:ext cx="140040" cy="599400"/>
          </a:xfrm>
          <a:custGeom>
            <a:avLst/>
            <a:gdLst/>
            <a:ahLst/>
            <a:rect l="l" t="t" r="r" b="b"/>
            <a:pathLst>
              <a:path w="141604" h="600710">
                <a:moveTo>
                  <a:pt x="141312" y="0"/>
                </a:moveTo>
                <a:lnTo>
                  <a:pt x="141312" y="423926"/>
                </a:lnTo>
                <a:lnTo>
                  <a:pt x="0" y="600570"/>
                </a:lnTo>
                <a:lnTo>
                  <a:pt x="0" y="176644"/>
                </a:lnTo>
              </a:path>
            </a:pathLst>
          </a:custGeom>
          <a:noFill/>
          <a:ln w="32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8" name="CustomShape 23"/>
          <p:cNvSpPr/>
          <p:nvPr/>
        </p:nvSpPr>
        <p:spPr>
          <a:xfrm>
            <a:off x="3891600" y="2067840"/>
            <a:ext cx="1562040" cy="307800"/>
          </a:xfrm>
          <a:custGeom>
            <a:avLst/>
            <a:gdLst/>
            <a:ahLst/>
            <a:rect l="l" t="t" r="r" b="b"/>
            <a:pathLst>
              <a:path w="1563370" h="309244">
                <a:moveTo>
                  <a:pt x="1563217" y="309112"/>
                </a:moveTo>
                <a:lnTo>
                  <a:pt x="1563217" y="0"/>
                </a:lnTo>
                <a:lnTo>
                  <a:pt x="0" y="0"/>
                </a:lnTo>
                <a:lnTo>
                  <a:pt x="0" y="309112"/>
                </a:lnTo>
                <a:lnTo>
                  <a:pt x="1563217" y="3091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9" name="CustomShape 24"/>
          <p:cNvSpPr/>
          <p:nvPr/>
        </p:nvSpPr>
        <p:spPr>
          <a:xfrm>
            <a:off x="1701360" y="2067840"/>
            <a:ext cx="1199880" cy="307800"/>
          </a:xfrm>
          <a:custGeom>
            <a:avLst/>
            <a:gdLst/>
            <a:ahLst/>
            <a:rect l="l" t="t" r="r" b="b"/>
            <a:pathLst>
              <a:path w="1201420" h="309244">
                <a:moveTo>
                  <a:pt x="1201131" y="309112"/>
                </a:moveTo>
                <a:lnTo>
                  <a:pt x="1201131" y="0"/>
                </a:lnTo>
                <a:lnTo>
                  <a:pt x="0" y="0"/>
                </a:lnTo>
                <a:lnTo>
                  <a:pt x="0" y="309112"/>
                </a:lnTo>
                <a:lnTo>
                  <a:pt x="1201131" y="3091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0" name="CustomShape 25"/>
          <p:cNvSpPr/>
          <p:nvPr/>
        </p:nvSpPr>
        <p:spPr>
          <a:xfrm>
            <a:off x="1701360" y="2067840"/>
            <a:ext cx="3752640" cy="307800"/>
          </a:xfrm>
          <a:custGeom>
            <a:avLst/>
            <a:gdLst/>
            <a:ahLst/>
            <a:rect l="l" t="t" r="r" b="b"/>
            <a:pathLst>
              <a:path w="3754120" h="309244">
                <a:moveTo>
                  <a:pt x="3753510" y="309112"/>
                </a:moveTo>
                <a:lnTo>
                  <a:pt x="3753510" y="0"/>
                </a:lnTo>
                <a:lnTo>
                  <a:pt x="0" y="0"/>
                </a:lnTo>
                <a:lnTo>
                  <a:pt x="0" y="309112"/>
                </a:lnTo>
                <a:lnTo>
                  <a:pt x="3753510" y="309112"/>
                </a:lnTo>
                <a:close/>
              </a:path>
            </a:pathLst>
          </a:custGeom>
          <a:noFill/>
          <a:ln w="82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1" name="CustomShape 26"/>
          <p:cNvSpPr/>
          <p:nvPr/>
        </p:nvSpPr>
        <p:spPr>
          <a:xfrm>
            <a:off x="1701360" y="1891080"/>
            <a:ext cx="3840840" cy="175680"/>
          </a:xfrm>
          <a:custGeom>
            <a:avLst/>
            <a:gdLst/>
            <a:ahLst/>
            <a:rect l="l" t="t" r="r" b="b"/>
            <a:pathLst>
              <a:path w="3842385" h="177164">
                <a:moveTo>
                  <a:pt x="0" y="176631"/>
                </a:moveTo>
                <a:lnTo>
                  <a:pt x="3753497" y="176631"/>
                </a:lnTo>
                <a:lnTo>
                  <a:pt x="3841826" y="0"/>
                </a:lnTo>
                <a:lnTo>
                  <a:pt x="220789" y="0"/>
                </a:lnTo>
                <a:lnTo>
                  <a:pt x="0" y="1766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2" name="CustomShape 27"/>
          <p:cNvSpPr/>
          <p:nvPr/>
        </p:nvSpPr>
        <p:spPr>
          <a:xfrm>
            <a:off x="1701360" y="1891080"/>
            <a:ext cx="3840840" cy="175680"/>
          </a:xfrm>
          <a:custGeom>
            <a:avLst/>
            <a:gdLst/>
            <a:ahLst/>
            <a:rect l="l" t="t" r="r" b="b"/>
            <a:pathLst>
              <a:path w="3842385" h="177164">
                <a:moveTo>
                  <a:pt x="0" y="176631"/>
                </a:moveTo>
                <a:lnTo>
                  <a:pt x="220789" y="0"/>
                </a:lnTo>
                <a:lnTo>
                  <a:pt x="3841826" y="0"/>
                </a:lnTo>
                <a:lnTo>
                  <a:pt x="3753497" y="176631"/>
                </a:lnTo>
              </a:path>
            </a:pathLst>
          </a:custGeom>
          <a:noFill/>
          <a:ln w="82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3" name="CustomShape 28"/>
          <p:cNvSpPr/>
          <p:nvPr/>
        </p:nvSpPr>
        <p:spPr>
          <a:xfrm>
            <a:off x="5404680" y="1718640"/>
            <a:ext cx="781920" cy="93744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4" name="CustomShape 29"/>
          <p:cNvSpPr/>
          <p:nvPr/>
        </p:nvSpPr>
        <p:spPr>
          <a:xfrm>
            <a:off x="2595600" y="1729440"/>
            <a:ext cx="1921680" cy="113328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5" name="CustomShape 30"/>
          <p:cNvSpPr/>
          <p:nvPr/>
        </p:nvSpPr>
        <p:spPr>
          <a:xfrm>
            <a:off x="3673440" y="2925720"/>
            <a:ext cx="119880" cy="15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436" name="CustomShape 31"/>
          <p:cNvSpPr/>
          <p:nvPr/>
        </p:nvSpPr>
        <p:spPr>
          <a:xfrm>
            <a:off x="5816160" y="1661760"/>
            <a:ext cx="119880" cy="15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437" name="CustomShape 32"/>
          <p:cNvSpPr/>
          <p:nvPr/>
        </p:nvSpPr>
        <p:spPr>
          <a:xfrm>
            <a:off x="5304240" y="1649520"/>
            <a:ext cx="119880" cy="15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438" name="CustomShape 33"/>
          <p:cNvSpPr/>
          <p:nvPr/>
        </p:nvSpPr>
        <p:spPr>
          <a:xfrm>
            <a:off x="3501720" y="1500480"/>
            <a:ext cx="113040" cy="15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P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439" name="CustomShape 34"/>
          <p:cNvSpPr/>
          <p:nvPr/>
        </p:nvSpPr>
        <p:spPr>
          <a:xfrm>
            <a:off x="3679200" y="2058120"/>
            <a:ext cx="119880" cy="15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440" name="CustomShape 35"/>
          <p:cNvSpPr/>
          <p:nvPr/>
        </p:nvSpPr>
        <p:spPr>
          <a:xfrm>
            <a:off x="6214680" y="2076840"/>
            <a:ext cx="119880" cy="15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441" name="CustomShape 36"/>
          <p:cNvSpPr/>
          <p:nvPr/>
        </p:nvSpPr>
        <p:spPr>
          <a:xfrm>
            <a:off x="2921400" y="2971080"/>
            <a:ext cx="695880" cy="152280"/>
          </a:xfrm>
          <a:custGeom>
            <a:avLst/>
            <a:gdLst/>
            <a:ahLst/>
            <a:rect l="l" t="t" r="r" b="b"/>
            <a:pathLst>
              <a:path w="697229" h="153669">
                <a:moveTo>
                  <a:pt x="85933" y="0"/>
                </a:moveTo>
                <a:lnTo>
                  <a:pt x="74262" y="3429"/>
                </a:lnTo>
                <a:lnTo>
                  <a:pt x="71110" y="4362"/>
                </a:lnTo>
                <a:lnTo>
                  <a:pt x="34982" y="18684"/>
                </a:lnTo>
                <a:lnTo>
                  <a:pt x="4564" y="43904"/>
                </a:lnTo>
                <a:lnTo>
                  <a:pt x="0" y="59832"/>
                </a:lnTo>
                <a:lnTo>
                  <a:pt x="493" y="63272"/>
                </a:lnTo>
                <a:lnTo>
                  <a:pt x="26713" y="92193"/>
                </a:lnTo>
                <a:lnTo>
                  <a:pt x="64265" y="110147"/>
                </a:lnTo>
                <a:lnTo>
                  <a:pt x="102767" y="122981"/>
                </a:lnTo>
                <a:lnTo>
                  <a:pt x="143715" y="133264"/>
                </a:lnTo>
                <a:lnTo>
                  <a:pt x="184280" y="140963"/>
                </a:lnTo>
                <a:lnTo>
                  <a:pt x="222269" y="146318"/>
                </a:lnTo>
                <a:lnTo>
                  <a:pt x="262984" y="150291"/>
                </a:lnTo>
                <a:lnTo>
                  <a:pt x="305208" y="152683"/>
                </a:lnTo>
                <a:lnTo>
                  <a:pt x="343400" y="153559"/>
                </a:lnTo>
                <a:lnTo>
                  <a:pt x="354435" y="153608"/>
                </a:lnTo>
                <a:lnTo>
                  <a:pt x="359964" y="153599"/>
                </a:lnTo>
                <a:lnTo>
                  <a:pt x="398716" y="152928"/>
                </a:lnTo>
                <a:lnTo>
                  <a:pt x="437119" y="151223"/>
                </a:lnTo>
                <a:lnTo>
                  <a:pt x="479797" y="148060"/>
                </a:lnTo>
                <a:lnTo>
                  <a:pt x="520308" y="143661"/>
                </a:lnTo>
                <a:lnTo>
                  <a:pt x="562159" y="137308"/>
                </a:lnTo>
                <a:lnTo>
                  <a:pt x="602511" y="128608"/>
                </a:lnTo>
                <a:lnTo>
                  <a:pt x="642457" y="115318"/>
                </a:lnTo>
                <a:lnTo>
                  <a:pt x="676284" y="95841"/>
                </a:lnTo>
                <a:lnTo>
                  <a:pt x="696804" y="62137"/>
                </a:lnTo>
                <a:lnTo>
                  <a:pt x="696794" y="59581"/>
                </a:lnTo>
                <a:lnTo>
                  <a:pt x="669895" y="27928"/>
                </a:lnTo>
                <a:lnTo>
                  <a:pt x="617098" y="12357"/>
                </a:lnTo>
              </a:path>
            </a:pathLst>
          </a:custGeom>
          <a:noFill/>
          <a:ln w="16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2" name="CustomShape 37"/>
          <p:cNvSpPr/>
          <p:nvPr/>
        </p:nvSpPr>
        <p:spPr>
          <a:xfrm>
            <a:off x="2904120" y="2960640"/>
            <a:ext cx="138240" cy="67320"/>
          </a:xfrm>
          <a:custGeom>
            <a:avLst/>
            <a:gdLst/>
            <a:ahLst/>
            <a:rect l="l" t="t" r="r" b="b"/>
            <a:pathLst>
              <a:path w="139700" h="68580">
                <a:moveTo>
                  <a:pt x="0" y="8712"/>
                </a:moveTo>
                <a:lnTo>
                  <a:pt x="17437" y="68008"/>
                </a:lnTo>
                <a:lnTo>
                  <a:pt x="139179" y="0"/>
                </a:lnTo>
                <a:lnTo>
                  <a:pt x="0" y="871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3" name="CustomShape 38"/>
          <p:cNvSpPr/>
          <p:nvPr/>
        </p:nvSpPr>
        <p:spPr>
          <a:xfrm>
            <a:off x="2914920" y="2971080"/>
            <a:ext cx="91800" cy="44280"/>
          </a:xfrm>
          <a:custGeom>
            <a:avLst/>
            <a:gdLst/>
            <a:ahLst/>
            <a:rect l="l" t="t" r="r" b="b"/>
            <a:pathLst>
              <a:path w="93344" h="45719">
                <a:moveTo>
                  <a:pt x="0" y="5816"/>
                </a:moveTo>
                <a:lnTo>
                  <a:pt x="92722" y="0"/>
                </a:lnTo>
                <a:lnTo>
                  <a:pt x="11620" y="45313"/>
                </a:lnTo>
              </a:path>
            </a:pathLst>
          </a:custGeom>
          <a:noFill/>
          <a:ln w="16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4" name="CustomShape 39"/>
          <p:cNvSpPr/>
          <p:nvPr/>
        </p:nvSpPr>
        <p:spPr>
          <a:xfrm>
            <a:off x="3502440" y="2974680"/>
            <a:ext cx="138240" cy="60840"/>
          </a:xfrm>
          <a:custGeom>
            <a:avLst/>
            <a:gdLst/>
            <a:ahLst/>
            <a:rect l="l" t="t" r="r" b="b"/>
            <a:pathLst>
              <a:path w="139700" h="62230">
                <a:moveTo>
                  <a:pt x="0" y="0"/>
                </a:moveTo>
                <a:lnTo>
                  <a:pt x="125018" y="61785"/>
                </a:lnTo>
                <a:lnTo>
                  <a:pt x="139446" y="168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5" name="CustomShape 40"/>
          <p:cNvSpPr/>
          <p:nvPr/>
        </p:nvSpPr>
        <p:spPr>
          <a:xfrm>
            <a:off x="3538800" y="2983320"/>
            <a:ext cx="91800" cy="39960"/>
          </a:xfrm>
          <a:custGeom>
            <a:avLst/>
            <a:gdLst/>
            <a:ahLst/>
            <a:rect l="l" t="t" r="r" b="b"/>
            <a:pathLst>
              <a:path w="93345" h="41275">
                <a:moveTo>
                  <a:pt x="83273" y="41160"/>
                </a:moveTo>
                <a:lnTo>
                  <a:pt x="0" y="0"/>
                </a:lnTo>
                <a:lnTo>
                  <a:pt x="92887" y="1117"/>
                </a:lnTo>
              </a:path>
            </a:pathLst>
          </a:custGeom>
          <a:noFill/>
          <a:ln w="16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6" name="CustomShape 41"/>
          <p:cNvSpPr/>
          <p:nvPr/>
        </p:nvSpPr>
        <p:spPr>
          <a:xfrm>
            <a:off x="6134760" y="2910240"/>
            <a:ext cx="969480" cy="268560"/>
          </a:xfrm>
          <a:custGeom>
            <a:avLst/>
            <a:gdLst/>
            <a:ahLst/>
            <a:rect l="l" t="t" r="r" b="b"/>
            <a:pathLst>
              <a:path w="970915" h="269875">
                <a:moveTo>
                  <a:pt x="0" y="107848"/>
                </a:moveTo>
                <a:lnTo>
                  <a:pt x="431419" y="269633"/>
                </a:lnTo>
                <a:lnTo>
                  <a:pt x="970699" y="107848"/>
                </a:lnTo>
                <a:lnTo>
                  <a:pt x="539280" y="0"/>
                </a:lnTo>
                <a:lnTo>
                  <a:pt x="0" y="107848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7" name="CustomShape 42"/>
          <p:cNvSpPr/>
          <p:nvPr/>
        </p:nvSpPr>
        <p:spPr>
          <a:xfrm>
            <a:off x="6134760" y="3018240"/>
            <a:ext cx="430200" cy="646200"/>
          </a:xfrm>
          <a:custGeom>
            <a:avLst/>
            <a:gdLst/>
            <a:ahLst/>
            <a:rect l="l" t="t" r="r" b="b"/>
            <a:pathLst>
              <a:path w="431800" h="647700">
                <a:moveTo>
                  <a:pt x="0" y="0"/>
                </a:moveTo>
                <a:lnTo>
                  <a:pt x="0" y="431431"/>
                </a:lnTo>
                <a:lnTo>
                  <a:pt x="431419" y="647141"/>
                </a:lnTo>
                <a:lnTo>
                  <a:pt x="431419" y="161785"/>
                </a:lnTo>
                <a:lnTo>
                  <a:pt x="0" y="0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8" name="CustomShape 43"/>
          <p:cNvSpPr/>
          <p:nvPr/>
        </p:nvSpPr>
        <p:spPr>
          <a:xfrm>
            <a:off x="6566400" y="3018240"/>
            <a:ext cx="538200" cy="646200"/>
          </a:xfrm>
          <a:custGeom>
            <a:avLst/>
            <a:gdLst/>
            <a:ahLst/>
            <a:rect l="l" t="t" r="r" b="b"/>
            <a:pathLst>
              <a:path w="539750" h="647700">
                <a:moveTo>
                  <a:pt x="0" y="161785"/>
                </a:moveTo>
                <a:lnTo>
                  <a:pt x="0" y="647141"/>
                </a:lnTo>
                <a:lnTo>
                  <a:pt x="539280" y="431431"/>
                </a:lnTo>
                <a:lnTo>
                  <a:pt x="539280" y="0"/>
                </a:lnTo>
                <a:lnTo>
                  <a:pt x="0" y="161785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9" name="CustomShape 44"/>
          <p:cNvSpPr/>
          <p:nvPr/>
        </p:nvSpPr>
        <p:spPr>
          <a:xfrm>
            <a:off x="6566400" y="3179880"/>
            <a:ext cx="360" cy="484200"/>
          </a:xfrm>
          <a:custGeom>
            <a:avLst/>
            <a:gdLst/>
            <a:ahLst/>
            <a:rect l="l" t="t" r="r" b="b"/>
            <a:pathLst>
              <a:path w="0" h="485775">
                <a:moveTo>
                  <a:pt x="0" y="0"/>
                </a:moveTo>
                <a:lnTo>
                  <a:pt x="0" y="485355"/>
                </a:lnTo>
              </a:path>
            </a:pathLst>
          </a:custGeom>
          <a:noFill/>
          <a:ln w="16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0" name="CustomShape 45"/>
          <p:cNvSpPr/>
          <p:nvPr/>
        </p:nvSpPr>
        <p:spPr>
          <a:xfrm>
            <a:off x="6566400" y="3449520"/>
            <a:ext cx="538200" cy="214560"/>
          </a:xfrm>
          <a:custGeom>
            <a:avLst/>
            <a:gdLst/>
            <a:ahLst/>
            <a:rect l="l" t="t" r="r" b="b"/>
            <a:pathLst>
              <a:path w="539750" h="215900">
                <a:moveTo>
                  <a:pt x="0" y="215709"/>
                </a:moveTo>
                <a:lnTo>
                  <a:pt x="539280" y="0"/>
                </a:lnTo>
              </a:path>
            </a:pathLst>
          </a:custGeom>
          <a:noFill/>
          <a:ln w="16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1" name="CustomShape 46"/>
          <p:cNvSpPr/>
          <p:nvPr/>
        </p:nvSpPr>
        <p:spPr>
          <a:xfrm>
            <a:off x="7105680" y="3018240"/>
            <a:ext cx="360" cy="430200"/>
          </a:xfrm>
          <a:custGeom>
            <a:avLst/>
            <a:gdLst/>
            <a:ahLst/>
            <a:rect l="l" t="t" r="r" b="b"/>
            <a:pathLst>
              <a:path w="0" h="431800">
                <a:moveTo>
                  <a:pt x="0" y="431431"/>
                </a:moveTo>
                <a:lnTo>
                  <a:pt x="0" y="0"/>
                </a:lnTo>
              </a:path>
            </a:pathLst>
          </a:custGeom>
          <a:noFill/>
          <a:ln w="16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2" name="CustomShape 47"/>
          <p:cNvSpPr/>
          <p:nvPr/>
        </p:nvSpPr>
        <p:spPr>
          <a:xfrm>
            <a:off x="6566400" y="3018240"/>
            <a:ext cx="538200" cy="160560"/>
          </a:xfrm>
          <a:custGeom>
            <a:avLst/>
            <a:gdLst/>
            <a:ahLst/>
            <a:rect l="l" t="t" r="r" b="b"/>
            <a:pathLst>
              <a:path w="539750" h="161925">
                <a:moveTo>
                  <a:pt x="0" y="161785"/>
                </a:moveTo>
                <a:lnTo>
                  <a:pt x="539280" y="0"/>
                </a:lnTo>
              </a:path>
            </a:pathLst>
          </a:custGeom>
          <a:noFill/>
          <a:ln w="16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3" name="CustomShape 48"/>
          <p:cNvSpPr/>
          <p:nvPr/>
        </p:nvSpPr>
        <p:spPr>
          <a:xfrm>
            <a:off x="6134760" y="3018240"/>
            <a:ext cx="430200" cy="160560"/>
          </a:xfrm>
          <a:custGeom>
            <a:avLst/>
            <a:gdLst/>
            <a:ahLst/>
            <a:rect l="l" t="t" r="r" b="b"/>
            <a:pathLst>
              <a:path w="431800" h="161925">
                <a:moveTo>
                  <a:pt x="431419" y="161785"/>
                </a:moveTo>
                <a:lnTo>
                  <a:pt x="0" y="0"/>
                </a:lnTo>
              </a:path>
            </a:pathLst>
          </a:custGeom>
          <a:noFill/>
          <a:ln w="16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4" name="CustomShape 49"/>
          <p:cNvSpPr/>
          <p:nvPr/>
        </p:nvSpPr>
        <p:spPr>
          <a:xfrm>
            <a:off x="6134760" y="3018240"/>
            <a:ext cx="360" cy="430200"/>
          </a:xfrm>
          <a:custGeom>
            <a:avLst/>
            <a:gdLst/>
            <a:ahLst/>
            <a:rect l="l" t="t" r="r" b="b"/>
            <a:pathLst>
              <a:path w="0" h="431800">
                <a:moveTo>
                  <a:pt x="0" y="0"/>
                </a:moveTo>
                <a:lnTo>
                  <a:pt x="0" y="431431"/>
                </a:lnTo>
              </a:path>
            </a:pathLst>
          </a:custGeom>
          <a:noFill/>
          <a:ln w="16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5" name="CustomShape 50"/>
          <p:cNvSpPr/>
          <p:nvPr/>
        </p:nvSpPr>
        <p:spPr>
          <a:xfrm>
            <a:off x="6134760" y="3449520"/>
            <a:ext cx="430200" cy="214560"/>
          </a:xfrm>
          <a:custGeom>
            <a:avLst/>
            <a:gdLst/>
            <a:ahLst/>
            <a:rect l="l" t="t" r="r" b="b"/>
            <a:pathLst>
              <a:path w="431800" h="215900">
                <a:moveTo>
                  <a:pt x="0" y="0"/>
                </a:moveTo>
                <a:lnTo>
                  <a:pt x="431419" y="215709"/>
                </a:lnTo>
              </a:path>
            </a:pathLst>
          </a:custGeom>
          <a:noFill/>
          <a:ln w="16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6" name="CustomShape 51"/>
          <p:cNvSpPr/>
          <p:nvPr/>
        </p:nvSpPr>
        <p:spPr>
          <a:xfrm>
            <a:off x="6674040" y="2910240"/>
            <a:ext cx="430200" cy="106560"/>
          </a:xfrm>
          <a:custGeom>
            <a:avLst/>
            <a:gdLst/>
            <a:ahLst/>
            <a:rect l="l" t="t" r="r" b="b"/>
            <a:pathLst>
              <a:path w="431800" h="107950">
                <a:moveTo>
                  <a:pt x="0" y="0"/>
                </a:moveTo>
                <a:lnTo>
                  <a:pt x="431419" y="107848"/>
                </a:lnTo>
              </a:path>
            </a:pathLst>
          </a:custGeom>
          <a:noFill/>
          <a:ln w="16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7" name="CustomShape 52"/>
          <p:cNvSpPr/>
          <p:nvPr/>
        </p:nvSpPr>
        <p:spPr>
          <a:xfrm>
            <a:off x="6134760" y="2910240"/>
            <a:ext cx="538200" cy="106560"/>
          </a:xfrm>
          <a:custGeom>
            <a:avLst/>
            <a:gdLst/>
            <a:ahLst/>
            <a:rect l="l" t="t" r="r" b="b"/>
            <a:pathLst>
              <a:path w="539750" h="107950">
                <a:moveTo>
                  <a:pt x="539280" y="0"/>
                </a:moveTo>
                <a:lnTo>
                  <a:pt x="0" y="107848"/>
                </a:lnTo>
              </a:path>
            </a:pathLst>
          </a:custGeom>
          <a:noFill/>
          <a:ln w="16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8" name="CustomShape 53"/>
          <p:cNvSpPr/>
          <p:nvPr/>
        </p:nvSpPr>
        <p:spPr>
          <a:xfrm>
            <a:off x="6377760" y="2794320"/>
            <a:ext cx="484200" cy="120600"/>
          </a:xfrm>
          <a:custGeom>
            <a:avLst/>
            <a:gdLst/>
            <a:ahLst/>
            <a:rect l="l" t="t" r="r" b="b"/>
            <a:pathLst>
              <a:path w="485775" h="121919">
                <a:moveTo>
                  <a:pt x="0" y="48539"/>
                </a:moveTo>
                <a:lnTo>
                  <a:pt x="215709" y="121335"/>
                </a:lnTo>
                <a:lnTo>
                  <a:pt x="485355" y="48539"/>
                </a:lnTo>
                <a:lnTo>
                  <a:pt x="269646" y="0"/>
                </a:lnTo>
                <a:lnTo>
                  <a:pt x="0" y="48539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9" name="CustomShape 54"/>
          <p:cNvSpPr/>
          <p:nvPr/>
        </p:nvSpPr>
        <p:spPr>
          <a:xfrm>
            <a:off x="6377760" y="2842920"/>
            <a:ext cx="214560" cy="290160"/>
          </a:xfrm>
          <a:custGeom>
            <a:avLst/>
            <a:gdLst/>
            <a:ahLst/>
            <a:rect l="l" t="t" r="r" b="b"/>
            <a:pathLst>
              <a:path w="215900" h="291464">
                <a:moveTo>
                  <a:pt x="0" y="0"/>
                </a:moveTo>
                <a:lnTo>
                  <a:pt x="0" y="194144"/>
                </a:lnTo>
                <a:lnTo>
                  <a:pt x="215709" y="291211"/>
                </a:lnTo>
                <a:lnTo>
                  <a:pt x="215709" y="72796"/>
                </a:lnTo>
                <a:lnTo>
                  <a:pt x="0" y="0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0" name="CustomShape 55"/>
          <p:cNvSpPr/>
          <p:nvPr/>
        </p:nvSpPr>
        <p:spPr>
          <a:xfrm>
            <a:off x="6593400" y="2842920"/>
            <a:ext cx="268560" cy="290160"/>
          </a:xfrm>
          <a:custGeom>
            <a:avLst/>
            <a:gdLst/>
            <a:ahLst/>
            <a:rect l="l" t="t" r="r" b="b"/>
            <a:pathLst>
              <a:path w="269875" h="291464">
                <a:moveTo>
                  <a:pt x="0" y="72796"/>
                </a:moveTo>
                <a:lnTo>
                  <a:pt x="0" y="291211"/>
                </a:lnTo>
                <a:lnTo>
                  <a:pt x="269646" y="194144"/>
                </a:lnTo>
                <a:lnTo>
                  <a:pt x="269646" y="0"/>
                </a:lnTo>
                <a:lnTo>
                  <a:pt x="0" y="72796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1" name="CustomShape 56"/>
          <p:cNvSpPr/>
          <p:nvPr/>
        </p:nvSpPr>
        <p:spPr>
          <a:xfrm>
            <a:off x="6593400" y="2915640"/>
            <a:ext cx="360" cy="217080"/>
          </a:xfrm>
          <a:custGeom>
            <a:avLst/>
            <a:gdLst/>
            <a:ahLst/>
            <a:rect l="l" t="t" r="r" b="b"/>
            <a:pathLst>
              <a:path w="0" h="218439">
                <a:moveTo>
                  <a:pt x="0" y="0"/>
                </a:moveTo>
                <a:lnTo>
                  <a:pt x="0" y="218414"/>
                </a:lnTo>
              </a:path>
            </a:pathLst>
          </a:custGeom>
          <a:noFill/>
          <a:ln w="16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2" name="CustomShape 57"/>
          <p:cNvSpPr/>
          <p:nvPr/>
        </p:nvSpPr>
        <p:spPr>
          <a:xfrm>
            <a:off x="6593400" y="3036960"/>
            <a:ext cx="268560" cy="95760"/>
          </a:xfrm>
          <a:custGeom>
            <a:avLst/>
            <a:gdLst/>
            <a:ahLst/>
            <a:rect l="l" t="t" r="r" b="b"/>
            <a:pathLst>
              <a:path w="269875" h="97155">
                <a:moveTo>
                  <a:pt x="0" y="97066"/>
                </a:moveTo>
                <a:lnTo>
                  <a:pt x="269646" y="0"/>
                </a:lnTo>
              </a:path>
            </a:pathLst>
          </a:custGeom>
          <a:noFill/>
          <a:ln w="16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3" name="CustomShape 58"/>
          <p:cNvSpPr/>
          <p:nvPr/>
        </p:nvSpPr>
        <p:spPr>
          <a:xfrm>
            <a:off x="6863040" y="2842920"/>
            <a:ext cx="360" cy="192960"/>
          </a:xfrm>
          <a:custGeom>
            <a:avLst/>
            <a:gdLst/>
            <a:ahLst/>
            <a:rect l="l" t="t" r="r" b="b"/>
            <a:pathLst>
              <a:path w="0" h="194310">
                <a:moveTo>
                  <a:pt x="0" y="194144"/>
                </a:moveTo>
                <a:lnTo>
                  <a:pt x="0" y="0"/>
                </a:lnTo>
              </a:path>
            </a:pathLst>
          </a:custGeom>
          <a:noFill/>
          <a:ln w="16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4" name="CustomShape 59"/>
          <p:cNvSpPr/>
          <p:nvPr/>
        </p:nvSpPr>
        <p:spPr>
          <a:xfrm>
            <a:off x="6593400" y="2842920"/>
            <a:ext cx="268560" cy="71640"/>
          </a:xfrm>
          <a:custGeom>
            <a:avLst/>
            <a:gdLst/>
            <a:ahLst/>
            <a:rect l="l" t="t" r="r" b="b"/>
            <a:pathLst>
              <a:path w="269875" h="73025">
                <a:moveTo>
                  <a:pt x="0" y="72796"/>
                </a:moveTo>
                <a:lnTo>
                  <a:pt x="269646" y="0"/>
                </a:lnTo>
              </a:path>
            </a:pathLst>
          </a:custGeom>
          <a:noFill/>
          <a:ln w="16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5" name="CustomShape 60"/>
          <p:cNvSpPr/>
          <p:nvPr/>
        </p:nvSpPr>
        <p:spPr>
          <a:xfrm>
            <a:off x="6377760" y="2842920"/>
            <a:ext cx="214560" cy="71640"/>
          </a:xfrm>
          <a:custGeom>
            <a:avLst/>
            <a:gdLst/>
            <a:ahLst/>
            <a:rect l="l" t="t" r="r" b="b"/>
            <a:pathLst>
              <a:path w="215900" h="73025">
                <a:moveTo>
                  <a:pt x="215709" y="72796"/>
                </a:moveTo>
                <a:lnTo>
                  <a:pt x="0" y="0"/>
                </a:lnTo>
              </a:path>
            </a:pathLst>
          </a:custGeom>
          <a:noFill/>
          <a:ln w="16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6" name="CustomShape 61"/>
          <p:cNvSpPr/>
          <p:nvPr/>
        </p:nvSpPr>
        <p:spPr>
          <a:xfrm>
            <a:off x="6377760" y="2842920"/>
            <a:ext cx="360" cy="192960"/>
          </a:xfrm>
          <a:custGeom>
            <a:avLst/>
            <a:gdLst/>
            <a:ahLst/>
            <a:rect l="l" t="t" r="r" b="b"/>
            <a:pathLst>
              <a:path w="0" h="194310">
                <a:moveTo>
                  <a:pt x="0" y="0"/>
                </a:moveTo>
                <a:lnTo>
                  <a:pt x="0" y="194144"/>
                </a:lnTo>
              </a:path>
            </a:pathLst>
          </a:custGeom>
          <a:noFill/>
          <a:ln w="16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7" name="CustomShape 62"/>
          <p:cNvSpPr/>
          <p:nvPr/>
        </p:nvSpPr>
        <p:spPr>
          <a:xfrm>
            <a:off x="6377760" y="3036960"/>
            <a:ext cx="214560" cy="95760"/>
          </a:xfrm>
          <a:custGeom>
            <a:avLst/>
            <a:gdLst/>
            <a:ahLst/>
            <a:rect l="l" t="t" r="r" b="b"/>
            <a:pathLst>
              <a:path w="215900" h="97155">
                <a:moveTo>
                  <a:pt x="0" y="0"/>
                </a:moveTo>
                <a:lnTo>
                  <a:pt x="215709" y="97066"/>
                </a:lnTo>
              </a:path>
            </a:pathLst>
          </a:custGeom>
          <a:noFill/>
          <a:ln w="16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8" name="CustomShape 63"/>
          <p:cNvSpPr/>
          <p:nvPr/>
        </p:nvSpPr>
        <p:spPr>
          <a:xfrm>
            <a:off x="6647400" y="2794320"/>
            <a:ext cx="214560" cy="47520"/>
          </a:xfrm>
          <a:custGeom>
            <a:avLst/>
            <a:gdLst/>
            <a:ahLst/>
            <a:rect l="l" t="t" r="r" b="b"/>
            <a:pathLst>
              <a:path w="215900" h="48894">
                <a:moveTo>
                  <a:pt x="0" y="0"/>
                </a:moveTo>
                <a:lnTo>
                  <a:pt x="215709" y="48539"/>
                </a:lnTo>
              </a:path>
            </a:pathLst>
          </a:custGeom>
          <a:noFill/>
          <a:ln w="16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9" name="CustomShape 64"/>
          <p:cNvSpPr/>
          <p:nvPr/>
        </p:nvSpPr>
        <p:spPr>
          <a:xfrm>
            <a:off x="6377760" y="2794320"/>
            <a:ext cx="268560" cy="47520"/>
          </a:xfrm>
          <a:custGeom>
            <a:avLst/>
            <a:gdLst/>
            <a:ahLst/>
            <a:rect l="l" t="t" r="r" b="b"/>
            <a:pathLst>
              <a:path w="269875" h="48894">
                <a:moveTo>
                  <a:pt x="269646" y="0"/>
                </a:moveTo>
                <a:lnTo>
                  <a:pt x="0" y="48539"/>
                </a:lnTo>
              </a:path>
            </a:pathLst>
          </a:custGeom>
          <a:noFill/>
          <a:ln w="16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0" name="CustomShape 65"/>
          <p:cNvSpPr/>
          <p:nvPr/>
        </p:nvSpPr>
        <p:spPr>
          <a:xfrm>
            <a:off x="288720" y="3948120"/>
            <a:ext cx="8583840" cy="310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744120" indent="-730080">
              <a:lnSpc>
                <a:spcPct val="101000"/>
              </a:lnSpc>
            </a:pPr>
            <a:r>
              <a:rPr b="0" lang="en-US" sz="2050" spc="-1" strike="noStrike">
                <a:solidFill>
                  <a:srgbClr val="ff00ff"/>
                </a:solidFill>
                <a:latin typeface="Arial"/>
                <a:ea typeface="DejaVu Sans"/>
              </a:rPr>
              <a:t>states??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: </a:t>
            </a:r>
            <a:endParaRPr b="0" lang="en-US" sz="2050" spc="-1" strike="noStrike">
              <a:latin typeface="Arial"/>
            </a:endParaRPr>
          </a:p>
          <a:p>
            <a:pPr marL="743040" indent="-230400">
              <a:lnSpc>
                <a:spcPct val="101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real-valued coordinates of robot joint angles</a:t>
            </a:r>
            <a:endParaRPr b="0" lang="en-US" sz="2050" spc="-1" strike="noStrike">
              <a:latin typeface="Arial"/>
            </a:endParaRPr>
          </a:p>
          <a:p>
            <a:pPr marL="743040" indent="-230400">
              <a:lnSpc>
                <a:spcPct val="101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parts of the object to be  assembled (location, orientation)</a:t>
            </a:r>
            <a:endParaRPr b="0" lang="en-US" sz="2050" spc="-1" strike="noStrike">
              <a:latin typeface="Arial"/>
            </a:endParaRPr>
          </a:p>
          <a:p>
            <a:pPr marL="744120" indent="-730080">
              <a:lnSpc>
                <a:spcPct val="101000"/>
              </a:lnSpc>
            </a:pPr>
            <a:endParaRPr b="0" lang="en-US" sz="2050" spc="-1" strike="noStrike">
              <a:latin typeface="Arial"/>
            </a:endParaRPr>
          </a:p>
          <a:p>
            <a:pPr marL="12600" indent="-730080">
              <a:lnSpc>
                <a:spcPct val="100000"/>
              </a:lnSpc>
              <a:spcBef>
                <a:spcPts val="1559"/>
              </a:spcBef>
            </a:pPr>
            <a:r>
              <a:rPr b="0" lang="en-US" sz="2050" spc="-1" strike="noStrike">
                <a:solidFill>
                  <a:srgbClr val="ff00ff"/>
                </a:solidFill>
                <a:latin typeface="Arial"/>
                <a:ea typeface="DejaVu Sans"/>
              </a:rPr>
              <a:t>actions??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:  continuous motions of robot joints</a:t>
            </a:r>
            <a:endParaRPr b="0" lang="en-US" sz="2050" spc="-1" strike="noStrike">
              <a:latin typeface="Arial"/>
            </a:endParaRPr>
          </a:p>
          <a:p>
            <a:pPr marL="12600" indent="-730080">
              <a:lnSpc>
                <a:spcPct val="100000"/>
              </a:lnSpc>
              <a:spcBef>
                <a:spcPts val="1559"/>
              </a:spcBef>
            </a:pPr>
            <a:r>
              <a:rPr b="0" lang="en-US" sz="2050" spc="-1" strike="noStrike">
                <a:solidFill>
                  <a:srgbClr val="ff00ff"/>
                </a:solidFill>
                <a:latin typeface="Arial"/>
                <a:ea typeface="DejaVu Sans"/>
              </a:rPr>
              <a:t>goal test??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:  complete assembly </a:t>
            </a:r>
            <a:r>
              <a:rPr b="0" lang="en-US" sz="2050" spc="-1" strike="noStrike">
                <a:solidFill>
                  <a:srgbClr val="7e0000"/>
                </a:solidFill>
                <a:latin typeface="Arial"/>
                <a:ea typeface="DejaVu Sans"/>
              </a:rPr>
              <a:t>with no robot included!</a:t>
            </a:r>
            <a:endParaRPr b="0" lang="en-US" sz="2050" spc="-1" strike="noStrike">
              <a:latin typeface="Arial"/>
            </a:endParaRPr>
          </a:p>
          <a:p>
            <a:pPr marL="12600" indent="-730080">
              <a:lnSpc>
                <a:spcPct val="100000"/>
              </a:lnSpc>
              <a:spcBef>
                <a:spcPts val="1559"/>
              </a:spcBef>
            </a:pPr>
            <a:r>
              <a:rPr b="0" lang="en-US" sz="2050" spc="-1" strike="noStrike">
                <a:solidFill>
                  <a:srgbClr val="ff00ff"/>
                </a:solidFill>
                <a:latin typeface="Arial"/>
                <a:ea typeface="DejaVu Sans"/>
              </a:rPr>
              <a:t>path cost??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:  time to execute?  Number of joints motions (wear and tear)?</a:t>
            </a:r>
            <a:endParaRPr b="0" lang="en-US" sz="2050" spc="-1" strike="noStrike">
              <a:latin typeface="Arial"/>
            </a:endParaRPr>
          </a:p>
        </p:txBody>
      </p:sp>
      <p:sp>
        <p:nvSpPr>
          <p:cNvPr id="471" name="CustomShape 66"/>
          <p:cNvSpPr/>
          <p:nvPr/>
        </p:nvSpPr>
        <p:spPr>
          <a:xfrm>
            <a:off x="7475040" y="7217280"/>
            <a:ext cx="495000" cy="450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ts val="884"/>
              </a:lnSpc>
            </a:pPr>
            <a:r>
              <a:rPr b="0" lang="en-US" sz="800" spc="4" strike="noStrike">
                <a:solidFill>
                  <a:srgbClr val="000000"/>
                </a:solidFill>
                <a:latin typeface="Palatino Linotype"/>
                <a:ea typeface="DejaVu Sans"/>
              </a:rPr>
              <a:t>Chapter</a:t>
            </a:r>
            <a:r>
              <a:rPr b="0" lang="en-US" sz="800" spc="-1" strike="noStrike">
                <a:solidFill>
                  <a:srgbClr val="000000"/>
                </a:solidFill>
                <a:latin typeface="Palatino Linotype"/>
                <a:ea typeface="DejaVu Sans"/>
              </a:rPr>
              <a:t> </a:t>
            </a:r>
            <a:r>
              <a:rPr b="0" lang="en-US" sz="800" spc="9" strike="noStrike">
                <a:solidFill>
                  <a:srgbClr val="000000"/>
                </a:solidFill>
                <a:latin typeface="Palatino Linotype"/>
                <a:ea typeface="DejaVu Sans"/>
              </a:rPr>
              <a:t>3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72" name="CustomShape 67"/>
          <p:cNvSpPr/>
          <p:nvPr/>
        </p:nvSpPr>
        <p:spPr>
          <a:xfrm>
            <a:off x="8147520" y="7217280"/>
            <a:ext cx="158040" cy="450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ts val="884"/>
              </a:lnSpc>
            </a:pPr>
            <a:fld id="{961ED792-FCF9-46CD-85E7-4C3231DF7DD0}" type="slidenum">
              <a:rPr b="0" lang="en-US" sz="800" spc="9" strike="noStrike">
                <a:solidFill>
                  <a:srgbClr val="000000"/>
                </a:solidFill>
                <a:latin typeface="Palatino Linotype"/>
                <a:ea typeface="DejaVu Sans"/>
              </a:rPr>
              <a:t>&lt;number&gt;</a:t>
            </a:fld>
            <a:endParaRPr b="0" lang="en-US" sz="8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CustomShape 1"/>
          <p:cNvSpPr/>
          <p:nvPr/>
        </p:nvSpPr>
        <p:spPr>
          <a:xfrm>
            <a:off x="7475040" y="7217280"/>
            <a:ext cx="495000" cy="450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ts val="884"/>
              </a:lnSpc>
            </a:pPr>
            <a:r>
              <a:rPr b="0" lang="en-US" sz="800" spc="4" strike="noStrike">
                <a:solidFill>
                  <a:srgbClr val="000000"/>
                </a:solidFill>
                <a:latin typeface="Palatino Linotype"/>
                <a:ea typeface="DejaVu Sans"/>
              </a:rPr>
              <a:t>Chapter</a:t>
            </a:r>
            <a:r>
              <a:rPr b="0" lang="en-US" sz="800" spc="-1" strike="noStrike">
                <a:solidFill>
                  <a:srgbClr val="000000"/>
                </a:solidFill>
                <a:latin typeface="Palatino Linotype"/>
                <a:ea typeface="DejaVu Sans"/>
              </a:rPr>
              <a:t> </a:t>
            </a:r>
            <a:r>
              <a:rPr b="0" lang="en-US" sz="800" spc="9" strike="noStrike">
                <a:solidFill>
                  <a:srgbClr val="000000"/>
                </a:solidFill>
                <a:latin typeface="Palatino Linotype"/>
                <a:ea typeface="DejaVu Sans"/>
              </a:rPr>
              <a:t>3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74" name="CustomShape 2"/>
          <p:cNvSpPr/>
          <p:nvPr/>
        </p:nvSpPr>
        <p:spPr>
          <a:xfrm>
            <a:off x="8147520" y="7217280"/>
            <a:ext cx="158040" cy="450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ts val="884"/>
              </a:lnSpc>
            </a:pPr>
            <a:fld id="{90CA1F2C-415D-459C-8746-3ACE09AE34CA}" type="slidenum">
              <a:rPr b="0" lang="en-US" sz="800" spc="9" strike="noStrike">
                <a:solidFill>
                  <a:srgbClr val="000000"/>
                </a:solidFill>
                <a:latin typeface="Palatino Linotype"/>
                <a:ea typeface="DejaVu Sans"/>
              </a:rPr>
              <a:t>&lt;number&gt;</a:t>
            </a:fld>
            <a:endParaRPr b="0" lang="en-US" sz="800" spc="-1" strike="noStrike">
              <a:latin typeface="Arial"/>
            </a:endParaRPr>
          </a:p>
        </p:txBody>
      </p:sp>
      <p:sp>
        <p:nvSpPr>
          <p:cNvPr id="475" name="CustomShape 3"/>
          <p:cNvSpPr/>
          <p:nvPr/>
        </p:nvSpPr>
        <p:spPr>
          <a:xfrm>
            <a:off x="534960" y="1010880"/>
            <a:ext cx="7720920" cy="1296720"/>
          </a:xfrm>
          <a:prstGeom prst="rect">
            <a:avLst/>
          </a:prstGeom>
          <a:noFill/>
          <a:ln w="518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023920">
              <a:lnSpc>
                <a:spcPts val="2429"/>
              </a:lnSpc>
            </a:pPr>
            <a:r>
              <a:rPr b="0" lang="en-US" sz="2500" spc="296" strike="noStrike">
                <a:solidFill>
                  <a:srgbClr val="000000"/>
                </a:solidFill>
                <a:latin typeface="Arial"/>
                <a:ea typeface="DejaVu Sans"/>
              </a:rPr>
              <a:t>Tree </a:t>
            </a:r>
            <a:r>
              <a:rPr b="0" lang="en-US" sz="2500" spc="284" strike="noStrike">
                <a:solidFill>
                  <a:srgbClr val="000000"/>
                </a:solidFill>
                <a:latin typeface="Arial"/>
                <a:ea typeface="DejaVu Sans"/>
              </a:rPr>
              <a:t>search</a:t>
            </a:r>
            <a:r>
              <a:rPr b="0" lang="en-US" sz="2500" spc="233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500" spc="304" strike="noStrike">
                <a:solidFill>
                  <a:srgbClr val="000000"/>
                </a:solidFill>
                <a:latin typeface="Arial"/>
                <a:ea typeface="DejaVu Sans"/>
              </a:rPr>
              <a:t>algorithms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476" name="CustomShape 4"/>
          <p:cNvSpPr/>
          <p:nvPr/>
        </p:nvSpPr>
        <p:spPr>
          <a:xfrm>
            <a:off x="496440" y="1623600"/>
            <a:ext cx="8488800" cy="86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Basic idea:</a:t>
            </a:r>
            <a:endParaRPr b="0" lang="en-US" sz="2050" spc="-1" strike="noStrike">
              <a:latin typeface="Arial"/>
            </a:endParaRPr>
          </a:p>
          <a:p>
            <a:pPr marL="573120" indent="-192240">
              <a:lnSpc>
                <a:spcPct val="100000"/>
              </a:lnSpc>
              <a:spcBef>
                <a:spcPts val="2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offline, simulated exploration of state space</a:t>
            </a:r>
            <a:endParaRPr b="0" lang="en-US" sz="1800" spc="-1" strike="noStrike">
              <a:latin typeface="Arial"/>
            </a:endParaRPr>
          </a:p>
          <a:p>
            <a:pPr marL="573120" indent="-192240">
              <a:lnSpc>
                <a:spcPct val="101000"/>
              </a:lnSpc>
              <a:spcBef>
                <a:spcPts val="1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by generating successors of already-explored states  (a.k.a. </a:t>
            </a:r>
            <a:r>
              <a:rPr b="0" lang="en-US" sz="1800" spc="-1" strike="noStrike">
                <a:solidFill>
                  <a:srgbClr val="00007e"/>
                </a:solidFill>
                <a:latin typeface="Arial"/>
                <a:ea typeface="DejaVu Sans"/>
              </a:rPr>
              <a:t>expanding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states)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77" name="CustomShape 5"/>
          <p:cNvSpPr/>
          <p:nvPr/>
        </p:nvSpPr>
        <p:spPr>
          <a:xfrm>
            <a:off x="623520" y="3586320"/>
            <a:ext cx="8154000" cy="3088080"/>
          </a:xfrm>
          <a:prstGeom prst="rect">
            <a:avLst/>
          </a:prstGeom>
          <a:noFill/>
          <a:ln w="136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69840" bIns="0"/>
          <a:p>
            <a:pPr marL="422280" indent="-271440">
              <a:lnSpc>
                <a:spcPct val="107000"/>
              </a:lnSpc>
              <a:spcBef>
                <a:spcPts val="550"/>
              </a:spcBef>
            </a:pPr>
            <a:r>
              <a:rPr b="0" lang="en-US" sz="1700" spc="-1" strike="noStrike">
                <a:solidFill>
                  <a:srgbClr val="00007e"/>
                </a:solidFill>
                <a:latin typeface="Georgia"/>
                <a:ea typeface="DejaVu Sans"/>
              </a:rPr>
              <a:t>function </a:t>
            </a:r>
            <a:r>
              <a:rPr b="0" lang="en-US" sz="1700" spc="-1" strike="noStrike">
                <a:solidFill>
                  <a:srgbClr val="b30000"/>
                </a:solidFill>
                <a:latin typeface="Times New Roman"/>
                <a:ea typeface="DejaVu Sans"/>
              </a:rPr>
              <a:t>Tree-Search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( </a:t>
            </a:r>
            <a:r>
              <a:rPr b="0" i="1" lang="en-US" sz="1700" spc="-1" strike="noStrike">
                <a:solidFill>
                  <a:srgbClr val="004b00"/>
                </a:solidFill>
                <a:latin typeface="Calibri"/>
                <a:ea typeface="DejaVu Sans"/>
              </a:rPr>
              <a:t>problem, strategy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) </a:t>
            </a:r>
            <a:r>
              <a:rPr b="0" lang="en-US" sz="1700" spc="-1" strike="noStrike">
                <a:solidFill>
                  <a:srgbClr val="00007e"/>
                </a:solidFill>
                <a:latin typeface="Georgia"/>
                <a:ea typeface="DejaVu Sans"/>
              </a:rPr>
              <a:t>returns 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a solution, or failure  </a:t>
            </a:r>
            <a:endParaRPr b="0" lang="en-US" sz="1700" spc="-1" strike="noStrike">
              <a:latin typeface="Arial"/>
            </a:endParaRPr>
          </a:p>
          <a:p>
            <a:pPr marL="422280" indent="-271440">
              <a:lnSpc>
                <a:spcPct val="107000"/>
              </a:lnSpc>
              <a:spcBef>
                <a:spcPts val="550"/>
              </a:spcBef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initialize the search tree using the initial state of  </a:t>
            </a:r>
            <a:r>
              <a:rPr b="0" i="1" lang="en-US" sz="1700" spc="-1" strike="noStrike">
                <a:solidFill>
                  <a:srgbClr val="004b00"/>
                </a:solidFill>
                <a:latin typeface="Calibri"/>
                <a:ea typeface="DejaVu Sans"/>
              </a:rPr>
              <a:t>problem</a:t>
            </a:r>
            <a:endParaRPr b="0" lang="en-US" sz="1700" spc="-1" strike="noStrike">
              <a:latin typeface="Arial"/>
            </a:endParaRPr>
          </a:p>
          <a:p>
            <a:pPr marL="422280" indent="-271440">
              <a:lnSpc>
                <a:spcPct val="100000"/>
              </a:lnSpc>
              <a:spcBef>
                <a:spcPts val="156"/>
              </a:spcBef>
            </a:pPr>
            <a:r>
              <a:rPr b="0" lang="en-US" sz="1700" spc="-1" strike="noStrike">
                <a:solidFill>
                  <a:srgbClr val="00007e"/>
                </a:solidFill>
                <a:latin typeface="Georgia"/>
                <a:ea typeface="DejaVu Sans"/>
              </a:rPr>
              <a:t>loop do</a:t>
            </a:r>
            <a:endParaRPr b="0" lang="en-US" sz="1700" spc="-1" strike="noStrike">
              <a:latin typeface="Arial"/>
            </a:endParaRPr>
          </a:p>
          <a:p>
            <a:pPr marL="833760" indent="-271440">
              <a:lnSpc>
                <a:spcPct val="107000"/>
              </a:lnSpc>
              <a:spcBef>
                <a:spcPts val="11"/>
              </a:spcBef>
            </a:pPr>
            <a:r>
              <a:rPr b="0" lang="en-US" sz="1700" spc="-1" strike="noStrike">
                <a:solidFill>
                  <a:srgbClr val="00007e"/>
                </a:solidFill>
                <a:latin typeface="Georgia"/>
                <a:ea typeface="DejaVu Sans"/>
              </a:rPr>
              <a:t>if 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there are no candidates for expansion </a:t>
            </a:r>
            <a:r>
              <a:rPr b="0" lang="en-US" sz="1700" spc="-1" strike="noStrike">
                <a:solidFill>
                  <a:srgbClr val="00007e"/>
                </a:solidFill>
                <a:latin typeface="Georgia"/>
                <a:ea typeface="DejaVu Sans"/>
              </a:rPr>
              <a:t>then </a:t>
            </a:r>
            <a:endParaRPr b="0" lang="en-US" sz="1700" spc="-1" strike="noStrike">
              <a:latin typeface="Arial"/>
            </a:endParaRPr>
          </a:p>
          <a:p>
            <a:pPr marL="833760" indent="-271440">
              <a:lnSpc>
                <a:spcPct val="107000"/>
              </a:lnSpc>
              <a:spcBef>
                <a:spcPts val="11"/>
              </a:spcBef>
            </a:pPr>
            <a:r>
              <a:rPr b="0" lang="en-US" sz="1700" spc="-1" strike="noStrike">
                <a:solidFill>
                  <a:srgbClr val="00007e"/>
                </a:solidFill>
                <a:latin typeface="Georgia"/>
                <a:ea typeface="DejaVu Sans"/>
              </a:rPr>
              <a:t>  </a:t>
            </a:r>
            <a:r>
              <a:rPr b="0" lang="en-US" sz="1700" spc="-1" strike="noStrike">
                <a:solidFill>
                  <a:srgbClr val="00007e"/>
                </a:solidFill>
                <a:latin typeface="Georgia"/>
                <a:ea typeface="DejaVu Sans"/>
              </a:rPr>
              <a:t>return 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failure  </a:t>
            </a:r>
            <a:endParaRPr b="0" lang="en-US" sz="1700" spc="-1" strike="noStrike">
              <a:latin typeface="Arial"/>
            </a:endParaRPr>
          </a:p>
          <a:p>
            <a:pPr marL="833760" indent="-271440">
              <a:lnSpc>
                <a:spcPct val="107000"/>
              </a:lnSpc>
              <a:spcBef>
                <a:spcPts val="11"/>
              </a:spcBef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choose a leaf node for expansion according to  </a:t>
            </a:r>
            <a:r>
              <a:rPr b="0" i="1" lang="en-US" sz="1700" spc="-1" strike="noStrike">
                <a:solidFill>
                  <a:srgbClr val="004b00"/>
                </a:solidFill>
                <a:latin typeface="Calibri"/>
                <a:ea typeface="DejaVu Sans"/>
              </a:rPr>
              <a:t>strategy</a:t>
            </a:r>
            <a:endParaRPr b="0" lang="en-US" sz="1700" spc="-1" strike="noStrike">
              <a:latin typeface="Arial"/>
            </a:endParaRPr>
          </a:p>
          <a:p>
            <a:pPr marL="833760" indent="-271440">
              <a:lnSpc>
                <a:spcPct val="100000"/>
              </a:lnSpc>
              <a:spcBef>
                <a:spcPts val="156"/>
              </a:spcBef>
            </a:pPr>
            <a:r>
              <a:rPr b="0" lang="en-US" sz="1700" spc="-1" strike="noStrike">
                <a:solidFill>
                  <a:srgbClr val="00007e"/>
                </a:solidFill>
                <a:latin typeface="Georgia"/>
                <a:ea typeface="DejaVu Sans"/>
              </a:rPr>
              <a:t>if 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the node contains a goal state </a:t>
            </a:r>
            <a:r>
              <a:rPr b="0" lang="en-US" sz="1700" spc="-1" strike="noStrike">
                <a:solidFill>
                  <a:srgbClr val="00007e"/>
                </a:solidFill>
                <a:latin typeface="Georgia"/>
                <a:ea typeface="DejaVu Sans"/>
              </a:rPr>
              <a:t>then </a:t>
            </a:r>
            <a:endParaRPr b="0" lang="en-US" sz="1700" spc="-1" strike="noStrike">
              <a:latin typeface="Arial"/>
            </a:endParaRPr>
          </a:p>
          <a:p>
            <a:pPr marL="833760" indent="-271440">
              <a:lnSpc>
                <a:spcPct val="100000"/>
              </a:lnSpc>
              <a:spcBef>
                <a:spcPts val="156"/>
              </a:spcBef>
            </a:pPr>
            <a:r>
              <a:rPr b="0" lang="en-US" sz="1700" spc="-1" strike="noStrike">
                <a:solidFill>
                  <a:srgbClr val="00007e"/>
                </a:solidFill>
                <a:latin typeface="Georgia"/>
                <a:ea typeface="DejaVu Sans"/>
              </a:rPr>
              <a:t>  </a:t>
            </a:r>
            <a:r>
              <a:rPr b="0" lang="en-US" sz="1700" spc="-1" strike="noStrike">
                <a:solidFill>
                  <a:srgbClr val="00007e"/>
                </a:solidFill>
                <a:latin typeface="Georgia"/>
                <a:ea typeface="DejaVu Sans"/>
              </a:rPr>
              <a:t>return 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the corresponding solution</a:t>
            </a:r>
            <a:endParaRPr b="0" lang="en-US" sz="1700" spc="-1" strike="noStrike">
              <a:latin typeface="Arial"/>
            </a:endParaRPr>
          </a:p>
          <a:p>
            <a:pPr marL="833760" indent="-271440">
              <a:lnSpc>
                <a:spcPct val="100000"/>
              </a:lnSpc>
              <a:spcBef>
                <a:spcPts val="156"/>
              </a:spcBef>
            </a:pPr>
            <a:r>
              <a:rPr b="0" lang="en-US" sz="1700" spc="-1" strike="noStrike">
                <a:solidFill>
                  <a:srgbClr val="00007e"/>
                </a:solidFill>
                <a:latin typeface="Georgia"/>
                <a:ea typeface="DejaVu Sans"/>
              </a:rPr>
              <a:t>else 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expand the node and add the resulting nodes to the search tree</a:t>
            </a:r>
            <a:endParaRPr b="0" lang="en-US" sz="1700" spc="-1" strike="noStrike">
              <a:latin typeface="Arial"/>
            </a:endParaRPr>
          </a:p>
          <a:p>
            <a:pPr marL="422280" indent="-271440">
              <a:lnSpc>
                <a:spcPct val="100000"/>
              </a:lnSpc>
              <a:spcBef>
                <a:spcPts val="139"/>
              </a:spcBef>
            </a:pPr>
            <a:r>
              <a:rPr b="0" lang="en-US" sz="1700" spc="-1" strike="noStrike">
                <a:solidFill>
                  <a:srgbClr val="00007e"/>
                </a:solidFill>
                <a:latin typeface="Georgia"/>
                <a:ea typeface="DejaVu Sans"/>
              </a:rPr>
              <a:t>end</a:t>
            </a:r>
            <a:endParaRPr b="0" lang="en-US" sz="170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CustomShape 1"/>
          <p:cNvSpPr/>
          <p:nvPr/>
        </p:nvSpPr>
        <p:spPr>
          <a:xfrm>
            <a:off x="534960" y="1010880"/>
            <a:ext cx="7720920" cy="1296720"/>
          </a:xfrm>
          <a:prstGeom prst="rect">
            <a:avLst/>
          </a:prstGeom>
          <a:noFill/>
          <a:ln w="518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211120">
              <a:lnSpc>
                <a:spcPts val="2429"/>
              </a:lnSpc>
            </a:pPr>
            <a:r>
              <a:rPr b="0" lang="en-US" sz="2500" spc="296" strike="noStrike">
                <a:solidFill>
                  <a:srgbClr val="000000"/>
                </a:solidFill>
                <a:latin typeface="Arial"/>
                <a:ea typeface="DejaVu Sans"/>
              </a:rPr>
              <a:t>Tree </a:t>
            </a:r>
            <a:r>
              <a:rPr b="0" lang="en-US" sz="2500" spc="284" strike="noStrike">
                <a:solidFill>
                  <a:srgbClr val="000000"/>
                </a:solidFill>
                <a:latin typeface="Arial"/>
                <a:ea typeface="DejaVu Sans"/>
              </a:rPr>
              <a:t>search</a:t>
            </a:r>
            <a:r>
              <a:rPr b="0" lang="en-US" sz="2500" spc="239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500" spc="318" strike="noStrike">
                <a:solidFill>
                  <a:srgbClr val="000000"/>
                </a:solidFill>
                <a:latin typeface="Arial"/>
                <a:ea typeface="DejaVu Sans"/>
              </a:rPr>
              <a:t>example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479" name="CustomShape 2"/>
          <p:cNvSpPr/>
          <p:nvPr/>
        </p:nvSpPr>
        <p:spPr>
          <a:xfrm>
            <a:off x="3423960" y="3260520"/>
            <a:ext cx="768960" cy="222120"/>
          </a:xfrm>
          <a:custGeom>
            <a:avLst/>
            <a:gdLst/>
            <a:ahLst/>
            <a:rect l="l" t="t" r="r" b="b"/>
            <a:pathLst>
              <a:path w="770254" h="223520">
                <a:moveTo>
                  <a:pt x="769874" y="111760"/>
                </a:moveTo>
                <a:lnTo>
                  <a:pt x="751930" y="77937"/>
                </a:lnTo>
                <a:lnTo>
                  <a:pt x="719549" y="56473"/>
                </a:lnTo>
                <a:lnTo>
                  <a:pt x="681709" y="40577"/>
                </a:lnTo>
                <a:lnTo>
                  <a:pt x="645140" y="29399"/>
                </a:lnTo>
                <a:lnTo>
                  <a:pt x="603598" y="19769"/>
                </a:lnTo>
                <a:lnTo>
                  <a:pt x="563621" y="12744"/>
                </a:lnTo>
                <a:lnTo>
                  <a:pt x="520663" y="7145"/>
                </a:lnTo>
                <a:lnTo>
                  <a:pt x="481761" y="3565"/>
                </a:lnTo>
                <a:lnTo>
                  <a:pt x="441195" y="1185"/>
                </a:lnTo>
                <a:lnTo>
                  <a:pt x="399206" y="75"/>
                </a:lnTo>
                <a:lnTo>
                  <a:pt x="384937" y="0"/>
                </a:lnTo>
                <a:lnTo>
                  <a:pt x="377786" y="18"/>
                </a:lnTo>
                <a:lnTo>
                  <a:pt x="335584" y="909"/>
                </a:lnTo>
                <a:lnTo>
                  <a:pt x="294764" y="3083"/>
                </a:lnTo>
                <a:lnTo>
                  <a:pt x="255568" y="6468"/>
                </a:lnTo>
                <a:lnTo>
                  <a:pt x="212215" y="11854"/>
                </a:lnTo>
                <a:lnTo>
                  <a:pt x="171789" y="18682"/>
                </a:lnTo>
                <a:lnTo>
                  <a:pt x="129665" y="28107"/>
                </a:lnTo>
                <a:lnTo>
                  <a:pt x="92443" y="39101"/>
                </a:lnTo>
                <a:lnTo>
                  <a:pt x="53685" y="54796"/>
                </a:lnTo>
                <a:lnTo>
                  <a:pt x="20055" y="76061"/>
                </a:lnTo>
                <a:lnTo>
                  <a:pt x="65" y="109683"/>
                </a:lnTo>
                <a:lnTo>
                  <a:pt x="0" y="111760"/>
                </a:lnTo>
                <a:lnTo>
                  <a:pt x="65" y="113836"/>
                </a:lnTo>
                <a:lnTo>
                  <a:pt x="20055" y="147458"/>
                </a:lnTo>
                <a:lnTo>
                  <a:pt x="53685" y="168723"/>
                </a:lnTo>
                <a:lnTo>
                  <a:pt x="92443" y="184418"/>
                </a:lnTo>
                <a:lnTo>
                  <a:pt x="129665" y="195412"/>
                </a:lnTo>
                <a:lnTo>
                  <a:pt x="171789" y="204837"/>
                </a:lnTo>
                <a:lnTo>
                  <a:pt x="212215" y="211665"/>
                </a:lnTo>
                <a:lnTo>
                  <a:pt x="255568" y="217051"/>
                </a:lnTo>
                <a:lnTo>
                  <a:pt x="294764" y="220436"/>
                </a:lnTo>
                <a:lnTo>
                  <a:pt x="335584" y="222610"/>
                </a:lnTo>
                <a:lnTo>
                  <a:pt x="377786" y="223501"/>
                </a:lnTo>
                <a:lnTo>
                  <a:pt x="384937" y="223520"/>
                </a:lnTo>
                <a:lnTo>
                  <a:pt x="392087" y="223501"/>
                </a:lnTo>
                <a:lnTo>
                  <a:pt x="434289" y="222610"/>
                </a:lnTo>
                <a:lnTo>
                  <a:pt x="475109" y="220436"/>
                </a:lnTo>
                <a:lnTo>
                  <a:pt x="514305" y="217051"/>
                </a:lnTo>
                <a:lnTo>
                  <a:pt x="557658" y="211665"/>
                </a:lnTo>
                <a:lnTo>
                  <a:pt x="598084" y="204837"/>
                </a:lnTo>
                <a:lnTo>
                  <a:pt x="640208" y="195412"/>
                </a:lnTo>
                <a:lnTo>
                  <a:pt x="677430" y="184418"/>
                </a:lnTo>
                <a:lnTo>
                  <a:pt x="716188" y="168723"/>
                </a:lnTo>
                <a:lnTo>
                  <a:pt x="749818" y="147458"/>
                </a:lnTo>
                <a:lnTo>
                  <a:pt x="769808" y="113836"/>
                </a:lnTo>
                <a:lnTo>
                  <a:pt x="769874" y="111760"/>
                </a:lnTo>
                <a:close/>
              </a:path>
            </a:pathLst>
          </a:custGeom>
          <a:noFill/>
          <a:ln cap="rnd" w="11160">
            <a:solidFill>
              <a:srgbClr val="00ff00"/>
            </a:solidFill>
            <a:custDash>
              <a:ds d="12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0" name="CustomShape 3"/>
          <p:cNvSpPr/>
          <p:nvPr/>
        </p:nvSpPr>
        <p:spPr>
          <a:xfrm>
            <a:off x="3459960" y="3287880"/>
            <a:ext cx="667080" cy="28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950" spc="-89" strike="noStrike">
                <a:solidFill>
                  <a:srgbClr val="00ff00"/>
                </a:solidFill>
                <a:latin typeface="Arial"/>
                <a:ea typeface="DejaVu Sans"/>
              </a:rPr>
              <a:t>Rimnicu</a:t>
            </a:r>
            <a:r>
              <a:rPr b="0" lang="en-US" sz="950" spc="-103" strike="noStrike">
                <a:solidFill>
                  <a:srgbClr val="00ff00"/>
                </a:solidFill>
                <a:latin typeface="Arial"/>
                <a:ea typeface="DejaVu Sans"/>
              </a:rPr>
              <a:t> </a:t>
            </a:r>
            <a:r>
              <a:rPr b="0" lang="en-US" sz="950" spc="-75" strike="noStrike">
                <a:solidFill>
                  <a:srgbClr val="00ff00"/>
                </a:solidFill>
                <a:latin typeface="Arial"/>
                <a:ea typeface="DejaVu Sans"/>
              </a:rPr>
              <a:t>Vilcea</a:t>
            </a:r>
            <a:endParaRPr b="0" lang="en-US" sz="950" spc="-1" strike="noStrike">
              <a:latin typeface="Arial"/>
            </a:endParaRPr>
          </a:p>
        </p:txBody>
      </p:sp>
      <p:sp>
        <p:nvSpPr>
          <p:cNvPr id="481" name="CustomShape 4"/>
          <p:cNvSpPr/>
          <p:nvPr/>
        </p:nvSpPr>
        <p:spPr>
          <a:xfrm>
            <a:off x="5429520" y="3252600"/>
            <a:ext cx="768960" cy="222120"/>
          </a:xfrm>
          <a:custGeom>
            <a:avLst/>
            <a:gdLst/>
            <a:ahLst/>
            <a:rect l="l" t="t" r="r" b="b"/>
            <a:pathLst>
              <a:path w="770254" h="223520">
                <a:moveTo>
                  <a:pt x="769886" y="111760"/>
                </a:moveTo>
                <a:lnTo>
                  <a:pt x="751942" y="77937"/>
                </a:lnTo>
                <a:lnTo>
                  <a:pt x="719559" y="56473"/>
                </a:lnTo>
                <a:lnTo>
                  <a:pt x="681717" y="40577"/>
                </a:lnTo>
                <a:lnTo>
                  <a:pt x="645146" y="29399"/>
                </a:lnTo>
                <a:lnTo>
                  <a:pt x="603602" y="19769"/>
                </a:lnTo>
                <a:lnTo>
                  <a:pt x="563624" y="12744"/>
                </a:lnTo>
                <a:lnTo>
                  <a:pt x="520665" y="7145"/>
                </a:lnTo>
                <a:lnTo>
                  <a:pt x="481762" y="3565"/>
                </a:lnTo>
                <a:lnTo>
                  <a:pt x="441195" y="1185"/>
                </a:lnTo>
                <a:lnTo>
                  <a:pt x="399206" y="75"/>
                </a:lnTo>
                <a:lnTo>
                  <a:pt x="384937" y="0"/>
                </a:lnTo>
                <a:lnTo>
                  <a:pt x="377786" y="18"/>
                </a:lnTo>
                <a:lnTo>
                  <a:pt x="335587" y="909"/>
                </a:lnTo>
                <a:lnTo>
                  <a:pt x="294768" y="3083"/>
                </a:lnTo>
                <a:lnTo>
                  <a:pt x="255573" y="6468"/>
                </a:lnTo>
                <a:lnTo>
                  <a:pt x="212221" y="11854"/>
                </a:lnTo>
                <a:lnTo>
                  <a:pt x="171794" y="18682"/>
                </a:lnTo>
                <a:lnTo>
                  <a:pt x="129671" y="28107"/>
                </a:lnTo>
                <a:lnTo>
                  <a:pt x="92448" y="39101"/>
                </a:lnTo>
                <a:lnTo>
                  <a:pt x="53688" y="54796"/>
                </a:lnTo>
                <a:lnTo>
                  <a:pt x="20056" y="76061"/>
                </a:lnTo>
                <a:lnTo>
                  <a:pt x="65" y="109683"/>
                </a:lnTo>
                <a:lnTo>
                  <a:pt x="0" y="111760"/>
                </a:lnTo>
                <a:lnTo>
                  <a:pt x="65" y="113836"/>
                </a:lnTo>
                <a:lnTo>
                  <a:pt x="20056" y="147456"/>
                </a:lnTo>
                <a:lnTo>
                  <a:pt x="53688" y="168720"/>
                </a:lnTo>
                <a:lnTo>
                  <a:pt x="92448" y="184413"/>
                </a:lnTo>
                <a:lnTo>
                  <a:pt x="129671" y="195405"/>
                </a:lnTo>
                <a:lnTo>
                  <a:pt x="171794" y="204828"/>
                </a:lnTo>
                <a:lnTo>
                  <a:pt x="212221" y="211655"/>
                </a:lnTo>
                <a:lnTo>
                  <a:pt x="255573" y="217040"/>
                </a:lnTo>
                <a:lnTo>
                  <a:pt x="294768" y="220424"/>
                </a:lnTo>
                <a:lnTo>
                  <a:pt x="335587" y="222597"/>
                </a:lnTo>
                <a:lnTo>
                  <a:pt x="377786" y="223488"/>
                </a:lnTo>
                <a:lnTo>
                  <a:pt x="384937" y="223507"/>
                </a:lnTo>
                <a:lnTo>
                  <a:pt x="392087" y="223488"/>
                </a:lnTo>
                <a:lnTo>
                  <a:pt x="434289" y="222597"/>
                </a:lnTo>
                <a:lnTo>
                  <a:pt x="475110" y="220424"/>
                </a:lnTo>
                <a:lnTo>
                  <a:pt x="514307" y="217040"/>
                </a:lnTo>
                <a:lnTo>
                  <a:pt x="557661" y="211655"/>
                </a:lnTo>
                <a:lnTo>
                  <a:pt x="598088" y="204828"/>
                </a:lnTo>
                <a:lnTo>
                  <a:pt x="640213" y="195405"/>
                </a:lnTo>
                <a:lnTo>
                  <a:pt x="677437" y="184413"/>
                </a:lnTo>
                <a:lnTo>
                  <a:pt x="716197" y="168720"/>
                </a:lnTo>
                <a:lnTo>
                  <a:pt x="749829" y="147456"/>
                </a:lnTo>
                <a:lnTo>
                  <a:pt x="769821" y="113836"/>
                </a:lnTo>
                <a:lnTo>
                  <a:pt x="769886" y="111760"/>
                </a:lnTo>
                <a:close/>
              </a:path>
            </a:pathLst>
          </a:custGeom>
          <a:noFill/>
          <a:ln cap="rnd" w="11160">
            <a:solidFill>
              <a:srgbClr val="00ff00"/>
            </a:solidFill>
            <a:custDash>
              <a:ds d="12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2" name="CustomShape 5"/>
          <p:cNvSpPr/>
          <p:nvPr/>
        </p:nvSpPr>
        <p:spPr>
          <a:xfrm>
            <a:off x="5632920" y="3271320"/>
            <a:ext cx="354960" cy="15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1050" spc="-1" strike="noStrike">
                <a:solidFill>
                  <a:srgbClr val="00ff00"/>
                </a:solidFill>
                <a:latin typeface="Arial"/>
                <a:ea typeface="DejaVu Sans"/>
              </a:rPr>
              <a:t>Lugoj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483" name="CustomShape 6"/>
          <p:cNvSpPr/>
          <p:nvPr/>
        </p:nvSpPr>
        <p:spPr>
          <a:xfrm>
            <a:off x="6953400" y="2526120"/>
            <a:ext cx="768960" cy="222120"/>
          </a:xfrm>
          <a:custGeom>
            <a:avLst/>
            <a:gdLst/>
            <a:ahLst/>
            <a:rect l="l" t="t" r="r" b="b"/>
            <a:pathLst>
              <a:path w="770254" h="223519">
                <a:moveTo>
                  <a:pt x="769874" y="111760"/>
                </a:moveTo>
                <a:lnTo>
                  <a:pt x="751930" y="77937"/>
                </a:lnTo>
                <a:lnTo>
                  <a:pt x="719549" y="56473"/>
                </a:lnTo>
                <a:lnTo>
                  <a:pt x="681709" y="40577"/>
                </a:lnTo>
                <a:lnTo>
                  <a:pt x="645140" y="29399"/>
                </a:lnTo>
                <a:lnTo>
                  <a:pt x="603598" y="19769"/>
                </a:lnTo>
                <a:lnTo>
                  <a:pt x="563621" y="12744"/>
                </a:lnTo>
                <a:lnTo>
                  <a:pt x="520663" y="7145"/>
                </a:lnTo>
                <a:lnTo>
                  <a:pt x="481761" y="3565"/>
                </a:lnTo>
                <a:lnTo>
                  <a:pt x="441195" y="1185"/>
                </a:lnTo>
                <a:lnTo>
                  <a:pt x="399206" y="75"/>
                </a:lnTo>
                <a:lnTo>
                  <a:pt x="384937" y="0"/>
                </a:lnTo>
                <a:lnTo>
                  <a:pt x="377786" y="18"/>
                </a:lnTo>
                <a:lnTo>
                  <a:pt x="335584" y="909"/>
                </a:lnTo>
                <a:lnTo>
                  <a:pt x="294764" y="3083"/>
                </a:lnTo>
                <a:lnTo>
                  <a:pt x="255568" y="6468"/>
                </a:lnTo>
                <a:lnTo>
                  <a:pt x="212215" y="11854"/>
                </a:lnTo>
                <a:lnTo>
                  <a:pt x="171789" y="18682"/>
                </a:lnTo>
                <a:lnTo>
                  <a:pt x="129665" y="28107"/>
                </a:lnTo>
                <a:lnTo>
                  <a:pt x="92443" y="39101"/>
                </a:lnTo>
                <a:lnTo>
                  <a:pt x="53685" y="54796"/>
                </a:lnTo>
                <a:lnTo>
                  <a:pt x="20055" y="76061"/>
                </a:lnTo>
                <a:lnTo>
                  <a:pt x="65" y="109683"/>
                </a:lnTo>
                <a:lnTo>
                  <a:pt x="0" y="111760"/>
                </a:lnTo>
                <a:lnTo>
                  <a:pt x="65" y="113836"/>
                </a:lnTo>
                <a:lnTo>
                  <a:pt x="20055" y="147456"/>
                </a:lnTo>
                <a:lnTo>
                  <a:pt x="53685" y="168720"/>
                </a:lnTo>
                <a:lnTo>
                  <a:pt x="92443" y="184413"/>
                </a:lnTo>
                <a:lnTo>
                  <a:pt x="129665" y="195405"/>
                </a:lnTo>
                <a:lnTo>
                  <a:pt x="171789" y="204828"/>
                </a:lnTo>
                <a:lnTo>
                  <a:pt x="212215" y="211655"/>
                </a:lnTo>
                <a:lnTo>
                  <a:pt x="255568" y="217040"/>
                </a:lnTo>
                <a:lnTo>
                  <a:pt x="294764" y="220424"/>
                </a:lnTo>
                <a:lnTo>
                  <a:pt x="335584" y="222597"/>
                </a:lnTo>
                <a:lnTo>
                  <a:pt x="377786" y="223488"/>
                </a:lnTo>
                <a:lnTo>
                  <a:pt x="384937" y="223507"/>
                </a:lnTo>
                <a:lnTo>
                  <a:pt x="392087" y="223488"/>
                </a:lnTo>
                <a:lnTo>
                  <a:pt x="434289" y="222597"/>
                </a:lnTo>
                <a:lnTo>
                  <a:pt x="475109" y="220424"/>
                </a:lnTo>
                <a:lnTo>
                  <a:pt x="514305" y="217040"/>
                </a:lnTo>
                <a:lnTo>
                  <a:pt x="557658" y="211655"/>
                </a:lnTo>
                <a:lnTo>
                  <a:pt x="598084" y="204828"/>
                </a:lnTo>
                <a:lnTo>
                  <a:pt x="640208" y="195405"/>
                </a:lnTo>
                <a:lnTo>
                  <a:pt x="677430" y="184413"/>
                </a:lnTo>
                <a:lnTo>
                  <a:pt x="716188" y="168720"/>
                </a:lnTo>
                <a:lnTo>
                  <a:pt x="749818" y="147456"/>
                </a:lnTo>
                <a:lnTo>
                  <a:pt x="769808" y="113836"/>
                </a:lnTo>
                <a:lnTo>
                  <a:pt x="769874" y="111760"/>
                </a:lnTo>
                <a:close/>
              </a:path>
            </a:pathLst>
          </a:custGeom>
          <a:noFill/>
          <a:ln cap="rnd" w="11160">
            <a:solidFill>
              <a:srgbClr val="00ff00"/>
            </a:solidFill>
            <a:custDash>
              <a:ds d="12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4" name="CustomShape 7"/>
          <p:cNvSpPr/>
          <p:nvPr/>
        </p:nvSpPr>
        <p:spPr>
          <a:xfrm>
            <a:off x="7122960" y="2544840"/>
            <a:ext cx="406800" cy="15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1050" spc="-1" strike="noStrike">
                <a:solidFill>
                  <a:srgbClr val="00ff00"/>
                </a:solidFill>
                <a:latin typeface="Arial"/>
                <a:ea typeface="DejaVu Sans"/>
              </a:rPr>
              <a:t>Zerind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485" name="CustomShape 8"/>
          <p:cNvSpPr/>
          <p:nvPr/>
        </p:nvSpPr>
        <p:spPr>
          <a:xfrm>
            <a:off x="2016360" y="2526120"/>
            <a:ext cx="768960" cy="222120"/>
          </a:xfrm>
          <a:custGeom>
            <a:avLst/>
            <a:gdLst/>
            <a:ahLst/>
            <a:rect l="l" t="t" r="r" b="b"/>
            <a:pathLst>
              <a:path w="770255" h="223519">
                <a:moveTo>
                  <a:pt x="769886" y="111760"/>
                </a:moveTo>
                <a:lnTo>
                  <a:pt x="751942" y="77937"/>
                </a:lnTo>
                <a:lnTo>
                  <a:pt x="719559" y="56473"/>
                </a:lnTo>
                <a:lnTo>
                  <a:pt x="681718" y="40577"/>
                </a:lnTo>
                <a:lnTo>
                  <a:pt x="645148" y="29399"/>
                </a:lnTo>
                <a:lnTo>
                  <a:pt x="603605" y="19769"/>
                </a:lnTo>
                <a:lnTo>
                  <a:pt x="563628" y="12744"/>
                </a:lnTo>
                <a:lnTo>
                  <a:pt x="520671" y="7145"/>
                </a:lnTo>
                <a:lnTo>
                  <a:pt x="481769" y="3565"/>
                </a:lnTo>
                <a:lnTo>
                  <a:pt x="441204" y="1185"/>
                </a:lnTo>
                <a:lnTo>
                  <a:pt x="399218" y="75"/>
                </a:lnTo>
                <a:lnTo>
                  <a:pt x="384949" y="0"/>
                </a:lnTo>
                <a:lnTo>
                  <a:pt x="377798" y="18"/>
                </a:lnTo>
                <a:lnTo>
                  <a:pt x="335597" y="909"/>
                </a:lnTo>
                <a:lnTo>
                  <a:pt x="294776" y="3083"/>
                </a:lnTo>
                <a:lnTo>
                  <a:pt x="255579" y="6468"/>
                </a:lnTo>
                <a:lnTo>
                  <a:pt x="212225" y="11854"/>
                </a:lnTo>
                <a:lnTo>
                  <a:pt x="171798" y="18682"/>
                </a:lnTo>
                <a:lnTo>
                  <a:pt x="129673" y="28107"/>
                </a:lnTo>
                <a:lnTo>
                  <a:pt x="92449" y="39101"/>
                </a:lnTo>
                <a:lnTo>
                  <a:pt x="53689" y="54796"/>
                </a:lnTo>
                <a:lnTo>
                  <a:pt x="20056" y="76061"/>
                </a:lnTo>
                <a:lnTo>
                  <a:pt x="65" y="109683"/>
                </a:lnTo>
                <a:lnTo>
                  <a:pt x="0" y="111760"/>
                </a:lnTo>
                <a:lnTo>
                  <a:pt x="65" y="113836"/>
                </a:lnTo>
                <a:lnTo>
                  <a:pt x="20056" y="147456"/>
                </a:lnTo>
                <a:lnTo>
                  <a:pt x="53689" y="168720"/>
                </a:lnTo>
                <a:lnTo>
                  <a:pt x="92449" y="184413"/>
                </a:lnTo>
                <a:lnTo>
                  <a:pt x="129673" y="195405"/>
                </a:lnTo>
                <a:lnTo>
                  <a:pt x="171798" y="204828"/>
                </a:lnTo>
                <a:lnTo>
                  <a:pt x="212225" y="211655"/>
                </a:lnTo>
                <a:lnTo>
                  <a:pt x="255579" y="217040"/>
                </a:lnTo>
                <a:lnTo>
                  <a:pt x="294776" y="220424"/>
                </a:lnTo>
                <a:lnTo>
                  <a:pt x="335597" y="222597"/>
                </a:lnTo>
                <a:lnTo>
                  <a:pt x="377798" y="223488"/>
                </a:lnTo>
                <a:lnTo>
                  <a:pt x="384949" y="223507"/>
                </a:lnTo>
                <a:lnTo>
                  <a:pt x="392100" y="223488"/>
                </a:lnTo>
                <a:lnTo>
                  <a:pt x="434299" y="222597"/>
                </a:lnTo>
                <a:lnTo>
                  <a:pt x="475118" y="220424"/>
                </a:lnTo>
                <a:lnTo>
                  <a:pt x="514313" y="217040"/>
                </a:lnTo>
                <a:lnTo>
                  <a:pt x="557665" y="211655"/>
                </a:lnTo>
                <a:lnTo>
                  <a:pt x="598091" y="204828"/>
                </a:lnTo>
                <a:lnTo>
                  <a:pt x="640215" y="195405"/>
                </a:lnTo>
                <a:lnTo>
                  <a:pt x="677438" y="184413"/>
                </a:lnTo>
                <a:lnTo>
                  <a:pt x="716197" y="168720"/>
                </a:lnTo>
                <a:lnTo>
                  <a:pt x="749830" y="147456"/>
                </a:lnTo>
                <a:lnTo>
                  <a:pt x="769821" y="113836"/>
                </a:lnTo>
                <a:lnTo>
                  <a:pt x="769886" y="111760"/>
                </a:lnTo>
                <a:close/>
              </a:path>
            </a:pathLst>
          </a:custGeom>
          <a:noFill/>
          <a:ln cap="rnd" w="11160">
            <a:solidFill>
              <a:srgbClr val="00ff00"/>
            </a:solidFill>
            <a:custDash>
              <a:ds d="12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6" name="CustomShape 9"/>
          <p:cNvSpPr/>
          <p:nvPr/>
        </p:nvSpPr>
        <p:spPr>
          <a:xfrm>
            <a:off x="2236680" y="2544840"/>
            <a:ext cx="324360" cy="15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1050" spc="-1" strike="noStrike">
                <a:solidFill>
                  <a:srgbClr val="00ff00"/>
                </a:solidFill>
                <a:latin typeface="Arial"/>
                <a:ea typeface="DejaVu Sans"/>
              </a:rPr>
              <a:t>Sibiu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487" name="CustomShape 10"/>
          <p:cNvSpPr/>
          <p:nvPr/>
        </p:nvSpPr>
        <p:spPr>
          <a:xfrm>
            <a:off x="595440" y="3252600"/>
            <a:ext cx="768960" cy="222120"/>
          </a:xfrm>
          <a:custGeom>
            <a:avLst/>
            <a:gdLst/>
            <a:ahLst/>
            <a:rect l="l" t="t" r="r" b="b"/>
            <a:pathLst>
              <a:path w="770255" h="223520">
                <a:moveTo>
                  <a:pt x="769874" y="111760"/>
                </a:moveTo>
                <a:lnTo>
                  <a:pt x="751930" y="77937"/>
                </a:lnTo>
                <a:lnTo>
                  <a:pt x="719549" y="56473"/>
                </a:lnTo>
                <a:lnTo>
                  <a:pt x="681709" y="40577"/>
                </a:lnTo>
                <a:lnTo>
                  <a:pt x="645140" y="29399"/>
                </a:lnTo>
                <a:lnTo>
                  <a:pt x="603598" y="19769"/>
                </a:lnTo>
                <a:lnTo>
                  <a:pt x="563621" y="12744"/>
                </a:lnTo>
                <a:lnTo>
                  <a:pt x="520663" y="7145"/>
                </a:lnTo>
                <a:lnTo>
                  <a:pt x="481761" y="3565"/>
                </a:lnTo>
                <a:lnTo>
                  <a:pt x="441195" y="1185"/>
                </a:lnTo>
                <a:lnTo>
                  <a:pt x="399206" y="75"/>
                </a:lnTo>
                <a:lnTo>
                  <a:pt x="384937" y="0"/>
                </a:lnTo>
                <a:lnTo>
                  <a:pt x="377786" y="18"/>
                </a:lnTo>
                <a:lnTo>
                  <a:pt x="335584" y="909"/>
                </a:lnTo>
                <a:lnTo>
                  <a:pt x="294764" y="3083"/>
                </a:lnTo>
                <a:lnTo>
                  <a:pt x="255568" y="6468"/>
                </a:lnTo>
                <a:lnTo>
                  <a:pt x="212215" y="11854"/>
                </a:lnTo>
                <a:lnTo>
                  <a:pt x="171789" y="18682"/>
                </a:lnTo>
                <a:lnTo>
                  <a:pt x="129665" y="28107"/>
                </a:lnTo>
                <a:lnTo>
                  <a:pt x="92443" y="39101"/>
                </a:lnTo>
                <a:lnTo>
                  <a:pt x="53685" y="54796"/>
                </a:lnTo>
                <a:lnTo>
                  <a:pt x="20055" y="76061"/>
                </a:lnTo>
                <a:lnTo>
                  <a:pt x="65" y="109683"/>
                </a:lnTo>
                <a:lnTo>
                  <a:pt x="0" y="111760"/>
                </a:lnTo>
                <a:lnTo>
                  <a:pt x="65" y="113836"/>
                </a:lnTo>
                <a:lnTo>
                  <a:pt x="20055" y="147456"/>
                </a:lnTo>
                <a:lnTo>
                  <a:pt x="53685" y="168720"/>
                </a:lnTo>
                <a:lnTo>
                  <a:pt x="92443" y="184413"/>
                </a:lnTo>
                <a:lnTo>
                  <a:pt x="129665" y="195405"/>
                </a:lnTo>
                <a:lnTo>
                  <a:pt x="171789" y="204828"/>
                </a:lnTo>
                <a:lnTo>
                  <a:pt x="212215" y="211655"/>
                </a:lnTo>
                <a:lnTo>
                  <a:pt x="255568" y="217040"/>
                </a:lnTo>
                <a:lnTo>
                  <a:pt x="294764" y="220424"/>
                </a:lnTo>
                <a:lnTo>
                  <a:pt x="335584" y="222597"/>
                </a:lnTo>
                <a:lnTo>
                  <a:pt x="377786" y="223488"/>
                </a:lnTo>
                <a:lnTo>
                  <a:pt x="384937" y="223507"/>
                </a:lnTo>
                <a:lnTo>
                  <a:pt x="392087" y="223488"/>
                </a:lnTo>
                <a:lnTo>
                  <a:pt x="434289" y="222597"/>
                </a:lnTo>
                <a:lnTo>
                  <a:pt x="475109" y="220424"/>
                </a:lnTo>
                <a:lnTo>
                  <a:pt x="514305" y="217040"/>
                </a:lnTo>
                <a:lnTo>
                  <a:pt x="557658" y="211655"/>
                </a:lnTo>
                <a:lnTo>
                  <a:pt x="598084" y="204828"/>
                </a:lnTo>
                <a:lnTo>
                  <a:pt x="640208" y="195405"/>
                </a:lnTo>
                <a:lnTo>
                  <a:pt x="677430" y="184413"/>
                </a:lnTo>
                <a:lnTo>
                  <a:pt x="716188" y="168720"/>
                </a:lnTo>
                <a:lnTo>
                  <a:pt x="749818" y="147456"/>
                </a:lnTo>
                <a:lnTo>
                  <a:pt x="769808" y="113836"/>
                </a:lnTo>
                <a:lnTo>
                  <a:pt x="769874" y="111760"/>
                </a:lnTo>
                <a:close/>
              </a:path>
            </a:pathLst>
          </a:custGeom>
          <a:noFill/>
          <a:ln cap="rnd" w="11160">
            <a:solidFill>
              <a:srgbClr val="00ff00"/>
            </a:solidFill>
            <a:custDash>
              <a:ds d="12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8" name="CustomShape 11"/>
          <p:cNvSpPr/>
          <p:nvPr/>
        </p:nvSpPr>
        <p:spPr>
          <a:xfrm>
            <a:off x="821160" y="3271320"/>
            <a:ext cx="309600" cy="15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1050" spc="-1" strike="noStrike">
                <a:solidFill>
                  <a:srgbClr val="00ff00"/>
                </a:solidFill>
                <a:latin typeface="Arial"/>
                <a:ea typeface="DejaVu Sans"/>
              </a:rPr>
              <a:t>Arad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489" name="CustomShape 12"/>
          <p:cNvSpPr/>
          <p:nvPr/>
        </p:nvSpPr>
        <p:spPr>
          <a:xfrm>
            <a:off x="1546560" y="3252600"/>
            <a:ext cx="768960" cy="222120"/>
          </a:xfrm>
          <a:custGeom>
            <a:avLst/>
            <a:gdLst/>
            <a:ahLst/>
            <a:rect l="l" t="t" r="r" b="b"/>
            <a:pathLst>
              <a:path w="770255" h="223520">
                <a:moveTo>
                  <a:pt x="769886" y="111760"/>
                </a:moveTo>
                <a:lnTo>
                  <a:pt x="751942" y="77937"/>
                </a:lnTo>
                <a:lnTo>
                  <a:pt x="719559" y="56473"/>
                </a:lnTo>
                <a:lnTo>
                  <a:pt x="681717" y="40577"/>
                </a:lnTo>
                <a:lnTo>
                  <a:pt x="645146" y="29399"/>
                </a:lnTo>
                <a:lnTo>
                  <a:pt x="603602" y="19769"/>
                </a:lnTo>
                <a:lnTo>
                  <a:pt x="563624" y="12744"/>
                </a:lnTo>
                <a:lnTo>
                  <a:pt x="520665" y="7145"/>
                </a:lnTo>
                <a:lnTo>
                  <a:pt x="481762" y="3565"/>
                </a:lnTo>
                <a:lnTo>
                  <a:pt x="441195" y="1185"/>
                </a:lnTo>
                <a:lnTo>
                  <a:pt x="399206" y="75"/>
                </a:lnTo>
                <a:lnTo>
                  <a:pt x="384937" y="0"/>
                </a:lnTo>
                <a:lnTo>
                  <a:pt x="377786" y="18"/>
                </a:lnTo>
                <a:lnTo>
                  <a:pt x="335587" y="909"/>
                </a:lnTo>
                <a:lnTo>
                  <a:pt x="294768" y="3083"/>
                </a:lnTo>
                <a:lnTo>
                  <a:pt x="255573" y="6468"/>
                </a:lnTo>
                <a:lnTo>
                  <a:pt x="212221" y="11854"/>
                </a:lnTo>
                <a:lnTo>
                  <a:pt x="171794" y="18682"/>
                </a:lnTo>
                <a:lnTo>
                  <a:pt x="129671" y="28107"/>
                </a:lnTo>
                <a:lnTo>
                  <a:pt x="92448" y="39101"/>
                </a:lnTo>
                <a:lnTo>
                  <a:pt x="53688" y="54796"/>
                </a:lnTo>
                <a:lnTo>
                  <a:pt x="20056" y="76061"/>
                </a:lnTo>
                <a:lnTo>
                  <a:pt x="65" y="109683"/>
                </a:lnTo>
                <a:lnTo>
                  <a:pt x="0" y="111760"/>
                </a:lnTo>
                <a:lnTo>
                  <a:pt x="65" y="113836"/>
                </a:lnTo>
                <a:lnTo>
                  <a:pt x="20056" y="147456"/>
                </a:lnTo>
                <a:lnTo>
                  <a:pt x="53688" y="168720"/>
                </a:lnTo>
                <a:lnTo>
                  <a:pt x="92448" y="184413"/>
                </a:lnTo>
                <a:lnTo>
                  <a:pt x="129671" y="195405"/>
                </a:lnTo>
                <a:lnTo>
                  <a:pt x="171794" y="204828"/>
                </a:lnTo>
                <a:lnTo>
                  <a:pt x="212221" y="211655"/>
                </a:lnTo>
                <a:lnTo>
                  <a:pt x="255573" y="217040"/>
                </a:lnTo>
                <a:lnTo>
                  <a:pt x="294768" y="220424"/>
                </a:lnTo>
                <a:lnTo>
                  <a:pt x="335587" y="222597"/>
                </a:lnTo>
                <a:lnTo>
                  <a:pt x="377786" y="223488"/>
                </a:lnTo>
                <a:lnTo>
                  <a:pt x="384937" y="223507"/>
                </a:lnTo>
                <a:lnTo>
                  <a:pt x="392087" y="223488"/>
                </a:lnTo>
                <a:lnTo>
                  <a:pt x="434289" y="222597"/>
                </a:lnTo>
                <a:lnTo>
                  <a:pt x="475110" y="220424"/>
                </a:lnTo>
                <a:lnTo>
                  <a:pt x="514307" y="217040"/>
                </a:lnTo>
                <a:lnTo>
                  <a:pt x="557661" y="211655"/>
                </a:lnTo>
                <a:lnTo>
                  <a:pt x="598088" y="204828"/>
                </a:lnTo>
                <a:lnTo>
                  <a:pt x="640213" y="195405"/>
                </a:lnTo>
                <a:lnTo>
                  <a:pt x="677437" y="184413"/>
                </a:lnTo>
                <a:lnTo>
                  <a:pt x="716197" y="168720"/>
                </a:lnTo>
                <a:lnTo>
                  <a:pt x="749829" y="147456"/>
                </a:lnTo>
                <a:lnTo>
                  <a:pt x="769821" y="113836"/>
                </a:lnTo>
                <a:lnTo>
                  <a:pt x="769886" y="111760"/>
                </a:lnTo>
                <a:close/>
              </a:path>
            </a:pathLst>
          </a:custGeom>
          <a:noFill/>
          <a:ln cap="rnd" w="11160">
            <a:solidFill>
              <a:srgbClr val="00ff00"/>
            </a:solidFill>
            <a:custDash>
              <a:ds d="12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0" name="CustomShape 13"/>
          <p:cNvSpPr/>
          <p:nvPr/>
        </p:nvSpPr>
        <p:spPr>
          <a:xfrm>
            <a:off x="1665720" y="3271320"/>
            <a:ext cx="519840" cy="15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1050" spc="-1" strike="noStrike">
                <a:solidFill>
                  <a:srgbClr val="00ff00"/>
                </a:solidFill>
                <a:latin typeface="Arial"/>
                <a:ea typeface="DejaVu Sans"/>
              </a:rPr>
              <a:t>Fagaras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491" name="CustomShape 14"/>
          <p:cNvSpPr/>
          <p:nvPr/>
        </p:nvSpPr>
        <p:spPr>
          <a:xfrm>
            <a:off x="2473920" y="3252600"/>
            <a:ext cx="768960" cy="222120"/>
          </a:xfrm>
          <a:custGeom>
            <a:avLst/>
            <a:gdLst/>
            <a:ahLst/>
            <a:rect l="l" t="t" r="r" b="b"/>
            <a:pathLst>
              <a:path w="770255" h="223520">
                <a:moveTo>
                  <a:pt x="769874" y="111760"/>
                </a:moveTo>
                <a:lnTo>
                  <a:pt x="751930" y="77937"/>
                </a:lnTo>
                <a:lnTo>
                  <a:pt x="719549" y="56473"/>
                </a:lnTo>
                <a:lnTo>
                  <a:pt x="681709" y="40577"/>
                </a:lnTo>
                <a:lnTo>
                  <a:pt x="645140" y="29399"/>
                </a:lnTo>
                <a:lnTo>
                  <a:pt x="603598" y="19769"/>
                </a:lnTo>
                <a:lnTo>
                  <a:pt x="563621" y="12744"/>
                </a:lnTo>
                <a:lnTo>
                  <a:pt x="520663" y="7145"/>
                </a:lnTo>
                <a:lnTo>
                  <a:pt x="481761" y="3565"/>
                </a:lnTo>
                <a:lnTo>
                  <a:pt x="441195" y="1185"/>
                </a:lnTo>
                <a:lnTo>
                  <a:pt x="399206" y="75"/>
                </a:lnTo>
                <a:lnTo>
                  <a:pt x="384937" y="0"/>
                </a:lnTo>
                <a:lnTo>
                  <a:pt x="377786" y="18"/>
                </a:lnTo>
                <a:lnTo>
                  <a:pt x="335584" y="909"/>
                </a:lnTo>
                <a:lnTo>
                  <a:pt x="294764" y="3083"/>
                </a:lnTo>
                <a:lnTo>
                  <a:pt x="255568" y="6468"/>
                </a:lnTo>
                <a:lnTo>
                  <a:pt x="212215" y="11854"/>
                </a:lnTo>
                <a:lnTo>
                  <a:pt x="171789" y="18682"/>
                </a:lnTo>
                <a:lnTo>
                  <a:pt x="129665" y="28107"/>
                </a:lnTo>
                <a:lnTo>
                  <a:pt x="92443" y="39101"/>
                </a:lnTo>
                <a:lnTo>
                  <a:pt x="53685" y="54796"/>
                </a:lnTo>
                <a:lnTo>
                  <a:pt x="20055" y="76061"/>
                </a:lnTo>
                <a:lnTo>
                  <a:pt x="65" y="109683"/>
                </a:lnTo>
                <a:lnTo>
                  <a:pt x="0" y="111760"/>
                </a:lnTo>
                <a:lnTo>
                  <a:pt x="65" y="113836"/>
                </a:lnTo>
                <a:lnTo>
                  <a:pt x="20055" y="147456"/>
                </a:lnTo>
                <a:lnTo>
                  <a:pt x="53685" y="168720"/>
                </a:lnTo>
                <a:lnTo>
                  <a:pt x="92443" y="184413"/>
                </a:lnTo>
                <a:lnTo>
                  <a:pt x="129665" y="195405"/>
                </a:lnTo>
                <a:lnTo>
                  <a:pt x="171789" y="204828"/>
                </a:lnTo>
                <a:lnTo>
                  <a:pt x="212215" y="211655"/>
                </a:lnTo>
                <a:lnTo>
                  <a:pt x="255568" y="217040"/>
                </a:lnTo>
                <a:lnTo>
                  <a:pt x="294764" y="220424"/>
                </a:lnTo>
                <a:lnTo>
                  <a:pt x="335584" y="222597"/>
                </a:lnTo>
                <a:lnTo>
                  <a:pt x="377786" y="223488"/>
                </a:lnTo>
                <a:lnTo>
                  <a:pt x="384937" y="223507"/>
                </a:lnTo>
                <a:lnTo>
                  <a:pt x="392087" y="223488"/>
                </a:lnTo>
                <a:lnTo>
                  <a:pt x="434289" y="222597"/>
                </a:lnTo>
                <a:lnTo>
                  <a:pt x="475109" y="220424"/>
                </a:lnTo>
                <a:lnTo>
                  <a:pt x="514305" y="217040"/>
                </a:lnTo>
                <a:lnTo>
                  <a:pt x="557658" y="211655"/>
                </a:lnTo>
                <a:lnTo>
                  <a:pt x="598084" y="204828"/>
                </a:lnTo>
                <a:lnTo>
                  <a:pt x="640208" y="195405"/>
                </a:lnTo>
                <a:lnTo>
                  <a:pt x="677430" y="184413"/>
                </a:lnTo>
                <a:lnTo>
                  <a:pt x="716188" y="168720"/>
                </a:lnTo>
                <a:lnTo>
                  <a:pt x="749818" y="147456"/>
                </a:lnTo>
                <a:lnTo>
                  <a:pt x="769808" y="113836"/>
                </a:lnTo>
                <a:lnTo>
                  <a:pt x="769874" y="111760"/>
                </a:lnTo>
                <a:close/>
              </a:path>
            </a:pathLst>
          </a:custGeom>
          <a:noFill/>
          <a:ln cap="rnd" w="11160">
            <a:solidFill>
              <a:srgbClr val="00ff00"/>
            </a:solidFill>
            <a:custDash>
              <a:ds d="12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2" name="CustomShape 15"/>
          <p:cNvSpPr/>
          <p:nvPr/>
        </p:nvSpPr>
        <p:spPr>
          <a:xfrm>
            <a:off x="2615400" y="3271320"/>
            <a:ext cx="474840" cy="15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1050" spc="-1" strike="noStrike">
                <a:solidFill>
                  <a:srgbClr val="00ff00"/>
                </a:solidFill>
                <a:latin typeface="Arial"/>
                <a:ea typeface="DejaVu Sans"/>
              </a:rPr>
              <a:t>Oradea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493" name="CustomShape 16"/>
          <p:cNvSpPr/>
          <p:nvPr/>
        </p:nvSpPr>
        <p:spPr>
          <a:xfrm>
            <a:off x="4944960" y="2526120"/>
            <a:ext cx="768960" cy="222120"/>
          </a:xfrm>
          <a:custGeom>
            <a:avLst/>
            <a:gdLst/>
            <a:ahLst/>
            <a:rect l="l" t="t" r="r" b="b"/>
            <a:pathLst>
              <a:path w="770254" h="223519">
                <a:moveTo>
                  <a:pt x="769874" y="111760"/>
                </a:moveTo>
                <a:lnTo>
                  <a:pt x="751930" y="77937"/>
                </a:lnTo>
                <a:lnTo>
                  <a:pt x="719549" y="56473"/>
                </a:lnTo>
                <a:lnTo>
                  <a:pt x="681709" y="40577"/>
                </a:lnTo>
                <a:lnTo>
                  <a:pt x="645140" y="29399"/>
                </a:lnTo>
                <a:lnTo>
                  <a:pt x="603598" y="19769"/>
                </a:lnTo>
                <a:lnTo>
                  <a:pt x="563621" y="12744"/>
                </a:lnTo>
                <a:lnTo>
                  <a:pt x="520663" y="7145"/>
                </a:lnTo>
                <a:lnTo>
                  <a:pt x="481761" y="3565"/>
                </a:lnTo>
                <a:lnTo>
                  <a:pt x="441195" y="1185"/>
                </a:lnTo>
                <a:lnTo>
                  <a:pt x="399206" y="75"/>
                </a:lnTo>
                <a:lnTo>
                  <a:pt x="384937" y="0"/>
                </a:lnTo>
                <a:lnTo>
                  <a:pt x="377786" y="18"/>
                </a:lnTo>
                <a:lnTo>
                  <a:pt x="335584" y="909"/>
                </a:lnTo>
                <a:lnTo>
                  <a:pt x="294764" y="3083"/>
                </a:lnTo>
                <a:lnTo>
                  <a:pt x="255568" y="6468"/>
                </a:lnTo>
                <a:lnTo>
                  <a:pt x="212215" y="11854"/>
                </a:lnTo>
                <a:lnTo>
                  <a:pt x="171789" y="18682"/>
                </a:lnTo>
                <a:lnTo>
                  <a:pt x="129665" y="28107"/>
                </a:lnTo>
                <a:lnTo>
                  <a:pt x="92443" y="39101"/>
                </a:lnTo>
                <a:lnTo>
                  <a:pt x="53685" y="54796"/>
                </a:lnTo>
                <a:lnTo>
                  <a:pt x="20055" y="76061"/>
                </a:lnTo>
                <a:lnTo>
                  <a:pt x="65" y="109683"/>
                </a:lnTo>
                <a:lnTo>
                  <a:pt x="0" y="111760"/>
                </a:lnTo>
                <a:lnTo>
                  <a:pt x="65" y="113836"/>
                </a:lnTo>
                <a:lnTo>
                  <a:pt x="20055" y="147456"/>
                </a:lnTo>
                <a:lnTo>
                  <a:pt x="53685" y="168720"/>
                </a:lnTo>
                <a:lnTo>
                  <a:pt x="92443" y="184413"/>
                </a:lnTo>
                <a:lnTo>
                  <a:pt x="129665" y="195405"/>
                </a:lnTo>
                <a:lnTo>
                  <a:pt x="171789" y="204828"/>
                </a:lnTo>
                <a:lnTo>
                  <a:pt x="212215" y="211655"/>
                </a:lnTo>
                <a:lnTo>
                  <a:pt x="255568" y="217040"/>
                </a:lnTo>
                <a:lnTo>
                  <a:pt x="294764" y="220424"/>
                </a:lnTo>
                <a:lnTo>
                  <a:pt x="335584" y="222597"/>
                </a:lnTo>
                <a:lnTo>
                  <a:pt x="377786" y="223488"/>
                </a:lnTo>
                <a:lnTo>
                  <a:pt x="384937" y="223507"/>
                </a:lnTo>
                <a:lnTo>
                  <a:pt x="392087" y="223488"/>
                </a:lnTo>
                <a:lnTo>
                  <a:pt x="434289" y="222597"/>
                </a:lnTo>
                <a:lnTo>
                  <a:pt x="475109" y="220424"/>
                </a:lnTo>
                <a:lnTo>
                  <a:pt x="514305" y="217040"/>
                </a:lnTo>
                <a:lnTo>
                  <a:pt x="557658" y="211655"/>
                </a:lnTo>
                <a:lnTo>
                  <a:pt x="598084" y="204828"/>
                </a:lnTo>
                <a:lnTo>
                  <a:pt x="640208" y="195405"/>
                </a:lnTo>
                <a:lnTo>
                  <a:pt x="677430" y="184413"/>
                </a:lnTo>
                <a:lnTo>
                  <a:pt x="716188" y="168720"/>
                </a:lnTo>
                <a:lnTo>
                  <a:pt x="749818" y="147456"/>
                </a:lnTo>
                <a:lnTo>
                  <a:pt x="769808" y="113836"/>
                </a:lnTo>
                <a:lnTo>
                  <a:pt x="769874" y="111760"/>
                </a:lnTo>
                <a:close/>
              </a:path>
            </a:pathLst>
          </a:custGeom>
          <a:noFill/>
          <a:ln cap="rnd" w="11160">
            <a:solidFill>
              <a:srgbClr val="00ff00"/>
            </a:solidFill>
            <a:custDash>
              <a:ds d="12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4" name="CustomShape 17"/>
          <p:cNvSpPr/>
          <p:nvPr/>
        </p:nvSpPr>
        <p:spPr>
          <a:xfrm>
            <a:off x="5024520" y="2544840"/>
            <a:ext cx="617040" cy="15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1050" spc="-1" strike="noStrike">
                <a:solidFill>
                  <a:srgbClr val="00ff00"/>
                </a:solidFill>
                <a:latin typeface="Arial"/>
                <a:ea typeface="DejaVu Sans"/>
              </a:rPr>
              <a:t>Timisoara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495" name="CustomShape 18"/>
          <p:cNvSpPr/>
          <p:nvPr/>
        </p:nvSpPr>
        <p:spPr>
          <a:xfrm>
            <a:off x="6518520" y="3252600"/>
            <a:ext cx="768960" cy="222120"/>
          </a:xfrm>
          <a:custGeom>
            <a:avLst/>
            <a:gdLst/>
            <a:ahLst/>
            <a:rect l="l" t="t" r="r" b="b"/>
            <a:pathLst>
              <a:path w="770254" h="223520">
                <a:moveTo>
                  <a:pt x="769874" y="111760"/>
                </a:moveTo>
                <a:lnTo>
                  <a:pt x="751930" y="77937"/>
                </a:lnTo>
                <a:lnTo>
                  <a:pt x="719549" y="56473"/>
                </a:lnTo>
                <a:lnTo>
                  <a:pt x="681709" y="40577"/>
                </a:lnTo>
                <a:lnTo>
                  <a:pt x="645140" y="29399"/>
                </a:lnTo>
                <a:lnTo>
                  <a:pt x="603598" y="19769"/>
                </a:lnTo>
                <a:lnTo>
                  <a:pt x="563621" y="12744"/>
                </a:lnTo>
                <a:lnTo>
                  <a:pt x="520663" y="7145"/>
                </a:lnTo>
                <a:lnTo>
                  <a:pt x="481761" y="3565"/>
                </a:lnTo>
                <a:lnTo>
                  <a:pt x="441195" y="1185"/>
                </a:lnTo>
                <a:lnTo>
                  <a:pt x="399206" y="75"/>
                </a:lnTo>
                <a:lnTo>
                  <a:pt x="384937" y="0"/>
                </a:lnTo>
                <a:lnTo>
                  <a:pt x="377786" y="18"/>
                </a:lnTo>
                <a:lnTo>
                  <a:pt x="335584" y="909"/>
                </a:lnTo>
                <a:lnTo>
                  <a:pt x="294764" y="3083"/>
                </a:lnTo>
                <a:lnTo>
                  <a:pt x="255568" y="6468"/>
                </a:lnTo>
                <a:lnTo>
                  <a:pt x="212215" y="11854"/>
                </a:lnTo>
                <a:lnTo>
                  <a:pt x="171789" y="18682"/>
                </a:lnTo>
                <a:lnTo>
                  <a:pt x="129665" y="28107"/>
                </a:lnTo>
                <a:lnTo>
                  <a:pt x="92443" y="39101"/>
                </a:lnTo>
                <a:lnTo>
                  <a:pt x="53685" y="54796"/>
                </a:lnTo>
                <a:lnTo>
                  <a:pt x="20055" y="76061"/>
                </a:lnTo>
                <a:lnTo>
                  <a:pt x="65" y="109683"/>
                </a:lnTo>
                <a:lnTo>
                  <a:pt x="0" y="111760"/>
                </a:lnTo>
                <a:lnTo>
                  <a:pt x="65" y="113836"/>
                </a:lnTo>
                <a:lnTo>
                  <a:pt x="20055" y="147456"/>
                </a:lnTo>
                <a:lnTo>
                  <a:pt x="53685" y="168720"/>
                </a:lnTo>
                <a:lnTo>
                  <a:pt x="92443" y="184413"/>
                </a:lnTo>
                <a:lnTo>
                  <a:pt x="129665" y="195405"/>
                </a:lnTo>
                <a:lnTo>
                  <a:pt x="171789" y="204828"/>
                </a:lnTo>
                <a:lnTo>
                  <a:pt x="212215" y="211655"/>
                </a:lnTo>
                <a:lnTo>
                  <a:pt x="255568" y="217040"/>
                </a:lnTo>
                <a:lnTo>
                  <a:pt x="294764" y="220424"/>
                </a:lnTo>
                <a:lnTo>
                  <a:pt x="335584" y="222597"/>
                </a:lnTo>
                <a:lnTo>
                  <a:pt x="377786" y="223488"/>
                </a:lnTo>
                <a:lnTo>
                  <a:pt x="384937" y="223507"/>
                </a:lnTo>
                <a:lnTo>
                  <a:pt x="392087" y="223488"/>
                </a:lnTo>
                <a:lnTo>
                  <a:pt x="434289" y="222597"/>
                </a:lnTo>
                <a:lnTo>
                  <a:pt x="475109" y="220424"/>
                </a:lnTo>
                <a:lnTo>
                  <a:pt x="514305" y="217040"/>
                </a:lnTo>
                <a:lnTo>
                  <a:pt x="557658" y="211655"/>
                </a:lnTo>
                <a:lnTo>
                  <a:pt x="598084" y="204828"/>
                </a:lnTo>
                <a:lnTo>
                  <a:pt x="640208" y="195405"/>
                </a:lnTo>
                <a:lnTo>
                  <a:pt x="677430" y="184413"/>
                </a:lnTo>
                <a:lnTo>
                  <a:pt x="716188" y="168720"/>
                </a:lnTo>
                <a:lnTo>
                  <a:pt x="749818" y="147456"/>
                </a:lnTo>
                <a:lnTo>
                  <a:pt x="769808" y="113836"/>
                </a:lnTo>
                <a:lnTo>
                  <a:pt x="769874" y="111760"/>
                </a:lnTo>
                <a:close/>
              </a:path>
            </a:pathLst>
          </a:custGeom>
          <a:noFill/>
          <a:ln cap="rnd" w="11160">
            <a:solidFill>
              <a:srgbClr val="00ff00"/>
            </a:solidFill>
            <a:custDash>
              <a:ds d="12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6" name="CustomShape 19"/>
          <p:cNvSpPr/>
          <p:nvPr/>
        </p:nvSpPr>
        <p:spPr>
          <a:xfrm>
            <a:off x="6744240" y="3271320"/>
            <a:ext cx="309600" cy="15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1050" spc="-1" strike="noStrike">
                <a:solidFill>
                  <a:srgbClr val="00ff00"/>
                </a:solidFill>
                <a:latin typeface="Arial"/>
                <a:ea typeface="DejaVu Sans"/>
              </a:rPr>
              <a:t>Arad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497" name="CustomShape 20"/>
          <p:cNvSpPr/>
          <p:nvPr/>
        </p:nvSpPr>
        <p:spPr>
          <a:xfrm>
            <a:off x="4494240" y="3252600"/>
            <a:ext cx="768960" cy="222120"/>
          </a:xfrm>
          <a:custGeom>
            <a:avLst/>
            <a:gdLst/>
            <a:ahLst/>
            <a:rect l="l" t="t" r="r" b="b"/>
            <a:pathLst>
              <a:path w="770254" h="223520">
                <a:moveTo>
                  <a:pt x="769874" y="111760"/>
                </a:moveTo>
                <a:lnTo>
                  <a:pt x="751930" y="77937"/>
                </a:lnTo>
                <a:lnTo>
                  <a:pt x="719549" y="56473"/>
                </a:lnTo>
                <a:lnTo>
                  <a:pt x="681709" y="40577"/>
                </a:lnTo>
                <a:lnTo>
                  <a:pt x="645140" y="29399"/>
                </a:lnTo>
                <a:lnTo>
                  <a:pt x="603598" y="19769"/>
                </a:lnTo>
                <a:lnTo>
                  <a:pt x="563621" y="12744"/>
                </a:lnTo>
                <a:lnTo>
                  <a:pt x="520663" y="7145"/>
                </a:lnTo>
                <a:lnTo>
                  <a:pt x="481761" y="3565"/>
                </a:lnTo>
                <a:lnTo>
                  <a:pt x="441195" y="1185"/>
                </a:lnTo>
                <a:lnTo>
                  <a:pt x="399206" y="75"/>
                </a:lnTo>
                <a:lnTo>
                  <a:pt x="384937" y="0"/>
                </a:lnTo>
                <a:lnTo>
                  <a:pt x="377786" y="18"/>
                </a:lnTo>
                <a:lnTo>
                  <a:pt x="335584" y="909"/>
                </a:lnTo>
                <a:lnTo>
                  <a:pt x="294764" y="3083"/>
                </a:lnTo>
                <a:lnTo>
                  <a:pt x="255568" y="6468"/>
                </a:lnTo>
                <a:lnTo>
                  <a:pt x="212215" y="11854"/>
                </a:lnTo>
                <a:lnTo>
                  <a:pt x="171789" y="18682"/>
                </a:lnTo>
                <a:lnTo>
                  <a:pt x="129665" y="28107"/>
                </a:lnTo>
                <a:lnTo>
                  <a:pt x="92443" y="39101"/>
                </a:lnTo>
                <a:lnTo>
                  <a:pt x="53685" y="54796"/>
                </a:lnTo>
                <a:lnTo>
                  <a:pt x="20055" y="76061"/>
                </a:lnTo>
                <a:lnTo>
                  <a:pt x="65" y="109683"/>
                </a:lnTo>
                <a:lnTo>
                  <a:pt x="0" y="111760"/>
                </a:lnTo>
                <a:lnTo>
                  <a:pt x="65" y="113836"/>
                </a:lnTo>
                <a:lnTo>
                  <a:pt x="20055" y="147456"/>
                </a:lnTo>
                <a:lnTo>
                  <a:pt x="53685" y="168720"/>
                </a:lnTo>
                <a:lnTo>
                  <a:pt x="92443" y="184413"/>
                </a:lnTo>
                <a:lnTo>
                  <a:pt x="129665" y="195405"/>
                </a:lnTo>
                <a:lnTo>
                  <a:pt x="171789" y="204828"/>
                </a:lnTo>
                <a:lnTo>
                  <a:pt x="212215" y="211655"/>
                </a:lnTo>
                <a:lnTo>
                  <a:pt x="255568" y="217040"/>
                </a:lnTo>
                <a:lnTo>
                  <a:pt x="294764" y="220424"/>
                </a:lnTo>
                <a:lnTo>
                  <a:pt x="335584" y="222597"/>
                </a:lnTo>
                <a:lnTo>
                  <a:pt x="377786" y="223488"/>
                </a:lnTo>
                <a:lnTo>
                  <a:pt x="384937" y="223507"/>
                </a:lnTo>
                <a:lnTo>
                  <a:pt x="392087" y="223488"/>
                </a:lnTo>
                <a:lnTo>
                  <a:pt x="434289" y="222597"/>
                </a:lnTo>
                <a:lnTo>
                  <a:pt x="475109" y="220424"/>
                </a:lnTo>
                <a:lnTo>
                  <a:pt x="514305" y="217040"/>
                </a:lnTo>
                <a:lnTo>
                  <a:pt x="557658" y="211655"/>
                </a:lnTo>
                <a:lnTo>
                  <a:pt x="598084" y="204828"/>
                </a:lnTo>
                <a:lnTo>
                  <a:pt x="640208" y="195405"/>
                </a:lnTo>
                <a:lnTo>
                  <a:pt x="677430" y="184413"/>
                </a:lnTo>
                <a:lnTo>
                  <a:pt x="716188" y="168720"/>
                </a:lnTo>
                <a:lnTo>
                  <a:pt x="749818" y="147456"/>
                </a:lnTo>
                <a:lnTo>
                  <a:pt x="769808" y="113836"/>
                </a:lnTo>
                <a:lnTo>
                  <a:pt x="769874" y="111760"/>
                </a:lnTo>
                <a:close/>
              </a:path>
            </a:pathLst>
          </a:custGeom>
          <a:noFill/>
          <a:ln cap="rnd" w="11160">
            <a:solidFill>
              <a:srgbClr val="00ff00"/>
            </a:solidFill>
            <a:custDash>
              <a:ds d="12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8" name="CustomShape 21"/>
          <p:cNvSpPr/>
          <p:nvPr/>
        </p:nvSpPr>
        <p:spPr>
          <a:xfrm>
            <a:off x="4720320" y="3271320"/>
            <a:ext cx="309600" cy="15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1050" spc="-1" strike="noStrike">
                <a:solidFill>
                  <a:srgbClr val="00ff00"/>
                </a:solidFill>
                <a:latin typeface="Arial"/>
                <a:ea typeface="DejaVu Sans"/>
              </a:rPr>
              <a:t>Arad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499" name="CustomShape 22"/>
          <p:cNvSpPr/>
          <p:nvPr/>
        </p:nvSpPr>
        <p:spPr>
          <a:xfrm>
            <a:off x="7440840" y="3252600"/>
            <a:ext cx="768960" cy="222120"/>
          </a:xfrm>
          <a:custGeom>
            <a:avLst/>
            <a:gdLst/>
            <a:ahLst/>
            <a:rect l="l" t="t" r="r" b="b"/>
            <a:pathLst>
              <a:path w="770254" h="223520">
                <a:moveTo>
                  <a:pt x="769886" y="111760"/>
                </a:moveTo>
                <a:lnTo>
                  <a:pt x="751942" y="77937"/>
                </a:lnTo>
                <a:lnTo>
                  <a:pt x="719559" y="56473"/>
                </a:lnTo>
                <a:lnTo>
                  <a:pt x="681718" y="40577"/>
                </a:lnTo>
                <a:lnTo>
                  <a:pt x="645148" y="29399"/>
                </a:lnTo>
                <a:lnTo>
                  <a:pt x="603605" y="19769"/>
                </a:lnTo>
                <a:lnTo>
                  <a:pt x="563628" y="12744"/>
                </a:lnTo>
                <a:lnTo>
                  <a:pt x="520671" y="7145"/>
                </a:lnTo>
                <a:lnTo>
                  <a:pt x="481769" y="3565"/>
                </a:lnTo>
                <a:lnTo>
                  <a:pt x="441204" y="1185"/>
                </a:lnTo>
                <a:lnTo>
                  <a:pt x="399218" y="75"/>
                </a:lnTo>
                <a:lnTo>
                  <a:pt x="384949" y="0"/>
                </a:lnTo>
                <a:lnTo>
                  <a:pt x="377798" y="18"/>
                </a:lnTo>
                <a:lnTo>
                  <a:pt x="335597" y="909"/>
                </a:lnTo>
                <a:lnTo>
                  <a:pt x="294776" y="3083"/>
                </a:lnTo>
                <a:lnTo>
                  <a:pt x="255579" y="6468"/>
                </a:lnTo>
                <a:lnTo>
                  <a:pt x="212225" y="11854"/>
                </a:lnTo>
                <a:lnTo>
                  <a:pt x="171798" y="18682"/>
                </a:lnTo>
                <a:lnTo>
                  <a:pt x="129673" y="28107"/>
                </a:lnTo>
                <a:lnTo>
                  <a:pt x="92449" y="39101"/>
                </a:lnTo>
                <a:lnTo>
                  <a:pt x="53689" y="54796"/>
                </a:lnTo>
                <a:lnTo>
                  <a:pt x="20056" y="76061"/>
                </a:lnTo>
                <a:lnTo>
                  <a:pt x="65" y="109683"/>
                </a:lnTo>
                <a:lnTo>
                  <a:pt x="0" y="111760"/>
                </a:lnTo>
                <a:lnTo>
                  <a:pt x="65" y="113836"/>
                </a:lnTo>
                <a:lnTo>
                  <a:pt x="20056" y="147456"/>
                </a:lnTo>
                <a:lnTo>
                  <a:pt x="53689" y="168720"/>
                </a:lnTo>
                <a:lnTo>
                  <a:pt x="92449" y="184413"/>
                </a:lnTo>
                <a:lnTo>
                  <a:pt x="129673" y="195405"/>
                </a:lnTo>
                <a:lnTo>
                  <a:pt x="171798" y="204828"/>
                </a:lnTo>
                <a:lnTo>
                  <a:pt x="212225" y="211655"/>
                </a:lnTo>
                <a:lnTo>
                  <a:pt x="255579" y="217040"/>
                </a:lnTo>
                <a:lnTo>
                  <a:pt x="294776" y="220424"/>
                </a:lnTo>
                <a:lnTo>
                  <a:pt x="335597" y="222597"/>
                </a:lnTo>
                <a:lnTo>
                  <a:pt x="377798" y="223488"/>
                </a:lnTo>
                <a:lnTo>
                  <a:pt x="384949" y="223507"/>
                </a:lnTo>
                <a:lnTo>
                  <a:pt x="392100" y="223488"/>
                </a:lnTo>
                <a:lnTo>
                  <a:pt x="434299" y="222597"/>
                </a:lnTo>
                <a:lnTo>
                  <a:pt x="475118" y="220424"/>
                </a:lnTo>
                <a:lnTo>
                  <a:pt x="514313" y="217040"/>
                </a:lnTo>
                <a:lnTo>
                  <a:pt x="557665" y="211655"/>
                </a:lnTo>
                <a:lnTo>
                  <a:pt x="598091" y="204828"/>
                </a:lnTo>
                <a:lnTo>
                  <a:pt x="640215" y="195405"/>
                </a:lnTo>
                <a:lnTo>
                  <a:pt x="677438" y="184413"/>
                </a:lnTo>
                <a:lnTo>
                  <a:pt x="716197" y="168720"/>
                </a:lnTo>
                <a:lnTo>
                  <a:pt x="749830" y="147456"/>
                </a:lnTo>
                <a:lnTo>
                  <a:pt x="769821" y="113836"/>
                </a:lnTo>
                <a:lnTo>
                  <a:pt x="769886" y="111760"/>
                </a:lnTo>
                <a:close/>
              </a:path>
            </a:pathLst>
          </a:custGeom>
          <a:noFill/>
          <a:ln cap="rnd" w="11160">
            <a:solidFill>
              <a:srgbClr val="00ff00"/>
            </a:solidFill>
            <a:custDash>
              <a:ds d="12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0" name="CustomShape 23"/>
          <p:cNvSpPr/>
          <p:nvPr/>
        </p:nvSpPr>
        <p:spPr>
          <a:xfrm>
            <a:off x="7582680" y="3271320"/>
            <a:ext cx="474840" cy="15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1050" spc="-1" strike="noStrike">
                <a:solidFill>
                  <a:srgbClr val="00ff00"/>
                </a:solidFill>
                <a:latin typeface="Arial"/>
                <a:ea typeface="DejaVu Sans"/>
              </a:rPr>
              <a:t>Oradea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501" name="CustomShape 24"/>
          <p:cNvSpPr/>
          <p:nvPr/>
        </p:nvSpPr>
        <p:spPr>
          <a:xfrm>
            <a:off x="2404800" y="2027520"/>
            <a:ext cx="2289600" cy="495720"/>
          </a:xfrm>
          <a:custGeom>
            <a:avLst/>
            <a:gdLst/>
            <a:ahLst/>
            <a:rect l="l" t="t" r="r" b="b"/>
            <a:pathLst>
              <a:path w="2291079" h="497205">
                <a:moveTo>
                  <a:pt x="0" y="496697"/>
                </a:moveTo>
                <a:lnTo>
                  <a:pt x="2291016" y="0"/>
                </a:lnTo>
              </a:path>
            </a:pathLst>
          </a:custGeom>
          <a:noFill/>
          <a:ln cap="rnd" w="11160">
            <a:solidFill>
              <a:srgbClr val="00ff00"/>
            </a:solidFill>
            <a:custDash>
              <a:ds d="12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2" name="CustomShape 25"/>
          <p:cNvSpPr/>
          <p:nvPr/>
        </p:nvSpPr>
        <p:spPr>
          <a:xfrm>
            <a:off x="4695840" y="2027520"/>
            <a:ext cx="644400" cy="495720"/>
          </a:xfrm>
          <a:custGeom>
            <a:avLst/>
            <a:gdLst/>
            <a:ahLst/>
            <a:rect l="l" t="t" r="r" b="b"/>
            <a:pathLst>
              <a:path w="645795" h="497205">
                <a:moveTo>
                  <a:pt x="0" y="0"/>
                </a:moveTo>
                <a:lnTo>
                  <a:pt x="645706" y="496697"/>
                </a:lnTo>
              </a:path>
            </a:pathLst>
          </a:custGeom>
          <a:noFill/>
          <a:ln cap="rnd" w="11160">
            <a:solidFill>
              <a:srgbClr val="00ff00"/>
            </a:solidFill>
            <a:custDash>
              <a:ds d="12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3" name="CustomShape 26"/>
          <p:cNvSpPr/>
          <p:nvPr/>
        </p:nvSpPr>
        <p:spPr>
          <a:xfrm>
            <a:off x="4695840" y="2027520"/>
            <a:ext cx="2631240" cy="495720"/>
          </a:xfrm>
          <a:custGeom>
            <a:avLst/>
            <a:gdLst/>
            <a:ahLst/>
            <a:rect l="l" t="t" r="r" b="b"/>
            <a:pathLst>
              <a:path w="2632709" h="497205">
                <a:moveTo>
                  <a:pt x="0" y="0"/>
                </a:moveTo>
                <a:lnTo>
                  <a:pt x="2632481" y="496697"/>
                </a:lnTo>
              </a:path>
            </a:pathLst>
          </a:custGeom>
          <a:noFill/>
          <a:ln cap="rnd" w="11160">
            <a:solidFill>
              <a:srgbClr val="00ff00"/>
            </a:solidFill>
            <a:custDash>
              <a:ds d="12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4" name="CustomShape 27"/>
          <p:cNvSpPr/>
          <p:nvPr/>
        </p:nvSpPr>
        <p:spPr>
          <a:xfrm>
            <a:off x="989280" y="2754000"/>
            <a:ext cx="1414440" cy="495720"/>
          </a:xfrm>
          <a:custGeom>
            <a:avLst/>
            <a:gdLst/>
            <a:ahLst/>
            <a:rect l="l" t="t" r="r" b="b"/>
            <a:pathLst>
              <a:path w="1416050" h="497204">
                <a:moveTo>
                  <a:pt x="1415580" y="0"/>
                </a:moveTo>
                <a:lnTo>
                  <a:pt x="0" y="496697"/>
                </a:lnTo>
              </a:path>
            </a:pathLst>
          </a:custGeom>
          <a:noFill/>
          <a:ln cap="rnd" w="11160">
            <a:solidFill>
              <a:srgbClr val="00ff00"/>
            </a:solidFill>
            <a:custDash>
              <a:ds d="12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5" name="CustomShape 28"/>
          <p:cNvSpPr/>
          <p:nvPr/>
        </p:nvSpPr>
        <p:spPr>
          <a:xfrm>
            <a:off x="1945440" y="2754000"/>
            <a:ext cx="458280" cy="495720"/>
          </a:xfrm>
          <a:custGeom>
            <a:avLst/>
            <a:gdLst/>
            <a:ahLst/>
            <a:rect l="l" t="t" r="r" b="b"/>
            <a:pathLst>
              <a:path w="459739" h="497204">
                <a:moveTo>
                  <a:pt x="459435" y="0"/>
                </a:moveTo>
                <a:lnTo>
                  <a:pt x="0" y="496697"/>
                </a:lnTo>
              </a:path>
            </a:pathLst>
          </a:custGeom>
          <a:noFill/>
          <a:ln cap="rnd" w="11160">
            <a:solidFill>
              <a:srgbClr val="00ff00"/>
            </a:solidFill>
            <a:custDash>
              <a:ds d="12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6" name="CustomShape 29"/>
          <p:cNvSpPr/>
          <p:nvPr/>
        </p:nvSpPr>
        <p:spPr>
          <a:xfrm>
            <a:off x="2404800" y="2754000"/>
            <a:ext cx="451800" cy="495720"/>
          </a:xfrm>
          <a:custGeom>
            <a:avLst/>
            <a:gdLst/>
            <a:ahLst/>
            <a:rect l="l" t="t" r="r" b="b"/>
            <a:pathLst>
              <a:path w="453389" h="497204">
                <a:moveTo>
                  <a:pt x="0" y="0"/>
                </a:moveTo>
                <a:lnTo>
                  <a:pt x="453237" y="496697"/>
                </a:lnTo>
              </a:path>
            </a:pathLst>
          </a:custGeom>
          <a:noFill/>
          <a:ln cap="rnd" w="11160">
            <a:solidFill>
              <a:srgbClr val="00ff00"/>
            </a:solidFill>
            <a:custDash>
              <a:ds d="12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7" name="CustomShape 30"/>
          <p:cNvSpPr/>
          <p:nvPr/>
        </p:nvSpPr>
        <p:spPr>
          <a:xfrm>
            <a:off x="2404800" y="2754000"/>
            <a:ext cx="1408320" cy="495720"/>
          </a:xfrm>
          <a:custGeom>
            <a:avLst/>
            <a:gdLst/>
            <a:ahLst/>
            <a:rect l="l" t="t" r="r" b="b"/>
            <a:pathLst>
              <a:path w="1409700" h="497204">
                <a:moveTo>
                  <a:pt x="0" y="0"/>
                </a:moveTo>
                <a:lnTo>
                  <a:pt x="1409382" y="496697"/>
                </a:lnTo>
              </a:path>
            </a:pathLst>
          </a:custGeom>
          <a:noFill/>
          <a:ln cap="rnd" w="11160">
            <a:solidFill>
              <a:srgbClr val="00ff00"/>
            </a:solidFill>
            <a:custDash>
              <a:ds d="12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8" name="CustomShape 31"/>
          <p:cNvSpPr/>
          <p:nvPr/>
        </p:nvSpPr>
        <p:spPr>
          <a:xfrm>
            <a:off x="4881960" y="2754000"/>
            <a:ext cx="458280" cy="495720"/>
          </a:xfrm>
          <a:custGeom>
            <a:avLst/>
            <a:gdLst/>
            <a:ahLst/>
            <a:rect l="l" t="t" r="r" b="b"/>
            <a:pathLst>
              <a:path w="459739" h="497204">
                <a:moveTo>
                  <a:pt x="459435" y="0"/>
                </a:moveTo>
                <a:lnTo>
                  <a:pt x="0" y="496697"/>
                </a:lnTo>
              </a:path>
            </a:pathLst>
          </a:custGeom>
          <a:noFill/>
          <a:ln cap="rnd" w="11160">
            <a:solidFill>
              <a:srgbClr val="00ff00"/>
            </a:solidFill>
            <a:custDash>
              <a:ds d="12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9" name="CustomShape 32"/>
          <p:cNvSpPr/>
          <p:nvPr/>
        </p:nvSpPr>
        <p:spPr>
          <a:xfrm>
            <a:off x="5341320" y="2754000"/>
            <a:ext cx="458280" cy="495720"/>
          </a:xfrm>
          <a:custGeom>
            <a:avLst/>
            <a:gdLst/>
            <a:ahLst/>
            <a:rect l="l" t="t" r="r" b="b"/>
            <a:pathLst>
              <a:path w="459739" h="497204">
                <a:moveTo>
                  <a:pt x="0" y="0"/>
                </a:moveTo>
                <a:lnTo>
                  <a:pt x="459447" y="496697"/>
                </a:lnTo>
              </a:path>
            </a:pathLst>
          </a:custGeom>
          <a:noFill/>
          <a:ln cap="rnd" w="11160">
            <a:solidFill>
              <a:srgbClr val="00ff00"/>
            </a:solidFill>
            <a:custDash>
              <a:ds d="12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0" name="CustomShape 33"/>
          <p:cNvSpPr/>
          <p:nvPr/>
        </p:nvSpPr>
        <p:spPr>
          <a:xfrm>
            <a:off x="6905880" y="2754000"/>
            <a:ext cx="420840" cy="495720"/>
          </a:xfrm>
          <a:custGeom>
            <a:avLst/>
            <a:gdLst/>
            <a:ahLst/>
            <a:rect l="l" t="t" r="r" b="b"/>
            <a:pathLst>
              <a:path w="422275" h="497204">
                <a:moveTo>
                  <a:pt x="422186" y="0"/>
                </a:moveTo>
                <a:lnTo>
                  <a:pt x="0" y="496697"/>
                </a:lnTo>
              </a:path>
            </a:pathLst>
          </a:custGeom>
          <a:noFill/>
          <a:ln cap="rnd" w="11160">
            <a:solidFill>
              <a:srgbClr val="00ff00"/>
            </a:solidFill>
            <a:custDash>
              <a:ds d="12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1" name="CustomShape 34"/>
          <p:cNvSpPr/>
          <p:nvPr/>
        </p:nvSpPr>
        <p:spPr>
          <a:xfrm>
            <a:off x="7328160" y="2754000"/>
            <a:ext cx="495720" cy="495720"/>
          </a:xfrm>
          <a:custGeom>
            <a:avLst/>
            <a:gdLst/>
            <a:ahLst/>
            <a:rect l="l" t="t" r="r" b="b"/>
            <a:pathLst>
              <a:path w="497204" h="497204">
                <a:moveTo>
                  <a:pt x="0" y="0"/>
                </a:moveTo>
                <a:lnTo>
                  <a:pt x="496697" y="496697"/>
                </a:lnTo>
              </a:path>
            </a:pathLst>
          </a:custGeom>
          <a:noFill/>
          <a:ln cap="rnd" w="11160">
            <a:solidFill>
              <a:srgbClr val="00ff00"/>
            </a:solidFill>
            <a:custDash>
              <a:ds d="12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2" name="CustomShape 35"/>
          <p:cNvSpPr/>
          <p:nvPr/>
        </p:nvSpPr>
        <p:spPr>
          <a:xfrm>
            <a:off x="647640" y="3480480"/>
            <a:ext cx="340200" cy="191520"/>
          </a:xfrm>
          <a:custGeom>
            <a:avLst/>
            <a:gdLst/>
            <a:ahLst/>
            <a:rect l="l" t="t" r="r" b="b"/>
            <a:pathLst>
              <a:path w="341630" h="193039">
                <a:moveTo>
                  <a:pt x="341477" y="0"/>
                </a:moveTo>
                <a:lnTo>
                  <a:pt x="0" y="192468"/>
                </a:lnTo>
              </a:path>
            </a:pathLst>
          </a:custGeom>
          <a:noFill/>
          <a:ln cap="rnd" w="11160">
            <a:solidFill>
              <a:srgbClr val="00ff00"/>
            </a:solidFill>
            <a:custDash>
              <a:ds d="12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3" name="CustomShape 36"/>
          <p:cNvSpPr/>
          <p:nvPr/>
        </p:nvSpPr>
        <p:spPr>
          <a:xfrm>
            <a:off x="989280" y="3480480"/>
            <a:ext cx="360" cy="191520"/>
          </a:xfrm>
          <a:custGeom>
            <a:avLst/>
            <a:gdLst/>
            <a:ahLst/>
            <a:rect l="l" t="t" r="r" b="b"/>
            <a:pathLst>
              <a:path w="0" h="193039">
                <a:moveTo>
                  <a:pt x="0" y="0"/>
                </a:moveTo>
                <a:lnTo>
                  <a:pt x="0" y="192468"/>
                </a:lnTo>
              </a:path>
            </a:pathLst>
          </a:custGeom>
          <a:noFill/>
          <a:ln cap="rnd" w="11160">
            <a:solidFill>
              <a:srgbClr val="00ff00"/>
            </a:solidFill>
            <a:custDash>
              <a:ds d="12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4" name="CustomShape 37"/>
          <p:cNvSpPr/>
          <p:nvPr/>
        </p:nvSpPr>
        <p:spPr>
          <a:xfrm>
            <a:off x="989280" y="3480480"/>
            <a:ext cx="340200" cy="191520"/>
          </a:xfrm>
          <a:custGeom>
            <a:avLst/>
            <a:gdLst/>
            <a:ahLst/>
            <a:rect l="l" t="t" r="r" b="b"/>
            <a:pathLst>
              <a:path w="341630" h="193039">
                <a:moveTo>
                  <a:pt x="0" y="0"/>
                </a:moveTo>
                <a:lnTo>
                  <a:pt x="341477" y="192468"/>
                </a:lnTo>
              </a:path>
            </a:pathLst>
          </a:custGeom>
          <a:noFill/>
          <a:ln cap="rnd" w="11160">
            <a:solidFill>
              <a:srgbClr val="00ff00"/>
            </a:solidFill>
            <a:custDash>
              <a:ds d="12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5" name="CustomShape 38"/>
          <p:cNvSpPr/>
          <p:nvPr/>
        </p:nvSpPr>
        <p:spPr>
          <a:xfrm>
            <a:off x="6558480" y="3480480"/>
            <a:ext cx="340200" cy="191520"/>
          </a:xfrm>
          <a:custGeom>
            <a:avLst/>
            <a:gdLst/>
            <a:ahLst/>
            <a:rect l="l" t="t" r="r" b="b"/>
            <a:pathLst>
              <a:path w="341629" h="193039">
                <a:moveTo>
                  <a:pt x="341477" y="0"/>
                </a:moveTo>
                <a:lnTo>
                  <a:pt x="0" y="192468"/>
                </a:lnTo>
              </a:path>
            </a:pathLst>
          </a:custGeom>
          <a:noFill/>
          <a:ln cap="rnd" w="11160">
            <a:solidFill>
              <a:srgbClr val="00ff00"/>
            </a:solidFill>
            <a:custDash>
              <a:ds d="12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6" name="CustomShape 39"/>
          <p:cNvSpPr/>
          <p:nvPr/>
        </p:nvSpPr>
        <p:spPr>
          <a:xfrm>
            <a:off x="6899760" y="3480480"/>
            <a:ext cx="360" cy="191520"/>
          </a:xfrm>
          <a:custGeom>
            <a:avLst/>
            <a:gdLst/>
            <a:ahLst/>
            <a:rect l="l" t="t" r="r" b="b"/>
            <a:pathLst>
              <a:path w="0" h="193039">
                <a:moveTo>
                  <a:pt x="0" y="0"/>
                </a:moveTo>
                <a:lnTo>
                  <a:pt x="0" y="192468"/>
                </a:lnTo>
              </a:path>
            </a:pathLst>
          </a:custGeom>
          <a:noFill/>
          <a:ln cap="rnd" w="11160">
            <a:solidFill>
              <a:srgbClr val="00ff00"/>
            </a:solidFill>
            <a:custDash>
              <a:ds d="12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7" name="CustomShape 40"/>
          <p:cNvSpPr/>
          <p:nvPr/>
        </p:nvSpPr>
        <p:spPr>
          <a:xfrm>
            <a:off x="6899760" y="3480480"/>
            <a:ext cx="340200" cy="191520"/>
          </a:xfrm>
          <a:custGeom>
            <a:avLst/>
            <a:gdLst/>
            <a:ahLst/>
            <a:rect l="l" t="t" r="r" b="b"/>
            <a:pathLst>
              <a:path w="341629" h="193039">
                <a:moveTo>
                  <a:pt x="0" y="0"/>
                </a:moveTo>
                <a:lnTo>
                  <a:pt x="341477" y="192468"/>
                </a:lnTo>
              </a:path>
            </a:pathLst>
          </a:custGeom>
          <a:noFill/>
          <a:ln cap="rnd" w="11160">
            <a:solidFill>
              <a:srgbClr val="00ff00"/>
            </a:solidFill>
            <a:custDash>
              <a:ds d="12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8" name="CustomShape 41"/>
          <p:cNvSpPr/>
          <p:nvPr/>
        </p:nvSpPr>
        <p:spPr>
          <a:xfrm>
            <a:off x="4540680" y="3480480"/>
            <a:ext cx="340200" cy="191520"/>
          </a:xfrm>
          <a:custGeom>
            <a:avLst/>
            <a:gdLst/>
            <a:ahLst/>
            <a:rect l="l" t="t" r="r" b="b"/>
            <a:pathLst>
              <a:path w="341629" h="193039">
                <a:moveTo>
                  <a:pt x="341477" y="0"/>
                </a:moveTo>
                <a:lnTo>
                  <a:pt x="0" y="192468"/>
                </a:lnTo>
              </a:path>
            </a:pathLst>
          </a:custGeom>
          <a:noFill/>
          <a:ln cap="rnd" w="11160">
            <a:solidFill>
              <a:srgbClr val="00ff00"/>
            </a:solidFill>
            <a:custDash>
              <a:ds d="12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9" name="CustomShape 42"/>
          <p:cNvSpPr/>
          <p:nvPr/>
        </p:nvSpPr>
        <p:spPr>
          <a:xfrm>
            <a:off x="4881960" y="3480480"/>
            <a:ext cx="360" cy="191520"/>
          </a:xfrm>
          <a:custGeom>
            <a:avLst/>
            <a:gdLst/>
            <a:ahLst/>
            <a:rect l="l" t="t" r="r" b="b"/>
            <a:pathLst>
              <a:path w="0" h="193039">
                <a:moveTo>
                  <a:pt x="0" y="0"/>
                </a:moveTo>
                <a:lnTo>
                  <a:pt x="0" y="192468"/>
                </a:lnTo>
              </a:path>
            </a:pathLst>
          </a:custGeom>
          <a:noFill/>
          <a:ln cap="rnd" w="11160">
            <a:solidFill>
              <a:srgbClr val="00ff00"/>
            </a:solidFill>
            <a:custDash>
              <a:ds d="12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0" name="CustomShape 43"/>
          <p:cNvSpPr/>
          <p:nvPr/>
        </p:nvSpPr>
        <p:spPr>
          <a:xfrm>
            <a:off x="4881960" y="3480480"/>
            <a:ext cx="340200" cy="191520"/>
          </a:xfrm>
          <a:custGeom>
            <a:avLst/>
            <a:gdLst/>
            <a:ahLst/>
            <a:rect l="l" t="t" r="r" b="b"/>
            <a:pathLst>
              <a:path w="341629" h="193039">
                <a:moveTo>
                  <a:pt x="0" y="0"/>
                </a:moveTo>
                <a:lnTo>
                  <a:pt x="341490" y="192468"/>
                </a:lnTo>
              </a:path>
            </a:pathLst>
          </a:custGeom>
          <a:noFill/>
          <a:ln cap="rnd" w="11160">
            <a:solidFill>
              <a:srgbClr val="00ff00"/>
            </a:solidFill>
            <a:custDash>
              <a:ds d="12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1" name="CustomShape 44"/>
          <p:cNvSpPr/>
          <p:nvPr/>
        </p:nvSpPr>
        <p:spPr>
          <a:xfrm>
            <a:off x="3472560" y="3480480"/>
            <a:ext cx="340200" cy="191520"/>
          </a:xfrm>
          <a:custGeom>
            <a:avLst/>
            <a:gdLst/>
            <a:ahLst/>
            <a:rect l="l" t="t" r="r" b="b"/>
            <a:pathLst>
              <a:path w="341629" h="193039">
                <a:moveTo>
                  <a:pt x="341477" y="0"/>
                </a:moveTo>
                <a:lnTo>
                  <a:pt x="0" y="192468"/>
                </a:lnTo>
              </a:path>
            </a:pathLst>
          </a:custGeom>
          <a:noFill/>
          <a:ln cap="rnd" w="11160">
            <a:solidFill>
              <a:srgbClr val="00ff00"/>
            </a:solidFill>
            <a:custDash>
              <a:ds d="12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2" name="CustomShape 45"/>
          <p:cNvSpPr/>
          <p:nvPr/>
        </p:nvSpPr>
        <p:spPr>
          <a:xfrm>
            <a:off x="3814200" y="3480480"/>
            <a:ext cx="360" cy="191520"/>
          </a:xfrm>
          <a:custGeom>
            <a:avLst/>
            <a:gdLst/>
            <a:ahLst/>
            <a:rect l="l" t="t" r="r" b="b"/>
            <a:pathLst>
              <a:path w="0" h="193039">
                <a:moveTo>
                  <a:pt x="0" y="0"/>
                </a:moveTo>
                <a:lnTo>
                  <a:pt x="0" y="192468"/>
                </a:lnTo>
              </a:path>
            </a:pathLst>
          </a:custGeom>
          <a:noFill/>
          <a:ln cap="rnd" w="11160">
            <a:solidFill>
              <a:srgbClr val="00ff00"/>
            </a:solidFill>
            <a:custDash>
              <a:ds d="12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3" name="CustomShape 46"/>
          <p:cNvSpPr/>
          <p:nvPr/>
        </p:nvSpPr>
        <p:spPr>
          <a:xfrm>
            <a:off x="3814200" y="3480480"/>
            <a:ext cx="340200" cy="191520"/>
          </a:xfrm>
          <a:custGeom>
            <a:avLst/>
            <a:gdLst/>
            <a:ahLst/>
            <a:rect l="l" t="t" r="r" b="b"/>
            <a:pathLst>
              <a:path w="341629" h="193039">
                <a:moveTo>
                  <a:pt x="0" y="0"/>
                </a:moveTo>
                <a:lnTo>
                  <a:pt x="341477" y="192468"/>
                </a:lnTo>
              </a:path>
            </a:pathLst>
          </a:custGeom>
          <a:noFill/>
          <a:ln cap="rnd" w="11160">
            <a:solidFill>
              <a:srgbClr val="00ff00"/>
            </a:solidFill>
            <a:custDash>
              <a:ds d="12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4" name="CustomShape 47"/>
          <p:cNvSpPr/>
          <p:nvPr/>
        </p:nvSpPr>
        <p:spPr>
          <a:xfrm>
            <a:off x="5801040" y="3480480"/>
            <a:ext cx="266040" cy="191520"/>
          </a:xfrm>
          <a:custGeom>
            <a:avLst/>
            <a:gdLst/>
            <a:ahLst/>
            <a:rect l="l" t="t" r="r" b="b"/>
            <a:pathLst>
              <a:path w="267335" h="193039">
                <a:moveTo>
                  <a:pt x="0" y="0"/>
                </a:moveTo>
                <a:lnTo>
                  <a:pt x="266966" y="192468"/>
                </a:lnTo>
              </a:path>
            </a:pathLst>
          </a:custGeom>
          <a:noFill/>
          <a:ln cap="rnd" w="11160">
            <a:solidFill>
              <a:srgbClr val="00ff00"/>
            </a:solidFill>
            <a:custDash>
              <a:ds d="12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5" name="CustomShape 48"/>
          <p:cNvSpPr/>
          <p:nvPr/>
        </p:nvSpPr>
        <p:spPr>
          <a:xfrm>
            <a:off x="5533920" y="3480480"/>
            <a:ext cx="266040" cy="191520"/>
          </a:xfrm>
          <a:custGeom>
            <a:avLst/>
            <a:gdLst/>
            <a:ahLst/>
            <a:rect l="l" t="t" r="r" b="b"/>
            <a:pathLst>
              <a:path w="267335" h="193039">
                <a:moveTo>
                  <a:pt x="266979" y="0"/>
                </a:moveTo>
                <a:lnTo>
                  <a:pt x="0" y="192468"/>
                </a:lnTo>
              </a:path>
            </a:pathLst>
          </a:custGeom>
          <a:noFill/>
          <a:ln cap="rnd" w="11160">
            <a:solidFill>
              <a:srgbClr val="00ff00"/>
            </a:solidFill>
            <a:custDash>
              <a:ds d="12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6" name="CustomShape 49"/>
          <p:cNvSpPr/>
          <p:nvPr/>
        </p:nvSpPr>
        <p:spPr>
          <a:xfrm>
            <a:off x="2864160" y="3480480"/>
            <a:ext cx="266040" cy="191520"/>
          </a:xfrm>
          <a:custGeom>
            <a:avLst/>
            <a:gdLst/>
            <a:ahLst/>
            <a:rect l="l" t="t" r="r" b="b"/>
            <a:pathLst>
              <a:path w="267335" h="193039">
                <a:moveTo>
                  <a:pt x="0" y="0"/>
                </a:moveTo>
                <a:lnTo>
                  <a:pt x="266979" y="192468"/>
                </a:lnTo>
              </a:path>
            </a:pathLst>
          </a:custGeom>
          <a:noFill/>
          <a:ln cap="rnd" w="11160">
            <a:solidFill>
              <a:srgbClr val="00ff00"/>
            </a:solidFill>
            <a:custDash>
              <a:ds d="12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7" name="CustomShape 50"/>
          <p:cNvSpPr/>
          <p:nvPr/>
        </p:nvSpPr>
        <p:spPr>
          <a:xfrm>
            <a:off x="2597040" y="3480480"/>
            <a:ext cx="266040" cy="191520"/>
          </a:xfrm>
          <a:custGeom>
            <a:avLst/>
            <a:gdLst/>
            <a:ahLst/>
            <a:rect l="l" t="t" r="r" b="b"/>
            <a:pathLst>
              <a:path w="267335" h="193039">
                <a:moveTo>
                  <a:pt x="266979" y="0"/>
                </a:moveTo>
                <a:lnTo>
                  <a:pt x="0" y="192468"/>
                </a:lnTo>
              </a:path>
            </a:pathLst>
          </a:custGeom>
          <a:noFill/>
          <a:ln cap="rnd" w="11160">
            <a:solidFill>
              <a:srgbClr val="00ff00"/>
            </a:solidFill>
            <a:custDash>
              <a:ds d="12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8" name="CustomShape 51"/>
          <p:cNvSpPr/>
          <p:nvPr/>
        </p:nvSpPr>
        <p:spPr>
          <a:xfrm>
            <a:off x="1951560" y="3480480"/>
            <a:ext cx="266040" cy="191520"/>
          </a:xfrm>
          <a:custGeom>
            <a:avLst/>
            <a:gdLst/>
            <a:ahLst/>
            <a:rect l="l" t="t" r="r" b="b"/>
            <a:pathLst>
              <a:path w="267335" h="193039">
                <a:moveTo>
                  <a:pt x="0" y="0"/>
                </a:moveTo>
                <a:lnTo>
                  <a:pt x="266966" y="192468"/>
                </a:lnTo>
              </a:path>
            </a:pathLst>
          </a:custGeom>
          <a:noFill/>
          <a:ln cap="rnd" w="11160">
            <a:solidFill>
              <a:srgbClr val="00ff00"/>
            </a:solidFill>
            <a:custDash>
              <a:ds d="12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9" name="CustomShape 52"/>
          <p:cNvSpPr/>
          <p:nvPr/>
        </p:nvSpPr>
        <p:spPr>
          <a:xfrm>
            <a:off x="1684440" y="3480480"/>
            <a:ext cx="266040" cy="191520"/>
          </a:xfrm>
          <a:custGeom>
            <a:avLst/>
            <a:gdLst/>
            <a:ahLst/>
            <a:rect l="l" t="t" r="r" b="b"/>
            <a:pathLst>
              <a:path w="267335" h="193039">
                <a:moveTo>
                  <a:pt x="266979" y="0"/>
                </a:moveTo>
                <a:lnTo>
                  <a:pt x="0" y="192468"/>
                </a:lnTo>
              </a:path>
            </a:pathLst>
          </a:custGeom>
          <a:noFill/>
          <a:ln cap="rnd" w="11160">
            <a:solidFill>
              <a:srgbClr val="00ff00"/>
            </a:solidFill>
            <a:custDash>
              <a:ds d="12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0" name="CustomShape 53"/>
          <p:cNvSpPr/>
          <p:nvPr/>
        </p:nvSpPr>
        <p:spPr>
          <a:xfrm>
            <a:off x="7824960" y="3480480"/>
            <a:ext cx="266040" cy="191520"/>
          </a:xfrm>
          <a:custGeom>
            <a:avLst/>
            <a:gdLst/>
            <a:ahLst/>
            <a:rect l="l" t="t" r="r" b="b"/>
            <a:pathLst>
              <a:path w="267334" h="193039">
                <a:moveTo>
                  <a:pt x="0" y="0"/>
                </a:moveTo>
                <a:lnTo>
                  <a:pt x="266979" y="192468"/>
                </a:lnTo>
              </a:path>
            </a:pathLst>
          </a:custGeom>
          <a:noFill/>
          <a:ln cap="rnd" w="11160">
            <a:solidFill>
              <a:srgbClr val="00ff00"/>
            </a:solidFill>
            <a:custDash>
              <a:ds d="12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1" name="CustomShape 54"/>
          <p:cNvSpPr/>
          <p:nvPr/>
        </p:nvSpPr>
        <p:spPr>
          <a:xfrm>
            <a:off x="7557840" y="3480480"/>
            <a:ext cx="266040" cy="191520"/>
          </a:xfrm>
          <a:custGeom>
            <a:avLst/>
            <a:gdLst/>
            <a:ahLst/>
            <a:rect l="l" t="t" r="r" b="b"/>
            <a:pathLst>
              <a:path w="267334" h="193039">
                <a:moveTo>
                  <a:pt x="266966" y="0"/>
                </a:moveTo>
                <a:lnTo>
                  <a:pt x="0" y="192468"/>
                </a:lnTo>
              </a:path>
            </a:pathLst>
          </a:custGeom>
          <a:noFill/>
          <a:ln cap="rnd" w="11160">
            <a:solidFill>
              <a:srgbClr val="00ff00"/>
            </a:solidFill>
            <a:custDash>
              <a:ds d="12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2" name="CustomShape 55"/>
          <p:cNvSpPr/>
          <p:nvPr/>
        </p:nvSpPr>
        <p:spPr>
          <a:xfrm>
            <a:off x="4263840" y="1800000"/>
            <a:ext cx="768960" cy="222120"/>
          </a:xfrm>
          <a:custGeom>
            <a:avLst/>
            <a:gdLst/>
            <a:ahLst/>
            <a:rect l="l" t="t" r="r" b="b"/>
            <a:pathLst>
              <a:path w="770254" h="223519">
                <a:moveTo>
                  <a:pt x="769886" y="111760"/>
                </a:moveTo>
                <a:lnTo>
                  <a:pt x="751942" y="77937"/>
                </a:lnTo>
                <a:lnTo>
                  <a:pt x="719559" y="56473"/>
                </a:lnTo>
                <a:lnTo>
                  <a:pt x="681717" y="40577"/>
                </a:lnTo>
                <a:lnTo>
                  <a:pt x="645146" y="29399"/>
                </a:lnTo>
                <a:lnTo>
                  <a:pt x="603602" y="19769"/>
                </a:lnTo>
                <a:lnTo>
                  <a:pt x="563624" y="12744"/>
                </a:lnTo>
                <a:lnTo>
                  <a:pt x="520665" y="7145"/>
                </a:lnTo>
                <a:lnTo>
                  <a:pt x="481762" y="3565"/>
                </a:lnTo>
                <a:lnTo>
                  <a:pt x="441195" y="1185"/>
                </a:lnTo>
                <a:lnTo>
                  <a:pt x="399206" y="75"/>
                </a:lnTo>
                <a:lnTo>
                  <a:pt x="384937" y="0"/>
                </a:lnTo>
                <a:lnTo>
                  <a:pt x="377786" y="18"/>
                </a:lnTo>
                <a:lnTo>
                  <a:pt x="335587" y="909"/>
                </a:lnTo>
                <a:lnTo>
                  <a:pt x="294768" y="3083"/>
                </a:lnTo>
                <a:lnTo>
                  <a:pt x="255573" y="6468"/>
                </a:lnTo>
                <a:lnTo>
                  <a:pt x="212221" y="11854"/>
                </a:lnTo>
                <a:lnTo>
                  <a:pt x="171794" y="18682"/>
                </a:lnTo>
                <a:lnTo>
                  <a:pt x="129671" y="28107"/>
                </a:lnTo>
                <a:lnTo>
                  <a:pt x="92448" y="39101"/>
                </a:lnTo>
                <a:lnTo>
                  <a:pt x="53688" y="54796"/>
                </a:lnTo>
                <a:lnTo>
                  <a:pt x="20056" y="76061"/>
                </a:lnTo>
                <a:lnTo>
                  <a:pt x="65" y="109683"/>
                </a:lnTo>
                <a:lnTo>
                  <a:pt x="0" y="111760"/>
                </a:lnTo>
                <a:lnTo>
                  <a:pt x="65" y="113835"/>
                </a:lnTo>
                <a:lnTo>
                  <a:pt x="20056" y="147451"/>
                </a:lnTo>
                <a:lnTo>
                  <a:pt x="53688" y="168714"/>
                </a:lnTo>
                <a:lnTo>
                  <a:pt x="92448" y="184407"/>
                </a:lnTo>
                <a:lnTo>
                  <a:pt x="129671" y="195400"/>
                </a:lnTo>
                <a:lnTo>
                  <a:pt x="171794" y="204825"/>
                </a:lnTo>
                <a:lnTo>
                  <a:pt x="212221" y="211652"/>
                </a:lnTo>
                <a:lnTo>
                  <a:pt x="255573" y="217039"/>
                </a:lnTo>
                <a:lnTo>
                  <a:pt x="294768" y="220424"/>
                </a:lnTo>
                <a:lnTo>
                  <a:pt x="335587" y="222597"/>
                </a:lnTo>
                <a:lnTo>
                  <a:pt x="377786" y="223488"/>
                </a:lnTo>
                <a:lnTo>
                  <a:pt x="384937" y="223507"/>
                </a:lnTo>
                <a:lnTo>
                  <a:pt x="392087" y="223488"/>
                </a:lnTo>
                <a:lnTo>
                  <a:pt x="434289" y="222597"/>
                </a:lnTo>
                <a:lnTo>
                  <a:pt x="475110" y="220424"/>
                </a:lnTo>
                <a:lnTo>
                  <a:pt x="514307" y="217039"/>
                </a:lnTo>
                <a:lnTo>
                  <a:pt x="557661" y="211652"/>
                </a:lnTo>
                <a:lnTo>
                  <a:pt x="598088" y="204825"/>
                </a:lnTo>
                <a:lnTo>
                  <a:pt x="640213" y="195400"/>
                </a:lnTo>
                <a:lnTo>
                  <a:pt x="677437" y="184407"/>
                </a:lnTo>
                <a:lnTo>
                  <a:pt x="716197" y="168714"/>
                </a:lnTo>
                <a:lnTo>
                  <a:pt x="749829" y="147451"/>
                </a:lnTo>
                <a:lnTo>
                  <a:pt x="769821" y="113835"/>
                </a:lnTo>
                <a:lnTo>
                  <a:pt x="769886" y="111760"/>
                </a:lnTo>
                <a:close/>
              </a:path>
            </a:pathLst>
          </a:custGeom>
          <a:noFill/>
          <a:ln w="226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3" name="CustomShape 56"/>
          <p:cNvSpPr/>
          <p:nvPr/>
        </p:nvSpPr>
        <p:spPr>
          <a:xfrm>
            <a:off x="4489920" y="1818360"/>
            <a:ext cx="309600" cy="15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Arad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534" name="CustomShape 57"/>
          <p:cNvSpPr/>
          <p:nvPr/>
        </p:nvSpPr>
        <p:spPr>
          <a:xfrm>
            <a:off x="7475040" y="7217280"/>
            <a:ext cx="495000" cy="450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ts val="884"/>
              </a:lnSpc>
            </a:pPr>
            <a:r>
              <a:rPr b="0" lang="en-US" sz="800" spc="4" strike="noStrike">
                <a:solidFill>
                  <a:srgbClr val="000000"/>
                </a:solidFill>
                <a:latin typeface="Palatino Linotype"/>
                <a:ea typeface="DejaVu Sans"/>
              </a:rPr>
              <a:t>Chapter</a:t>
            </a:r>
            <a:r>
              <a:rPr b="0" lang="en-US" sz="800" spc="-1" strike="noStrike">
                <a:solidFill>
                  <a:srgbClr val="000000"/>
                </a:solidFill>
                <a:latin typeface="Palatino Linotype"/>
                <a:ea typeface="DejaVu Sans"/>
              </a:rPr>
              <a:t> </a:t>
            </a:r>
            <a:r>
              <a:rPr b="0" lang="en-US" sz="800" spc="9" strike="noStrike">
                <a:solidFill>
                  <a:srgbClr val="000000"/>
                </a:solidFill>
                <a:latin typeface="Palatino Linotype"/>
                <a:ea typeface="DejaVu Sans"/>
              </a:rPr>
              <a:t>3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35" name="CustomShape 58"/>
          <p:cNvSpPr/>
          <p:nvPr/>
        </p:nvSpPr>
        <p:spPr>
          <a:xfrm>
            <a:off x="8147520" y="7217280"/>
            <a:ext cx="158040" cy="450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ts val="884"/>
              </a:lnSpc>
            </a:pPr>
            <a:fld id="{D8D43DA0-A681-4FC8-93FA-09D7DE10C125}" type="slidenum">
              <a:rPr b="0" lang="en-US" sz="800" spc="9" strike="noStrike">
                <a:solidFill>
                  <a:srgbClr val="000000"/>
                </a:solidFill>
                <a:latin typeface="Palatino Linotype"/>
                <a:ea typeface="DejaVu Sans"/>
              </a:rPr>
              <a:t>&lt;number&gt;</a:t>
            </a:fld>
            <a:endParaRPr b="0" lang="en-US" sz="800" spc="-1" strike="noStrike"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CustomShape 1"/>
          <p:cNvSpPr/>
          <p:nvPr/>
        </p:nvSpPr>
        <p:spPr>
          <a:xfrm>
            <a:off x="887760" y="737280"/>
            <a:ext cx="7720920" cy="1296720"/>
          </a:xfrm>
          <a:prstGeom prst="rect">
            <a:avLst/>
          </a:prstGeom>
          <a:noFill/>
          <a:ln w="518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194480">
              <a:lnSpc>
                <a:spcPct val="100000"/>
              </a:lnSpc>
            </a:pPr>
            <a:r>
              <a:rPr b="0" lang="en-US" sz="2500" spc="324" strike="noStrike">
                <a:solidFill>
                  <a:srgbClr val="000000"/>
                </a:solidFill>
                <a:latin typeface="Arial"/>
                <a:ea typeface="DejaVu Sans"/>
              </a:rPr>
              <a:t>Concepts: </a:t>
            </a:r>
            <a:r>
              <a:rPr b="0" lang="en-US" sz="2500" spc="316" strike="noStrike">
                <a:solidFill>
                  <a:srgbClr val="000000"/>
                </a:solidFill>
                <a:latin typeface="Arial"/>
                <a:ea typeface="DejaVu Sans"/>
              </a:rPr>
              <a:t>states </a:t>
            </a:r>
            <a:r>
              <a:rPr b="0" lang="en-US" sz="2500" spc="239" strike="noStrike">
                <a:solidFill>
                  <a:srgbClr val="000000"/>
                </a:solidFill>
                <a:latin typeface="Arial"/>
                <a:ea typeface="DejaVu Sans"/>
              </a:rPr>
              <a:t>vs.</a:t>
            </a:r>
            <a:r>
              <a:rPr b="0" lang="en-US" sz="2500" spc="199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500" spc="318" strike="noStrike">
                <a:solidFill>
                  <a:srgbClr val="000000"/>
                </a:solidFill>
                <a:latin typeface="Arial"/>
                <a:ea typeface="DejaVu Sans"/>
              </a:rPr>
              <a:t>nodes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537" name="CustomShape 2"/>
          <p:cNvSpPr/>
          <p:nvPr/>
        </p:nvSpPr>
        <p:spPr>
          <a:xfrm>
            <a:off x="2341080" y="4192560"/>
            <a:ext cx="1382760" cy="1382760"/>
          </a:xfrm>
          <a:custGeom>
            <a:avLst/>
            <a:gdLst/>
            <a:ahLst/>
            <a:rect l="l" t="t" r="r" b="b"/>
            <a:pathLst>
              <a:path w="1384300" h="1384300">
                <a:moveTo>
                  <a:pt x="1384249" y="1384249"/>
                </a:moveTo>
                <a:lnTo>
                  <a:pt x="1384249" y="0"/>
                </a:lnTo>
                <a:lnTo>
                  <a:pt x="0" y="0"/>
                </a:lnTo>
                <a:lnTo>
                  <a:pt x="0" y="1384249"/>
                </a:lnTo>
                <a:lnTo>
                  <a:pt x="1384249" y="1384249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8" name="CustomShape 3"/>
          <p:cNvSpPr/>
          <p:nvPr/>
        </p:nvSpPr>
        <p:spPr>
          <a:xfrm>
            <a:off x="2341080" y="4192560"/>
            <a:ext cx="1382760" cy="1382760"/>
          </a:xfrm>
          <a:custGeom>
            <a:avLst/>
            <a:gdLst/>
            <a:ahLst/>
            <a:rect l="l" t="t" r="r" b="b"/>
            <a:pathLst>
              <a:path w="1384300" h="1384300">
                <a:moveTo>
                  <a:pt x="1384249" y="1384249"/>
                </a:moveTo>
                <a:lnTo>
                  <a:pt x="1384249" y="0"/>
                </a:lnTo>
                <a:lnTo>
                  <a:pt x="0" y="0"/>
                </a:lnTo>
                <a:lnTo>
                  <a:pt x="0" y="1384249"/>
                </a:lnTo>
                <a:lnTo>
                  <a:pt x="1384249" y="1384249"/>
                </a:lnTo>
                <a:close/>
              </a:path>
            </a:pathLst>
          </a:custGeom>
          <a:noFill/>
          <a:ln w="13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9" name="CustomShape 4"/>
          <p:cNvSpPr/>
          <p:nvPr/>
        </p:nvSpPr>
        <p:spPr>
          <a:xfrm>
            <a:off x="2341080" y="4192560"/>
            <a:ext cx="1382760" cy="1382760"/>
          </a:xfrm>
          <a:custGeom>
            <a:avLst/>
            <a:gdLst/>
            <a:ahLst/>
            <a:rect l="l" t="t" r="r" b="b"/>
            <a:pathLst>
              <a:path w="1384300" h="1384300">
                <a:moveTo>
                  <a:pt x="1384249" y="1384249"/>
                </a:moveTo>
                <a:lnTo>
                  <a:pt x="1384249" y="0"/>
                </a:lnTo>
                <a:lnTo>
                  <a:pt x="0" y="0"/>
                </a:lnTo>
                <a:lnTo>
                  <a:pt x="0" y="1384249"/>
                </a:lnTo>
                <a:lnTo>
                  <a:pt x="1384249" y="1384249"/>
                </a:lnTo>
                <a:close/>
              </a:path>
            </a:pathLst>
          </a:custGeom>
          <a:noFill/>
          <a:ln w="13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40" name="CustomShape 5"/>
          <p:cNvSpPr/>
          <p:nvPr/>
        </p:nvSpPr>
        <p:spPr>
          <a:xfrm>
            <a:off x="2347560" y="4639320"/>
            <a:ext cx="1376640" cy="12600"/>
          </a:xfrm>
          <a:custGeom>
            <a:avLst/>
            <a:gdLst/>
            <a:ahLst/>
            <a:rect l="l" t="t" r="r" b="b"/>
            <a:pathLst>
              <a:path w="1377950" h="13970">
                <a:moveTo>
                  <a:pt x="1377530" y="13439"/>
                </a:moveTo>
                <a:lnTo>
                  <a:pt x="1377530" y="0"/>
                </a:lnTo>
                <a:lnTo>
                  <a:pt x="0" y="0"/>
                </a:lnTo>
                <a:lnTo>
                  <a:pt x="0" y="13439"/>
                </a:lnTo>
                <a:lnTo>
                  <a:pt x="1377530" y="1343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1" name="CustomShape 6"/>
          <p:cNvSpPr/>
          <p:nvPr/>
        </p:nvSpPr>
        <p:spPr>
          <a:xfrm>
            <a:off x="2341080" y="5109840"/>
            <a:ext cx="1376640" cy="360"/>
          </a:xfrm>
          <a:custGeom>
            <a:avLst/>
            <a:gdLst/>
            <a:ahLst/>
            <a:rect l="l" t="t" r="r" b="b"/>
            <a:pathLst>
              <a:path w="1377950" h="0">
                <a:moveTo>
                  <a:pt x="0" y="0"/>
                </a:moveTo>
                <a:lnTo>
                  <a:pt x="1377530" y="0"/>
                </a:lnTo>
              </a:path>
            </a:pathLst>
          </a:custGeom>
          <a:noFill/>
          <a:ln w="13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42" name="CustomShape 7"/>
          <p:cNvSpPr/>
          <p:nvPr/>
        </p:nvSpPr>
        <p:spPr>
          <a:xfrm>
            <a:off x="2797920" y="4188960"/>
            <a:ext cx="360" cy="1382760"/>
          </a:xfrm>
          <a:custGeom>
            <a:avLst/>
            <a:gdLst/>
            <a:ahLst/>
            <a:rect l="l" t="t" r="r" b="b"/>
            <a:pathLst>
              <a:path w="0" h="1384300">
                <a:moveTo>
                  <a:pt x="0" y="0"/>
                </a:moveTo>
                <a:lnTo>
                  <a:pt x="0" y="1384249"/>
                </a:lnTo>
              </a:path>
            </a:pathLst>
          </a:custGeom>
          <a:noFill/>
          <a:ln w="13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43" name="CustomShape 8"/>
          <p:cNvSpPr/>
          <p:nvPr/>
        </p:nvSpPr>
        <p:spPr>
          <a:xfrm>
            <a:off x="3268440" y="4188960"/>
            <a:ext cx="360" cy="1389960"/>
          </a:xfrm>
          <a:custGeom>
            <a:avLst/>
            <a:gdLst/>
            <a:ahLst/>
            <a:rect l="l" t="t" r="r" b="b"/>
            <a:pathLst>
              <a:path w="0" h="1391285">
                <a:moveTo>
                  <a:pt x="0" y="0"/>
                </a:moveTo>
                <a:lnTo>
                  <a:pt x="0" y="1390967"/>
                </a:lnTo>
              </a:path>
            </a:pathLst>
          </a:custGeom>
          <a:noFill/>
          <a:ln w="13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44" name="CustomShape 9"/>
          <p:cNvSpPr/>
          <p:nvPr/>
        </p:nvSpPr>
        <p:spPr>
          <a:xfrm>
            <a:off x="2861640" y="4709880"/>
            <a:ext cx="338400" cy="22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0600" bIns="0"/>
          <a:p>
            <a:pPr marL="720" algn="ctr">
              <a:lnSpc>
                <a:spcPct val="100000"/>
              </a:lnSpc>
              <a:spcBef>
                <a:spcPts val="241"/>
              </a:spcBef>
            </a:pPr>
            <a:r>
              <a:rPr b="1" lang="en-US" sz="1300" spc="4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545" name="CustomShape 10"/>
          <p:cNvSpPr/>
          <p:nvPr/>
        </p:nvSpPr>
        <p:spPr>
          <a:xfrm>
            <a:off x="3322080" y="5176800"/>
            <a:ext cx="338400" cy="24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3920" bIns="0"/>
          <a:p>
            <a:pPr marL="106200">
              <a:lnSpc>
                <a:spcPct val="100000"/>
              </a:lnSpc>
              <a:spcBef>
                <a:spcPts val="346"/>
              </a:spcBef>
            </a:pPr>
            <a:r>
              <a:rPr b="1" lang="en-US" sz="1300" spc="4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546" name="CustomShape 11"/>
          <p:cNvSpPr/>
          <p:nvPr/>
        </p:nvSpPr>
        <p:spPr>
          <a:xfrm>
            <a:off x="2865240" y="5176800"/>
            <a:ext cx="338400" cy="24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3920" bIns="0"/>
          <a:p>
            <a:pPr algn="ctr">
              <a:lnSpc>
                <a:spcPct val="100000"/>
              </a:lnSpc>
              <a:spcBef>
                <a:spcPts val="346"/>
              </a:spcBef>
            </a:pPr>
            <a:r>
              <a:rPr b="1" lang="en-US" sz="1300" spc="4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547" name="CustomShape 12"/>
          <p:cNvSpPr/>
          <p:nvPr/>
        </p:nvSpPr>
        <p:spPr>
          <a:xfrm>
            <a:off x="2865240" y="4246200"/>
            <a:ext cx="338400" cy="23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7440" bIns="0"/>
          <a:p>
            <a:pPr algn="ctr">
              <a:lnSpc>
                <a:spcPct val="100000"/>
              </a:lnSpc>
              <a:spcBef>
                <a:spcPts val="295"/>
              </a:spcBef>
            </a:pPr>
            <a:r>
              <a:rPr b="1" lang="en-US" sz="1300" spc="4" strike="noStrike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548" name="CustomShape 13"/>
          <p:cNvSpPr/>
          <p:nvPr/>
        </p:nvSpPr>
        <p:spPr>
          <a:xfrm>
            <a:off x="2401560" y="4246200"/>
            <a:ext cx="338400" cy="23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7440" bIns="0"/>
          <a:p>
            <a:pPr marL="6840" algn="ctr">
              <a:lnSpc>
                <a:spcPct val="100000"/>
              </a:lnSpc>
              <a:spcBef>
                <a:spcPts val="295"/>
              </a:spcBef>
            </a:pPr>
            <a:r>
              <a:rPr b="1" lang="en-US" sz="1300" spc="4" strike="noStrike">
                <a:solidFill>
                  <a:srgbClr val="000000"/>
                </a:solidFill>
                <a:latin typeface="Arial"/>
                <a:ea typeface="DejaVu Sans"/>
              </a:rPr>
              <a:t>5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549" name="CustomShape 14"/>
          <p:cNvSpPr/>
          <p:nvPr/>
        </p:nvSpPr>
        <p:spPr>
          <a:xfrm>
            <a:off x="2401560" y="4709880"/>
            <a:ext cx="338400" cy="22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0600" bIns="0"/>
          <a:p>
            <a:pPr marL="6840" algn="ctr">
              <a:lnSpc>
                <a:spcPct val="100000"/>
              </a:lnSpc>
              <a:spcBef>
                <a:spcPts val="241"/>
              </a:spcBef>
            </a:pPr>
            <a:r>
              <a:rPr b="1" lang="en-US" sz="1300" spc="4" strike="noStrike">
                <a:solidFill>
                  <a:srgbClr val="000000"/>
                </a:solidFill>
                <a:latin typeface="Arial"/>
                <a:ea typeface="DejaVu Sans"/>
              </a:rPr>
              <a:t>6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550" name="CustomShape 15"/>
          <p:cNvSpPr/>
          <p:nvPr/>
        </p:nvSpPr>
        <p:spPr>
          <a:xfrm>
            <a:off x="2394720" y="5176800"/>
            <a:ext cx="338400" cy="24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3920" bIns="0"/>
          <a:p>
            <a:pPr marL="14040" algn="ctr">
              <a:lnSpc>
                <a:spcPct val="100000"/>
              </a:lnSpc>
              <a:spcBef>
                <a:spcPts val="346"/>
              </a:spcBef>
            </a:pPr>
            <a:r>
              <a:rPr b="1" lang="en-US" sz="1300" spc="4" strike="noStrike">
                <a:solidFill>
                  <a:srgbClr val="000000"/>
                </a:solidFill>
                <a:latin typeface="Arial"/>
                <a:ea typeface="DejaVu Sans"/>
              </a:rPr>
              <a:t>7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551" name="CustomShape 16"/>
          <p:cNvSpPr/>
          <p:nvPr/>
        </p:nvSpPr>
        <p:spPr>
          <a:xfrm>
            <a:off x="3325320" y="4709880"/>
            <a:ext cx="338400" cy="22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0600" bIns="0"/>
          <a:p>
            <a:pPr marL="106200">
              <a:lnSpc>
                <a:spcPct val="100000"/>
              </a:lnSpc>
              <a:spcBef>
                <a:spcPts val="241"/>
              </a:spcBef>
            </a:pPr>
            <a:r>
              <a:rPr b="1" lang="en-US" sz="1300" spc="4" strike="noStrike">
                <a:solidFill>
                  <a:srgbClr val="000000"/>
                </a:solidFill>
                <a:latin typeface="Arial"/>
                <a:ea typeface="DejaVu Sans"/>
              </a:rPr>
              <a:t>8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552" name="CustomShape 17"/>
          <p:cNvSpPr/>
          <p:nvPr/>
        </p:nvSpPr>
        <p:spPr>
          <a:xfrm>
            <a:off x="2341080" y="4646160"/>
            <a:ext cx="1382760" cy="360"/>
          </a:xfrm>
          <a:custGeom>
            <a:avLst/>
            <a:gdLst/>
            <a:ahLst/>
            <a:rect l="l" t="t" r="r" b="b"/>
            <a:pathLst>
              <a:path w="1384300" h="0">
                <a:moveTo>
                  <a:pt x="0" y="0"/>
                </a:moveTo>
                <a:lnTo>
                  <a:pt x="1384249" y="0"/>
                </a:lnTo>
              </a:path>
            </a:pathLst>
          </a:custGeom>
          <a:noFill/>
          <a:ln w="13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53" name="CustomShape 18"/>
          <p:cNvSpPr/>
          <p:nvPr/>
        </p:nvSpPr>
        <p:spPr>
          <a:xfrm>
            <a:off x="2341080" y="5109840"/>
            <a:ext cx="1376640" cy="360"/>
          </a:xfrm>
          <a:custGeom>
            <a:avLst/>
            <a:gdLst/>
            <a:ahLst/>
            <a:rect l="l" t="t" r="r" b="b"/>
            <a:pathLst>
              <a:path w="1377950" h="0">
                <a:moveTo>
                  <a:pt x="0" y="0"/>
                </a:moveTo>
                <a:lnTo>
                  <a:pt x="1377530" y="0"/>
                </a:lnTo>
              </a:path>
            </a:pathLst>
          </a:custGeom>
          <a:noFill/>
          <a:ln w="13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54" name="CustomShape 19"/>
          <p:cNvSpPr/>
          <p:nvPr/>
        </p:nvSpPr>
        <p:spPr>
          <a:xfrm>
            <a:off x="2797920" y="4195800"/>
            <a:ext cx="360" cy="1376640"/>
          </a:xfrm>
          <a:custGeom>
            <a:avLst/>
            <a:gdLst/>
            <a:ahLst/>
            <a:rect l="l" t="t" r="r" b="b"/>
            <a:pathLst>
              <a:path w="0" h="1377950">
                <a:moveTo>
                  <a:pt x="0" y="0"/>
                </a:moveTo>
                <a:lnTo>
                  <a:pt x="0" y="1377518"/>
                </a:lnTo>
              </a:path>
            </a:pathLst>
          </a:custGeom>
          <a:noFill/>
          <a:ln w="13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55" name="CustomShape 20"/>
          <p:cNvSpPr/>
          <p:nvPr/>
        </p:nvSpPr>
        <p:spPr>
          <a:xfrm>
            <a:off x="2861640" y="4709880"/>
            <a:ext cx="338400" cy="241200"/>
          </a:xfrm>
          <a:prstGeom prst="rect">
            <a:avLst/>
          </a:prstGeom>
          <a:solidFill>
            <a:srgbClr val="ffffff"/>
          </a:solidFill>
          <a:ln w="68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43920" bIns="0"/>
          <a:p>
            <a:pPr marL="9000" algn="ctr">
              <a:lnSpc>
                <a:spcPct val="100000"/>
              </a:lnSpc>
              <a:spcBef>
                <a:spcPts val="346"/>
              </a:spcBef>
            </a:pPr>
            <a:r>
              <a:rPr b="1" lang="en-US" sz="1300" spc="4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556" name="CustomShape 21"/>
          <p:cNvSpPr/>
          <p:nvPr/>
        </p:nvSpPr>
        <p:spPr>
          <a:xfrm>
            <a:off x="3322080" y="5176800"/>
            <a:ext cx="338400" cy="241200"/>
          </a:xfrm>
          <a:prstGeom prst="rect">
            <a:avLst/>
          </a:prstGeom>
          <a:solidFill>
            <a:srgbClr val="ffffff"/>
          </a:solidFill>
          <a:ln w="68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43920" bIns="0"/>
          <a:p>
            <a:pPr marL="9000" algn="ctr">
              <a:lnSpc>
                <a:spcPct val="100000"/>
              </a:lnSpc>
              <a:spcBef>
                <a:spcPts val="346"/>
              </a:spcBef>
            </a:pPr>
            <a:r>
              <a:rPr b="1" lang="en-US" sz="1300" spc="4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557" name="CustomShape 22"/>
          <p:cNvSpPr/>
          <p:nvPr/>
        </p:nvSpPr>
        <p:spPr>
          <a:xfrm>
            <a:off x="2865240" y="5176800"/>
            <a:ext cx="338400" cy="241200"/>
          </a:xfrm>
          <a:prstGeom prst="rect">
            <a:avLst/>
          </a:prstGeom>
          <a:solidFill>
            <a:srgbClr val="ffffff"/>
          </a:solidFill>
          <a:ln w="68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43920" bIns="0"/>
          <a:p>
            <a:pPr marL="9000" algn="ctr">
              <a:lnSpc>
                <a:spcPct val="100000"/>
              </a:lnSpc>
              <a:spcBef>
                <a:spcPts val="346"/>
              </a:spcBef>
            </a:pPr>
            <a:r>
              <a:rPr b="1" lang="en-US" sz="1300" spc="4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558" name="CustomShape 23"/>
          <p:cNvSpPr/>
          <p:nvPr/>
        </p:nvSpPr>
        <p:spPr>
          <a:xfrm>
            <a:off x="2865240" y="4246200"/>
            <a:ext cx="338400" cy="241200"/>
          </a:xfrm>
          <a:prstGeom prst="rect">
            <a:avLst/>
          </a:prstGeom>
          <a:solidFill>
            <a:srgbClr val="ffffff"/>
          </a:solidFill>
          <a:ln w="68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43920" bIns="0"/>
          <a:p>
            <a:pPr marL="9000" algn="ctr">
              <a:lnSpc>
                <a:spcPct val="100000"/>
              </a:lnSpc>
              <a:spcBef>
                <a:spcPts val="346"/>
              </a:spcBef>
            </a:pPr>
            <a:r>
              <a:rPr b="1" lang="en-US" sz="1300" spc="4" strike="noStrike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559" name="CustomShape 24"/>
          <p:cNvSpPr/>
          <p:nvPr/>
        </p:nvSpPr>
        <p:spPr>
          <a:xfrm>
            <a:off x="2401560" y="4246200"/>
            <a:ext cx="338400" cy="241200"/>
          </a:xfrm>
          <a:prstGeom prst="rect">
            <a:avLst/>
          </a:prstGeom>
          <a:solidFill>
            <a:srgbClr val="ffffff"/>
          </a:solidFill>
          <a:ln w="68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43920" bIns="0"/>
          <a:p>
            <a:pPr marL="9000" algn="ctr">
              <a:lnSpc>
                <a:spcPct val="100000"/>
              </a:lnSpc>
              <a:spcBef>
                <a:spcPts val="346"/>
              </a:spcBef>
            </a:pPr>
            <a:r>
              <a:rPr b="1" lang="en-US" sz="1300" spc="4" strike="noStrike">
                <a:solidFill>
                  <a:srgbClr val="000000"/>
                </a:solidFill>
                <a:latin typeface="Arial"/>
                <a:ea typeface="DejaVu Sans"/>
              </a:rPr>
              <a:t>5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560" name="CustomShape 25"/>
          <p:cNvSpPr/>
          <p:nvPr/>
        </p:nvSpPr>
        <p:spPr>
          <a:xfrm>
            <a:off x="2401560" y="4709880"/>
            <a:ext cx="338400" cy="241200"/>
          </a:xfrm>
          <a:prstGeom prst="rect">
            <a:avLst/>
          </a:prstGeom>
          <a:solidFill>
            <a:srgbClr val="ffffff"/>
          </a:solidFill>
          <a:ln w="68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43920" bIns="0"/>
          <a:p>
            <a:pPr marL="9000" algn="ctr">
              <a:lnSpc>
                <a:spcPct val="100000"/>
              </a:lnSpc>
              <a:spcBef>
                <a:spcPts val="346"/>
              </a:spcBef>
            </a:pPr>
            <a:r>
              <a:rPr b="1" lang="en-US" sz="1300" spc="4" strike="noStrike">
                <a:solidFill>
                  <a:srgbClr val="000000"/>
                </a:solidFill>
                <a:latin typeface="Arial"/>
                <a:ea typeface="DejaVu Sans"/>
              </a:rPr>
              <a:t>6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561" name="CustomShape 26"/>
          <p:cNvSpPr/>
          <p:nvPr/>
        </p:nvSpPr>
        <p:spPr>
          <a:xfrm>
            <a:off x="2394720" y="5176800"/>
            <a:ext cx="338400" cy="241200"/>
          </a:xfrm>
          <a:prstGeom prst="rect">
            <a:avLst/>
          </a:prstGeom>
          <a:solidFill>
            <a:srgbClr val="ffffff"/>
          </a:solidFill>
          <a:ln w="68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43920" bIns="0"/>
          <a:p>
            <a:pPr marL="9000" algn="ctr">
              <a:lnSpc>
                <a:spcPct val="100000"/>
              </a:lnSpc>
              <a:spcBef>
                <a:spcPts val="346"/>
              </a:spcBef>
            </a:pPr>
            <a:r>
              <a:rPr b="1" lang="en-US" sz="1300" spc="4" strike="noStrike">
                <a:solidFill>
                  <a:srgbClr val="000000"/>
                </a:solidFill>
                <a:latin typeface="Arial"/>
                <a:ea typeface="DejaVu Sans"/>
              </a:rPr>
              <a:t>7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562" name="CustomShape 27"/>
          <p:cNvSpPr/>
          <p:nvPr/>
        </p:nvSpPr>
        <p:spPr>
          <a:xfrm>
            <a:off x="3325320" y="4709880"/>
            <a:ext cx="338400" cy="241200"/>
          </a:xfrm>
          <a:prstGeom prst="rect">
            <a:avLst/>
          </a:prstGeom>
          <a:solidFill>
            <a:srgbClr val="ffffff"/>
          </a:solidFill>
          <a:ln w="68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43920" bIns="0"/>
          <a:p>
            <a:pPr marL="9000" algn="ctr">
              <a:lnSpc>
                <a:spcPct val="100000"/>
              </a:lnSpc>
              <a:spcBef>
                <a:spcPts val="346"/>
              </a:spcBef>
            </a:pPr>
            <a:r>
              <a:rPr b="1" lang="en-US" sz="1300" spc="4" strike="noStrike">
                <a:solidFill>
                  <a:srgbClr val="000000"/>
                </a:solidFill>
                <a:latin typeface="Arial"/>
                <a:ea typeface="DejaVu Sans"/>
              </a:rPr>
              <a:t>8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563" name="CustomShape 28"/>
          <p:cNvSpPr/>
          <p:nvPr/>
        </p:nvSpPr>
        <p:spPr>
          <a:xfrm>
            <a:off x="1703880" y="4257360"/>
            <a:ext cx="501480" cy="258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1700" spc="4" strike="noStrike">
                <a:solidFill>
                  <a:srgbClr val="000000"/>
                </a:solidFill>
                <a:latin typeface="Times New Roman"/>
                <a:ea typeface="DejaVu Sans"/>
              </a:rPr>
              <a:t>State</a:t>
            </a:r>
            <a:endParaRPr b="0" lang="en-US" sz="1700" spc="-1" strike="noStrike">
              <a:latin typeface="Arial"/>
            </a:endParaRPr>
          </a:p>
        </p:txBody>
      </p:sp>
      <p:sp>
        <p:nvSpPr>
          <p:cNvPr id="564" name="CustomShape 29"/>
          <p:cNvSpPr/>
          <p:nvPr/>
        </p:nvSpPr>
        <p:spPr>
          <a:xfrm>
            <a:off x="4692240" y="4257360"/>
            <a:ext cx="514080" cy="258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1700" spc="4" strike="noStrike">
                <a:solidFill>
                  <a:srgbClr val="000000"/>
                </a:solidFill>
                <a:latin typeface="Times New Roman"/>
                <a:ea typeface="DejaVu Sans"/>
              </a:rPr>
              <a:t>Node</a:t>
            </a:r>
            <a:endParaRPr b="0" lang="en-US" sz="1700" spc="-1" strike="noStrike">
              <a:latin typeface="Arial"/>
            </a:endParaRPr>
          </a:p>
        </p:txBody>
      </p:sp>
      <p:sp>
        <p:nvSpPr>
          <p:cNvPr id="565" name="CustomShape 30"/>
          <p:cNvSpPr/>
          <p:nvPr/>
        </p:nvSpPr>
        <p:spPr>
          <a:xfrm>
            <a:off x="5262480" y="4187880"/>
            <a:ext cx="613080" cy="613800"/>
          </a:xfrm>
          <a:custGeom>
            <a:avLst/>
            <a:gdLst/>
            <a:ahLst/>
            <a:rect l="l" t="t" r="r" b="b"/>
            <a:pathLst>
              <a:path w="614679" h="615314">
                <a:moveTo>
                  <a:pt x="613410" y="278817"/>
                </a:moveTo>
                <a:lnTo>
                  <a:pt x="613410" y="336393"/>
                </a:lnTo>
                <a:lnTo>
                  <a:pt x="614680" y="331644"/>
                </a:lnTo>
                <a:lnTo>
                  <a:pt x="614680" y="283567"/>
                </a:lnTo>
                <a:lnTo>
                  <a:pt x="613410" y="278817"/>
                </a:lnTo>
                <a:close/>
                <a:moveTo>
                  <a:pt x="612140" y="264696"/>
                </a:moveTo>
                <a:lnTo>
                  <a:pt x="612140" y="350513"/>
                </a:lnTo>
                <a:lnTo>
                  <a:pt x="613410" y="345828"/>
                </a:lnTo>
                <a:lnTo>
                  <a:pt x="613410" y="269382"/>
                </a:lnTo>
                <a:lnTo>
                  <a:pt x="612140" y="264696"/>
                </a:lnTo>
                <a:close/>
                <a:moveTo>
                  <a:pt x="609600" y="250777"/>
                </a:moveTo>
                <a:lnTo>
                  <a:pt x="609600" y="364432"/>
                </a:lnTo>
                <a:lnTo>
                  <a:pt x="612140" y="355176"/>
                </a:lnTo>
                <a:lnTo>
                  <a:pt x="612140" y="260033"/>
                </a:lnTo>
                <a:lnTo>
                  <a:pt x="609600" y="250777"/>
                </a:lnTo>
                <a:close/>
                <a:moveTo>
                  <a:pt x="7620" y="237074"/>
                </a:moveTo>
                <a:lnTo>
                  <a:pt x="7620" y="378133"/>
                </a:lnTo>
                <a:lnTo>
                  <a:pt x="15240" y="404828"/>
                </a:lnTo>
                <a:lnTo>
                  <a:pt x="17780" y="409179"/>
                </a:lnTo>
                <a:lnTo>
                  <a:pt x="21590" y="422052"/>
                </a:lnTo>
                <a:lnTo>
                  <a:pt x="24130" y="426281"/>
                </a:lnTo>
                <a:lnTo>
                  <a:pt x="25400" y="430479"/>
                </a:lnTo>
                <a:lnTo>
                  <a:pt x="27940" y="434645"/>
                </a:lnTo>
                <a:lnTo>
                  <a:pt x="29210" y="438777"/>
                </a:lnTo>
                <a:lnTo>
                  <a:pt x="31750" y="442876"/>
                </a:lnTo>
                <a:lnTo>
                  <a:pt x="33020" y="446942"/>
                </a:lnTo>
                <a:lnTo>
                  <a:pt x="38100" y="454968"/>
                </a:lnTo>
                <a:lnTo>
                  <a:pt x="39370" y="458929"/>
                </a:lnTo>
                <a:lnTo>
                  <a:pt x="44450" y="466740"/>
                </a:lnTo>
                <a:lnTo>
                  <a:pt x="67310" y="499989"/>
                </a:lnTo>
                <a:lnTo>
                  <a:pt x="71120" y="503480"/>
                </a:lnTo>
                <a:lnTo>
                  <a:pt x="73660" y="506928"/>
                </a:lnTo>
                <a:lnTo>
                  <a:pt x="78740" y="513694"/>
                </a:lnTo>
                <a:lnTo>
                  <a:pt x="82550" y="517011"/>
                </a:lnTo>
                <a:lnTo>
                  <a:pt x="85090" y="520284"/>
                </a:lnTo>
                <a:lnTo>
                  <a:pt x="88900" y="523510"/>
                </a:lnTo>
                <a:lnTo>
                  <a:pt x="91440" y="526691"/>
                </a:lnTo>
                <a:lnTo>
                  <a:pt x="95250" y="529825"/>
                </a:lnTo>
                <a:lnTo>
                  <a:pt x="97790" y="532913"/>
                </a:lnTo>
                <a:lnTo>
                  <a:pt x="101600" y="535952"/>
                </a:lnTo>
                <a:lnTo>
                  <a:pt x="105410" y="538944"/>
                </a:lnTo>
                <a:lnTo>
                  <a:pt x="107950" y="541887"/>
                </a:lnTo>
                <a:lnTo>
                  <a:pt x="111760" y="544780"/>
                </a:lnTo>
                <a:lnTo>
                  <a:pt x="115570" y="547624"/>
                </a:lnTo>
                <a:lnTo>
                  <a:pt x="119380" y="550417"/>
                </a:lnTo>
                <a:lnTo>
                  <a:pt x="121920" y="553160"/>
                </a:lnTo>
                <a:lnTo>
                  <a:pt x="156210" y="575464"/>
                </a:lnTo>
                <a:lnTo>
                  <a:pt x="168910" y="581904"/>
                </a:lnTo>
                <a:lnTo>
                  <a:pt x="172720" y="583935"/>
                </a:lnTo>
                <a:lnTo>
                  <a:pt x="176530" y="585908"/>
                </a:lnTo>
                <a:lnTo>
                  <a:pt x="180340" y="587822"/>
                </a:lnTo>
                <a:lnTo>
                  <a:pt x="185420" y="589676"/>
                </a:lnTo>
                <a:lnTo>
                  <a:pt x="189230" y="591470"/>
                </a:lnTo>
                <a:lnTo>
                  <a:pt x="193040" y="593203"/>
                </a:lnTo>
                <a:lnTo>
                  <a:pt x="198120" y="594875"/>
                </a:lnTo>
                <a:lnTo>
                  <a:pt x="201930" y="596486"/>
                </a:lnTo>
                <a:lnTo>
                  <a:pt x="205740" y="598034"/>
                </a:lnTo>
                <a:lnTo>
                  <a:pt x="210820" y="599518"/>
                </a:lnTo>
                <a:lnTo>
                  <a:pt x="214630" y="600940"/>
                </a:lnTo>
                <a:lnTo>
                  <a:pt x="219710" y="602297"/>
                </a:lnTo>
                <a:lnTo>
                  <a:pt x="223520" y="603590"/>
                </a:lnTo>
                <a:lnTo>
                  <a:pt x="228600" y="604818"/>
                </a:lnTo>
                <a:lnTo>
                  <a:pt x="232410" y="605980"/>
                </a:lnTo>
                <a:lnTo>
                  <a:pt x="237490" y="607076"/>
                </a:lnTo>
                <a:lnTo>
                  <a:pt x="241300" y="608105"/>
                </a:lnTo>
                <a:lnTo>
                  <a:pt x="246380" y="609067"/>
                </a:lnTo>
                <a:lnTo>
                  <a:pt x="251460" y="609961"/>
                </a:lnTo>
                <a:lnTo>
                  <a:pt x="255270" y="610787"/>
                </a:lnTo>
                <a:lnTo>
                  <a:pt x="260350" y="611544"/>
                </a:lnTo>
                <a:lnTo>
                  <a:pt x="265430" y="612231"/>
                </a:lnTo>
                <a:lnTo>
                  <a:pt x="269240" y="612849"/>
                </a:lnTo>
                <a:lnTo>
                  <a:pt x="274320" y="613395"/>
                </a:lnTo>
                <a:lnTo>
                  <a:pt x="279400" y="613871"/>
                </a:lnTo>
                <a:lnTo>
                  <a:pt x="283210" y="614275"/>
                </a:lnTo>
                <a:lnTo>
                  <a:pt x="307340" y="615200"/>
                </a:lnTo>
                <a:lnTo>
                  <a:pt x="312420" y="615163"/>
                </a:lnTo>
                <a:lnTo>
                  <a:pt x="317500" y="615051"/>
                </a:lnTo>
                <a:lnTo>
                  <a:pt x="322580" y="614865"/>
                </a:lnTo>
                <a:lnTo>
                  <a:pt x="326390" y="614606"/>
                </a:lnTo>
                <a:lnTo>
                  <a:pt x="331470" y="614275"/>
                </a:lnTo>
                <a:lnTo>
                  <a:pt x="336550" y="613871"/>
                </a:lnTo>
                <a:lnTo>
                  <a:pt x="341630" y="613395"/>
                </a:lnTo>
                <a:lnTo>
                  <a:pt x="345440" y="612849"/>
                </a:lnTo>
                <a:lnTo>
                  <a:pt x="350520" y="612231"/>
                </a:lnTo>
                <a:lnTo>
                  <a:pt x="355600" y="611544"/>
                </a:lnTo>
                <a:lnTo>
                  <a:pt x="359410" y="610787"/>
                </a:lnTo>
                <a:lnTo>
                  <a:pt x="364490" y="609961"/>
                </a:lnTo>
                <a:lnTo>
                  <a:pt x="369570" y="609067"/>
                </a:lnTo>
                <a:lnTo>
                  <a:pt x="373380" y="608105"/>
                </a:lnTo>
                <a:lnTo>
                  <a:pt x="378460" y="607076"/>
                </a:lnTo>
                <a:lnTo>
                  <a:pt x="382270" y="605980"/>
                </a:lnTo>
                <a:lnTo>
                  <a:pt x="387350" y="604818"/>
                </a:lnTo>
                <a:lnTo>
                  <a:pt x="391160" y="603590"/>
                </a:lnTo>
                <a:lnTo>
                  <a:pt x="396240" y="602297"/>
                </a:lnTo>
                <a:lnTo>
                  <a:pt x="400050" y="600940"/>
                </a:lnTo>
                <a:lnTo>
                  <a:pt x="405130" y="599518"/>
                </a:lnTo>
                <a:lnTo>
                  <a:pt x="408940" y="598034"/>
                </a:lnTo>
                <a:lnTo>
                  <a:pt x="414020" y="596486"/>
                </a:lnTo>
                <a:lnTo>
                  <a:pt x="417830" y="594875"/>
                </a:lnTo>
                <a:lnTo>
                  <a:pt x="421640" y="593203"/>
                </a:lnTo>
                <a:lnTo>
                  <a:pt x="426720" y="591470"/>
                </a:lnTo>
                <a:lnTo>
                  <a:pt x="430530" y="589676"/>
                </a:lnTo>
                <a:lnTo>
                  <a:pt x="434340" y="587822"/>
                </a:lnTo>
                <a:lnTo>
                  <a:pt x="439420" y="585908"/>
                </a:lnTo>
                <a:lnTo>
                  <a:pt x="443230" y="583935"/>
                </a:lnTo>
                <a:lnTo>
                  <a:pt x="447040" y="581904"/>
                </a:lnTo>
                <a:lnTo>
                  <a:pt x="450850" y="579814"/>
                </a:lnTo>
                <a:lnTo>
                  <a:pt x="454660" y="577668"/>
                </a:lnTo>
                <a:lnTo>
                  <a:pt x="458470" y="575464"/>
                </a:lnTo>
                <a:lnTo>
                  <a:pt x="463550" y="573204"/>
                </a:lnTo>
                <a:lnTo>
                  <a:pt x="485140" y="558490"/>
                </a:lnTo>
                <a:lnTo>
                  <a:pt x="488950" y="555851"/>
                </a:lnTo>
                <a:lnTo>
                  <a:pt x="506730" y="541887"/>
                </a:lnTo>
                <a:lnTo>
                  <a:pt x="510540" y="538944"/>
                </a:lnTo>
                <a:lnTo>
                  <a:pt x="514350" y="535952"/>
                </a:lnTo>
                <a:lnTo>
                  <a:pt x="516890" y="532913"/>
                </a:lnTo>
                <a:lnTo>
                  <a:pt x="520700" y="529825"/>
                </a:lnTo>
                <a:lnTo>
                  <a:pt x="523240" y="526691"/>
                </a:lnTo>
                <a:lnTo>
                  <a:pt x="527050" y="523510"/>
                </a:lnTo>
                <a:lnTo>
                  <a:pt x="529590" y="520284"/>
                </a:lnTo>
                <a:lnTo>
                  <a:pt x="533400" y="517011"/>
                </a:lnTo>
                <a:lnTo>
                  <a:pt x="535940" y="513694"/>
                </a:lnTo>
                <a:lnTo>
                  <a:pt x="538480" y="510333"/>
                </a:lnTo>
                <a:lnTo>
                  <a:pt x="542290" y="506928"/>
                </a:lnTo>
                <a:lnTo>
                  <a:pt x="544830" y="503480"/>
                </a:lnTo>
                <a:lnTo>
                  <a:pt x="549910" y="496456"/>
                </a:lnTo>
                <a:lnTo>
                  <a:pt x="553720" y="492881"/>
                </a:lnTo>
                <a:lnTo>
                  <a:pt x="572770" y="462853"/>
                </a:lnTo>
                <a:lnTo>
                  <a:pt x="580390" y="450973"/>
                </a:lnTo>
                <a:lnTo>
                  <a:pt x="581660" y="446942"/>
                </a:lnTo>
                <a:lnTo>
                  <a:pt x="584200" y="442876"/>
                </a:lnTo>
                <a:lnTo>
                  <a:pt x="585470" y="438777"/>
                </a:lnTo>
                <a:lnTo>
                  <a:pt x="588010" y="434645"/>
                </a:lnTo>
                <a:lnTo>
                  <a:pt x="589280" y="430479"/>
                </a:lnTo>
                <a:lnTo>
                  <a:pt x="591820" y="426281"/>
                </a:lnTo>
                <a:lnTo>
                  <a:pt x="594360" y="417791"/>
                </a:lnTo>
                <a:lnTo>
                  <a:pt x="596900" y="413500"/>
                </a:lnTo>
                <a:lnTo>
                  <a:pt x="609600" y="369024"/>
                </a:lnTo>
                <a:lnTo>
                  <a:pt x="609600" y="246185"/>
                </a:lnTo>
                <a:lnTo>
                  <a:pt x="596900" y="201706"/>
                </a:lnTo>
                <a:lnTo>
                  <a:pt x="594360" y="197414"/>
                </a:lnTo>
                <a:lnTo>
                  <a:pt x="591820" y="188924"/>
                </a:lnTo>
                <a:lnTo>
                  <a:pt x="589280" y="184726"/>
                </a:lnTo>
                <a:lnTo>
                  <a:pt x="588010" y="180560"/>
                </a:lnTo>
                <a:lnTo>
                  <a:pt x="585470" y="176427"/>
                </a:lnTo>
                <a:lnTo>
                  <a:pt x="584200" y="172328"/>
                </a:lnTo>
                <a:lnTo>
                  <a:pt x="581660" y="168262"/>
                </a:lnTo>
                <a:lnTo>
                  <a:pt x="580390" y="164231"/>
                </a:lnTo>
                <a:lnTo>
                  <a:pt x="572770" y="152351"/>
                </a:lnTo>
                <a:lnTo>
                  <a:pt x="571500" y="148463"/>
                </a:lnTo>
                <a:lnTo>
                  <a:pt x="566420" y="140800"/>
                </a:lnTo>
                <a:lnTo>
                  <a:pt x="561340" y="133290"/>
                </a:lnTo>
                <a:lnTo>
                  <a:pt x="556260" y="125937"/>
                </a:lnTo>
                <a:lnTo>
                  <a:pt x="553720" y="122321"/>
                </a:lnTo>
                <a:lnTo>
                  <a:pt x="549910" y="118747"/>
                </a:lnTo>
                <a:lnTo>
                  <a:pt x="544830" y="111722"/>
                </a:lnTo>
                <a:lnTo>
                  <a:pt x="542290" y="108274"/>
                </a:lnTo>
                <a:lnTo>
                  <a:pt x="538480" y="104869"/>
                </a:lnTo>
                <a:lnTo>
                  <a:pt x="535940" y="101507"/>
                </a:lnTo>
                <a:lnTo>
                  <a:pt x="533400" y="98190"/>
                </a:lnTo>
                <a:lnTo>
                  <a:pt x="529590" y="94918"/>
                </a:lnTo>
                <a:lnTo>
                  <a:pt x="527050" y="91691"/>
                </a:lnTo>
                <a:lnTo>
                  <a:pt x="523240" y="88510"/>
                </a:lnTo>
                <a:lnTo>
                  <a:pt x="520700" y="85376"/>
                </a:lnTo>
                <a:lnTo>
                  <a:pt x="516890" y="82289"/>
                </a:lnTo>
                <a:lnTo>
                  <a:pt x="514350" y="79249"/>
                </a:lnTo>
                <a:lnTo>
                  <a:pt x="510540" y="76257"/>
                </a:lnTo>
                <a:lnTo>
                  <a:pt x="506730" y="73314"/>
                </a:lnTo>
                <a:lnTo>
                  <a:pt x="504190" y="70421"/>
                </a:lnTo>
                <a:lnTo>
                  <a:pt x="485140" y="56710"/>
                </a:lnTo>
                <a:lnTo>
                  <a:pt x="482600" y="54123"/>
                </a:lnTo>
                <a:lnTo>
                  <a:pt x="458470" y="39736"/>
                </a:lnTo>
                <a:lnTo>
                  <a:pt x="454660" y="37533"/>
                </a:lnTo>
                <a:lnTo>
                  <a:pt x="434340" y="27378"/>
                </a:lnTo>
                <a:lnTo>
                  <a:pt x="430530" y="25524"/>
                </a:lnTo>
                <a:lnTo>
                  <a:pt x="426720" y="23730"/>
                </a:lnTo>
                <a:lnTo>
                  <a:pt x="421640" y="21996"/>
                </a:lnTo>
                <a:lnTo>
                  <a:pt x="417830" y="20324"/>
                </a:lnTo>
                <a:lnTo>
                  <a:pt x="414020" y="18714"/>
                </a:lnTo>
                <a:lnTo>
                  <a:pt x="408940" y="17166"/>
                </a:lnTo>
                <a:lnTo>
                  <a:pt x="405130" y="15681"/>
                </a:lnTo>
                <a:lnTo>
                  <a:pt x="400050" y="14260"/>
                </a:lnTo>
                <a:lnTo>
                  <a:pt x="396240" y="12902"/>
                </a:lnTo>
                <a:lnTo>
                  <a:pt x="391160" y="11609"/>
                </a:lnTo>
                <a:lnTo>
                  <a:pt x="387350" y="10382"/>
                </a:lnTo>
                <a:lnTo>
                  <a:pt x="382270" y="9220"/>
                </a:lnTo>
                <a:lnTo>
                  <a:pt x="378460" y="8124"/>
                </a:lnTo>
                <a:lnTo>
                  <a:pt x="373380" y="7094"/>
                </a:lnTo>
                <a:lnTo>
                  <a:pt x="369570" y="6132"/>
                </a:lnTo>
                <a:lnTo>
                  <a:pt x="364490" y="5238"/>
                </a:lnTo>
                <a:lnTo>
                  <a:pt x="359410" y="4413"/>
                </a:lnTo>
                <a:lnTo>
                  <a:pt x="355600" y="3656"/>
                </a:lnTo>
                <a:lnTo>
                  <a:pt x="350520" y="2968"/>
                </a:lnTo>
                <a:lnTo>
                  <a:pt x="345440" y="2351"/>
                </a:lnTo>
                <a:lnTo>
                  <a:pt x="341630" y="1804"/>
                </a:lnTo>
                <a:lnTo>
                  <a:pt x="336550" y="1329"/>
                </a:lnTo>
                <a:lnTo>
                  <a:pt x="331470" y="925"/>
                </a:lnTo>
                <a:lnTo>
                  <a:pt x="326390" y="593"/>
                </a:lnTo>
                <a:lnTo>
                  <a:pt x="322580" y="334"/>
                </a:lnTo>
                <a:lnTo>
                  <a:pt x="317500" y="149"/>
                </a:lnTo>
                <a:lnTo>
                  <a:pt x="312420" y="37"/>
                </a:lnTo>
                <a:lnTo>
                  <a:pt x="307340" y="0"/>
                </a:lnTo>
                <a:lnTo>
                  <a:pt x="302260" y="37"/>
                </a:lnTo>
                <a:lnTo>
                  <a:pt x="279400" y="1329"/>
                </a:lnTo>
                <a:lnTo>
                  <a:pt x="274320" y="1804"/>
                </a:lnTo>
                <a:lnTo>
                  <a:pt x="269240" y="2351"/>
                </a:lnTo>
                <a:lnTo>
                  <a:pt x="265430" y="2968"/>
                </a:lnTo>
                <a:lnTo>
                  <a:pt x="260350" y="3656"/>
                </a:lnTo>
                <a:lnTo>
                  <a:pt x="255270" y="4413"/>
                </a:lnTo>
                <a:lnTo>
                  <a:pt x="251460" y="5238"/>
                </a:lnTo>
                <a:lnTo>
                  <a:pt x="246380" y="6132"/>
                </a:lnTo>
                <a:lnTo>
                  <a:pt x="241300" y="7094"/>
                </a:lnTo>
                <a:lnTo>
                  <a:pt x="237490" y="8124"/>
                </a:lnTo>
                <a:lnTo>
                  <a:pt x="232410" y="9220"/>
                </a:lnTo>
                <a:lnTo>
                  <a:pt x="228600" y="10382"/>
                </a:lnTo>
                <a:lnTo>
                  <a:pt x="223520" y="11609"/>
                </a:lnTo>
                <a:lnTo>
                  <a:pt x="219710" y="12902"/>
                </a:lnTo>
                <a:lnTo>
                  <a:pt x="214630" y="14260"/>
                </a:lnTo>
                <a:lnTo>
                  <a:pt x="210820" y="15681"/>
                </a:lnTo>
                <a:lnTo>
                  <a:pt x="205740" y="17166"/>
                </a:lnTo>
                <a:lnTo>
                  <a:pt x="201930" y="18714"/>
                </a:lnTo>
                <a:lnTo>
                  <a:pt x="198120" y="20324"/>
                </a:lnTo>
                <a:lnTo>
                  <a:pt x="193040" y="21996"/>
                </a:lnTo>
                <a:lnTo>
                  <a:pt x="189230" y="23730"/>
                </a:lnTo>
                <a:lnTo>
                  <a:pt x="185420" y="25524"/>
                </a:lnTo>
                <a:lnTo>
                  <a:pt x="180340" y="27378"/>
                </a:lnTo>
                <a:lnTo>
                  <a:pt x="176530" y="29292"/>
                </a:lnTo>
                <a:lnTo>
                  <a:pt x="172720" y="31265"/>
                </a:lnTo>
                <a:lnTo>
                  <a:pt x="168910" y="33296"/>
                </a:lnTo>
                <a:lnTo>
                  <a:pt x="163830" y="35386"/>
                </a:lnTo>
                <a:lnTo>
                  <a:pt x="129540" y="56710"/>
                </a:lnTo>
                <a:lnTo>
                  <a:pt x="119380" y="64783"/>
                </a:lnTo>
                <a:lnTo>
                  <a:pt x="115570" y="67577"/>
                </a:lnTo>
                <a:lnTo>
                  <a:pt x="111760" y="70421"/>
                </a:lnTo>
                <a:lnTo>
                  <a:pt x="107950" y="73314"/>
                </a:lnTo>
                <a:lnTo>
                  <a:pt x="105410" y="76257"/>
                </a:lnTo>
                <a:lnTo>
                  <a:pt x="101600" y="79249"/>
                </a:lnTo>
                <a:lnTo>
                  <a:pt x="97790" y="82289"/>
                </a:lnTo>
                <a:lnTo>
                  <a:pt x="95250" y="85376"/>
                </a:lnTo>
                <a:lnTo>
                  <a:pt x="91440" y="88510"/>
                </a:lnTo>
                <a:lnTo>
                  <a:pt x="88900" y="91691"/>
                </a:lnTo>
                <a:lnTo>
                  <a:pt x="85090" y="94918"/>
                </a:lnTo>
                <a:lnTo>
                  <a:pt x="82550" y="98190"/>
                </a:lnTo>
                <a:lnTo>
                  <a:pt x="78740" y="101507"/>
                </a:lnTo>
                <a:lnTo>
                  <a:pt x="73660" y="108274"/>
                </a:lnTo>
                <a:lnTo>
                  <a:pt x="71120" y="111722"/>
                </a:lnTo>
                <a:lnTo>
                  <a:pt x="67310" y="115213"/>
                </a:lnTo>
                <a:lnTo>
                  <a:pt x="44450" y="148463"/>
                </a:lnTo>
                <a:lnTo>
                  <a:pt x="38100" y="160235"/>
                </a:lnTo>
                <a:lnTo>
                  <a:pt x="33020" y="168262"/>
                </a:lnTo>
                <a:lnTo>
                  <a:pt x="31750" y="172328"/>
                </a:lnTo>
                <a:lnTo>
                  <a:pt x="29210" y="176427"/>
                </a:lnTo>
                <a:lnTo>
                  <a:pt x="27940" y="180560"/>
                </a:lnTo>
                <a:lnTo>
                  <a:pt x="25400" y="184726"/>
                </a:lnTo>
                <a:lnTo>
                  <a:pt x="24130" y="188924"/>
                </a:lnTo>
                <a:lnTo>
                  <a:pt x="21590" y="193153"/>
                </a:lnTo>
                <a:lnTo>
                  <a:pt x="17780" y="206027"/>
                </a:lnTo>
                <a:lnTo>
                  <a:pt x="15240" y="210378"/>
                </a:lnTo>
                <a:lnTo>
                  <a:pt x="7620" y="237074"/>
                </a:lnTo>
                <a:close/>
                <a:moveTo>
                  <a:pt x="5080" y="250777"/>
                </a:moveTo>
                <a:lnTo>
                  <a:pt x="5080" y="364432"/>
                </a:lnTo>
                <a:lnTo>
                  <a:pt x="7620" y="373591"/>
                </a:lnTo>
                <a:lnTo>
                  <a:pt x="7620" y="241617"/>
                </a:lnTo>
                <a:lnTo>
                  <a:pt x="5080" y="250777"/>
                </a:lnTo>
                <a:close/>
                <a:moveTo>
                  <a:pt x="2540" y="264696"/>
                </a:moveTo>
                <a:lnTo>
                  <a:pt x="2540" y="350513"/>
                </a:lnTo>
                <a:lnTo>
                  <a:pt x="5080" y="359815"/>
                </a:lnTo>
                <a:lnTo>
                  <a:pt x="5080" y="255393"/>
                </a:lnTo>
                <a:lnTo>
                  <a:pt x="2540" y="264696"/>
                </a:lnTo>
                <a:close/>
                <a:moveTo>
                  <a:pt x="1270" y="278817"/>
                </a:moveTo>
                <a:lnTo>
                  <a:pt x="1270" y="336393"/>
                </a:lnTo>
                <a:lnTo>
                  <a:pt x="2540" y="341121"/>
                </a:lnTo>
                <a:lnTo>
                  <a:pt x="2540" y="274089"/>
                </a:lnTo>
                <a:lnTo>
                  <a:pt x="1270" y="278817"/>
                </a:lnTo>
                <a:close/>
                <a:moveTo>
                  <a:pt x="0" y="293126"/>
                </a:moveTo>
                <a:lnTo>
                  <a:pt x="0" y="322086"/>
                </a:lnTo>
                <a:lnTo>
                  <a:pt x="1270" y="326875"/>
                </a:lnTo>
                <a:lnTo>
                  <a:pt x="1270" y="288336"/>
                </a:lnTo>
                <a:lnTo>
                  <a:pt x="0" y="293126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6" name="CustomShape 31"/>
          <p:cNvSpPr/>
          <p:nvPr/>
        </p:nvSpPr>
        <p:spPr>
          <a:xfrm>
            <a:off x="5262120" y="4187880"/>
            <a:ext cx="613800" cy="613800"/>
          </a:xfrm>
          <a:custGeom>
            <a:avLst/>
            <a:gdLst/>
            <a:ahLst/>
            <a:rect l="l" t="t" r="r" b="b"/>
            <a:pathLst>
              <a:path w="615314" h="615314">
                <a:moveTo>
                  <a:pt x="615200" y="307606"/>
                </a:moveTo>
                <a:lnTo>
                  <a:pt x="612849" y="269382"/>
                </a:lnTo>
                <a:lnTo>
                  <a:pt x="604818" y="228067"/>
                </a:lnTo>
                <a:lnTo>
                  <a:pt x="591470" y="188924"/>
                </a:lnTo>
                <a:lnTo>
                  <a:pt x="573203" y="152351"/>
                </a:lnTo>
                <a:lnTo>
                  <a:pt x="550416" y="118747"/>
                </a:lnTo>
                <a:lnTo>
                  <a:pt x="523509" y="88510"/>
                </a:lnTo>
                <a:lnTo>
                  <a:pt x="492878" y="62041"/>
                </a:lnTo>
                <a:lnTo>
                  <a:pt x="458925" y="39736"/>
                </a:lnTo>
                <a:lnTo>
                  <a:pt x="422046" y="21996"/>
                </a:lnTo>
                <a:lnTo>
                  <a:pt x="382642" y="9220"/>
                </a:lnTo>
                <a:lnTo>
                  <a:pt x="341111" y="1804"/>
                </a:lnTo>
                <a:lnTo>
                  <a:pt x="307594" y="0"/>
                </a:lnTo>
                <a:lnTo>
                  <a:pt x="302748" y="37"/>
                </a:lnTo>
                <a:lnTo>
                  <a:pt x="264684" y="2968"/>
                </a:lnTo>
                <a:lnTo>
                  <a:pt x="223591" y="11609"/>
                </a:lnTo>
                <a:lnTo>
                  <a:pt x="184715" y="25524"/>
                </a:lnTo>
                <a:lnTo>
                  <a:pt x="148454" y="44312"/>
                </a:lnTo>
                <a:lnTo>
                  <a:pt x="115206" y="67577"/>
                </a:lnTo>
                <a:lnTo>
                  <a:pt x="85370" y="94918"/>
                </a:lnTo>
                <a:lnTo>
                  <a:pt x="59345" y="125937"/>
                </a:lnTo>
                <a:lnTo>
                  <a:pt x="37530" y="160235"/>
                </a:lnTo>
                <a:lnTo>
                  <a:pt x="20323" y="197414"/>
                </a:lnTo>
                <a:lnTo>
                  <a:pt x="8123" y="237074"/>
                </a:lnTo>
                <a:lnTo>
                  <a:pt x="1329" y="278817"/>
                </a:lnTo>
                <a:lnTo>
                  <a:pt x="0" y="307606"/>
                </a:lnTo>
                <a:lnTo>
                  <a:pt x="37" y="312451"/>
                </a:lnTo>
                <a:lnTo>
                  <a:pt x="2968" y="350513"/>
                </a:lnTo>
                <a:lnTo>
                  <a:pt x="11608" y="391604"/>
                </a:lnTo>
                <a:lnTo>
                  <a:pt x="25522" y="430479"/>
                </a:lnTo>
                <a:lnTo>
                  <a:pt x="44309" y="466740"/>
                </a:lnTo>
                <a:lnTo>
                  <a:pt x="67572" y="499989"/>
                </a:lnTo>
                <a:lnTo>
                  <a:pt x="94911" y="529825"/>
                </a:lnTo>
                <a:lnTo>
                  <a:pt x="125929" y="555851"/>
                </a:lnTo>
                <a:lnTo>
                  <a:pt x="160226" y="577668"/>
                </a:lnTo>
                <a:lnTo>
                  <a:pt x="197403" y="594875"/>
                </a:lnTo>
                <a:lnTo>
                  <a:pt x="237062" y="607076"/>
                </a:lnTo>
                <a:lnTo>
                  <a:pt x="278805" y="613871"/>
                </a:lnTo>
                <a:lnTo>
                  <a:pt x="307594" y="615200"/>
                </a:lnTo>
                <a:lnTo>
                  <a:pt x="312439" y="615163"/>
                </a:lnTo>
                <a:lnTo>
                  <a:pt x="350503" y="612231"/>
                </a:lnTo>
                <a:lnTo>
                  <a:pt x="391597" y="603590"/>
                </a:lnTo>
                <a:lnTo>
                  <a:pt x="430474" y="589676"/>
                </a:lnTo>
                <a:lnTo>
                  <a:pt x="466737" y="570888"/>
                </a:lnTo>
                <a:lnTo>
                  <a:pt x="499986" y="547624"/>
                </a:lnTo>
                <a:lnTo>
                  <a:pt x="529824" y="520284"/>
                </a:lnTo>
                <a:lnTo>
                  <a:pt x="555850" y="489265"/>
                </a:lnTo>
                <a:lnTo>
                  <a:pt x="577667" y="454968"/>
                </a:lnTo>
                <a:lnTo>
                  <a:pt x="594875" y="417791"/>
                </a:lnTo>
                <a:lnTo>
                  <a:pt x="607076" y="378133"/>
                </a:lnTo>
                <a:lnTo>
                  <a:pt x="613871" y="336393"/>
                </a:lnTo>
                <a:lnTo>
                  <a:pt x="615200" y="307606"/>
                </a:lnTo>
                <a:close/>
              </a:path>
            </a:pathLst>
          </a:custGeom>
          <a:noFill/>
          <a:ln w="13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67" name="CustomShape 32"/>
          <p:cNvSpPr/>
          <p:nvPr/>
        </p:nvSpPr>
        <p:spPr>
          <a:xfrm>
            <a:off x="5569560" y="3704400"/>
            <a:ext cx="360" cy="482400"/>
          </a:xfrm>
          <a:custGeom>
            <a:avLst/>
            <a:gdLst/>
            <a:ahLst/>
            <a:rect l="l" t="t" r="r" b="b"/>
            <a:pathLst>
              <a:path w="0" h="483870">
                <a:moveTo>
                  <a:pt x="0" y="0"/>
                </a:moveTo>
                <a:lnTo>
                  <a:pt x="0" y="483374"/>
                </a:lnTo>
              </a:path>
            </a:pathLst>
          </a:custGeom>
          <a:noFill/>
          <a:ln w="13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68" name="CustomShape 33"/>
          <p:cNvSpPr/>
          <p:nvPr/>
        </p:nvSpPr>
        <p:spPr>
          <a:xfrm>
            <a:off x="5547600" y="3676680"/>
            <a:ext cx="42840" cy="86760"/>
          </a:xfrm>
          <a:custGeom>
            <a:avLst/>
            <a:gdLst/>
            <a:ahLst/>
            <a:rect l="l" t="t" r="r" b="b"/>
            <a:pathLst>
              <a:path w="44450" h="88264">
                <a:moveTo>
                  <a:pt x="0" y="88176"/>
                </a:moveTo>
                <a:lnTo>
                  <a:pt x="44094" y="88176"/>
                </a:lnTo>
                <a:lnTo>
                  <a:pt x="22047" y="0"/>
                </a:lnTo>
                <a:lnTo>
                  <a:pt x="0" y="88176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9" name="CustomShape 34"/>
          <p:cNvSpPr/>
          <p:nvPr/>
        </p:nvSpPr>
        <p:spPr>
          <a:xfrm>
            <a:off x="5556240" y="3704400"/>
            <a:ext cx="25920" cy="52560"/>
          </a:xfrm>
          <a:custGeom>
            <a:avLst/>
            <a:gdLst/>
            <a:ahLst/>
            <a:rect l="l" t="t" r="r" b="b"/>
            <a:pathLst>
              <a:path w="27304" h="53975">
                <a:moveTo>
                  <a:pt x="0" y="53746"/>
                </a:moveTo>
                <a:lnTo>
                  <a:pt x="13436" y="0"/>
                </a:lnTo>
                <a:lnTo>
                  <a:pt x="26873" y="53746"/>
                </a:lnTo>
              </a:path>
            </a:pathLst>
          </a:custGeom>
          <a:noFill/>
          <a:ln w="13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70" name="CustomShape 35"/>
          <p:cNvSpPr/>
          <p:nvPr/>
        </p:nvSpPr>
        <p:spPr>
          <a:xfrm>
            <a:off x="5923800" y="4176720"/>
            <a:ext cx="813960" cy="59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1450" spc="4" strike="noStrike">
                <a:solidFill>
                  <a:srgbClr val="000000"/>
                </a:solidFill>
                <a:latin typeface="Arial"/>
                <a:ea typeface="DejaVu Sans"/>
              </a:rPr>
              <a:t>depth =</a:t>
            </a:r>
            <a:r>
              <a:rPr b="0" lang="en-US" sz="1450" spc="-89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450" spc="4" strike="noStrike">
                <a:solidFill>
                  <a:srgbClr val="000000"/>
                </a:solidFill>
                <a:latin typeface="Arial"/>
                <a:ea typeface="DejaVu Sans"/>
              </a:rPr>
              <a:t>6</a:t>
            </a:r>
            <a:endParaRPr b="0" lang="en-US" sz="145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219"/>
              </a:spcBef>
            </a:pPr>
            <a:r>
              <a:rPr b="0" lang="en-US" sz="1450" spc="4" strike="noStrike">
                <a:solidFill>
                  <a:srgbClr val="000000"/>
                </a:solidFill>
                <a:latin typeface="Arial"/>
                <a:ea typeface="DejaVu Sans"/>
              </a:rPr>
              <a:t>g(x) =</a:t>
            </a:r>
            <a:r>
              <a:rPr b="0" lang="en-US" sz="1450" spc="-89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450" spc="4" strike="noStrike">
                <a:solidFill>
                  <a:srgbClr val="000000"/>
                </a:solidFill>
                <a:latin typeface="Arial"/>
                <a:ea typeface="DejaVu Sans"/>
              </a:rPr>
              <a:t>6</a:t>
            </a:r>
            <a:endParaRPr b="0" lang="en-US" sz="1450" spc="-1" strike="noStrike">
              <a:latin typeface="Arial"/>
            </a:endParaRPr>
          </a:p>
        </p:txBody>
      </p:sp>
      <p:sp>
        <p:nvSpPr>
          <p:cNvPr id="571" name="CustomShape 36"/>
          <p:cNvSpPr/>
          <p:nvPr/>
        </p:nvSpPr>
        <p:spPr>
          <a:xfrm rot="20880000">
            <a:off x="4253760" y="5091840"/>
            <a:ext cx="450000" cy="18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ts val="1480"/>
              </a:lnSpc>
            </a:pPr>
            <a:r>
              <a:rPr b="0" lang="en-US" sz="1450" spc="1" strike="noStrike">
                <a:solidFill>
                  <a:srgbClr val="000000"/>
                </a:solidFill>
                <a:latin typeface="Arial"/>
                <a:ea typeface="DejaVu Sans"/>
              </a:rPr>
              <a:t>state</a:t>
            </a:r>
            <a:endParaRPr b="0" lang="en-US" sz="1450" spc="-1" strike="noStrike">
              <a:latin typeface="Arial"/>
            </a:endParaRPr>
          </a:p>
        </p:txBody>
      </p:sp>
      <p:sp>
        <p:nvSpPr>
          <p:cNvPr id="572" name="CustomShape 37"/>
          <p:cNvSpPr/>
          <p:nvPr/>
        </p:nvSpPr>
        <p:spPr>
          <a:xfrm>
            <a:off x="3768120" y="4671360"/>
            <a:ext cx="1537200" cy="482400"/>
          </a:xfrm>
          <a:custGeom>
            <a:avLst/>
            <a:gdLst/>
            <a:ahLst/>
            <a:rect l="l" t="t" r="r" b="b"/>
            <a:pathLst>
              <a:path w="1538604" h="483870">
                <a:moveTo>
                  <a:pt x="1538008" y="0"/>
                </a:moveTo>
                <a:lnTo>
                  <a:pt x="1537669" y="237"/>
                </a:lnTo>
                <a:lnTo>
                  <a:pt x="1537204" y="562"/>
                </a:lnTo>
                <a:lnTo>
                  <a:pt x="1536438" y="1098"/>
                </a:lnTo>
                <a:lnTo>
                  <a:pt x="1535295" y="1898"/>
                </a:lnTo>
                <a:lnTo>
                  <a:pt x="1533700" y="3015"/>
                </a:lnTo>
                <a:lnTo>
                  <a:pt x="1531578" y="4501"/>
                </a:lnTo>
                <a:lnTo>
                  <a:pt x="1528853" y="6408"/>
                </a:lnTo>
                <a:lnTo>
                  <a:pt x="1525449" y="8791"/>
                </a:lnTo>
                <a:lnTo>
                  <a:pt x="1521292" y="11701"/>
                </a:lnTo>
                <a:lnTo>
                  <a:pt x="1516307" y="15191"/>
                </a:lnTo>
                <a:lnTo>
                  <a:pt x="1510417" y="19314"/>
                </a:lnTo>
                <a:lnTo>
                  <a:pt x="1503547" y="24122"/>
                </a:lnTo>
                <a:lnTo>
                  <a:pt x="1495623" y="29670"/>
                </a:lnTo>
                <a:lnTo>
                  <a:pt x="1486568" y="36008"/>
                </a:lnTo>
                <a:lnTo>
                  <a:pt x="1476308" y="43190"/>
                </a:lnTo>
                <a:lnTo>
                  <a:pt x="1443536" y="66105"/>
                </a:lnTo>
                <a:lnTo>
                  <a:pt x="1409071" y="89905"/>
                </a:lnTo>
                <a:lnTo>
                  <a:pt x="1376686" y="111800"/>
                </a:lnTo>
                <a:lnTo>
                  <a:pt x="1340864" y="135403"/>
                </a:lnTo>
                <a:lnTo>
                  <a:pt x="1306385" y="157464"/>
                </a:lnTo>
                <a:lnTo>
                  <a:pt x="1269650" y="180218"/>
                </a:lnTo>
                <a:lnTo>
                  <a:pt x="1235825" y="200455"/>
                </a:lnTo>
                <a:lnTo>
                  <a:pt x="1200583" y="220780"/>
                </a:lnTo>
                <a:lnTo>
                  <a:pt x="1164069" y="240988"/>
                </a:lnTo>
                <a:lnTo>
                  <a:pt x="1126426" y="260870"/>
                </a:lnTo>
                <a:lnTo>
                  <a:pt x="1087800" y="280220"/>
                </a:lnTo>
                <a:lnTo>
                  <a:pt x="1049347" y="298381"/>
                </a:lnTo>
                <a:lnTo>
                  <a:pt x="1012462" y="314791"/>
                </a:lnTo>
                <a:lnTo>
                  <a:pt x="975017" y="330501"/>
                </a:lnTo>
                <a:lnTo>
                  <a:pt x="937076" y="345493"/>
                </a:lnTo>
                <a:lnTo>
                  <a:pt x="898703" y="359753"/>
                </a:lnTo>
                <a:lnTo>
                  <a:pt x="859962" y="373264"/>
                </a:lnTo>
                <a:lnTo>
                  <a:pt x="820917" y="386010"/>
                </a:lnTo>
                <a:lnTo>
                  <a:pt x="781631" y="397975"/>
                </a:lnTo>
                <a:lnTo>
                  <a:pt x="742169" y="409144"/>
                </a:lnTo>
                <a:lnTo>
                  <a:pt x="702596" y="419500"/>
                </a:lnTo>
                <a:lnTo>
                  <a:pt x="662974" y="429027"/>
                </a:lnTo>
                <a:lnTo>
                  <a:pt x="623368" y="437710"/>
                </a:lnTo>
                <a:lnTo>
                  <a:pt x="583842" y="445532"/>
                </a:lnTo>
                <a:lnTo>
                  <a:pt x="544460" y="452478"/>
                </a:lnTo>
                <a:lnTo>
                  <a:pt x="503520" y="458791"/>
                </a:lnTo>
                <a:lnTo>
                  <a:pt x="460354" y="464501"/>
                </a:lnTo>
                <a:lnTo>
                  <a:pt x="417882" y="469250"/>
                </a:lnTo>
                <a:lnTo>
                  <a:pt x="376349" y="473128"/>
                </a:lnTo>
                <a:lnTo>
                  <a:pt x="335997" y="476221"/>
                </a:lnTo>
                <a:lnTo>
                  <a:pt x="297070" y="478619"/>
                </a:lnTo>
                <a:lnTo>
                  <a:pt x="254639" y="480623"/>
                </a:lnTo>
                <a:lnTo>
                  <a:pt x="214750" y="481965"/>
                </a:lnTo>
                <a:lnTo>
                  <a:pt x="173367" y="482851"/>
                </a:lnTo>
                <a:lnTo>
                  <a:pt x="132327" y="483280"/>
                </a:lnTo>
                <a:lnTo>
                  <a:pt x="94011" y="483374"/>
                </a:lnTo>
                <a:lnTo>
                  <a:pt x="87884" y="483374"/>
                </a:lnTo>
                <a:lnTo>
                  <a:pt x="73269" y="483374"/>
                </a:lnTo>
                <a:lnTo>
                  <a:pt x="60372" y="483374"/>
                </a:lnTo>
                <a:lnTo>
                  <a:pt x="17" y="483374"/>
                </a:lnTo>
              </a:path>
            </a:pathLst>
          </a:custGeom>
          <a:noFill/>
          <a:ln w="13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73" name="CustomShape 38"/>
          <p:cNvSpPr/>
          <p:nvPr/>
        </p:nvSpPr>
        <p:spPr>
          <a:xfrm>
            <a:off x="3740400" y="5132520"/>
            <a:ext cx="86760" cy="42840"/>
          </a:xfrm>
          <a:custGeom>
            <a:avLst/>
            <a:gdLst/>
            <a:ahLst/>
            <a:rect l="l" t="t" r="r" b="b"/>
            <a:pathLst>
              <a:path w="88264" h="44450">
                <a:moveTo>
                  <a:pt x="0" y="22047"/>
                </a:moveTo>
                <a:lnTo>
                  <a:pt x="88176" y="44094"/>
                </a:lnTo>
                <a:lnTo>
                  <a:pt x="88176" y="0"/>
                </a:lnTo>
                <a:lnTo>
                  <a:pt x="0" y="22047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4" name="CustomShape 39"/>
          <p:cNvSpPr/>
          <p:nvPr/>
        </p:nvSpPr>
        <p:spPr>
          <a:xfrm>
            <a:off x="3768120" y="5141160"/>
            <a:ext cx="52560" cy="25920"/>
          </a:xfrm>
          <a:custGeom>
            <a:avLst/>
            <a:gdLst/>
            <a:ahLst/>
            <a:rect l="l" t="t" r="r" b="b"/>
            <a:pathLst>
              <a:path w="53975" h="27304">
                <a:moveTo>
                  <a:pt x="53759" y="26873"/>
                </a:moveTo>
                <a:lnTo>
                  <a:pt x="0" y="13436"/>
                </a:lnTo>
                <a:lnTo>
                  <a:pt x="53759" y="0"/>
                </a:lnTo>
              </a:path>
            </a:pathLst>
          </a:custGeom>
          <a:noFill/>
          <a:ln w="13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75" name="CustomShape 40"/>
          <p:cNvSpPr/>
          <p:nvPr/>
        </p:nvSpPr>
        <p:spPr>
          <a:xfrm>
            <a:off x="496440" y="1637280"/>
            <a:ext cx="7792200" cy="141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  <a:spcBef>
                <a:spcPts val="799"/>
              </a:spcBef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A </a:t>
            </a:r>
            <a:r>
              <a:rPr b="0" lang="en-US" sz="2050" spc="-1" strike="noStrike">
                <a:solidFill>
                  <a:srgbClr val="00007e"/>
                </a:solidFill>
                <a:latin typeface="Arial"/>
                <a:ea typeface="DejaVu Sans"/>
              </a:rPr>
              <a:t>state 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is a (representation of) a physical  configuration</a:t>
            </a:r>
            <a:endParaRPr b="0" lang="en-US" sz="2050" spc="-1" strike="noStrike">
              <a:latin typeface="Arial"/>
            </a:endParaRPr>
          </a:p>
          <a:p>
            <a:pPr marL="743760" indent="-730080">
              <a:lnSpc>
                <a:spcPct val="101000"/>
              </a:lnSpc>
              <a:spcBef>
                <a:spcPts val="799"/>
              </a:spcBef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A </a:t>
            </a:r>
            <a:r>
              <a:rPr b="0" lang="en-US" sz="2050" spc="-1" strike="noStrike">
                <a:solidFill>
                  <a:srgbClr val="00007e"/>
                </a:solidFill>
                <a:latin typeface="Arial"/>
                <a:ea typeface="DejaVu Sans"/>
              </a:rPr>
              <a:t>node 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is a data structure constituting part of a search tree</a:t>
            </a:r>
            <a:endParaRPr b="0" lang="en-US" sz="2050" spc="-1" strike="noStrike">
              <a:latin typeface="Arial"/>
            </a:endParaRPr>
          </a:p>
          <a:p>
            <a:pPr marL="743040" indent="-168480">
              <a:lnSpc>
                <a:spcPct val="101000"/>
              </a:lnSpc>
              <a:spcBef>
                <a:spcPts val="1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includes </a:t>
            </a:r>
            <a:r>
              <a:rPr b="0" lang="en-US" sz="1800" spc="-1" strike="noStrike">
                <a:solidFill>
                  <a:srgbClr val="004b00"/>
                </a:solidFill>
                <a:latin typeface="Arial"/>
                <a:ea typeface="DejaVu Sans"/>
              </a:rPr>
              <a:t>parent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en-US" sz="1800" spc="-1" strike="noStrike">
                <a:solidFill>
                  <a:srgbClr val="004b00"/>
                </a:solidFill>
                <a:latin typeface="Arial"/>
                <a:ea typeface="DejaVu Sans"/>
              </a:rPr>
              <a:t>children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en-US" sz="1800" spc="-1" strike="noStrike">
                <a:solidFill>
                  <a:srgbClr val="004b00"/>
                </a:solidFill>
                <a:latin typeface="Arial"/>
                <a:ea typeface="DejaVu Sans"/>
              </a:rPr>
              <a:t>depth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en-US" sz="1800" spc="-1" strike="noStrike">
                <a:solidFill>
                  <a:srgbClr val="004b00"/>
                </a:solidFill>
                <a:latin typeface="Arial"/>
                <a:ea typeface="DejaVu Sans"/>
              </a:rPr>
              <a:t>path cost </a:t>
            </a:r>
            <a:r>
              <a:rPr b="0" lang="en-US" sz="1800" spc="-1" strike="noStrike">
                <a:solidFill>
                  <a:srgbClr val="004b00"/>
                </a:solidFill>
                <a:latin typeface="Wingdings"/>
                <a:ea typeface="DejaVu Sans"/>
              </a:rPr>
              <a:t>-&gt;</a:t>
            </a:r>
            <a:r>
              <a:rPr b="0" lang="en-US" sz="1800" spc="-1" strike="noStrike">
                <a:solidFill>
                  <a:srgbClr val="004b00"/>
                </a:solidFill>
                <a:latin typeface="Arial"/>
                <a:ea typeface="DejaVu Sans"/>
              </a:rPr>
              <a:t> known as  </a:t>
            </a:r>
            <a:r>
              <a:rPr b="0" i="1" lang="en-US" sz="1800" spc="-1" strike="noStrike">
                <a:solidFill>
                  <a:srgbClr val="990099"/>
                </a:solidFill>
                <a:latin typeface="Arial"/>
                <a:ea typeface="DejaVu Sans"/>
              </a:rPr>
              <a:t>g</a:t>
            </a:r>
            <a:r>
              <a:rPr b="0" lang="en-US" sz="1800" spc="-1" strike="noStrike">
                <a:solidFill>
                  <a:srgbClr val="990099"/>
                </a:solidFill>
                <a:latin typeface="Arial"/>
                <a:ea typeface="DejaVu Sans"/>
              </a:rPr>
              <a:t>(</a:t>
            </a:r>
            <a:r>
              <a:rPr b="0" i="1" lang="en-US" sz="1800" spc="-1" strike="noStrike">
                <a:solidFill>
                  <a:srgbClr val="990099"/>
                </a:solidFill>
                <a:latin typeface="Arial"/>
                <a:ea typeface="DejaVu Sans"/>
              </a:rPr>
              <a:t>x</a:t>
            </a:r>
            <a:r>
              <a:rPr b="0" lang="en-US" sz="1800" spc="-1" strike="noStrike">
                <a:solidFill>
                  <a:srgbClr val="990099"/>
                </a:solidFill>
                <a:latin typeface="Arial"/>
                <a:ea typeface="DejaVu Sans"/>
              </a:rPr>
              <a:t>)</a:t>
            </a:r>
            <a:endParaRPr b="0" lang="en-US" sz="18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799"/>
              </a:spcBef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States do not have parents, children, depth, or path cost!</a:t>
            </a:r>
            <a:endParaRPr b="0" lang="en-US" sz="2050" spc="-1" strike="noStrike">
              <a:latin typeface="Arial"/>
            </a:endParaRPr>
          </a:p>
        </p:txBody>
      </p:sp>
      <p:sp>
        <p:nvSpPr>
          <p:cNvPr id="576" name="CustomShape 41"/>
          <p:cNvSpPr/>
          <p:nvPr/>
        </p:nvSpPr>
        <p:spPr>
          <a:xfrm>
            <a:off x="7475040" y="7217280"/>
            <a:ext cx="495000" cy="450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ts val="884"/>
              </a:lnSpc>
            </a:pPr>
            <a:r>
              <a:rPr b="0" lang="en-US" sz="800" spc="4" strike="noStrike">
                <a:solidFill>
                  <a:srgbClr val="000000"/>
                </a:solidFill>
                <a:latin typeface="Palatino Linotype"/>
                <a:ea typeface="DejaVu Sans"/>
              </a:rPr>
              <a:t>Chapter</a:t>
            </a:r>
            <a:r>
              <a:rPr b="0" lang="en-US" sz="800" spc="-1" strike="noStrike">
                <a:solidFill>
                  <a:srgbClr val="000000"/>
                </a:solidFill>
                <a:latin typeface="Palatino Linotype"/>
                <a:ea typeface="DejaVu Sans"/>
              </a:rPr>
              <a:t> </a:t>
            </a:r>
            <a:r>
              <a:rPr b="0" lang="en-US" sz="800" spc="9" strike="noStrike">
                <a:solidFill>
                  <a:srgbClr val="000000"/>
                </a:solidFill>
                <a:latin typeface="Palatino Linotype"/>
                <a:ea typeface="DejaVu Sans"/>
              </a:rPr>
              <a:t>3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77" name="CustomShape 42"/>
          <p:cNvSpPr/>
          <p:nvPr/>
        </p:nvSpPr>
        <p:spPr>
          <a:xfrm>
            <a:off x="8147520" y="7217280"/>
            <a:ext cx="158040" cy="450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ts val="884"/>
              </a:lnSpc>
            </a:pPr>
            <a:fld id="{C368D942-B617-4FAC-8E89-8884A9D8FFAA}" type="slidenum">
              <a:rPr b="0" lang="en-US" sz="800" spc="9" strike="noStrike">
                <a:solidFill>
                  <a:srgbClr val="000000"/>
                </a:solidFill>
                <a:latin typeface="Palatino Linotype"/>
                <a:ea typeface="DejaVu Sans"/>
              </a:rPr>
              <a:t>&lt;number&gt;</a:t>
            </a:fld>
            <a:endParaRPr b="0" lang="en-US" sz="800" spc="-1" strike="noStrike">
              <a:latin typeface="Arial"/>
            </a:endParaRPr>
          </a:p>
        </p:txBody>
      </p:sp>
      <p:sp>
        <p:nvSpPr>
          <p:cNvPr id="578" name="CustomShape 43"/>
          <p:cNvSpPr/>
          <p:nvPr/>
        </p:nvSpPr>
        <p:spPr>
          <a:xfrm>
            <a:off x="470160" y="6186240"/>
            <a:ext cx="8656560" cy="62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1000"/>
              </a:lnSpc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The Expand function creates new nodes, filling in the various fields and  using the SuccessorFn of the problem to create the corresponding states.</a:t>
            </a:r>
            <a:endParaRPr b="0" lang="en-US" sz="2050" spc="-1" strike="noStrike">
              <a:latin typeface="Arial"/>
            </a:endParaRPr>
          </a:p>
        </p:txBody>
      </p:sp>
      <p:sp>
        <p:nvSpPr>
          <p:cNvPr id="579" name="CustomShape 44"/>
          <p:cNvSpPr/>
          <p:nvPr/>
        </p:nvSpPr>
        <p:spPr>
          <a:xfrm>
            <a:off x="4816800" y="3333960"/>
            <a:ext cx="1579680" cy="63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1" strike="noStrike">
                <a:solidFill>
                  <a:srgbClr val="000000"/>
                </a:solidFill>
                <a:latin typeface="Arial"/>
                <a:ea typeface="DejaVu Sans"/>
              </a:rPr>
              <a:t>parent,</a:t>
            </a:r>
            <a:r>
              <a:rPr b="0" lang="en-US" sz="18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800" spc="1" strike="noStrike">
                <a:solidFill>
                  <a:srgbClr val="000000"/>
                </a:solidFill>
                <a:latin typeface="Arial"/>
                <a:ea typeface="DejaVu Sans"/>
              </a:rPr>
              <a:t>action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CustomShape 1"/>
          <p:cNvSpPr/>
          <p:nvPr/>
        </p:nvSpPr>
        <p:spPr>
          <a:xfrm>
            <a:off x="526320" y="772560"/>
            <a:ext cx="7912440" cy="1296720"/>
          </a:xfrm>
          <a:prstGeom prst="rect">
            <a:avLst/>
          </a:prstGeom>
          <a:noFill/>
          <a:ln w="5184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42840">
              <a:lnSpc>
                <a:spcPts val="2429"/>
              </a:lnSpc>
            </a:pPr>
            <a:r>
              <a:rPr b="0" lang="en-US" sz="2500" spc="324" strike="noStrike">
                <a:solidFill>
                  <a:srgbClr val="000000"/>
                </a:solidFill>
                <a:latin typeface="Arial"/>
                <a:ea typeface="DejaVu Sans"/>
              </a:rPr>
              <a:t>Implementation: </a:t>
            </a:r>
            <a:r>
              <a:rPr b="0" lang="en-US" sz="2500" spc="284" strike="noStrike">
                <a:solidFill>
                  <a:srgbClr val="000000"/>
                </a:solidFill>
                <a:latin typeface="Arial"/>
                <a:ea typeface="DejaVu Sans"/>
              </a:rPr>
              <a:t>general </a:t>
            </a:r>
            <a:r>
              <a:rPr b="0" lang="en-US" sz="2500" spc="335" strike="noStrike">
                <a:solidFill>
                  <a:srgbClr val="000000"/>
                </a:solidFill>
                <a:latin typeface="Arial"/>
                <a:ea typeface="DejaVu Sans"/>
              </a:rPr>
              <a:t>tree</a:t>
            </a:r>
            <a:r>
              <a:rPr b="0" lang="en-US" sz="2500" spc="239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500" spc="284" strike="noStrike">
                <a:solidFill>
                  <a:srgbClr val="000000"/>
                </a:solidFill>
                <a:latin typeface="Arial"/>
                <a:ea typeface="DejaVu Sans"/>
              </a:rPr>
              <a:t>search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581" name="CustomShape 2"/>
          <p:cNvSpPr/>
          <p:nvPr/>
        </p:nvSpPr>
        <p:spPr>
          <a:xfrm>
            <a:off x="554760" y="1708200"/>
            <a:ext cx="7770960" cy="360"/>
          </a:xfrm>
          <a:custGeom>
            <a:avLst/>
            <a:gdLst/>
            <a:ahLst/>
            <a:rect l="l" t="t" r="r" b="b"/>
            <a:pathLst>
              <a:path w="7772400" h="0">
                <a:moveTo>
                  <a:pt x="0" y="0"/>
                </a:moveTo>
                <a:lnTo>
                  <a:pt x="7772400" y="0"/>
                </a:lnTo>
              </a:path>
            </a:pathLst>
          </a:custGeom>
          <a:noFill/>
          <a:ln w="136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82" name="CustomShape 3"/>
          <p:cNvSpPr/>
          <p:nvPr/>
        </p:nvSpPr>
        <p:spPr>
          <a:xfrm>
            <a:off x="561600" y="1713240"/>
            <a:ext cx="360" cy="5060160"/>
          </a:xfrm>
          <a:custGeom>
            <a:avLst/>
            <a:gdLst/>
            <a:ahLst/>
            <a:rect l="l" t="t" r="r" b="b"/>
            <a:pathLst>
              <a:path w="0" h="5061584">
                <a:moveTo>
                  <a:pt x="0" y="0"/>
                </a:moveTo>
                <a:lnTo>
                  <a:pt x="0" y="5061203"/>
                </a:lnTo>
              </a:path>
            </a:pathLst>
          </a:custGeom>
          <a:noFill/>
          <a:ln w="136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83" name="CustomShape 4"/>
          <p:cNvSpPr/>
          <p:nvPr/>
        </p:nvSpPr>
        <p:spPr>
          <a:xfrm>
            <a:off x="717840" y="3924720"/>
            <a:ext cx="7315200" cy="144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4" name="CustomShape 5"/>
          <p:cNvSpPr/>
          <p:nvPr/>
        </p:nvSpPr>
        <p:spPr>
          <a:xfrm>
            <a:off x="705240" y="1783080"/>
            <a:ext cx="6935400" cy="465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85120" indent="-271440">
              <a:lnSpc>
                <a:spcPct val="107000"/>
              </a:lnSpc>
            </a:pPr>
            <a:r>
              <a:rPr b="0" lang="en-US" sz="1600" spc="-1" strike="noStrike">
                <a:solidFill>
                  <a:srgbClr val="00007e"/>
                </a:solidFill>
                <a:latin typeface="Georgia"/>
                <a:ea typeface="DejaVu Sans"/>
              </a:rPr>
              <a:t>function </a:t>
            </a:r>
            <a:r>
              <a:rPr b="0" lang="en-US" sz="1600" spc="-1" strike="noStrike">
                <a:solidFill>
                  <a:srgbClr val="b30000"/>
                </a:solidFill>
                <a:latin typeface="Times New Roman"/>
                <a:ea typeface="DejaVu Sans"/>
              </a:rPr>
              <a:t>Tree-Search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( </a:t>
            </a:r>
            <a:r>
              <a:rPr b="0" i="1" lang="en-US" sz="1600" spc="-1" strike="noStrike">
                <a:solidFill>
                  <a:srgbClr val="004b00"/>
                </a:solidFill>
                <a:latin typeface="Calibri"/>
                <a:ea typeface="DejaVu Sans"/>
              </a:rPr>
              <a:t>problem, frontier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) </a:t>
            </a:r>
            <a:r>
              <a:rPr b="0" lang="en-US" sz="1600" spc="-1" strike="noStrike">
                <a:solidFill>
                  <a:srgbClr val="00007e"/>
                </a:solidFill>
                <a:latin typeface="Georgia"/>
                <a:ea typeface="DejaVu Sans"/>
              </a:rPr>
              <a:t>returns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a solution, or failure  </a:t>
            </a:r>
            <a:endParaRPr b="0" lang="en-US" sz="1600" spc="-1" strike="noStrike">
              <a:latin typeface="Arial"/>
            </a:endParaRPr>
          </a:p>
          <a:p>
            <a:pPr marL="285120" indent="-271440">
              <a:lnSpc>
                <a:spcPct val="107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i="1" lang="en-US" sz="1600" spc="-1" strike="noStrike">
                <a:solidFill>
                  <a:srgbClr val="004b00"/>
                </a:solidFill>
                <a:latin typeface="Calibri"/>
                <a:ea typeface="DejaVu Sans"/>
              </a:rPr>
              <a:t>frontier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←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Insert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Make-Node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Initial-State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[</a:t>
            </a:r>
            <a:r>
              <a:rPr b="0" i="1" lang="en-US" sz="1600" spc="-1" strike="noStrike">
                <a:solidFill>
                  <a:srgbClr val="004b00"/>
                </a:solidFill>
                <a:latin typeface="Calibri"/>
                <a:ea typeface="DejaVu Sans"/>
              </a:rPr>
              <a:t>problem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]), </a:t>
            </a:r>
            <a:r>
              <a:rPr b="0" i="1" lang="en-US" sz="1600" spc="-1" strike="noStrike">
                <a:solidFill>
                  <a:srgbClr val="004b00"/>
                </a:solidFill>
                <a:latin typeface="Calibri"/>
                <a:ea typeface="DejaVu Sans"/>
              </a:rPr>
              <a:t>frontier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)  </a:t>
            </a:r>
            <a:endParaRPr b="0" lang="en-US" sz="1600" spc="-1" strike="noStrike">
              <a:latin typeface="Arial"/>
            </a:endParaRPr>
          </a:p>
          <a:p>
            <a:pPr marL="285120" indent="-271440">
              <a:lnSpc>
                <a:spcPct val="107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en-US" sz="1600" spc="-1" strike="noStrike">
                <a:solidFill>
                  <a:srgbClr val="00007e"/>
                </a:solidFill>
                <a:latin typeface="Georgia"/>
                <a:ea typeface="DejaVu Sans"/>
              </a:rPr>
              <a:t>loop do</a:t>
            </a:r>
            <a:endParaRPr b="0" lang="en-US" sz="1600" spc="-1" strike="noStrike">
              <a:latin typeface="Arial"/>
            </a:endParaRPr>
          </a:p>
          <a:p>
            <a:pPr marL="696600" indent="-271440">
              <a:lnSpc>
                <a:spcPct val="100000"/>
              </a:lnSpc>
              <a:spcBef>
                <a:spcPts val="156"/>
              </a:spcBef>
            </a:pPr>
            <a:r>
              <a:rPr b="0" lang="en-US" sz="1600" spc="-1" strike="noStrike">
                <a:solidFill>
                  <a:srgbClr val="00007e"/>
                </a:solidFill>
                <a:latin typeface="Georgia"/>
                <a:ea typeface="DejaVu Sans"/>
              </a:rPr>
              <a:t>if </a:t>
            </a:r>
            <a:r>
              <a:rPr b="0" i="1" lang="en-US" sz="1600" spc="-1" strike="noStrike">
                <a:solidFill>
                  <a:srgbClr val="004b00"/>
                </a:solidFill>
                <a:latin typeface="Calibri"/>
                <a:ea typeface="DejaVu Sans"/>
              </a:rPr>
              <a:t>frontier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is empty </a:t>
            </a:r>
            <a:r>
              <a:rPr b="0" lang="en-US" sz="1600" spc="-1" strike="noStrike">
                <a:solidFill>
                  <a:srgbClr val="00007e"/>
                </a:solidFill>
                <a:latin typeface="Georgia"/>
                <a:ea typeface="DejaVu Sans"/>
              </a:rPr>
              <a:t>then return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failure</a:t>
            </a:r>
            <a:endParaRPr b="0" lang="en-US" sz="1600" spc="-1" strike="noStrike">
              <a:latin typeface="Arial"/>
            </a:endParaRPr>
          </a:p>
          <a:p>
            <a:pPr marL="696600" indent="-271440">
              <a:lnSpc>
                <a:spcPct val="100000"/>
              </a:lnSpc>
              <a:spcBef>
                <a:spcPts val="145"/>
              </a:spcBef>
            </a:pPr>
            <a:r>
              <a:rPr b="0" i="1" lang="en-US" sz="1600" spc="-1" strike="noStrike">
                <a:solidFill>
                  <a:srgbClr val="004b00"/>
                </a:solidFill>
                <a:latin typeface="Calibri"/>
                <a:ea typeface="DejaVu Sans"/>
              </a:rPr>
              <a:t>node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←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Remove-Front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b="0" i="1" lang="en-US" sz="1600" spc="-1" strike="noStrike">
                <a:solidFill>
                  <a:srgbClr val="004b00"/>
                </a:solidFill>
                <a:latin typeface="Calibri"/>
                <a:ea typeface="DejaVu Sans"/>
              </a:rPr>
              <a:t>frontier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b="0" lang="en-US" sz="1600" spc="-1" strike="noStrike">
              <a:latin typeface="Arial"/>
            </a:endParaRPr>
          </a:p>
          <a:p>
            <a:pPr marL="696600" indent="-271440">
              <a:lnSpc>
                <a:spcPct val="107000"/>
              </a:lnSpc>
            </a:pPr>
            <a:r>
              <a:rPr b="0" lang="en-US" sz="1600" spc="-1" strike="noStrike">
                <a:solidFill>
                  <a:srgbClr val="00007e"/>
                </a:solidFill>
                <a:latin typeface="Georgia"/>
                <a:ea typeface="DejaVu Sans"/>
              </a:rPr>
              <a:t>if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Goal-Test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b="0" i="1" lang="en-US" sz="1600" spc="-1" strike="noStrike">
                <a:solidFill>
                  <a:srgbClr val="004b00"/>
                </a:solidFill>
                <a:latin typeface="Calibri"/>
                <a:ea typeface="DejaVu Sans"/>
              </a:rPr>
              <a:t>problem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State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b="0" i="1" lang="en-US" sz="1600" spc="-1" strike="noStrike">
                <a:solidFill>
                  <a:srgbClr val="004b00"/>
                </a:solidFill>
                <a:latin typeface="Calibri"/>
                <a:ea typeface="DejaVu Sans"/>
              </a:rPr>
              <a:t>node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)) </a:t>
            </a:r>
            <a:r>
              <a:rPr b="0" lang="en-US" sz="1600" spc="-1" strike="noStrike">
                <a:solidFill>
                  <a:srgbClr val="00007e"/>
                </a:solidFill>
                <a:latin typeface="Georgia"/>
                <a:ea typeface="DejaVu Sans"/>
              </a:rPr>
              <a:t>then return </a:t>
            </a:r>
            <a:r>
              <a:rPr b="0" i="1" lang="en-US" sz="1600" spc="-1" strike="noStrike">
                <a:solidFill>
                  <a:srgbClr val="004b00"/>
                </a:solidFill>
                <a:latin typeface="Calibri"/>
                <a:ea typeface="DejaVu Sans"/>
              </a:rPr>
              <a:t>node</a:t>
            </a:r>
            <a:endParaRPr b="0" lang="en-US" sz="1600" spc="-1" strike="noStrike">
              <a:latin typeface="Arial"/>
            </a:endParaRPr>
          </a:p>
          <a:p>
            <a:pPr marL="696600" indent="-271440">
              <a:lnSpc>
                <a:spcPct val="107000"/>
              </a:lnSpc>
            </a:pPr>
            <a:r>
              <a:rPr b="0" i="1" lang="en-US" sz="1600" spc="-1" strike="noStrike">
                <a:solidFill>
                  <a:srgbClr val="004b00"/>
                </a:solidFill>
                <a:latin typeface="Calibri"/>
                <a:ea typeface="DejaVu Sans"/>
              </a:rPr>
              <a:t>frontier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←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InsertAll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Expand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b="0" i="1" lang="en-US" sz="1600" spc="-1" strike="noStrike">
                <a:solidFill>
                  <a:srgbClr val="004b00"/>
                </a:solidFill>
                <a:latin typeface="Calibri"/>
                <a:ea typeface="DejaVu Sans"/>
              </a:rPr>
              <a:t>node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i="1" lang="en-US" sz="1600" spc="-1" strike="noStrike">
                <a:solidFill>
                  <a:srgbClr val="004b00"/>
                </a:solidFill>
                <a:latin typeface="Calibri"/>
                <a:ea typeface="DejaVu Sans"/>
              </a:rPr>
              <a:t>problem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), </a:t>
            </a:r>
            <a:r>
              <a:rPr b="0" i="1" lang="en-US" sz="1600" spc="-1" strike="noStrike">
                <a:solidFill>
                  <a:srgbClr val="004b00"/>
                </a:solidFill>
                <a:latin typeface="Calibri"/>
                <a:ea typeface="DejaVu Sans"/>
              </a:rPr>
              <a:t>frontier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b="0" lang="en-US" sz="1600" spc="-1" strike="noStrike">
              <a:latin typeface="Arial"/>
            </a:endParaRPr>
          </a:p>
          <a:p>
            <a:pPr marL="696600" indent="-271440">
              <a:lnSpc>
                <a:spcPct val="107000"/>
              </a:lnSpc>
            </a:pPr>
            <a:endParaRPr b="0" lang="en-US" sz="1600" spc="-1" strike="noStrike">
              <a:latin typeface="Arial"/>
            </a:endParaRPr>
          </a:p>
          <a:p>
            <a:pPr marL="696600" indent="-271440">
              <a:lnSpc>
                <a:spcPct val="100000"/>
              </a:lnSpc>
              <a:spcBef>
                <a:spcPts val="40"/>
              </a:spcBef>
            </a:pPr>
            <a:endParaRPr b="0" lang="en-US" sz="1600" spc="-1" strike="noStrike">
              <a:latin typeface="Arial"/>
            </a:endParaRPr>
          </a:p>
          <a:p>
            <a:pPr marL="12600" indent="-271440">
              <a:lnSpc>
                <a:spcPct val="100000"/>
              </a:lnSpc>
            </a:pPr>
            <a:r>
              <a:rPr b="0" lang="en-US" sz="1600" spc="-1" strike="noStrike">
                <a:solidFill>
                  <a:srgbClr val="00007e"/>
                </a:solidFill>
                <a:latin typeface="Georgia"/>
                <a:ea typeface="DejaVu Sans"/>
              </a:rPr>
              <a:t>function </a:t>
            </a:r>
            <a:r>
              <a:rPr b="0" lang="en-US" sz="1600" spc="-1" strike="noStrike">
                <a:solidFill>
                  <a:srgbClr val="b30000"/>
                </a:solidFill>
                <a:latin typeface="Times New Roman"/>
                <a:ea typeface="DejaVu Sans"/>
              </a:rPr>
              <a:t>Expand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( </a:t>
            </a:r>
            <a:r>
              <a:rPr b="0" i="1" lang="en-US" sz="1600" spc="-1" strike="noStrike">
                <a:solidFill>
                  <a:srgbClr val="004b00"/>
                </a:solidFill>
                <a:latin typeface="Calibri"/>
                <a:ea typeface="DejaVu Sans"/>
              </a:rPr>
              <a:t>node, problem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) </a:t>
            </a:r>
            <a:r>
              <a:rPr b="0" lang="en-US" sz="1600" spc="-1" strike="noStrike">
                <a:solidFill>
                  <a:srgbClr val="00007e"/>
                </a:solidFill>
                <a:latin typeface="Georgia"/>
                <a:ea typeface="DejaVu Sans"/>
              </a:rPr>
              <a:t>returns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a set of nodes</a:t>
            </a:r>
            <a:endParaRPr b="0" lang="en-US" sz="1600" spc="-1" strike="noStrike">
              <a:latin typeface="Arial"/>
            </a:endParaRPr>
          </a:p>
          <a:p>
            <a:pPr marL="285120" indent="-271440">
              <a:lnSpc>
                <a:spcPct val="100000"/>
              </a:lnSpc>
              <a:spcBef>
                <a:spcPts val="156"/>
              </a:spcBef>
            </a:pPr>
            <a:r>
              <a:rPr b="0" i="1" lang="en-US" sz="1600" spc="-1" strike="noStrike">
                <a:solidFill>
                  <a:srgbClr val="004b00"/>
                </a:solidFill>
                <a:latin typeface="Calibri"/>
                <a:ea typeface="DejaVu Sans"/>
              </a:rPr>
              <a:t>successors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← the empty set</a:t>
            </a:r>
            <a:endParaRPr b="0" lang="en-US" sz="1600" spc="-1" strike="noStrike">
              <a:latin typeface="Arial"/>
            </a:endParaRPr>
          </a:p>
          <a:p>
            <a:pPr marL="285120" indent="-271440">
              <a:lnSpc>
                <a:spcPct val="100000"/>
              </a:lnSpc>
              <a:spcBef>
                <a:spcPts val="145"/>
              </a:spcBef>
            </a:pPr>
            <a:r>
              <a:rPr b="0" lang="en-US" sz="1600" spc="-1" strike="noStrike">
                <a:solidFill>
                  <a:srgbClr val="00007e"/>
                </a:solidFill>
                <a:latin typeface="Georgia"/>
                <a:ea typeface="DejaVu Sans"/>
              </a:rPr>
              <a:t>for each </a:t>
            </a:r>
            <a:r>
              <a:rPr b="0" i="1" lang="en-US" sz="1600" spc="-1" strike="noStrike">
                <a:solidFill>
                  <a:srgbClr val="004b00"/>
                </a:solidFill>
                <a:latin typeface="Calibri"/>
                <a:ea typeface="DejaVu Sans"/>
              </a:rPr>
              <a:t>action, result </a:t>
            </a:r>
            <a:r>
              <a:rPr b="0" lang="en-US" sz="1600" spc="-1" strike="noStrike">
                <a:solidFill>
                  <a:srgbClr val="00007e"/>
                </a:solidFill>
                <a:latin typeface="Georgia"/>
                <a:ea typeface="DejaVu Sans"/>
              </a:rPr>
              <a:t>in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Successor-Fn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b="0" i="1" lang="en-US" sz="1600" spc="-1" strike="noStrike">
                <a:solidFill>
                  <a:srgbClr val="004b00"/>
                </a:solidFill>
                <a:latin typeface="Calibri"/>
                <a:ea typeface="DejaVu Sans"/>
              </a:rPr>
              <a:t>problem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State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[</a:t>
            </a:r>
            <a:r>
              <a:rPr b="0" i="1" lang="en-US" sz="1600" spc="-1" strike="noStrike">
                <a:solidFill>
                  <a:srgbClr val="004b00"/>
                </a:solidFill>
                <a:latin typeface="Calibri"/>
                <a:ea typeface="DejaVu Sans"/>
              </a:rPr>
              <a:t>node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]) </a:t>
            </a:r>
            <a:r>
              <a:rPr b="0" lang="en-US" sz="1600" spc="-1" strike="noStrike">
                <a:solidFill>
                  <a:srgbClr val="00007e"/>
                </a:solidFill>
                <a:latin typeface="Georgia"/>
                <a:ea typeface="DejaVu Sans"/>
              </a:rPr>
              <a:t>do</a:t>
            </a:r>
            <a:endParaRPr b="0" lang="en-US" sz="1600" spc="-1" strike="noStrike">
              <a:latin typeface="Arial"/>
            </a:endParaRPr>
          </a:p>
          <a:p>
            <a:pPr marL="696600" indent="-271440">
              <a:lnSpc>
                <a:spcPct val="100000"/>
              </a:lnSpc>
              <a:spcBef>
                <a:spcPts val="156"/>
              </a:spcBef>
            </a:pPr>
            <a:r>
              <a:rPr b="0" i="1" lang="en-US" sz="1600" spc="-1" strike="noStrike">
                <a:solidFill>
                  <a:srgbClr val="004b00"/>
                </a:solidFill>
                <a:latin typeface="Calibri"/>
                <a:ea typeface="DejaVu Sans"/>
              </a:rPr>
              <a:t>s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← a new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Node</a:t>
            </a:r>
            <a:endParaRPr b="0" lang="en-US" sz="1600" spc="-1" strike="noStrike">
              <a:latin typeface="Arial"/>
            </a:endParaRPr>
          </a:p>
          <a:p>
            <a:pPr marL="696600" indent="-271440">
              <a:lnSpc>
                <a:spcPct val="100000"/>
              </a:lnSpc>
              <a:spcBef>
                <a:spcPts val="156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Parent-Node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[</a:t>
            </a:r>
            <a:r>
              <a:rPr b="0" i="1" lang="en-US" sz="1600" spc="-1" strike="noStrike">
                <a:solidFill>
                  <a:srgbClr val="004b00"/>
                </a:solidFill>
                <a:latin typeface="Calibri"/>
                <a:ea typeface="DejaVu Sans"/>
              </a:rPr>
              <a:t>s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] ← </a:t>
            </a:r>
            <a:r>
              <a:rPr b="0" i="1" lang="en-US" sz="1600" spc="-1" strike="noStrike">
                <a:solidFill>
                  <a:srgbClr val="004b00"/>
                </a:solidFill>
                <a:latin typeface="Calibri"/>
                <a:ea typeface="DejaVu Sans"/>
              </a:rPr>
              <a:t>node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Action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[</a:t>
            </a:r>
            <a:r>
              <a:rPr b="0" i="1" lang="en-US" sz="1600" spc="-1" strike="noStrike">
                <a:solidFill>
                  <a:srgbClr val="004b00"/>
                </a:solidFill>
                <a:latin typeface="Calibri"/>
                <a:ea typeface="DejaVu Sans"/>
              </a:rPr>
              <a:t>s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] ← </a:t>
            </a:r>
            <a:r>
              <a:rPr b="0" i="1" lang="en-US" sz="1600" spc="-1" strike="noStrike">
                <a:solidFill>
                  <a:srgbClr val="004b00"/>
                </a:solidFill>
                <a:latin typeface="Calibri"/>
                <a:ea typeface="DejaVu Sans"/>
              </a:rPr>
              <a:t>action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State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[</a:t>
            </a:r>
            <a:r>
              <a:rPr b="0" i="1" lang="en-US" sz="1600" spc="-1" strike="noStrike">
                <a:solidFill>
                  <a:srgbClr val="004b00"/>
                </a:solidFill>
                <a:latin typeface="Calibri"/>
                <a:ea typeface="DejaVu Sans"/>
              </a:rPr>
              <a:t>s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] ← </a:t>
            </a:r>
            <a:r>
              <a:rPr b="0" i="1" lang="en-US" sz="1600" spc="-1" strike="noStrike">
                <a:solidFill>
                  <a:srgbClr val="004b00"/>
                </a:solidFill>
                <a:latin typeface="Calibri"/>
                <a:ea typeface="DejaVu Sans"/>
              </a:rPr>
              <a:t>result</a:t>
            </a:r>
            <a:endParaRPr b="0" lang="en-US" sz="1600" spc="-1" strike="noStrike">
              <a:latin typeface="Arial"/>
            </a:endParaRPr>
          </a:p>
          <a:p>
            <a:pPr marL="696600" indent="-271440">
              <a:lnSpc>
                <a:spcPct val="100000"/>
              </a:lnSpc>
              <a:spcBef>
                <a:spcPts val="145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Path-Cost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[</a:t>
            </a:r>
            <a:r>
              <a:rPr b="0" i="1" lang="en-US" sz="1600" spc="-1" strike="noStrike">
                <a:solidFill>
                  <a:srgbClr val="004b00"/>
                </a:solidFill>
                <a:latin typeface="Calibri"/>
                <a:ea typeface="DejaVu Sans"/>
              </a:rPr>
              <a:t>s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] ←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Path-Cost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[</a:t>
            </a:r>
            <a:r>
              <a:rPr b="0" i="1" lang="en-US" sz="1600" spc="-1" strike="noStrike">
                <a:solidFill>
                  <a:srgbClr val="004b00"/>
                </a:solidFill>
                <a:latin typeface="Calibri"/>
                <a:ea typeface="DejaVu Sans"/>
              </a:rPr>
              <a:t>node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] +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Step-Cost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b="0" i="1" lang="en-US" sz="1600" spc="-1" strike="noStrike">
                <a:solidFill>
                  <a:srgbClr val="004b00"/>
                </a:solidFill>
                <a:latin typeface="Calibri"/>
                <a:ea typeface="DejaVu Sans"/>
              </a:rPr>
              <a:t>node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i="1" lang="en-US" sz="1600" spc="-1" strike="noStrike">
                <a:solidFill>
                  <a:srgbClr val="004b00"/>
                </a:solidFill>
                <a:latin typeface="Calibri"/>
                <a:ea typeface="DejaVu Sans"/>
              </a:rPr>
              <a:t>action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i="1" lang="en-US" sz="1600" spc="-1" strike="noStrike">
                <a:solidFill>
                  <a:srgbClr val="004b00"/>
                </a:solidFill>
                <a:latin typeface="Calibri"/>
                <a:ea typeface="DejaVu Sans"/>
              </a:rPr>
              <a:t>s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b="0" lang="en-US" sz="1600" spc="-1" strike="noStrike">
              <a:latin typeface="Arial"/>
            </a:endParaRPr>
          </a:p>
          <a:p>
            <a:pPr marL="696600" indent="-271440">
              <a:lnSpc>
                <a:spcPct val="107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Depth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[</a:t>
            </a:r>
            <a:r>
              <a:rPr b="0" i="1" lang="en-US" sz="1600" spc="-1" strike="noStrike">
                <a:solidFill>
                  <a:srgbClr val="004b00"/>
                </a:solidFill>
                <a:latin typeface="Calibri"/>
                <a:ea typeface="DejaVu Sans"/>
              </a:rPr>
              <a:t>s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] ←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Depth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[</a:t>
            </a:r>
            <a:r>
              <a:rPr b="0" i="1" lang="en-US" sz="1600" spc="-1" strike="noStrike">
                <a:solidFill>
                  <a:srgbClr val="004b00"/>
                </a:solidFill>
                <a:latin typeface="Calibri"/>
                <a:ea typeface="DejaVu Sans"/>
              </a:rPr>
              <a:t>node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] + 1  add </a:t>
            </a:r>
            <a:r>
              <a:rPr b="0" i="1" lang="en-US" sz="1600" spc="-1" strike="noStrike">
                <a:solidFill>
                  <a:srgbClr val="004b00"/>
                </a:solidFill>
                <a:latin typeface="Calibri"/>
                <a:ea typeface="DejaVu Sans"/>
              </a:rPr>
              <a:t>s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to </a:t>
            </a:r>
            <a:r>
              <a:rPr b="0" i="1" lang="en-US" sz="1600" spc="-1" strike="noStrike">
                <a:solidFill>
                  <a:srgbClr val="004b00"/>
                </a:solidFill>
                <a:latin typeface="Calibri"/>
                <a:ea typeface="DejaVu Sans"/>
              </a:rPr>
              <a:t>successors</a:t>
            </a:r>
            <a:endParaRPr b="0" lang="en-US" sz="1600" spc="-1" strike="noStrike">
              <a:latin typeface="Arial"/>
            </a:endParaRPr>
          </a:p>
          <a:p>
            <a:pPr marL="285120" indent="-271440">
              <a:lnSpc>
                <a:spcPct val="100000"/>
              </a:lnSpc>
              <a:spcBef>
                <a:spcPts val="145"/>
              </a:spcBef>
            </a:pPr>
            <a:r>
              <a:rPr b="0" lang="en-US" sz="1600" spc="-1" strike="noStrike">
                <a:solidFill>
                  <a:srgbClr val="00007e"/>
                </a:solidFill>
                <a:latin typeface="Georgia"/>
                <a:ea typeface="DejaVu Sans"/>
              </a:rPr>
              <a:t>return </a:t>
            </a:r>
            <a:r>
              <a:rPr b="0" i="1" lang="en-US" sz="1600" spc="-1" strike="noStrike">
                <a:solidFill>
                  <a:srgbClr val="004b00"/>
                </a:solidFill>
                <a:latin typeface="Calibri"/>
                <a:ea typeface="DejaVu Sans"/>
              </a:rPr>
              <a:t>successors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85" name="CustomShape 6"/>
          <p:cNvSpPr/>
          <p:nvPr/>
        </p:nvSpPr>
        <p:spPr>
          <a:xfrm flipH="1">
            <a:off x="7768440" y="1722240"/>
            <a:ext cx="554040" cy="5060160"/>
          </a:xfrm>
          <a:custGeom>
            <a:avLst/>
            <a:gdLst/>
            <a:ahLst/>
            <a:rect l="l" t="t" r="r" b="b"/>
            <a:pathLst>
              <a:path w="0" h="5061584">
                <a:moveTo>
                  <a:pt x="0" y="0"/>
                </a:moveTo>
                <a:lnTo>
                  <a:pt x="0" y="5061203"/>
                </a:lnTo>
              </a:path>
            </a:pathLst>
          </a:custGeom>
          <a:noFill/>
          <a:ln w="136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86" name="CustomShape 7"/>
          <p:cNvSpPr/>
          <p:nvPr/>
        </p:nvSpPr>
        <p:spPr>
          <a:xfrm>
            <a:off x="554760" y="6779880"/>
            <a:ext cx="7770960" cy="360"/>
          </a:xfrm>
          <a:custGeom>
            <a:avLst/>
            <a:gdLst/>
            <a:ahLst/>
            <a:rect l="l" t="t" r="r" b="b"/>
            <a:pathLst>
              <a:path w="7772400" h="0">
                <a:moveTo>
                  <a:pt x="0" y="0"/>
                </a:moveTo>
                <a:lnTo>
                  <a:pt x="7772400" y="0"/>
                </a:lnTo>
              </a:path>
            </a:pathLst>
          </a:custGeom>
          <a:noFill/>
          <a:ln w="136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87" name="CustomShape 8"/>
          <p:cNvSpPr/>
          <p:nvPr/>
        </p:nvSpPr>
        <p:spPr>
          <a:xfrm>
            <a:off x="7475040" y="7217280"/>
            <a:ext cx="495000" cy="450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ts val="884"/>
              </a:lnSpc>
            </a:pPr>
            <a:r>
              <a:rPr b="0" lang="en-US" sz="800" spc="4" strike="noStrike">
                <a:solidFill>
                  <a:srgbClr val="000000"/>
                </a:solidFill>
                <a:latin typeface="Palatino Linotype"/>
                <a:ea typeface="DejaVu Sans"/>
              </a:rPr>
              <a:t>Chapter</a:t>
            </a:r>
            <a:r>
              <a:rPr b="0" lang="en-US" sz="800" spc="-1" strike="noStrike">
                <a:solidFill>
                  <a:srgbClr val="000000"/>
                </a:solidFill>
                <a:latin typeface="Palatino Linotype"/>
                <a:ea typeface="DejaVu Sans"/>
              </a:rPr>
              <a:t> </a:t>
            </a:r>
            <a:r>
              <a:rPr b="0" lang="en-US" sz="800" spc="9" strike="noStrike">
                <a:solidFill>
                  <a:srgbClr val="000000"/>
                </a:solidFill>
                <a:latin typeface="Palatino Linotype"/>
                <a:ea typeface="DejaVu Sans"/>
              </a:rPr>
              <a:t>3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88" name="CustomShape 9"/>
          <p:cNvSpPr/>
          <p:nvPr/>
        </p:nvSpPr>
        <p:spPr>
          <a:xfrm>
            <a:off x="8147520" y="7217280"/>
            <a:ext cx="158040" cy="450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ts val="884"/>
              </a:lnSpc>
            </a:pPr>
            <a:fld id="{F354AC6E-BD31-41F9-9048-FA8DC36636D8}" type="slidenum">
              <a:rPr b="0" lang="en-US" sz="800" spc="9" strike="noStrike">
                <a:solidFill>
                  <a:srgbClr val="000000"/>
                </a:solidFill>
                <a:latin typeface="Palatino Linotype"/>
                <a:ea typeface="DejaVu Sans"/>
              </a:rPr>
              <a:t>&lt;number&gt;</a:t>
            </a:fld>
            <a:endParaRPr b="0" lang="en-US" sz="800" spc="-1" strike="noStrike"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CustomShape 1"/>
          <p:cNvSpPr/>
          <p:nvPr/>
        </p:nvSpPr>
        <p:spPr>
          <a:xfrm>
            <a:off x="7475040" y="7217280"/>
            <a:ext cx="495000" cy="450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ts val="884"/>
              </a:lnSpc>
            </a:pPr>
            <a:r>
              <a:rPr b="0" lang="en-US" sz="800" spc="4" strike="noStrike">
                <a:solidFill>
                  <a:srgbClr val="000000"/>
                </a:solidFill>
                <a:latin typeface="Palatino Linotype"/>
                <a:ea typeface="DejaVu Sans"/>
              </a:rPr>
              <a:t>Chapter</a:t>
            </a:r>
            <a:r>
              <a:rPr b="0" lang="en-US" sz="800" spc="-1" strike="noStrike">
                <a:solidFill>
                  <a:srgbClr val="000000"/>
                </a:solidFill>
                <a:latin typeface="Palatino Linotype"/>
                <a:ea typeface="DejaVu Sans"/>
              </a:rPr>
              <a:t> </a:t>
            </a:r>
            <a:r>
              <a:rPr b="0" lang="en-US" sz="800" spc="9" strike="noStrike">
                <a:solidFill>
                  <a:srgbClr val="000000"/>
                </a:solidFill>
                <a:latin typeface="Palatino Linotype"/>
                <a:ea typeface="DejaVu Sans"/>
              </a:rPr>
              <a:t>3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90" name="CustomShape 2"/>
          <p:cNvSpPr/>
          <p:nvPr/>
        </p:nvSpPr>
        <p:spPr>
          <a:xfrm>
            <a:off x="8147520" y="7217280"/>
            <a:ext cx="158040" cy="450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ts val="884"/>
              </a:lnSpc>
            </a:pPr>
            <a:fld id="{2556F163-18F7-4E3E-AB5B-7794F6E926E7}" type="slidenum">
              <a:rPr b="0" lang="en-US" sz="800" spc="9" strike="noStrike">
                <a:solidFill>
                  <a:srgbClr val="000000"/>
                </a:solidFill>
                <a:latin typeface="Palatino Linotype"/>
                <a:ea typeface="DejaVu Sans"/>
              </a:rPr>
              <a:t>&lt;number&gt;</a:t>
            </a:fld>
            <a:endParaRPr b="0" lang="en-US" sz="800" spc="-1" strike="noStrike">
              <a:latin typeface="Arial"/>
            </a:endParaRPr>
          </a:p>
        </p:txBody>
      </p:sp>
      <p:sp>
        <p:nvSpPr>
          <p:cNvPr id="591" name="CustomShape 3"/>
          <p:cNvSpPr/>
          <p:nvPr/>
        </p:nvSpPr>
        <p:spPr>
          <a:xfrm>
            <a:off x="534960" y="1010880"/>
            <a:ext cx="7720920" cy="1296720"/>
          </a:xfrm>
          <a:prstGeom prst="rect">
            <a:avLst/>
          </a:prstGeom>
          <a:noFill/>
          <a:ln w="518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ts val="2429"/>
              </a:lnSpc>
            </a:pPr>
            <a:r>
              <a:rPr b="0" lang="en-US" sz="2500" spc="415" strike="noStrike">
                <a:solidFill>
                  <a:srgbClr val="000000"/>
                </a:solidFill>
                <a:latin typeface="Arial"/>
                <a:ea typeface="DejaVu Sans"/>
              </a:rPr>
              <a:t>Graph</a:t>
            </a:r>
            <a:r>
              <a:rPr b="0" lang="en-US" sz="2500" spc="18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500" spc="284" strike="noStrike">
                <a:solidFill>
                  <a:srgbClr val="000000"/>
                </a:solidFill>
                <a:latin typeface="Arial"/>
                <a:ea typeface="DejaVu Sans"/>
              </a:rPr>
              <a:t>search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592" name="CustomShape 4"/>
          <p:cNvSpPr/>
          <p:nvPr/>
        </p:nvSpPr>
        <p:spPr>
          <a:xfrm>
            <a:off x="435600" y="3329280"/>
            <a:ext cx="8650800" cy="3722760"/>
          </a:xfrm>
          <a:prstGeom prst="rect">
            <a:avLst/>
          </a:prstGeom>
          <a:noFill/>
          <a:ln w="136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87120" bIns="0"/>
          <a:p>
            <a:pPr algn="ctr">
              <a:lnSpc>
                <a:spcPct val="100000"/>
              </a:lnSpc>
              <a:spcBef>
                <a:spcPts val="686"/>
              </a:spcBef>
            </a:pPr>
            <a:r>
              <a:rPr b="0" lang="en-US" sz="2000" spc="-1" strike="noStrike">
                <a:solidFill>
                  <a:srgbClr val="00007e"/>
                </a:solidFill>
                <a:latin typeface="Georgia"/>
                <a:ea typeface="DejaVu Sans"/>
              </a:rPr>
              <a:t>function </a:t>
            </a:r>
            <a:r>
              <a:rPr b="0" lang="en-US" sz="2000" spc="-1" strike="noStrike">
                <a:solidFill>
                  <a:srgbClr val="b30000"/>
                </a:solidFill>
                <a:latin typeface="Times New Roman"/>
                <a:ea typeface="DejaVu Sans"/>
              </a:rPr>
              <a:t>Graph-Search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( </a:t>
            </a:r>
            <a:r>
              <a:rPr b="0" i="1" lang="en-US" sz="2000" spc="-1" strike="noStrike">
                <a:solidFill>
                  <a:srgbClr val="004b00"/>
                </a:solidFill>
                <a:latin typeface="Calibri"/>
                <a:ea typeface="DejaVu Sans"/>
              </a:rPr>
              <a:t>problem, frontier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) </a:t>
            </a:r>
            <a:r>
              <a:rPr b="0" lang="en-US" sz="2000" spc="-1" strike="noStrike">
                <a:solidFill>
                  <a:srgbClr val="00007e"/>
                </a:solidFill>
                <a:latin typeface="Georgia"/>
                <a:ea typeface="DejaVu Sans"/>
              </a:rPr>
              <a:t>returns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a solution, or failure</a:t>
            </a:r>
            <a:endParaRPr b="0" lang="en-US" sz="2000" spc="-1" strike="noStrike">
              <a:latin typeface="Arial"/>
            </a:endParaRPr>
          </a:p>
          <a:p>
            <a:pPr marL="422280">
              <a:lnSpc>
                <a:spcPct val="100000"/>
              </a:lnSpc>
              <a:spcBef>
                <a:spcPts val="865"/>
              </a:spcBef>
            </a:pPr>
            <a:r>
              <a:rPr b="0" i="1" lang="en-US" sz="2000" spc="-1" strike="noStrike">
                <a:solidFill>
                  <a:srgbClr val="004b00"/>
                </a:solidFill>
                <a:latin typeface="Calibri"/>
                <a:ea typeface="DejaVu Sans"/>
              </a:rPr>
              <a:t>closed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← an empty set</a:t>
            </a:r>
            <a:endParaRPr b="0" lang="en-US" sz="2000" spc="-1" strike="noStrike">
              <a:latin typeface="Arial"/>
            </a:endParaRPr>
          </a:p>
          <a:p>
            <a:pPr marL="422280">
              <a:lnSpc>
                <a:spcPct val="100000"/>
              </a:lnSpc>
              <a:spcBef>
                <a:spcPts val="156"/>
              </a:spcBef>
            </a:pPr>
            <a:r>
              <a:rPr b="0" i="1" lang="en-US" sz="2000" spc="-1" strike="noStrike">
                <a:solidFill>
                  <a:srgbClr val="004b00"/>
                </a:solidFill>
                <a:latin typeface="Calibri"/>
                <a:ea typeface="DejaVu Sans"/>
              </a:rPr>
              <a:t>frontier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←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Insert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Make-Node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Initial-State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[</a:t>
            </a:r>
            <a:r>
              <a:rPr b="0" i="1" lang="en-US" sz="2000" spc="-1" strike="noStrike">
                <a:solidFill>
                  <a:srgbClr val="004b00"/>
                </a:solidFill>
                <a:latin typeface="Calibri"/>
                <a:ea typeface="DejaVu Sans"/>
              </a:rPr>
              <a:t>problem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]), </a:t>
            </a:r>
            <a:r>
              <a:rPr b="0" i="1" lang="en-US" sz="2000" spc="-1" strike="noStrike">
                <a:solidFill>
                  <a:srgbClr val="004b00"/>
                </a:solidFill>
                <a:latin typeface="Calibri"/>
                <a:ea typeface="DejaVu Sans"/>
              </a:rPr>
              <a:t>frontier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422280">
              <a:lnSpc>
                <a:spcPct val="100000"/>
              </a:lnSpc>
              <a:spcBef>
                <a:spcPts val="156"/>
              </a:spcBef>
            </a:pPr>
            <a:r>
              <a:rPr b="0" lang="en-US" sz="2000" spc="-1" strike="noStrike">
                <a:solidFill>
                  <a:srgbClr val="00007e"/>
                </a:solidFill>
                <a:latin typeface="Georgia"/>
                <a:ea typeface="DejaVu Sans"/>
              </a:rPr>
              <a:t>loop do</a:t>
            </a:r>
            <a:endParaRPr b="0" lang="en-US" sz="2000" spc="-1" strike="noStrike">
              <a:latin typeface="Arial"/>
            </a:endParaRPr>
          </a:p>
          <a:p>
            <a:pPr marL="833760">
              <a:lnSpc>
                <a:spcPct val="100000"/>
              </a:lnSpc>
              <a:spcBef>
                <a:spcPts val="139"/>
              </a:spcBef>
            </a:pPr>
            <a:r>
              <a:rPr b="0" lang="en-US" sz="2000" spc="-1" strike="noStrike">
                <a:solidFill>
                  <a:srgbClr val="00007e"/>
                </a:solidFill>
                <a:latin typeface="Georgia"/>
                <a:ea typeface="DejaVu Sans"/>
              </a:rPr>
              <a:t>if </a:t>
            </a:r>
            <a:r>
              <a:rPr b="0" i="1" lang="en-US" sz="2000" spc="-1" strike="noStrike">
                <a:solidFill>
                  <a:srgbClr val="004b00"/>
                </a:solidFill>
                <a:latin typeface="Calibri"/>
                <a:ea typeface="DejaVu Sans"/>
              </a:rPr>
              <a:t>frontier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is empty </a:t>
            </a:r>
            <a:r>
              <a:rPr b="0" lang="en-US" sz="2000" spc="-1" strike="noStrike">
                <a:solidFill>
                  <a:srgbClr val="00007e"/>
                </a:solidFill>
                <a:latin typeface="Georgia"/>
                <a:ea typeface="DejaVu Sans"/>
              </a:rPr>
              <a:t>then return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failure</a:t>
            </a:r>
            <a:endParaRPr b="0" lang="en-US" sz="2000" spc="-1" strike="noStrike">
              <a:latin typeface="Arial"/>
            </a:endParaRPr>
          </a:p>
          <a:p>
            <a:pPr marL="833760">
              <a:lnSpc>
                <a:spcPct val="100000"/>
              </a:lnSpc>
              <a:spcBef>
                <a:spcPts val="156"/>
              </a:spcBef>
            </a:pPr>
            <a:r>
              <a:rPr b="0" i="1" lang="en-US" sz="2000" spc="-1" strike="noStrike">
                <a:solidFill>
                  <a:srgbClr val="004b00"/>
                </a:solidFill>
                <a:latin typeface="Calibri"/>
                <a:ea typeface="DejaVu Sans"/>
              </a:rPr>
              <a:t>node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←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Remove-Front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b="0" i="1" lang="en-US" sz="2000" spc="-1" strike="noStrike">
                <a:solidFill>
                  <a:srgbClr val="004b00"/>
                </a:solidFill>
                <a:latin typeface="Calibri"/>
                <a:ea typeface="DejaVu Sans"/>
              </a:rPr>
              <a:t>frontier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833760">
              <a:lnSpc>
                <a:spcPct val="100000"/>
              </a:lnSpc>
              <a:spcBef>
                <a:spcPts val="156"/>
              </a:spcBef>
            </a:pPr>
            <a:r>
              <a:rPr b="0" lang="en-US" sz="2000" spc="-1" strike="noStrike">
                <a:solidFill>
                  <a:srgbClr val="00007e"/>
                </a:solidFill>
                <a:latin typeface="Georgia"/>
                <a:ea typeface="DejaVu Sans"/>
              </a:rPr>
              <a:t>if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Goal-Test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b="0" i="1" lang="en-US" sz="2000" spc="-1" strike="noStrike">
                <a:solidFill>
                  <a:srgbClr val="004b00"/>
                </a:solidFill>
                <a:latin typeface="Calibri"/>
                <a:ea typeface="DejaVu Sans"/>
              </a:rPr>
              <a:t>problem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State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[</a:t>
            </a:r>
            <a:r>
              <a:rPr b="0" i="1" lang="en-US" sz="2000" spc="-1" strike="noStrike">
                <a:solidFill>
                  <a:srgbClr val="004b00"/>
                </a:solidFill>
                <a:latin typeface="Calibri"/>
                <a:ea typeface="DejaVu Sans"/>
              </a:rPr>
              <a:t>node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]) </a:t>
            </a:r>
            <a:r>
              <a:rPr b="0" lang="en-US" sz="2000" spc="-1" strike="noStrike">
                <a:solidFill>
                  <a:srgbClr val="00007e"/>
                </a:solidFill>
                <a:latin typeface="Georgia"/>
                <a:ea typeface="DejaVu Sans"/>
              </a:rPr>
              <a:t>then return </a:t>
            </a:r>
            <a:r>
              <a:rPr b="0" i="1" lang="en-US" sz="2000" spc="-1" strike="noStrike">
                <a:solidFill>
                  <a:srgbClr val="004b00"/>
                </a:solidFill>
                <a:latin typeface="Calibri"/>
                <a:ea typeface="DejaVu Sans"/>
              </a:rPr>
              <a:t>node</a:t>
            </a:r>
            <a:endParaRPr b="0" lang="en-US" sz="2000" spc="-1" strike="noStrike">
              <a:latin typeface="Arial"/>
            </a:endParaRPr>
          </a:p>
          <a:p>
            <a:pPr marL="833760">
              <a:lnSpc>
                <a:spcPct val="100000"/>
              </a:lnSpc>
              <a:spcBef>
                <a:spcPts val="139"/>
              </a:spcBef>
            </a:pPr>
            <a:r>
              <a:rPr b="0" lang="en-US" sz="2000" spc="-1" strike="noStrike">
                <a:solidFill>
                  <a:srgbClr val="00007e"/>
                </a:solidFill>
                <a:latin typeface="Georgia"/>
                <a:ea typeface="DejaVu Sans"/>
              </a:rPr>
              <a:t>if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State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[</a:t>
            </a:r>
            <a:r>
              <a:rPr b="0" i="1" lang="en-US" sz="2000" spc="-1" strike="noStrike">
                <a:solidFill>
                  <a:srgbClr val="004b00"/>
                </a:solidFill>
                <a:latin typeface="Calibri"/>
                <a:ea typeface="DejaVu Sans"/>
              </a:rPr>
              <a:t>node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] is not in </a:t>
            </a:r>
            <a:r>
              <a:rPr b="0" i="1" lang="en-US" sz="2000" spc="-1" strike="noStrike">
                <a:solidFill>
                  <a:srgbClr val="004b00"/>
                </a:solidFill>
                <a:latin typeface="Calibri"/>
                <a:ea typeface="DejaVu Sans"/>
              </a:rPr>
              <a:t>closed </a:t>
            </a:r>
            <a:r>
              <a:rPr b="0" lang="en-US" sz="2000" spc="-1" strike="noStrike">
                <a:solidFill>
                  <a:srgbClr val="00007e"/>
                </a:solidFill>
                <a:latin typeface="Georgia"/>
                <a:ea typeface="DejaVu Sans"/>
              </a:rPr>
              <a:t>then</a:t>
            </a:r>
            <a:endParaRPr b="0" lang="en-US" sz="2000" spc="-1" strike="noStrike">
              <a:latin typeface="Arial"/>
            </a:endParaRPr>
          </a:p>
          <a:p>
            <a:pPr marL="1245240">
              <a:lnSpc>
                <a:spcPct val="100000"/>
              </a:lnSpc>
              <a:spcBef>
                <a:spcPts val="156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add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State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[</a:t>
            </a:r>
            <a:r>
              <a:rPr b="0" i="1" lang="en-US" sz="2000" spc="-1" strike="noStrike">
                <a:solidFill>
                  <a:srgbClr val="004b00"/>
                </a:solidFill>
                <a:latin typeface="Calibri"/>
                <a:ea typeface="DejaVu Sans"/>
              </a:rPr>
              <a:t>node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] to </a:t>
            </a:r>
            <a:r>
              <a:rPr b="0" i="1" lang="en-US" sz="2000" spc="-1" strike="noStrike">
                <a:solidFill>
                  <a:srgbClr val="004b00"/>
                </a:solidFill>
                <a:latin typeface="Calibri"/>
                <a:ea typeface="DejaVu Sans"/>
              </a:rPr>
              <a:t>closed</a:t>
            </a:r>
            <a:endParaRPr b="0" lang="en-US" sz="2000" spc="-1" strike="noStrike">
              <a:latin typeface="Arial"/>
            </a:endParaRPr>
          </a:p>
          <a:p>
            <a:pPr marL="1245240">
              <a:lnSpc>
                <a:spcPct val="100000"/>
              </a:lnSpc>
              <a:spcBef>
                <a:spcPts val="156"/>
              </a:spcBef>
            </a:pPr>
            <a:r>
              <a:rPr b="0" i="1" lang="en-US" sz="2000" spc="-1" strike="noStrike">
                <a:solidFill>
                  <a:srgbClr val="004b00"/>
                </a:solidFill>
                <a:latin typeface="Calibri"/>
                <a:ea typeface="DejaVu Sans"/>
              </a:rPr>
              <a:t>frontier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←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InsertAll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Expand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b="0" i="1" lang="en-US" sz="2000" spc="-1" strike="noStrike">
                <a:solidFill>
                  <a:srgbClr val="004b00"/>
                </a:solidFill>
                <a:latin typeface="Calibri"/>
                <a:ea typeface="DejaVu Sans"/>
              </a:rPr>
              <a:t>node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i="1" lang="en-US" sz="2000" spc="-1" strike="noStrike">
                <a:solidFill>
                  <a:srgbClr val="004b00"/>
                </a:solidFill>
                <a:latin typeface="Calibri"/>
                <a:ea typeface="DejaVu Sans"/>
              </a:rPr>
              <a:t>problem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), </a:t>
            </a:r>
            <a:r>
              <a:rPr b="0" i="1" lang="en-US" sz="2000" spc="-1" strike="noStrike">
                <a:solidFill>
                  <a:srgbClr val="004b00"/>
                </a:solidFill>
                <a:latin typeface="Calibri"/>
                <a:ea typeface="DejaVu Sans"/>
              </a:rPr>
              <a:t>frontier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422280">
              <a:lnSpc>
                <a:spcPct val="100000"/>
              </a:lnSpc>
              <a:spcBef>
                <a:spcPts val="145"/>
              </a:spcBef>
            </a:pPr>
            <a:r>
              <a:rPr b="0" lang="en-US" sz="2000" spc="-1" strike="noStrike">
                <a:solidFill>
                  <a:srgbClr val="00007e"/>
                </a:solidFill>
                <a:latin typeface="Georgia"/>
                <a:ea typeface="DejaVu Sans"/>
              </a:rPr>
              <a:t>end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93" name="CustomShape 5"/>
          <p:cNvSpPr/>
          <p:nvPr/>
        </p:nvSpPr>
        <p:spPr>
          <a:xfrm>
            <a:off x="603000" y="1756440"/>
            <a:ext cx="7199640" cy="94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Q:  What will happen is the search space is </a:t>
            </a:r>
            <a:r>
              <a:rPr b="1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not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 a DAG? (a strict tree)</a:t>
            </a:r>
            <a:endParaRPr b="0" lang="en-US" sz="2000" spc="-1" strike="noStrike">
              <a:latin typeface="Arial"/>
            </a:endParaRPr>
          </a:p>
          <a:p>
            <a:pPr marL="285840" indent="-1130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Bi-directional arcs?  (road can be driven both ways!)</a:t>
            </a:r>
            <a:endParaRPr b="0" lang="en-US" sz="1800" spc="-1" strike="noStrike">
              <a:latin typeface="Arial"/>
            </a:endParaRPr>
          </a:p>
          <a:p>
            <a:pPr marL="285840" indent="-1130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Cycles in the directional graph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CustomShape 1"/>
          <p:cNvSpPr/>
          <p:nvPr/>
        </p:nvSpPr>
        <p:spPr>
          <a:xfrm>
            <a:off x="7475040" y="7217280"/>
            <a:ext cx="495000" cy="450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ts val="884"/>
              </a:lnSpc>
            </a:pPr>
            <a:r>
              <a:rPr b="0" lang="en-US" sz="800" spc="4" strike="noStrike">
                <a:solidFill>
                  <a:srgbClr val="000000"/>
                </a:solidFill>
                <a:latin typeface="Palatino Linotype"/>
                <a:ea typeface="DejaVu Sans"/>
              </a:rPr>
              <a:t>Chapter</a:t>
            </a:r>
            <a:r>
              <a:rPr b="0" lang="en-US" sz="800" spc="-1" strike="noStrike">
                <a:solidFill>
                  <a:srgbClr val="000000"/>
                </a:solidFill>
                <a:latin typeface="Palatino Linotype"/>
                <a:ea typeface="DejaVu Sans"/>
              </a:rPr>
              <a:t> </a:t>
            </a:r>
            <a:r>
              <a:rPr b="0" lang="en-US" sz="800" spc="9" strike="noStrike">
                <a:solidFill>
                  <a:srgbClr val="000000"/>
                </a:solidFill>
                <a:latin typeface="Palatino Linotype"/>
                <a:ea typeface="DejaVu Sans"/>
              </a:rPr>
              <a:t>3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95" name="CustomShape 2"/>
          <p:cNvSpPr/>
          <p:nvPr/>
        </p:nvSpPr>
        <p:spPr>
          <a:xfrm>
            <a:off x="8147520" y="7217280"/>
            <a:ext cx="158040" cy="450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ts val="884"/>
              </a:lnSpc>
            </a:pPr>
            <a:fld id="{DE7A9947-EDD9-441D-93E5-9D6DA3C61055}" type="slidenum">
              <a:rPr b="0" lang="en-US" sz="800" spc="9" strike="noStrike">
                <a:solidFill>
                  <a:srgbClr val="000000"/>
                </a:solidFill>
                <a:latin typeface="Palatino Linotype"/>
                <a:ea typeface="DejaVu Sans"/>
              </a:rPr>
              <a:t>&lt;number&gt;</a:t>
            </a:fld>
            <a:endParaRPr b="0" lang="en-US" sz="800" spc="-1" strike="noStrike">
              <a:latin typeface="Arial"/>
            </a:endParaRPr>
          </a:p>
        </p:txBody>
      </p:sp>
      <p:sp>
        <p:nvSpPr>
          <p:cNvPr id="596" name="CustomShape 3"/>
          <p:cNvSpPr/>
          <p:nvPr/>
        </p:nvSpPr>
        <p:spPr>
          <a:xfrm>
            <a:off x="817200" y="719640"/>
            <a:ext cx="7720920" cy="1296720"/>
          </a:xfrm>
          <a:prstGeom prst="rect">
            <a:avLst/>
          </a:prstGeom>
          <a:noFill/>
          <a:ln w="518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493000">
              <a:lnSpc>
                <a:spcPts val="2429"/>
              </a:lnSpc>
            </a:pPr>
            <a:r>
              <a:rPr b="0" lang="en-US" sz="2500" spc="296" strike="noStrike">
                <a:solidFill>
                  <a:srgbClr val="000000"/>
                </a:solidFill>
                <a:latin typeface="Arial"/>
                <a:ea typeface="DejaVu Sans"/>
              </a:rPr>
              <a:t>Search</a:t>
            </a:r>
            <a:r>
              <a:rPr b="0" lang="en-US" sz="2500" spc="253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500" spc="284" strike="noStrike">
                <a:solidFill>
                  <a:srgbClr val="000000"/>
                </a:solidFill>
                <a:latin typeface="Arial"/>
                <a:ea typeface="DejaVu Sans"/>
              </a:rPr>
              <a:t>strategies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597" name="CustomShape 4"/>
          <p:cNvSpPr/>
          <p:nvPr/>
        </p:nvSpPr>
        <p:spPr>
          <a:xfrm>
            <a:off x="778680" y="1402920"/>
            <a:ext cx="8109720" cy="528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A strategy is defined by picking the </a:t>
            </a:r>
            <a:r>
              <a:rPr b="0" lang="en-US" sz="2050" spc="-1" strike="noStrike">
                <a:solidFill>
                  <a:srgbClr val="7e0000"/>
                </a:solidFill>
                <a:latin typeface="Arial"/>
                <a:ea typeface="DejaVu Sans"/>
              </a:rPr>
              <a:t>order of node expansion</a:t>
            </a:r>
            <a:endParaRPr b="0" lang="en-US" sz="2050" spc="-1" strike="noStrike">
              <a:latin typeface="Arial"/>
            </a:endParaRPr>
          </a:p>
          <a:p>
            <a:pPr marL="80640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Specifically: exact action of InsertAll() fn</a:t>
            </a:r>
            <a:endParaRPr b="0" lang="en-US" sz="2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50" spc="-1" strike="noStrike">
              <a:latin typeface="Arial"/>
            </a:endParaRPr>
          </a:p>
          <a:p>
            <a:pPr marL="744120" indent="-730080">
              <a:lnSpc>
                <a:spcPct val="101000"/>
              </a:lnSpc>
              <a:spcBef>
                <a:spcPts val="1531"/>
              </a:spcBef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Strategies are evaluated along the following dimensions:  </a:t>
            </a:r>
            <a:endParaRPr b="0" lang="en-US" sz="2050" spc="-1" strike="noStrike">
              <a:latin typeface="Arial"/>
            </a:endParaRPr>
          </a:p>
          <a:p>
            <a:pPr marL="743040" indent="-230400">
              <a:lnSpc>
                <a:spcPct val="101000"/>
              </a:lnSpc>
              <a:spcBef>
                <a:spcPts val="799"/>
              </a:spcBef>
              <a:buClr>
                <a:srgbClr val="00007e"/>
              </a:buClr>
              <a:buFont typeface="Arial"/>
              <a:buChar char="•"/>
            </a:pPr>
            <a:r>
              <a:rPr b="0" lang="en-US" sz="2050" spc="-1" strike="noStrike">
                <a:solidFill>
                  <a:srgbClr val="00007e"/>
                </a:solidFill>
                <a:latin typeface="Arial"/>
                <a:ea typeface="DejaVu Sans"/>
              </a:rPr>
              <a:t>Completeness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—  </a:t>
            </a:r>
            <a:endParaRPr b="0" lang="en-US" sz="2050" spc="-1" strike="noStrike">
              <a:latin typeface="Arial"/>
            </a:endParaRPr>
          </a:p>
          <a:p>
            <a:pPr marL="743040" indent="-230400">
              <a:lnSpc>
                <a:spcPct val="101000"/>
              </a:lnSpc>
              <a:spcBef>
                <a:spcPts val="799"/>
              </a:spcBef>
              <a:buClr>
                <a:srgbClr val="00007e"/>
              </a:buClr>
              <a:buFont typeface="Arial"/>
              <a:buChar char="•"/>
            </a:pPr>
            <a:r>
              <a:rPr b="0" lang="en-US" sz="2050" spc="-1" strike="noStrike">
                <a:solidFill>
                  <a:srgbClr val="00007e"/>
                </a:solidFill>
                <a:latin typeface="Arial"/>
                <a:ea typeface="DejaVu Sans"/>
              </a:rPr>
              <a:t>time complexity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—  </a:t>
            </a:r>
            <a:endParaRPr b="0" lang="en-US" sz="2050" spc="-1" strike="noStrike">
              <a:latin typeface="Arial"/>
            </a:endParaRPr>
          </a:p>
          <a:p>
            <a:pPr marL="743040" indent="-230400">
              <a:lnSpc>
                <a:spcPct val="101000"/>
              </a:lnSpc>
              <a:spcBef>
                <a:spcPts val="799"/>
              </a:spcBef>
              <a:buClr>
                <a:srgbClr val="00007e"/>
              </a:buClr>
              <a:buFont typeface="Arial"/>
              <a:buChar char="•"/>
            </a:pPr>
            <a:r>
              <a:rPr b="0" lang="en-US" sz="2050" spc="-1" strike="noStrike">
                <a:solidFill>
                  <a:srgbClr val="00007e"/>
                </a:solidFill>
                <a:latin typeface="Arial"/>
                <a:ea typeface="DejaVu Sans"/>
              </a:rPr>
              <a:t>space complexity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—  </a:t>
            </a:r>
            <a:endParaRPr b="0" lang="en-US" sz="2050" spc="-1" strike="noStrike">
              <a:latin typeface="Arial"/>
            </a:endParaRPr>
          </a:p>
          <a:p>
            <a:pPr marL="743040" indent="-230400">
              <a:lnSpc>
                <a:spcPct val="101000"/>
              </a:lnSpc>
              <a:spcBef>
                <a:spcPts val="799"/>
              </a:spcBef>
              <a:buClr>
                <a:srgbClr val="00007e"/>
              </a:buClr>
              <a:buFont typeface="Arial"/>
              <a:buChar char="•"/>
            </a:pPr>
            <a:r>
              <a:rPr b="0" lang="en-US" sz="2050" spc="-1" strike="noStrike">
                <a:solidFill>
                  <a:srgbClr val="00007e"/>
                </a:solidFill>
                <a:latin typeface="Arial"/>
                <a:ea typeface="DejaVu Sans"/>
              </a:rPr>
              <a:t>Optimality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—</a:t>
            </a:r>
            <a:endParaRPr b="0" lang="en-US" sz="2050" spc="-1" strike="noStrike">
              <a:latin typeface="Arial"/>
            </a:endParaRPr>
          </a:p>
          <a:p>
            <a:pPr>
              <a:lnSpc>
                <a:spcPct val="101000"/>
              </a:lnSpc>
              <a:spcBef>
                <a:spcPts val="799"/>
              </a:spcBef>
            </a:pPr>
            <a:endParaRPr b="0" lang="en-US" sz="2050" spc="-1" strike="noStrike">
              <a:latin typeface="Arial"/>
            </a:endParaRPr>
          </a:p>
          <a:p>
            <a:pPr marL="744120" indent="-730800">
              <a:lnSpc>
                <a:spcPct val="101000"/>
              </a:lnSpc>
              <a:spcBef>
                <a:spcPts val="1531"/>
              </a:spcBef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Time and space complexity are measured in terms of  </a:t>
            </a:r>
            <a:endParaRPr b="0" lang="en-US" sz="2050" spc="-1" strike="noStrike">
              <a:latin typeface="Arial"/>
            </a:endParaRPr>
          </a:p>
          <a:p>
            <a:pPr marL="743040" indent="-230400">
              <a:lnSpc>
                <a:spcPct val="101000"/>
              </a:lnSpc>
              <a:spcBef>
                <a:spcPts val="799"/>
              </a:spcBef>
              <a:buClr>
                <a:srgbClr val="990099"/>
              </a:buClr>
              <a:buFont typeface="Arial"/>
              <a:buChar char="•"/>
            </a:pPr>
            <a:r>
              <a:rPr b="0" i="1" lang="en-US" sz="2050" spc="-1" strike="noStrike">
                <a:solidFill>
                  <a:srgbClr val="990099"/>
                </a:solidFill>
                <a:latin typeface="Arial"/>
                <a:ea typeface="DejaVu Sans"/>
              </a:rPr>
              <a:t>b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—</a:t>
            </a:r>
            <a:endParaRPr b="0" lang="en-US" sz="2050" spc="-1" strike="noStrike">
              <a:latin typeface="Arial"/>
            </a:endParaRPr>
          </a:p>
          <a:p>
            <a:pPr marL="743040" indent="-230400">
              <a:lnSpc>
                <a:spcPct val="101000"/>
              </a:lnSpc>
              <a:spcBef>
                <a:spcPts val="799"/>
              </a:spcBef>
              <a:buClr>
                <a:srgbClr val="990099"/>
              </a:buClr>
              <a:buFont typeface="Arial"/>
              <a:buChar char="•"/>
            </a:pPr>
            <a:r>
              <a:rPr b="0" i="1" lang="en-US" sz="2050" spc="-1" strike="noStrike">
                <a:solidFill>
                  <a:srgbClr val="990099"/>
                </a:solidFill>
                <a:latin typeface="Arial"/>
                <a:ea typeface="DejaVu Sans"/>
              </a:rPr>
              <a:t>d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— </a:t>
            </a:r>
            <a:endParaRPr b="0" lang="en-US" sz="2050" spc="-1" strike="noStrike">
              <a:latin typeface="Arial"/>
            </a:endParaRPr>
          </a:p>
          <a:p>
            <a:pPr marL="743040" indent="-230400">
              <a:lnSpc>
                <a:spcPct val="101000"/>
              </a:lnSpc>
              <a:spcBef>
                <a:spcPts val="799"/>
              </a:spcBef>
              <a:buClr>
                <a:srgbClr val="990099"/>
              </a:buClr>
              <a:buFont typeface="Arial"/>
              <a:buChar char="•"/>
            </a:pPr>
            <a:r>
              <a:rPr b="0" i="1" lang="en-US" sz="2050" spc="-1" strike="noStrike">
                <a:solidFill>
                  <a:srgbClr val="990099"/>
                </a:solidFill>
                <a:latin typeface="Arial"/>
                <a:ea typeface="DejaVu Sans"/>
              </a:rPr>
              <a:t>m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— </a:t>
            </a:r>
            <a:endParaRPr b="0" lang="en-US" sz="2050" spc="-1" strike="noStrike"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7475040" y="7217280"/>
            <a:ext cx="495000" cy="450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ts val="884"/>
              </a:lnSpc>
            </a:pPr>
            <a:r>
              <a:rPr b="0" lang="en-US" sz="800" spc="4" strike="noStrike">
                <a:solidFill>
                  <a:srgbClr val="000000"/>
                </a:solidFill>
                <a:latin typeface="Palatino Linotype"/>
                <a:ea typeface="DejaVu Sans"/>
              </a:rPr>
              <a:t>Chapter</a:t>
            </a:r>
            <a:r>
              <a:rPr b="0" lang="en-US" sz="800" spc="-1" strike="noStrike">
                <a:solidFill>
                  <a:srgbClr val="000000"/>
                </a:solidFill>
                <a:latin typeface="Palatino Linotype"/>
                <a:ea typeface="DejaVu Sans"/>
              </a:rPr>
              <a:t> </a:t>
            </a:r>
            <a:r>
              <a:rPr b="0" lang="en-US" sz="800" spc="9" strike="noStrike">
                <a:solidFill>
                  <a:srgbClr val="000000"/>
                </a:solidFill>
                <a:latin typeface="Palatino Linotype"/>
                <a:ea typeface="DejaVu Sans"/>
              </a:rPr>
              <a:t>3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64" name="CustomShape 2"/>
          <p:cNvSpPr/>
          <p:nvPr/>
        </p:nvSpPr>
        <p:spPr>
          <a:xfrm>
            <a:off x="8147520" y="7217280"/>
            <a:ext cx="158040" cy="450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ts val="884"/>
              </a:lnSpc>
            </a:pPr>
            <a:fld id="{8DA4690B-32DE-45D9-8E2A-024AB8302FE8}" type="slidenum">
              <a:rPr b="0" lang="en-US" sz="800" spc="9" strike="noStrike">
                <a:solidFill>
                  <a:srgbClr val="000000"/>
                </a:solidFill>
                <a:latin typeface="Palatino Linotype"/>
                <a:ea typeface="DejaVu Sans"/>
              </a:rPr>
              <a:t>&lt;number&gt;</a:t>
            </a:fld>
            <a:endParaRPr b="0" lang="en-US" sz="800" spc="-1" strike="noStrike">
              <a:latin typeface="Arial"/>
            </a:endParaRPr>
          </a:p>
        </p:txBody>
      </p:sp>
      <p:sp>
        <p:nvSpPr>
          <p:cNvPr id="165" name="CustomShape 3"/>
          <p:cNvSpPr/>
          <p:nvPr/>
        </p:nvSpPr>
        <p:spPr>
          <a:xfrm>
            <a:off x="579240" y="834480"/>
            <a:ext cx="7720920" cy="1296720"/>
          </a:xfrm>
          <a:prstGeom prst="rect">
            <a:avLst/>
          </a:prstGeom>
          <a:noFill/>
          <a:ln w="518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ts val="2409"/>
              </a:lnSpc>
            </a:pPr>
            <a:r>
              <a:rPr b="0" lang="en-US" sz="2500" spc="310" strike="noStrike">
                <a:solidFill>
                  <a:srgbClr val="000000"/>
                </a:solidFill>
                <a:latin typeface="Arial"/>
                <a:ea typeface="DejaVu Sans"/>
              </a:rPr>
              <a:t>Outline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166" name="CustomShape 4"/>
          <p:cNvSpPr/>
          <p:nvPr/>
        </p:nvSpPr>
        <p:spPr>
          <a:xfrm>
            <a:off x="496440" y="1606680"/>
            <a:ext cx="8030160" cy="419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♦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Problem-solving agents</a:t>
            </a:r>
            <a:endParaRPr b="0" lang="en-US" sz="2050" spc="-1" strike="noStrike">
              <a:latin typeface="Arial"/>
            </a:endParaRPr>
          </a:p>
          <a:p>
            <a:pPr marL="12600">
              <a:lnSpc>
                <a:spcPct val="100000"/>
              </a:lnSpc>
            </a:pPr>
            <a:endParaRPr b="0" lang="en-US" sz="205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559"/>
              </a:spcBef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♦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Problem types</a:t>
            </a:r>
            <a:endParaRPr b="0" lang="en-US" sz="205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559"/>
              </a:spcBef>
            </a:pPr>
            <a:endParaRPr b="0" lang="en-US" sz="205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559"/>
              </a:spcBef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♦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Problem formulation</a:t>
            </a:r>
            <a:endParaRPr b="0" lang="en-US" sz="205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559"/>
              </a:spcBef>
            </a:pPr>
            <a:endParaRPr b="0" lang="en-US" sz="205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559"/>
              </a:spcBef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♦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Example problems</a:t>
            </a:r>
            <a:endParaRPr b="0" lang="en-US" sz="205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559"/>
              </a:spcBef>
            </a:pPr>
            <a:endParaRPr b="0" lang="en-US" sz="205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559"/>
              </a:spcBef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♦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Basic search algorithms (the meat, 90%)</a:t>
            </a:r>
            <a:endParaRPr b="0" lang="en-US" sz="205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CustomShape 1"/>
          <p:cNvSpPr/>
          <p:nvPr/>
        </p:nvSpPr>
        <p:spPr>
          <a:xfrm>
            <a:off x="7475040" y="7217280"/>
            <a:ext cx="495000" cy="450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ts val="884"/>
              </a:lnSpc>
            </a:pPr>
            <a:r>
              <a:rPr b="0" lang="en-US" sz="800" spc="4" strike="noStrike">
                <a:solidFill>
                  <a:srgbClr val="000000"/>
                </a:solidFill>
                <a:latin typeface="Palatino Linotype"/>
                <a:ea typeface="DejaVu Sans"/>
              </a:rPr>
              <a:t>Chapter</a:t>
            </a:r>
            <a:r>
              <a:rPr b="0" lang="en-US" sz="800" spc="-1" strike="noStrike">
                <a:solidFill>
                  <a:srgbClr val="000000"/>
                </a:solidFill>
                <a:latin typeface="Palatino Linotype"/>
                <a:ea typeface="DejaVu Sans"/>
              </a:rPr>
              <a:t> </a:t>
            </a:r>
            <a:r>
              <a:rPr b="0" lang="en-US" sz="800" spc="9" strike="noStrike">
                <a:solidFill>
                  <a:srgbClr val="000000"/>
                </a:solidFill>
                <a:latin typeface="Palatino Linotype"/>
                <a:ea typeface="DejaVu Sans"/>
              </a:rPr>
              <a:t>3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99" name="CustomShape 2"/>
          <p:cNvSpPr/>
          <p:nvPr/>
        </p:nvSpPr>
        <p:spPr>
          <a:xfrm>
            <a:off x="8147520" y="7217280"/>
            <a:ext cx="158040" cy="450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ts val="884"/>
              </a:lnSpc>
            </a:pPr>
            <a:fld id="{897E27B2-5462-4F37-8C55-D3C51BAA1501}" type="slidenum">
              <a:rPr b="0" lang="en-US" sz="800" spc="9" strike="noStrike">
                <a:solidFill>
                  <a:srgbClr val="000000"/>
                </a:solidFill>
                <a:latin typeface="Palatino Linotype"/>
                <a:ea typeface="DejaVu Sans"/>
              </a:rPr>
              <a:t>&lt;number&gt;</a:t>
            </a:fld>
            <a:endParaRPr b="0" lang="en-US" sz="800" spc="-1" strike="noStrike">
              <a:latin typeface="Arial"/>
            </a:endParaRPr>
          </a:p>
        </p:txBody>
      </p:sp>
      <p:sp>
        <p:nvSpPr>
          <p:cNvPr id="600" name="CustomShape 3"/>
          <p:cNvSpPr/>
          <p:nvPr/>
        </p:nvSpPr>
        <p:spPr>
          <a:xfrm>
            <a:off x="534960" y="1010880"/>
            <a:ext cx="7720920" cy="1296720"/>
          </a:xfrm>
          <a:prstGeom prst="rect">
            <a:avLst/>
          </a:prstGeom>
          <a:noFill/>
          <a:ln w="518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512000">
              <a:lnSpc>
                <a:spcPts val="2429"/>
              </a:lnSpc>
            </a:pPr>
            <a:r>
              <a:rPr b="0" lang="en-US" sz="2500" spc="335" strike="noStrike">
                <a:solidFill>
                  <a:srgbClr val="000000"/>
                </a:solidFill>
                <a:latin typeface="Arial"/>
                <a:ea typeface="DejaVu Sans"/>
              </a:rPr>
              <a:t>Uninformed </a:t>
            </a:r>
            <a:r>
              <a:rPr b="0" lang="en-US" sz="2500" spc="284" strike="noStrike">
                <a:solidFill>
                  <a:srgbClr val="000000"/>
                </a:solidFill>
                <a:latin typeface="Arial"/>
                <a:ea typeface="DejaVu Sans"/>
              </a:rPr>
              <a:t>search</a:t>
            </a:r>
            <a:r>
              <a:rPr b="0" lang="en-US" sz="2500" spc="194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500" spc="284" strike="noStrike">
                <a:solidFill>
                  <a:srgbClr val="000000"/>
                </a:solidFill>
                <a:latin typeface="Arial"/>
                <a:ea typeface="DejaVu Sans"/>
              </a:rPr>
              <a:t>strategies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601" name="CustomShape 4"/>
          <p:cNvSpPr/>
          <p:nvPr/>
        </p:nvSpPr>
        <p:spPr>
          <a:xfrm>
            <a:off x="1025640" y="2149560"/>
            <a:ext cx="7739280" cy="346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1000"/>
              </a:lnSpc>
            </a:pPr>
            <a:r>
              <a:rPr b="0" lang="en-US" sz="2050" spc="-1" strike="noStrike">
                <a:solidFill>
                  <a:srgbClr val="00007e"/>
                </a:solidFill>
                <a:latin typeface="Arial"/>
                <a:ea typeface="DejaVu Sans"/>
              </a:rPr>
              <a:t>Uninformed 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strategies use only the information available  in the problem definition:</a:t>
            </a:r>
            <a:endParaRPr b="0" lang="en-US" sz="2050" spc="-1" strike="noStrike">
              <a:latin typeface="Arial"/>
            </a:endParaRPr>
          </a:p>
          <a:p>
            <a:pPr marL="355680" indent="-341640">
              <a:lnSpc>
                <a:spcPct val="100000"/>
              </a:lnSpc>
              <a:spcBef>
                <a:spcPts val="2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Breadth-first search  </a:t>
            </a:r>
            <a:endParaRPr b="0" lang="en-US" sz="2050" spc="-1" strike="noStrike">
              <a:latin typeface="Arial"/>
            </a:endParaRPr>
          </a:p>
          <a:p>
            <a:pPr marL="355680" indent="-341640">
              <a:lnSpc>
                <a:spcPct val="100000"/>
              </a:lnSpc>
              <a:spcBef>
                <a:spcPts val="2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Uniform-cost search  </a:t>
            </a:r>
            <a:endParaRPr b="0" lang="en-US" sz="2050" spc="-1" strike="noStrike">
              <a:latin typeface="Arial"/>
            </a:endParaRPr>
          </a:p>
          <a:p>
            <a:pPr marL="355680" indent="-341640">
              <a:lnSpc>
                <a:spcPct val="100000"/>
              </a:lnSpc>
              <a:spcBef>
                <a:spcPts val="2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Depth-first search  </a:t>
            </a:r>
            <a:endParaRPr b="0" lang="en-US" sz="2050" spc="-1" strike="noStrike">
              <a:latin typeface="Arial"/>
            </a:endParaRPr>
          </a:p>
          <a:p>
            <a:pPr marL="355680" indent="-341640">
              <a:lnSpc>
                <a:spcPct val="100000"/>
              </a:lnSpc>
              <a:spcBef>
                <a:spcPts val="2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Depth-limited search</a:t>
            </a:r>
            <a:endParaRPr b="0" lang="en-US" sz="2050" spc="-1" strike="noStrike">
              <a:latin typeface="Arial"/>
            </a:endParaRPr>
          </a:p>
          <a:p>
            <a:pPr marL="355680" indent="-341640">
              <a:lnSpc>
                <a:spcPct val="100000"/>
              </a:lnSpc>
              <a:spcBef>
                <a:spcPts val="2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Iterative deepening search</a:t>
            </a:r>
            <a:endParaRPr b="0" lang="en-US" sz="2050" spc="-1" strike="noStrike"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CustomShape 1"/>
          <p:cNvSpPr/>
          <p:nvPr/>
        </p:nvSpPr>
        <p:spPr>
          <a:xfrm>
            <a:off x="1049400" y="878400"/>
            <a:ext cx="7206480" cy="1296720"/>
          </a:xfrm>
          <a:prstGeom prst="rect">
            <a:avLst/>
          </a:prstGeom>
          <a:noFill/>
          <a:ln w="518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440" algn="ctr">
              <a:lnSpc>
                <a:spcPts val="2409"/>
              </a:lnSpc>
            </a:pPr>
            <a:r>
              <a:rPr b="0" lang="en-US" sz="2500" spc="310" strike="noStrike">
                <a:solidFill>
                  <a:srgbClr val="000000"/>
                </a:solidFill>
                <a:latin typeface="Arial"/>
                <a:ea typeface="DejaVu Sans"/>
              </a:rPr>
              <a:t>Breadth-first</a:t>
            </a:r>
            <a:r>
              <a:rPr b="0" lang="en-US" sz="2500" spc="180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500" spc="284" strike="noStrike">
                <a:solidFill>
                  <a:srgbClr val="000000"/>
                </a:solidFill>
                <a:latin typeface="Arial"/>
                <a:ea typeface="DejaVu Sans"/>
              </a:rPr>
              <a:t>search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603" name="CustomShape 2"/>
          <p:cNvSpPr/>
          <p:nvPr/>
        </p:nvSpPr>
        <p:spPr>
          <a:xfrm>
            <a:off x="2427840" y="3782520"/>
            <a:ext cx="3834720" cy="249696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4" name="CustomShape 3"/>
          <p:cNvSpPr/>
          <p:nvPr/>
        </p:nvSpPr>
        <p:spPr>
          <a:xfrm>
            <a:off x="496440" y="1606680"/>
            <a:ext cx="8171280" cy="172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Plan:  </a:t>
            </a:r>
            <a:r>
              <a:rPr b="0" lang="en-US" sz="2050" spc="-1" strike="noStrike">
                <a:solidFill>
                  <a:srgbClr val="c0504d"/>
                </a:solidFill>
                <a:latin typeface="Arial"/>
                <a:ea typeface="DejaVu Sans"/>
              </a:rPr>
              <a:t>Always expand shallowest unexpanded node</a:t>
            </a:r>
            <a:endParaRPr b="0" lang="en-US" sz="2050" spc="-1" strike="noStrike">
              <a:latin typeface="Arial"/>
            </a:endParaRPr>
          </a:p>
          <a:p>
            <a:pPr marL="80640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Shallowest = shortest path from root</a:t>
            </a:r>
            <a:endParaRPr b="0" lang="en-US" sz="1800" spc="-1" strike="noStrike">
              <a:latin typeface="Arial"/>
            </a:endParaRPr>
          </a:p>
          <a:p>
            <a:pPr marL="12600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559"/>
              </a:spcBef>
            </a:pPr>
            <a:r>
              <a:rPr b="0" lang="en-US" sz="2050" spc="-1" strike="noStrike">
                <a:solidFill>
                  <a:srgbClr val="7e0000"/>
                </a:solidFill>
                <a:latin typeface="Arial"/>
                <a:ea typeface="DejaVu Sans"/>
              </a:rPr>
              <a:t>Implementation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endParaRPr b="0" lang="en-US" sz="2050" spc="-1" strike="noStrike">
              <a:latin typeface="Arial"/>
            </a:endParaRPr>
          </a:p>
          <a:p>
            <a:pPr marL="744120">
              <a:lnSpc>
                <a:spcPct val="100000"/>
              </a:lnSpc>
              <a:spcBef>
                <a:spcPts val="34"/>
              </a:spcBef>
            </a:pPr>
            <a:r>
              <a:rPr b="0" i="1" lang="en-US" sz="2050" spc="-1" strike="noStrike">
                <a:solidFill>
                  <a:srgbClr val="004b00"/>
                </a:solidFill>
                <a:latin typeface="Arial"/>
                <a:ea typeface="DejaVu Sans"/>
              </a:rPr>
              <a:t>frontier 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is a FIFO queue, i.e., new successors go at   end</a:t>
            </a:r>
            <a:endParaRPr b="0" lang="en-US" sz="2050" spc="-1" strike="noStrike">
              <a:latin typeface="Arial"/>
            </a:endParaRPr>
          </a:p>
        </p:txBody>
      </p:sp>
      <p:sp>
        <p:nvSpPr>
          <p:cNvPr id="605" name="CustomShape 4"/>
          <p:cNvSpPr/>
          <p:nvPr/>
        </p:nvSpPr>
        <p:spPr>
          <a:xfrm>
            <a:off x="7475040" y="7217280"/>
            <a:ext cx="495000" cy="450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ts val="884"/>
              </a:lnSpc>
            </a:pPr>
            <a:r>
              <a:rPr b="0" lang="en-US" sz="800" spc="4" strike="noStrike">
                <a:solidFill>
                  <a:srgbClr val="000000"/>
                </a:solidFill>
                <a:latin typeface="Palatino Linotype"/>
                <a:ea typeface="DejaVu Sans"/>
              </a:rPr>
              <a:t>Chapter</a:t>
            </a:r>
            <a:r>
              <a:rPr b="0" lang="en-US" sz="800" spc="-1" strike="noStrike">
                <a:solidFill>
                  <a:srgbClr val="000000"/>
                </a:solidFill>
                <a:latin typeface="Palatino Linotype"/>
                <a:ea typeface="DejaVu Sans"/>
              </a:rPr>
              <a:t> </a:t>
            </a:r>
            <a:r>
              <a:rPr b="0" lang="en-US" sz="800" spc="9" strike="noStrike">
                <a:solidFill>
                  <a:srgbClr val="000000"/>
                </a:solidFill>
                <a:latin typeface="Palatino Linotype"/>
                <a:ea typeface="DejaVu Sans"/>
              </a:rPr>
              <a:t>3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06" name="CustomShape 5"/>
          <p:cNvSpPr/>
          <p:nvPr/>
        </p:nvSpPr>
        <p:spPr>
          <a:xfrm>
            <a:off x="8147520" y="7217280"/>
            <a:ext cx="158040" cy="450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ts val="884"/>
              </a:lnSpc>
            </a:pPr>
            <a:fld id="{40F72A71-DD43-451A-B84A-1AE64E4FF298}" type="slidenum">
              <a:rPr b="0" lang="en-US" sz="800" spc="9" strike="noStrike">
                <a:solidFill>
                  <a:srgbClr val="000000"/>
                </a:solidFill>
                <a:latin typeface="Palatino Linotype"/>
                <a:ea typeface="DejaVu Sans"/>
              </a:rPr>
              <a:t>&lt;number&gt;</a:t>
            </a:fld>
            <a:endParaRPr b="0" lang="en-US" sz="800" spc="-1" strike="noStrike">
              <a:latin typeface="Arial"/>
            </a:endParaRPr>
          </a:p>
        </p:txBody>
      </p:sp>
      <p:sp>
        <p:nvSpPr>
          <p:cNvPr id="607" name="CustomShape 6"/>
          <p:cNvSpPr/>
          <p:nvPr/>
        </p:nvSpPr>
        <p:spPr>
          <a:xfrm>
            <a:off x="3131280" y="4803120"/>
            <a:ext cx="218160" cy="38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25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B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608" name="CustomShape 7"/>
          <p:cNvSpPr/>
          <p:nvPr/>
        </p:nvSpPr>
        <p:spPr>
          <a:xfrm>
            <a:off x="5365440" y="4803120"/>
            <a:ext cx="236160" cy="38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25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C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609" name="CustomShape 8"/>
          <p:cNvSpPr/>
          <p:nvPr/>
        </p:nvSpPr>
        <p:spPr>
          <a:xfrm>
            <a:off x="2547360" y="5813640"/>
            <a:ext cx="253080" cy="38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25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D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610" name="CustomShape 9"/>
          <p:cNvSpPr/>
          <p:nvPr/>
        </p:nvSpPr>
        <p:spPr>
          <a:xfrm>
            <a:off x="3681360" y="5813640"/>
            <a:ext cx="218160" cy="38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25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E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611" name="CustomShape 10"/>
          <p:cNvSpPr/>
          <p:nvPr/>
        </p:nvSpPr>
        <p:spPr>
          <a:xfrm>
            <a:off x="4804200" y="5813640"/>
            <a:ext cx="218160" cy="38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25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F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612" name="CustomShape 11"/>
          <p:cNvSpPr/>
          <p:nvPr/>
        </p:nvSpPr>
        <p:spPr>
          <a:xfrm>
            <a:off x="5915520" y="5813640"/>
            <a:ext cx="253080" cy="38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25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G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613" name="CustomShape 12"/>
          <p:cNvSpPr/>
          <p:nvPr/>
        </p:nvSpPr>
        <p:spPr>
          <a:xfrm>
            <a:off x="3443040" y="3834000"/>
            <a:ext cx="181224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marL="1482840" algn="ctr">
              <a:lnSpc>
                <a:spcPct val="100000"/>
              </a:lnSpc>
              <a:spcBef>
                <a:spcPts val="249"/>
              </a:spcBef>
            </a:pP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CustomShape 1"/>
          <p:cNvSpPr/>
          <p:nvPr/>
        </p:nvSpPr>
        <p:spPr>
          <a:xfrm>
            <a:off x="685080" y="957960"/>
            <a:ext cx="7720920" cy="1296720"/>
          </a:xfrm>
          <a:prstGeom prst="rect">
            <a:avLst/>
          </a:prstGeom>
          <a:noFill/>
          <a:ln w="518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179360">
              <a:lnSpc>
                <a:spcPts val="2429"/>
              </a:lnSpc>
            </a:pPr>
            <a:r>
              <a:rPr b="0" lang="en-US" sz="2500" spc="338" strike="noStrike">
                <a:solidFill>
                  <a:srgbClr val="000000"/>
                </a:solidFill>
                <a:latin typeface="Arial"/>
                <a:ea typeface="DejaVu Sans"/>
              </a:rPr>
              <a:t>Properties </a:t>
            </a:r>
            <a:r>
              <a:rPr b="0" lang="en-US" sz="2500" spc="160" strike="noStrike">
                <a:solidFill>
                  <a:srgbClr val="000000"/>
                </a:solidFill>
                <a:latin typeface="Arial"/>
                <a:ea typeface="DejaVu Sans"/>
              </a:rPr>
              <a:t>of </a:t>
            </a:r>
            <a:r>
              <a:rPr b="0" lang="en-US" sz="2500" spc="304" strike="noStrike">
                <a:solidFill>
                  <a:srgbClr val="000000"/>
                </a:solidFill>
                <a:latin typeface="Arial"/>
                <a:ea typeface="DejaVu Sans"/>
              </a:rPr>
              <a:t>breadth-first</a:t>
            </a:r>
            <a:r>
              <a:rPr b="0" lang="en-US" sz="2500" spc="3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500" spc="284" strike="noStrike">
                <a:solidFill>
                  <a:srgbClr val="000000"/>
                </a:solidFill>
                <a:latin typeface="Arial"/>
                <a:ea typeface="DejaVu Sans"/>
              </a:rPr>
              <a:t>search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615" name="CustomShape 2"/>
          <p:cNvSpPr/>
          <p:nvPr/>
        </p:nvSpPr>
        <p:spPr>
          <a:xfrm>
            <a:off x="452520" y="1954800"/>
            <a:ext cx="7493400" cy="481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2050" spc="-94" strike="noStrike">
                <a:solidFill>
                  <a:srgbClr val="ff00ff"/>
                </a:solidFill>
                <a:latin typeface="Arial"/>
                <a:ea typeface="DejaVu Sans"/>
              </a:rPr>
              <a:t>Complete??  </a:t>
            </a:r>
            <a:endParaRPr b="0" lang="en-US" sz="2050" spc="-1" strike="noStrike">
              <a:latin typeface="Arial"/>
            </a:endParaRPr>
          </a:p>
          <a:p>
            <a:pPr marL="12600">
              <a:lnSpc>
                <a:spcPct val="100000"/>
              </a:lnSpc>
            </a:pPr>
            <a:endParaRPr b="0" lang="en-US" sz="2050" spc="-1" strike="noStrike">
              <a:latin typeface="Arial"/>
            </a:endParaRPr>
          </a:p>
          <a:p>
            <a:pPr marL="12600">
              <a:lnSpc>
                <a:spcPct val="100000"/>
              </a:lnSpc>
            </a:pPr>
            <a:endParaRPr b="0" lang="en-US" sz="2050" spc="-1" strike="noStrike">
              <a:latin typeface="Arial"/>
            </a:endParaRPr>
          </a:p>
          <a:p>
            <a:pPr marL="12600">
              <a:lnSpc>
                <a:spcPct val="100000"/>
              </a:lnSpc>
            </a:pPr>
            <a:endParaRPr b="0" lang="en-US" sz="205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559"/>
              </a:spcBef>
            </a:pPr>
            <a:r>
              <a:rPr b="0" lang="en-US" sz="2050" spc="-60" strike="noStrike">
                <a:solidFill>
                  <a:srgbClr val="ff00ff"/>
                </a:solidFill>
                <a:latin typeface="Arial"/>
                <a:ea typeface="DejaVu Sans"/>
              </a:rPr>
              <a:t>Time?? </a:t>
            </a:r>
            <a:endParaRPr b="0" lang="en-US" sz="205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559"/>
              </a:spcBef>
            </a:pPr>
            <a:endParaRPr b="0" lang="en-US" sz="205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559"/>
              </a:spcBef>
            </a:pPr>
            <a:endParaRPr b="0" lang="en-US" sz="205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559"/>
              </a:spcBef>
            </a:pPr>
            <a:r>
              <a:rPr b="0" lang="en-US" sz="2050" spc="-100" strike="noStrike">
                <a:solidFill>
                  <a:srgbClr val="ff00ff"/>
                </a:solidFill>
                <a:latin typeface="Arial"/>
                <a:ea typeface="DejaVu Sans"/>
              </a:rPr>
              <a:t>Space??  </a:t>
            </a:r>
            <a:endParaRPr b="0" lang="en-US" sz="205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559"/>
              </a:spcBef>
            </a:pPr>
            <a:endParaRPr b="0" lang="en-US" sz="205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559"/>
              </a:spcBef>
            </a:pPr>
            <a:endParaRPr b="0" lang="en-US" sz="205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559"/>
              </a:spcBef>
            </a:pPr>
            <a:r>
              <a:rPr b="0" lang="en-US" sz="2050" spc="-60" strike="noStrike">
                <a:solidFill>
                  <a:srgbClr val="ff00ff"/>
                </a:solidFill>
                <a:latin typeface="Arial"/>
                <a:ea typeface="DejaVu Sans"/>
              </a:rPr>
              <a:t>Optimal??  </a:t>
            </a:r>
            <a:endParaRPr b="0" lang="en-US" sz="2050" spc="-1" strike="noStrike">
              <a:latin typeface="Arial"/>
            </a:endParaRPr>
          </a:p>
        </p:txBody>
      </p:sp>
      <p:sp>
        <p:nvSpPr>
          <p:cNvPr id="616" name="CustomShape 3"/>
          <p:cNvSpPr/>
          <p:nvPr/>
        </p:nvSpPr>
        <p:spPr>
          <a:xfrm>
            <a:off x="7475040" y="7217280"/>
            <a:ext cx="495000" cy="450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ts val="884"/>
              </a:lnSpc>
            </a:pPr>
            <a:r>
              <a:rPr b="0" lang="en-US" sz="800" spc="4" strike="noStrike">
                <a:solidFill>
                  <a:srgbClr val="000000"/>
                </a:solidFill>
                <a:latin typeface="Palatino Linotype"/>
                <a:ea typeface="DejaVu Sans"/>
              </a:rPr>
              <a:t>Chapter</a:t>
            </a:r>
            <a:r>
              <a:rPr b="0" lang="en-US" sz="800" spc="-1" strike="noStrike">
                <a:solidFill>
                  <a:srgbClr val="000000"/>
                </a:solidFill>
                <a:latin typeface="Palatino Linotype"/>
                <a:ea typeface="DejaVu Sans"/>
              </a:rPr>
              <a:t> </a:t>
            </a:r>
            <a:r>
              <a:rPr b="0" lang="en-US" sz="800" spc="9" strike="noStrike">
                <a:solidFill>
                  <a:srgbClr val="000000"/>
                </a:solidFill>
                <a:latin typeface="Palatino Linotype"/>
                <a:ea typeface="DejaVu Sans"/>
              </a:rPr>
              <a:t>3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17" name="CustomShape 4"/>
          <p:cNvSpPr/>
          <p:nvPr/>
        </p:nvSpPr>
        <p:spPr>
          <a:xfrm>
            <a:off x="8147520" y="7217280"/>
            <a:ext cx="158040" cy="450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ts val="884"/>
              </a:lnSpc>
            </a:pPr>
            <a:fld id="{35074448-3AFE-4033-A4AC-02F7408C6B1F}" type="slidenum">
              <a:rPr b="0" lang="en-US" sz="800" spc="9" strike="noStrike">
                <a:solidFill>
                  <a:srgbClr val="000000"/>
                </a:solidFill>
                <a:latin typeface="Palatino Linotype"/>
                <a:ea typeface="DejaVu Sans"/>
              </a:rPr>
              <a:t>&lt;number&gt;</a:t>
            </a:fld>
            <a:endParaRPr b="0" lang="en-US" sz="800" spc="-1" strike="noStrike">
              <a:latin typeface="Arial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CustomShape 1"/>
          <p:cNvSpPr/>
          <p:nvPr/>
        </p:nvSpPr>
        <p:spPr>
          <a:xfrm>
            <a:off x="676080" y="763920"/>
            <a:ext cx="7720920" cy="1296720"/>
          </a:xfrm>
          <a:prstGeom prst="rect">
            <a:avLst/>
          </a:prstGeom>
          <a:noFill/>
          <a:ln w="518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238480">
              <a:lnSpc>
                <a:spcPts val="2409"/>
              </a:lnSpc>
            </a:pPr>
            <a:r>
              <a:rPr b="0" lang="en-US" sz="2500" spc="296" strike="noStrike">
                <a:solidFill>
                  <a:srgbClr val="000000"/>
                </a:solidFill>
                <a:latin typeface="Arial"/>
                <a:ea typeface="DejaVu Sans"/>
              </a:rPr>
              <a:t>Uniform-cost</a:t>
            </a:r>
            <a:r>
              <a:rPr b="0" lang="en-US" sz="2500" spc="21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500" spc="284" strike="noStrike">
                <a:solidFill>
                  <a:srgbClr val="000000"/>
                </a:solidFill>
                <a:latin typeface="Arial"/>
                <a:ea typeface="DejaVu Sans"/>
              </a:rPr>
              <a:t>search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619" name="CustomShape 2"/>
          <p:cNvSpPr/>
          <p:nvPr/>
        </p:nvSpPr>
        <p:spPr>
          <a:xfrm>
            <a:off x="520920" y="1809720"/>
            <a:ext cx="8665200" cy="461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Plan:  Expand least-cost unexpanded node</a:t>
            </a:r>
            <a:endParaRPr b="0" lang="en-US" sz="2050" spc="-1" strike="noStrike">
              <a:latin typeface="Arial"/>
            </a:endParaRPr>
          </a:p>
          <a:p>
            <a:pPr marL="6904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“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least cost” = Having the lowest path cost</a:t>
            </a:r>
            <a:endParaRPr b="0" lang="en-US" sz="1800" spc="-1" strike="noStrike">
              <a:latin typeface="Arial"/>
            </a:endParaRPr>
          </a:p>
          <a:p>
            <a:pPr marL="6904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Equivalent to breadth-first if step costs all equal </a:t>
            </a:r>
            <a:endParaRPr b="0" lang="en-US" sz="18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559"/>
              </a:spcBef>
            </a:pPr>
            <a:r>
              <a:rPr b="0" lang="en-US" sz="2050" spc="-1" strike="noStrike">
                <a:solidFill>
                  <a:srgbClr val="7e0000"/>
                </a:solidFill>
                <a:latin typeface="Arial"/>
                <a:ea typeface="DejaVu Sans"/>
              </a:rPr>
              <a:t>Implementation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endParaRPr b="0" lang="en-US" sz="2050" spc="-1" strike="noStrike">
              <a:latin typeface="Arial"/>
            </a:endParaRPr>
          </a:p>
          <a:p>
            <a:pPr marL="744120">
              <a:lnSpc>
                <a:spcPct val="100000"/>
              </a:lnSpc>
              <a:spcBef>
                <a:spcPts val="34"/>
              </a:spcBef>
            </a:pPr>
            <a:r>
              <a:rPr b="0" i="1" lang="en-US" sz="2050" spc="-1" strike="noStrike">
                <a:solidFill>
                  <a:srgbClr val="004b00"/>
                </a:solidFill>
                <a:latin typeface="Arial"/>
                <a:ea typeface="DejaVu Sans"/>
              </a:rPr>
              <a:t>frontier 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= queue </a:t>
            </a:r>
            <a:r>
              <a:rPr b="0" lang="en-US" sz="2050" spc="-1" strike="noStrike">
                <a:solidFill>
                  <a:srgbClr val="953735"/>
                </a:solidFill>
                <a:latin typeface="Arial"/>
                <a:ea typeface="DejaVu Sans"/>
              </a:rPr>
              <a:t>ordered by path cost, lowest  first</a:t>
            </a:r>
            <a:endParaRPr b="0" lang="en-US" sz="2050" spc="-1" strike="noStrike">
              <a:latin typeface="Arial"/>
            </a:endParaRPr>
          </a:p>
          <a:p>
            <a:pPr marL="12600">
              <a:lnSpc>
                <a:spcPct val="163000"/>
              </a:lnSpc>
              <a:spcBef>
                <a:spcPts val="400"/>
              </a:spcBef>
            </a:pPr>
            <a:r>
              <a:rPr b="0" lang="en-US" sz="2050" spc="-1" strike="noStrike">
                <a:solidFill>
                  <a:srgbClr val="ff00ff"/>
                </a:solidFill>
                <a:latin typeface="Arial"/>
                <a:ea typeface="DejaVu Sans"/>
              </a:rPr>
              <a:t>Complete??  </a:t>
            </a:r>
            <a:endParaRPr b="0" lang="en-US" sz="2050" spc="-1" strike="noStrike">
              <a:latin typeface="Arial"/>
            </a:endParaRPr>
          </a:p>
          <a:p>
            <a:pPr marL="12600">
              <a:lnSpc>
                <a:spcPct val="163000"/>
              </a:lnSpc>
              <a:spcBef>
                <a:spcPts val="400"/>
              </a:spcBef>
            </a:pPr>
            <a:endParaRPr b="0" lang="en-US" sz="2050" spc="-1" strike="noStrike">
              <a:latin typeface="Arial"/>
            </a:endParaRPr>
          </a:p>
          <a:p>
            <a:pPr marL="973080" indent="-959040">
              <a:lnSpc>
                <a:spcPct val="100000"/>
              </a:lnSpc>
              <a:spcBef>
                <a:spcPts val="400"/>
              </a:spcBef>
            </a:pPr>
            <a:r>
              <a:rPr b="0" lang="en-US" sz="2050" spc="-1" strike="noStrike">
                <a:solidFill>
                  <a:srgbClr val="ff00ff"/>
                </a:solidFill>
                <a:latin typeface="Arial"/>
                <a:ea typeface="DejaVu Sans"/>
              </a:rPr>
              <a:t>Time??  </a:t>
            </a:r>
            <a:endParaRPr b="0" lang="en-US" sz="2050" spc="-1" strike="noStrike">
              <a:latin typeface="Arial"/>
            </a:endParaRPr>
          </a:p>
          <a:p>
            <a:pPr marL="973080" indent="-959040">
              <a:lnSpc>
                <a:spcPct val="100000"/>
              </a:lnSpc>
              <a:spcBef>
                <a:spcPts val="400"/>
              </a:spcBef>
            </a:pPr>
            <a:endParaRPr b="0" lang="en-US" sz="2050" spc="-1" strike="noStrike">
              <a:latin typeface="Arial"/>
            </a:endParaRPr>
          </a:p>
          <a:p>
            <a:pPr marL="12600" indent="-959040">
              <a:lnSpc>
                <a:spcPct val="100000"/>
              </a:lnSpc>
              <a:spcBef>
                <a:spcPts val="400"/>
              </a:spcBef>
            </a:pPr>
            <a:r>
              <a:rPr b="0" lang="en-US" sz="2050" spc="-1" strike="noStrike">
                <a:solidFill>
                  <a:srgbClr val="ff00ff"/>
                </a:solidFill>
                <a:latin typeface="Arial"/>
                <a:ea typeface="DejaVu Sans"/>
              </a:rPr>
              <a:t>Space??  </a:t>
            </a:r>
            <a:endParaRPr b="0" lang="en-US" sz="2050" spc="-1" strike="noStrike">
              <a:latin typeface="Arial"/>
            </a:endParaRPr>
          </a:p>
          <a:p>
            <a:pPr marL="12600" indent="-959040">
              <a:lnSpc>
                <a:spcPct val="100000"/>
              </a:lnSpc>
              <a:spcBef>
                <a:spcPts val="400"/>
              </a:spcBef>
            </a:pPr>
            <a:endParaRPr b="0" lang="en-US" sz="2050" spc="-1" strike="noStrike">
              <a:latin typeface="Arial"/>
            </a:endParaRPr>
          </a:p>
          <a:p>
            <a:pPr marL="12600" indent="-959040">
              <a:lnSpc>
                <a:spcPct val="100000"/>
              </a:lnSpc>
              <a:spcBef>
                <a:spcPts val="400"/>
              </a:spcBef>
            </a:pPr>
            <a:r>
              <a:rPr b="0" lang="en-US" sz="2050" spc="-1" strike="noStrike">
                <a:solidFill>
                  <a:srgbClr val="ff00ff"/>
                </a:solidFill>
                <a:latin typeface="Arial"/>
                <a:ea typeface="DejaVu Sans"/>
              </a:rPr>
              <a:t>Optimal??  </a:t>
            </a:r>
            <a:endParaRPr b="0" lang="en-US" sz="2050" spc="-1" strike="noStrike">
              <a:latin typeface="Arial"/>
            </a:endParaRPr>
          </a:p>
        </p:txBody>
      </p:sp>
      <p:sp>
        <p:nvSpPr>
          <p:cNvPr id="620" name="CustomShape 3"/>
          <p:cNvSpPr/>
          <p:nvPr/>
        </p:nvSpPr>
        <p:spPr>
          <a:xfrm>
            <a:off x="7475040" y="7217280"/>
            <a:ext cx="495000" cy="450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ts val="884"/>
              </a:lnSpc>
            </a:pPr>
            <a:r>
              <a:rPr b="0" lang="en-US" sz="800" spc="4" strike="noStrike">
                <a:solidFill>
                  <a:srgbClr val="000000"/>
                </a:solidFill>
                <a:latin typeface="Palatino Linotype"/>
                <a:ea typeface="DejaVu Sans"/>
              </a:rPr>
              <a:t>Chapter</a:t>
            </a:r>
            <a:r>
              <a:rPr b="0" lang="en-US" sz="800" spc="-1" strike="noStrike">
                <a:solidFill>
                  <a:srgbClr val="000000"/>
                </a:solidFill>
                <a:latin typeface="Palatino Linotype"/>
                <a:ea typeface="DejaVu Sans"/>
              </a:rPr>
              <a:t> </a:t>
            </a:r>
            <a:r>
              <a:rPr b="0" lang="en-US" sz="800" spc="9" strike="noStrike">
                <a:solidFill>
                  <a:srgbClr val="000000"/>
                </a:solidFill>
                <a:latin typeface="Palatino Linotype"/>
                <a:ea typeface="DejaVu Sans"/>
              </a:rPr>
              <a:t>3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21" name="CustomShape 4"/>
          <p:cNvSpPr/>
          <p:nvPr/>
        </p:nvSpPr>
        <p:spPr>
          <a:xfrm>
            <a:off x="8147520" y="7217280"/>
            <a:ext cx="158040" cy="450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ts val="884"/>
              </a:lnSpc>
            </a:pPr>
            <a:fld id="{C4261FB7-D673-41D6-8C29-9C3259B9CC1B}" type="slidenum">
              <a:rPr b="0" lang="en-US" sz="800" spc="9" strike="noStrike">
                <a:solidFill>
                  <a:srgbClr val="000000"/>
                </a:solidFill>
                <a:latin typeface="Palatino Linotype"/>
                <a:ea typeface="DejaVu Sans"/>
              </a:rPr>
              <a:t>&lt;number&gt;</a:t>
            </a:fld>
            <a:endParaRPr b="0" lang="en-US" sz="800" spc="-1" strike="noStrike">
              <a:latin typeface="Arial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CustomShape 1"/>
          <p:cNvSpPr/>
          <p:nvPr/>
        </p:nvSpPr>
        <p:spPr>
          <a:xfrm>
            <a:off x="534960" y="1010880"/>
            <a:ext cx="7720920" cy="1296720"/>
          </a:xfrm>
          <a:prstGeom prst="rect">
            <a:avLst/>
          </a:prstGeom>
          <a:noFill/>
          <a:ln w="5184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403360">
              <a:lnSpc>
                <a:spcPts val="2429"/>
              </a:lnSpc>
            </a:pPr>
            <a:r>
              <a:rPr b="0" lang="en-US" sz="2500" spc="299" strike="noStrike">
                <a:solidFill>
                  <a:srgbClr val="000000"/>
                </a:solidFill>
                <a:latin typeface="Arial"/>
                <a:ea typeface="DejaVu Sans"/>
              </a:rPr>
              <a:t>Depth-first</a:t>
            </a:r>
            <a:r>
              <a:rPr b="0" lang="en-US" sz="2500" spc="22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500" spc="284" strike="noStrike">
                <a:solidFill>
                  <a:srgbClr val="000000"/>
                </a:solidFill>
                <a:latin typeface="Arial"/>
                <a:ea typeface="DejaVu Sans"/>
              </a:rPr>
              <a:t>search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623" name="CustomShape 2"/>
          <p:cNvSpPr/>
          <p:nvPr/>
        </p:nvSpPr>
        <p:spPr>
          <a:xfrm>
            <a:off x="2464920" y="3974040"/>
            <a:ext cx="3804840" cy="219276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4" name="CustomShape 3"/>
          <p:cNvSpPr/>
          <p:nvPr/>
        </p:nvSpPr>
        <p:spPr>
          <a:xfrm>
            <a:off x="478800" y="2082240"/>
            <a:ext cx="8656560" cy="141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Plan: Expand deepest unexpanded node</a:t>
            </a:r>
            <a:endParaRPr b="0" lang="en-US" sz="2050" spc="-1" strike="noStrike">
              <a:latin typeface="Arial"/>
            </a:endParaRPr>
          </a:p>
          <a:p>
            <a:pPr marL="458640" indent="-171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Deepest= longest path from root</a:t>
            </a:r>
            <a:endParaRPr b="0" lang="en-US" sz="18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559"/>
              </a:spcBef>
            </a:pPr>
            <a:r>
              <a:rPr b="0" lang="en-US" sz="2050" spc="-1" strike="noStrike">
                <a:solidFill>
                  <a:srgbClr val="7e0000"/>
                </a:solidFill>
                <a:latin typeface="Arial"/>
                <a:ea typeface="DejaVu Sans"/>
              </a:rPr>
              <a:t>Implementation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endParaRPr b="0" lang="en-US" sz="2050" spc="-1" strike="noStrike">
              <a:latin typeface="Arial"/>
            </a:endParaRPr>
          </a:p>
          <a:p>
            <a:pPr marL="744120">
              <a:lnSpc>
                <a:spcPct val="100000"/>
              </a:lnSpc>
              <a:spcBef>
                <a:spcPts val="20"/>
              </a:spcBef>
            </a:pPr>
            <a:r>
              <a:rPr b="0" i="1" lang="en-US" sz="2050" spc="-1" strike="noStrike">
                <a:solidFill>
                  <a:srgbClr val="004b00"/>
                </a:solidFill>
                <a:latin typeface="Calibri"/>
                <a:ea typeface="DejaVu Sans"/>
              </a:rPr>
              <a:t>frontier 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= LIFO queue, i.e., put successors at  front</a:t>
            </a:r>
            <a:endParaRPr b="0" lang="en-US" sz="2050" spc="-1" strike="noStrike">
              <a:latin typeface="Arial"/>
            </a:endParaRPr>
          </a:p>
        </p:txBody>
      </p:sp>
      <p:sp>
        <p:nvSpPr>
          <p:cNvPr id="625" name="CustomShape 4"/>
          <p:cNvSpPr/>
          <p:nvPr/>
        </p:nvSpPr>
        <p:spPr>
          <a:xfrm>
            <a:off x="7475040" y="7217280"/>
            <a:ext cx="495000" cy="450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ts val="884"/>
              </a:lnSpc>
            </a:pPr>
            <a:r>
              <a:rPr b="0" lang="en-US" sz="800" spc="4" strike="noStrike">
                <a:solidFill>
                  <a:srgbClr val="000000"/>
                </a:solidFill>
                <a:latin typeface="Palatino Linotype"/>
                <a:ea typeface="DejaVu Sans"/>
              </a:rPr>
              <a:t>Chapter</a:t>
            </a:r>
            <a:r>
              <a:rPr b="0" lang="en-US" sz="800" spc="-1" strike="noStrike">
                <a:solidFill>
                  <a:srgbClr val="000000"/>
                </a:solidFill>
                <a:latin typeface="Palatino Linotype"/>
                <a:ea typeface="DejaVu Sans"/>
              </a:rPr>
              <a:t> </a:t>
            </a:r>
            <a:r>
              <a:rPr b="0" lang="en-US" sz="800" spc="9" strike="noStrike">
                <a:solidFill>
                  <a:srgbClr val="000000"/>
                </a:solidFill>
                <a:latin typeface="Palatino Linotype"/>
                <a:ea typeface="DejaVu Sans"/>
              </a:rPr>
              <a:t>3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26" name="CustomShape 5"/>
          <p:cNvSpPr/>
          <p:nvPr/>
        </p:nvSpPr>
        <p:spPr>
          <a:xfrm>
            <a:off x="8147520" y="7217280"/>
            <a:ext cx="158040" cy="450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ts val="884"/>
              </a:lnSpc>
            </a:pPr>
            <a:fld id="{6E7C443A-88E5-4D81-84E0-2389EE39A2CA}" type="slidenum">
              <a:rPr b="0" lang="en-US" sz="800" spc="9" strike="noStrike">
                <a:solidFill>
                  <a:srgbClr val="000000"/>
                </a:solidFill>
                <a:latin typeface="Palatino Linotype"/>
                <a:ea typeface="DejaVu Sans"/>
              </a:rPr>
              <a:t>&lt;number&gt;</a:t>
            </a:fld>
            <a:endParaRPr b="0" lang="en-US" sz="800" spc="-1" strike="noStrike">
              <a:latin typeface="Arial"/>
            </a:endParaRPr>
          </a:p>
        </p:txBody>
      </p:sp>
      <p:sp>
        <p:nvSpPr>
          <p:cNvPr id="627" name="CustomShape 6"/>
          <p:cNvSpPr/>
          <p:nvPr/>
        </p:nvSpPr>
        <p:spPr>
          <a:xfrm>
            <a:off x="3305520" y="4610160"/>
            <a:ext cx="153360" cy="25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1650" spc="-1" strike="noStrike">
                <a:solidFill>
                  <a:srgbClr val="00ff00"/>
                </a:solidFill>
                <a:latin typeface="Times New Roman"/>
                <a:ea typeface="DejaVu Sans"/>
              </a:rPr>
              <a:t>B</a:t>
            </a:r>
            <a:endParaRPr b="0" lang="en-US" sz="1650" spc="-1" strike="noStrike">
              <a:latin typeface="Arial"/>
            </a:endParaRPr>
          </a:p>
        </p:txBody>
      </p:sp>
      <p:sp>
        <p:nvSpPr>
          <p:cNvPr id="628" name="CustomShape 7"/>
          <p:cNvSpPr/>
          <p:nvPr/>
        </p:nvSpPr>
        <p:spPr>
          <a:xfrm>
            <a:off x="5292360" y="4610160"/>
            <a:ext cx="164880" cy="25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1650" spc="-1" strike="noStrike">
                <a:solidFill>
                  <a:srgbClr val="00ff00"/>
                </a:solidFill>
                <a:latin typeface="Times New Roman"/>
                <a:ea typeface="DejaVu Sans"/>
              </a:rPr>
              <a:t>C</a:t>
            </a:r>
            <a:endParaRPr b="0" lang="en-US" sz="1650" spc="-1" strike="noStrike">
              <a:latin typeface="Arial"/>
            </a:endParaRPr>
          </a:p>
        </p:txBody>
      </p:sp>
      <p:sp>
        <p:nvSpPr>
          <p:cNvPr id="629" name="CustomShape 8"/>
          <p:cNvSpPr/>
          <p:nvPr/>
        </p:nvSpPr>
        <p:spPr>
          <a:xfrm>
            <a:off x="2791800" y="5233320"/>
            <a:ext cx="177120" cy="25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1650" spc="-1" strike="noStrike">
                <a:solidFill>
                  <a:srgbClr val="00ff00"/>
                </a:solidFill>
                <a:latin typeface="Times New Roman"/>
                <a:ea typeface="DejaVu Sans"/>
              </a:rPr>
              <a:t>D</a:t>
            </a:r>
            <a:endParaRPr b="0" lang="en-US" sz="1650" spc="-1" strike="noStrike">
              <a:latin typeface="Arial"/>
            </a:endParaRPr>
          </a:p>
        </p:txBody>
      </p:sp>
      <p:sp>
        <p:nvSpPr>
          <p:cNvPr id="630" name="CustomShape 9"/>
          <p:cNvSpPr/>
          <p:nvPr/>
        </p:nvSpPr>
        <p:spPr>
          <a:xfrm>
            <a:off x="3796560" y="5233320"/>
            <a:ext cx="153360" cy="25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1650" spc="-1" strike="noStrike">
                <a:solidFill>
                  <a:srgbClr val="00ff00"/>
                </a:solidFill>
                <a:latin typeface="Times New Roman"/>
                <a:ea typeface="DejaVu Sans"/>
              </a:rPr>
              <a:t>E</a:t>
            </a:r>
            <a:endParaRPr b="0" lang="en-US" sz="1650" spc="-1" strike="noStrike">
              <a:latin typeface="Arial"/>
            </a:endParaRPr>
          </a:p>
        </p:txBody>
      </p:sp>
      <p:sp>
        <p:nvSpPr>
          <p:cNvPr id="631" name="CustomShape 10"/>
          <p:cNvSpPr/>
          <p:nvPr/>
        </p:nvSpPr>
        <p:spPr>
          <a:xfrm>
            <a:off x="4793760" y="5233320"/>
            <a:ext cx="153360" cy="25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1650" spc="-1" strike="noStrike">
                <a:solidFill>
                  <a:srgbClr val="00ff00"/>
                </a:solidFill>
                <a:latin typeface="Times New Roman"/>
                <a:ea typeface="DejaVu Sans"/>
              </a:rPr>
              <a:t>F</a:t>
            </a:r>
            <a:endParaRPr b="0" lang="en-US" sz="1650" spc="-1" strike="noStrike">
              <a:latin typeface="Arial"/>
            </a:endParaRPr>
          </a:p>
        </p:txBody>
      </p:sp>
      <p:sp>
        <p:nvSpPr>
          <p:cNvPr id="632" name="CustomShape 11"/>
          <p:cNvSpPr/>
          <p:nvPr/>
        </p:nvSpPr>
        <p:spPr>
          <a:xfrm>
            <a:off x="5783400" y="5233320"/>
            <a:ext cx="177120" cy="25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1650" spc="-1" strike="noStrike">
                <a:solidFill>
                  <a:srgbClr val="00ff00"/>
                </a:solidFill>
                <a:latin typeface="Times New Roman"/>
                <a:ea typeface="DejaVu Sans"/>
              </a:rPr>
              <a:t>G</a:t>
            </a:r>
            <a:endParaRPr b="0" lang="en-US" sz="1650" spc="-1" strike="noStrike">
              <a:latin typeface="Arial"/>
            </a:endParaRPr>
          </a:p>
        </p:txBody>
      </p:sp>
      <p:sp>
        <p:nvSpPr>
          <p:cNvPr id="633" name="CustomShape 12"/>
          <p:cNvSpPr/>
          <p:nvPr/>
        </p:nvSpPr>
        <p:spPr>
          <a:xfrm>
            <a:off x="2542320" y="5856840"/>
            <a:ext cx="177120" cy="25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1650" spc="-1" strike="noStrike">
                <a:solidFill>
                  <a:srgbClr val="00ff00"/>
                </a:solidFill>
                <a:latin typeface="Times New Roman"/>
                <a:ea typeface="DejaVu Sans"/>
              </a:rPr>
              <a:t>H</a:t>
            </a:r>
            <a:endParaRPr b="0" lang="en-US" sz="1650" spc="-1" strike="noStrike">
              <a:latin typeface="Arial"/>
            </a:endParaRPr>
          </a:p>
        </p:txBody>
      </p:sp>
      <p:sp>
        <p:nvSpPr>
          <p:cNvPr id="634" name="CustomShape 13"/>
          <p:cNvSpPr/>
          <p:nvPr/>
        </p:nvSpPr>
        <p:spPr>
          <a:xfrm>
            <a:off x="3078720" y="5856840"/>
            <a:ext cx="94320" cy="25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1650" spc="-1" strike="noStrike">
                <a:solidFill>
                  <a:srgbClr val="00ff00"/>
                </a:solidFill>
                <a:latin typeface="Times New Roman"/>
                <a:ea typeface="DejaVu Sans"/>
              </a:rPr>
              <a:t>I</a:t>
            </a:r>
            <a:endParaRPr b="0" lang="en-US" sz="1650" spc="-1" strike="noStrike">
              <a:latin typeface="Arial"/>
            </a:endParaRPr>
          </a:p>
        </p:txBody>
      </p:sp>
      <p:sp>
        <p:nvSpPr>
          <p:cNvPr id="635" name="CustomShape 14"/>
          <p:cNvSpPr/>
          <p:nvPr/>
        </p:nvSpPr>
        <p:spPr>
          <a:xfrm>
            <a:off x="3569760" y="5856840"/>
            <a:ext cx="2639520" cy="25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1650" spc="-1" strike="noStrike">
                <a:solidFill>
                  <a:srgbClr val="00ff00"/>
                </a:solidFill>
                <a:latin typeface="Times New Roman"/>
                <a:ea typeface="DejaVu Sans"/>
              </a:rPr>
              <a:t>J</a:t>
            </a:r>
            <a:r>
              <a:rPr b="0" i="1" lang="en-US" sz="1650" spc="-1" strike="noStrike">
                <a:solidFill>
                  <a:srgbClr val="00ff00"/>
                </a:solidFill>
                <a:latin typeface="Times New Roman"/>
                <a:ea typeface="DejaVu Sans"/>
              </a:rPr>
              <a:t>	</a:t>
            </a:r>
            <a:r>
              <a:rPr b="0" i="1" lang="en-US" sz="1650" spc="-1" strike="noStrike">
                <a:solidFill>
                  <a:srgbClr val="00ff00"/>
                </a:solidFill>
                <a:latin typeface="Times New Roman"/>
                <a:ea typeface="DejaVu Sans"/>
              </a:rPr>
              <a:t>K</a:t>
            </a:r>
            <a:r>
              <a:rPr b="0" i="1" lang="en-US" sz="1650" spc="-1" strike="noStrike">
                <a:solidFill>
                  <a:srgbClr val="00ff00"/>
                </a:solidFill>
                <a:latin typeface="Times New Roman"/>
                <a:ea typeface="DejaVu Sans"/>
              </a:rPr>
              <a:t>	</a:t>
            </a:r>
            <a:r>
              <a:rPr b="0" i="1" lang="en-US" sz="1650" spc="-1" strike="noStrike">
                <a:solidFill>
                  <a:srgbClr val="00ff00"/>
                </a:solidFill>
                <a:latin typeface="Times New Roman"/>
                <a:ea typeface="DejaVu Sans"/>
              </a:rPr>
              <a:t>L</a:t>
            </a:r>
            <a:r>
              <a:rPr b="0" i="1" lang="en-US" sz="1650" spc="-1" strike="noStrike">
                <a:solidFill>
                  <a:srgbClr val="00ff00"/>
                </a:solidFill>
                <a:latin typeface="Times New Roman"/>
                <a:ea typeface="DejaVu Sans"/>
              </a:rPr>
              <a:t>	</a:t>
            </a:r>
            <a:r>
              <a:rPr b="0" i="1" lang="en-US" sz="1650" spc="1" strike="noStrike">
                <a:solidFill>
                  <a:srgbClr val="00ff00"/>
                </a:solidFill>
                <a:latin typeface="Times New Roman"/>
                <a:ea typeface="DejaVu Sans"/>
              </a:rPr>
              <a:t>M</a:t>
            </a:r>
            <a:r>
              <a:rPr b="0" i="1" lang="en-US" sz="1650" spc="1" strike="noStrike">
                <a:solidFill>
                  <a:srgbClr val="00ff00"/>
                </a:solidFill>
                <a:latin typeface="Times New Roman"/>
                <a:ea typeface="DejaVu Sans"/>
              </a:rPr>
              <a:t>	</a:t>
            </a:r>
            <a:r>
              <a:rPr b="0" i="1" lang="en-US" sz="1650" spc="-1" strike="noStrike">
                <a:solidFill>
                  <a:srgbClr val="00ff00"/>
                </a:solidFill>
                <a:latin typeface="Times New Roman"/>
                <a:ea typeface="DejaVu Sans"/>
              </a:rPr>
              <a:t>N</a:t>
            </a:r>
            <a:r>
              <a:rPr b="0" i="1" lang="en-US" sz="1650" spc="-1" strike="noStrike">
                <a:solidFill>
                  <a:srgbClr val="00ff00"/>
                </a:solidFill>
                <a:latin typeface="Times New Roman"/>
                <a:ea typeface="DejaVu Sans"/>
              </a:rPr>
              <a:t>	</a:t>
            </a:r>
            <a:r>
              <a:rPr b="0" i="1" lang="en-US" sz="1650" spc="-1" strike="noStrike">
                <a:solidFill>
                  <a:srgbClr val="00ff00"/>
                </a:solidFill>
                <a:latin typeface="Times New Roman"/>
                <a:ea typeface="DejaVu Sans"/>
              </a:rPr>
              <a:t>O</a:t>
            </a:r>
            <a:endParaRPr b="0" lang="en-US" sz="1650" spc="-1" strike="noStrike">
              <a:latin typeface="Arial"/>
            </a:endParaRPr>
          </a:p>
        </p:txBody>
      </p:sp>
      <p:sp>
        <p:nvSpPr>
          <p:cNvPr id="636" name="CustomShape 15"/>
          <p:cNvSpPr/>
          <p:nvPr/>
        </p:nvSpPr>
        <p:spPr>
          <a:xfrm>
            <a:off x="4217760" y="3916080"/>
            <a:ext cx="3124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CustomShape 1"/>
          <p:cNvSpPr/>
          <p:nvPr/>
        </p:nvSpPr>
        <p:spPr>
          <a:xfrm>
            <a:off x="632160" y="763920"/>
            <a:ext cx="7720920" cy="1296720"/>
          </a:xfrm>
          <a:prstGeom prst="rect">
            <a:avLst/>
          </a:prstGeom>
          <a:noFill/>
          <a:ln w="518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344240">
              <a:lnSpc>
                <a:spcPts val="2429"/>
              </a:lnSpc>
            </a:pPr>
            <a:r>
              <a:rPr b="0" lang="en-US" sz="2500" spc="338" strike="noStrike">
                <a:solidFill>
                  <a:srgbClr val="000000"/>
                </a:solidFill>
                <a:latin typeface="Arial"/>
                <a:ea typeface="DejaVu Sans"/>
              </a:rPr>
              <a:t>Properties </a:t>
            </a:r>
            <a:r>
              <a:rPr b="0" lang="en-US" sz="2500" spc="160" strike="noStrike">
                <a:solidFill>
                  <a:srgbClr val="000000"/>
                </a:solidFill>
                <a:latin typeface="Arial"/>
                <a:ea typeface="DejaVu Sans"/>
              </a:rPr>
              <a:t>of </a:t>
            </a:r>
            <a:r>
              <a:rPr b="0" lang="en-US" sz="2500" spc="296" strike="noStrike">
                <a:solidFill>
                  <a:srgbClr val="000000"/>
                </a:solidFill>
                <a:latin typeface="Arial"/>
                <a:ea typeface="DejaVu Sans"/>
              </a:rPr>
              <a:t>depth-first</a:t>
            </a:r>
            <a:r>
              <a:rPr b="0" lang="en-US" sz="2500" spc="31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500" spc="284" strike="noStrike">
                <a:solidFill>
                  <a:srgbClr val="000000"/>
                </a:solidFill>
                <a:latin typeface="Arial"/>
                <a:ea typeface="DejaVu Sans"/>
              </a:rPr>
              <a:t>search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638" name="CustomShape 2"/>
          <p:cNvSpPr/>
          <p:nvPr/>
        </p:nvSpPr>
        <p:spPr>
          <a:xfrm>
            <a:off x="925920" y="1839960"/>
            <a:ext cx="8488800" cy="349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743760" indent="-730080">
              <a:lnSpc>
                <a:spcPct val="101000"/>
              </a:lnSpc>
            </a:pPr>
            <a:r>
              <a:rPr b="0" lang="en-US" sz="2050" spc="-1" strike="noStrike">
                <a:solidFill>
                  <a:srgbClr val="ff00ff"/>
                </a:solidFill>
                <a:latin typeface="Arial"/>
                <a:ea typeface="DejaVu Sans"/>
              </a:rPr>
              <a:t>Complete?? </a:t>
            </a:r>
            <a:endParaRPr b="0" lang="en-US" sz="2050" spc="-1" strike="noStrike">
              <a:latin typeface="Arial"/>
            </a:endParaRPr>
          </a:p>
          <a:p>
            <a:pPr marL="743760" indent="-730080">
              <a:lnSpc>
                <a:spcPct val="101000"/>
              </a:lnSpc>
            </a:pPr>
            <a:endParaRPr b="0" lang="en-US" sz="2050" spc="-1" strike="noStrike">
              <a:latin typeface="Arial"/>
            </a:endParaRPr>
          </a:p>
          <a:p>
            <a:pPr marL="743760" indent="-730080">
              <a:lnSpc>
                <a:spcPct val="101000"/>
              </a:lnSpc>
            </a:pPr>
            <a:endParaRPr b="0" lang="en-US" sz="2050" spc="-1" strike="noStrike">
              <a:latin typeface="Arial"/>
            </a:endParaRPr>
          </a:p>
          <a:p>
            <a:pPr marL="12600" indent="-730080">
              <a:lnSpc>
                <a:spcPct val="100000"/>
              </a:lnSpc>
              <a:spcBef>
                <a:spcPts val="1559"/>
              </a:spcBef>
            </a:pPr>
            <a:r>
              <a:rPr b="0" lang="en-US" sz="2050" spc="-1" strike="noStrike">
                <a:solidFill>
                  <a:srgbClr val="ff00ff"/>
                </a:solidFill>
                <a:latin typeface="Arial"/>
                <a:ea typeface="DejaVu Sans"/>
              </a:rPr>
              <a:t>Time??  </a:t>
            </a:r>
            <a:endParaRPr b="0" lang="en-US" sz="2050" spc="-1" strike="noStrike">
              <a:latin typeface="Arial"/>
            </a:endParaRPr>
          </a:p>
          <a:p>
            <a:pPr marL="12600" indent="-730080">
              <a:lnSpc>
                <a:spcPct val="100000"/>
              </a:lnSpc>
              <a:spcBef>
                <a:spcPts val="1559"/>
              </a:spcBef>
            </a:pPr>
            <a:endParaRPr b="0" lang="en-US" sz="2050" spc="-1" strike="noStrike">
              <a:latin typeface="Arial"/>
            </a:endParaRPr>
          </a:p>
          <a:p>
            <a:pPr marL="12600" indent="-730080">
              <a:lnSpc>
                <a:spcPct val="163000"/>
              </a:lnSpc>
            </a:pPr>
            <a:r>
              <a:rPr b="0" lang="en-US" sz="2050" spc="-1" strike="noStrike">
                <a:solidFill>
                  <a:srgbClr val="ff00ff"/>
                </a:solidFill>
                <a:latin typeface="Arial"/>
                <a:ea typeface="DejaVu Sans"/>
              </a:rPr>
              <a:t>Space??</a:t>
            </a:r>
            <a:endParaRPr b="0" lang="en-US" sz="2050" spc="-1" strike="noStrike">
              <a:latin typeface="Arial"/>
            </a:endParaRPr>
          </a:p>
          <a:p>
            <a:pPr marL="12600" indent="-730080">
              <a:lnSpc>
                <a:spcPct val="163000"/>
              </a:lnSpc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endParaRPr b="0" lang="en-US" sz="2050" spc="-1" strike="noStrike">
              <a:latin typeface="Arial"/>
            </a:endParaRPr>
          </a:p>
          <a:p>
            <a:pPr marL="12600" indent="-730080">
              <a:lnSpc>
                <a:spcPct val="163000"/>
              </a:lnSpc>
            </a:pPr>
            <a:r>
              <a:rPr b="0" lang="en-US" sz="2050" spc="-1" strike="noStrike">
                <a:solidFill>
                  <a:srgbClr val="ff00ff"/>
                </a:solidFill>
                <a:latin typeface="Arial"/>
                <a:ea typeface="DejaVu Sans"/>
              </a:rPr>
              <a:t>Optimal?? </a:t>
            </a:r>
            <a:endParaRPr b="0" lang="en-US" sz="2050" spc="-1" strike="noStrike">
              <a:latin typeface="Arial"/>
            </a:endParaRPr>
          </a:p>
        </p:txBody>
      </p:sp>
      <p:sp>
        <p:nvSpPr>
          <p:cNvPr id="639" name="CustomShape 3"/>
          <p:cNvSpPr/>
          <p:nvPr/>
        </p:nvSpPr>
        <p:spPr>
          <a:xfrm>
            <a:off x="7475040" y="7217280"/>
            <a:ext cx="495000" cy="450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ts val="884"/>
              </a:lnSpc>
            </a:pPr>
            <a:r>
              <a:rPr b="0" lang="en-US" sz="800" spc="4" strike="noStrike">
                <a:solidFill>
                  <a:srgbClr val="000000"/>
                </a:solidFill>
                <a:latin typeface="Palatino Linotype"/>
                <a:ea typeface="DejaVu Sans"/>
              </a:rPr>
              <a:t>Chapter</a:t>
            </a:r>
            <a:r>
              <a:rPr b="0" lang="en-US" sz="800" spc="-1" strike="noStrike">
                <a:solidFill>
                  <a:srgbClr val="000000"/>
                </a:solidFill>
                <a:latin typeface="Palatino Linotype"/>
                <a:ea typeface="DejaVu Sans"/>
              </a:rPr>
              <a:t> </a:t>
            </a:r>
            <a:r>
              <a:rPr b="0" lang="en-US" sz="800" spc="9" strike="noStrike">
                <a:solidFill>
                  <a:srgbClr val="000000"/>
                </a:solidFill>
                <a:latin typeface="Palatino Linotype"/>
                <a:ea typeface="DejaVu Sans"/>
              </a:rPr>
              <a:t>3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40" name="CustomShape 4"/>
          <p:cNvSpPr/>
          <p:nvPr/>
        </p:nvSpPr>
        <p:spPr>
          <a:xfrm>
            <a:off x="8147520" y="7217280"/>
            <a:ext cx="158040" cy="450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ts val="884"/>
              </a:lnSpc>
            </a:pPr>
            <a:fld id="{0B2FFDC9-3ADF-4636-B809-2B40BA115B86}" type="slidenum">
              <a:rPr b="0" lang="en-US" sz="800" spc="9" strike="noStrike">
                <a:solidFill>
                  <a:srgbClr val="000000"/>
                </a:solidFill>
                <a:latin typeface="Palatino Linotype"/>
                <a:ea typeface="DejaVu Sans"/>
              </a:rPr>
              <a:t>&lt;number&gt;</a:t>
            </a:fld>
            <a:endParaRPr b="0" lang="en-US" sz="800" spc="-1" strike="noStrike">
              <a:latin typeface="Arial"/>
            </a:endParaRPr>
          </a:p>
        </p:txBody>
      </p:sp>
    </p:spTree>
  </p:cSld>
  <p:timing>
    <p:tnLst>
      <p:par>
        <p:cTn id="49" dur="indefinite" restart="never" nodeType="tmRoot">
          <p:childTnLst>
            <p:seq>
              <p:cTn id="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CustomShape 1"/>
          <p:cNvSpPr/>
          <p:nvPr/>
        </p:nvSpPr>
        <p:spPr>
          <a:xfrm>
            <a:off x="579960" y="866520"/>
            <a:ext cx="7720920" cy="1296720"/>
          </a:xfrm>
          <a:prstGeom prst="rect">
            <a:avLst/>
          </a:prstGeom>
          <a:noFill/>
          <a:ln w="518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3960">
              <a:lnSpc>
                <a:spcPts val="2429"/>
              </a:lnSpc>
            </a:pPr>
            <a:r>
              <a:rPr b="0" lang="en-US" sz="2500" spc="-1" strike="noStrike">
                <a:solidFill>
                  <a:srgbClr val="000000"/>
                </a:solidFill>
                <a:latin typeface="Arial"/>
                <a:ea typeface="DejaVu Sans"/>
              </a:rPr>
              <a:t>Depth-limited search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642" name="CustomShape 2"/>
          <p:cNvSpPr/>
          <p:nvPr/>
        </p:nvSpPr>
        <p:spPr>
          <a:xfrm>
            <a:off x="554760" y="2974320"/>
            <a:ext cx="7770960" cy="360"/>
          </a:xfrm>
          <a:custGeom>
            <a:avLst/>
            <a:gdLst/>
            <a:ahLst/>
            <a:rect l="l" t="t" r="r" b="b"/>
            <a:pathLst>
              <a:path w="7772400" h="0">
                <a:moveTo>
                  <a:pt x="0" y="0"/>
                </a:moveTo>
                <a:lnTo>
                  <a:pt x="7772400" y="0"/>
                </a:lnTo>
              </a:path>
            </a:pathLst>
          </a:custGeom>
          <a:noFill/>
          <a:ln w="136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43" name="CustomShape 3"/>
          <p:cNvSpPr/>
          <p:nvPr/>
        </p:nvSpPr>
        <p:spPr>
          <a:xfrm>
            <a:off x="561600" y="2981520"/>
            <a:ext cx="360" cy="3480840"/>
          </a:xfrm>
          <a:custGeom>
            <a:avLst/>
            <a:gdLst/>
            <a:ahLst/>
            <a:rect l="l" t="t" r="r" b="b"/>
            <a:pathLst>
              <a:path w="0" h="3482340">
                <a:moveTo>
                  <a:pt x="0" y="0"/>
                </a:moveTo>
                <a:lnTo>
                  <a:pt x="0" y="3482340"/>
                </a:lnTo>
              </a:path>
            </a:pathLst>
          </a:custGeom>
          <a:noFill/>
          <a:ln w="136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44" name="CustomShape 4"/>
          <p:cNvSpPr/>
          <p:nvPr/>
        </p:nvSpPr>
        <p:spPr>
          <a:xfrm>
            <a:off x="496440" y="1620360"/>
            <a:ext cx="8418960" cy="526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Plan:  depth-first search with depth limit </a:t>
            </a:r>
            <a:r>
              <a:rPr b="0" i="1" lang="en-US" sz="2050" spc="-1" strike="noStrike">
                <a:solidFill>
                  <a:srgbClr val="990099"/>
                </a:solidFill>
                <a:latin typeface="Times New Roman"/>
                <a:ea typeface="DejaVu Sans"/>
              </a:rPr>
              <a:t>l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,</a:t>
            </a:r>
            <a:endParaRPr b="0" lang="en-US" sz="2050" spc="-1" strike="noStrike">
              <a:latin typeface="Arial"/>
            </a:endParaRPr>
          </a:p>
          <a:p>
            <a:pPr marL="355680" indent="-651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i.e., nodes at depth </a:t>
            </a:r>
            <a:r>
              <a:rPr b="0" i="1" lang="en-US" sz="1800" spc="-1" strike="noStrike">
                <a:solidFill>
                  <a:srgbClr val="990099"/>
                </a:solidFill>
                <a:latin typeface="Times New Roman"/>
                <a:ea typeface="DejaVu Sans"/>
              </a:rPr>
              <a:t>l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have no  successors</a:t>
            </a:r>
            <a:endParaRPr b="0" lang="en-US" sz="18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559"/>
              </a:spcBef>
            </a:pPr>
            <a:r>
              <a:rPr b="0" lang="en-US" sz="2050" spc="-1" strike="noStrike">
                <a:solidFill>
                  <a:srgbClr val="7e0000"/>
                </a:solidFill>
                <a:latin typeface="Arial"/>
                <a:ea typeface="DejaVu Sans"/>
              </a:rPr>
              <a:t>Recursive implementation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endParaRPr b="0" lang="en-US" sz="205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54"/>
              </a:spcBef>
            </a:pPr>
            <a:endParaRPr b="0" lang="en-US" sz="2050" spc="-1" strike="noStrike">
              <a:latin typeface="Arial"/>
            </a:endParaRPr>
          </a:p>
          <a:p>
            <a:pPr marL="221040">
              <a:lnSpc>
                <a:spcPct val="100000"/>
              </a:lnSpc>
            </a:pPr>
            <a:r>
              <a:rPr b="0" lang="en-US" sz="1700" spc="-1" strike="noStrike">
                <a:solidFill>
                  <a:srgbClr val="00007e"/>
                </a:solidFill>
                <a:latin typeface="Georgia"/>
                <a:ea typeface="DejaVu Sans"/>
              </a:rPr>
              <a:t>function </a:t>
            </a:r>
            <a:r>
              <a:rPr b="0" lang="en-US" sz="1700" spc="-1" strike="noStrike">
                <a:solidFill>
                  <a:srgbClr val="b30000"/>
                </a:solidFill>
                <a:latin typeface="Times New Roman"/>
                <a:ea typeface="DejaVu Sans"/>
              </a:rPr>
              <a:t>Depth-Limited-Search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( </a:t>
            </a:r>
            <a:r>
              <a:rPr b="0" i="1" lang="en-US" sz="1700" spc="-1" strike="noStrike">
                <a:solidFill>
                  <a:srgbClr val="004b00"/>
                </a:solidFill>
                <a:latin typeface="Calibri"/>
                <a:ea typeface="DejaVu Sans"/>
              </a:rPr>
              <a:t>problem</a:t>
            </a:r>
            <a:r>
              <a:rPr b="0" lang="en-US" sz="1700" spc="-1" strike="noStrike">
                <a:solidFill>
                  <a:srgbClr val="004b00"/>
                </a:solidFill>
                <a:latin typeface="Arial"/>
                <a:ea typeface="DejaVu Sans"/>
              </a:rPr>
              <a:t>, </a:t>
            </a:r>
            <a:r>
              <a:rPr b="0" i="1" lang="en-US" sz="1700" spc="-1" strike="noStrike">
                <a:solidFill>
                  <a:srgbClr val="004b00"/>
                </a:solidFill>
                <a:latin typeface="Calibri"/>
                <a:ea typeface="DejaVu Sans"/>
              </a:rPr>
              <a:t>limit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) </a:t>
            </a:r>
            <a:r>
              <a:rPr b="0" lang="en-US" sz="1700" spc="-1" strike="noStrike">
                <a:solidFill>
                  <a:srgbClr val="00007e"/>
                </a:solidFill>
                <a:latin typeface="Georgia"/>
                <a:ea typeface="DejaVu Sans"/>
              </a:rPr>
              <a:t>returns 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soln/fail/cutoff</a:t>
            </a:r>
            <a:endParaRPr b="0" lang="en-US" sz="1700" spc="-1" strike="noStrike">
              <a:latin typeface="Arial"/>
            </a:endParaRPr>
          </a:p>
          <a:p>
            <a:pPr marL="493920">
              <a:lnSpc>
                <a:spcPct val="100000"/>
              </a:lnSpc>
              <a:spcBef>
                <a:spcPts val="156"/>
              </a:spcBef>
            </a:pPr>
            <a:r>
              <a:rPr b="0" lang="en-US" sz="17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Recursive-DLS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b="0" lang="en-US" sz="17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Make-Node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b="0" lang="en-US" sz="17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Initial-State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[</a:t>
            </a:r>
            <a:r>
              <a:rPr b="0" i="1" lang="en-US" sz="1700" spc="-1" strike="noStrike">
                <a:solidFill>
                  <a:srgbClr val="004b00"/>
                </a:solidFill>
                <a:latin typeface="Calibri"/>
                <a:ea typeface="DejaVu Sans"/>
              </a:rPr>
              <a:t>problem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]), </a:t>
            </a:r>
            <a:r>
              <a:rPr b="0" i="1" lang="en-US" sz="1700" spc="-1" strike="noStrike">
                <a:solidFill>
                  <a:srgbClr val="004b00"/>
                </a:solidFill>
                <a:latin typeface="Calibri"/>
                <a:ea typeface="DejaVu Sans"/>
              </a:rPr>
              <a:t>problem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i="1" lang="en-US" sz="1700" spc="-1" strike="noStrike">
                <a:solidFill>
                  <a:srgbClr val="004b00"/>
                </a:solidFill>
                <a:latin typeface="Calibri"/>
                <a:ea typeface="DejaVu Sans"/>
              </a:rPr>
              <a:t>limit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b="0" lang="en-US" sz="1700" spc="-1" strike="noStrike">
              <a:latin typeface="Arial"/>
            </a:endParaRPr>
          </a:p>
          <a:p>
            <a:pPr marL="221040">
              <a:lnSpc>
                <a:spcPct val="100000"/>
              </a:lnSpc>
              <a:spcBef>
                <a:spcPts val="876"/>
              </a:spcBef>
            </a:pPr>
            <a:r>
              <a:rPr b="0" lang="en-US" sz="1700" spc="-1" strike="noStrike">
                <a:solidFill>
                  <a:srgbClr val="00007e"/>
                </a:solidFill>
                <a:latin typeface="Georgia"/>
                <a:ea typeface="DejaVu Sans"/>
              </a:rPr>
              <a:t>function </a:t>
            </a:r>
            <a:r>
              <a:rPr b="0" lang="en-US" sz="1700" spc="-1" strike="noStrike">
                <a:solidFill>
                  <a:srgbClr val="b30000"/>
                </a:solidFill>
                <a:latin typeface="Times New Roman"/>
                <a:ea typeface="DejaVu Sans"/>
              </a:rPr>
              <a:t>Recursive-DLS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b="0" i="1" lang="en-US" sz="1700" spc="-1" strike="noStrike">
                <a:solidFill>
                  <a:srgbClr val="004b00"/>
                </a:solidFill>
                <a:latin typeface="Calibri"/>
                <a:ea typeface="DejaVu Sans"/>
              </a:rPr>
              <a:t>node</a:t>
            </a:r>
            <a:r>
              <a:rPr b="0" lang="en-US" sz="1700" spc="-1" strike="noStrike">
                <a:solidFill>
                  <a:srgbClr val="004b00"/>
                </a:solidFill>
                <a:latin typeface="Arial"/>
                <a:ea typeface="DejaVu Sans"/>
              </a:rPr>
              <a:t>, </a:t>
            </a:r>
            <a:r>
              <a:rPr b="0" i="1" lang="en-US" sz="1700" spc="-1" strike="noStrike">
                <a:solidFill>
                  <a:srgbClr val="004b00"/>
                </a:solidFill>
                <a:latin typeface="Calibri"/>
                <a:ea typeface="DejaVu Sans"/>
              </a:rPr>
              <a:t>problem</a:t>
            </a:r>
            <a:r>
              <a:rPr b="0" lang="en-US" sz="1700" spc="-1" strike="noStrike">
                <a:solidFill>
                  <a:srgbClr val="004b00"/>
                </a:solidFill>
                <a:latin typeface="Arial"/>
                <a:ea typeface="DejaVu Sans"/>
              </a:rPr>
              <a:t>, </a:t>
            </a:r>
            <a:r>
              <a:rPr b="0" i="1" lang="en-US" sz="1700" spc="-1" strike="noStrike">
                <a:solidFill>
                  <a:srgbClr val="004b00"/>
                </a:solidFill>
                <a:latin typeface="Calibri"/>
                <a:ea typeface="DejaVu Sans"/>
              </a:rPr>
              <a:t>limit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) </a:t>
            </a:r>
            <a:r>
              <a:rPr b="0" lang="en-US" sz="1700" spc="-1" strike="noStrike">
                <a:solidFill>
                  <a:srgbClr val="00007e"/>
                </a:solidFill>
                <a:latin typeface="Georgia"/>
                <a:ea typeface="DejaVu Sans"/>
              </a:rPr>
              <a:t>returns 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soln/fail/cutoff</a:t>
            </a:r>
            <a:endParaRPr b="0" lang="en-US" sz="1700" spc="-1" strike="noStrike">
              <a:latin typeface="Arial"/>
            </a:endParaRPr>
          </a:p>
          <a:p>
            <a:pPr marL="493920">
              <a:lnSpc>
                <a:spcPct val="100000"/>
              </a:lnSpc>
              <a:spcBef>
                <a:spcPts val="139"/>
              </a:spcBef>
            </a:pPr>
            <a:r>
              <a:rPr b="0" i="1" lang="en-US" sz="1700" spc="-1" strike="noStrike">
                <a:solidFill>
                  <a:srgbClr val="004b00"/>
                </a:solidFill>
                <a:latin typeface="Calibri"/>
                <a:ea typeface="DejaVu Sans"/>
              </a:rPr>
              <a:t>cutoff-occurred? 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← false</a:t>
            </a:r>
            <a:endParaRPr b="0" lang="en-US" sz="1700" spc="-1" strike="noStrike">
              <a:latin typeface="Arial"/>
            </a:endParaRPr>
          </a:p>
          <a:p>
            <a:pPr marL="493920">
              <a:lnSpc>
                <a:spcPct val="100000"/>
              </a:lnSpc>
              <a:spcBef>
                <a:spcPts val="156"/>
              </a:spcBef>
            </a:pPr>
            <a:r>
              <a:rPr b="0" lang="en-US" sz="1700" spc="-1" strike="noStrike">
                <a:solidFill>
                  <a:srgbClr val="00007e"/>
                </a:solidFill>
                <a:latin typeface="Georgia"/>
                <a:ea typeface="DejaVu Sans"/>
              </a:rPr>
              <a:t>if </a:t>
            </a:r>
            <a:r>
              <a:rPr b="0" lang="en-US" sz="17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Goal-Test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b="0" i="1" lang="en-US" sz="1700" spc="-1" strike="noStrike">
                <a:solidFill>
                  <a:srgbClr val="004b00"/>
                </a:solidFill>
                <a:latin typeface="Calibri"/>
                <a:ea typeface="DejaVu Sans"/>
              </a:rPr>
              <a:t>problem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en-US" sz="17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State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[</a:t>
            </a:r>
            <a:r>
              <a:rPr b="0" i="1" lang="en-US" sz="1700" spc="-1" strike="noStrike">
                <a:solidFill>
                  <a:srgbClr val="004b00"/>
                </a:solidFill>
                <a:latin typeface="Calibri"/>
                <a:ea typeface="DejaVu Sans"/>
              </a:rPr>
              <a:t>node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]) </a:t>
            </a:r>
            <a:r>
              <a:rPr b="0" lang="en-US" sz="1700" spc="-1" strike="noStrike">
                <a:solidFill>
                  <a:srgbClr val="00007e"/>
                </a:solidFill>
                <a:latin typeface="Georgia"/>
                <a:ea typeface="DejaVu Sans"/>
              </a:rPr>
              <a:t>then return </a:t>
            </a:r>
            <a:r>
              <a:rPr b="0" i="1" lang="en-US" sz="1700" spc="-1" strike="noStrike">
                <a:solidFill>
                  <a:srgbClr val="004b00"/>
                </a:solidFill>
                <a:latin typeface="Calibri"/>
                <a:ea typeface="DejaVu Sans"/>
              </a:rPr>
              <a:t>node</a:t>
            </a:r>
            <a:endParaRPr b="0" lang="en-US" sz="1700" spc="-1" strike="noStrike">
              <a:latin typeface="Arial"/>
            </a:endParaRPr>
          </a:p>
          <a:p>
            <a:pPr marL="493920">
              <a:lnSpc>
                <a:spcPct val="100000"/>
              </a:lnSpc>
              <a:spcBef>
                <a:spcPts val="139"/>
              </a:spcBef>
            </a:pPr>
            <a:r>
              <a:rPr b="0" lang="en-US" sz="1700" spc="-1" strike="noStrike">
                <a:solidFill>
                  <a:srgbClr val="00007e"/>
                </a:solidFill>
                <a:latin typeface="Georgia"/>
                <a:ea typeface="DejaVu Sans"/>
              </a:rPr>
              <a:t>else if </a:t>
            </a:r>
            <a:r>
              <a:rPr b="0" lang="en-US" sz="17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Depth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[</a:t>
            </a:r>
            <a:r>
              <a:rPr b="0" i="1" lang="en-US" sz="1700" spc="-1" strike="noStrike">
                <a:solidFill>
                  <a:srgbClr val="004b00"/>
                </a:solidFill>
                <a:latin typeface="Calibri"/>
                <a:ea typeface="DejaVu Sans"/>
              </a:rPr>
              <a:t>node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] = </a:t>
            </a:r>
            <a:r>
              <a:rPr b="0" i="1" lang="en-US" sz="1700" spc="-1" strike="noStrike">
                <a:solidFill>
                  <a:srgbClr val="004b00"/>
                </a:solidFill>
                <a:latin typeface="Calibri"/>
                <a:ea typeface="DejaVu Sans"/>
              </a:rPr>
              <a:t>limit </a:t>
            </a:r>
            <a:r>
              <a:rPr b="0" lang="en-US" sz="1700" spc="-1" strike="noStrike">
                <a:solidFill>
                  <a:srgbClr val="00007e"/>
                </a:solidFill>
                <a:latin typeface="Georgia"/>
                <a:ea typeface="DejaVu Sans"/>
              </a:rPr>
              <a:t>then return </a:t>
            </a:r>
            <a:r>
              <a:rPr b="0" i="1" lang="en-US" sz="1700" spc="-1" strike="noStrike">
                <a:solidFill>
                  <a:srgbClr val="004b00"/>
                </a:solidFill>
                <a:latin typeface="Calibri"/>
                <a:ea typeface="DejaVu Sans"/>
              </a:rPr>
              <a:t>cutoff</a:t>
            </a:r>
            <a:endParaRPr b="0" lang="en-US" sz="1700" spc="-1" strike="noStrike">
              <a:latin typeface="Arial"/>
            </a:endParaRPr>
          </a:p>
          <a:p>
            <a:pPr marL="905400">
              <a:lnSpc>
                <a:spcPct val="100000"/>
              </a:lnSpc>
              <a:spcBef>
                <a:spcPts val="6"/>
              </a:spcBef>
            </a:pPr>
            <a:r>
              <a:rPr b="0" lang="en-US" sz="1700" spc="-1" strike="noStrike">
                <a:solidFill>
                  <a:srgbClr val="00007e"/>
                </a:solidFill>
                <a:latin typeface="Georgia"/>
                <a:ea typeface="DejaVu Sans"/>
              </a:rPr>
              <a:t>else for each </a:t>
            </a:r>
            <a:r>
              <a:rPr b="0" i="1" lang="en-US" sz="1700" spc="-1" strike="noStrike">
                <a:solidFill>
                  <a:srgbClr val="004b00"/>
                </a:solidFill>
                <a:latin typeface="Calibri"/>
                <a:ea typeface="DejaVu Sans"/>
              </a:rPr>
              <a:t>successor </a:t>
            </a:r>
            <a:r>
              <a:rPr b="0" lang="en-US" sz="1700" spc="-1" strike="noStrike">
                <a:solidFill>
                  <a:srgbClr val="00007e"/>
                </a:solidFill>
                <a:latin typeface="Georgia"/>
                <a:ea typeface="DejaVu Sans"/>
              </a:rPr>
              <a:t>in </a:t>
            </a:r>
            <a:r>
              <a:rPr b="0" lang="en-US" sz="17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Expand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b="0" i="1" lang="en-US" sz="1700" spc="-1" strike="noStrike">
                <a:solidFill>
                  <a:srgbClr val="004b00"/>
                </a:solidFill>
                <a:latin typeface="Calibri"/>
                <a:ea typeface="DejaVu Sans"/>
              </a:rPr>
              <a:t>node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i="1" lang="en-US" sz="1700" spc="-1" strike="noStrike">
                <a:solidFill>
                  <a:srgbClr val="004b00"/>
                </a:solidFill>
                <a:latin typeface="Calibri"/>
                <a:ea typeface="DejaVu Sans"/>
              </a:rPr>
              <a:t>problem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) </a:t>
            </a:r>
            <a:r>
              <a:rPr b="0" lang="en-US" sz="1700" spc="-1" strike="noStrike">
                <a:solidFill>
                  <a:srgbClr val="00007e"/>
                </a:solidFill>
                <a:latin typeface="Georgia"/>
                <a:ea typeface="DejaVu Sans"/>
              </a:rPr>
              <a:t>do  </a:t>
            </a:r>
            <a:r>
              <a:rPr b="0" i="1" lang="en-US" sz="1700" spc="-1" strike="noStrike">
                <a:solidFill>
                  <a:srgbClr val="004b00"/>
                </a:solidFill>
                <a:latin typeface="Calibri"/>
                <a:ea typeface="DejaVu Sans"/>
              </a:rPr>
              <a:t>result 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← </a:t>
            </a:r>
            <a:r>
              <a:rPr b="0" lang="en-US" sz="17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Recursive-DLS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b="0" i="1" lang="en-US" sz="1700" spc="-1" strike="noStrike">
                <a:solidFill>
                  <a:srgbClr val="004b00"/>
                </a:solidFill>
                <a:latin typeface="Calibri"/>
                <a:ea typeface="DejaVu Sans"/>
              </a:rPr>
              <a:t>successor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i="1" lang="en-US" sz="1700" spc="-1" strike="noStrike">
                <a:solidFill>
                  <a:srgbClr val="004b00"/>
                </a:solidFill>
                <a:latin typeface="Calibri"/>
                <a:ea typeface="DejaVu Sans"/>
              </a:rPr>
              <a:t>problem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i="1" lang="en-US" sz="1700" spc="-1" strike="noStrike">
                <a:solidFill>
                  <a:srgbClr val="004b00"/>
                </a:solidFill>
                <a:latin typeface="Calibri"/>
                <a:ea typeface="DejaVu Sans"/>
              </a:rPr>
              <a:t>limit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)  </a:t>
            </a:r>
            <a:r>
              <a:rPr b="0" lang="en-US" sz="1700" spc="-1" strike="noStrike">
                <a:solidFill>
                  <a:srgbClr val="00007e"/>
                </a:solidFill>
                <a:latin typeface="Georgia"/>
                <a:ea typeface="DejaVu Sans"/>
              </a:rPr>
              <a:t>if </a:t>
            </a:r>
            <a:r>
              <a:rPr b="0" i="1" lang="en-US" sz="1700" spc="-1" strike="noStrike">
                <a:solidFill>
                  <a:srgbClr val="004b00"/>
                </a:solidFill>
                <a:latin typeface="Calibri"/>
                <a:ea typeface="DejaVu Sans"/>
              </a:rPr>
              <a:t>result 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= </a:t>
            </a:r>
            <a:r>
              <a:rPr b="0" i="1" lang="en-US" sz="1700" spc="-1" strike="noStrike">
                <a:solidFill>
                  <a:srgbClr val="004b00"/>
                </a:solidFill>
                <a:latin typeface="Calibri"/>
                <a:ea typeface="DejaVu Sans"/>
              </a:rPr>
              <a:t>cutoff </a:t>
            </a:r>
            <a:r>
              <a:rPr b="0" lang="en-US" sz="1700" spc="-1" strike="noStrike">
                <a:solidFill>
                  <a:srgbClr val="00007e"/>
                </a:solidFill>
                <a:latin typeface="Georgia"/>
                <a:ea typeface="DejaVu Sans"/>
              </a:rPr>
              <a:t>then </a:t>
            </a:r>
            <a:r>
              <a:rPr b="0" i="1" lang="en-US" sz="1700" spc="-1" strike="noStrike">
                <a:solidFill>
                  <a:srgbClr val="004b00"/>
                </a:solidFill>
                <a:latin typeface="Calibri"/>
                <a:ea typeface="DejaVu Sans"/>
              </a:rPr>
              <a:t>cutoff-occurred? 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← true</a:t>
            </a:r>
            <a:endParaRPr b="0" lang="en-US" sz="1700" spc="-1" strike="noStrike">
              <a:latin typeface="Arial"/>
            </a:endParaRPr>
          </a:p>
          <a:p>
            <a:pPr marL="905400">
              <a:lnSpc>
                <a:spcPct val="100000"/>
              </a:lnSpc>
              <a:spcBef>
                <a:spcPts val="156"/>
              </a:spcBef>
            </a:pPr>
            <a:r>
              <a:rPr b="0" lang="en-US" sz="1700" spc="-1" strike="noStrike">
                <a:solidFill>
                  <a:srgbClr val="00007e"/>
                </a:solidFill>
                <a:latin typeface="Georgia"/>
                <a:ea typeface="DejaVu Sans"/>
              </a:rPr>
              <a:t>else if </a:t>
            </a:r>
            <a:r>
              <a:rPr b="0" i="1" lang="en-US" sz="1700" spc="-1" strike="noStrike">
                <a:solidFill>
                  <a:srgbClr val="004b00"/>
                </a:solidFill>
                <a:latin typeface="Calibri"/>
                <a:ea typeface="DejaVu Sans"/>
              </a:rPr>
              <a:t>result 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/=  </a:t>
            </a:r>
            <a:r>
              <a:rPr b="0" i="1" lang="en-US" sz="1700" spc="-1" strike="noStrike">
                <a:solidFill>
                  <a:srgbClr val="004b00"/>
                </a:solidFill>
                <a:latin typeface="Calibri"/>
                <a:ea typeface="DejaVu Sans"/>
              </a:rPr>
              <a:t>failure </a:t>
            </a:r>
            <a:r>
              <a:rPr b="0" lang="en-US" sz="1700" spc="-1" strike="noStrike">
                <a:solidFill>
                  <a:srgbClr val="00007e"/>
                </a:solidFill>
                <a:latin typeface="Georgia"/>
                <a:ea typeface="DejaVu Sans"/>
              </a:rPr>
              <a:t>then return </a:t>
            </a:r>
            <a:r>
              <a:rPr b="0" i="1" lang="en-US" sz="1700" spc="-1" strike="noStrike">
                <a:solidFill>
                  <a:srgbClr val="004b00"/>
                </a:solidFill>
                <a:latin typeface="Calibri"/>
                <a:ea typeface="DejaVu Sans"/>
              </a:rPr>
              <a:t>result</a:t>
            </a:r>
            <a:endParaRPr b="0" lang="en-US" sz="1700" spc="-1" strike="noStrike">
              <a:latin typeface="Arial"/>
            </a:endParaRPr>
          </a:p>
          <a:p>
            <a:pPr marL="493920">
              <a:lnSpc>
                <a:spcPct val="100000"/>
              </a:lnSpc>
              <a:spcBef>
                <a:spcPts val="156"/>
              </a:spcBef>
            </a:pPr>
            <a:r>
              <a:rPr b="0" lang="en-US" sz="1700" spc="-1" strike="noStrike">
                <a:solidFill>
                  <a:srgbClr val="00007e"/>
                </a:solidFill>
                <a:latin typeface="Georgia"/>
                <a:ea typeface="DejaVu Sans"/>
              </a:rPr>
              <a:t>if </a:t>
            </a:r>
            <a:r>
              <a:rPr b="0" i="1" lang="en-US" sz="1700" spc="-1" strike="noStrike">
                <a:solidFill>
                  <a:srgbClr val="004b00"/>
                </a:solidFill>
                <a:latin typeface="Calibri"/>
                <a:ea typeface="DejaVu Sans"/>
              </a:rPr>
              <a:t>cutoff-occurred? </a:t>
            </a:r>
            <a:r>
              <a:rPr b="0" lang="en-US" sz="1700" spc="-1" strike="noStrike">
                <a:solidFill>
                  <a:srgbClr val="00007e"/>
                </a:solidFill>
                <a:latin typeface="Georgia"/>
                <a:ea typeface="DejaVu Sans"/>
              </a:rPr>
              <a:t>then return </a:t>
            </a:r>
            <a:r>
              <a:rPr b="0" i="1" lang="en-US" sz="1700" spc="-1" strike="noStrike">
                <a:solidFill>
                  <a:srgbClr val="004b00"/>
                </a:solidFill>
                <a:latin typeface="Calibri"/>
                <a:ea typeface="DejaVu Sans"/>
              </a:rPr>
              <a:t>cutoff </a:t>
            </a:r>
            <a:r>
              <a:rPr b="0" lang="en-US" sz="1700" spc="-1" strike="noStrike">
                <a:solidFill>
                  <a:srgbClr val="00007e"/>
                </a:solidFill>
                <a:latin typeface="Georgia"/>
                <a:ea typeface="DejaVu Sans"/>
              </a:rPr>
              <a:t>else return  </a:t>
            </a:r>
            <a:r>
              <a:rPr b="0" i="1" lang="en-US" sz="1700" spc="-1" strike="noStrike">
                <a:solidFill>
                  <a:srgbClr val="004b00"/>
                </a:solidFill>
                <a:latin typeface="Calibri"/>
                <a:ea typeface="DejaVu Sans"/>
              </a:rPr>
              <a:t>failure</a:t>
            </a:r>
            <a:endParaRPr b="0" lang="en-US" sz="1700" spc="-1" strike="noStrike">
              <a:latin typeface="Arial"/>
            </a:endParaRPr>
          </a:p>
        </p:txBody>
      </p:sp>
      <p:sp>
        <p:nvSpPr>
          <p:cNvPr id="645" name="CustomShape 5"/>
          <p:cNvSpPr/>
          <p:nvPr/>
        </p:nvSpPr>
        <p:spPr>
          <a:xfrm>
            <a:off x="8321760" y="2981520"/>
            <a:ext cx="360" cy="3480840"/>
          </a:xfrm>
          <a:custGeom>
            <a:avLst/>
            <a:gdLst/>
            <a:ahLst/>
            <a:rect l="l" t="t" r="r" b="b"/>
            <a:pathLst>
              <a:path w="0" h="3482340">
                <a:moveTo>
                  <a:pt x="0" y="0"/>
                </a:moveTo>
                <a:lnTo>
                  <a:pt x="0" y="3482340"/>
                </a:lnTo>
              </a:path>
            </a:pathLst>
          </a:custGeom>
          <a:noFill/>
          <a:ln w="136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46" name="CustomShape 6"/>
          <p:cNvSpPr/>
          <p:nvPr/>
        </p:nvSpPr>
        <p:spPr>
          <a:xfrm>
            <a:off x="554760" y="6469200"/>
            <a:ext cx="7770960" cy="360"/>
          </a:xfrm>
          <a:custGeom>
            <a:avLst/>
            <a:gdLst/>
            <a:ahLst/>
            <a:rect l="l" t="t" r="r" b="b"/>
            <a:pathLst>
              <a:path w="7772400" h="0">
                <a:moveTo>
                  <a:pt x="0" y="0"/>
                </a:moveTo>
                <a:lnTo>
                  <a:pt x="7772400" y="0"/>
                </a:lnTo>
              </a:path>
            </a:pathLst>
          </a:custGeom>
          <a:noFill/>
          <a:ln w="136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47" name="CustomShape 7"/>
          <p:cNvSpPr/>
          <p:nvPr/>
        </p:nvSpPr>
        <p:spPr>
          <a:xfrm>
            <a:off x="7475040" y="7217280"/>
            <a:ext cx="495000" cy="450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ts val="884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Palatino Linotype"/>
                <a:ea typeface="DejaVu Sans"/>
              </a:rPr>
              <a:t>Chapter 3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48" name="CustomShape 8"/>
          <p:cNvSpPr/>
          <p:nvPr/>
        </p:nvSpPr>
        <p:spPr>
          <a:xfrm>
            <a:off x="8147520" y="7217280"/>
            <a:ext cx="158040" cy="450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ts val="884"/>
              </a:lnSpc>
            </a:pPr>
            <a:fld id="{12C324D4-2855-40BC-B84D-6D8E6A656483}" type="slidenum">
              <a:rPr b="0" lang="en-US" sz="800" spc="-1" strike="noStrike">
                <a:solidFill>
                  <a:srgbClr val="000000"/>
                </a:solidFill>
                <a:latin typeface="Palatino Linotype"/>
                <a:ea typeface="DejaVu Sans"/>
              </a:rPr>
              <a:t>&lt;number&gt;</a:t>
            </a:fld>
            <a:endParaRPr b="0" lang="en-US" sz="800" spc="-1" strike="noStrike">
              <a:latin typeface="Arial"/>
            </a:endParaRPr>
          </a:p>
        </p:txBody>
      </p:sp>
    </p:spTree>
  </p:cSld>
  <p:timing>
    <p:tnLst>
      <p:par>
        <p:cTn id="51" dur="indefinite" restart="never" nodeType="tmRoot">
          <p:childTnLst>
            <p:seq>
              <p:cTn id="5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CustomShape 1"/>
          <p:cNvSpPr/>
          <p:nvPr/>
        </p:nvSpPr>
        <p:spPr>
          <a:xfrm>
            <a:off x="7475040" y="7217280"/>
            <a:ext cx="495000" cy="450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ts val="884"/>
              </a:lnSpc>
            </a:pPr>
            <a:r>
              <a:rPr b="0" lang="en-US" sz="800" spc="4" strike="noStrike">
                <a:solidFill>
                  <a:srgbClr val="000000"/>
                </a:solidFill>
                <a:latin typeface="Palatino Linotype"/>
                <a:ea typeface="DejaVu Sans"/>
              </a:rPr>
              <a:t>Chapter</a:t>
            </a:r>
            <a:r>
              <a:rPr b="0" lang="en-US" sz="800" spc="-1" strike="noStrike">
                <a:solidFill>
                  <a:srgbClr val="000000"/>
                </a:solidFill>
                <a:latin typeface="Palatino Linotype"/>
                <a:ea typeface="DejaVu Sans"/>
              </a:rPr>
              <a:t> </a:t>
            </a:r>
            <a:r>
              <a:rPr b="0" lang="en-US" sz="800" spc="9" strike="noStrike">
                <a:solidFill>
                  <a:srgbClr val="000000"/>
                </a:solidFill>
                <a:latin typeface="Palatino Linotype"/>
                <a:ea typeface="DejaVu Sans"/>
              </a:rPr>
              <a:t>3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50" name="CustomShape 2"/>
          <p:cNvSpPr/>
          <p:nvPr/>
        </p:nvSpPr>
        <p:spPr>
          <a:xfrm>
            <a:off x="8147520" y="7217280"/>
            <a:ext cx="158040" cy="450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ts val="884"/>
              </a:lnSpc>
            </a:pPr>
            <a:fld id="{57AAFD61-4903-47CB-9009-AF2568D204A4}" type="slidenum">
              <a:rPr b="0" lang="en-US" sz="800" spc="9" strike="noStrike">
                <a:solidFill>
                  <a:srgbClr val="000000"/>
                </a:solidFill>
                <a:latin typeface="Palatino Linotype"/>
                <a:ea typeface="DejaVu Sans"/>
              </a:rPr>
              <a:t>&lt;number&gt;</a:t>
            </a:fld>
            <a:endParaRPr b="0" lang="en-US" sz="800" spc="-1" strike="noStrike">
              <a:latin typeface="Arial"/>
            </a:endParaRPr>
          </a:p>
        </p:txBody>
      </p:sp>
      <p:sp>
        <p:nvSpPr>
          <p:cNvPr id="651" name="CustomShape 3"/>
          <p:cNvSpPr/>
          <p:nvPr/>
        </p:nvSpPr>
        <p:spPr>
          <a:xfrm>
            <a:off x="534960" y="1010880"/>
            <a:ext cx="7720920" cy="1296720"/>
          </a:xfrm>
          <a:prstGeom prst="rect">
            <a:avLst/>
          </a:prstGeom>
          <a:noFill/>
          <a:ln w="518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735560">
              <a:lnSpc>
                <a:spcPts val="2429"/>
              </a:lnSpc>
            </a:pPr>
            <a:r>
              <a:rPr b="0" lang="en-US" sz="2500" spc="310" strike="noStrike">
                <a:solidFill>
                  <a:srgbClr val="000000"/>
                </a:solidFill>
                <a:latin typeface="Arial"/>
                <a:ea typeface="DejaVu Sans"/>
              </a:rPr>
              <a:t>Iterative </a:t>
            </a:r>
            <a:r>
              <a:rPr b="0" lang="en-US" sz="2500" spc="316" strike="noStrike">
                <a:solidFill>
                  <a:srgbClr val="000000"/>
                </a:solidFill>
                <a:latin typeface="Arial"/>
                <a:ea typeface="DejaVu Sans"/>
              </a:rPr>
              <a:t>deepening</a:t>
            </a:r>
            <a:r>
              <a:rPr b="0" lang="en-US" sz="2500" spc="219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500" spc="284" strike="noStrike">
                <a:solidFill>
                  <a:srgbClr val="000000"/>
                </a:solidFill>
                <a:latin typeface="Arial"/>
                <a:ea typeface="DejaVu Sans"/>
              </a:rPr>
              <a:t>search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652" name="CustomShape 4"/>
          <p:cNvSpPr/>
          <p:nvPr/>
        </p:nvSpPr>
        <p:spPr>
          <a:xfrm>
            <a:off x="552600" y="2653920"/>
            <a:ext cx="7758720" cy="1828440"/>
          </a:xfrm>
          <a:prstGeom prst="rect">
            <a:avLst/>
          </a:prstGeom>
          <a:noFill/>
          <a:ln w="136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87120" bIns="0"/>
          <a:p>
            <a:pPr marL="149400">
              <a:lnSpc>
                <a:spcPct val="100000"/>
              </a:lnSpc>
              <a:spcBef>
                <a:spcPts val="686"/>
              </a:spcBef>
            </a:pPr>
            <a:r>
              <a:rPr b="0" lang="en-US" sz="1700" spc="60" strike="noStrike">
                <a:solidFill>
                  <a:srgbClr val="00007e"/>
                </a:solidFill>
                <a:latin typeface="Georgia"/>
                <a:ea typeface="DejaVu Sans"/>
              </a:rPr>
              <a:t>function </a:t>
            </a:r>
            <a:r>
              <a:rPr b="0" lang="en-US" sz="1700" spc="199" strike="noStrike">
                <a:solidFill>
                  <a:srgbClr val="b30000"/>
                </a:solidFill>
                <a:latin typeface="Times New Roman"/>
                <a:ea typeface="DejaVu Sans"/>
              </a:rPr>
              <a:t>Iterative-Deepening-Search</a:t>
            </a:r>
            <a:r>
              <a:rPr b="0" lang="en-US" sz="1700" spc="199" strike="noStrike">
                <a:solidFill>
                  <a:srgbClr val="000000"/>
                </a:solidFill>
                <a:latin typeface="Arial"/>
                <a:ea typeface="DejaVu Sans"/>
              </a:rPr>
              <a:t>( </a:t>
            </a:r>
            <a:r>
              <a:rPr b="0" i="1" lang="en-US" sz="1700" spc="-1" strike="noStrike">
                <a:solidFill>
                  <a:srgbClr val="004b00"/>
                </a:solidFill>
                <a:latin typeface="Calibri"/>
                <a:ea typeface="DejaVu Sans"/>
              </a:rPr>
              <a:t>problem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) </a:t>
            </a:r>
            <a:r>
              <a:rPr b="0" lang="en-US" sz="1700" spc="75" strike="noStrike">
                <a:solidFill>
                  <a:srgbClr val="00007e"/>
                </a:solidFill>
                <a:latin typeface="Georgia"/>
                <a:ea typeface="DejaVu Sans"/>
              </a:rPr>
              <a:t>returns </a:t>
            </a:r>
            <a:r>
              <a:rPr b="0" lang="en-US" sz="1700" spc="-109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en-US" sz="1700" spc="-299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700" spc="-63" strike="noStrike">
                <a:solidFill>
                  <a:srgbClr val="000000"/>
                </a:solidFill>
                <a:latin typeface="Arial"/>
                <a:ea typeface="DejaVu Sans"/>
              </a:rPr>
              <a:t>solution</a:t>
            </a:r>
            <a:endParaRPr b="0" lang="en-US" sz="1700" spc="-1" strike="noStrike">
              <a:latin typeface="Arial"/>
            </a:endParaRPr>
          </a:p>
          <a:p>
            <a:pPr marL="559440">
              <a:lnSpc>
                <a:spcPct val="100000"/>
              </a:lnSpc>
              <a:spcBef>
                <a:spcPts val="139"/>
              </a:spcBef>
            </a:pPr>
            <a:r>
              <a:rPr b="0" lang="en-US" sz="1700" spc="41" strike="noStrike">
                <a:solidFill>
                  <a:srgbClr val="00007e"/>
                </a:solidFill>
                <a:latin typeface="Georgia"/>
                <a:ea typeface="DejaVu Sans"/>
              </a:rPr>
              <a:t>inputs</a:t>
            </a:r>
            <a:r>
              <a:rPr b="0" lang="en-US" sz="1700" spc="41" strike="noStrike">
                <a:solidFill>
                  <a:srgbClr val="000000"/>
                </a:solidFill>
                <a:latin typeface="Arial"/>
                <a:ea typeface="DejaVu Sans"/>
              </a:rPr>
              <a:t>: </a:t>
            </a:r>
            <a:r>
              <a:rPr b="0" i="1" lang="en-US" sz="1700" spc="-4" strike="noStrike">
                <a:solidFill>
                  <a:srgbClr val="004b00"/>
                </a:solidFill>
                <a:latin typeface="Calibri"/>
                <a:ea typeface="DejaVu Sans"/>
              </a:rPr>
              <a:t>problem</a:t>
            </a:r>
            <a:r>
              <a:rPr b="0" lang="en-US" sz="1700" spc="-4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en-US" sz="1700" spc="-109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en-US" sz="1700" spc="49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700" spc="-100" strike="noStrike">
                <a:solidFill>
                  <a:srgbClr val="000000"/>
                </a:solidFill>
                <a:latin typeface="Arial"/>
                <a:ea typeface="DejaVu Sans"/>
              </a:rPr>
              <a:t>problem</a:t>
            </a:r>
            <a:endParaRPr b="0" lang="en-US" sz="1700" spc="-1" strike="noStrike">
              <a:latin typeface="Arial"/>
            </a:endParaRPr>
          </a:p>
          <a:p>
            <a:pPr marL="559440">
              <a:lnSpc>
                <a:spcPct val="100000"/>
              </a:lnSpc>
              <a:spcBef>
                <a:spcPts val="876"/>
              </a:spcBef>
            </a:pPr>
            <a:r>
              <a:rPr b="0" lang="en-US" sz="1700" spc="43" strike="noStrike">
                <a:solidFill>
                  <a:srgbClr val="00007e"/>
                </a:solidFill>
                <a:latin typeface="Georgia"/>
                <a:ea typeface="DejaVu Sans"/>
              </a:rPr>
              <a:t>for </a:t>
            </a:r>
            <a:r>
              <a:rPr b="0" i="1" lang="en-US" sz="1700" spc="-9" strike="noStrike">
                <a:solidFill>
                  <a:srgbClr val="004b00"/>
                </a:solidFill>
                <a:latin typeface="Calibri"/>
                <a:ea typeface="DejaVu Sans"/>
              </a:rPr>
              <a:t>depth </a:t>
            </a:r>
            <a:r>
              <a:rPr b="0" lang="en-US" sz="1700" spc="9" strike="noStrike">
                <a:solidFill>
                  <a:srgbClr val="000000"/>
                </a:solidFill>
                <a:latin typeface="Arial"/>
                <a:ea typeface="DejaVu Sans"/>
              </a:rPr>
              <a:t>←  </a:t>
            </a:r>
            <a:r>
              <a:rPr b="0" lang="en-US" sz="1700" spc="-109" strike="noStrike">
                <a:solidFill>
                  <a:srgbClr val="000000"/>
                </a:solidFill>
                <a:latin typeface="Arial"/>
                <a:ea typeface="DejaVu Sans"/>
              </a:rPr>
              <a:t>0 </a:t>
            </a:r>
            <a:r>
              <a:rPr b="0" lang="en-US" sz="1700" spc="100" strike="noStrike">
                <a:solidFill>
                  <a:srgbClr val="00007e"/>
                </a:solidFill>
                <a:latin typeface="Georgia"/>
                <a:ea typeface="DejaVu Sans"/>
              </a:rPr>
              <a:t>to </a:t>
            </a:r>
            <a:r>
              <a:rPr b="0" lang="en-US" sz="1700" spc="494" strike="noStrike">
                <a:solidFill>
                  <a:srgbClr val="000000"/>
                </a:solidFill>
                <a:latin typeface="Arial"/>
                <a:ea typeface="DejaVu Sans"/>
              </a:rPr>
              <a:t>∞</a:t>
            </a:r>
            <a:r>
              <a:rPr b="0" lang="en-US" sz="1700" spc="-4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700" spc="63" strike="noStrike">
                <a:solidFill>
                  <a:srgbClr val="00007e"/>
                </a:solidFill>
                <a:latin typeface="Georgia"/>
                <a:ea typeface="DejaVu Sans"/>
              </a:rPr>
              <a:t>do</a:t>
            </a:r>
            <a:endParaRPr b="0" lang="en-US" sz="1700" spc="-1" strike="noStrike">
              <a:latin typeface="Arial"/>
            </a:endParaRPr>
          </a:p>
          <a:p>
            <a:pPr marL="833760">
              <a:lnSpc>
                <a:spcPct val="100000"/>
              </a:lnSpc>
              <a:spcBef>
                <a:spcPts val="156"/>
              </a:spcBef>
            </a:pPr>
            <a:r>
              <a:rPr b="0" i="1" lang="en-US" sz="1700" spc="4" strike="noStrike">
                <a:solidFill>
                  <a:srgbClr val="004b00"/>
                </a:solidFill>
                <a:latin typeface="Calibri"/>
                <a:ea typeface="DejaVu Sans"/>
              </a:rPr>
              <a:t>result</a:t>
            </a:r>
            <a:r>
              <a:rPr b="0" i="1" lang="en-US" sz="1700" spc="-103" strike="noStrike">
                <a:solidFill>
                  <a:srgbClr val="004b00"/>
                </a:solidFill>
                <a:latin typeface="Calibri"/>
                <a:ea typeface="DejaVu Sans"/>
              </a:rPr>
              <a:t> </a:t>
            </a:r>
            <a:r>
              <a:rPr b="0" lang="en-US" sz="1700" spc="9" strike="noStrike">
                <a:solidFill>
                  <a:srgbClr val="000000"/>
                </a:solidFill>
                <a:latin typeface="Arial"/>
                <a:ea typeface="DejaVu Sans"/>
              </a:rPr>
              <a:t>←</a:t>
            </a:r>
            <a:r>
              <a:rPr b="0" lang="en-US" sz="1700" spc="-180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700" spc="180" strike="noStrike">
                <a:solidFill>
                  <a:srgbClr val="000000"/>
                </a:solidFill>
                <a:latin typeface="Times New Roman"/>
                <a:ea typeface="DejaVu Sans"/>
              </a:rPr>
              <a:t>Depth-Limited-Search</a:t>
            </a:r>
            <a:r>
              <a:rPr b="0" lang="en-US" sz="1700" spc="180" strike="noStrike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b="0" lang="en-US" sz="1700" spc="-259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i="1" lang="en-US" sz="1700" spc="-1" strike="noStrike">
                <a:solidFill>
                  <a:srgbClr val="004b00"/>
                </a:solidFill>
                <a:latin typeface="Calibri"/>
                <a:ea typeface="DejaVu Sans"/>
              </a:rPr>
              <a:t>problem,</a:t>
            </a:r>
            <a:r>
              <a:rPr b="0" i="1" lang="en-US" sz="1700" spc="-103" strike="noStrike">
                <a:solidFill>
                  <a:srgbClr val="004b00"/>
                </a:solidFill>
                <a:latin typeface="Calibri"/>
                <a:ea typeface="DejaVu Sans"/>
              </a:rPr>
              <a:t> </a:t>
            </a:r>
            <a:r>
              <a:rPr b="0" i="1" lang="en-US" sz="1700" spc="-9" strike="noStrike">
                <a:solidFill>
                  <a:srgbClr val="004b00"/>
                </a:solidFill>
                <a:latin typeface="Calibri"/>
                <a:ea typeface="DejaVu Sans"/>
              </a:rPr>
              <a:t>depth</a:t>
            </a:r>
            <a:r>
              <a:rPr b="0" lang="en-US" sz="1700" spc="-9" strike="noStrike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b="0" lang="en-US" sz="1700" spc="-1" strike="noStrike">
              <a:latin typeface="Arial"/>
            </a:endParaRPr>
          </a:p>
          <a:p>
            <a:pPr marL="833760">
              <a:lnSpc>
                <a:spcPct val="100000"/>
              </a:lnSpc>
              <a:spcBef>
                <a:spcPts val="145"/>
              </a:spcBef>
            </a:pPr>
            <a:r>
              <a:rPr b="0" lang="en-US" sz="1700" spc="29" strike="noStrike">
                <a:solidFill>
                  <a:srgbClr val="00007e"/>
                </a:solidFill>
                <a:latin typeface="Georgia"/>
                <a:ea typeface="DejaVu Sans"/>
              </a:rPr>
              <a:t>if </a:t>
            </a:r>
            <a:r>
              <a:rPr b="0" i="1" lang="en-US" sz="1700" spc="4" strike="noStrike">
                <a:solidFill>
                  <a:srgbClr val="004b00"/>
                </a:solidFill>
                <a:latin typeface="Calibri"/>
                <a:ea typeface="DejaVu Sans"/>
              </a:rPr>
              <a:t>result </a:t>
            </a:r>
            <a:r>
              <a:rPr b="0" lang="en-US" sz="1700" spc="-225" strike="noStrike">
                <a:solidFill>
                  <a:srgbClr val="000000"/>
                </a:solidFill>
                <a:latin typeface="Arial"/>
                <a:ea typeface="DejaVu Sans"/>
              </a:rPr>
              <a:t>/=  </a:t>
            </a:r>
            <a:r>
              <a:rPr b="0" lang="en-US" sz="1700" spc="-60" strike="noStrike">
                <a:solidFill>
                  <a:srgbClr val="000000"/>
                </a:solidFill>
                <a:latin typeface="Arial"/>
                <a:ea typeface="DejaVu Sans"/>
              </a:rPr>
              <a:t>cutoff </a:t>
            </a:r>
            <a:r>
              <a:rPr b="0" lang="en-US" sz="1700" spc="86" strike="noStrike">
                <a:solidFill>
                  <a:srgbClr val="00007e"/>
                </a:solidFill>
                <a:latin typeface="Georgia"/>
                <a:ea typeface="DejaVu Sans"/>
              </a:rPr>
              <a:t>then return</a:t>
            </a:r>
            <a:r>
              <a:rPr b="0" lang="en-US" sz="1700" spc="310" strike="noStrike">
                <a:solidFill>
                  <a:srgbClr val="00007e"/>
                </a:solidFill>
                <a:latin typeface="Georgia"/>
                <a:ea typeface="DejaVu Sans"/>
              </a:rPr>
              <a:t> </a:t>
            </a:r>
            <a:r>
              <a:rPr b="0" i="1" lang="en-US" sz="1700" spc="4" strike="noStrike">
                <a:solidFill>
                  <a:srgbClr val="004b00"/>
                </a:solidFill>
                <a:latin typeface="Calibri"/>
                <a:ea typeface="DejaVu Sans"/>
              </a:rPr>
              <a:t>result</a:t>
            </a:r>
            <a:endParaRPr b="0" lang="en-US" sz="1700" spc="-1" strike="noStrike">
              <a:latin typeface="Arial"/>
            </a:endParaRPr>
          </a:p>
          <a:p>
            <a:pPr marL="559440">
              <a:lnSpc>
                <a:spcPct val="100000"/>
              </a:lnSpc>
              <a:spcBef>
                <a:spcPts val="156"/>
              </a:spcBef>
            </a:pPr>
            <a:r>
              <a:rPr b="0" lang="en-US" sz="1700" spc="63" strike="noStrike">
                <a:solidFill>
                  <a:srgbClr val="00007e"/>
                </a:solidFill>
                <a:latin typeface="Georgia"/>
                <a:ea typeface="DejaVu Sans"/>
              </a:rPr>
              <a:t>end</a:t>
            </a:r>
            <a:endParaRPr b="0" lang="en-US" sz="1700" spc="-1" strike="noStrike">
              <a:latin typeface="Arial"/>
            </a:endParaRPr>
          </a:p>
        </p:txBody>
      </p:sp>
    </p:spTree>
  </p:cSld>
  <p:timing>
    <p:tnLst>
      <p:par>
        <p:cTn id="53" dur="indefinite" restart="never" nodeType="tmRoot">
          <p:childTnLst>
            <p:seq>
              <p:cTn id="5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CustomShape 1"/>
          <p:cNvSpPr/>
          <p:nvPr/>
        </p:nvSpPr>
        <p:spPr>
          <a:xfrm>
            <a:off x="534960" y="1010880"/>
            <a:ext cx="7720920" cy="1296720"/>
          </a:xfrm>
          <a:prstGeom prst="rect">
            <a:avLst/>
          </a:prstGeom>
          <a:noFill/>
          <a:ln w="518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405080">
              <a:lnSpc>
                <a:spcPts val="2429"/>
              </a:lnSpc>
            </a:pPr>
            <a:r>
              <a:rPr b="0" lang="en-US" sz="2500" spc="310" strike="noStrike">
                <a:solidFill>
                  <a:srgbClr val="000000"/>
                </a:solidFill>
                <a:latin typeface="Arial"/>
                <a:ea typeface="DejaVu Sans"/>
              </a:rPr>
              <a:t>Iterative </a:t>
            </a:r>
            <a:r>
              <a:rPr b="0" lang="en-US" sz="2500" spc="316" strike="noStrike">
                <a:solidFill>
                  <a:srgbClr val="000000"/>
                </a:solidFill>
                <a:latin typeface="Arial"/>
                <a:ea typeface="DejaVu Sans"/>
              </a:rPr>
              <a:t>deepening </a:t>
            </a:r>
            <a:r>
              <a:rPr b="0" lang="en-US" sz="2500" spc="284" strike="noStrike">
                <a:solidFill>
                  <a:srgbClr val="000000"/>
                </a:solidFill>
                <a:latin typeface="Arial"/>
                <a:ea typeface="DejaVu Sans"/>
              </a:rPr>
              <a:t>search </a:t>
            </a:r>
            <a:r>
              <a:rPr b="0" i="1" lang="en-US" sz="2050" spc="21" strike="noStrike">
                <a:solidFill>
                  <a:srgbClr val="990099"/>
                </a:solidFill>
                <a:latin typeface="Times New Roman"/>
                <a:ea typeface="DejaVu Sans"/>
              </a:rPr>
              <a:t>l </a:t>
            </a:r>
            <a:r>
              <a:rPr b="0" lang="en-US" sz="2050" spc="-1" strike="noStrike">
                <a:solidFill>
                  <a:srgbClr val="990099"/>
                </a:solidFill>
                <a:latin typeface="Arial"/>
                <a:ea typeface="DejaVu Sans"/>
              </a:rPr>
              <a:t>=</a:t>
            </a:r>
            <a:r>
              <a:rPr b="0" lang="en-US" sz="2050" spc="-41" strike="noStrike">
                <a:solidFill>
                  <a:srgbClr val="990099"/>
                </a:solidFill>
                <a:latin typeface="Arial"/>
                <a:ea typeface="DejaVu Sans"/>
              </a:rPr>
              <a:t> </a:t>
            </a:r>
            <a:r>
              <a:rPr b="0" lang="en-US" sz="2050" spc="-165" strike="noStrike">
                <a:solidFill>
                  <a:srgbClr val="990099"/>
                </a:solidFill>
                <a:latin typeface="Arial"/>
                <a:ea typeface="DejaVu Sans"/>
              </a:rPr>
              <a:t>0</a:t>
            </a:r>
            <a:endParaRPr b="0" lang="en-US" sz="2050" spc="-1" strike="noStrike">
              <a:latin typeface="Arial"/>
            </a:endParaRPr>
          </a:p>
        </p:txBody>
      </p:sp>
      <p:sp>
        <p:nvSpPr>
          <p:cNvPr id="654" name="CustomShape 2"/>
          <p:cNvSpPr/>
          <p:nvPr/>
        </p:nvSpPr>
        <p:spPr>
          <a:xfrm>
            <a:off x="146160" y="1843560"/>
            <a:ext cx="680400" cy="20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latin typeface="Times New Roman"/>
                <a:ea typeface="DejaVu Sans"/>
              </a:rPr>
              <a:t>Limit =</a:t>
            </a:r>
            <a:r>
              <a:rPr b="0" lang="en-US" sz="1350" spc="-86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350" spc="-1" strike="noStrike">
                <a:solidFill>
                  <a:srgbClr val="000000"/>
                </a:solidFill>
                <a:latin typeface="Times New Roman"/>
                <a:ea typeface="DejaVu Sans"/>
              </a:rPr>
              <a:t>0</a:t>
            </a:r>
            <a:endParaRPr b="0" lang="en-US" sz="1350" spc="-1" strike="noStrike">
              <a:latin typeface="Arial"/>
            </a:endParaRPr>
          </a:p>
        </p:txBody>
      </p:sp>
      <p:sp>
        <p:nvSpPr>
          <p:cNvPr id="655" name="CustomShape 3"/>
          <p:cNvSpPr/>
          <p:nvPr/>
        </p:nvSpPr>
        <p:spPr>
          <a:xfrm>
            <a:off x="1209600" y="1967040"/>
            <a:ext cx="244440" cy="152280"/>
          </a:xfrm>
          <a:custGeom>
            <a:avLst/>
            <a:gdLst/>
            <a:ahLst/>
            <a:rect l="l" t="t" r="r" b="b"/>
            <a:pathLst>
              <a:path w="245744" h="153669">
                <a:moveTo>
                  <a:pt x="245452" y="0"/>
                </a:moveTo>
                <a:lnTo>
                  <a:pt x="0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4100000" sp="1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56" name="CustomShape 4"/>
          <p:cNvSpPr/>
          <p:nvPr/>
        </p:nvSpPr>
        <p:spPr>
          <a:xfrm>
            <a:off x="1455120" y="1967040"/>
            <a:ext cx="244440" cy="152280"/>
          </a:xfrm>
          <a:custGeom>
            <a:avLst/>
            <a:gdLst/>
            <a:ahLst/>
            <a:rect l="l" t="t" r="r" b="b"/>
            <a:pathLst>
              <a:path w="245744" h="153669">
                <a:moveTo>
                  <a:pt x="0" y="0"/>
                </a:moveTo>
                <a:lnTo>
                  <a:pt x="245452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4100000" sp="1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57" name="CustomShape 5"/>
          <p:cNvSpPr/>
          <p:nvPr/>
        </p:nvSpPr>
        <p:spPr>
          <a:xfrm>
            <a:off x="3255120" y="1967040"/>
            <a:ext cx="244440" cy="152280"/>
          </a:xfrm>
          <a:custGeom>
            <a:avLst/>
            <a:gdLst/>
            <a:ahLst/>
            <a:rect l="l" t="t" r="r" b="b"/>
            <a:pathLst>
              <a:path w="245745" h="153669">
                <a:moveTo>
                  <a:pt x="245452" y="0"/>
                </a:moveTo>
                <a:lnTo>
                  <a:pt x="0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4100000" sp="1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58" name="CustomShape 6"/>
          <p:cNvSpPr/>
          <p:nvPr/>
        </p:nvSpPr>
        <p:spPr>
          <a:xfrm>
            <a:off x="3500640" y="1967040"/>
            <a:ext cx="244440" cy="152280"/>
          </a:xfrm>
          <a:custGeom>
            <a:avLst/>
            <a:gdLst/>
            <a:ahLst/>
            <a:rect l="l" t="t" r="r" b="b"/>
            <a:pathLst>
              <a:path w="245745" h="153669">
                <a:moveTo>
                  <a:pt x="0" y="0"/>
                </a:moveTo>
                <a:lnTo>
                  <a:pt x="245452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4100000" sp="1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59" name="CustomShape 7"/>
          <p:cNvSpPr/>
          <p:nvPr/>
        </p:nvSpPr>
        <p:spPr>
          <a:xfrm>
            <a:off x="1058040" y="2112120"/>
            <a:ext cx="773280" cy="23400"/>
          </a:xfrm>
          <a:custGeom>
            <a:avLst/>
            <a:gdLst/>
            <a:ahLst/>
            <a:rect l="l" t="t" r="r" b="b"/>
            <a:pathLst>
              <a:path w="774700" h="24764">
                <a:moveTo>
                  <a:pt x="774141" y="24761"/>
                </a:moveTo>
                <a:lnTo>
                  <a:pt x="774141" y="0"/>
                </a:lnTo>
                <a:lnTo>
                  <a:pt x="0" y="0"/>
                </a:lnTo>
                <a:lnTo>
                  <a:pt x="0" y="24761"/>
                </a:lnTo>
                <a:lnTo>
                  <a:pt x="774141" y="24761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0" name="CustomShape 8"/>
          <p:cNvSpPr/>
          <p:nvPr/>
        </p:nvSpPr>
        <p:spPr>
          <a:xfrm>
            <a:off x="1381680" y="1893600"/>
            <a:ext cx="145800" cy="145800"/>
          </a:xfrm>
          <a:custGeom>
            <a:avLst/>
            <a:gdLst/>
            <a:ahLst/>
            <a:rect l="l" t="t" r="r" b="b"/>
            <a:pathLst>
              <a:path w="147319" h="147319">
                <a:moveTo>
                  <a:pt x="135629" y="33887"/>
                </a:moveTo>
                <a:lnTo>
                  <a:pt x="135629" y="113381"/>
                </a:lnTo>
                <a:lnTo>
                  <a:pt x="137969" y="109480"/>
                </a:lnTo>
                <a:lnTo>
                  <a:pt x="147269" y="73634"/>
                </a:lnTo>
                <a:lnTo>
                  <a:pt x="147112" y="68793"/>
                </a:lnTo>
                <a:lnTo>
                  <a:pt x="135629" y="33887"/>
                </a:lnTo>
                <a:close/>
                <a:moveTo>
                  <a:pt x="0" y="73634"/>
                </a:moveTo>
                <a:lnTo>
                  <a:pt x="11639" y="113381"/>
                </a:lnTo>
                <a:lnTo>
                  <a:pt x="41840" y="140069"/>
                </a:lnTo>
                <a:lnTo>
                  <a:pt x="73634" y="147269"/>
                </a:lnTo>
                <a:lnTo>
                  <a:pt x="78475" y="147112"/>
                </a:lnTo>
                <a:lnTo>
                  <a:pt x="78475" y="156"/>
                </a:lnTo>
                <a:lnTo>
                  <a:pt x="73634" y="0"/>
                </a:lnTo>
                <a:lnTo>
                  <a:pt x="68793" y="156"/>
                </a:lnTo>
                <a:lnTo>
                  <a:pt x="30147" y="14207"/>
                </a:lnTo>
                <a:lnTo>
                  <a:pt x="5347" y="46034"/>
                </a:lnTo>
                <a:lnTo>
                  <a:pt x="0" y="7363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1" name="CustomShape 9"/>
          <p:cNvSpPr/>
          <p:nvPr/>
        </p:nvSpPr>
        <p:spPr>
          <a:xfrm>
            <a:off x="1381680" y="1893600"/>
            <a:ext cx="145800" cy="145800"/>
          </a:xfrm>
          <a:custGeom>
            <a:avLst/>
            <a:gdLst/>
            <a:ahLst/>
            <a:rect l="l" t="t" r="r" b="b"/>
            <a:pathLst>
              <a:path w="147319" h="147319">
                <a:moveTo>
                  <a:pt x="147269" y="73634"/>
                </a:moveTo>
                <a:lnTo>
                  <a:pt x="135629" y="33887"/>
                </a:lnTo>
                <a:lnTo>
                  <a:pt x="105428" y="7199"/>
                </a:lnTo>
                <a:lnTo>
                  <a:pt x="73634" y="0"/>
                </a:lnTo>
                <a:lnTo>
                  <a:pt x="68793" y="156"/>
                </a:lnTo>
                <a:lnTo>
                  <a:pt x="30147" y="14207"/>
                </a:lnTo>
                <a:lnTo>
                  <a:pt x="5347" y="46034"/>
                </a:lnTo>
                <a:lnTo>
                  <a:pt x="0" y="73634"/>
                </a:lnTo>
                <a:lnTo>
                  <a:pt x="156" y="78475"/>
                </a:lnTo>
                <a:lnTo>
                  <a:pt x="14207" y="117121"/>
                </a:lnTo>
                <a:lnTo>
                  <a:pt x="46034" y="141921"/>
                </a:lnTo>
                <a:lnTo>
                  <a:pt x="73634" y="147269"/>
                </a:lnTo>
                <a:lnTo>
                  <a:pt x="78475" y="147112"/>
                </a:lnTo>
                <a:lnTo>
                  <a:pt x="117121" y="133061"/>
                </a:lnTo>
                <a:lnTo>
                  <a:pt x="141921" y="101234"/>
                </a:lnTo>
                <a:lnTo>
                  <a:pt x="147269" y="73634"/>
                </a:lnTo>
                <a:close/>
              </a:path>
            </a:pathLst>
          </a:custGeom>
          <a:noFill/>
          <a:ln w="16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62" name="CustomShape 10"/>
          <p:cNvSpPr/>
          <p:nvPr/>
        </p:nvSpPr>
        <p:spPr>
          <a:xfrm>
            <a:off x="1412640" y="1893240"/>
            <a:ext cx="88200" cy="12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1" strike="noStrike">
                <a:solidFill>
                  <a:srgbClr val="000000"/>
                </a:solidFill>
                <a:latin typeface="Times New Roman"/>
                <a:ea typeface="DejaVu Sans"/>
              </a:rPr>
              <a:t>A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63" name="CustomShape 11"/>
          <p:cNvSpPr/>
          <p:nvPr/>
        </p:nvSpPr>
        <p:spPr>
          <a:xfrm>
            <a:off x="1309320" y="1936080"/>
            <a:ext cx="45720" cy="60840"/>
          </a:xfrm>
          <a:custGeom>
            <a:avLst/>
            <a:gdLst/>
            <a:ahLst/>
            <a:rect l="l" t="t" r="r" b="b"/>
            <a:pathLst>
              <a:path w="46990" h="62230">
                <a:moveTo>
                  <a:pt x="0" y="0"/>
                </a:moveTo>
                <a:lnTo>
                  <a:pt x="0" y="62128"/>
                </a:lnTo>
                <a:lnTo>
                  <a:pt x="46596" y="31064"/>
                </a:lnTo>
                <a:lnTo>
                  <a:pt x="0" y="0"/>
                </a:lnTo>
                <a:close/>
              </a:path>
            </a:pathLst>
          </a:custGeom>
          <a:solidFill>
            <a:srgbClr val="ff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4" name="CustomShape 12"/>
          <p:cNvSpPr/>
          <p:nvPr/>
        </p:nvSpPr>
        <p:spPr>
          <a:xfrm>
            <a:off x="1309320" y="1936080"/>
            <a:ext cx="45720" cy="60840"/>
          </a:xfrm>
          <a:custGeom>
            <a:avLst/>
            <a:gdLst/>
            <a:ahLst/>
            <a:rect l="l" t="t" r="r" b="b"/>
            <a:pathLst>
              <a:path w="46990" h="62230">
                <a:moveTo>
                  <a:pt x="46596" y="31064"/>
                </a:moveTo>
                <a:lnTo>
                  <a:pt x="0" y="62128"/>
                </a:lnTo>
                <a:lnTo>
                  <a:pt x="0" y="0"/>
                </a:lnTo>
                <a:lnTo>
                  <a:pt x="46596" y="31064"/>
                </a:lnTo>
                <a:close/>
              </a:path>
            </a:pathLst>
          </a:custGeom>
          <a:noFill/>
          <a:ln w="165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65" name="CustomShape 13"/>
          <p:cNvSpPr/>
          <p:nvPr/>
        </p:nvSpPr>
        <p:spPr>
          <a:xfrm>
            <a:off x="1068120" y="2112120"/>
            <a:ext cx="773280" cy="23400"/>
          </a:xfrm>
          <a:custGeom>
            <a:avLst/>
            <a:gdLst/>
            <a:ahLst/>
            <a:rect l="l" t="t" r="r" b="b"/>
            <a:pathLst>
              <a:path w="774700" h="24764">
                <a:moveTo>
                  <a:pt x="774141" y="24761"/>
                </a:moveTo>
                <a:lnTo>
                  <a:pt x="774141" y="0"/>
                </a:lnTo>
                <a:lnTo>
                  <a:pt x="0" y="0"/>
                </a:lnTo>
                <a:lnTo>
                  <a:pt x="0" y="24761"/>
                </a:lnTo>
                <a:lnTo>
                  <a:pt x="774141" y="24761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6" name="CustomShape 14"/>
          <p:cNvSpPr/>
          <p:nvPr/>
        </p:nvSpPr>
        <p:spPr>
          <a:xfrm>
            <a:off x="3426840" y="1893600"/>
            <a:ext cx="145800" cy="145800"/>
          </a:xfrm>
          <a:custGeom>
            <a:avLst/>
            <a:gdLst/>
            <a:ahLst/>
            <a:rect l="l" t="t" r="r" b="b"/>
            <a:pathLst>
              <a:path w="147320" h="147319">
                <a:moveTo>
                  <a:pt x="73634" y="0"/>
                </a:moveTo>
                <a:lnTo>
                  <a:pt x="73634" y="147269"/>
                </a:lnTo>
                <a:lnTo>
                  <a:pt x="78475" y="147112"/>
                </a:lnTo>
                <a:lnTo>
                  <a:pt x="117121" y="133061"/>
                </a:lnTo>
                <a:lnTo>
                  <a:pt x="141921" y="101234"/>
                </a:lnTo>
                <a:lnTo>
                  <a:pt x="147269" y="73634"/>
                </a:lnTo>
                <a:lnTo>
                  <a:pt x="147112" y="68793"/>
                </a:lnTo>
                <a:lnTo>
                  <a:pt x="133061" y="30147"/>
                </a:lnTo>
                <a:lnTo>
                  <a:pt x="101234" y="5347"/>
                </a:lnTo>
                <a:lnTo>
                  <a:pt x="73634" y="0"/>
                </a:lnTo>
                <a:close/>
                <a:moveTo>
                  <a:pt x="0" y="73634"/>
                </a:moveTo>
                <a:lnTo>
                  <a:pt x="11639" y="113381"/>
                </a:lnTo>
                <a:lnTo>
                  <a:pt x="11639" y="33887"/>
                </a:lnTo>
                <a:lnTo>
                  <a:pt x="0" y="7363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7" name="CustomShape 15"/>
          <p:cNvSpPr/>
          <p:nvPr/>
        </p:nvSpPr>
        <p:spPr>
          <a:xfrm>
            <a:off x="3426840" y="1893600"/>
            <a:ext cx="145800" cy="145800"/>
          </a:xfrm>
          <a:custGeom>
            <a:avLst/>
            <a:gdLst/>
            <a:ahLst/>
            <a:rect l="l" t="t" r="r" b="b"/>
            <a:pathLst>
              <a:path w="147320" h="147319">
                <a:moveTo>
                  <a:pt x="147269" y="73634"/>
                </a:moveTo>
                <a:lnTo>
                  <a:pt x="135629" y="33887"/>
                </a:lnTo>
                <a:lnTo>
                  <a:pt x="105428" y="7199"/>
                </a:lnTo>
                <a:lnTo>
                  <a:pt x="73634" y="0"/>
                </a:lnTo>
                <a:lnTo>
                  <a:pt x="68793" y="156"/>
                </a:lnTo>
                <a:lnTo>
                  <a:pt x="30147" y="14207"/>
                </a:lnTo>
                <a:lnTo>
                  <a:pt x="5347" y="46034"/>
                </a:lnTo>
                <a:lnTo>
                  <a:pt x="0" y="73634"/>
                </a:lnTo>
                <a:lnTo>
                  <a:pt x="156" y="78475"/>
                </a:lnTo>
                <a:lnTo>
                  <a:pt x="14207" y="117121"/>
                </a:lnTo>
                <a:lnTo>
                  <a:pt x="46034" y="141921"/>
                </a:lnTo>
                <a:lnTo>
                  <a:pt x="73634" y="147269"/>
                </a:lnTo>
                <a:lnTo>
                  <a:pt x="78475" y="147112"/>
                </a:lnTo>
                <a:lnTo>
                  <a:pt x="117121" y="133061"/>
                </a:lnTo>
                <a:lnTo>
                  <a:pt x="141921" y="101234"/>
                </a:lnTo>
                <a:lnTo>
                  <a:pt x="147269" y="73634"/>
                </a:lnTo>
                <a:close/>
              </a:path>
            </a:pathLst>
          </a:custGeom>
          <a:noFill/>
          <a:ln w="82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68" name="CustomShape 16"/>
          <p:cNvSpPr/>
          <p:nvPr/>
        </p:nvSpPr>
        <p:spPr>
          <a:xfrm>
            <a:off x="3113640" y="2124360"/>
            <a:ext cx="773280" cy="360"/>
          </a:xfrm>
          <a:custGeom>
            <a:avLst/>
            <a:gdLst/>
            <a:ahLst/>
            <a:rect l="l" t="t" r="r" b="b"/>
            <a:pathLst>
              <a:path w="774700" h="0">
                <a:moveTo>
                  <a:pt x="0" y="0"/>
                </a:moveTo>
                <a:lnTo>
                  <a:pt x="774141" y="0"/>
                </a:lnTo>
              </a:path>
            </a:pathLst>
          </a:custGeom>
          <a:noFill/>
          <a:ln w="2484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69" name="CustomShape 17"/>
          <p:cNvSpPr/>
          <p:nvPr/>
        </p:nvSpPr>
        <p:spPr>
          <a:xfrm>
            <a:off x="7475040" y="7217280"/>
            <a:ext cx="495000" cy="450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ts val="884"/>
              </a:lnSpc>
            </a:pPr>
            <a:r>
              <a:rPr b="0" lang="en-US" sz="800" spc="4" strike="noStrike">
                <a:solidFill>
                  <a:srgbClr val="000000"/>
                </a:solidFill>
                <a:latin typeface="Palatino Linotype"/>
                <a:ea typeface="DejaVu Sans"/>
              </a:rPr>
              <a:t>Chapter</a:t>
            </a:r>
            <a:r>
              <a:rPr b="0" lang="en-US" sz="800" spc="-1" strike="noStrike">
                <a:solidFill>
                  <a:srgbClr val="000000"/>
                </a:solidFill>
                <a:latin typeface="Palatino Linotype"/>
                <a:ea typeface="DejaVu Sans"/>
              </a:rPr>
              <a:t> </a:t>
            </a:r>
            <a:r>
              <a:rPr b="0" lang="en-US" sz="800" spc="9" strike="noStrike">
                <a:solidFill>
                  <a:srgbClr val="000000"/>
                </a:solidFill>
                <a:latin typeface="Palatino Linotype"/>
                <a:ea typeface="DejaVu Sans"/>
              </a:rPr>
              <a:t>3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70" name="CustomShape 18"/>
          <p:cNvSpPr/>
          <p:nvPr/>
        </p:nvSpPr>
        <p:spPr>
          <a:xfrm>
            <a:off x="8147520" y="7217280"/>
            <a:ext cx="158040" cy="450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ts val="884"/>
              </a:lnSpc>
            </a:pPr>
            <a:fld id="{A1A9D726-94F9-4F81-BA4E-C005441A98C3}" type="slidenum">
              <a:rPr b="0" lang="en-US" sz="800" spc="9" strike="noStrike">
                <a:solidFill>
                  <a:srgbClr val="000000"/>
                </a:solidFill>
                <a:latin typeface="Palatino Linotype"/>
                <a:ea typeface="DejaVu Sans"/>
              </a:rPr>
              <a:t>&lt;number&gt;</a:t>
            </a:fld>
            <a:endParaRPr b="0" lang="en-US" sz="800" spc="-1" strike="noStrike">
              <a:latin typeface="Arial"/>
            </a:endParaRPr>
          </a:p>
        </p:txBody>
      </p:sp>
    </p:spTree>
  </p:cSld>
  <p:timing>
    <p:tnLst>
      <p:par>
        <p:cTn id="55" dur="indefinite" restart="never" nodeType="tmRoot">
          <p:childTnLst>
            <p:seq>
              <p:cTn id="5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CustomShape 1"/>
          <p:cNvSpPr/>
          <p:nvPr/>
        </p:nvSpPr>
        <p:spPr>
          <a:xfrm>
            <a:off x="534960" y="1010880"/>
            <a:ext cx="7720920" cy="1296720"/>
          </a:xfrm>
          <a:prstGeom prst="rect">
            <a:avLst/>
          </a:prstGeom>
          <a:noFill/>
          <a:ln w="5184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405080">
              <a:lnSpc>
                <a:spcPts val="2429"/>
              </a:lnSpc>
            </a:pPr>
            <a:r>
              <a:rPr b="0" lang="en-US" sz="2500" spc="310" strike="noStrike">
                <a:solidFill>
                  <a:srgbClr val="000000"/>
                </a:solidFill>
                <a:latin typeface="Arial"/>
                <a:ea typeface="DejaVu Sans"/>
              </a:rPr>
              <a:t>Iterative </a:t>
            </a:r>
            <a:r>
              <a:rPr b="0" lang="en-US" sz="2500" spc="316" strike="noStrike">
                <a:solidFill>
                  <a:srgbClr val="000000"/>
                </a:solidFill>
                <a:latin typeface="Arial"/>
                <a:ea typeface="DejaVu Sans"/>
              </a:rPr>
              <a:t>deepening </a:t>
            </a:r>
            <a:r>
              <a:rPr b="0" lang="en-US" sz="2500" spc="284" strike="noStrike">
                <a:solidFill>
                  <a:srgbClr val="000000"/>
                </a:solidFill>
                <a:latin typeface="Arial"/>
                <a:ea typeface="DejaVu Sans"/>
              </a:rPr>
              <a:t>search </a:t>
            </a:r>
            <a:r>
              <a:rPr b="0" i="1" lang="en-US" sz="2050" spc="21" strike="noStrike">
                <a:solidFill>
                  <a:srgbClr val="990099"/>
                </a:solidFill>
                <a:latin typeface="Times New Roman"/>
                <a:ea typeface="DejaVu Sans"/>
              </a:rPr>
              <a:t>l </a:t>
            </a:r>
            <a:r>
              <a:rPr b="0" lang="en-US" sz="2050" spc="-1" strike="noStrike">
                <a:solidFill>
                  <a:srgbClr val="990099"/>
                </a:solidFill>
                <a:latin typeface="Arial"/>
                <a:ea typeface="DejaVu Sans"/>
              </a:rPr>
              <a:t>=</a:t>
            </a:r>
            <a:r>
              <a:rPr b="0" lang="en-US" sz="2050" spc="-41" strike="noStrike">
                <a:solidFill>
                  <a:srgbClr val="990099"/>
                </a:solidFill>
                <a:latin typeface="Arial"/>
                <a:ea typeface="DejaVu Sans"/>
              </a:rPr>
              <a:t> </a:t>
            </a:r>
            <a:r>
              <a:rPr b="0" lang="en-US" sz="2050" spc="-165" strike="noStrike">
                <a:solidFill>
                  <a:srgbClr val="990099"/>
                </a:solidFill>
                <a:latin typeface="Arial"/>
                <a:ea typeface="DejaVu Sans"/>
              </a:rPr>
              <a:t>1</a:t>
            </a:r>
            <a:endParaRPr b="0" lang="en-US" sz="2050" spc="-1" strike="noStrike">
              <a:latin typeface="Arial"/>
            </a:endParaRPr>
          </a:p>
        </p:txBody>
      </p:sp>
      <p:sp>
        <p:nvSpPr>
          <p:cNvPr id="672" name="CustomShape 2"/>
          <p:cNvSpPr/>
          <p:nvPr/>
        </p:nvSpPr>
        <p:spPr>
          <a:xfrm>
            <a:off x="146160" y="1880280"/>
            <a:ext cx="680400" cy="20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latin typeface="Times New Roman"/>
                <a:ea typeface="DejaVu Sans"/>
              </a:rPr>
              <a:t>Limit =</a:t>
            </a:r>
            <a:r>
              <a:rPr b="0" lang="en-US" sz="1350" spc="-86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35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</a:t>
            </a:r>
            <a:endParaRPr b="0" lang="en-US" sz="1350" spc="-1" strike="noStrike">
              <a:latin typeface="Arial"/>
            </a:endParaRPr>
          </a:p>
        </p:txBody>
      </p:sp>
      <p:sp>
        <p:nvSpPr>
          <p:cNvPr id="673" name="CustomShape 3"/>
          <p:cNvSpPr/>
          <p:nvPr/>
        </p:nvSpPr>
        <p:spPr>
          <a:xfrm>
            <a:off x="1823400" y="2310840"/>
            <a:ext cx="121680" cy="152280"/>
          </a:xfrm>
          <a:custGeom>
            <a:avLst/>
            <a:gdLst/>
            <a:ahLst/>
            <a:rect l="l" t="t" r="r" b="b"/>
            <a:pathLst>
              <a:path w="123189" h="153669">
                <a:moveTo>
                  <a:pt x="122732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4100000" sp="1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74" name="CustomShape 4"/>
          <p:cNvSpPr/>
          <p:nvPr/>
        </p:nvSpPr>
        <p:spPr>
          <a:xfrm>
            <a:off x="1946160" y="2310840"/>
            <a:ext cx="121680" cy="152280"/>
          </a:xfrm>
          <a:custGeom>
            <a:avLst/>
            <a:gdLst/>
            <a:ahLst/>
            <a:rect l="l" t="t" r="r" b="b"/>
            <a:pathLst>
              <a:path w="123189" h="153669">
                <a:moveTo>
                  <a:pt x="0" y="0"/>
                </a:moveTo>
                <a:lnTo>
                  <a:pt x="12272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4100000" sp="1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75" name="CustomShape 5"/>
          <p:cNvSpPr/>
          <p:nvPr/>
        </p:nvSpPr>
        <p:spPr>
          <a:xfrm>
            <a:off x="841680" y="2310840"/>
            <a:ext cx="121680" cy="152280"/>
          </a:xfrm>
          <a:custGeom>
            <a:avLst/>
            <a:gdLst/>
            <a:ahLst/>
            <a:rect l="l" t="t" r="r" b="b"/>
            <a:pathLst>
              <a:path w="123190" h="153669">
                <a:moveTo>
                  <a:pt x="122732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4100000" sp="1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76" name="CustomShape 6"/>
          <p:cNvSpPr/>
          <p:nvPr/>
        </p:nvSpPr>
        <p:spPr>
          <a:xfrm>
            <a:off x="964080" y="2310840"/>
            <a:ext cx="121680" cy="152280"/>
          </a:xfrm>
          <a:custGeom>
            <a:avLst/>
            <a:gdLst/>
            <a:ahLst/>
            <a:rect l="l" t="t" r="r" b="b"/>
            <a:pathLst>
              <a:path w="123190" h="153669">
                <a:moveTo>
                  <a:pt x="0" y="0"/>
                </a:moveTo>
                <a:lnTo>
                  <a:pt x="122732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4100000" sp="1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77" name="CustomShape 7"/>
          <p:cNvSpPr/>
          <p:nvPr/>
        </p:nvSpPr>
        <p:spPr>
          <a:xfrm>
            <a:off x="3868920" y="2310840"/>
            <a:ext cx="121680" cy="152280"/>
          </a:xfrm>
          <a:custGeom>
            <a:avLst/>
            <a:gdLst/>
            <a:ahLst/>
            <a:rect l="l" t="t" r="r" b="b"/>
            <a:pathLst>
              <a:path w="123189" h="153669">
                <a:moveTo>
                  <a:pt x="122732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4100000" sp="1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78" name="CustomShape 8"/>
          <p:cNvSpPr/>
          <p:nvPr/>
        </p:nvSpPr>
        <p:spPr>
          <a:xfrm>
            <a:off x="3991680" y="2310840"/>
            <a:ext cx="121680" cy="152280"/>
          </a:xfrm>
          <a:custGeom>
            <a:avLst/>
            <a:gdLst/>
            <a:ahLst/>
            <a:rect l="l" t="t" r="r" b="b"/>
            <a:pathLst>
              <a:path w="123189" h="153669">
                <a:moveTo>
                  <a:pt x="0" y="0"/>
                </a:moveTo>
                <a:lnTo>
                  <a:pt x="122732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4100000" sp="1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79" name="CustomShape 9"/>
          <p:cNvSpPr/>
          <p:nvPr/>
        </p:nvSpPr>
        <p:spPr>
          <a:xfrm>
            <a:off x="2886840" y="2310840"/>
            <a:ext cx="121680" cy="152280"/>
          </a:xfrm>
          <a:custGeom>
            <a:avLst/>
            <a:gdLst/>
            <a:ahLst/>
            <a:rect l="l" t="t" r="r" b="b"/>
            <a:pathLst>
              <a:path w="123189" h="153669">
                <a:moveTo>
                  <a:pt x="122720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4100000" sp="1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80" name="CustomShape 10"/>
          <p:cNvSpPr/>
          <p:nvPr/>
        </p:nvSpPr>
        <p:spPr>
          <a:xfrm>
            <a:off x="3009600" y="2310840"/>
            <a:ext cx="121680" cy="152280"/>
          </a:xfrm>
          <a:custGeom>
            <a:avLst/>
            <a:gdLst/>
            <a:ahLst/>
            <a:rect l="l" t="t" r="r" b="b"/>
            <a:pathLst>
              <a:path w="123189" h="153669">
                <a:moveTo>
                  <a:pt x="0" y="0"/>
                </a:moveTo>
                <a:lnTo>
                  <a:pt x="122732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4100000" sp="1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81" name="CustomShape 11"/>
          <p:cNvSpPr/>
          <p:nvPr/>
        </p:nvSpPr>
        <p:spPr>
          <a:xfrm>
            <a:off x="4791960" y="1926000"/>
            <a:ext cx="1506960" cy="54900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2" name="CustomShape 12"/>
          <p:cNvSpPr/>
          <p:nvPr/>
        </p:nvSpPr>
        <p:spPr>
          <a:xfrm>
            <a:off x="6845400" y="1926000"/>
            <a:ext cx="1506960" cy="54900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3" name="CustomShape 13"/>
          <p:cNvSpPr/>
          <p:nvPr/>
        </p:nvSpPr>
        <p:spPr>
          <a:xfrm>
            <a:off x="964080" y="2003760"/>
            <a:ext cx="489960" cy="306000"/>
          </a:xfrm>
          <a:custGeom>
            <a:avLst/>
            <a:gdLst/>
            <a:ahLst/>
            <a:rect l="l" t="t" r="r" b="b"/>
            <a:pathLst>
              <a:path w="491490" h="307339">
                <a:moveTo>
                  <a:pt x="490905" y="0"/>
                </a:moveTo>
                <a:lnTo>
                  <a:pt x="0" y="306819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4100000" sp="1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84" name="CustomShape 14"/>
          <p:cNvSpPr/>
          <p:nvPr/>
        </p:nvSpPr>
        <p:spPr>
          <a:xfrm>
            <a:off x="1455120" y="2003760"/>
            <a:ext cx="489960" cy="306000"/>
          </a:xfrm>
          <a:custGeom>
            <a:avLst/>
            <a:gdLst/>
            <a:ahLst/>
            <a:rect l="l" t="t" r="r" b="b"/>
            <a:pathLst>
              <a:path w="491489" h="307339">
                <a:moveTo>
                  <a:pt x="0" y="0"/>
                </a:moveTo>
                <a:lnTo>
                  <a:pt x="490918" y="306819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4100000" sp="1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85" name="CustomShape 15"/>
          <p:cNvSpPr/>
          <p:nvPr/>
        </p:nvSpPr>
        <p:spPr>
          <a:xfrm>
            <a:off x="1381680" y="1930320"/>
            <a:ext cx="145800" cy="145800"/>
          </a:xfrm>
          <a:custGeom>
            <a:avLst/>
            <a:gdLst/>
            <a:ahLst/>
            <a:rect l="l" t="t" r="r" b="b"/>
            <a:pathLst>
              <a:path w="147319" h="147319">
                <a:moveTo>
                  <a:pt x="135629" y="33887"/>
                </a:moveTo>
                <a:lnTo>
                  <a:pt x="135629" y="113381"/>
                </a:lnTo>
                <a:lnTo>
                  <a:pt x="137969" y="109480"/>
                </a:lnTo>
                <a:lnTo>
                  <a:pt x="147269" y="73634"/>
                </a:lnTo>
                <a:lnTo>
                  <a:pt x="147112" y="68793"/>
                </a:lnTo>
                <a:lnTo>
                  <a:pt x="135629" y="33887"/>
                </a:lnTo>
                <a:close/>
                <a:moveTo>
                  <a:pt x="0" y="73634"/>
                </a:moveTo>
                <a:lnTo>
                  <a:pt x="11639" y="113381"/>
                </a:lnTo>
                <a:lnTo>
                  <a:pt x="41840" y="140069"/>
                </a:lnTo>
                <a:lnTo>
                  <a:pt x="73634" y="147269"/>
                </a:lnTo>
                <a:lnTo>
                  <a:pt x="78475" y="147112"/>
                </a:lnTo>
                <a:lnTo>
                  <a:pt x="78475" y="156"/>
                </a:lnTo>
                <a:lnTo>
                  <a:pt x="73634" y="0"/>
                </a:lnTo>
                <a:lnTo>
                  <a:pt x="68793" y="156"/>
                </a:lnTo>
                <a:lnTo>
                  <a:pt x="30147" y="14207"/>
                </a:lnTo>
                <a:lnTo>
                  <a:pt x="5347" y="46034"/>
                </a:lnTo>
                <a:lnTo>
                  <a:pt x="0" y="7363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6" name="CustomShape 16"/>
          <p:cNvSpPr/>
          <p:nvPr/>
        </p:nvSpPr>
        <p:spPr>
          <a:xfrm>
            <a:off x="1381680" y="1930320"/>
            <a:ext cx="145800" cy="145800"/>
          </a:xfrm>
          <a:custGeom>
            <a:avLst/>
            <a:gdLst/>
            <a:ahLst/>
            <a:rect l="l" t="t" r="r" b="b"/>
            <a:pathLst>
              <a:path w="147319" h="147319">
                <a:moveTo>
                  <a:pt x="147269" y="73634"/>
                </a:moveTo>
                <a:lnTo>
                  <a:pt x="135629" y="33887"/>
                </a:lnTo>
                <a:lnTo>
                  <a:pt x="105428" y="7199"/>
                </a:lnTo>
                <a:lnTo>
                  <a:pt x="73634" y="0"/>
                </a:lnTo>
                <a:lnTo>
                  <a:pt x="68793" y="156"/>
                </a:lnTo>
                <a:lnTo>
                  <a:pt x="30147" y="14207"/>
                </a:lnTo>
                <a:lnTo>
                  <a:pt x="5347" y="46034"/>
                </a:lnTo>
                <a:lnTo>
                  <a:pt x="0" y="73634"/>
                </a:lnTo>
                <a:lnTo>
                  <a:pt x="156" y="78475"/>
                </a:lnTo>
                <a:lnTo>
                  <a:pt x="14207" y="117121"/>
                </a:lnTo>
                <a:lnTo>
                  <a:pt x="46034" y="141921"/>
                </a:lnTo>
                <a:lnTo>
                  <a:pt x="73634" y="147269"/>
                </a:lnTo>
                <a:lnTo>
                  <a:pt x="78475" y="147112"/>
                </a:lnTo>
                <a:lnTo>
                  <a:pt x="117121" y="133061"/>
                </a:lnTo>
                <a:lnTo>
                  <a:pt x="141921" y="101234"/>
                </a:lnTo>
                <a:lnTo>
                  <a:pt x="147269" y="73634"/>
                </a:lnTo>
                <a:close/>
              </a:path>
            </a:pathLst>
          </a:custGeom>
          <a:noFill/>
          <a:ln w="16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87" name="CustomShape 17"/>
          <p:cNvSpPr/>
          <p:nvPr/>
        </p:nvSpPr>
        <p:spPr>
          <a:xfrm>
            <a:off x="1412640" y="1929960"/>
            <a:ext cx="88200" cy="12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1" strike="noStrike">
                <a:solidFill>
                  <a:srgbClr val="000000"/>
                </a:solidFill>
                <a:latin typeface="Times New Roman"/>
                <a:ea typeface="DejaVu Sans"/>
              </a:rPr>
              <a:t>A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88" name="CustomShape 18"/>
          <p:cNvSpPr/>
          <p:nvPr/>
        </p:nvSpPr>
        <p:spPr>
          <a:xfrm>
            <a:off x="890640" y="2237040"/>
            <a:ext cx="145800" cy="145800"/>
          </a:xfrm>
          <a:custGeom>
            <a:avLst/>
            <a:gdLst/>
            <a:ahLst/>
            <a:rect l="l" t="t" r="r" b="b"/>
            <a:pathLst>
              <a:path w="147319" h="147319">
                <a:moveTo>
                  <a:pt x="135629" y="33887"/>
                </a:moveTo>
                <a:lnTo>
                  <a:pt x="135629" y="113381"/>
                </a:lnTo>
                <a:lnTo>
                  <a:pt x="137969" y="109480"/>
                </a:lnTo>
                <a:lnTo>
                  <a:pt x="147269" y="73634"/>
                </a:lnTo>
                <a:lnTo>
                  <a:pt x="147112" y="68793"/>
                </a:lnTo>
                <a:lnTo>
                  <a:pt x="135629" y="33887"/>
                </a:lnTo>
                <a:close/>
                <a:moveTo>
                  <a:pt x="0" y="73634"/>
                </a:moveTo>
                <a:lnTo>
                  <a:pt x="11639" y="113381"/>
                </a:lnTo>
                <a:lnTo>
                  <a:pt x="41840" y="140069"/>
                </a:lnTo>
                <a:lnTo>
                  <a:pt x="73634" y="147269"/>
                </a:lnTo>
                <a:lnTo>
                  <a:pt x="78475" y="147112"/>
                </a:lnTo>
                <a:lnTo>
                  <a:pt x="78475" y="156"/>
                </a:lnTo>
                <a:lnTo>
                  <a:pt x="73634" y="0"/>
                </a:lnTo>
                <a:lnTo>
                  <a:pt x="68793" y="156"/>
                </a:lnTo>
                <a:lnTo>
                  <a:pt x="30147" y="14207"/>
                </a:lnTo>
                <a:lnTo>
                  <a:pt x="5347" y="46034"/>
                </a:lnTo>
                <a:lnTo>
                  <a:pt x="0" y="7363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9" name="CustomShape 19"/>
          <p:cNvSpPr/>
          <p:nvPr/>
        </p:nvSpPr>
        <p:spPr>
          <a:xfrm>
            <a:off x="890640" y="2237040"/>
            <a:ext cx="145800" cy="145800"/>
          </a:xfrm>
          <a:custGeom>
            <a:avLst/>
            <a:gdLst/>
            <a:ahLst/>
            <a:rect l="l" t="t" r="r" b="b"/>
            <a:pathLst>
              <a:path w="147319" h="147319">
                <a:moveTo>
                  <a:pt x="147269" y="73634"/>
                </a:moveTo>
                <a:lnTo>
                  <a:pt x="135629" y="33887"/>
                </a:lnTo>
                <a:lnTo>
                  <a:pt x="105428" y="7199"/>
                </a:lnTo>
                <a:lnTo>
                  <a:pt x="73634" y="0"/>
                </a:lnTo>
                <a:lnTo>
                  <a:pt x="68793" y="156"/>
                </a:lnTo>
                <a:lnTo>
                  <a:pt x="30147" y="14207"/>
                </a:lnTo>
                <a:lnTo>
                  <a:pt x="5347" y="46034"/>
                </a:lnTo>
                <a:lnTo>
                  <a:pt x="0" y="73634"/>
                </a:lnTo>
                <a:lnTo>
                  <a:pt x="156" y="78475"/>
                </a:lnTo>
                <a:lnTo>
                  <a:pt x="14207" y="117121"/>
                </a:lnTo>
                <a:lnTo>
                  <a:pt x="46034" y="141921"/>
                </a:lnTo>
                <a:lnTo>
                  <a:pt x="73634" y="147269"/>
                </a:lnTo>
                <a:lnTo>
                  <a:pt x="78475" y="147112"/>
                </a:lnTo>
                <a:lnTo>
                  <a:pt x="117121" y="133061"/>
                </a:lnTo>
                <a:lnTo>
                  <a:pt x="141921" y="101234"/>
                </a:lnTo>
                <a:lnTo>
                  <a:pt x="147269" y="73634"/>
                </a:lnTo>
                <a:close/>
              </a:path>
            </a:pathLst>
          </a:custGeom>
          <a:noFill/>
          <a:ln cap="rnd" w="8280">
            <a:solidFill>
              <a:srgbClr val="00ff00"/>
            </a:solidFill>
            <a:custDash>
              <a:ds d="4100000" sp="1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90" name="CustomShape 20"/>
          <p:cNvSpPr/>
          <p:nvPr/>
        </p:nvSpPr>
        <p:spPr>
          <a:xfrm>
            <a:off x="925560" y="2236680"/>
            <a:ext cx="88200" cy="12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1" strike="noStrike">
                <a:solidFill>
                  <a:srgbClr val="00ff00"/>
                </a:solidFill>
                <a:latin typeface="Times New Roman"/>
                <a:ea typeface="DejaVu Sans"/>
              </a:rPr>
              <a:t>B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91" name="CustomShape 21"/>
          <p:cNvSpPr/>
          <p:nvPr/>
        </p:nvSpPr>
        <p:spPr>
          <a:xfrm>
            <a:off x="1872360" y="2237040"/>
            <a:ext cx="145800" cy="145800"/>
          </a:xfrm>
          <a:custGeom>
            <a:avLst/>
            <a:gdLst/>
            <a:ahLst/>
            <a:rect l="l" t="t" r="r" b="b"/>
            <a:pathLst>
              <a:path w="147319" h="147319">
                <a:moveTo>
                  <a:pt x="135642" y="33887"/>
                </a:moveTo>
                <a:lnTo>
                  <a:pt x="135642" y="113381"/>
                </a:lnTo>
                <a:lnTo>
                  <a:pt x="137981" y="109480"/>
                </a:lnTo>
                <a:lnTo>
                  <a:pt x="147281" y="73634"/>
                </a:lnTo>
                <a:lnTo>
                  <a:pt x="147125" y="68793"/>
                </a:lnTo>
                <a:lnTo>
                  <a:pt x="135642" y="33887"/>
                </a:lnTo>
                <a:close/>
                <a:moveTo>
                  <a:pt x="73647" y="0"/>
                </a:moveTo>
                <a:lnTo>
                  <a:pt x="73647" y="147269"/>
                </a:lnTo>
                <a:lnTo>
                  <a:pt x="78488" y="147112"/>
                </a:lnTo>
                <a:lnTo>
                  <a:pt x="78488" y="156"/>
                </a:lnTo>
                <a:lnTo>
                  <a:pt x="73647" y="0"/>
                </a:lnTo>
                <a:close/>
                <a:moveTo>
                  <a:pt x="0" y="73634"/>
                </a:moveTo>
                <a:lnTo>
                  <a:pt x="11639" y="113381"/>
                </a:lnTo>
                <a:lnTo>
                  <a:pt x="11639" y="33887"/>
                </a:lnTo>
                <a:lnTo>
                  <a:pt x="0" y="7363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2" name="CustomShape 22"/>
          <p:cNvSpPr/>
          <p:nvPr/>
        </p:nvSpPr>
        <p:spPr>
          <a:xfrm>
            <a:off x="1872360" y="2237040"/>
            <a:ext cx="145800" cy="145800"/>
          </a:xfrm>
          <a:custGeom>
            <a:avLst/>
            <a:gdLst/>
            <a:ahLst/>
            <a:rect l="l" t="t" r="r" b="b"/>
            <a:pathLst>
              <a:path w="147319" h="147319">
                <a:moveTo>
                  <a:pt x="147281" y="73634"/>
                </a:moveTo>
                <a:lnTo>
                  <a:pt x="135642" y="33887"/>
                </a:lnTo>
                <a:lnTo>
                  <a:pt x="105441" y="7199"/>
                </a:lnTo>
                <a:lnTo>
                  <a:pt x="73647" y="0"/>
                </a:lnTo>
                <a:lnTo>
                  <a:pt x="68804" y="156"/>
                </a:lnTo>
                <a:lnTo>
                  <a:pt x="30150" y="14207"/>
                </a:lnTo>
                <a:lnTo>
                  <a:pt x="5347" y="46034"/>
                </a:lnTo>
                <a:lnTo>
                  <a:pt x="0" y="73634"/>
                </a:lnTo>
                <a:lnTo>
                  <a:pt x="156" y="78475"/>
                </a:lnTo>
                <a:lnTo>
                  <a:pt x="14208" y="117121"/>
                </a:lnTo>
                <a:lnTo>
                  <a:pt x="46040" y="141921"/>
                </a:lnTo>
                <a:lnTo>
                  <a:pt x="73647" y="147269"/>
                </a:lnTo>
                <a:lnTo>
                  <a:pt x="78488" y="147112"/>
                </a:lnTo>
                <a:lnTo>
                  <a:pt x="117134" y="133061"/>
                </a:lnTo>
                <a:lnTo>
                  <a:pt x="141934" y="101234"/>
                </a:lnTo>
                <a:lnTo>
                  <a:pt x="147281" y="73634"/>
                </a:lnTo>
                <a:close/>
              </a:path>
            </a:pathLst>
          </a:custGeom>
          <a:noFill/>
          <a:ln cap="rnd" w="8280">
            <a:solidFill>
              <a:srgbClr val="00ff00"/>
            </a:solidFill>
            <a:custDash>
              <a:ds d="4100000" sp="1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93" name="CustomShape 23"/>
          <p:cNvSpPr/>
          <p:nvPr/>
        </p:nvSpPr>
        <p:spPr>
          <a:xfrm>
            <a:off x="1903680" y="2236680"/>
            <a:ext cx="93960" cy="12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1" strike="noStrike">
                <a:solidFill>
                  <a:srgbClr val="00ff00"/>
                </a:solidFill>
                <a:latin typeface="Times New Roman"/>
                <a:ea typeface="DejaVu Sans"/>
              </a:rPr>
              <a:t>C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94" name="CustomShape 24"/>
          <p:cNvSpPr/>
          <p:nvPr/>
        </p:nvSpPr>
        <p:spPr>
          <a:xfrm>
            <a:off x="1309320" y="1972800"/>
            <a:ext cx="45720" cy="60840"/>
          </a:xfrm>
          <a:custGeom>
            <a:avLst/>
            <a:gdLst/>
            <a:ahLst/>
            <a:rect l="l" t="t" r="r" b="b"/>
            <a:pathLst>
              <a:path w="46990" h="62230">
                <a:moveTo>
                  <a:pt x="0" y="0"/>
                </a:moveTo>
                <a:lnTo>
                  <a:pt x="0" y="62128"/>
                </a:lnTo>
                <a:lnTo>
                  <a:pt x="46596" y="31064"/>
                </a:lnTo>
                <a:lnTo>
                  <a:pt x="0" y="0"/>
                </a:lnTo>
                <a:close/>
              </a:path>
            </a:pathLst>
          </a:custGeom>
          <a:solidFill>
            <a:srgbClr val="ff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5" name="CustomShape 25"/>
          <p:cNvSpPr/>
          <p:nvPr/>
        </p:nvSpPr>
        <p:spPr>
          <a:xfrm>
            <a:off x="1309320" y="1972800"/>
            <a:ext cx="45720" cy="60840"/>
          </a:xfrm>
          <a:custGeom>
            <a:avLst/>
            <a:gdLst/>
            <a:ahLst/>
            <a:rect l="l" t="t" r="r" b="b"/>
            <a:pathLst>
              <a:path w="46990" h="62230">
                <a:moveTo>
                  <a:pt x="46596" y="31064"/>
                </a:moveTo>
                <a:lnTo>
                  <a:pt x="0" y="62128"/>
                </a:lnTo>
                <a:lnTo>
                  <a:pt x="0" y="0"/>
                </a:lnTo>
                <a:lnTo>
                  <a:pt x="46596" y="31064"/>
                </a:lnTo>
                <a:close/>
              </a:path>
            </a:pathLst>
          </a:custGeom>
          <a:noFill/>
          <a:ln w="165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96" name="CustomShape 26"/>
          <p:cNvSpPr/>
          <p:nvPr/>
        </p:nvSpPr>
        <p:spPr>
          <a:xfrm>
            <a:off x="713160" y="2464200"/>
            <a:ext cx="1482480" cy="360"/>
          </a:xfrm>
          <a:custGeom>
            <a:avLst/>
            <a:gdLst/>
            <a:ahLst/>
            <a:rect l="l" t="t" r="r" b="b"/>
            <a:pathLst>
              <a:path w="1483995" h="0">
                <a:moveTo>
                  <a:pt x="0" y="0"/>
                </a:moveTo>
                <a:lnTo>
                  <a:pt x="1483766" y="0"/>
                </a:lnTo>
              </a:path>
            </a:pathLst>
          </a:custGeom>
          <a:noFill/>
          <a:ln w="2484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97" name="CustomShape 27"/>
          <p:cNvSpPr/>
          <p:nvPr/>
        </p:nvSpPr>
        <p:spPr>
          <a:xfrm>
            <a:off x="3009600" y="2003760"/>
            <a:ext cx="489960" cy="306000"/>
          </a:xfrm>
          <a:custGeom>
            <a:avLst/>
            <a:gdLst/>
            <a:ahLst/>
            <a:rect l="l" t="t" r="r" b="b"/>
            <a:pathLst>
              <a:path w="491489" h="307339">
                <a:moveTo>
                  <a:pt x="490918" y="0"/>
                </a:moveTo>
                <a:lnTo>
                  <a:pt x="0" y="306819"/>
                </a:lnTo>
              </a:path>
            </a:pathLst>
          </a:custGeom>
          <a:noFill/>
          <a:ln w="82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98" name="CustomShape 28"/>
          <p:cNvSpPr/>
          <p:nvPr/>
        </p:nvSpPr>
        <p:spPr>
          <a:xfrm>
            <a:off x="3500640" y="2003760"/>
            <a:ext cx="489960" cy="306000"/>
          </a:xfrm>
          <a:custGeom>
            <a:avLst/>
            <a:gdLst/>
            <a:ahLst/>
            <a:rect l="l" t="t" r="r" b="b"/>
            <a:pathLst>
              <a:path w="491489" h="307339">
                <a:moveTo>
                  <a:pt x="0" y="0"/>
                </a:moveTo>
                <a:lnTo>
                  <a:pt x="490905" y="306819"/>
                </a:lnTo>
              </a:path>
            </a:pathLst>
          </a:custGeom>
          <a:noFill/>
          <a:ln w="82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99" name="CustomShape 29"/>
          <p:cNvSpPr/>
          <p:nvPr/>
        </p:nvSpPr>
        <p:spPr>
          <a:xfrm>
            <a:off x="3426840" y="1930320"/>
            <a:ext cx="145800" cy="145800"/>
          </a:xfrm>
          <a:custGeom>
            <a:avLst/>
            <a:gdLst/>
            <a:ahLst/>
            <a:rect l="l" t="t" r="r" b="b"/>
            <a:pathLst>
              <a:path w="147320" h="147319">
                <a:moveTo>
                  <a:pt x="73634" y="0"/>
                </a:moveTo>
                <a:lnTo>
                  <a:pt x="73634" y="147269"/>
                </a:lnTo>
                <a:lnTo>
                  <a:pt x="78475" y="147112"/>
                </a:lnTo>
                <a:lnTo>
                  <a:pt x="117121" y="133061"/>
                </a:lnTo>
                <a:lnTo>
                  <a:pt x="141921" y="101234"/>
                </a:lnTo>
                <a:lnTo>
                  <a:pt x="147269" y="73634"/>
                </a:lnTo>
                <a:lnTo>
                  <a:pt x="147112" y="68793"/>
                </a:lnTo>
                <a:lnTo>
                  <a:pt x="133061" y="30147"/>
                </a:lnTo>
                <a:lnTo>
                  <a:pt x="101234" y="5347"/>
                </a:lnTo>
                <a:lnTo>
                  <a:pt x="73634" y="0"/>
                </a:lnTo>
                <a:close/>
                <a:moveTo>
                  <a:pt x="0" y="73634"/>
                </a:moveTo>
                <a:lnTo>
                  <a:pt x="11639" y="113381"/>
                </a:lnTo>
                <a:lnTo>
                  <a:pt x="11639" y="33887"/>
                </a:lnTo>
                <a:lnTo>
                  <a:pt x="0" y="73634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0" name="CustomShape 30"/>
          <p:cNvSpPr/>
          <p:nvPr/>
        </p:nvSpPr>
        <p:spPr>
          <a:xfrm>
            <a:off x="3426840" y="1930320"/>
            <a:ext cx="145800" cy="145800"/>
          </a:xfrm>
          <a:custGeom>
            <a:avLst/>
            <a:gdLst/>
            <a:ahLst/>
            <a:rect l="l" t="t" r="r" b="b"/>
            <a:pathLst>
              <a:path w="147320" h="147319">
                <a:moveTo>
                  <a:pt x="147269" y="73634"/>
                </a:moveTo>
                <a:lnTo>
                  <a:pt x="135629" y="33887"/>
                </a:lnTo>
                <a:lnTo>
                  <a:pt x="105428" y="7199"/>
                </a:lnTo>
                <a:lnTo>
                  <a:pt x="73634" y="0"/>
                </a:lnTo>
                <a:lnTo>
                  <a:pt x="68793" y="156"/>
                </a:lnTo>
                <a:lnTo>
                  <a:pt x="30147" y="14207"/>
                </a:lnTo>
                <a:lnTo>
                  <a:pt x="5347" y="46034"/>
                </a:lnTo>
                <a:lnTo>
                  <a:pt x="0" y="73634"/>
                </a:lnTo>
                <a:lnTo>
                  <a:pt x="156" y="78475"/>
                </a:lnTo>
                <a:lnTo>
                  <a:pt x="14207" y="117121"/>
                </a:lnTo>
                <a:lnTo>
                  <a:pt x="46034" y="141921"/>
                </a:lnTo>
                <a:lnTo>
                  <a:pt x="73634" y="147269"/>
                </a:lnTo>
                <a:lnTo>
                  <a:pt x="78475" y="147112"/>
                </a:lnTo>
                <a:lnTo>
                  <a:pt x="117121" y="133061"/>
                </a:lnTo>
                <a:lnTo>
                  <a:pt x="141921" y="101234"/>
                </a:lnTo>
                <a:lnTo>
                  <a:pt x="147269" y="73634"/>
                </a:lnTo>
                <a:close/>
              </a:path>
            </a:pathLst>
          </a:custGeom>
          <a:noFill/>
          <a:ln w="82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01" name="CustomShape 31"/>
          <p:cNvSpPr/>
          <p:nvPr/>
        </p:nvSpPr>
        <p:spPr>
          <a:xfrm>
            <a:off x="3458160" y="1929960"/>
            <a:ext cx="88200" cy="12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1" strike="noStrike">
                <a:solidFill>
                  <a:srgbClr val="000000"/>
                </a:solidFill>
                <a:latin typeface="Times New Roman"/>
                <a:ea typeface="DejaVu Sans"/>
              </a:rPr>
              <a:t>A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02" name="CustomShape 32"/>
          <p:cNvSpPr/>
          <p:nvPr/>
        </p:nvSpPr>
        <p:spPr>
          <a:xfrm>
            <a:off x="2936160" y="2237040"/>
            <a:ext cx="145800" cy="145800"/>
          </a:xfrm>
          <a:custGeom>
            <a:avLst/>
            <a:gdLst/>
            <a:ahLst/>
            <a:rect l="l" t="t" r="r" b="b"/>
            <a:pathLst>
              <a:path w="147319" h="147319">
                <a:moveTo>
                  <a:pt x="0" y="73634"/>
                </a:moveTo>
                <a:lnTo>
                  <a:pt x="11639" y="113381"/>
                </a:lnTo>
                <a:lnTo>
                  <a:pt x="41840" y="140069"/>
                </a:lnTo>
                <a:lnTo>
                  <a:pt x="73634" y="147269"/>
                </a:lnTo>
                <a:lnTo>
                  <a:pt x="78477" y="147112"/>
                </a:lnTo>
                <a:lnTo>
                  <a:pt x="117126" y="133061"/>
                </a:lnTo>
                <a:lnTo>
                  <a:pt x="141923" y="101234"/>
                </a:lnTo>
                <a:lnTo>
                  <a:pt x="147269" y="73634"/>
                </a:lnTo>
                <a:lnTo>
                  <a:pt x="147112" y="68793"/>
                </a:lnTo>
                <a:lnTo>
                  <a:pt x="133065" y="30147"/>
                </a:lnTo>
                <a:lnTo>
                  <a:pt x="101239" y="5347"/>
                </a:lnTo>
                <a:lnTo>
                  <a:pt x="73634" y="0"/>
                </a:lnTo>
                <a:lnTo>
                  <a:pt x="68793" y="156"/>
                </a:lnTo>
                <a:lnTo>
                  <a:pt x="30147" y="14207"/>
                </a:lnTo>
                <a:lnTo>
                  <a:pt x="5347" y="46034"/>
                </a:lnTo>
                <a:lnTo>
                  <a:pt x="0" y="7363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3" name="CustomShape 33"/>
          <p:cNvSpPr/>
          <p:nvPr/>
        </p:nvSpPr>
        <p:spPr>
          <a:xfrm>
            <a:off x="2936160" y="2237040"/>
            <a:ext cx="145800" cy="145800"/>
          </a:xfrm>
          <a:custGeom>
            <a:avLst/>
            <a:gdLst/>
            <a:ahLst/>
            <a:rect l="l" t="t" r="r" b="b"/>
            <a:pathLst>
              <a:path w="147319" h="147319">
                <a:moveTo>
                  <a:pt x="147269" y="73634"/>
                </a:moveTo>
                <a:lnTo>
                  <a:pt x="135633" y="33887"/>
                </a:lnTo>
                <a:lnTo>
                  <a:pt x="105434" y="7199"/>
                </a:lnTo>
                <a:lnTo>
                  <a:pt x="73634" y="0"/>
                </a:lnTo>
                <a:lnTo>
                  <a:pt x="68793" y="156"/>
                </a:lnTo>
                <a:lnTo>
                  <a:pt x="30147" y="14207"/>
                </a:lnTo>
                <a:lnTo>
                  <a:pt x="5347" y="46034"/>
                </a:lnTo>
                <a:lnTo>
                  <a:pt x="0" y="73634"/>
                </a:lnTo>
                <a:lnTo>
                  <a:pt x="156" y="78475"/>
                </a:lnTo>
                <a:lnTo>
                  <a:pt x="14207" y="117121"/>
                </a:lnTo>
                <a:lnTo>
                  <a:pt x="46034" y="141921"/>
                </a:lnTo>
                <a:lnTo>
                  <a:pt x="73634" y="147269"/>
                </a:lnTo>
                <a:lnTo>
                  <a:pt x="78477" y="147112"/>
                </a:lnTo>
                <a:lnTo>
                  <a:pt x="117126" y="133061"/>
                </a:lnTo>
                <a:lnTo>
                  <a:pt x="141923" y="101234"/>
                </a:lnTo>
                <a:lnTo>
                  <a:pt x="147269" y="73634"/>
                </a:lnTo>
                <a:close/>
              </a:path>
            </a:pathLst>
          </a:custGeom>
          <a:noFill/>
          <a:ln w="16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04" name="CustomShape 34"/>
          <p:cNvSpPr/>
          <p:nvPr/>
        </p:nvSpPr>
        <p:spPr>
          <a:xfrm>
            <a:off x="2971080" y="2236680"/>
            <a:ext cx="88200" cy="12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1" strike="noStrike">
                <a:solidFill>
                  <a:srgbClr val="000000"/>
                </a:solidFill>
                <a:latin typeface="Times New Roman"/>
                <a:ea typeface="DejaVu Sans"/>
              </a:rPr>
              <a:t>B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05" name="CustomShape 35"/>
          <p:cNvSpPr/>
          <p:nvPr/>
        </p:nvSpPr>
        <p:spPr>
          <a:xfrm>
            <a:off x="3917880" y="2237040"/>
            <a:ext cx="145800" cy="145800"/>
          </a:xfrm>
          <a:custGeom>
            <a:avLst/>
            <a:gdLst/>
            <a:ahLst/>
            <a:rect l="l" t="t" r="r" b="b"/>
            <a:pathLst>
              <a:path w="147320" h="147319">
                <a:moveTo>
                  <a:pt x="135633" y="33887"/>
                </a:moveTo>
                <a:lnTo>
                  <a:pt x="135633" y="113381"/>
                </a:lnTo>
                <a:lnTo>
                  <a:pt x="137971" y="109480"/>
                </a:lnTo>
                <a:lnTo>
                  <a:pt x="147269" y="73634"/>
                </a:lnTo>
                <a:lnTo>
                  <a:pt x="147112" y="68793"/>
                </a:lnTo>
                <a:lnTo>
                  <a:pt x="135633" y="33887"/>
                </a:lnTo>
                <a:close/>
                <a:moveTo>
                  <a:pt x="73634" y="0"/>
                </a:moveTo>
                <a:lnTo>
                  <a:pt x="73634" y="147269"/>
                </a:lnTo>
                <a:lnTo>
                  <a:pt x="78477" y="147112"/>
                </a:lnTo>
                <a:lnTo>
                  <a:pt x="78477" y="156"/>
                </a:lnTo>
                <a:lnTo>
                  <a:pt x="73634" y="0"/>
                </a:lnTo>
                <a:close/>
                <a:moveTo>
                  <a:pt x="0" y="73634"/>
                </a:moveTo>
                <a:lnTo>
                  <a:pt x="11639" y="113381"/>
                </a:lnTo>
                <a:lnTo>
                  <a:pt x="11639" y="33887"/>
                </a:lnTo>
                <a:lnTo>
                  <a:pt x="0" y="7363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6" name="CustomShape 36"/>
          <p:cNvSpPr/>
          <p:nvPr/>
        </p:nvSpPr>
        <p:spPr>
          <a:xfrm>
            <a:off x="3917880" y="2237040"/>
            <a:ext cx="145800" cy="145800"/>
          </a:xfrm>
          <a:custGeom>
            <a:avLst/>
            <a:gdLst/>
            <a:ahLst/>
            <a:rect l="l" t="t" r="r" b="b"/>
            <a:pathLst>
              <a:path w="147320" h="147319">
                <a:moveTo>
                  <a:pt x="147269" y="73634"/>
                </a:moveTo>
                <a:lnTo>
                  <a:pt x="135633" y="33887"/>
                </a:lnTo>
                <a:lnTo>
                  <a:pt x="105434" y="7199"/>
                </a:lnTo>
                <a:lnTo>
                  <a:pt x="73634" y="0"/>
                </a:lnTo>
                <a:lnTo>
                  <a:pt x="68793" y="156"/>
                </a:lnTo>
                <a:lnTo>
                  <a:pt x="30147" y="14207"/>
                </a:lnTo>
                <a:lnTo>
                  <a:pt x="5347" y="46034"/>
                </a:lnTo>
                <a:lnTo>
                  <a:pt x="0" y="73634"/>
                </a:lnTo>
                <a:lnTo>
                  <a:pt x="156" y="78475"/>
                </a:lnTo>
                <a:lnTo>
                  <a:pt x="14207" y="117121"/>
                </a:lnTo>
                <a:lnTo>
                  <a:pt x="46034" y="141921"/>
                </a:lnTo>
                <a:lnTo>
                  <a:pt x="73634" y="147269"/>
                </a:lnTo>
                <a:lnTo>
                  <a:pt x="78477" y="147112"/>
                </a:lnTo>
                <a:lnTo>
                  <a:pt x="117126" y="133061"/>
                </a:lnTo>
                <a:lnTo>
                  <a:pt x="141923" y="101234"/>
                </a:lnTo>
                <a:lnTo>
                  <a:pt x="147269" y="73634"/>
                </a:lnTo>
                <a:close/>
              </a:path>
            </a:pathLst>
          </a:custGeom>
          <a:noFill/>
          <a:ln w="16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07" name="CustomShape 37"/>
          <p:cNvSpPr/>
          <p:nvPr/>
        </p:nvSpPr>
        <p:spPr>
          <a:xfrm>
            <a:off x="3949200" y="2236680"/>
            <a:ext cx="93960" cy="12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1" strike="noStrike">
                <a:solidFill>
                  <a:srgbClr val="000000"/>
                </a:solidFill>
                <a:latin typeface="Times New Roman"/>
                <a:ea typeface="DejaVu Sans"/>
              </a:rPr>
              <a:t>C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08" name="CustomShape 38"/>
          <p:cNvSpPr/>
          <p:nvPr/>
        </p:nvSpPr>
        <p:spPr>
          <a:xfrm>
            <a:off x="2863080" y="2279520"/>
            <a:ext cx="45720" cy="60840"/>
          </a:xfrm>
          <a:custGeom>
            <a:avLst/>
            <a:gdLst/>
            <a:ahLst/>
            <a:rect l="l" t="t" r="r" b="b"/>
            <a:pathLst>
              <a:path w="46989" h="62230">
                <a:moveTo>
                  <a:pt x="0" y="0"/>
                </a:moveTo>
                <a:lnTo>
                  <a:pt x="0" y="62128"/>
                </a:lnTo>
                <a:lnTo>
                  <a:pt x="46596" y="31064"/>
                </a:lnTo>
                <a:lnTo>
                  <a:pt x="0" y="0"/>
                </a:lnTo>
                <a:close/>
              </a:path>
            </a:pathLst>
          </a:custGeom>
          <a:solidFill>
            <a:srgbClr val="ff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9" name="CustomShape 39"/>
          <p:cNvSpPr/>
          <p:nvPr/>
        </p:nvSpPr>
        <p:spPr>
          <a:xfrm>
            <a:off x="2863080" y="2279520"/>
            <a:ext cx="45720" cy="60840"/>
          </a:xfrm>
          <a:custGeom>
            <a:avLst/>
            <a:gdLst/>
            <a:ahLst/>
            <a:rect l="l" t="t" r="r" b="b"/>
            <a:pathLst>
              <a:path w="46989" h="62230">
                <a:moveTo>
                  <a:pt x="46596" y="31064"/>
                </a:moveTo>
                <a:lnTo>
                  <a:pt x="0" y="62128"/>
                </a:lnTo>
                <a:lnTo>
                  <a:pt x="0" y="0"/>
                </a:lnTo>
                <a:lnTo>
                  <a:pt x="46596" y="31064"/>
                </a:lnTo>
                <a:close/>
              </a:path>
            </a:pathLst>
          </a:custGeom>
          <a:noFill/>
          <a:ln w="165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10" name="CustomShape 40"/>
          <p:cNvSpPr/>
          <p:nvPr/>
        </p:nvSpPr>
        <p:spPr>
          <a:xfrm>
            <a:off x="2758680" y="2464200"/>
            <a:ext cx="1482480" cy="360"/>
          </a:xfrm>
          <a:custGeom>
            <a:avLst/>
            <a:gdLst/>
            <a:ahLst/>
            <a:rect l="l" t="t" r="r" b="b"/>
            <a:pathLst>
              <a:path w="1483995" h="0">
                <a:moveTo>
                  <a:pt x="0" y="0"/>
                </a:moveTo>
                <a:lnTo>
                  <a:pt x="1483753" y="0"/>
                </a:lnTo>
              </a:path>
            </a:pathLst>
          </a:custGeom>
          <a:noFill/>
          <a:ln w="2484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11" name="CustomShape 41"/>
          <p:cNvSpPr/>
          <p:nvPr/>
        </p:nvSpPr>
        <p:spPr>
          <a:xfrm>
            <a:off x="5503680" y="1929960"/>
            <a:ext cx="88200" cy="12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1" strike="noStrike">
                <a:solidFill>
                  <a:srgbClr val="000000"/>
                </a:solidFill>
                <a:latin typeface="Times New Roman"/>
                <a:ea typeface="DejaVu Sans"/>
              </a:rPr>
              <a:t>A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12" name="CustomShape 42"/>
          <p:cNvSpPr/>
          <p:nvPr/>
        </p:nvSpPr>
        <p:spPr>
          <a:xfrm>
            <a:off x="7475040" y="7217280"/>
            <a:ext cx="495000" cy="450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ts val="884"/>
              </a:lnSpc>
            </a:pPr>
            <a:r>
              <a:rPr b="0" lang="en-US" sz="800" spc="4" strike="noStrike">
                <a:solidFill>
                  <a:srgbClr val="000000"/>
                </a:solidFill>
                <a:latin typeface="Palatino Linotype"/>
                <a:ea typeface="DejaVu Sans"/>
              </a:rPr>
              <a:t>Chapter</a:t>
            </a:r>
            <a:r>
              <a:rPr b="0" lang="en-US" sz="800" spc="-1" strike="noStrike">
                <a:solidFill>
                  <a:srgbClr val="000000"/>
                </a:solidFill>
                <a:latin typeface="Palatino Linotype"/>
                <a:ea typeface="DejaVu Sans"/>
              </a:rPr>
              <a:t> </a:t>
            </a:r>
            <a:r>
              <a:rPr b="0" lang="en-US" sz="800" spc="9" strike="noStrike">
                <a:solidFill>
                  <a:srgbClr val="000000"/>
                </a:solidFill>
                <a:latin typeface="Palatino Linotype"/>
                <a:ea typeface="DejaVu Sans"/>
              </a:rPr>
              <a:t>3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13" name="CustomShape 43"/>
          <p:cNvSpPr/>
          <p:nvPr/>
        </p:nvSpPr>
        <p:spPr>
          <a:xfrm>
            <a:off x="8147520" y="7217280"/>
            <a:ext cx="158040" cy="450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ts val="884"/>
              </a:lnSpc>
            </a:pPr>
            <a:fld id="{C75A3558-FEBC-43C6-838E-098E2D6BE0F3}" type="slidenum">
              <a:rPr b="0" lang="en-US" sz="800" spc="9" strike="noStrike">
                <a:solidFill>
                  <a:srgbClr val="000000"/>
                </a:solidFill>
                <a:latin typeface="Palatino Linotype"/>
                <a:ea typeface="DejaVu Sans"/>
              </a:rPr>
              <a:t>&lt;number&gt;</a:t>
            </a:fld>
            <a:endParaRPr b="0" lang="en-US" sz="800" spc="-1" strike="noStrike">
              <a:latin typeface="Arial"/>
            </a:endParaRPr>
          </a:p>
        </p:txBody>
      </p:sp>
      <p:sp>
        <p:nvSpPr>
          <p:cNvPr id="714" name="CustomShape 44"/>
          <p:cNvSpPr/>
          <p:nvPr/>
        </p:nvSpPr>
        <p:spPr>
          <a:xfrm>
            <a:off x="5994360" y="2236680"/>
            <a:ext cx="93960" cy="12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1" strike="noStrike">
                <a:solidFill>
                  <a:srgbClr val="000000"/>
                </a:solidFill>
                <a:latin typeface="Times New Roman"/>
                <a:ea typeface="DejaVu Sans"/>
              </a:rPr>
              <a:t>C</a:t>
            </a:r>
            <a:endParaRPr b="0" lang="en-US" sz="800" spc="-1" strike="noStrike">
              <a:latin typeface="Arial"/>
            </a:endParaRPr>
          </a:p>
        </p:txBody>
      </p:sp>
    </p:spTree>
  </p:cSld>
  <p:timing>
    <p:tnLst>
      <p:par>
        <p:cTn id="57" dur="indefinite" restart="never" nodeType="tmRoot">
          <p:childTnLst>
            <p:seq>
              <p:cTn id="5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7475040" y="7217280"/>
            <a:ext cx="495000" cy="450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ts val="884"/>
              </a:lnSpc>
            </a:pPr>
            <a:r>
              <a:rPr b="0" lang="en-US" sz="800" spc="4" strike="noStrike">
                <a:solidFill>
                  <a:srgbClr val="000000"/>
                </a:solidFill>
                <a:latin typeface="Palatino Linotype"/>
                <a:ea typeface="DejaVu Sans"/>
              </a:rPr>
              <a:t>Chapter</a:t>
            </a:r>
            <a:r>
              <a:rPr b="0" lang="en-US" sz="800" spc="-1" strike="noStrike">
                <a:solidFill>
                  <a:srgbClr val="000000"/>
                </a:solidFill>
                <a:latin typeface="Palatino Linotype"/>
                <a:ea typeface="DejaVu Sans"/>
              </a:rPr>
              <a:t> </a:t>
            </a:r>
            <a:r>
              <a:rPr b="0" lang="en-US" sz="800" spc="9" strike="noStrike">
                <a:solidFill>
                  <a:srgbClr val="000000"/>
                </a:solidFill>
                <a:latin typeface="Palatino Linotype"/>
                <a:ea typeface="DejaVu Sans"/>
              </a:rPr>
              <a:t>3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8147520" y="7217280"/>
            <a:ext cx="158040" cy="450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ts val="884"/>
              </a:lnSpc>
            </a:pPr>
            <a:fld id="{C2A25CD4-B959-47A6-9C84-1E67320C5DBD}" type="slidenum">
              <a:rPr b="0" lang="en-US" sz="800" spc="9" strike="noStrike">
                <a:solidFill>
                  <a:srgbClr val="000000"/>
                </a:solidFill>
                <a:latin typeface="Palatino Linotype"/>
                <a:ea typeface="DejaVu Sans"/>
              </a:rPr>
              <a:t>&lt;number&gt;</a:t>
            </a:fld>
            <a:endParaRPr b="0" lang="en-US" sz="800" spc="-1" strike="noStrike">
              <a:latin typeface="Arial"/>
            </a:endParaRPr>
          </a:p>
        </p:txBody>
      </p:sp>
      <p:sp>
        <p:nvSpPr>
          <p:cNvPr id="169" name="CustomShape 3"/>
          <p:cNvSpPr/>
          <p:nvPr/>
        </p:nvSpPr>
        <p:spPr>
          <a:xfrm>
            <a:off x="658440" y="711000"/>
            <a:ext cx="7720920" cy="1296720"/>
          </a:xfrm>
          <a:prstGeom prst="rect">
            <a:avLst/>
          </a:prstGeom>
          <a:noFill/>
          <a:ln w="518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984320">
              <a:lnSpc>
                <a:spcPts val="2429"/>
              </a:lnSpc>
            </a:pPr>
            <a:r>
              <a:rPr b="0" lang="en-US" sz="2500" spc="290" strike="noStrike">
                <a:solidFill>
                  <a:srgbClr val="000000"/>
                </a:solidFill>
                <a:latin typeface="Arial"/>
                <a:ea typeface="DejaVu Sans"/>
              </a:rPr>
              <a:t>Problem-solving</a:t>
            </a:r>
            <a:r>
              <a:rPr b="0" lang="en-US" sz="2500" spc="284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500" spc="299" strike="noStrike">
                <a:solidFill>
                  <a:srgbClr val="000000"/>
                </a:solidFill>
                <a:latin typeface="Arial"/>
                <a:ea typeface="DejaVu Sans"/>
              </a:rPr>
              <a:t>agents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170" name="CustomShape 4"/>
          <p:cNvSpPr/>
          <p:nvPr/>
        </p:nvSpPr>
        <p:spPr>
          <a:xfrm>
            <a:off x="496440" y="1623600"/>
            <a:ext cx="4661280" cy="31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Simplified form of general agent:</a:t>
            </a:r>
            <a:endParaRPr b="0" lang="en-US" sz="2050" spc="-1" strike="noStrike">
              <a:latin typeface="Arial"/>
            </a:endParaRPr>
          </a:p>
        </p:txBody>
      </p:sp>
      <p:sp>
        <p:nvSpPr>
          <p:cNvPr id="171" name="CustomShape 5"/>
          <p:cNvSpPr/>
          <p:nvPr/>
        </p:nvSpPr>
        <p:spPr>
          <a:xfrm>
            <a:off x="561600" y="2147040"/>
            <a:ext cx="7758720" cy="3773880"/>
          </a:xfrm>
          <a:prstGeom prst="rect">
            <a:avLst/>
          </a:prstGeom>
          <a:noFill/>
          <a:ln w="136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88200" bIns="0"/>
          <a:p>
            <a:pPr marL="149400">
              <a:lnSpc>
                <a:spcPct val="100000"/>
              </a:lnSpc>
              <a:spcBef>
                <a:spcPts val="694"/>
              </a:spcBef>
            </a:pPr>
            <a:r>
              <a:rPr b="0" lang="en-US" sz="1700" spc="-1" strike="noStrike">
                <a:solidFill>
                  <a:srgbClr val="00007e"/>
                </a:solidFill>
                <a:latin typeface="Georgia"/>
                <a:ea typeface="DejaVu Sans"/>
              </a:rPr>
              <a:t>function </a:t>
            </a:r>
            <a:r>
              <a:rPr b="0" lang="en-US" sz="1700" spc="-1" strike="noStrike">
                <a:solidFill>
                  <a:srgbClr val="b30000"/>
                </a:solidFill>
                <a:latin typeface="Times New Roman"/>
                <a:ea typeface="DejaVu Sans"/>
              </a:rPr>
              <a:t>Simple-Problem-Solving-Agent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( </a:t>
            </a:r>
            <a:r>
              <a:rPr b="0" i="1" lang="en-US" sz="1700" spc="-1" strike="noStrike">
                <a:solidFill>
                  <a:srgbClr val="004b00"/>
                </a:solidFill>
                <a:latin typeface="Calibri"/>
                <a:ea typeface="DejaVu Sans"/>
              </a:rPr>
              <a:t>percept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) </a:t>
            </a:r>
            <a:r>
              <a:rPr b="0" lang="en-US" sz="1700" spc="-1" strike="noStrike">
                <a:solidFill>
                  <a:srgbClr val="00007e"/>
                </a:solidFill>
                <a:latin typeface="Georgia"/>
                <a:ea typeface="DejaVu Sans"/>
              </a:rPr>
              <a:t>returns 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an action</a:t>
            </a:r>
            <a:endParaRPr b="0" lang="en-US" sz="1700" spc="-1" strike="noStrike">
              <a:latin typeface="Arial"/>
            </a:endParaRPr>
          </a:p>
          <a:p>
            <a:pPr marL="422280">
              <a:lnSpc>
                <a:spcPct val="100000"/>
              </a:lnSpc>
              <a:spcBef>
                <a:spcPts val="145"/>
              </a:spcBef>
            </a:pPr>
            <a:r>
              <a:rPr b="0" lang="en-US" sz="1700" spc="-1" strike="noStrike">
                <a:solidFill>
                  <a:srgbClr val="00007e"/>
                </a:solidFill>
                <a:latin typeface="Georgia"/>
                <a:ea typeface="DejaVu Sans"/>
              </a:rPr>
              <a:t>static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: </a:t>
            </a:r>
            <a:r>
              <a:rPr b="0" i="1" lang="en-US" sz="1700" spc="-1" strike="noStrike">
                <a:solidFill>
                  <a:srgbClr val="004b00"/>
                </a:solidFill>
                <a:latin typeface="Calibri"/>
                <a:ea typeface="DejaVu Sans"/>
              </a:rPr>
              <a:t>seq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, an action sequence, initially  empty</a:t>
            </a:r>
            <a:endParaRPr b="0" lang="en-US" sz="1700" spc="-1" strike="noStrike">
              <a:latin typeface="Arial"/>
            </a:endParaRPr>
          </a:p>
          <a:p>
            <a:pPr marL="1156320">
              <a:lnSpc>
                <a:spcPct val="100000"/>
              </a:lnSpc>
              <a:spcBef>
                <a:spcPts val="156"/>
              </a:spcBef>
            </a:pPr>
            <a:r>
              <a:rPr b="0" i="1" lang="en-US" sz="1700" spc="-1" strike="noStrike">
                <a:solidFill>
                  <a:srgbClr val="004b00"/>
                </a:solidFill>
                <a:latin typeface="Calibri"/>
                <a:ea typeface="DejaVu Sans"/>
              </a:rPr>
              <a:t>state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, some description of the current world  state</a:t>
            </a:r>
            <a:endParaRPr b="0" lang="en-US" sz="1700" spc="-1" strike="noStrike">
              <a:latin typeface="Arial"/>
            </a:endParaRPr>
          </a:p>
          <a:p>
            <a:pPr marL="1156320">
              <a:lnSpc>
                <a:spcPct val="100000"/>
              </a:lnSpc>
              <a:spcBef>
                <a:spcPts val="156"/>
              </a:spcBef>
            </a:pPr>
            <a:r>
              <a:rPr b="0" i="1" lang="en-US" sz="1700" spc="-1" strike="noStrike">
                <a:solidFill>
                  <a:srgbClr val="004b00"/>
                </a:solidFill>
                <a:latin typeface="Calibri"/>
                <a:ea typeface="DejaVu Sans"/>
              </a:rPr>
              <a:t>goal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, a goal, initially null</a:t>
            </a:r>
            <a:endParaRPr b="0" lang="en-US" sz="1700" spc="-1" strike="noStrike">
              <a:latin typeface="Arial"/>
            </a:endParaRPr>
          </a:p>
          <a:p>
            <a:pPr marL="1156320">
              <a:lnSpc>
                <a:spcPct val="100000"/>
              </a:lnSpc>
              <a:spcBef>
                <a:spcPts val="139"/>
              </a:spcBef>
            </a:pPr>
            <a:r>
              <a:rPr b="0" i="1" lang="en-US" sz="1700" spc="-1" strike="noStrike">
                <a:solidFill>
                  <a:srgbClr val="004b00"/>
                </a:solidFill>
                <a:latin typeface="Calibri"/>
                <a:ea typeface="DejaVu Sans"/>
              </a:rPr>
              <a:t>problem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, a problem formulation</a:t>
            </a:r>
            <a:endParaRPr b="0" lang="en-US" sz="1700" spc="-1" strike="noStrike">
              <a:latin typeface="Arial"/>
            </a:endParaRPr>
          </a:p>
          <a:p>
            <a:pPr marL="422280">
              <a:lnSpc>
                <a:spcPct val="100000"/>
              </a:lnSpc>
              <a:spcBef>
                <a:spcPts val="876"/>
              </a:spcBef>
            </a:pPr>
            <a:r>
              <a:rPr b="0" i="1" lang="en-US" sz="1700" spc="-1" strike="noStrike">
                <a:solidFill>
                  <a:srgbClr val="004b00"/>
                </a:solidFill>
                <a:latin typeface="Calibri"/>
                <a:ea typeface="DejaVu Sans"/>
              </a:rPr>
              <a:t>state 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← </a:t>
            </a:r>
            <a:r>
              <a:rPr b="0" lang="en-US" sz="17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Update-State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b="0" i="1" lang="en-US" sz="1700" spc="-1" strike="noStrike">
                <a:solidFill>
                  <a:srgbClr val="004b00"/>
                </a:solidFill>
                <a:latin typeface="Calibri"/>
                <a:ea typeface="DejaVu Sans"/>
              </a:rPr>
              <a:t>state, percept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b="0" lang="en-US" sz="1700" spc="-1" strike="noStrike">
              <a:latin typeface="Arial"/>
            </a:endParaRPr>
          </a:p>
          <a:p>
            <a:pPr marL="422280">
              <a:lnSpc>
                <a:spcPct val="100000"/>
              </a:lnSpc>
              <a:spcBef>
                <a:spcPts val="156"/>
              </a:spcBef>
            </a:pPr>
            <a:r>
              <a:rPr b="0" lang="en-US" sz="1700" spc="-1" strike="noStrike">
                <a:solidFill>
                  <a:srgbClr val="00007e"/>
                </a:solidFill>
                <a:latin typeface="Georgia"/>
                <a:ea typeface="DejaVu Sans"/>
              </a:rPr>
              <a:t>if </a:t>
            </a:r>
            <a:r>
              <a:rPr b="0" i="1" lang="en-US" sz="1700" spc="-1" strike="noStrike">
                <a:solidFill>
                  <a:srgbClr val="004b00"/>
                </a:solidFill>
                <a:latin typeface="Calibri"/>
                <a:ea typeface="DejaVu Sans"/>
              </a:rPr>
              <a:t>seq  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is empty </a:t>
            </a:r>
            <a:r>
              <a:rPr b="0" lang="en-US" sz="1700" spc="-1" strike="noStrike">
                <a:solidFill>
                  <a:srgbClr val="00007e"/>
                </a:solidFill>
                <a:latin typeface="Georgia"/>
                <a:ea typeface="DejaVu Sans"/>
              </a:rPr>
              <a:t>then</a:t>
            </a:r>
            <a:endParaRPr b="0" lang="en-US" sz="1700" spc="-1" strike="noStrike">
              <a:latin typeface="Arial"/>
            </a:endParaRPr>
          </a:p>
          <a:p>
            <a:pPr marL="833760">
              <a:lnSpc>
                <a:spcPct val="100000"/>
              </a:lnSpc>
              <a:spcBef>
                <a:spcPts val="145"/>
              </a:spcBef>
            </a:pPr>
            <a:r>
              <a:rPr b="0" i="1" lang="en-US" sz="1700" spc="-1" strike="noStrike">
                <a:solidFill>
                  <a:srgbClr val="004b00"/>
                </a:solidFill>
                <a:latin typeface="Calibri"/>
                <a:ea typeface="DejaVu Sans"/>
              </a:rPr>
              <a:t>goal 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← </a:t>
            </a:r>
            <a:r>
              <a:rPr b="0" lang="en-US" sz="17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Formulate-Goal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b="0" i="1" lang="en-US" sz="1700" spc="-1" strike="noStrike">
                <a:solidFill>
                  <a:srgbClr val="004b00"/>
                </a:solidFill>
                <a:latin typeface="Calibri"/>
                <a:ea typeface="DejaVu Sans"/>
              </a:rPr>
              <a:t>state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b="0" lang="en-US" sz="1700" spc="-1" strike="noStrike">
              <a:latin typeface="Arial"/>
            </a:endParaRPr>
          </a:p>
          <a:p>
            <a:pPr marL="833760">
              <a:lnSpc>
                <a:spcPct val="107000"/>
              </a:lnSpc>
              <a:spcBef>
                <a:spcPts val="11"/>
              </a:spcBef>
            </a:pPr>
            <a:r>
              <a:rPr b="0" i="1" lang="en-US" sz="1700" spc="-1" strike="noStrike">
                <a:solidFill>
                  <a:srgbClr val="004b00"/>
                </a:solidFill>
                <a:latin typeface="Calibri"/>
                <a:ea typeface="DejaVu Sans"/>
              </a:rPr>
              <a:t>problem 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← </a:t>
            </a:r>
            <a:r>
              <a:rPr b="0" lang="en-US" sz="17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Formulate-Problem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b="0" i="1" lang="en-US" sz="1700" spc="-1" strike="noStrike">
                <a:solidFill>
                  <a:srgbClr val="004b00"/>
                </a:solidFill>
                <a:latin typeface="Calibri"/>
                <a:ea typeface="DejaVu Sans"/>
              </a:rPr>
              <a:t>state, goal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) </a:t>
            </a:r>
            <a:endParaRPr b="0" lang="en-US" sz="1700" spc="-1" strike="noStrike">
              <a:latin typeface="Arial"/>
            </a:endParaRPr>
          </a:p>
          <a:p>
            <a:pPr marL="833760">
              <a:lnSpc>
                <a:spcPct val="107000"/>
              </a:lnSpc>
              <a:spcBef>
                <a:spcPts val="11"/>
              </a:spcBef>
            </a:pPr>
            <a:r>
              <a:rPr b="0" i="1" lang="en-US" sz="1700" spc="-1" strike="noStrike">
                <a:solidFill>
                  <a:srgbClr val="004b00"/>
                </a:solidFill>
                <a:latin typeface="Calibri"/>
                <a:ea typeface="DejaVu Sans"/>
              </a:rPr>
              <a:t>seq 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← </a:t>
            </a:r>
            <a:r>
              <a:rPr b="0" lang="en-US" sz="17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Search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( </a:t>
            </a:r>
            <a:r>
              <a:rPr b="0" i="1" lang="en-US" sz="1700" spc="-1" strike="noStrike">
                <a:solidFill>
                  <a:srgbClr val="004b00"/>
                </a:solidFill>
                <a:latin typeface="Calibri"/>
                <a:ea typeface="DejaVu Sans"/>
              </a:rPr>
              <a:t>problem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b="0" lang="en-US" sz="1700" spc="-1" strike="noStrike">
              <a:latin typeface="Arial"/>
            </a:endParaRPr>
          </a:p>
          <a:p>
            <a:pPr marL="422280">
              <a:lnSpc>
                <a:spcPct val="107000"/>
              </a:lnSpc>
            </a:pPr>
            <a:r>
              <a:rPr b="0" i="1" lang="en-US" sz="1700" spc="-1" strike="noStrike">
                <a:solidFill>
                  <a:srgbClr val="004b00"/>
                </a:solidFill>
                <a:latin typeface="Calibri"/>
                <a:ea typeface="DejaVu Sans"/>
              </a:rPr>
              <a:t>action 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← </a:t>
            </a:r>
            <a:r>
              <a:rPr b="0" lang="en-US" sz="17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Recommendation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b="0" i="1" lang="en-US" sz="1700" spc="-1" strike="noStrike">
                <a:solidFill>
                  <a:srgbClr val="004b00"/>
                </a:solidFill>
                <a:latin typeface="Calibri"/>
                <a:ea typeface="DejaVu Sans"/>
              </a:rPr>
              <a:t>seq, state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)  </a:t>
            </a:r>
            <a:r>
              <a:rPr b="0" i="1" lang="en-US" sz="1700" spc="-1" strike="noStrike">
                <a:solidFill>
                  <a:srgbClr val="004b00"/>
                </a:solidFill>
                <a:latin typeface="Calibri"/>
                <a:ea typeface="DejaVu Sans"/>
              </a:rPr>
              <a:t>seq 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← </a:t>
            </a:r>
            <a:r>
              <a:rPr b="0" lang="en-US" sz="17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Remainder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b="0" i="1" lang="en-US" sz="1700" spc="-1" strike="noStrike">
                <a:solidFill>
                  <a:srgbClr val="004b00"/>
                </a:solidFill>
                <a:latin typeface="Calibri"/>
                <a:ea typeface="DejaVu Sans"/>
              </a:rPr>
              <a:t>seq, state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b="0" lang="en-US" sz="1700" spc="-1" strike="noStrike">
              <a:latin typeface="Arial"/>
            </a:endParaRPr>
          </a:p>
          <a:p>
            <a:pPr marL="422280">
              <a:lnSpc>
                <a:spcPct val="100000"/>
              </a:lnSpc>
              <a:spcBef>
                <a:spcPts val="139"/>
              </a:spcBef>
            </a:pPr>
            <a:r>
              <a:rPr b="0" lang="en-US" sz="1700" spc="-1" strike="noStrike">
                <a:solidFill>
                  <a:srgbClr val="00007e"/>
                </a:solidFill>
                <a:latin typeface="Georgia"/>
                <a:ea typeface="DejaVu Sans"/>
              </a:rPr>
              <a:t>return </a:t>
            </a:r>
            <a:r>
              <a:rPr b="0" i="1" lang="en-US" sz="1700" spc="-1" strike="noStrike">
                <a:solidFill>
                  <a:srgbClr val="004b00"/>
                </a:solidFill>
                <a:latin typeface="Calibri"/>
                <a:ea typeface="DejaVu Sans"/>
              </a:rPr>
              <a:t>action</a:t>
            </a:r>
            <a:endParaRPr b="0" lang="en-US" sz="1700" spc="-1" strike="noStrike">
              <a:latin typeface="Arial"/>
            </a:endParaRPr>
          </a:p>
        </p:txBody>
      </p:sp>
      <p:sp>
        <p:nvSpPr>
          <p:cNvPr id="172" name="CustomShape 6"/>
          <p:cNvSpPr/>
          <p:nvPr/>
        </p:nvSpPr>
        <p:spPr>
          <a:xfrm>
            <a:off x="496440" y="6329520"/>
            <a:ext cx="8259480" cy="87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1000"/>
              </a:lnSpc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Note: this is </a:t>
            </a:r>
            <a:r>
              <a:rPr b="0" lang="en-US" sz="2050" spc="-1" strike="noStrike">
                <a:solidFill>
                  <a:srgbClr val="004b00"/>
                </a:solidFill>
                <a:latin typeface="Arial"/>
                <a:ea typeface="DejaVu Sans"/>
              </a:rPr>
              <a:t>offline 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problem solving; solution executed “eyes closed.”  </a:t>
            </a:r>
            <a:endParaRPr b="0" lang="en-US" sz="2050" spc="-1" strike="noStrike">
              <a:latin typeface="Arial"/>
            </a:endParaRPr>
          </a:p>
          <a:p>
            <a:pPr marL="12600">
              <a:lnSpc>
                <a:spcPct val="101000"/>
              </a:lnSpc>
            </a:pPr>
            <a:endParaRPr b="0" lang="en-US" sz="2050" spc="-1" strike="noStrike">
              <a:latin typeface="Arial"/>
            </a:endParaRPr>
          </a:p>
          <a:p>
            <a:pPr marL="12600">
              <a:lnSpc>
                <a:spcPct val="101000"/>
              </a:lnSpc>
            </a:pPr>
            <a:r>
              <a:rPr b="0" lang="en-US" sz="1600" spc="-1" strike="noStrike">
                <a:solidFill>
                  <a:srgbClr val="004b00"/>
                </a:solidFill>
                <a:latin typeface="Arial"/>
                <a:ea typeface="DejaVu Sans"/>
              </a:rPr>
              <a:t>Online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problem solving different: uncertainty, incomplete knowledge, etc</a:t>
            </a:r>
            <a:endParaRPr b="0" lang="en-US" sz="16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CustomShape 1"/>
          <p:cNvSpPr/>
          <p:nvPr/>
        </p:nvSpPr>
        <p:spPr>
          <a:xfrm>
            <a:off x="534960" y="1010880"/>
            <a:ext cx="7720920" cy="1296720"/>
          </a:xfrm>
          <a:prstGeom prst="rect">
            <a:avLst/>
          </a:prstGeom>
          <a:noFill/>
          <a:ln w="518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405080">
              <a:lnSpc>
                <a:spcPts val="2429"/>
              </a:lnSpc>
            </a:pPr>
            <a:r>
              <a:rPr b="0" lang="en-US" sz="2500" spc="310" strike="noStrike">
                <a:solidFill>
                  <a:srgbClr val="000000"/>
                </a:solidFill>
                <a:latin typeface="Arial"/>
                <a:ea typeface="DejaVu Sans"/>
              </a:rPr>
              <a:t>Iterative </a:t>
            </a:r>
            <a:r>
              <a:rPr b="0" lang="en-US" sz="2500" spc="316" strike="noStrike">
                <a:solidFill>
                  <a:srgbClr val="000000"/>
                </a:solidFill>
                <a:latin typeface="Arial"/>
                <a:ea typeface="DejaVu Sans"/>
              </a:rPr>
              <a:t>deepening </a:t>
            </a:r>
            <a:r>
              <a:rPr b="0" lang="en-US" sz="2500" spc="284" strike="noStrike">
                <a:solidFill>
                  <a:srgbClr val="000000"/>
                </a:solidFill>
                <a:latin typeface="Arial"/>
                <a:ea typeface="DejaVu Sans"/>
              </a:rPr>
              <a:t>search </a:t>
            </a:r>
            <a:r>
              <a:rPr b="0" i="1" lang="en-US" sz="2050" spc="21" strike="noStrike">
                <a:solidFill>
                  <a:srgbClr val="990099"/>
                </a:solidFill>
                <a:latin typeface="Times New Roman"/>
                <a:ea typeface="DejaVu Sans"/>
              </a:rPr>
              <a:t>l </a:t>
            </a:r>
            <a:r>
              <a:rPr b="0" lang="en-US" sz="2050" spc="-1" strike="noStrike">
                <a:solidFill>
                  <a:srgbClr val="990099"/>
                </a:solidFill>
                <a:latin typeface="Arial"/>
                <a:ea typeface="DejaVu Sans"/>
              </a:rPr>
              <a:t>=</a:t>
            </a:r>
            <a:r>
              <a:rPr b="0" lang="en-US" sz="2050" spc="-41" strike="noStrike">
                <a:solidFill>
                  <a:srgbClr val="990099"/>
                </a:solidFill>
                <a:latin typeface="Arial"/>
                <a:ea typeface="DejaVu Sans"/>
              </a:rPr>
              <a:t> </a:t>
            </a:r>
            <a:r>
              <a:rPr b="0" lang="en-US" sz="2050" spc="-165" strike="noStrike">
                <a:solidFill>
                  <a:srgbClr val="990099"/>
                </a:solidFill>
                <a:latin typeface="Arial"/>
                <a:ea typeface="DejaVu Sans"/>
              </a:rPr>
              <a:t>2</a:t>
            </a:r>
            <a:endParaRPr b="0" lang="en-US" sz="2050" spc="-1" strike="noStrike">
              <a:latin typeface="Arial"/>
            </a:endParaRPr>
          </a:p>
        </p:txBody>
      </p:sp>
      <p:sp>
        <p:nvSpPr>
          <p:cNvPr id="716" name="CustomShape 2"/>
          <p:cNvSpPr/>
          <p:nvPr/>
        </p:nvSpPr>
        <p:spPr>
          <a:xfrm>
            <a:off x="146160" y="1854720"/>
            <a:ext cx="680400" cy="20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latin typeface="Times New Roman"/>
                <a:ea typeface="DejaVu Sans"/>
              </a:rPr>
              <a:t>Limit =</a:t>
            </a:r>
            <a:r>
              <a:rPr b="0" lang="en-US" sz="1350" spc="-86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350" spc="-1" strike="noStrike">
                <a:solidFill>
                  <a:srgbClr val="000000"/>
                </a:solidFill>
                <a:latin typeface="Times New Roman"/>
                <a:ea typeface="DejaVu Sans"/>
              </a:rPr>
              <a:t>2</a:t>
            </a:r>
            <a:endParaRPr b="0" lang="en-US" sz="1350" spc="-1" strike="noStrike">
              <a:latin typeface="Arial"/>
            </a:endParaRPr>
          </a:p>
        </p:txBody>
      </p:sp>
      <p:sp>
        <p:nvSpPr>
          <p:cNvPr id="717" name="CustomShape 3"/>
          <p:cNvSpPr/>
          <p:nvPr/>
        </p:nvSpPr>
        <p:spPr>
          <a:xfrm>
            <a:off x="571680" y="2997000"/>
            <a:ext cx="1765080" cy="85068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8" name="CustomShape 4"/>
          <p:cNvSpPr/>
          <p:nvPr/>
        </p:nvSpPr>
        <p:spPr>
          <a:xfrm>
            <a:off x="6746040" y="2997000"/>
            <a:ext cx="1765080" cy="85068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9" name="CustomShape 5"/>
          <p:cNvSpPr/>
          <p:nvPr/>
        </p:nvSpPr>
        <p:spPr>
          <a:xfrm>
            <a:off x="4662720" y="2997000"/>
            <a:ext cx="1765080" cy="85068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0" name="CustomShape 6"/>
          <p:cNvSpPr/>
          <p:nvPr/>
        </p:nvSpPr>
        <p:spPr>
          <a:xfrm>
            <a:off x="2617200" y="2997000"/>
            <a:ext cx="1765080" cy="850680"/>
          </a:xfrm>
          <a:prstGeom prst="rect">
            <a:avLst/>
          </a:prstGeom>
          <a:blipFill rotWithShape="0">
            <a:blip r:embed="rId4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1" name="CustomShape 7"/>
          <p:cNvSpPr/>
          <p:nvPr/>
        </p:nvSpPr>
        <p:spPr>
          <a:xfrm>
            <a:off x="571680" y="1896120"/>
            <a:ext cx="1765080" cy="855000"/>
          </a:xfrm>
          <a:prstGeom prst="rect">
            <a:avLst/>
          </a:prstGeom>
          <a:blipFill rotWithShape="0">
            <a:blip r:embed="rId5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2" name="CustomShape 8"/>
          <p:cNvSpPr/>
          <p:nvPr/>
        </p:nvSpPr>
        <p:spPr>
          <a:xfrm>
            <a:off x="6716160" y="1900080"/>
            <a:ext cx="1765080" cy="850680"/>
          </a:xfrm>
          <a:prstGeom prst="rect">
            <a:avLst/>
          </a:prstGeom>
          <a:blipFill rotWithShape="0">
            <a:blip r:embed="rId6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3" name="CustomShape 9"/>
          <p:cNvSpPr/>
          <p:nvPr/>
        </p:nvSpPr>
        <p:spPr>
          <a:xfrm>
            <a:off x="4662720" y="1900080"/>
            <a:ext cx="1765080" cy="850680"/>
          </a:xfrm>
          <a:prstGeom prst="rect">
            <a:avLst/>
          </a:prstGeom>
          <a:blipFill rotWithShape="0">
            <a:blip r:embed="rId7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4" name="CustomShape 10"/>
          <p:cNvSpPr/>
          <p:nvPr/>
        </p:nvSpPr>
        <p:spPr>
          <a:xfrm>
            <a:off x="2617200" y="1900080"/>
            <a:ext cx="1765080" cy="850680"/>
          </a:xfrm>
          <a:prstGeom prst="rect">
            <a:avLst/>
          </a:prstGeom>
          <a:blipFill rotWithShape="0">
            <a:blip r:embed="rId8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5" name="CustomShape 11"/>
          <p:cNvSpPr/>
          <p:nvPr/>
        </p:nvSpPr>
        <p:spPr>
          <a:xfrm>
            <a:off x="1412640" y="1904040"/>
            <a:ext cx="88200" cy="12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1" strike="noStrike">
                <a:solidFill>
                  <a:srgbClr val="000000"/>
                </a:solidFill>
                <a:latin typeface="Times New Roman"/>
                <a:ea typeface="DejaVu Sans"/>
              </a:rPr>
              <a:t>A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26" name="CustomShape 12"/>
          <p:cNvSpPr/>
          <p:nvPr/>
        </p:nvSpPr>
        <p:spPr>
          <a:xfrm>
            <a:off x="7475040" y="7217280"/>
            <a:ext cx="495000" cy="450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ts val="884"/>
              </a:lnSpc>
            </a:pPr>
            <a:r>
              <a:rPr b="0" lang="en-US" sz="800" spc="4" strike="noStrike">
                <a:solidFill>
                  <a:srgbClr val="000000"/>
                </a:solidFill>
                <a:latin typeface="Palatino Linotype"/>
                <a:ea typeface="DejaVu Sans"/>
              </a:rPr>
              <a:t>Chapter</a:t>
            </a:r>
            <a:r>
              <a:rPr b="0" lang="en-US" sz="800" spc="-1" strike="noStrike">
                <a:solidFill>
                  <a:srgbClr val="000000"/>
                </a:solidFill>
                <a:latin typeface="Palatino Linotype"/>
                <a:ea typeface="DejaVu Sans"/>
              </a:rPr>
              <a:t> </a:t>
            </a:r>
            <a:r>
              <a:rPr b="0" lang="en-US" sz="800" spc="9" strike="noStrike">
                <a:solidFill>
                  <a:srgbClr val="000000"/>
                </a:solidFill>
                <a:latin typeface="Palatino Linotype"/>
                <a:ea typeface="DejaVu Sans"/>
              </a:rPr>
              <a:t>3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27" name="CustomShape 13"/>
          <p:cNvSpPr/>
          <p:nvPr/>
        </p:nvSpPr>
        <p:spPr>
          <a:xfrm>
            <a:off x="8147520" y="7217280"/>
            <a:ext cx="158040" cy="450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ts val="884"/>
              </a:lnSpc>
            </a:pPr>
            <a:fld id="{BC05FDA3-3B52-41C2-B9CA-B0DE391B6019}" type="slidenum">
              <a:rPr b="0" lang="en-US" sz="800" spc="9" strike="noStrike">
                <a:solidFill>
                  <a:srgbClr val="000000"/>
                </a:solidFill>
                <a:latin typeface="Palatino Linotype"/>
                <a:ea typeface="DejaVu Sans"/>
              </a:rPr>
              <a:t>&lt;number&gt;</a:t>
            </a:fld>
            <a:endParaRPr b="0" lang="en-US" sz="800" spc="-1" strike="noStrike">
              <a:latin typeface="Arial"/>
            </a:endParaRPr>
          </a:p>
        </p:txBody>
      </p:sp>
      <p:sp>
        <p:nvSpPr>
          <p:cNvPr id="728" name="CustomShape 14"/>
          <p:cNvSpPr/>
          <p:nvPr/>
        </p:nvSpPr>
        <p:spPr>
          <a:xfrm>
            <a:off x="925560" y="2210760"/>
            <a:ext cx="88200" cy="12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1" strike="noStrike">
                <a:solidFill>
                  <a:srgbClr val="00ff00"/>
                </a:solidFill>
                <a:latin typeface="Times New Roman"/>
                <a:ea typeface="DejaVu Sans"/>
              </a:rPr>
              <a:t>B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29" name="CustomShape 15"/>
          <p:cNvSpPr/>
          <p:nvPr/>
        </p:nvSpPr>
        <p:spPr>
          <a:xfrm>
            <a:off x="1903680" y="2210760"/>
            <a:ext cx="93960" cy="12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1" strike="noStrike">
                <a:solidFill>
                  <a:srgbClr val="00ff00"/>
                </a:solidFill>
                <a:latin typeface="Times New Roman"/>
                <a:ea typeface="DejaVu Sans"/>
              </a:rPr>
              <a:t>C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30" name="CustomShape 16"/>
          <p:cNvSpPr/>
          <p:nvPr/>
        </p:nvSpPr>
        <p:spPr>
          <a:xfrm>
            <a:off x="672480" y="2517840"/>
            <a:ext cx="99360" cy="12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1" strike="noStrike">
                <a:solidFill>
                  <a:srgbClr val="00ff00"/>
                </a:solidFill>
                <a:latin typeface="Times New Roman"/>
                <a:ea typeface="DejaVu Sans"/>
              </a:rPr>
              <a:t>D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31" name="CustomShape 17"/>
          <p:cNvSpPr/>
          <p:nvPr/>
        </p:nvSpPr>
        <p:spPr>
          <a:xfrm>
            <a:off x="1167120" y="2517840"/>
            <a:ext cx="88200" cy="12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1" strike="noStrike">
                <a:solidFill>
                  <a:srgbClr val="00ff00"/>
                </a:solidFill>
                <a:latin typeface="Times New Roman"/>
                <a:ea typeface="DejaVu Sans"/>
              </a:rPr>
              <a:t>E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32" name="CustomShape 18"/>
          <p:cNvSpPr/>
          <p:nvPr/>
        </p:nvSpPr>
        <p:spPr>
          <a:xfrm>
            <a:off x="1658160" y="2517840"/>
            <a:ext cx="88200" cy="12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1" strike="noStrike">
                <a:solidFill>
                  <a:srgbClr val="00ff00"/>
                </a:solidFill>
                <a:latin typeface="Times New Roman"/>
                <a:ea typeface="DejaVu Sans"/>
              </a:rPr>
              <a:t>F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33" name="CustomShape 19"/>
          <p:cNvSpPr/>
          <p:nvPr/>
        </p:nvSpPr>
        <p:spPr>
          <a:xfrm>
            <a:off x="2145240" y="2517840"/>
            <a:ext cx="99360" cy="12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1" strike="noStrike">
                <a:solidFill>
                  <a:srgbClr val="00ff00"/>
                </a:solidFill>
                <a:latin typeface="Times New Roman"/>
                <a:ea typeface="DejaVu Sans"/>
              </a:rPr>
              <a:t>G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34" name="CustomShape 20"/>
          <p:cNvSpPr/>
          <p:nvPr/>
        </p:nvSpPr>
        <p:spPr>
          <a:xfrm>
            <a:off x="7557120" y="1904040"/>
            <a:ext cx="88200" cy="12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1" strike="noStrike">
                <a:solidFill>
                  <a:srgbClr val="000000"/>
                </a:solidFill>
                <a:latin typeface="Times New Roman"/>
                <a:ea typeface="DejaVu Sans"/>
              </a:rPr>
              <a:t>A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35" name="CustomShape 21"/>
          <p:cNvSpPr/>
          <p:nvPr/>
        </p:nvSpPr>
        <p:spPr>
          <a:xfrm>
            <a:off x="7070040" y="2210760"/>
            <a:ext cx="88200" cy="12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1" strike="noStrike">
                <a:solidFill>
                  <a:srgbClr val="000000"/>
                </a:solidFill>
                <a:latin typeface="Times New Roman"/>
                <a:ea typeface="DejaVu Sans"/>
              </a:rPr>
              <a:t>B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36" name="CustomShape 22"/>
          <p:cNvSpPr/>
          <p:nvPr/>
        </p:nvSpPr>
        <p:spPr>
          <a:xfrm>
            <a:off x="8048160" y="2210760"/>
            <a:ext cx="93960" cy="12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1" strike="noStrike">
                <a:solidFill>
                  <a:srgbClr val="000000"/>
                </a:solidFill>
                <a:latin typeface="Times New Roman"/>
                <a:ea typeface="DejaVu Sans"/>
              </a:rPr>
              <a:t>C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37" name="CustomShape 23"/>
          <p:cNvSpPr/>
          <p:nvPr/>
        </p:nvSpPr>
        <p:spPr>
          <a:xfrm>
            <a:off x="7311600" y="2517840"/>
            <a:ext cx="88200" cy="12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1" strike="noStrike">
                <a:solidFill>
                  <a:srgbClr val="000000"/>
                </a:solidFill>
                <a:latin typeface="Times New Roman"/>
                <a:ea typeface="DejaVu Sans"/>
              </a:rPr>
              <a:t>E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38" name="CustomShape 24"/>
          <p:cNvSpPr/>
          <p:nvPr/>
        </p:nvSpPr>
        <p:spPr>
          <a:xfrm>
            <a:off x="7802640" y="2517840"/>
            <a:ext cx="88200" cy="12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1" strike="noStrike">
                <a:solidFill>
                  <a:srgbClr val="00ff00"/>
                </a:solidFill>
                <a:latin typeface="Times New Roman"/>
                <a:ea typeface="DejaVu Sans"/>
              </a:rPr>
              <a:t>F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39" name="CustomShape 25"/>
          <p:cNvSpPr/>
          <p:nvPr/>
        </p:nvSpPr>
        <p:spPr>
          <a:xfrm>
            <a:off x="8289720" y="2517840"/>
            <a:ext cx="99360" cy="12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1" strike="noStrike">
                <a:solidFill>
                  <a:srgbClr val="00ff00"/>
                </a:solidFill>
                <a:latin typeface="Times New Roman"/>
                <a:ea typeface="DejaVu Sans"/>
              </a:rPr>
              <a:t>G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40" name="CustomShape 26"/>
          <p:cNvSpPr/>
          <p:nvPr/>
        </p:nvSpPr>
        <p:spPr>
          <a:xfrm>
            <a:off x="5503680" y="1904040"/>
            <a:ext cx="88200" cy="12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1" strike="noStrike">
                <a:solidFill>
                  <a:srgbClr val="000000"/>
                </a:solidFill>
                <a:latin typeface="Times New Roman"/>
                <a:ea typeface="DejaVu Sans"/>
              </a:rPr>
              <a:t>A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41" name="CustomShape 27"/>
          <p:cNvSpPr/>
          <p:nvPr/>
        </p:nvSpPr>
        <p:spPr>
          <a:xfrm>
            <a:off x="5016600" y="2210760"/>
            <a:ext cx="88200" cy="12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1" strike="noStrike">
                <a:solidFill>
                  <a:srgbClr val="000000"/>
                </a:solidFill>
                <a:latin typeface="Times New Roman"/>
                <a:ea typeface="DejaVu Sans"/>
              </a:rPr>
              <a:t>B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42" name="CustomShape 28"/>
          <p:cNvSpPr/>
          <p:nvPr/>
        </p:nvSpPr>
        <p:spPr>
          <a:xfrm>
            <a:off x="5994720" y="2210760"/>
            <a:ext cx="93960" cy="12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1" strike="noStrike">
                <a:solidFill>
                  <a:srgbClr val="000000"/>
                </a:solidFill>
                <a:latin typeface="Times New Roman"/>
                <a:ea typeface="DejaVu Sans"/>
              </a:rPr>
              <a:t>C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43" name="CustomShape 29"/>
          <p:cNvSpPr/>
          <p:nvPr/>
        </p:nvSpPr>
        <p:spPr>
          <a:xfrm>
            <a:off x="4763520" y="2517840"/>
            <a:ext cx="99360" cy="12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1" strike="noStrike">
                <a:solidFill>
                  <a:srgbClr val="000000"/>
                </a:solidFill>
                <a:latin typeface="Times New Roman"/>
                <a:ea typeface="DejaVu Sans"/>
              </a:rPr>
              <a:t>D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44" name="CustomShape 30"/>
          <p:cNvSpPr/>
          <p:nvPr/>
        </p:nvSpPr>
        <p:spPr>
          <a:xfrm>
            <a:off x="5258160" y="2517840"/>
            <a:ext cx="88200" cy="12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1" strike="noStrike">
                <a:solidFill>
                  <a:srgbClr val="000000"/>
                </a:solidFill>
                <a:latin typeface="Times New Roman"/>
                <a:ea typeface="DejaVu Sans"/>
              </a:rPr>
              <a:t>E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45" name="CustomShape 31"/>
          <p:cNvSpPr/>
          <p:nvPr/>
        </p:nvSpPr>
        <p:spPr>
          <a:xfrm>
            <a:off x="5749200" y="2517840"/>
            <a:ext cx="88200" cy="12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1" strike="noStrike">
                <a:solidFill>
                  <a:srgbClr val="00ff00"/>
                </a:solidFill>
                <a:latin typeface="Times New Roman"/>
                <a:ea typeface="DejaVu Sans"/>
              </a:rPr>
              <a:t>F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46" name="CustomShape 32"/>
          <p:cNvSpPr/>
          <p:nvPr/>
        </p:nvSpPr>
        <p:spPr>
          <a:xfrm>
            <a:off x="6236280" y="2517840"/>
            <a:ext cx="99360" cy="12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1" strike="noStrike">
                <a:solidFill>
                  <a:srgbClr val="00ff00"/>
                </a:solidFill>
                <a:latin typeface="Times New Roman"/>
                <a:ea typeface="DejaVu Sans"/>
              </a:rPr>
              <a:t>G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47" name="CustomShape 33"/>
          <p:cNvSpPr/>
          <p:nvPr/>
        </p:nvSpPr>
        <p:spPr>
          <a:xfrm>
            <a:off x="3458160" y="1904040"/>
            <a:ext cx="88200" cy="12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1" strike="noStrike">
                <a:solidFill>
                  <a:srgbClr val="000000"/>
                </a:solidFill>
                <a:latin typeface="Times New Roman"/>
                <a:ea typeface="DejaVu Sans"/>
              </a:rPr>
              <a:t>A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48" name="CustomShape 34"/>
          <p:cNvSpPr/>
          <p:nvPr/>
        </p:nvSpPr>
        <p:spPr>
          <a:xfrm>
            <a:off x="2971080" y="2210760"/>
            <a:ext cx="88200" cy="12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1" strike="noStrike">
                <a:solidFill>
                  <a:srgbClr val="000000"/>
                </a:solidFill>
                <a:latin typeface="Times New Roman"/>
                <a:ea typeface="DejaVu Sans"/>
              </a:rPr>
              <a:t>B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49" name="CustomShape 35"/>
          <p:cNvSpPr/>
          <p:nvPr/>
        </p:nvSpPr>
        <p:spPr>
          <a:xfrm>
            <a:off x="3949200" y="2210760"/>
            <a:ext cx="93960" cy="12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1" strike="noStrike">
                <a:solidFill>
                  <a:srgbClr val="000000"/>
                </a:solidFill>
                <a:latin typeface="Times New Roman"/>
                <a:ea typeface="DejaVu Sans"/>
              </a:rPr>
              <a:t>C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50" name="CustomShape 36"/>
          <p:cNvSpPr/>
          <p:nvPr/>
        </p:nvSpPr>
        <p:spPr>
          <a:xfrm>
            <a:off x="2718000" y="2517840"/>
            <a:ext cx="99360" cy="12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1" strike="noStrike">
                <a:solidFill>
                  <a:srgbClr val="00ff00"/>
                </a:solidFill>
                <a:latin typeface="Times New Roman"/>
                <a:ea typeface="DejaVu Sans"/>
              </a:rPr>
              <a:t>D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51" name="CustomShape 37"/>
          <p:cNvSpPr/>
          <p:nvPr/>
        </p:nvSpPr>
        <p:spPr>
          <a:xfrm>
            <a:off x="3212640" y="2517840"/>
            <a:ext cx="88200" cy="12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1" strike="noStrike">
                <a:solidFill>
                  <a:srgbClr val="00ff00"/>
                </a:solidFill>
                <a:latin typeface="Times New Roman"/>
                <a:ea typeface="DejaVu Sans"/>
              </a:rPr>
              <a:t>E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52" name="CustomShape 38"/>
          <p:cNvSpPr/>
          <p:nvPr/>
        </p:nvSpPr>
        <p:spPr>
          <a:xfrm>
            <a:off x="3703680" y="2517840"/>
            <a:ext cx="88200" cy="12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1" strike="noStrike">
                <a:solidFill>
                  <a:srgbClr val="00ff00"/>
                </a:solidFill>
                <a:latin typeface="Times New Roman"/>
                <a:ea typeface="DejaVu Sans"/>
              </a:rPr>
              <a:t>F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53" name="CustomShape 39"/>
          <p:cNvSpPr/>
          <p:nvPr/>
        </p:nvSpPr>
        <p:spPr>
          <a:xfrm>
            <a:off x="4190760" y="2517840"/>
            <a:ext cx="99360" cy="12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1" strike="noStrike">
                <a:solidFill>
                  <a:srgbClr val="00ff00"/>
                </a:solidFill>
                <a:latin typeface="Times New Roman"/>
                <a:ea typeface="DejaVu Sans"/>
              </a:rPr>
              <a:t>G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54" name="CustomShape 40"/>
          <p:cNvSpPr/>
          <p:nvPr/>
        </p:nvSpPr>
        <p:spPr>
          <a:xfrm>
            <a:off x="1412640" y="3000600"/>
            <a:ext cx="88200" cy="12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1" strike="noStrike">
                <a:solidFill>
                  <a:srgbClr val="000000"/>
                </a:solidFill>
                <a:latin typeface="Times New Roman"/>
                <a:ea typeface="DejaVu Sans"/>
              </a:rPr>
              <a:t>A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55" name="CustomShape 41"/>
          <p:cNvSpPr/>
          <p:nvPr/>
        </p:nvSpPr>
        <p:spPr>
          <a:xfrm>
            <a:off x="1903680" y="3307680"/>
            <a:ext cx="93960" cy="12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1" strike="noStrike">
                <a:solidFill>
                  <a:srgbClr val="000000"/>
                </a:solidFill>
                <a:latin typeface="Times New Roman"/>
                <a:ea typeface="DejaVu Sans"/>
              </a:rPr>
              <a:t>C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56" name="CustomShape 42"/>
          <p:cNvSpPr/>
          <p:nvPr/>
        </p:nvSpPr>
        <p:spPr>
          <a:xfrm>
            <a:off x="1658160" y="3614400"/>
            <a:ext cx="88200" cy="12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1" strike="noStrike">
                <a:solidFill>
                  <a:srgbClr val="00ff00"/>
                </a:solidFill>
                <a:latin typeface="Times New Roman"/>
                <a:ea typeface="DejaVu Sans"/>
              </a:rPr>
              <a:t>F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57" name="CustomShape 43"/>
          <p:cNvSpPr/>
          <p:nvPr/>
        </p:nvSpPr>
        <p:spPr>
          <a:xfrm>
            <a:off x="2145240" y="3614400"/>
            <a:ext cx="99360" cy="12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1" strike="noStrike">
                <a:solidFill>
                  <a:srgbClr val="00ff00"/>
                </a:solidFill>
                <a:latin typeface="Times New Roman"/>
                <a:ea typeface="DejaVu Sans"/>
              </a:rPr>
              <a:t>G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58" name="CustomShape 44"/>
          <p:cNvSpPr/>
          <p:nvPr/>
        </p:nvSpPr>
        <p:spPr>
          <a:xfrm>
            <a:off x="5503680" y="3000600"/>
            <a:ext cx="88200" cy="12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1" strike="noStrike">
                <a:solidFill>
                  <a:srgbClr val="000000"/>
                </a:solidFill>
                <a:latin typeface="Times New Roman"/>
                <a:ea typeface="DejaVu Sans"/>
              </a:rPr>
              <a:t>A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59" name="CustomShape 45"/>
          <p:cNvSpPr/>
          <p:nvPr/>
        </p:nvSpPr>
        <p:spPr>
          <a:xfrm>
            <a:off x="5994360" y="3307680"/>
            <a:ext cx="93960" cy="12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1" strike="noStrike">
                <a:solidFill>
                  <a:srgbClr val="000000"/>
                </a:solidFill>
                <a:latin typeface="Times New Roman"/>
                <a:ea typeface="DejaVu Sans"/>
              </a:rPr>
              <a:t>C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60" name="CustomShape 46"/>
          <p:cNvSpPr/>
          <p:nvPr/>
        </p:nvSpPr>
        <p:spPr>
          <a:xfrm>
            <a:off x="6236280" y="3614400"/>
            <a:ext cx="99360" cy="12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1" strike="noStrike">
                <a:solidFill>
                  <a:srgbClr val="000000"/>
                </a:solidFill>
                <a:latin typeface="Times New Roman"/>
                <a:ea typeface="DejaVu Sans"/>
              </a:rPr>
              <a:t>G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61" name="CustomShape 47"/>
          <p:cNvSpPr/>
          <p:nvPr/>
        </p:nvSpPr>
        <p:spPr>
          <a:xfrm>
            <a:off x="3458160" y="3000600"/>
            <a:ext cx="88200" cy="12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1" strike="noStrike">
                <a:solidFill>
                  <a:srgbClr val="000000"/>
                </a:solidFill>
                <a:latin typeface="Times New Roman"/>
                <a:ea typeface="DejaVu Sans"/>
              </a:rPr>
              <a:t>A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62" name="CustomShape 48"/>
          <p:cNvSpPr/>
          <p:nvPr/>
        </p:nvSpPr>
        <p:spPr>
          <a:xfrm>
            <a:off x="3949200" y="3307680"/>
            <a:ext cx="93960" cy="12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1" strike="noStrike">
                <a:solidFill>
                  <a:srgbClr val="000000"/>
                </a:solidFill>
                <a:latin typeface="Times New Roman"/>
                <a:ea typeface="DejaVu Sans"/>
              </a:rPr>
              <a:t>C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63" name="CustomShape 49"/>
          <p:cNvSpPr/>
          <p:nvPr/>
        </p:nvSpPr>
        <p:spPr>
          <a:xfrm>
            <a:off x="3703680" y="3614400"/>
            <a:ext cx="88200" cy="12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1" strike="noStrike">
                <a:solidFill>
                  <a:srgbClr val="000000"/>
                </a:solidFill>
                <a:latin typeface="Times New Roman"/>
                <a:ea typeface="DejaVu Sans"/>
              </a:rPr>
              <a:t>F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64" name="CustomShape 50"/>
          <p:cNvSpPr/>
          <p:nvPr/>
        </p:nvSpPr>
        <p:spPr>
          <a:xfrm>
            <a:off x="4190760" y="3614400"/>
            <a:ext cx="99360" cy="12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1" strike="noStrike">
                <a:solidFill>
                  <a:srgbClr val="000000"/>
                </a:solidFill>
                <a:latin typeface="Times New Roman"/>
                <a:ea typeface="DejaVu Sans"/>
              </a:rPr>
              <a:t>G</a:t>
            </a:r>
            <a:endParaRPr b="0" lang="en-US" sz="800" spc="-1" strike="noStrike">
              <a:latin typeface="Arial"/>
            </a:endParaRPr>
          </a:p>
        </p:txBody>
      </p:sp>
    </p:spTree>
  </p:cSld>
  <p:timing>
    <p:tnLst>
      <p:par>
        <p:cTn id="59" dur="indefinite" restart="never" nodeType="tmRoot">
          <p:childTnLst>
            <p:seq>
              <p:cTn id="6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CustomShape 1"/>
          <p:cNvSpPr/>
          <p:nvPr/>
        </p:nvSpPr>
        <p:spPr>
          <a:xfrm>
            <a:off x="534960" y="1010880"/>
            <a:ext cx="7720920" cy="1296720"/>
          </a:xfrm>
          <a:prstGeom prst="rect">
            <a:avLst/>
          </a:prstGeom>
          <a:noFill/>
          <a:ln w="518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405080">
              <a:lnSpc>
                <a:spcPts val="2429"/>
              </a:lnSpc>
            </a:pPr>
            <a:r>
              <a:rPr b="0" lang="en-US" sz="2500" spc="310" strike="noStrike">
                <a:solidFill>
                  <a:srgbClr val="000000"/>
                </a:solidFill>
                <a:latin typeface="Arial"/>
                <a:ea typeface="DejaVu Sans"/>
              </a:rPr>
              <a:t>Iterative </a:t>
            </a:r>
            <a:r>
              <a:rPr b="0" lang="en-US" sz="2500" spc="316" strike="noStrike">
                <a:solidFill>
                  <a:srgbClr val="000000"/>
                </a:solidFill>
                <a:latin typeface="Arial"/>
                <a:ea typeface="DejaVu Sans"/>
              </a:rPr>
              <a:t>deepening </a:t>
            </a:r>
            <a:r>
              <a:rPr b="0" lang="en-US" sz="2500" spc="284" strike="noStrike">
                <a:solidFill>
                  <a:srgbClr val="000000"/>
                </a:solidFill>
                <a:latin typeface="Arial"/>
                <a:ea typeface="DejaVu Sans"/>
              </a:rPr>
              <a:t>search </a:t>
            </a:r>
            <a:r>
              <a:rPr b="0" i="1" lang="en-US" sz="2050" spc="21" strike="noStrike">
                <a:solidFill>
                  <a:srgbClr val="990099"/>
                </a:solidFill>
                <a:latin typeface="Times New Roman"/>
                <a:ea typeface="DejaVu Sans"/>
              </a:rPr>
              <a:t>l </a:t>
            </a:r>
            <a:r>
              <a:rPr b="0" lang="en-US" sz="2050" spc="-1" strike="noStrike">
                <a:solidFill>
                  <a:srgbClr val="990099"/>
                </a:solidFill>
                <a:latin typeface="Arial"/>
                <a:ea typeface="DejaVu Sans"/>
              </a:rPr>
              <a:t>=</a:t>
            </a:r>
            <a:r>
              <a:rPr b="0" lang="en-US" sz="2050" spc="-41" strike="noStrike">
                <a:solidFill>
                  <a:srgbClr val="990099"/>
                </a:solidFill>
                <a:latin typeface="Arial"/>
                <a:ea typeface="DejaVu Sans"/>
              </a:rPr>
              <a:t> </a:t>
            </a:r>
            <a:r>
              <a:rPr b="0" lang="en-US" sz="2050" spc="-165" strike="noStrike">
                <a:solidFill>
                  <a:srgbClr val="990099"/>
                </a:solidFill>
                <a:latin typeface="Arial"/>
                <a:ea typeface="DejaVu Sans"/>
              </a:rPr>
              <a:t>3</a:t>
            </a:r>
            <a:endParaRPr b="0" lang="en-US" sz="2050" spc="-1" strike="noStrike">
              <a:latin typeface="Arial"/>
            </a:endParaRPr>
          </a:p>
        </p:txBody>
      </p:sp>
      <p:sp>
        <p:nvSpPr>
          <p:cNvPr id="766" name="CustomShape 2"/>
          <p:cNvSpPr/>
          <p:nvPr/>
        </p:nvSpPr>
        <p:spPr>
          <a:xfrm>
            <a:off x="146160" y="1847880"/>
            <a:ext cx="680400" cy="20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latin typeface="Times New Roman"/>
                <a:ea typeface="DejaVu Sans"/>
              </a:rPr>
              <a:t>Limit =</a:t>
            </a:r>
            <a:r>
              <a:rPr b="0" lang="en-US" sz="1350" spc="-86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350" spc="-1" strike="noStrike">
                <a:solidFill>
                  <a:srgbClr val="000000"/>
                </a:solidFill>
                <a:latin typeface="Times New Roman"/>
                <a:ea typeface="DejaVu Sans"/>
              </a:rPr>
              <a:t>3</a:t>
            </a:r>
            <a:endParaRPr b="0" lang="en-US" sz="1350" spc="-1" strike="noStrike">
              <a:latin typeface="Arial"/>
            </a:endParaRPr>
          </a:p>
        </p:txBody>
      </p:sp>
      <p:sp>
        <p:nvSpPr>
          <p:cNvPr id="767" name="CustomShape 3"/>
          <p:cNvSpPr/>
          <p:nvPr/>
        </p:nvSpPr>
        <p:spPr>
          <a:xfrm>
            <a:off x="6671160" y="5522040"/>
            <a:ext cx="60120" cy="15228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61353" y="0"/>
                </a:moveTo>
                <a:lnTo>
                  <a:pt x="0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4100000" sp="1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68" name="CustomShape 4"/>
          <p:cNvSpPr/>
          <p:nvPr/>
        </p:nvSpPr>
        <p:spPr>
          <a:xfrm>
            <a:off x="6732360" y="5522040"/>
            <a:ext cx="60120" cy="15228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0" y="0"/>
                </a:moveTo>
                <a:lnTo>
                  <a:pt x="61366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4100000" sp="1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69" name="CustomShape 5"/>
          <p:cNvSpPr/>
          <p:nvPr/>
        </p:nvSpPr>
        <p:spPr>
          <a:xfrm>
            <a:off x="8389080" y="5522040"/>
            <a:ext cx="60120" cy="15228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61366" y="0"/>
                </a:moveTo>
                <a:lnTo>
                  <a:pt x="0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4100000" sp="1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70" name="CustomShape 6"/>
          <p:cNvSpPr/>
          <p:nvPr/>
        </p:nvSpPr>
        <p:spPr>
          <a:xfrm>
            <a:off x="8450640" y="5522040"/>
            <a:ext cx="60120" cy="15228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0" y="0"/>
                </a:moveTo>
                <a:lnTo>
                  <a:pt x="61366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4100000" sp="1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71" name="CustomShape 7"/>
          <p:cNvSpPr/>
          <p:nvPr/>
        </p:nvSpPr>
        <p:spPr>
          <a:xfrm>
            <a:off x="8143920" y="5522040"/>
            <a:ext cx="60120" cy="15228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61366" y="0"/>
                </a:moveTo>
                <a:lnTo>
                  <a:pt x="0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4100000" sp="1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72" name="CustomShape 8"/>
          <p:cNvSpPr/>
          <p:nvPr/>
        </p:nvSpPr>
        <p:spPr>
          <a:xfrm>
            <a:off x="8205120" y="5522040"/>
            <a:ext cx="60120" cy="15228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0" y="0"/>
                </a:moveTo>
                <a:lnTo>
                  <a:pt x="61366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4100000" sp="1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73" name="CustomShape 9"/>
          <p:cNvSpPr/>
          <p:nvPr/>
        </p:nvSpPr>
        <p:spPr>
          <a:xfrm>
            <a:off x="7898400" y="5522040"/>
            <a:ext cx="60120" cy="15228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61366" y="0"/>
                </a:moveTo>
                <a:lnTo>
                  <a:pt x="0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4100000" sp="1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74" name="CustomShape 10"/>
          <p:cNvSpPr/>
          <p:nvPr/>
        </p:nvSpPr>
        <p:spPr>
          <a:xfrm>
            <a:off x="7959600" y="5522040"/>
            <a:ext cx="60120" cy="15228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0" y="0"/>
                </a:moveTo>
                <a:lnTo>
                  <a:pt x="61366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4100000" sp="1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75" name="CustomShape 11"/>
          <p:cNvSpPr/>
          <p:nvPr/>
        </p:nvSpPr>
        <p:spPr>
          <a:xfrm>
            <a:off x="7652880" y="5522040"/>
            <a:ext cx="60120" cy="15228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61366" y="0"/>
                </a:moveTo>
                <a:lnTo>
                  <a:pt x="0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4100000" sp="1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76" name="CustomShape 12"/>
          <p:cNvSpPr/>
          <p:nvPr/>
        </p:nvSpPr>
        <p:spPr>
          <a:xfrm>
            <a:off x="7714080" y="5522040"/>
            <a:ext cx="60120" cy="15228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0" y="0"/>
                </a:moveTo>
                <a:lnTo>
                  <a:pt x="61366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4100000" sp="1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77" name="CustomShape 13"/>
          <p:cNvSpPr/>
          <p:nvPr/>
        </p:nvSpPr>
        <p:spPr>
          <a:xfrm>
            <a:off x="7407360" y="5522040"/>
            <a:ext cx="60120" cy="15228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61366" y="0"/>
                </a:moveTo>
                <a:lnTo>
                  <a:pt x="0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4100000" sp="1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78" name="CustomShape 14"/>
          <p:cNvSpPr/>
          <p:nvPr/>
        </p:nvSpPr>
        <p:spPr>
          <a:xfrm>
            <a:off x="7468920" y="5522040"/>
            <a:ext cx="60120" cy="15228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0" y="0"/>
                </a:moveTo>
                <a:lnTo>
                  <a:pt x="61366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4100000" sp="1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79" name="CustomShape 15"/>
          <p:cNvSpPr/>
          <p:nvPr/>
        </p:nvSpPr>
        <p:spPr>
          <a:xfrm>
            <a:off x="7161840" y="5522040"/>
            <a:ext cx="60120" cy="15228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61366" y="0"/>
                </a:moveTo>
                <a:lnTo>
                  <a:pt x="0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4100000" sp="1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80" name="CustomShape 16"/>
          <p:cNvSpPr/>
          <p:nvPr/>
        </p:nvSpPr>
        <p:spPr>
          <a:xfrm>
            <a:off x="7223400" y="5522040"/>
            <a:ext cx="60120" cy="15228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0" y="0"/>
                </a:moveTo>
                <a:lnTo>
                  <a:pt x="61353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4100000" sp="1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81" name="CustomShape 17"/>
          <p:cNvSpPr/>
          <p:nvPr/>
        </p:nvSpPr>
        <p:spPr>
          <a:xfrm>
            <a:off x="6916680" y="5522040"/>
            <a:ext cx="60120" cy="15228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61366" y="0"/>
                </a:moveTo>
                <a:lnTo>
                  <a:pt x="0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4100000" sp="1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82" name="CustomShape 18"/>
          <p:cNvSpPr/>
          <p:nvPr/>
        </p:nvSpPr>
        <p:spPr>
          <a:xfrm>
            <a:off x="6977880" y="5522040"/>
            <a:ext cx="60120" cy="15228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0" y="0"/>
                </a:moveTo>
                <a:lnTo>
                  <a:pt x="61353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4100000" sp="1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83" name="CustomShape 19"/>
          <p:cNvSpPr/>
          <p:nvPr/>
        </p:nvSpPr>
        <p:spPr>
          <a:xfrm>
            <a:off x="6624000" y="5666040"/>
            <a:ext cx="1933920" cy="360"/>
          </a:xfrm>
          <a:custGeom>
            <a:avLst/>
            <a:gdLst/>
            <a:ahLst/>
            <a:rect l="l" t="t" r="r" b="b"/>
            <a:pathLst>
              <a:path w="1935479" h="0">
                <a:moveTo>
                  <a:pt x="0" y="0"/>
                </a:moveTo>
                <a:lnTo>
                  <a:pt x="1935340" y="0"/>
                </a:lnTo>
              </a:path>
            </a:pathLst>
          </a:custGeom>
          <a:noFill/>
          <a:ln w="2484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84" name="CustomShape 20"/>
          <p:cNvSpPr/>
          <p:nvPr/>
        </p:nvSpPr>
        <p:spPr>
          <a:xfrm>
            <a:off x="6654600" y="4511880"/>
            <a:ext cx="1872360" cy="107856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5" name="CustomShape 21"/>
          <p:cNvSpPr/>
          <p:nvPr/>
        </p:nvSpPr>
        <p:spPr>
          <a:xfrm>
            <a:off x="7549200" y="4515840"/>
            <a:ext cx="88200" cy="12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1" strike="noStrike">
                <a:solidFill>
                  <a:srgbClr val="000000"/>
                </a:solidFill>
                <a:latin typeface="Times New Roman"/>
                <a:ea typeface="DejaVu Sans"/>
              </a:rPr>
              <a:t>A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86" name="CustomShape 22"/>
          <p:cNvSpPr/>
          <p:nvPr/>
        </p:nvSpPr>
        <p:spPr>
          <a:xfrm>
            <a:off x="8039880" y="4822560"/>
            <a:ext cx="93960" cy="12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1" strike="noStrike">
                <a:solidFill>
                  <a:srgbClr val="000000"/>
                </a:solidFill>
                <a:latin typeface="Times New Roman"/>
                <a:ea typeface="DejaVu Sans"/>
              </a:rPr>
              <a:t>C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87" name="CustomShape 23"/>
          <p:cNvSpPr/>
          <p:nvPr/>
        </p:nvSpPr>
        <p:spPr>
          <a:xfrm>
            <a:off x="7794360" y="5129280"/>
            <a:ext cx="88200" cy="12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1" strike="noStrike">
                <a:solidFill>
                  <a:srgbClr val="000000"/>
                </a:solidFill>
                <a:latin typeface="Times New Roman"/>
                <a:ea typeface="DejaVu Sans"/>
              </a:rPr>
              <a:t>F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88" name="CustomShape 24"/>
          <p:cNvSpPr/>
          <p:nvPr/>
        </p:nvSpPr>
        <p:spPr>
          <a:xfrm>
            <a:off x="8281800" y="5129280"/>
            <a:ext cx="99360" cy="12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1" strike="noStrike">
                <a:solidFill>
                  <a:srgbClr val="000000"/>
                </a:solidFill>
                <a:latin typeface="Times New Roman"/>
                <a:ea typeface="DejaVu Sans"/>
              </a:rPr>
              <a:t>G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89" name="CustomShape 25"/>
          <p:cNvSpPr/>
          <p:nvPr/>
        </p:nvSpPr>
        <p:spPr>
          <a:xfrm>
            <a:off x="7906320" y="5436000"/>
            <a:ext cx="597240" cy="12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4" strike="noStrike">
                <a:solidFill>
                  <a:srgbClr val="000000"/>
                </a:solidFill>
                <a:latin typeface="Times New Roman"/>
                <a:ea typeface="DejaVu Sans"/>
              </a:rPr>
              <a:t>M</a:t>
            </a:r>
            <a:r>
              <a:rPr b="0" i="1" lang="en-US" sz="800" spc="4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i="1" lang="en-US" sz="800" spc="1" strike="noStrike">
                <a:solidFill>
                  <a:srgbClr val="00ff00"/>
                </a:solidFill>
                <a:latin typeface="Times New Roman"/>
                <a:ea typeface="DejaVu Sans"/>
              </a:rPr>
              <a:t>N</a:t>
            </a:r>
            <a:r>
              <a:rPr b="0" i="1" lang="en-US" sz="800" spc="1" strike="noStrike">
                <a:solidFill>
                  <a:srgbClr val="00ff00"/>
                </a:solidFill>
                <a:latin typeface="Times New Roman"/>
                <a:ea typeface="DejaVu Sans"/>
              </a:rPr>
              <a:t>	</a:t>
            </a:r>
            <a:r>
              <a:rPr b="0" i="1" lang="en-US" sz="800" spc="1" strike="noStrike">
                <a:solidFill>
                  <a:srgbClr val="00ff00"/>
                </a:solidFill>
                <a:latin typeface="Times New Roman"/>
                <a:ea typeface="DejaVu Sans"/>
              </a:rPr>
              <a:t>O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90" name="CustomShape 26"/>
          <p:cNvSpPr/>
          <p:nvPr/>
        </p:nvSpPr>
        <p:spPr>
          <a:xfrm>
            <a:off x="4625640" y="5522040"/>
            <a:ext cx="60120" cy="15228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61366" y="0"/>
                </a:moveTo>
                <a:lnTo>
                  <a:pt x="0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4100000" sp="1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91" name="CustomShape 27"/>
          <p:cNvSpPr/>
          <p:nvPr/>
        </p:nvSpPr>
        <p:spPr>
          <a:xfrm>
            <a:off x="4686840" y="5522040"/>
            <a:ext cx="60120" cy="15228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0" y="0"/>
                </a:moveTo>
                <a:lnTo>
                  <a:pt x="61366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4100000" sp="1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92" name="CustomShape 28"/>
          <p:cNvSpPr/>
          <p:nvPr/>
        </p:nvSpPr>
        <p:spPr>
          <a:xfrm>
            <a:off x="6343920" y="5522040"/>
            <a:ext cx="60120" cy="15228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61366" y="0"/>
                </a:moveTo>
                <a:lnTo>
                  <a:pt x="0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4100000" sp="1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93" name="CustomShape 29"/>
          <p:cNvSpPr/>
          <p:nvPr/>
        </p:nvSpPr>
        <p:spPr>
          <a:xfrm>
            <a:off x="6405120" y="5522040"/>
            <a:ext cx="60120" cy="15228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0" y="0"/>
                </a:moveTo>
                <a:lnTo>
                  <a:pt x="61353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4100000" sp="1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94" name="CustomShape 30"/>
          <p:cNvSpPr/>
          <p:nvPr/>
        </p:nvSpPr>
        <p:spPr>
          <a:xfrm>
            <a:off x="6098400" y="5522040"/>
            <a:ext cx="60120" cy="15228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61353" y="0"/>
                </a:moveTo>
                <a:lnTo>
                  <a:pt x="0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4100000" sp="1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95" name="CustomShape 31"/>
          <p:cNvSpPr/>
          <p:nvPr/>
        </p:nvSpPr>
        <p:spPr>
          <a:xfrm>
            <a:off x="6159600" y="5522040"/>
            <a:ext cx="60120" cy="15228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0" y="0"/>
                </a:moveTo>
                <a:lnTo>
                  <a:pt x="61366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4100000" sp="1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96" name="CustomShape 32"/>
          <p:cNvSpPr/>
          <p:nvPr/>
        </p:nvSpPr>
        <p:spPr>
          <a:xfrm>
            <a:off x="5852880" y="5522040"/>
            <a:ext cx="60120" cy="15228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61366" y="0"/>
                </a:moveTo>
                <a:lnTo>
                  <a:pt x="0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4100000" sp="1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97" name="CustomShape 33"/>
          <p:cNvSpPr/>
          <p:nvPr/>
        </p:nvSpPr>
        <p:spPr>
          <a:xfrm>
            <a:off x="5914080" y="5522040"/>
            <a:ext cx="60120" cy="15228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0" y="0"/>
                </a:moveTo>
                <a:lnTo>
                  <a:pt x="61366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4100000" sp="1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98" name="CustomShape 34"/>
          <p:cNvSpPr/>
          <p:nvPr/>
        </p:nvSpPr>
        <p:spPr>
          <a:xfrm>
            <a:off x="5607360" y="5522040"/>
            <a:ext cx="60120" cy="15228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61366" y="0"/>
                </a:moveTo>
                <a:lnTo>
                  <a:pt x="0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4100000" sp="1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99" name="CustomShape 35"/>
          <p:cNvSpPr/>
          <p:nvPr/>
        </p:nvSpPr>
        <p:spPr>
          <a:xfrm>
            <a:off x="5668920" y="5522040"/>
            <a:ext cx="60120" cy="15228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0" y="0"/>
                </a:moveTo>
                <a:lnTo>
                  <a:pt x="61353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4100000" sp="1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00" name="CustomShape 36"/>
          <p:cNvSpPr/>
          <p:nvPr/>
        </p:nvSpPr>
        <p:spPr>
          <a:xfrm>
            <a:off x="5361840" y="5522040"/>
            <a:ext cx="60120" cy="15228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61353" y="0"/>
                </a:moveTo>
                <a:lnTo>
                  <a:pt x="0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4100000" sp="1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01" name="CustomShape 37"/>
          <p:cNvSpPr/>
          <p:nvPr/>
        </p:nvSpPr>
        <p:spPr>
          <a:xfrm>
            <a:off x="5423400" y="5522040"/>
            <a:ext cx="60120" cy="15228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0" y="0"/>
                </a:moveTo>
                <a:lnTo>
                  <a:pt x="61366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4100000" sp="1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02" name="CustomShape 38"/>
          <p:cNvSpPr/>
          <p:nvPr/>
        </p:nvSpPr>
        <p:spPr>
          <a:xfrm>
            <a:off x="5116320" y="5522040"/>
            <a:ext cx="60120" cy="15228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61366" y="0"/>
                </a:moveTo>
                <a:lnTo>
                  <a:pt x="0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4100000" sp="1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03" name="CustomShape 39"/>
          <p:cNvSpPr/>
          <p:nvPr/>
        </p:nvSpPr>
        <p:spPr>
          <a:xfrm>
            <a:off x="5177880" y="5522040"/>
            <a:ext cx="60120" cy="15228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0" y="0"/>
                </a:moveTo>
                <a:lnTo>
                  <a:pt x="61366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4100000" sp="1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04" name="CustomShape 40"/>
          <p:cNvSpPr/>
          <p:nvPr/>
        </p:nvSpPr>
        <p:spPr>
          <a:xfrm>
            <a:off x="4871160" y="5522040"/>
            <a:ext cx="60120" cy="15228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61366" y="0"/>
                </a:moveTo>
                <a:lnTo>
                  <a:pt x="0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4100000" sp="1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05" name="CustomShape 41"/>
          <p:cNvSpPr/>
          <p:nvPr/>
        </p:nvSpPr>
        <p:spPr>
          <a:xfrm>
            <a:off x="4932360" y="5522040"/>
            <a:ext cx="60120" cy="15228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0" y="0"/>
                </a:moveTo>
                <a:lnTo>
                  <a:pt x="61366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4100000" sp="1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06" name="CustomShape 42"/>
          <p:cNvSpPr/>
          <p:nvPr/>
        </p:nvSpPr>
        <p:spPr>
          <a:xfrm>
            <a:off x="4578480" y="5666040"/>
            <a:ext cx="1933920" cy="360"/>
          </a:xfrm>
          <a:custGeom>
            <a:avLst/>
            <a:gdLst/>
            <a:ahLst/>
            <a:rect l="l" t="t" r="r" b="b"/>
            <a:pathLst>
              <a:path w="1935479" h="0">
                <a:moveTo>
                  <a:pt x="0" y="0"/>
                </a:moveTo>
                <a:lnTo>
                  <a:pt x="1935340" y="0"/>
                </a:lnTo>
              </a:path>
            </a:pathLst>
          </a:custGeom>
          <a:noFill/>
          <a:ln w="2484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07" name="CustomShape 43"/>
          <p:cNvSpPr/>
          <p:nvPr/>
        </p:nvSpPr>
        <p:spPr>
          <a:xfrm>
            <a:off x="4609080" y="4511880"/>
            <a:ext cx="1872360" cy="107856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8" name="CustomShape 44"/>
          <p:cNvSpPr/>
          <p:nvPr/>
        </p:nvSpPr>
        <p:spPr>
          <a:xfrm>
            <a:off x="5503680" y="4515840"/>
            <a:ext cx="88200" cy="12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1" strike="noStrike">
                <a:solidFill>
                  <a:srgbClr val="000000"/>
                </a:solidFill>
                <a:latin typeface="Times New Roman"/>
                <a:ea typeface="DejaVu Sans"/>
              </a:rPr>
              <a:t>A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09" name="CustomShape 45"/>
          <p:cNvSpPr/>
          <p:nvPr/>
        </p:nvSpPr>
        <p:spPr>
          <a:xfrm>
            <a:off x="5994360" y="4822560"/>
            <a:ext cx="93960" cy="12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1" strike="noStrike">
                <a:solidFill>
                  <a:srgbClr val="000000"/>
                </a:solidFill>
                <a:latin typeface="Times New Roman"/>
                <a:ea typeface="DejaVu Sans"/>
              </a:rPr>
              <a:t>C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10" name="CustomShape 46"/>
          <p:cNvSpPr/>
          <p:nvPr/>
        </p:nvSpPr>
        <p:spPr>
          <a:xfrm>
            <a:off x="5749200" y="5129280"/>
            <a:ext cx="88200" cy="12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1" strike="noStrike">
                <a:solidFill>
                  <a:srgbClr val="000000"/>
                </a:solidFill>
                <a:latin typeface="Times New Roman"/>
                <a:ea typeface="DejaVu Sans"/>
              </a:rPr>
              <a:t>F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11" name="CustomShape 47"/>
          <p:cNvSpPr/>
          <p:nvPr/>
        </p:nvSpPr>
        <p:spPr>
          <a:xfrm>
            <a:off x="6236280" y="5129280"/>
            <a:ext cx="99360" cy="12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1" strike="noStrike">
                <a:solidFill>
                  <a:srgbClr val="000000"/>
                </a:solidFill>
                <a:latin typeface="Times New Roman"/>
                <a:ea typeface="DejaVu Sans"/>
              </a:rPr>
              <a:t>G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12" name="CustomShape 48"/>
          <p:cNvSpPr/>
          <p:nvPr/>
        </p:nvSpPr>
        <p:spPr>
          <a:xfrm>
            <a:off x="5630040" y="5436000"/>
            <a:ext cx="828360" cy="12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1" strike="noStrike">
                <a:solidFill>
                  <a:srgbClr val="000000"/>
                </a:solidFill>
                <a:latin typeface="Times New Roman"/>
                <a:ea typeface="DejaVu Sans"/>
              </a:rPr>
              <a:t>L</a:t>
            </a:r>
            <a:r>
              <a:rPr b="0" i="1" lang="en-US" sz="800" spc="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i="1" lang="en-US" sz="800" spc="4" strike="noStrike">
                <a:solidFill>
                  <a:srgbClr val="000000"/>
                </a:solidFill>
                <a:latin typeface="Times New Roman"/>
                <a:ea typeface="DejaVu Sans"/>
              </a:rPr>
              <a:t>M</a:t>
            </a:r>
            <a:r>
              <a:rPr b="0" i="1" lang="en-US" sz="800" spc="4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i="1" lang="en-US" sz="800" spc="1" strike="noStrike">
                <a:solidFill>
                  <a:srgbClr val="00ff00"/>
                </a:solidFill>
                <a:latin typeface="Times New Roman"/>
                <a:ea typeface="DejaVu Sans"/>
              </a:rPr>
              <a:t>N</a:t>
            </a:r>
            <a:r>
              <a:rPr b="0" i="1" lang="en-US" sz="800" spc="1" strike="noStrike">
                <a:solidFill>
                  <a:srgbClr val="00ff00"/>
                </a:solidFill>
                <a:latin typeface="Times New Roman"/>
                <a:ea typeface="DejaVu Sans"/>
              </a:rPr>
              <a:t>	</a:t>
            </a:r>
            <a:r>
              <a:rPr b="0" i="1" lang="en-US" sz="800" spc="1" strike="noStrike">
                <a:solidFill>
                  <a:srgbClr val="00ff00"/>
                </a:solidFill>
                <a:latin typeface="Times New Roman"/>
                <a:ea typeface="DejaVu Sans"/>
              </a:rPr>
              <a:t>O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13" name="CustomShape 49"/>
          <p:cNvSpPr/>
          <p:nvPr/>
        </p:nvSpPr>
        <p:spPr>
          <a:xfrm>
            <a:off x="2580120" y="5522040"/>
            <a:ext cx="60120" cy="152280"/>
          </a:xfrm>
          <a:custGeom>
            <a:avLst/>
            <a:gdLst/>
            <a:ahLst/>
            <a:rect l="l" t="t" r="r" b="b"/>
            <a:pathLst>
              <a:path w="61594" h="153670">
                <a:moveTo>
                  <a:pt x="61353" y="0"/>
                </a:moveTo>
                <a:lnTo>
                  <a:pt x="0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4100000" sp="1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14" name="CustomShape 50"/>
          <p:cNvSpPr/>
          <p:nvPr/>
        </p:nvSpPr>
        <p:spPr>
          <a:xfrm>
            <a:off x="2641320" y="5522040"/>
            <a:ext cx="60120" cy="152280"/>
          </a:xfrm>
          <a:custGeom>
            <a:avLst/>
            <a:gdLst/>
            <a:ahLst/>
            <a:rect l="l" t="t" r="r" b="b"/>
            <a:pathLst>
              <a:path w="61594" h="153670">
                <a:moveTo>
                  <a:pt x="0" y="0"/>
                </a:moveTo>
                <a:lnTo>
                  <a:pt x="61366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4100000" sp="1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15" name="CustomShape 51"/>
          <p:cNvSpPr/>
          <p:nvPr/>
        </p:nvSpPr>
        <p:spPr>
          <a:xfrm>
            <a:off x="4298400" y="5522040"/>
            <a:ext cx="60120" cy="15228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61366" y="0"/>
                </a:moveTo>
                <a:lnTo>
                  <a:pt x="0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4100000" sp="1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16" name="CustomShape 52"/>
          <p:cNvSpPr/>
          <p:nvPr/>
        </p:nvSpPr>
        <p:spPr>
          <a:xfrm>
            <a:off x="4359600" y="5522040"/>
            <a:ext cx="60120" cy="15228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0" y="0"/>
                </a:moveTo>
                <a:lnTo>
                  <a:pt x="61366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4100000" sp="1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17" name="CustomShape 53"/>
          <p:cNvSpPr/>
          <p:nvPr/>
        </p:nvSpPr>
        <p:spPr>
          <a:xfrm>
            <a:off x="4052880" y="5522040"/>
            <a:ext cx="60120" cy="15228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61366" y="0"/>
                </a:moveTo>
                <a:lnTo>
                  <a:pt x="0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4100000" sp="1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18" name="CustomShape 54"/>
          <p:cNvSpPr/>
          <p:nvPr/>
        </p:nvSpPr>
        <p:spPr>
          <a:xfrm>
            <a:off x="4114080" y="5522040"/>
            <a:ext cx="60120" cy="15228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0" y="0"/>
                </a:moveTo>
                <a:lnTo>
                  <a:pt x="61366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4100000" sp="1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19" name="CustomShape 55"/>
          <p:cNvSpPr/>
          <p:nvPr/>
        </p:nvSpPr>
        <p:spPr>
          <a:xfrm>
            <a:off x="3807360" y="5522040"/>
            <a:ext cx="60120" cy="15228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61366" y="0"/>
                </a:moveTo>
                <a:lnTo>
                  <a:pt x="0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4100000" sp="1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20" name="CustomShape 56"/>
          <p:cNvSpPr/>
          <p:nvPr/>
        </p:nvSpPr>
        <p:spPr>
          <a:xfrm>
            <a:off x="3868920" y="5522040"/>
            <a:ext cx="60120" cy="15228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0" y="0"/>
                </a:moveTo>
                <a:lnTo>
                  <a:pt x="61366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4100000" sp="1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21" name="CustomShape 57"/>
          <p:cNvSpPr/>
          <p:nvPr/>
        </p:nvSpPr>
        <p:spPr>
          <a:xfrm>
            <a:off x="3561840" y="5522040"/>
            <a:ext cx="60120" cy="15228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61366" y="0"/>
                </a:moveTo>
                <a:lnTo>
                  <a:pt x="0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4100000" sp="1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22" name="CustomShape 58"/>
          <p:cNvSpPr/>
          <p:nvPr/>
        </p:nvSpPr>
        <p:spPr>
          <a:xfrm>
            <a:off x="3623400" y="5522040"/>
            <a:ext cx="60120" cy="15228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0" y="0"/>
                </a:moveTo>
                <a:lnTo>
                  <a:pt x="61366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4100000" sp="1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23" name="CustomShape 59"/>
          <p:cNvSpPr/>
          <p:nvPr/>
        </p:nvSpPr>
        <p:spPr>
          <a:xfrm>
            <a:off x="3316680" y="5522040"/>
            <a:ext cx="60120" cy="15228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61366" y="0"/>
                </a:moveTo>
                <a:lnTo>
                  <a:pt x="0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4100000" sp="1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24" name="CustomShape 60"/>
          <p:cNvSpPr/>
          <p:nvPr/>
        </p:nvSpPr>
        <p:spPr>
          <a:xfrm>
            <a:off x="3377880" y="5522040"/>
            <a:ext cx="60120" cy="15228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0" y="0"/>
                </a:moveTo>
                <a:lnTo>
                  <a:pt x="61366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4100000" sp="1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25" name="CustomShape 61"/>
          <p:cNvSpPr/>
          <p:nvPr/>
        </p:nvSpPr>
        <p:spPr>
          <a:xfrm>
            <a:off x="3071160" y="5522040"/>
            <a:ext cx="60120" cy="152280"/>
          </a:xfrm>
          <a:custGeom>
            <a:avLst/>
            <a:gdLst/>
            <a:ahLst/>
            <a:rect l="l" t="t" r="r" b="b"/>
            <a:pathLst>
              <a:path w="61594" h="153670">
                <a:moveTo>
                  <a:pt x="61353" y="0"/>
                </a:moveTo>
                <a:lnTo>
                  <a:pt x="0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4100000" sp="1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26" name="CustomShape 62"/>
          <p:cNvSpPr/>
          <p:nvPr/>
        </p:nvSpPr>
        <p:spPr>
          <a:xfrm>
            <a:off x="3132360" y="5522040"/>
            <a:ext cx="60120" cy="152280"/>
          </a:xfrm>
          <a:custGeom>
            <a:avLst/>
            <a:gdLst/>
            <a:ahLst/>
            <a:rect l="l" t="t" r="r" b="b"/>
            <a:pathLst>
              <a:path w="61594" h="153670">
                <a:moveTo>
                  <a:pt x="0" y="0"/>
                </a:moveTo>
                <a:lnTo>
                  <a:pt x="61366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4100000" sp="1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27" name="CustomShape 63"/>
          <p:cNvSpPr/>
          <p:nvPr/>
        </p:nvSpPr>
        <p:spPr>
          <a:xfrm>
            <a:off x="2825640" y="5522040"/>
            <a:ext cx="60120" cy="152280"/>
          </a:xfrm>
          <a:custGeom>
            <a:avLst/>
            <a:gdLst/>
            <a:ahLst/>
            <a:rect l="l" t="t" r="r" b="b"/>
            <a:pathLst>
              <a:path w="61594" h="153670">
                <a:moveTo>
                  <a:pt x="61366" y="0"/>
                </a:moveTo>
                <a:lnTo>
                  <a:pt x="0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4100000" sp="1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28" name="CustomShape 64"/>
          <p:cNvSpPr/>
          <p:nvPr/>
        </p:nvSpPr>
        <p:spPr>
          <a:xfrm>
            <a:off x="2886840" y="5522040"/>
            <a:ext cx="60120" cy="152280"/>
          </a:xfrm>
          <a:custGeom>
            <a:avLst/>
            <a:gdLst/>
            <a:ahLst/>
            <a:rect l="l" t="t" r="r" b="b"/>
            <a:pathLst>
              <a:path w="61594" h="153670">
                <a:moveTo>
                  <a:pt x="0" y="0"/>
                </a:moveTo>
                <a:lnTo>
                  <a:pt x="61353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4100000" sp="1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29" name="CustomShape 65"/>
          <p:cNvSpPr/>
          <p:nvPr/>
        </p:nvSpPr>
        <p:spPr>
          <a:xfrm>
            <a:off x="2532960" y="5666040"/>
            <a:ext cx="1933920" cy="360"/>
          </a:xfrm>
          <a:custGeom>
            <a:avLst/>
            <a:gdLst/>
            <a:ahLst/>
            <a:rect l="l" t="t" r="r" b="b"/>
            <a:pathLst>
              <a:path w="1935479" h="0">
                <a:moveTo>
                  <a:pt x="0" y="0"/>
                </a:moveTo>
                <a:lnTo>
                  <a:pt x="1935340" y="0"/>
                </a:lnTo>
              </a:path>
            </a:pathLst>
          </a:custGeom>
          <a:noFill/>
          <a:ln w="2484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30" name="CustomShape 66"/>
          <p:cNvSpPr/>
          <p:nvPr/>
        </p:nvSpPr>
        <p:spPr>
          <a:xfrm>
            <a:off x="2563560" y="4511880"/>
            <a:ext cx="1872360" cy="107460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1" name="CustomShape 67"/>
          <p:cNvSpPr/>
          <p:nvPr/>
        </p:nvSpPr>
        <p:spPr>
          <a:xfrm>
            <a:off x="3458160" y="4515840"/>
            <a:ext cx="88200" cy="12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1" strike="noStrike">
                <a:solidFill>
                  <a:srgbClr val="000000"/>
                </a:solidFill>
                <a:latin typeface="Times New Roman"/>
                <a:ea typeface="DejaVu Sans"/>
              </a:rPr>
              <a:t>A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32" name="CustomShape 68"/>
          <p:cNvSpPr/>
          <p:nvPr/>
        </p:nvSpPr>
        <p:spPr>
          <a:xfrm>
            <a:off x="3949200" y="4822560"/>
            <a:ext cx="93960" cy="12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1" strike="noStrike">
                <a:solidFill>
                  <a:srgbClr val="000000"/>
                </a:solidFill>
                <a:latin typeface="Times New Roman"/>
                <a:ea typeface="DejaVu Sans"/>
              </a:rPr>
              <a:t>C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33" name="CustomShape 69"/>
          <p:cNvSpPr/>
          <p:nvPr/>
        </p:nvSpPr>
        <p:spPr>
          <a:xfrm>
            <a:off x="3703680" y="5129280"/>
            <a:ext cx="88200" cy="12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1" strike="noStrike">
                <a:solidFill>
                  <a:srgbClr val="000000"/>
                </a:solidFill>
                <a:latin typeface="Times New Roman"/>
                <a:ea typeface="DejaVu Sans"/>
              </a:rPr>
              <a:t>F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34" name="CustomShape 70"/>
          <p:cNvSpPr/>
          <p:nvPr/>
        </p:nvSpPr>
        <p:spPr>
          <a:xfrm>
            <a:off x="4190760" y="5129280"/>
            <a:ext cx="99360" cy="12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1" strike="noStrike">
                <a:solidFill>
                  <a:srgbClr val="000000"/>
                </a:solidFill>
                <a:latin typeface="Times New Roman"/>
                <a:ea typeface="DejaVu Sans"/>
              </a:rPr>
              <a:t>G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35" name="CustomShape 71"/>
          <p:cNvSpPr/>
          <p:nvPr/>
        </p:nvSpPr>
        <p:spPr>
          <a:xfrm>
            <a:off x="3584520" y="5436000"/>
            <a:ext cx="828360" cy="12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1" strike="noStrike">
                <a:solidFill>
                  <a:srgbClr val="00ff00"/>
                </a:solidFill>
                <a:latin typeface="Times New Roman"/>
                <a:ea typeface="DejaVu Sans"/>
              </a:rPr>
              <a:t>L</a:t>
            </a:r>
            <a:r>
              <a:rPr b="0" i="1" lang="en-US" sz="800" spc="1" strike="noStrike">
                <a:solidFill>
                  <a:srgbClr val="00ff00"/>
                </a:solidFill>
                <a:latin typeface="Times New Roman"/>
                <a:ea typeface="DejaVu Sans"/>
              </a:rPr>
              <a:t>	</a:t>
            </a:r>
            <a:r>
              <a:rPr b="0" i="1" lang="en-US" sz="800" spc="4" strike="noStrike">
                <a:solidFill>
                  <a:srgbClr val="00ff00"/>
                </a:solidFill>
                <a:latin typeface="Times New Roman"/>
                <a:ea typeface="DejaVu Sans"/>
              </a:rPr>
              <a:t>M</a:t>
            </a:r>
            <a:r>
              <a:rPr b="0" i="1" lang="en-US" sz="800" spc="4" strike="noStrike">
                <a:solidFill>
                  <a:srgbClr val="00ff00"/>
                </a:solidFill>
                <a:latin typeface="Times New Roman"/>
                <a:ea typeface="DejaVu Sans"/>
              </a:rPr>
              <a:t>	</a:t>
            </a:r>
            <a:r>
              <a:rPr b="0" i="1" lang="en-US" sz="800" spc="1" strike="noStrike">
                <a:solidFill>
                  <a:srgbClr val="00ff00"/>
                </a:solidFill>
                <a:latin typeface="Times New Roman"/>
                <a:ea typeface="DejaVu Sans"/>
              </a:rPr>
              <a:t>N</a:t>
            </a:r>
            <a:r>
              <a:rPr b="0" i="1" lang="en-US" sz="800" spc="1" strike="noStrike">
                <a:solidFill>
                  <a:srgbClr val="00ff00"/>
                </a:solidFill>
                <a:latin typeface="Times New Roman"/>
                <a:ea typeface="DejaVu Sans"/>
              </a:rPr>
              <a:t>	</a:t>
            </a:r>
            <a:r>
              <a:rPr b="0" i="1" lang="en-US" sz="800" spc="1" strike="noStrike">
                <a:solidFill>
                  <a:srgbClr val="00ff00"/>
                </a:solidFill>
                <a:latin typeface="Times New Roman"/>
                <a:ea typeface="DejaVu Sans"/>
              </a:rPr>
              <a:t>O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36" name="CustomShape 72"/>
          <p:cNvSpPr/>
          <p:nvPr/>
        </p:nvSpPr>
        <p:spPr>
          <a:xfrm>
            <a:off x="534600" y="5522040"/>
            <a:ext cx="60120" cy="15228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61366" y="0"/>
                </a:moveTo>
                <a:lnTo>
                  <a:pt x="0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4100000" sp="1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37" name="CustomShape 73"/>
          <p:cNvSpPr/>
          <p:nvPr/>
        </p:nvSpPr>
        <p:spPr>
          <a:xfrm>
            <a:off x="596160" y="5522040"/>
            <a:ext cx="60120" cy="15228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0" y="0"/>
                </a:moveTo>
                <a:lnTo>
                  <a:pt x="61353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4100000" sp="1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38" name="CustomShape 74"/>
          <p:cNvSpPr/>
          <p:nvPr/>
        </p:nvSpPr>
        <p:spPr>
          <a:xfrm>
            <a:off x="2252880" y="5522040"/>
            <a:ext cx="60120" cy="152280"/>
          </a:xfrm>
          <a:custGeom>
            <a:avLst/>
            <a:gdLst/>
            <a:ahLst/>
            <a:rect l="l" t="t" r="r" b="b"/>
            <a:pathLst>
              <a:path w="61594" h="153670">
                <a:moveTo>
                  <a:pt x="61353" y="0"/>
                </a:moveTo>
                <a:lnTo>
                  <a:pt x="0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4100000" sp="1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39" name="CustomShape 75"/>
          <p:cNvSpPr/>
          <p:nvPr/>
        </p:nvSpPr>
        <p:spPr>
          <a:xfrm>
            <a:off x="2314080" y="5522040"/>
            <a:ext cx="60120" cy="152280"/>
          </a:xfrm>
          <a:custGeom>
            <a:avLst/>
            <a:gdLst/>
            <a:ahLst/>
            <a:rect l="l" t="t" r="r" b="b"/>
            <a:pathLst>
              <a:path w="61594" h="153670">
                <a:moveTo>
                  <a:pt x="0" y="0"/>
                </a:moveTo>
                <a:lnTo>
                  <a:pt x="61366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4100000" sp="1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40" name="CustomShape 76"/>
          <p:cNvSpPr/>
          <p:nvPr/>
        </p:nvSpPr>
        <p:spPr>
          <a:xfrm>
            <a:off x="2007360" y="5522040"/>
            <a:ext cx="60120" cy="152280"/>
          </a:xfrm>
          <a:custGeom>
            <a:avLst/>
            <a:gdLst/>
            <a:ahLst/>
            <a:rect l="l" t="t" r="r" b="b"/>
            <a:pathLst>
              <a:path w="61594" h="153670">
                <a:moveTo>
                  <a:pt x="61366" y="0"/>
                </a:moveTo>
                <a:lnTo>
                  <a:pt x="0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4100000" sp="1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41" name="CustomShape 77"/>
          <p:cNvSpPr/>
          <p:nvPr/>
        </p:nvSpPr>
        <p:spPr>
          <a:xfrm>
            <a:off x="2068920" y="5522040"/>
            <a:ext cx="60120" cy="152280"/>
          </a:xfrm>
          <a:custGeom>
            <a:avLst/>
            <a:gdLst/>
            <a:ahLst/>
            <a:rect l="l" t="t" r="r" b="b"/>
            <a:pathLst>
              <a:path w="61594" h="153670">
                <a:moveTo>
                  <a:pt x="0" y="0"/>
                </a:moveTo>
                <a:lnTo>
                  <a:pt x="61366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4100000" sp="1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42" name="CustomShape 78"/>
          <p:cNvSpPr/>
          <p:nvPr/>
        </p:nvSpPr>
        <p:spPr>
          <a:xfrm>
            <a:off x="1761840" y="5522040"/>
            <a:ext cx="60120" cy="152280"/>
          </a:xfrm>
          <a:custGeom>
            <a:avLst/>
            <a:gdLst/>
            <a:ahLst/>
            <a:rect l="l" t="t" r="r" b="b"/>
            <a:pathLst>
              <a:path w="61594" h="153670">
                <a:moveTo>
                  <a:pt x="61366" y="0"/>
                </a:moveTo>
                <a:lnTo>
                  <a:pt x="0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4100000" sp="1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43" name="CustomShape 79"/>
          <p:cNvSpPr/>
          <p:nvPr/>
        </p:nvSpPr>
        <p:spPr>
          <a:xfrm>
            <a:off x="1823400" y="5522040"/>
            <a:ext cx="60120" cy="152280"/>
          </a:xfrm>
          <a:custGeom>
            <a:avLst/>
            <a:gdLst/>
            <a:ahLst/>
            <a:rect l="l" t="t" r="r" b="b"/>
            <a:pathLst>
              <a:path w="61594" h="153670">
                <a:moveTo>
                  <a:pt x="0" y="0"/>
                </a:moveTo>
                <a:lnTo>
                  <a:pt x="61366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4100000" sp="1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44" name="CustomShape 80"/>
          <p:cNvSpPr/>
          <p:nvPr/>
        </p:nvSpPr>
        <p:spPr>
          <a:xfrm>
            <a:off x="1516680" y="5522040"/>
            <a:ext cx="60120" cy="152280"/>
          </a:xfrm>
          <a:custGeom>
            <a:avLst/>
            <a:gdLst/>
            <a:ahLst/>
            <a:rect l="l" t="t" r="r" b="b"/>
            <a:pathLst>
              <a:path w="61594" h="153670">
                <a:moveTo>
                  <a:pt x="61353" y="0"/>
                </a:moveTo>
                <a:lnTo>
                  <a:pt x="0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4100000" sp="1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45" name="CustomShape 81"/>
          <p:cNvSpPr/>
          <p:nvPr/>
        </p:nvSpPr>
        <p:spPr>
          <a:xfrm>
            <a:off x="1577880" y="5522040"/>
            <a:ext cx="60120" cy="152280"/>
          </a:xfrm>
          <a:custGeom>
            <a:avLst/>
            <a:gdLst/>
            <a:ahLst/>
            <a:rect l="l" t="t" r="r" b="b"/>
            <a:pathLst>
              <a:path w="61594" h="153670">
                <a:moveTo>
                  <a:pt x="0" y="0"/>
                </a:moveTo>
                <a:lnTo>
                  <a:pt x="61366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4100000" sp="1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46" name="CustomShape 82"/>
          <p:cNvSpPr/>
          <p:nvPr/>
        </p:nvSpPr>
        <p:spPr>
          <a:xfrm>
            <a:off x="1271160" y="5522040"/>
            <a:ext cx="60120" cy="152280"/>
          </a:xfrm>
          <a:custGeom>
            <a:avLst/>
            <a:gdLst/>
            <a:ahLst/>
            <a:rect l="l" t="t" r="r" b="b"/>
            <a:pathLst>
              <a:path w="61594" h="153670">
                <a:moveTo>
                  <a:pt x="61366" y="0"/>
                </a:moveTo>
                <a:lnTo>
                  <a:pt x="0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4100000" sp="1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47" name="CustomShape 83"/>
          <p:cNvSpPr/>
          <p:nvPr/>
        </p:nvSpPr>
        <p:spPr>
          <a:xfrm>
            <a:off x="1332360" y="5522040"/>
            <a:ext cx="60120" cy="152280"/>
          </a:xfrm>
          <a:custGeom>
            <a:avLst/>
            <a:gdLst/>
            <a:ahLst/>
            <a:rect l="l" t="t" r="r" b="b"/>
            <a:pathLst>
              <a:path w="61594" h="153670">
                <a:moveTo>
                  <a:pt x="0" y="0"/>
                </a:moveTo>
                <a:lnTo>
                  <a:pt x="61366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4100000" sp="1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48" name="CustomShape 84"/>
          <p:cNvSpPr/>
          <p:nvPr/>
        </p:nvSpPr>
        <p:spPr>
          <a:xfrm>
            <a:off x="1025640" y="5522040"/>
            <a:ext cx="60120" cy="152280"/>
          </a:xfrm>
          <a:custGeom>
            <a:avLst/>
            <a:gdLst/>
            <a:ahLst/>
            <a:rect l="l" t="t" r="r" b="b"/>
            <a:pathLst>
              <a:path w="61594" h="153670">
                <a:moveTo>
                  <a:pt x="61366" y="0"/>
                </a:moveTo>
                <a:lnTo>
                  <a:pt x="0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4100000" sp="1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49" name="CustomShape 85"/>
          <p:cNvSpPr/>
          <p:nvPr/>
        </p:nvSpPr>
        <p:spPr>
          <a:xfrm>
            <a:off x="1086840" y="5522040"/>
            <a:ext cx="60120" cy="152280"/>
          </a:xfrm>
          <a:custGeom>
            <a:avLst/>
            <a:gdLst/>
            <a:ahLst/>
            <a:rect l="l" t="t" r="r" b="b"/>
            <a:pathLst>
              <a:path w="61594" h="153670">
                <a:moveTo>
                  <a:pt x="0" y="0"/>
                </a:moveTo>
                <a:lnTo>
                  <a:pt x="61366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4100000" sp="1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50" name="CustomShape 86"/>
          <p:cNvSpPr/>
          <p:nvPr/>
        </p:nvSpPr>
        <p:spPr>
          <a:xfrm>
            <a:off x="780120" y="5522040"/>
            <a:ext cx="60120" cy="152280"/>
          </a:xfrm>
          <a:custGeom>
            <a:avLst/>
            <a:gdLst/>
            <a:ahLst/>
            <a:rect l="l" t="t" r="r" b="b"/>
            <a:pathLst>
              <a:path w="61594" h="153670">
                <a:moveTo>
                  <a:pt x="61366" y="0"/>
                </a:moveTo>
                <a:lnTo>
                  <a:pt x="0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4100000" sp="1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51" name="CustomShape 87"/>
          <p:cNvSpPr/>
          <p:nvPr/>
        </p:nvSpPr>
        <p:spPr>
          <a:xfrm>
            <a:off x="841680" y="5522040"/>
            <a:ext cx="60120" cy="152280"/>
          </a:xfrm>
          <a:custGeom>
            <a:avLst/>
            <a:gdLst/>
            <a:ahLst/>
            <a:rect l="l" t="t" r="r" b="b"/>
            <a:pathLst>
              <a:path w="61594" h="153670">
                <a:moveTo>
                  <a:pt x="0" y="0"/>
                </a:moveTo>
                <a:lnTo>
                  <a:pt x="61366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4100000" sp="1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52" name="CustomShape 88"/>
          <p:cNvSpPr/>
          <p:nvPr/>
        </p:nvSpPr>
        <p:spPr>
          <a:xfrm>
            <a:off x="487440" y="5666040"/>
            <a:ext cx="1933920" cy="360"/>
          </a:xfrm>
          <a:custGeom>
            <a:avLst/>
            <a:gdLst/>
            <a:ahLst/>
            <a:rect l="l" t="t" r="r" b="b"/>
            <a:pathLst>
              <a:path w="1935480" h="0">
                <a:moveTo>
                  <a:pt x="0" y="0"/>
                </a:moveTo>
                <a:lnTo>
                  <a:pt x="1935340" y="0"/>
                </a:lnTo>
              </a:path>
            </a:pathLst>
          </a:custGeom>
          <a:noFill/>
          <a:ln w="2484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53" name="CustomShape 89"/>
          <p:cNvSpPr/>
          <p:nvPr/>
        </p:nvSpPr>
        <p:spPr>
          <a:xfrm>
            <a:off x="518400" y="4511880"/>
            <a:ext cx="1872360" cy="1074600"/>
          </a:xfrm>
          <a:prstGeom prst="rect">
            <a:avLst/>
          </a:prstGeom>
          <a:blipFill rotWithShape="0">
            <a:blip r:embed="rId4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4" name="CustomShape 90"/>
          <p:cNvSpPr/>
          <p:nvPr/>
        </p:nvSpPr>
        <p:spPr>
          <a:xfrm>
            <a:off x="1412640" y="4515840"/>
            <a:ext cx="88200" cy="12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1" strike="noStrike">
                <a:solidFill>
                  <a:srgbClr val="000000"/>
                </a:solidFill>
                <a:latin typeface="Times New Roman"/>
                <a:ea typeface="DejaVu Sans"/>
              </a:rPr>
              <a:t>A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55" name="CustomShape 91"/>
          <p:cNvSpPr/>
          <p:nvPr/>
        </p:nvSpPr>
        <p:spPr>
          <a:xfrm>
            <a:off x="1903680" y="4822560"/>
            <a:ext cx="93960" cy="12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1" strike="noStrike">
                <a:solidFill>
                  <a:srgbClr val="000000"/>
                </a:solidFill>
                <a:latin typeface="Times New Roman"/>
                <a:ea typeface="DejaVu Sans"/>
              </a:rPr>
              <a:t>C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56" name="CustomShape 92"/>
          <p:cNvSpPr/>
          <p:nvPr/>
        </p:nvSpPr>
        <p:spPr>
          <a:xfrm>
            <a:off x="1658160" y="5129280"/>
            <a:ext cx="88200" cy="12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1" strike="noStrike">
                <a:solidFill>
                  <a:srgbClr val="00ff00"/>
                </a:solidFill>
                <a:latin typeface="Times New Roman"/>
                <a:ea typeface="DejaVu Sans"/>
              </a:rPr>
              <a:t>F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57" name="CustomShape 93"/>
          <p:cNvSpPr/>
          <p:nvPr/>
        </p:nvSpPr>
        <p:spPr>
          <a:xfrm>
            <a:off x="2145240" y="5129280"/>
            <a:ext cx="99360" cy="12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1" strike="noStrike">
                <a:solidFill>
                  <a:srgbClr val="00ff00"/>
                </a:solidFill>
                <a:latin typeface="Times New Roman"/>
                <a:ea typeface="DejaVu Sans"/>
              </a:rPr>
              <a:t>G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58" name="CustomShape 94"/>
          <p:cNvSpPr/>
          <p:nvPr/>
        </p:nvSpPr>
        <p:spPr>
          <a:xfrm>
            <a:off x="1539000" y="5436000"/>
            <a:ext cx="828360" cy="12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1" strike="noStrike">
                <a:solidFill>
                  <a:srgbClr val="00ff00"/>
                </a:solidFill>
                <a:latin typeface="Times New Roman"/>
                <a:ea typeface="DejaVu Sans"/>
              </a:rPr>
              <a:t>L</a:t>
            </a:r>
            <a:r>
              <a:rPr b="0" i="1" lang="en-US" sz="800" spc="1" strike="noStrike">
                <a:solidFill>
                  <a:srgbClr val="00ff00"/>
                </a:solidFill>
                <a:latin typeface="Times New Roman"/>
                <a:ea typeface="DejaVu Sans"/>
              </a:rPr>
              <a:t>	</a:t>
            </a:r>
            <a:r>
              <a:rPr b="0" i="1" lang="en-US" sz="800" spc="4" strike="noStrike">
                <a:solidFill>
                  <a:srgbClr val="00ff00"/>
                </a:solidFill>
                <a:latin typeface="Times New Roman"/>
                <a:ea typeface="DejaVu Sans"/>
              </a:rPr>
              <a:t>M</a:t>
            </a:r>
            <a:r>
              <a:rPr b="0" i="1" lang="en-US" sz="800" spc="4" strike="noStrike">
                <a:solidFill>
                  <a:srgbClr val="00ff00"/>
                </a:solidFill>
                <a:latin typeface="Times New Roman"/>
                <a:ea typeface="DejaVu Sans"/>
              </a:rPr>
              <a:t>	</a:t>
            </a:r>
            <a:r>
              <a:rPr b="0" i="1" lang="en-US" sz="800" spc="1" strike="noStrike">
                <a:solidFill>
                  <a:srgbClr val="00ff00"/>
                </a:solidFill>
                <a:latin typeface="Times New Roman"/>
                <a:ea typeface="DejaVu Sans"/>
              </a:rPr>
              <a:t>N</a:t>
            </a:r>
            <a:r>
              <a:rPr b="0" i="1" lang="en-US" sz="800" spc="1" strike="noStrike">
                <a:solidFill>
                  <a:srgbClr val="00ff00"/>
                </a:solidFill>
                <a:latin typeface="Times New Roman"/>
                <a:ea typeface="DejaVu Sans"/>
              </a:rPr>
              <a:t>	</a:t>
            </a:r>
            <a:r>
              <a:rPr b="0" i="1" lang="en-US" sz="800" spc="1" strike="noStrike">
                <a:solidFill>
                  <a:srgbClr val="00ff00"/>
                </a:solidFill>
                <a:latin typeface="Times New Roman"/>
                <a:ea typeface="DejaVu Sans"/>
              </a:rPr>
              <a:t>O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59" name="CustomShape 95"/>
          <p:cNvSpPr/>
          <p:nvPr/>
        </p:nvSpPr>
        <p:spPr>
          <a:xfrm>
            <a:off x="6671160" y="4213080"/>
            <a:ext cx="60120" cy="15228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61366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4100000" sp="1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60" name="CustomShape 96"/>
          <p:cNvSpPr/>
          <p:nvPr/>
        </p:nvSpPr>
        <p:spPr>
          <a:xfrm>
            <a:off x="6732360" y="4213080"/>
            <a:ext cx="60120" cy="15228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0" y="0"/>
                </a:moveTo>
                <a:lnTo>
                  <a:pt x="61366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4100000" sp="1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61" name="CustomShape 97"/>
          <p:cNvSpPr/>
          <p:nvPr/>
        </p:nvSpPr>
        <p:spPr>
          <a:xfrm>
            <a:off x="8389080" y="4213080"/>
            <a:ext cx="60120" cy="15228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61366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4100000" sp="1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62" name="CustomShape 98"/>
          <p:cNvSpPr/>
          <p:nvPr/>
        </p:nvSpPr>
        <p:spPr>
          <a:xfrm>
            <a:off x="8450640" y="4213080"/>
            <a:ext cx="60120" cy="15228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0" y="0"/>
                </a:moveTo>
                <a:lnTo>
                  <a:pt x="61366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4100000" sp="1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63" name="CustomShape 99"/>
          <p:cNvSpPr/>
          <p:nvPr/>
        </p:nvSpPr>
        <p:spPr>
          <a:xfrm>
            <a:off x="8143920" y="4213080"/>
            <a:ext cx="60120" cy="15228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61366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4100000" sp="1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64" name="CustomShape 100"/>
          <p:cNvSpPr/>
          <p:nvPr/>
        </p:nvSpPr>
        <p:spPr>
          <a:xfrm>
            <a:off x="8205120" y="4213080"/>
            <a:ext cx="60120" cy="15228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0" y="0"/>
                </a:moveTo>
                <a:lnTo>
                  <a:pt x="61353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4100000" sp="1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65" name="CustomShape 101"/>
          <p:cNvSpPr/>
          <p:nvPr/>
        </p:nvSpPr>
        <p:spPr>
          <a:xfrm>
            <a:off x="7898400" y="4213080"/>
            <a:ext cx="60120" cy="15228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61353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4100000" sp="1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66" name="CustomShape 102"/>
          <p:cNvSpPr/>
          <p:nvPr/>
        </p:nvSpPr>
        <p:spPr>
          <a:xfrm>
            <a:off x="7959600" y="4213080"/>
            <a:ext cx="60120" cy="15228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0" y="0"/>
                </a:moveTo>
                <a:lnTo>
                  <a:pt x="61366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4100000" sp="1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67" name="CustomShape 103"/>
          <p:cNvSpPr/>
          <p:nvPr/>
        </p:nvSpPr>
        <p:spPr>
          <a:xfrm>
            <a:off x="7652880" y="4213080"/>
            <a:ext cx="60120" cy="15228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61366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4100000" sp="1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68" name="CustomShape 104"/>
          <p:cNvSpPr/>
          <p:nvPr/>
        </p:nvSpPr>
        <p:spPr>
          <a:xfrm>
            <a:off x="7714080" y="4213080"/>
            <a:ext cx="60120" cy="15228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0" y="0"/>
                </a:moveTo>
                <a:lnTo>
                  <a:pt x="61366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4100000" sp="1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69" name="CustomShape 105"/>
          <p:cNvSpPr/>
          <p:nvPr/>
        </p:nvSpPr>
        <p:spPr>
          <a:xfrm>
            <a:off x="7407360" y="4213080"/>
            <a:ext cx="60120" cy="15228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61353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4100000" sp="1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70" name="CustomShape 106"/>
          <p:cNvSpPr/>
          <p:nvPr/>
        </p:nvSpPr>
        <p:spPr>
          <a:xfrm>
            <a:off x="7468920" y="4213080"/>
            <a:ext cx="60120" cy="15228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0" y="0"/>
                </a:moveTo>
                <a:lnTo>
                  <a:pt x="61366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4100000" sp="1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71" name="CustomShape 107"/>
          <p:cNvSpPr/>
          <p:nvPr/>
        </p:nvSpPr>
        <p:spPr>
          <a:xfrm>
            <a:off x="7161840" y="4213080"/>
            <a:ext cx="60120" cy="15228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61366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4100000" sp="1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72" name="CustomShape 108"/>
          <p:cNvSpPr/>
          <p:nvPr/>
        </p:nvSpPr>
        <p:spPr>
          <a:xfrm>
            <a:off x="7223400" y="4213080"/>
            <a:ext cx="60120" cy="15228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0" y="0"/>
                </a:moveTo>
                <a:lnTo>
                  <a:pt x="61366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4100000" sp="1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73" name="CustomShape 109"/>
          <p:cNvSpPr/>
          <p:nvPr/>
        </p:nvSpPr>
        <p:spPr>
          <a:xfrm>
            <a:off x="6916680" y="4213080"/>
            <a:ext cx="60120" cy="15228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61366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4100000" sp="1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74" name="CustomShape 110"/>
          <p:cNvSpPr/>
          <p:nvPr/>
        </p:nvSpPr>
        <p:spPr>
          <a:xfrm>
            <a:off x="6977880" y="4213080"/>
            <a:ext cx="60120" cy="15228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0" y="0"/>
                </a:moveTo>
                <a:lnTo>
                  <a:pt x="61366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4100000" sp="1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75" name="CustomShape 111"/>
          <p:cNvSpPr/>
          <p:nvPr/>
        </p:nvSpPr>
        <p:spPr>
          <a:xfrm>
            <a:off x="6624000" y="4357080"/>
            <a:ext cx="1933920" cy="360"/>
          </a:xfrm>
          <a:custGeom>
            <a:avLst/>
            <a:gdLst/>
            <a:ahLst/>
            <a:rect l="l" t="t" r="r" b="b"/>
            <a:pathLst>
              <a:path w="1935479" h="0">
                <a:moveTo>
                  <a:pt x="0" y="0"/>
                </a:moveTo>
                <a:lnTo>
                  <a:pt x="1935340" y="0"/>
                </a:lnTo>
              </a:path>
            </a:pathLst>
          </a:custGeom>
          <a:noFill/>
          <a:ln w="2484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76" name="CustomShape 112"/>
          <p:cNvSpPr/>
          <p:nvPr/>
        </p:nvSpPr>
        <p:spPr>
          <a:xfrm>
            <a:off x="6654600" y="3202920"/>
            <a:ext cx="1872360" cy="1078560"/>
          </a:xfrm>
          <a:prstGeom prst="rect">
            <a:avLst/>
          </a:prstGeom>
          <a:blipFill rotWithShape="0">
            <a:blip r:embed="rId5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7" name="CustomShape 113"/>
          <p:cNvSpPr/>
          <p:nvPr/>
        </p:nvSpPr>
        <p:spPr>
          <a:xfrm>
            <a:off x="7549200" y="3206520"/>
            <a:ext cx="88200" cy="12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1" strike="noStrike">
                <a:solidFill>
                  <a:srgbClr val="000000"/>
                </a:solidFill>
                <a:latin typeface="Times New Roman"/>
                <a:ea typeface="DejaVu Sans"/>
              </a:rPr>
              <a:t>A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78" name="CustomShape 114"/>
          <p:cNvSpPr/>
          <p:nvPr/>
        </p:nvSpPr>
        <p:spPr>
          <a:xfrm>
            <a:off x="7061760" y="3513240"/>
            <a:ext cx="88200" cy="12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1" strike="noStrike">
                <a:solidFill>
                  <a:srgbClr val="000000"/>
                </a:solidFill>
                <a:latin typeface="Times New Roman"/>
                <a:ea typeface="DejaVu Sans"/>
              </a:rPr>
              <a:t>B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79" name="CustomShape 115"/>
          <p:cNvSpPr/>
          <p:nvPr/>
        </p:nvSpPr>
        <p:spPr>
          <a:xfrm>
            <a:off x="8039880" y="3513240"/>
            <a:ext cx="93960" cy="12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1" strike="noStrike">
                <a:solidFill>
                  <a:srgbClr val="000000"/>
                </a:solidFill>
                <a:latin typeface="Times New Roman"/>
                <a:ea typeface="DejaVu Sans"/>
              </a:rPr>
              <a:t>C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80" name="CustomShape 116"/>
          <p:cNvSpPr/>
          <p:nvPr/>
        </p:nvSpPr>
        <p:spPr>
          <a:xfrm>
            <a:off x="7303680" y="3820320"/>
            <a:ext cx="88200" cy="12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1" strike="noStrike">
                <a:solidFill>
                  <a:srgbClr val="000000"/>
                </a:solidFill>
                <a:latin typeface="Times New Roman"/>
                <a:ea typeface="DejaVu Sans"/>
              </a:rPr>
              <a:t>E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81" name="CustomShape 117"/>
          <p:cNvSpPr/>
          <p:nvPr/>
        </p:nvSpPr>
        <p:spPr>
          <a:xfrm>
            <a:off x="7794720" y="3820320"/>
            <a:ext cx="88200" cy="12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1" strike="noStrike">
                <a:solidFill>
                  <a:srgbClr val="00ff00"/>
                </a:solidFill>
                <a:latin typeface="Times New Roman"/>
                <a:ea typeface="DejaVu Sans"/>
              </a:rPr>
              <a:t>F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82" name="CustomShape 118"/>
          <p:cNvSpPr/>
          <p:nvPr/>
        </p:nvSpPr>
        <p:spPr>
          <a:xfrm>
            <a:off x="8281800" y="3820320"/>
            <a:ext cx="99360" cy="12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1" strike="noStrike">
                <a:solidFill>
                  <a:srgbClr val="00ff00"/>
                </a:solidFill>
                <a:latin typeface="Times New Roman"/>
                <a:ea typeface="DejaVu Sans"/>
              </a:rPr>
              <a:t>G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83" name="CustomShape 119"/>
          <p:cNvSpPr/>
          <p:nvPr/>
        </p:nvSpPr>
        <p:spPr>
          <a:xfrm>
            <a:off x="7422840" y="4127040"/>
            <a:ext cx="1081080" cy="12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1" strike="noStrike">
                <a:solidFill>
                  <a:srgbClr val="000000"/>
                </a:solidFill>
                <a:latin typeface="Times New Roman"/>
                <a:ea typeface="DejaVu Sans"/>
              </a:rPr>
              <a:t>K</a:t>
            </a:r>
            <a:r>
              <a:rPr b="0" i="1" lang="en-US" sz="800" spc="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i="1" lang="en-US" sz="800" spc="1" strike="noStrike">
                <a:solidFill>
                  <a:srgbClr val="00ff00"/>
                </a:solidFill>
                <a:latin typeface="Times New Roman"/>
                <a:ea typeface="DejaVu Sans"/>
              </a:rPr>
              <a:t>L</a:t>
            </a:r>
            <a:r>
              <a:rPr b="0" i="1" lang="en-US" sz="800" spc="1" strike="noStrike">
                <a:solidFill>
                  <a:srgbClr val="00ff00"/>
                </a:solidFill>
                <a:latin typeface="Times New Roman"/>
                <a:ea typeface="DejaVu Sans"/>
              </a:rPr>
              <a:t>	</a:t>
            </a:r>
            <a:r>
              <a:rPr b="0" i="1" lang="en-US" sz="800" spc="4" strike="noStrike">
                <a:solidFill>
                  <a:srgbClr val="00ff00"/>
                </a:solidFill>
                <a:latin typeface="Times New Roman"/>
                <a:ea typeface="DejaVu Sans"/>
              </a:rPr>
              <a:t>M</a:t>
            </a:r>
            <a:r>
              <a:rPr b="0" i="1" lang="en-US" sz="800" spc="4" strike="noStrike">
                <a:solidFill>
                  <a:srgbClr val="00ff00"/>
                </a:solidFill>
                <a:latin typeface="Times New Roman"/>
                <a:ea typeface="DejaVu Sans"/>
              </a:rPr>
              <a:t>	</a:t>
            </a:r>
            <a:r>
              <a:rPr b="0" i="1" lang="en-US" sz="800" spc="1" strike="noStrike">
                <a:solidFill>
                  <a:srgbClr val="00ff00"/>
                </a:solidFill>
                <a:latin typeface="Times New Roman"/>
                <a:ea typeface="DejaVu Sans"/>
              </a:rPr>
              <a:t>N</a:t>
            </a:r>
            <a:r>
              <a:rPr b="0" i="1" lang="en-US" sz="800" spc="1" strike="noStrike">
                <a:solidFill>
                  <a:srgbClr val="00ff00"/>
                </a:solidFill>
                <a:latin typeface="Times New Roman"/>
                <a:ea typeface="DejaVu Sans"/>
              </a:rPr>
              <a:t>	</a:t>
            </a:r>
            <a:r>
              <a:rPr b="0" i="1" lang="en-US" sz="800" spc="1" strike="noStrike">
                <a:solidFill>
                  <a:srgbClr val="00ff00"/>
                </a:solidFill>
                <a:latin typeface="Times New Roman"/>
                <a:ea typeface="DejaVu Sans"/>
              </a:rPr>
              <a:t>O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84" name="CustomShape 120"/>
          <p:cNvSpPr/>
          <p:nvPr/>
        </p:nvSpPr>
        <p:spPr>
          <a:xfrm>
            <a:off x="4625640" y="4213080"/>
            <a:ext cx="60120" cy="15228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61366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4100000" sp="1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85" name="CustomShape 121"/>
          <p:cNvSpPr/>
          <p:nvPr/>
        </p:nvSpPr>
        <p:spPr>
          <a:xfrm>
            <a:off x="4686840" y="4213080"/>
            <a:ext cx="60120" cy="15228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0" y="0"/>
                </a:moveTo>
                <a:lnTo>
                  <a:pt x="61353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4100000" sp="1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86" name="CustomShape 122"/>
          <p:cNvSpPr/>
          <p:nvPr/>
        </p:nvSpPr>
        <p:spPr>
          <a:xfrm>
            <a:off x="6343920" y="4213080"/>
            <a:ext cx="60120" cy="15228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61366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4100000" sp="1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87" name="CustomShape 123"/>
          <p:cNvSpPr/>
          <p:nvPr/>
        </p:nvSpPr>
        <p:spPr>
          <a:xfrm>
            <a:off x="6405120" y="4213080"/>
            <a:ext cx="60120" cy="15228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0" y="0"/>
                </a:moveTo>
                <a:lnTo>
                  <a:pt x="61366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4100000" sp="1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88" name="CustomShape 124"/>
          <p:cNvSpPr/>
          <p:nvPr/>
        </p:nvSpPr>
        <p:spPr>
          <a:xfrm>
            <a:off x="6098400" y="4213080"/>
            <a:ext cx="60120" cy="15228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61366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4100000" sp="1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89" name="CustomShape 125"/>
          <p:cNvSpPr/>
          <p:nvPr/>
        </p:nvSpPr>
        <p:spPr>
          <a:xfrm>
            <a:off x="6159600" y="4213080"/>
            <a:ext cx="60120" cy="15228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0" y="0"/>
                </a:moveTo>
                <a:lnTo>
                  <a:pt x="61366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4100000" sp="1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90" name="CustomShape 126"/>
          <p:cNvSpPr/>
          <p:nvPr/>
        </p:nvSpPr>
        <p:spPr>
          <a:xfrm>
            <a:off x="5852880" y="4213080"/>
            <a:ext cx="60120" cy="15228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61366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4100000" sp="1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91" name="CustomShape 127"/>
          <p:cNvSpPr/>
          <p:nvPr/>
        </p:nvSpPr>
        <p:spPr>
          <a:xfrm>
            <a:off x="5914080" y="4213080"/>
            <a:ext cx="60120" cy="15228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0" y="0"/>
                </a:moveTo>
                <a:lnTo>
                  <a:pt x="61366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4100000" sp="1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92" name="CustomShape 128"/>
          <p:cNvSpPr/>
          <p:nvPr/>
        </p:nvSpPr>
        <p:spPr>
          <a:xfrm>
            <a:off x="5607360" y="4213080"/>
            <a:ext cx="60120" cy="15228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61353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4100000" sp="1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93" name="CustomShape 129"/>
          <p:cNvSpPr/>
          <p:nvPr/>
        </p:nvSpPr>
        <p:spPr>
          <a:xfrm>
            <a:off x="5668920" y="4213080"/>
            <a:ext cx="60120" cy="15228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0" y="0"/>
                </a:moveTo>
                <a:lnTo>
                  <a:pt x="61366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4100000" sp="1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94" name="CustomShape 130"/>
          <p:cNvSpPr/>
          <p:nvPr/>
        </p:nvSpPr>
        <p:spPr>
          <a:xfrm>
            <a:off x="5361840" y="4213080"/>
            <a:ext cx="60120" cy="15228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61366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4100000" sp="1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95" name="CustomShape 131"/>
          <p:cNvSpPr/>
          <p:nvPr/>
        </p:nvSpPr>
        <p:spPr>
          <a:xfrm>
            <a:off x="5423400" y="4213080"/>
            <a:ext cx="60120" cy="15228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0" y="0"/>
                </a:moveTo>
                <a:lnTo>
                  <a:pt x="61366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4100000" sp="1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96" name="CustomShape 132"/>
          <p:cNvSpPr/>
          <p:nvPr/>
        </p:nvSpPr>
        <p:spPr>
          <a:xfrm>
            <a:off x="5116680" y="4213080"/>
            <a:ext cx="60120" cy="15228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61366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4100000" sp="1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97" name="CustomShape 133"/>
          <p:cNvSpPr/>
          <p:nvPr/>
        </p:nvSpPr>
        <p:spPr>
          <a:xfrm>
            <a:off x="5177880" y="4213080"/>
            <a:ext cx="60120" cy="15228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0" y="0"/>
                </a:moveTo>
                <a:lnTo>
                  <a:pt x="61353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4100000" sp="1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98" name="CustomShape 134"/>
          <p:cNvSpPr/>
          <p:nvPr/>
        </p:nvSpPr>
        <p:spPr>
          <a:xfrm>
            <a:off x="4871160" y="4213080"/>
            <a:ext cx="60120" cy="15228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61366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4100000" sp="1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99" name="CustomShape 135"/>
          <p:cNvSpPr/>
          <p:nvPr/>
        </p:nvSpPr>
        <p:spPr>
          <a:xfrm>
            <a:off x="4932360" y="4213080"/>
            <a:ext cx="60120" cy="15228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0" y="0"/>
                </a:moveTo>
                <a:lnTo>
                  <a:pt x="61366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4100000" sp="1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00" name="CustomShape 136"/>
          <p:cNvSpPr/>
          <p:nvPr/>
        </p:nvSpPr>
        <p:spPr>
          <a:xfrm>
            <a:off x="4578480" y="4357080"/>
            <a:ext cx="1933920" cy="360"/>
          </a:xfrm>
          <a:custGeom>
            <a:avLst/>
            <a:gdLst/>
            <a:ahLst/>
            <a:rect l="l" t="t" r="r" b="b"/>
            <a:pathLst>
              <a:path w="1935479" h="0">
                <a:moveTo>
                  <a:pt x="0" y="0"/>
                </a:moveTo>
                <a:lnTo>
                  <a:pt x="1935340" y="0"/>
                </a:lnTo>
              </a:path>
            </a:pathLst>
          </a:custGeom>
          <a:noFill/>
          <a:ln w="2484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01" name="CustomShape 137"/>
          <p:cNvSpPr/>
          <p:nvPr/>
        </p:nvSpPr>
        <p:spPr>
          <a:xfrm>
            <a:off x="4609080" y="3202920"/>
            <a:ext cx="1872360" cy="1078560"/>
          </a:xfrm>
          <a:prstGeom prst="rect">
            <a:avLst/>
          </a:prstGeom>
          <a:blipFill rotWithShape="0">
            <a:blip r:embed="rId6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2" name="CustomShape 138"/>
          <p:cNvSpPr/>
          <p:nvPr/>
        </p:nvSpPr>
        <p:spPr>
          <a:xfrm>
            <a:off x="5503680" y="3206520"/>
            <a:ext cx="88200" cy="12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1" strike="noStrike">
                <a:solidFill>
                  <a:srgbClr val="000000"/>
                </a:solidFill>
                <a:latin typeface="Times New Roman"/>
                <a:ea typeface="DejaVu Sans"/>
              </a:rPr>
              <a:t>A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03" name="CustomShape 139"/>
          <p:cNvSpPr/>
          <p:nvPr/>
        </p:nvSpPr>
        <p:spPr>
          <a:xfrm>
            <a:off x="5016600" y="3513240"/>
            <a:ext cx="88200" cy="12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1" strike="noStrike">
                <a:solidFill>
                  <a:srgbClr val="000000"/>
                </a:solidFill>
                <a:latin typeface="Times New Roman"/>
                <a:ea typeface="DejaVu Sans"/>
              </a:rPr>
              <a:t>B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04" name="CustomShape 140"/>
          <p:cNvSpPr/>
          <p:nvPr/>
        </p:nvSpPr>
        <p:spPr>
          <a:xfrm>
            <a:off x="5994360" y="3513240"/>
            <a:ext cx="93960" cy="12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1" strike="noStrike">
                <a:solidFill>
                  <a:srgbClr val="000000"/>
                </a:solidFill>
                <a:latin typeface="Times New Roman"/>
                <a:ea typeface="DejaVu Sans"/>
              </a:rPr>
              <a:t>C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05" name="CustomShape 141"/>
          <p:cNvSpPr/>
          <p:nvPr/>
        </p:nvSpPr>
        <p:spPr>
          <a:xfrm>
            <a:off x="5258160" y="3820320"/>
            <a:ext cx="88200" cy="12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1" strike="noStrike">
                <a:solidFill>
                  <a:srgbClr val="000000"/>
                </a:solidFill>
                <a:latin typeface="Times New Roman"/>
                <a:ea typeface="DejaVu Sans"/>
              </a:rPr>
              <a:t>E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06" name="CustomShape 142"/>
          <p:cNvSpPr/>
          <p:nvPr/>
        </p:nvSpPr>
        <p:spPr>
          <a:xfrm>
            <a:off x="5749200" y="3820320"/>
            <a:ext cx="88200" cy="12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1" strike="noStrike">
                <a:solidFill>
                  <a:srgbClr val="00ff00"/>
                </a:solidFill>
                <a:latin typeface="Times New Roman"/>
                <a:ea typeface="DejaVu Sans"/>
              </a:rPr>
              <a:t>F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07" name="CustomShape 143"/>
          <p:cNvSpPr/>
          <p:nvPr/>
        </p:nvSpPr>
        <p:spPr>
          <a:xfrm>
            <a:off x="6236280" y="3820320"/>
            <a:ext cx="99360" cy="12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1" strike="noStrike">
                <a:solidFill>
                  <a:srgbClr val="00ff00"/>
                </a:solidFill>
                <a:latin typeface="Times New Roman"/>
                <a:ea typeface="DejaVu Sans"/>
              </a:rPr>
              <a:t>G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08" name="CustomShape 144"/>
          <p:cNvSpPr/>
          <p:nvPr/>
        </p:nvSpPr>
        <p:spPr>
          <a:xfrm>
            <a:off x="5146560" y="4127040"/>
            <a:ext cx="1311840" cy="12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J</a:t>
            </a:r>
            <a:r>
              <a:rPr b="0" i="1" lang="en-US" sz="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i="1" lang="en-US" sz="800" spc="1" strike="noStrike">
                <a:solidFill>
                  <a:srgbClr val="000000"/>
                </a:solidFill>
                <a:latin typeface="Times New Roman"/>
                <a:ea typeface="DejaVu Sans"/>
              </a:rPr>
              <a:t>K</a:t>
            </a:r>
            <a:r>
              <a:rPr b="0" i="1" lang="en-US" sz="800" spc="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i="1" lang="en-US" sz="800" spc="1" strike="noStrike">
                <a:solidFill>
                  <a:srgbClr val="00ff00"/>
                </a:solidFill>
                <a:latin typeface="Times New Roman"/>
                <a:ea typeface="DejaVu Sans"/>
              </a:rPr>
              <a:t>L</a:t>
            </a:r>
            <a:r>
              <a:rPr b="0" i="1" lang="en-US" sz="800" spc="1" strike="noStrike">
                <a:solidFill>
                  <a:srgbClr val="00ff00"/>
                </a:solidFill>
                <a:latin typeface="Times New Roman"/>
                <a:ea typeface="DejaVu Sans"/>
              </a:rPr>
              <a:t>	</a:t>
            </a:r>
            <a:r>
              <a:rPr b="0" i="1" lang="en-US" sz="800" spc="4" strike="noStrike">
                <a:solidFill>
                  <a:srgbClr val="00ff00"/>
                </a:solidFill>
                <a:latin typeface="Times New Roman"/>
                <a:ea typeface="DejaVu Sans"/>
              </a:rPr>
              <a:t>M</a:t>
            </a:r>
            <a:r>
              <a:rPr b="0" i="1" lang="en-US" sz="800" spc="4" strike="noStrike">
                <a:solidFill>
                  <a:srgbClr val="00ff00"/>
                </a:solidFill>
                <a:latin typeface="Times New Roman"/>
                <a:ea typeface="DejaVu Sans"/>
              </a:rPr>
              <a:t>	</a:t>
            </a:r>
            <a:r>
              <a:rPr b="0" i="1" lang="en-US" sz="800" spc="1" strike="noStrike">
                <a:solidFill>
                  <a:srgbClr val="00ff00"/>
                </a:solidFill>
                <a:latin typeface="Times New Roman"/>
                <a:ea typeface="DejaVu Sans"/>
              </a:rPr>
              <a:t>N</a:t>
            </a:r>
            <a:r>
              <a:rPr b="0" i="1" lang="en-US" sz="800" spc="1" strike="noStrike">
                <a:solidFill>
                  <a:srgbClr val="00ff00"/>
                </a:solidFill>
                <a:latin typeface="Times New Roman"/>
                <a:ea typeface="DejaVu Sans"/>
              </a:rPr>
              <a:t>	</a:t>
            </a:r>
            <a:r>
              <a:rPr b="0" i="1" lang="en-US" sz="800" spc="1" strike="noStrike">
                <a:solidFill>
                  <a:srgbClr val="00ff00"/>
                </a:solidFill>
                <a:latin typeface="Times New Roman"/>
                <a:ea typeface="DejaVu Sans"/>
              </a:rPr>
              <a:t>O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09" name="CustomShape 145"/>
          <p:cNvSpPr/>
          <p:nvPr/>
        </p:nvSpPr>
        <p:spPr>
          <a:xfrm>
            <a:off x="2580120" y="4213080"/>
            <a:ext cx="60120" cy="152280"/>
          </a:xfrm>
          <a:custGeom>
            <a:avLst/>
            <a:gdLst/>
            <a:ahLst/>
            <a:rect l="l" t="t" r="r" b="b"/>
            <a:pathLst>
              <a:path w="61594" h="153670">
                <a:moveTo>
                  <a:pt x="61366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4100000" sp="1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10" name="CustomShape 146"/>
          <p:cNvSpPr/>
          <p:nvPr/>
        </p:nvSpPr>
        <p:spPr>
          <a:xfrm>
            <a:off x="2641680" y="4213080"/>
            <a:ext cx="60120" cy="152280"/>
          </a:xfrm>
          <a:custGeom>
            <a:avLst/>
            <a:gdLst/>
            <a:ahLst/>
            <a:rect l="l" t="t" r="r" b="b"/>
            <a:pathLst>
              <a:path w="61594" h="153670">
                <a:moveTo>
                  <a:pt x="0" y="0"/>
                </a:moveTo>
                <a:lnTo>
                  <a:pt x="61366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4100000" sp="1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11" name="CustomShape 147"/>
          <p:cNvSpPr/>
          <p:nvPr/>
        </p:nvSpPr>
        <p:spPr>
          <a:xfrm>
            <a:off x="4298400" y="4213080"/>
            <a:ext cx="60120" cy="15228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61366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4100000" sp="1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12" name="CustomShape 148"/>
          <p:cNvSpPr/>
          <p:nvPr/>
        </p:nvSpPr>
        <p:spPr>
          <a:xfrm>
            <a:off x="4359600" y="4213080"/>
            <a:ext cx="60120" cy="15228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0" y="0"/>
                </a:moveTo>
                <a:lnTo>
                  <a:pt x="61366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4100000" sp="1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13" name="CustomShape 149"/>
          <p:cNvSpPr/>
          <p:nvPr/>
        </p:nvSpPr>
        <p:spPr>
          <a:xfrm>
            <a:off x="4052880" y="4213080"/>
            <a:ext cx="60120" cy="15228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61366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4100000" sp="1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14" name="CustomShape 150"/>
          <p:cNvSpPr/>
          <p:nvPr/>
        </p:nvSpPr>
        <p:spPr>
          <a:xfrm>
            <a:off x="4114080" y="4213080"/>
            <a:ext cx="60120" cy="15228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0" y="0"/>
                </a:moveTo>
                <a:lnTo>
                  <a:pt x="61353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4100000" sp="1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15" name="CustomShape 151"/>
          <p:cNvSpPr/>
          <p:nvPr/>
        </p:nvSpPr>
        <p:spPr>
          <a:xfrm>
            <a:off x="3807360" y="4213080"/>
            <a:ext cx="60120" cy="15228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61353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4100000" sp="1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16" name="CustomShape 152"/>
          <p:cNvSpPr/>
          <p:nvPr/>
        </p:nvSpPr>
        <p:spPr>
          <a:xfrm>
            <a:off x="3868920" y="4213080"/>
            <a:ext cx="60120" cy="15228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0" y="0"/>
                </a:moveTo>
                <a:lnTo>
                  <a:pt x="61366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4100000" sp="1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17" name="CustomShape 153"/>
          <p:cNvSpPr/>
          <p:nvPr/>
        </p:nvSpPr>
        <p:spPr>
          <a:xfrm>
            <a:off x="3561840" y="4213080"/>
            <a:ext cx="60120" cy="15228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61366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4100000" sp="1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18" name="CustomShape 154"/>
          <p:cNvSpPr/>
          <p:nvPr/>
        </p:nvSpPr>
        <p:spPr>
          <a:xfrm>
            <a:off x="3623400" y="4213080"/>
            <a:ext cx="60120" cy="15228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0" y="0"/>
                </a:moveTo>
                <a:lnTo>
                  <a:pt x="61366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4100000" sp="1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19" name="CustomShape 155"/>
          <p:cNvSpPr/>
          <p:nvPr/>
        </p:nvSpPr>
        <p:spPr>
          <a:xfrm>
            <a:off x="3316680" y="4213080"/>
            <a:ext cx="60120" cy="15228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61353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4100000" sp="1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20" name="CustomShape 156"/>
          <p:cNvSpPr/>
          <p:nvPr/>
        </p:nvSpPr>
        <p:spPr>
          <a:xfrm>
            <a:off x="3377880" y="4213080"/>
            <a:ext cx="60120" cy="15228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0" y="0"/>
                </a:moveTo>
                <a:lnTo>
                  <a:pt x="61366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4100000" sp="1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21" name="CustomShape 157"/>
          <p:cNvSpPr/>
          <p:nvPr/>
        </p:nvSpPr>
        <p:spPr>
          <a:xfrm>
            <a:off x="3071160" y="4213080"/>
            <a:ext cx="60120" cy="152280"/>
          </a:xfrm>
          <a:custGeom>
            <a:avLst/>
            <a:gdLst/>
            <a:ahLst/>
            <a:rect l="l" t="t" r="r" b="b"/>
            <a:pathLst>
              <a:path w="61594" h="153670">
                <a:moveTo>
                  <a:pt x="61366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4100000" sp="1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22" name="CustomShape 158"/>
          <p:cNvSpPr/>
          <p:nvPr/>
        </p:nvSpPr>
        <p:spPr>
          <a:xfrm>
            <a:off x="3132360" y="4213080"/>
            <a:ext cx="60120" cy="152280"/>
          </a:xfrm>
          <a:custGeom>
            <a:avLst/>
            <a:gdLst/>
            <a:ahLst/>
            <a:rect l="l" t="t" r="r" b="b"/>
            <a:pathLst>
              <a:path w="61594" h="153670">
                <a:moveTo>
                  <a:pt x="0" y="0"/>
                </a:moveTo>
                <a:lnTo>
                  <a:pt x="61366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4100000" sp="1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23" name="CustomShape 159"/>
          <p:cNvSpPr/>
          <p:nvPr/>
        </p:nvSpPr>
        <p:spPr>
          <a:xfrm>
            <a:off x="2825640" y="4213080"/>
            <a:ext cx="60120" cy="152280"/>
          </a:xfrm>
          <a:custGeom>
            <a:avLst/>
            <a:gdLst/>
            <a:ahLst/>
            <a:rect l="l" t="t" r="r" b="b"/>
            <a:pathLst>
              <a:path w="61594" h="153670">
                <a:moveTo>
                  <a:pt x="61366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4100000" sp="1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24" name="CustomShape 160"/>
          <p:cNvSpPr/>
          <p:nvPr/>
        </p:nvSpPr>
        <p:spPr>
          <a:xfrm>
            <a:off x="2886840" y="4213080"/>
            <a:ext cx="60120" cy="152280"/>
          </a:xfrm>
          <a:custGeom>
            <a:avLst/>
            <a:gdLst/>
            <a:ahLst/>
            <a:rect l="l" t="t" r="r" b="b"/>
            <a:pathLst>
              <a:path w="61594" h="153670">
                <a:moveTo>
                  <a:pt x="0" y="0"/>
                </a:moveTo>
                <a:lnTo>
                  <a:pt x="61366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4100000" sp="1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25" name="CustomShape 161"/>
          <p:cNvSpPr/>
          <p:nvPr/>
        </p:nvSpPr>
        <p:spPr>
          <a:xfrm>
            <a:off x="2532960" y="4357080"/>
            <a:ext cx="1933920" cy="360"/>
          </a:xfrm>
          <a:custGeom>
            <a:avLst/>
            <a:gdLst/>
            <a:ahLst/>
            <a:rect l="l" t="t" r="r" b="b"/>
            <a:pathLst>
              <a:path w="1935479" h="0">
                <a:moveTo>
                  <a:pt x="0" y="0"/>
                </a:moveTo>
                <a:lnTo>
                  <a:pt x="1935340" y="0"/>
                </a:lnTo>
              </a:path>
            </a:pathLst>
          </a:custGeom>
          <a:noFill/>
          <a:ln w="2484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26" name="CustomShape 162"/>
          <p:cNvSpPr/>
          <p:nvPr/>
        </p:nvSpPr>
        <p:spPr>
          <a:xfrm>
            <a:off x="2563920" y="3202920"/>
            <a:ext cx="1872360" cy="1074600"/>
          </a:xfrm>
          <a:prstGeom prst="rect">
            <a:avLst/>
          </a:prstGeom>
          <a:blipFill rotWithShape="0">
            <a:blip r:embed="rId7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7" name="CustomShape 163"/>
          <p:cNvSpPr/>
          <p:nvPr/>
        </p:nvSpPr>
        <p:spPr>
          <a:xfrm>
            <a:off x="3458160" y="3206520"/>
            <a:ext cx="88200" cy="12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1" strike="noStrike">
                <a:solidFill>
                  <a:srgbClr val="000000"/>
                </a:solidFill>
                <a:latin typeface="Times New Roman"/>
                <a:ea typeface="DejaVu Sans"/>
              </a:rPr>
              <a:t>A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28" name="CustomShape 164"/>
          <p:cNvSpPr/>
          <p:nvPr/>
        </p:nvSpPr>
        <p:spPr>
          <a:xfrm>
            <a:off x="2971080" y="3513240"/>
            <a:ext cx="88200" cy="12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1" strike="noStrike">
                <a:solidFill>
                  <a:srgbClr val="000000"/>
                </a:solidFill>
                <a:latin typeface="Times New Roman"/>
                <a:ea typeface="DejaVu Sans"/>
              </a:rPr>
              <a:t>B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29" name="CustomShape 165"/>
          <p:cNvSpPr/>
          <p:nvPr/>
        </p:nvSpPr>
        <p:spPr>
          <a:xfrm>
            <a:off x="3949200" y="3513240"/>
            <a:ext cx="93960" cy="12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1" strike="noStrike">
                <a:solidFill>
                  <a:srgbClr val="000000"/>
                </a:solidFill>
                <a:latin typeface="Times New Roman"/>
                <a:ea typeface="DejaVu Sans"/>
              </a:rPr>
              <a:t>C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30" name="CustomShape 166"/>
          <p:cNvSpPr/>
          <p:nvPr/>
        </p:nvSpPr>
        <p:spPr>
          <a:xfrm>
            <a:off x="3212640" y="3820320"/>
            <a:ext cx="88200" cy="12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1" strike="noStrike">
                <a:solidFill>
                  <a:srgbClr val="000000"/>
                </a:solidFill>
                <a:latin typeface="Times New Roman"/>
                <a:ea typeface="DejaVu Sans"/>
              </a:rPr>
              <a:t>E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31" name="CustomShape 167"/>
          <p:cNvSpPr/>
          <p:nvPr/>
        </p:nvSpPr>
        <p:spPr>
          <a:xfrm>
            <a:off x="3703680" y="3820320"/>
            <a:ext cx="88200" cy="12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1" strike="noStrike">
                <a:solidFill>
                  <a:srgbClr val="00ff00"/>
                </a:solidFill>
                <a:latin typeface="Times New Roman"/>
                <a:ea typeface="DejaVu Sans"/>
              </a:rPr>
              <a:t>F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32" name="CustomShape 168"/>
          <p:cNvSpPr/>
          <p:nvPr/>
        </p:nvSpPr>
        <p:spPr>
          <a:xfrm>
            <a:off x="4190760" y="3820320"/>
            <a:ext cx="99360" cy="12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1" strike="noStrike">
                <a:solidFill>
                  <a:srgbClr val="00ff00"/>
                </a:solidFill>
                <a:latin typeface="Times New Roman"/>
                <a:ea typeface="DejaVu Sans"/>
              </a:rPr>
              <a:t>G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33" name="CustomShape 169"/>
          <p:cNvSpPr/>
          <p:nvPr/>
        </p:nvSpPr>
        <p:spPr>
          <a:xfrm>
            <a:off x="3101040" y="4127040"/>
            <a:ext cx="1311840" cy="12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J</a:t>
            </a: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	</a:t>
            </a:r>
            <a:r>
              <a:rPr b="0" i="1" lang="en-US" sz="800" spc="1" strike="noStrike">
                <a:solidFill>
                  <a:srgbClr val="00ff00"/>
                </a:solidFill>
                <a:latin typeface="Times New Roman"/>
                <a:ea typeface="DejaVu Sans"/>
              </a:rPr>
              <a:t>K</a:t>
            </a:r>
            <a:r>
              <a:rPr b="0" i="1" lang="en-US" sz="800" spc="1" strike="noStrike">
                <a:solidFill>
                  <a:srgbClr val="00ff00"/>
                </a:solidFill>
                <a:latin typeface="Times New Roman"/>
                <a:ea typeface="DejaVu Sans"/>
              </a:rPr>
              <a:t>	</a:t>
            </a:r>
            <a:r>
              <a:rPr b="0" i="1" lang="en-US" sz="800" spc="1" strike="noStrike">
                <a:solidFill>
                  <a:srgbClr val="00ff00"/>
                </a:solidFill>
                <a:latin typeface="Times New Roman"/>
                <a:ea typeface="DejaVu Sans"/>
              </a:rPr>
              <a:t>L</a:t>
            </a:r>
            <a:r>
              <a:rPr b="0" i="1" lang="en-US" sz="800" spc="1" strike="noStrike">
                <a:solidFill>
                  <a:srgbClr val="00ff00"/>
                </a:solidFill>
                <a:latin typeface="Times New Roman"/>
                <a:ea typeface="DejaVu Sans"/>
              </a:rPr>
              <a:t>	</a:t>
            </a:r>
            <a:r>
              <a:rPr b="0" i="1" lang="en-US" sz="800" spc="4" strike="noStrike">
                <a:solidFill>
                  <a:srgbClr val="00ff00"/>
                </a:solidFill>
                <a:latin typeface="Times New Roman"/>
                <a:ea typeface="DejaVu Sans"/>
              </a:rPr>
              <a:t>M</a:t>
            </a:r>
            <a:r>
              <a:rPr b="0" i="1" lang="en-US" sz="800" spc="4" strike="noStrike">
                <a:solidFill>
                  <a:srgbClr val="00ff00"/>
                </a:solidFill>
                <a:latin typeface="Times New Roman"/>
                <a:ea typeface="DejaVu Sans"/>
              </a:rPr>
              <a:t>	</a:t>
            </a:r>
            <a:r>
              <a:rPr b="0" i="1" lang="en-US" sz="800" spc="1" strike="noStrike">
                <a:solidFill>
                  <a:srgbClr val="00ff00"/>
                </a:solidFill>
                <a:latin typeface="Times New Roman"/>
                <a:ea typeface="DejaVu Sans"/>
              </a:rPr>
              <a:t>N</a:t>
            </a:r>
            <a:r>
              <a:rPr b="0" i="1" lang="en-US" sz="800" spc="1" strike="noStrike">
                <a:solidFill>
                  <a:srgbClr val="00ff00"/>
                </a:solidFill>
                <a:latin typeface="Times New Roman"/>
                <a:ea typeface="DejaVu Sans"/>
              </a:rPr>
              <a:t>	</a:t>
            </a:r>
            <a:r>
              <a:rPr b="0" i="1" lang="en-US" sz="800" spc="1" strike="noStrike">
                <a:solidFill>
                  <a:srgbClr val="00ff00"/>
                </a:solidFill>
                <a:latin typeface="Times New Roman"/>
                <a:ea typeface="DejaVu Sans"/>
              </a:rPr>
              <a:t>O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34" name="CustomShape 170"/>
          <p:cNvSpPr/>
          <p:nvPr/>
        </p:nvSpPr>
        <p:spPr>
          <a:xfrm>
            <a:off x="534600" y="4213080"/>
            <a:ext cx="60120" cy="15228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61366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4100000" sp="1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35" name="CustomShape 171"/>
          <p:cNvSpPr/>
          <p:nvPr/>
        </p:nvSpPr>
        <p:spPr>
          <a:xfrm>
            <a:off x="596160" y="4213080"/>
            <a:ext cx="60120" cy="15228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0" y="0"/>
                </a:moveTo>
                <a:lnTo>
                  <a:pt x="61366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4100000" sp="1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36" name="CustomShape 172"/>
          <p:cNvSpPr/>
          <p:nvPr/>
        </p:nvSpPr>
        <p:spPr>
          <a:xfrm>
            <a:off x="2252880" y="4213080"/>
            <a:ext cx="60120" cy="152280"/>
          </a:xfrm>
          <a:custGeom>
            <a:avLst/>
            <a:gdLst/>
            <a:ahLst/>
            <a:rect l="l" t="t" r="r" b="b"/>
            <a:pathLst>
              <a:path w="61594" h="153670">
                <a:moveTo>
                  <a:pt x="61366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4100000" sp="1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37" name="CustomShape 173"/>
          <p:cNvSpPr/>
          <p:nvPr/>
        </p:nvSpPr>
        <p:spPr>
          <a:xfrm>
            <a:off x="2314080" y="4213080"/>
            <a:ext cx="60120" cy="152280"/>
          </a:xfrm>
          <a:custGeom>
            <a:avLst/>
            <a:gdLst/>
            <a:ahLst/>
            <a:rect l="l" t="t" r="r" b="b"/>
            <a:pathLst>
              <a:path w="61594" h="153670">
                <a:moveTo>
                  <a:pt x="0" y="0"/>
                </a:moveTo>
                <a:lnTo>
                  <a:pt x="61353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4100000" sp="1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38" name="CustomShape 174"/>
          <p:cNvSpPr/>
          <p:nvPr/>
        </p:nvSpPr>
        <p:spPr>
          <a:xfrm>
            <a:off x="2007360" y="4213080"/>
            <a:ext cx="60120" cy="152280"/>
          </a:xfrm>
          <a:custGeom>
            <a:avLst/>
            <a:gdLst/>
            <a:ahLst/>
            <a:rect l="l" t="t" r="r" b="b"/>
            <a:pathLst>
              <a:path w="61594" h="153670">
                <a:moveTo>
                  <a:pt x="61353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4100000" sp="1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39" name="CustomShape 175"/>
          <p:cNvSpPr/>
          <p:nvPr/>
        </p:nvSpPr>
        <p:spPr>
          <a:xfrm>
            <a:off x="2068920" y="4213080"/>
            <a:ext cx="60120" cy="152280"/>
          </a:xfrm>
          <a:custGeom>
            <a:avLst/>
            <a:gdLst/>
            <a:ahLst/>
            <a:rect l="l" t="t" r="r" b="b"/>
            <a:pathLst>
              <a:path w="61594" h="153670">
                <a:moveTo>
                  <a:pt x="0" y="0"/>
                </a:moveTo>
                <a:lnTo>
                  <a:pt x="61366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4100000" sp="1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40" name="CustomShape 176"/>
          <p:cNvSpPr/>
          <p:nvPr/>
        </p:nvSpPr>
        <p:spPr>
          <a:xfrm>
            <a:off x="1761840" y="4213080"/>
            <a:ext cx="60120" cy="152280"/>
          </a:xfrm>
          <a:custGeom>
            <a:avLst/>
            <a:gdLst/>
            <a:ahLst/>
            <a:rect l="l" t="t" r="r" b="b"/>
            <a:pathLst>
              <a:path w="61594" h="153670">
                <a:moveTo>
                  <a:pt x="61366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4100000" sp="1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41" name="CustomShape 177"/>
          <p:cNvSpPr/>
          <p:nvPr/>
        </p:nvSpPr>
        <p:spPr>
          <a:xfrm>
            <a:off x="1823400" y="4213080"/>
            <a:ext cx="60120" cy="152280"/>
          </a:xfrm>
          <a:custGeom>
            <a:avLst/>
            <a:gdLst/>
            <a:ahLst/>
            <a:rect l="l" t="t" r="r" b="b"/>
            <a:pathLst>
              <a:path w="61594" h="153670">
                <a:moveTo>
                  <a:pt x="0" y="0"/>
                </a:moveTo>
                <a:lnTo>
                  <a:pt x="61366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4100000" sp="1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42" name="CustomShape 178"/>
          <p:cNvSpPr/>
          <p:nvPr/>
        </p:nvSpPr>
        <p:spPr>
          <a:xfrm>
            <a:off x="1516680" y="4213080"/>
            <a:ext cx="60120" cy="152280"/>
          </a:xfrm>
          <a:custGeom>
            <a:avLst/>
            <a:gdLst/>
            <a:ahLst/>
            <a:rect l="l" t="t" r="r" b="b"/>
            <a:pathLst>
              <a:path w="61594" h="153670">
                <a:moveTo>
                  <a:pt x="61366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4100000" sp="1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43" name="CustomShape 179"/>
          <p:cNvSpPr/>
          <p:nvPr/>
        </p:nvSpPr>
        <p:spPr>
          <a:xfrm>
            <a:off x="1577880" y="4213080"/>
            <a:ext cx="60120" cy="152280"/>
          </a:xfrm>
          <a:custGeom>
            <a:avLst/>
            <a:gdLst/>
            <a:ahLst/>
            <a:rect l="l" t="t" r="r" b="b"/>
            <a:pathLst>
              <a:path w="61594" h="153670">
                <a:moveTo>
                  <a:pt x="0" y="0"/>
                </a:moveTo>
                <a:lnTo>
                  <a:pt x="61353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4100000" sp="1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44" name="CustomShape 180"/>
          <p:cNvSpPr/>
          <p:nvPr/>
        </p:nvSpPr>
        <p:spPr>
          <a:xfrm>
            <a:off x="1271160" y="4213080"/>
            <a:ext cx="60120" cy="152280"/>
          </a:xfrm>
          <a:custGeom>
            <a:avLst/>
            <a:gdLst/>
            <a:ahLst/>
            <a:rect l="l" t="t" r="r" b="b"/>
            <a:pathLst>
              <a:path w="61594" h="153670">
                <a:moveTo>
                  <a:pt x="61353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4100000" sp="1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45" name="CustomShape 181"/>
          <p:cNvSpPr/>
          <p:nvPr/>
        </p:nvSpPr>
        <p:spPr>
          <a:xfrm>
            <a:off x="1332360" y="4213080"/>
            <a:ext cx="60120" cy="152280"/>
          </a:xfrm>
          <a:custGeom>
            <a:avLst/>
            <a:gdLst/>
            <a:ahLst/>
            <a:rect l="l" t="t" r="r" b="b"/>
            <a:pathLst>
              <a:path w="61594" h="153670">
                <a:moveTo>
                  <a:pt x="0" y="0"/>
                </a:moveTo>
                <a:lnTo>
                  <a:pt x="61366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4100000" sp="1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46" name="CustomShape 182"/>
          <p:cNvSpPr/>
          <p:nvPr/>
        </p:nvSpPr>
        <p:spPr>
          <a:xfrm>
            <a:off x="1025640" y="4213080"/>
            <a:ext cx="60120" cy="152280"/>
          </a:xfrm>
          <a:custGeom>
            <a:avLst/>
            <a:gdLst/>
            <a:ahLst/>
            <a:rect l="l" t="t" r="r" b="b"/>
            <a:pathLst>
              <a:path w="61594" h="153670">
                <a:moveTo>
                  <a:pt x="61366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4100000" sp="1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47" name="CustomShape 183"/>
          <p:cNvSpPr/>
          <p:nvPr/>
        </p:nvSpPr>
        <p:spPr>
          <a:xfrm>
            <a:off x="1086840" y="4213080"/>
            <a:ext cx="60120" cy="152280"/>
          </a:xfrm>
          <a:custGeom>
            <a:avLst/>
            <a:gdLst/>
            <a:ahLst/>
            <a:rect l="l" t="t" r="r" b="b"/>
            <a:pathLst>
              <a:path w="61594" h="153670">
                <a:moveTo>
                  <a:pt x="0" y="0"/>
                </a:moveTo>
                <a:lnTo>
                  <a:pt x="61366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4100000" sp="1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48" name="CustomShape 184"/>
          <p:cNvSpPr/>
          <p:nvPr/>
        </p:nvSpPr>
        <p:spPr>
          <a:xfrm>
            <a:off x="780120" y="4213080"/>
            <a:ext cx="60120" cy="152280"/>
          </a:xfrm>
          <a:custGeom>
            <a:avLst/>
            <a:gdLst/>
            <a:ahLst/>
            <a:rect l="l" t="t" r="r" b="b"/>
            <a:pathLst>
              <a:path w="61594" h="153670">
                <a:moveTo>
                  <a:pt x="61366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4100000" sp="1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49" name="CustomShape 185"/>
          <p:cNvSpPr/>
          <p:nvPr/>
        </p:nvSpPr>
        <p:spPr>
          <a:xfrm>
            <a:off x="841680" y="4213080"/>
            <a:ext cx="60120" cy="152280"/>
          </a:xfrm>
          <a:custGeom>
            <a:avLst/>
            <a:gdLst/>
            <a:ahLst/>
            <a:rect l="l" t="t" r="r" b="b"/>
            <a:pathLst>
              <a:path w="61594" h="153670">
                <a:moveTo>
                  <a:pt x="0" y="0"/>
                </a:moveTo>
                <a:lnTo>
                  <a:pt x="61366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4100000" sp="1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50" name="CustomShape 186"/>
          <p:cNvSpPr/>
          <p:nvPr/>
        </p:nvSpPr>
        <p:spPr>
          <a:xfrm>
            <a:off x="487440" y="4357080"/>
            <a:ext cx="1933920" cy="360"/>
          </a:xfrm>
          <a:custGeom>
            <a:avLst/>
            <a:gdLst/>
            <a:ahLst/>
            <a:rect l="l" t="t" r="r" b="b"/>
            <a:pathLst>
              <a:path w="1935480" h="0">
                <a:moveTo>
                  <a:pt x="0" y="0"/>
                </a:moveTo>
                <a:lnTo>
                  <a:pt x="1935340" y="0"/>
                </a:lnTo>
              </a:path>
            </a:pathLst>
          </a:custGeom>
          <a:noFill/>
          <a:ln w="2484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51" name="CustomShape 187"/>
          <p:cNvSpPr/>
          <p:nvPr/>
        </p:nvSpPr>
        <p:spPr>
          <a:xfrm>
            <a:off x="518400" y="3202920"/>
            <a:ext cx="1872360" cy="1078560"/>
          </a:xfrm>
          <a:prstGeom prst="rect">
            <a:avLst/>
          </a:prstGeom>
          <a:blipFill rotWithShape="0">
            <a:blip r:embed="rId8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2" name="CustomShape 188"/>
          <p:cNvSpPr/>
          <p:nvPr/>
        </p:nvSpPr>
        <p:spPr>
          <a:xfrm>
            <a:off x="1412640" y="3206520"/>
            <a:ext cx="88200" cy="12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1" strike="noStrike">
                <a:solidFill>
                  <a:srgbClr val="000000"/>
                </a:solidFill>
                <a:latin typeface="Times New Roman"/>
                <a:ea typeface="DejaVu Sans"/>
              </a:rPr>
              <a:t>A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53" name="CustomShape 189"/>
          <p:cNvSpPr/>
          <p:nvPr/>
        </p:nvSpPr>
        <p:spPr>
          <a:xfrm>
            <a:off x="925560" y="3513240"/>
            <a:ext cx="88200" cy="12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1" strike="noStrike">
                <a:solidFill>
                  <a:srgbClr val="000000"/>
                </a:solidFill>
                <a:latin typeface="Times New Roman"/>
                <a:ea typeface="DejaVu Sans"/>
              </a:rPr>
              <a:t>B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54" name="CustomShape 190"/>
          <p:cNvSpPr/>
          <p:nvPr/>
        </p:nvSpPr>
        <p:spPr>
          <a:xfrm>
            <a:off x="1903680" y="3513240"/>
            <a:ext cx="93960" cy="12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1" strike="noStrike">
                <a:solidFill>
                  <a:srgbClr val="000000"/>
                </a:solidFill>
                <a:latin typeface="Times New Roman"/>
                <a:ea typeface="DejaVu Sans"/>
              </a:rPr>
              <a:t>C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55" name="CustomShape 191"/>
          <p:cNvSpPr/>
          <p:nvPr/>
        </p:nvSpPr>
        <p:spPr>
          <a:xfrm>
            <a:off x="672480" y="3820320"/>
            <a:ext cx="99360" cy="12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1" strike="noStrike">
                <a:solidFill>
                  <a:srgbClr val="000000"/>
                </a:solidFill>
                <a:latin typeface="Times New Roman"/>
                <a:ea typeface="DejaVu Sans"/>
              </a:rPr>
              <a:t>D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56" name="CustomShape 192"/>
          <p:cNvSpPr/>
          <p:nvPr/>
        </p:nvSpPr>
        <p:spPr>
          <a:xfrm>
            <a:off x="1167120" y="3820320"/>
            <a:ext cx="88200" cy="12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1" strike="noStrike">
                <a:solidFill>
                  <a:srgbClr val="000000"/>
                </a:solidFill>
                <a:latin typeface="Times New Roman"/>
                <a:ea typeface="DejaVu Sans"/>
              </a:rPr>
              <a:t>E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57" name="CustomShape 193"/>
          <p:cNvSpPr/>
          <p:nvPr/>
        </p:nvSpPr>
        <p:spPr>
          <a:xfrm>
            <a:off x="1658160" y="3820320"/>
            <a:ext cx="88200" cy="12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1" strike="noStrike">
                <a:solidFill>
                  <a:srgbClr val="00ff00"/>
                </a:solidFill>
                <a:latin typeface="Times New Roman"/>
                <a:ea typeface="DejaVu Sans"/>
              </a:rPr>
              <a:t>F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58" name="CustomShape 194"/>
          <p:cNvSpPr/>
          <p:nvPr/>
        </p:nvSpPr>
        <p:spPr>
          <a:xfrm>
            <a:off x="2145240" y="3820320"/>
            <a:ext cx="99360" cy="12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1" strike="noStrike">
                <a:solidFill>
                  <a:srgbClr val="00ff00"/>
                </a:solidFill>
                <a:latin typeface="Times New Roman"/>
                <a:ea typeface="DejaVu Sans"/>
              </a:rPr>
              <a:t>G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59" name="CustomShape 195"/>
          <p:cNvSpPr/>
          <p:nvPr/>
        </p:nvSpPr>
        <p:spPr>
          <a:xfrm>
            <a:off x="813960" y="4127040"/>
            <a:ext cx="59040" cy="12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60" name="CustomShape 196"/>
          <p:cNvSpPr/>
          <p:nvPr/>
        </p:nvSpPr>
        <p:spPr>
          <a:xfrm>
            <a:off x="1055880" y="4127040"/>
            <a:ext cx="1311840" cy="12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J</a:t>
            </a: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	</a:t>
            </a:r>
            <a:r>
              <a:rPr b="0" i="1" lang="en-US" sz="800" spc="1" strike="noStrike">
                <a:solidFill>
                  <a:srgbClr val="00ff00"/>
                </a:solidFill>
                <a:latin typeface="Times New Roman"/>
                <a:ea typeface="DejaVu Sans"/>
              </a:rPr>
              <a:t>K</a:t>
            </a:r>
            <a:r>
              <a:rPr b="0" i="1" lang="en-US" sz="800" spc="1" strike="noStrike">
                <a:solidFill>
                  <a:srgbClr val="00ff00"/>
                </a:solidFill>
                <a:latin typeface="Times New Roman"/>
                <a:ea typeface="DejaVu Sans"/>
              </a:rPr>
              <a:t>	</a:t>
            </a:r>
            <a:r>
              <a:rPr b="0" i="1" lang="en-US" sz="800" spc="1" strike="noStrike">
                <a:solidFill>
                  <a:srgbClr val="00ff00"/>
                </a:solidFill>
                <a:latin typeface="Times New Roman"/>
                <a:ea typeface="DejaVu Sans"/>
              </a:rPr>
              <a:t>L</a:t>
            </a:r>
            <a:r>
              <a:rPr b="0" i="1" lang="en-US" sz="800" spc="1" strike="noStrike">
                <a:solidFill>
                  <a:srgbClr val="00ff00"/>
                </a:solidFill>
                <a:latin typeface="Times New Roman"/>
                <a:ea typeface="DejaVu Sans"/>
              </a:rPr>
              <a:t>	</a:t>
            </a:r>
            <a:r>
              <a:rPr b="0" i="1" lang="en-US" sz="800" spc="4" strike="noStrike">
                <a:solidFill>
                  <a:srgbClr val="00ff00"/>
                </a:solidFill>
                <a:latin typeface="Times New Roman"/>
                <a:ea typeface="DejaVu Sans"/>
              </a:rPr>
              <a:t>M</a:t>
            </a:r>
            <a:r>
              <a:rPr b="0" i="1" lang="en-US" sz="800" spc="4" strike="noStrike">
                <a:solidFill>
                  <a:srgbClr val="00ff00"/>
                </a:solidFill>
                <a:latin typeface="Times New Roman"/>
                <a:ea typeface="DejaVu Sans"/>
              </a:rPr>
              <a:t>	</a:t>
            </a:r>
            <a:r>
              <a:rPr b="0" i="1" lang="en-US" sz="800" spc="1" strike="noStrike">
                <a:solidFill>
                  <a:srgbClr val="00ff00"/>
                </a:solidFill>
                <a:latin typeface="Times New Roman"/>
                <a:ea typeface="DejaVu Sans"/>
              </a:rPr>
              <a:t>N</a:t>
            </a:r>
            <a:r>
              <a:rPr b="0" i="1" lang="en-US" sz="800" spc="1" strike="noStrike">
                <a:solidFill>
                  <a:srgbClr val="00ff00"/>
                </a:solidFill>
                <a:latin typeface="Times New Roman"/>
                <a:ea typeface="DejaVu Sans"/>
              </a:rPr>
              <a:t>	</a:t>
            </a:r>
            <a:r>
              <a:rPr b="0" i="1" lang="en-US" sz="800" spc="1" strike="noStrike">
                <a:solidFill>
                  <a:srgbClr val="00ff00"/>
                </a:solidFill>
                <a:latin typeface="Times New Roman"/>
                <a:ea typeface="DejaVu Sans"/>
              </a:rPr>
              <a:t>O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61" name="CustomShape 197"/>
          <p:cNvSpPr/>
          <p:nvPr/>
        </p:nvSpPr>
        <p:spPr>
          <a:xfrm>
            <a:off x="6671160" y="2891880"/>
            <a:ext cx="60120" cy="152280"/>
          </a:xfrm>
          <a:custGeom>
            <a:avLst/>
            <a:gdLst/>
            <a:ahLst/>
            <a:rect l="l" t="t" r="r" b="b"/>
            <a:pathLst>
              <a:path w="61595" h="153669">
                <a:moveTo>
                  <a:pt x="61366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4100000" sp="1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62" name="CustomShape 198"/>
          <p:cNvSpPr/>
          <p:nvPr/>
        </p:nvSpPr>
        <p:spPr>
          <a:xfrm>
            <a:off x="6732360" y="2891880"/>
            <a:ext cx="60120" cy="152280"/>
          </a:xfrm>
          <a:custGeom>
            <a:avLst/>
            <a:gdLst/>
            <a:ahLst/>
            <a:rect l="l" t="t" r="r" b="b"/>
            <a:pathLst>
              <a:path w="61595" h="153669">
                <a:moveTo>
                  <a:pt x="0" y="0"/>
                </a:moveTo>
                <a:lnTo>
                  <a:pt x="61366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4100000" sp="1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63" name="CustomShape 199"/>
          <p:cNvSpPr/>
          <p:nvPr/>
        </p:nvSpPr>
        <p:spPr>
          <a:xfrm>
            <a:off x="8389440" y="2891880"/>
            <a:ext cx="60120" cy="152280"/>
          </a:xfrm>
          <a:custGeom>
            <a:avLst/>
            <a:gdLst/>
            <a:ahLst/>
            <a:rect l="l" t="t" r="r" b="b"/>
            <a:pathLst>
              <a:path w="61595" h="153669">
                <a:moveTo>
                  <a:pt x="61353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4100000" sp="1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64" name="CustomShape 200"/>
          <p:cNvSpPr/>
          <p:nvPr/>
        </p:nvSpPr>
        <p:spPr>
          <a:xfrm>
            <a:off x="8450640" y="2891880"/>
            <a:ext cx="60120" cy="152280"/>
          </a:xfrm>
          <a:custGeom>
            <a:avLst/>
            <a:gdLst/>
            <a:ahLst/>
            <a:rect l="l" t="t" r="r" b="b"/>
            <a:pathLst>
              <a:path w="61595" h="153669">
                <a:moveTo>
                  <a:pt x="0" y="0"/>
                </a:moveTo>
                <a:lnTo>
                  <a:pt x="61366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4100000" sp="1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65" name="CustomShape 201"/>
          <p:cNvSpPr/>
          <p:nvPr/>
        </p:nvSpPr>
        <p:spPr>
          <a:xfrm>
            <a:off x="8143920" y="2891880"/>
            <a:ext cx="60120" cy="152280"/>
          </a:xfrm>
          <a:custGeom>
            <a:avLst/>
            <a:gdLst/>
            <a:ahLst/>
            <a:rect l="l" t="t" r="r" b="b"/>
            <a:pathLst>
              <a:path w="61595" h="153669">
                <a:moveTo>
                  <a:pt x="61366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4100000" sp="1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66" name="CustomShape 202"/>
          <p:cNvSpPr/>
          <p:nvPr/>
        </p:nvSpPr>
        <p:spPr>
          <a:xfrm>
            <a:off x="8205120" y="2891880"/>
            <a:ext cx="60120" cy="152280"/>
          </a:xfrm>
          <a:custGeom>
            <a:avLst/>
            <a:gdLst/>
            <a:ahLst/>
            <a:rect l="l" t="t" r="r" b="b"/>
            <a:pathLst>
              <a:path w="61595" h="153669">
                <a:moveTo>
                  <a:pt x="0" y="0"/>
                </a:moveTo>
                <a:lnTo>
                  <a:pt x="61366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4100000" sp="1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67" name="CustomShape 203"/>
          <p:cNvSpPr/>
          <p:nvPr/>
        </p:nvSpPr>
        <p:spPr>
          <a:xfrm>
            <a:off x="7898400" y="2891880"/>
            <a:ext cx="60120" cy="152280"/>
          </a:xfrm>
          <a:custGeom>
            <a:avLst/>
            <a:gdLst/>
            <a:ahLst/>
            <a:rect l="l" t="t" r="r" b="b"/>
            <a:pathLst>
              <a:path w="61595" h="153669">
                <a:moveTo>
                  <a:pt x="61366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4100000" sp="1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68" name="CustomShape 204"/>
          <p:cNvSpPr/>
          <p:nvPr/>
        </p:nvSpPr>
        <p:spPr>
          <a:xfrm>
            <a:off x="7959600" y="2891880"/>
            <a:ext cx="60120" cy="152280"/>
          </a:xfrm>
          <a:custGeom>
            <a:avLst/>
            <a:gdLst/>
            <a:ahLst/>
            <a:rect l="l" t="t" r="r" b="b"/>
            <a:pathLst>
              <a:path w="61595" h="153669">
                <a:moveTo>
                  <a:pt x="0" y="0"/>
                </a:moveTo>
                <a:lnTo>
                  <a:pt x="61366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4100000" sp="1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69" name="CustomShape 205"/>
          <p:cNvSpPr/>
          <p:nvPr/>
        </p:nvSpPr>
        <p:spPr>
          <a:xfrm>
            <a:off x="7652880" y="2891880"/>
            <a:ext cx="60120" cy="152280"/>
          </a:xfrm>
          <a:custGeom>
            <a:avLst/>
            <a:gdLst/>
            <a:ahLst/>
            <a:rect l="l" t="t" r="r" b="b"/>
            <a:pathLst>
              <a:path w="61595" h="153669">
                <a:moveTo>
                  <a:pt x="61366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4100000" sp="1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70" name="CustomShape 206"/>
          <p:cNvSpPr/>
          <p:nvPr/>
        </p:nvSpPr>
        <p:spPr>
          <a:xfrm>
            <a:off x="7714080" y="2891880"/>
            <a:ext cx="60120" cy="152280"/>
          </a:xfrm>
          <a:custGeom>
            <a:avLst/>
            <a:gdLst/>
            <a:ahLst/>
            <a:rect l="l" t="t" r="r" b="b"/>
            <a:pathLst>
              <a:path w="61595" h="153669">
                <a:moveTo>
                  <a:pt x="0" y="0"/>
                </a:moveTo>
                <a:lnTo>
                  <a:pt x="61353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4100000" sp="1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71" name="CustomShape 207"/>
          <p:cNvSpPr/>
          <p:nvPr/>
        </p:nvSpPr>
        <p:spPr>
          <a:xfrm>
            <a:off x="7407360" y="2891880"/>
            <a:ext cx="60120" cy="152280"/>
          </a:xfrm>
          <a:custGeom>
            <a:avLst/>
            <a:gdLst/>
            <a:ahLst/>
            <a:rect l="l" t="t" r="r" b="b"/>
            <a:pathLst>
              <a:path w="61595" h="153669">
                <a:moveTo>
                  <a:pt x="61366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4100000" sp="1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72" name="CustomShape 208"/>
          <p:cNvSpPr/>
          <p:nvPr/>
        </p:nvSpPr>
        <p:spPr>
          <a:xfrm>
            <a:off x="7468920" y="2891880"/>
            <a:ext cx="60120" cy="152280"/>
          </a:xfrm>
          <a:custGeom>
            <a:avLst/>
            <a:gdLst/>
            <a:ahLst/>
            <a:rect l="l" t="t" r="r" b="b"/>
            <a:pathLst>
              <a:path w="61595" h="153669">
                <a:moveTo>
                  <a:pt x="0" y="0"/>
                </a:moveTo>
                <a:lnTo>
                  <a:pt x="61366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4100000" sp="1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73" name="CustomShape 209"/>
          <p:cNvSpPr/>
          <p:nvPr/>
        </p:nvSpPr>
        <p:spPr>
          <a:xfrm>
            <a:off x="7161840" y="2891880"/>
            <a:ext cx="60120" cy="152280"/>
          </a:xfrm>
          <a:custGeom>
            <a:avLst/>
            <a:gdLst/>
            <a:ahLst/>
            <a:rect l="l" t="t" r="r" b="b"/>
            <a:pathLst>
              <a:path w="61595" h="153669">
                <a:moveTo>
                  <a:pt x="61366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4100000" sp="1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74" name="CustomShape 210"/>
          <p:cNvSpPr/>
          <p:nvPr/>
        </p:nvSpPr>
        <p:spPr>
          <a:xfrm>
            <a:off x="7223400" y="2891880"/>
            <a:ext cx="60120" cy="152280"/>
          </a:xfrm>
          <a:custGeom>
            <a:avLst/>
            <a:gdLst/>
            <a:ahLst/>
            <a:rect l="l" t="t" r="r" b="b"/>
            <a:pathLst>
              <a:path w="61595" h="153669">
                <a:moveTo>
                  <a:pt x="0" y="0"/>
                </a:moveTo>
                <a:lnTo>
                  <a:pt x="61366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4100000" sp="1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75" name="CustomShape 211"/>
          <p:cNvSpPr/>
          <p:nvPr/>
        </p:nvSpPr>
        <p:spPr>
          <a:xfrm>
            <a:off x="6916680" y="2891880"/>
            <a:ext cx="60120" cy="152280"/>
          </a:xfrm>
          <a:custGeom>
            <a:avLst/>
            <a:gdLst/>
            <a:ahLst/>
            <a:rect l="l" t="t" r="r" b="b"/>
            <a:pathLst>
              <a:path w="61595" h="153669">
                <a:moveTo>
                  <a:pt x="61366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4100000" sp="1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76" name="CustomShape 212"/>
          <p:cNvSpPr/>
          <p:nvPr/>
        </p:nvSpPr>
        <p:spPr>
          <a:xfrm>
            <a:off x="6977880" y="2891880"/>
            <a:ext cx="60120" cy="152280"/>
          </a:xfrm>
          <a:custGeom>
            <a:avLst/>
            <a:gdLst/>
            <a:ahLst/>
            <a:rect l="l" t="t" r="r" b="b"/>
            <a:pathLst>
              <a:path w="61595" h="153669">
                <a:moveTo>
                  <a:pt x="0" y="0"/>
                </a:moveTo>
                <a:lnTo>
                  <a:pt x="61366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4100000" sp="1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77" name="CustomShape 213"/>
          <p:cNvSpPr/>
          <p:nvPr/>
        </p:nvSpPr>
        <p:spPr>
          <a:xfrm>
            <a:off x="6624000" y="3035880"/>
            <a:ext cx="1933920" cy="360"/>
          </a:xfrm>
          <a:custGeom>
            <a:avLst/>
            <a:gdLst/>
            <a:ahLst/>
            <a:rect l="l" t="t" r="r" b="b"/>
            <a:pathLst>
              <a:path w="1935479" h="0">
                <a:moveTo>
                  <a:pt x="0" y="0"/>
                </a:moveTo>
                <a:lnTo>
                  <a:pt x="1935340" y="0"/>
                </a:lnTo>
              </a:path>
            </a:pathLst>
          </a:custGeom>
          <a:noFill/>
          <a:ln w="2484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78" name="CustomShape 214"/>
          <p:cNvSpPr/>
          <p:nvPr/>
        </p:nvSpPr>
        <p:spPr>
          <a:xfrm>
            <a:off x="6577560" y="1893600"/>
            <a:ext cx="1949400" cy="1078560"/>
          </a:xfrm>
          <a:prstGeom prst="rect">
            <a:avLst/>
          </a:prstGeom>
          <a:blipFill rotWithShape="0">
            <a:blip r:embed="rId9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9" name="CustomShape 215"/>
          <p:cNvSpPr/>
          <p:nvPr/>
        </p:nvSpPr>
        <p:spPr>
          <a:xfrm>
            <a:off x="7549200" y="1897560"/>
            <a:ext cx="88200" cy="12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1" strike="noStrike">
                <a:solidFill>
                  <a:srgbClr val="000000"/>
                </a:solidFill>
                <a:latin typeface="Times New Roman"/>
                <a:ea typeface="DejaVu Sans"/>
              </a:rPr>
              <a:t>A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80" name="CustomShape 216"/>
          <p:cNvSpPr/>
          <p:nvPr/>
        </p:nvSpPr>
        <p:spPr>
          <a:xfrm>
            <a:off x="7061760" y="2204280"/>
            <a:ext cx="88200" cy="12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1" strike="noStrike">
                <a:solidFill>
                  <a:srgbClr val="000000"/>
                </a:solidFill>
                <a:latin typeface="Times New Roman"/>
                <a:ea typeface="DejaVu Sans"/>
              </a:rPr>
              <a:t>B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81" name="CustomShape 217"/>
          <p:cNvSpPr/>
          <p:nvPr/>
        </p:nvSpPr>
        <p:spPr>
          <a:xfrm>
            <a:off x="8039880" y="2204280"/>
            <a:ext cx="93960" cy="12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1" strike="noStrike">
                <a:solidFill>
                  <a:srgbClr val="000000"/>
                </a:solidFill>
                <a:latin typeface="Times New Roman"/>
                <a:ea typeface="DejaVu Sans"/>
              </a:rPr>
              <a:t>C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82" name="CustomShape 218"/>
          <p:cNvSpPr/>
          <p:nvPr/>
        </p:nvSpPr>
        <p:spPr>
          <a:xfrm>
            <a:off x="6809040" y="2511000"/>
            <a:ext cx="99360" cy="12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1" strike="noStrike">
                <a:solidFill>
                  <a:srgbClr val="000000"/>
                </a:solidFill>
                <a:latin typeface="Times New Roman"/>
                <a:ea typeface="DejaVu Sans"/>
              </a:rPr>
              <a:t>D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83" name="CustomShape 219"/>
          <p:cNvSpPr/>
          <p:nvPr/>
        </p:nvSpPr>
        <p:spPr>
          <a:xfrm>
            <a:off x="7303680" y="2511000"/>
            <a:ext cx="88200" cy="12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1" strike="noStrike">
                <a:solidFill>
                  <a:srgbClr val="000000"/>
                </a:solidFill>
                <a:latin typeface="Times New Roman"/>
                <a:ea typeface="DejaVu Sans"/>
              </a:rPr>
              <a:t>E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84" name="CustomShape 220"/>
          <p:cNvSpPr/>
          <p:nvPr/>
        </p:nvSpPr>
        <p:spPr>
          <a:xfrm>
            <a:off x="7794720" y="2511000"/>
            <a:ext cx="88200" cy="12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1" strike="noStrike">
                <a:solidFill>
                  <a:srgbClr val="00ff00"/>
                </a:solidFill>
                <a:latin typeface="Times New Roman"/>
                <a:ea typeface="DejaVu Sans"/>
              </a:rPr>
              <a:t>F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85" name="CustomShape 221"/>
          <p:cNvSpPr/>
          <p:nvPr/>
        </p:nvSpPr>
        <p:spPr>
          <a:xfrm>
            <a:off x="8281800" y="2511000"/>
            <a:ext cx="99360" cy="12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1" strike="noStrike">
                <a:solidFill>
                  <a:srgbClr val="00ff00"/>
                </a:solidFill>
                <a:latin typeface="Times New Roman"/>
                <a:ea typeface="DejaVu Sans"/>
              </a:rPr>
              <a:t>G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86" name="CustomShape 222"/>
          <p:cNvSpPr/>
          <p:nvPr/>
        </p:nvSpPr>
        <p:spPr>
          <a:xfrm>
            <a:off x="6686280" y="2818080"/>
            <a:ext cx="99360" cy="12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1" strike="noStrike">
                <a:solidFill>
                  <a:srgbClr val="000000"/>
                </a:solidFill>
                <a:latin typeface="Times New Roman"/>
                <a:ea typeface="DejaVu Sans"/>
              </a:rPr>
              <a:t>H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87" name="CustomShape 223"/>
          <p:cNvSpPr/>
          <p:nvPr/>
        </p:nvSpPr>
        <p:spPr>
          <a:xfrm>
            <a:off x="6950160" y="2818080"/>
            <a:ext cx="59040" cy="12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88" name="CustomShape 224"/>
          <p:cNvSpPr/>
          <p:nvPr/>
        </p:nvSpPr>
        <p:spPr>
          <a:xfrm>
            <a:off x="7192080" y="2818080"/>
            <a:ext cx="1311840" cy="12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J</a:t>
            </a: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	</a:t>
            </a:r>
            <a:r>
              <a:rPr b="0" i="1" lang="en-US" sz="800" spc="1" strike="noStrike">
                <a:solidFill>
                  <a:srgbClr val="00ff00"/>
                </a:solidFill>
                <a:latin typeface="Times New Roman"/>
                <a:ea typeface="DejaVu Sans"/>
              </a:rPr>
              <a:t>K</a:t>
            </a:r>
            <a:r>
              <a:rPr b="0" i="1" lang="en-US" sz="800" spc="1" strike="noStrike">
                <a:solidFill>
                  <a:srgbClr val="00ff00"/>
                </a:solidFill>
                <a:latin typeface="Times New Roman"/>
                <a:ea typeface="DejaVu Sans"/>
              </a:rPr>
              <a:t>	</a:t>
            </a:r>
            <a:r>
              <a:rPr b="0" i="1" lang="en-US" sz="800" spc="1" strike="noStrike">
                <a:solidFill>
                  <a:srgbClr val="00ff00"/>
                </a:solidFill>
                <a:latin typeface="Times New Roman"/>
                <a:ea typeface="DejaVu Sans"/>
              </a:rPr>
              <a:t>L</a:t>
            </a:r>
            <a:r>
              <a:rPr b="0" i="1" lang="en-US" sz="800" spc="1" strike="noStrike">
                <a:solidFill>
                  <a:srgbClr val="00ff00"/>
                </a:solidFill>
                <a:latin typeface="Times New Roman"/>
                <a:ea typeface="DejaVu Sans"/>
              </a:rPr>
              <a:t>	</a:t>
            </a:r>
            <a:r>
              <a:rPr b="0" i="1" lang="en-US" sz="800" spc="4" strike="noStrike">
                <a:solidFill>
                  <a:srgbClr val="00ff00"/>
                </a:solidFill>
                <a:latin typeface="Times New Roman"/>
                <a:ea typeface="DejaVu Sans"/>
              </a:rPr>
              <a:t>M</a:t>
            </a:r>
            <a:r>
              <a:rPr b="0" i="1" lang="en-US" sz="800" spc="4" strike="noStrike">
                <a:solidFill>
                  <a:srgbClr val="00ff00"/>
                </a:solidFill>
                <a:latin typeface="Times New Roman"/>
                <a:ea typeface="DejaVu Sans"/>
              </a:rPr>
              <a:t>	</a:t>
            </a:r>
            <a:r>
              <a:rPr b="0" i="1" lang="en-US" sz="800" spc="1" strike="noStrike">
                <a:solidFill>
                  <a:srgbClr val="00ff00"/>
                </a:solidFill>
                <a:latin typeface="Times New Roman"/>
                <a:ea typeface="DejaVu Sans"/>
              </a:rPr>
              <a:t>N</a:t>
            </a:r>
            <a:r>
              <a:rPr b="0" i="1" lang="en-US" sz="800" spc="1" strike="noStrike">
                <a:solidFill>
                  <a:srgbClr val="00ff00"/>
                </a:solidFill>
                <a:latin typeface="Times New Roman"/>
                <a:ea typeface="DejaVu Sans"/>
              </a:rPr>
              <a:t>	</a:t>
            </a:r>
            <a:r>
              <a:rPr b="0" i="1" lang="en-US" sz="800" spc="1" strike="noStrike">
                <a:solidFill>
                  <a:srgbClr val="00ff00"/>
                </a:solidFill>
                <a:latin typeface="Times New Roman"/>
                <a:ea typeface="DejaVu Sans"/>
              </a:rPr>
              <a:t>O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89" name="CustomShape 225"/>
          <p:cNvSpPr/>
          <p:nvPr/>
        </p:nvSpPr>
        <p:spPr>
          <a:xfrm>
            <a:off x="4625640" y="2891880"/>
            <a:ext cx="60120" cy="152280"/>
          </a:xfrm>
          <a:custGeom>
            <a:avLst/>
            <a:gdLst/>
            <a:ahLst/>
            <a:rect l="l" t="t" r="r" b="b"/>
            <a:pathLst>
              <a:path w="61595" h="153669">
                <a:moveTo>
                  <a:pt x="61366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4100000" sp="1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90" name="CustomShape 226"/>
          <p:cNvSpPr/>
          <p:nvPr/>
        </p:nvSpPr>
        <p:spPr>
          <a:xfrm>
            <a:off x="4686840" y="2891880"/>
            <a:ext cx="60120" cy="152280"/>
          </a:xfrm>
          <a:custGeom>
            <a:avLst/>
            <a:gdLst/>
            <a:ahLst/>
            <a:rect l="l" t="t" r="r" b="b"/>
            <a:pathLst>
              <a:path w="61595" h="153669">
                <a:moveTo>
                  <a:pt x="0" y="0"/>
                </a:moveTo>
                <a:lnTo>
                  <a:pt x="61353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4100000" sp="1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91" name="CustomShape 227"/>
          <p:cNvSpPr/>
          <p:nvPr/>
        </p:nvSpPr>
        <p:spPr>
          <a:xfrm>
            <a:off x="6343920" y="2891880"/>
            <a:ext cx="60120" cy="152280"/>
          </a:xfrm>
          <a:custGeom>
            <a:avLst/>
            <a:gdLst/>
            <a:ahLst/>
            <a:rect l="l" t="t" r="r" b="b"/>
            <a:pathLst>
              <a:path w="61595" h="153669">
                <a:moveTo>
                  <a:pt x="61366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4100000" sp="1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92" name="CustomShape 228"/>
          <p:cNvSpPr/>
          <p:nvPr/>
        </p:nvSpPr>
        <p:spPr>
          <a:xfrm>
            <a:off x="6405120" y="2891880"/>
            <a:ext cx="60120" cy="152280"/>
          </a:xfrm>
          <a:custGeom>
            <a:avLst/>
            <a:gdLst/>
            <a:ahLst/>
            <a:rect l="l" t="t" r="r" b="b"/>
            <a:pathLst>
              <a:path w="61595" h="153669">
                <a:moveTo>
                  <a:pt x="0" y="0"/>
                </a:moveTo>
                <a:lnTo>
                  <a:pt x="61366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4100000" sp="1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93" name="CustomShape 229"/>
          <p:cNvSpPr/>
          <p:nvPr/>
        </p:nvSpPr>
        <p:spPr>
          <a:xfrm>
            <a:off x="6098400" y="2891880"/>
            <a:ext cx="60120" cy="152280"/>
          </a:xfrm>
          <a:custGeom>
            <a:avLst/>
            <a:gdLst/>
            <a:ahLst/>
            <a:rect l="l" t="t" r="r" b="b"/>
            <a:pathLst>
              <a:path w="61595" h="153669">
                <a:moveTo>
                  <a:pt x="61366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4100000" sp="1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94" name="CustomShape 230"/>
          <p:cNvSpPr/>
          <p:nvPr/>
        </p:nvSpPr>
        <p:spPr>
          <a:xfrm>
            <a:off x="6159600" y="2891880"/>
            <a:ext cx="60120" cy="152280"/>
          </a:xfrm>
          <a:custGeom>
            <a:avLst/>
            <a:gdLst/>
            <a:ahLst/>
            <a:rect l="l" t="t" r="r" b="b"/>
            <a:pathLst>
              <a:path w="61595" h="153669">
                <a:moveTo>
                  <a:pt x="0" y="0"/>
                </a:moveTo>
                <a:lnTo>
                  <a:pt x="61366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4100000" sp="1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95" name="CustomShape 231"/>
          <p:cNvSpPr/>
          <p:nvPr/>
        </p:nvSpPr>
        <p:spPr>
          <a:xfrm>
            <a:off x="5852880" y="2891880"/>
            <a:ext cx="60120" cy="152280"/>
          </a:xfrm>
          <a:custGeom>
            <a:avLst/>
            <a:gdLst/>
            <a:ahLst/>
            <a:rect l="l" t="t" r="r" b="b"/>
            <a:pathLst>
              <a:path w="61595" h="153669">
                <a:moveTo>
                  <a:pt x="61366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4100000" sp="1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96" name="CustomShape 232"/>
          <p:cNvSpPr/>
          <p:nvPr/>
        </p:nvSpPr>
        <p:spPr>
          <a:xfrm>
            <a:off x="5914080" y="2891880"/>
            <a:ext cx="60120" cy="152280"/>
          </a:xfrm>
          <a:custGeom>
            <a:avLst/>
            <a:gdLst/>
            <a:ahLst/>
            <a:rect l="l" t="t" r="r" b="b"/>
            <a:pathLst>
              <a:path w="61595" h="153669">
                <a:moveTo>
                  <a:pt x="0" y="0"/>
                </a:moveTo>
                <a:lnTo>
                  <a:pt x="61366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4100000" sp="1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97" name="CustomShape 233"/>
          <p:cNvSpPr/>
          <p:nvPr/>
        </p:nvSpPr>
        <p:spPr>
          <a:xfrm>
            <a:off x="5607360" y="2891880"/>
            <a:ext cx="60120" cy="152280"/>
          </a:xfrm>
          <a:custGeom>
            <a:avLst/>
            <a:gdLst/>
            <a:ahLst/>
            <a:rect l="l" t="t" r="r" b="b"/>
            <a:pathLst>
              <a:path w="61595" h="153669">
                <a:moveTo>
                  <a:pt x="61353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4100000" sp="1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98" name="CustomShape 234"/>
          <p:cNvSpPr/>
          <p:nvPr/>
        </p:nvSpPr>
        <p:spPr>
          <a:xfrm>
            <a:off x="5668920" y="2891880"/>
            <a:ext cx="60120" cy="152280"/>
          </a:xfrm>
          <a:custGeom>
            <a:avLst/>
            <a:gdLst/>
            <a:ahLst/>
            <a:rect l="l" t="t" r="r" b="b"/>
            <a:pathLst>
              <a:path w="61595" h="153669">
                <a:moveTo>
                  <a:pt x="0" y="0"/>
                </a:moveTo>
                <a:lnTo>
                  <a:pt x="61366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4100000" sp="1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99" name="CustomShape 235"/>
          <p:cNvSpPr/>
          <p:nvPr/>
        </p:nvSpPr>
        <p:spPr>
          <a:xfrm>
            <a:off x="5361840" y="2891880"/>
            <a:ext cx="60120" cy="152280"/>
          </a:xfrm>
          <a:custGeom>
            <a:avLst/>
            <a:gdLst/>
            <a:ahLst/>
            <a:rect l="l" t="t" r="r" b="b"/>
            <a:pathLst>
              <a:path w="61595" h="153669">
                <a:moveTo>
                  <a:pt x="61366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4100000" sp="1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00" name="CustomShape 236"/>
          <p:cNvSpPr/>
          <p:nvPr/>
        </p:nvSpPr>
        <p:spPr>
          <a:xfrm>
            <a:off x="5423400" y="2891880"/>
            <a:ext cx="60120" cy="152280"/>
          </a:xfrm>
          <a:custGeom>
            <a:avLst/>
            <a:gdLst/>
            <a:ahLst/>
            <a:rect l="l" t="t" r="r" b="b"/>
            <a:pathLst>
              <a:path w="61595" h="153669">
                <a:moveTo>
                  <a:pt x="0" y="0"/>
                </a:moveTo>
                <a:lnTo>
                  <a:pt x="61366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4100000" sp="1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01" name="CustomShape 237"/>
          <p:cNvSpPr/>
          <p:nvPr/>
        </p:nvSpPr>
        <p:spPr>
          <a:xfrm>
            <a:off x="5116680" y="2891880"/>
            <a:ext cx="60120" cy="152280"/>
          </a:xfrm>
          <a:custGeom>
            <a:avLst/>
            <a:gdLst/>
            <a:ahLst/>
            <a:rect l="l" t="t" r="r" b="b"/>
            <a:pathLst>
              <a:path w="61595" h="153669">
                <a:moveTo>
                  <a:pt x="61366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4100000" sp="1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02" name="CustomShape 238"/>
          <p:cNvSpPr/>
          <p:nvPr/>
        </p:nvSpPr>
        <p:spPr>
          <a:xfrm>
            <a:off x="5177880" y="2891880"/>
            <a:ext cx="60120" cy="152280"/>
          </a:xfrm>
          <a:custGeom>
            <a:avLst/>
            <a:gdLst/>
            <a:ahLst/>
            <a:rect l="l" t="t" r="r" b="b"/>
            <a:pathLst>
              <a:path w="61595" h="153669">
                <a:moveTo>
                  <a:pt x="0" y="0"/>
                </a:moveTo>
                <a:lnTo>
                  <a:pt x="61353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4100000" sp="1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03" name="CustomShape 239"/>
          <p:cNvSpPr/>
          <p:nvPr/>
        </p:nvSpPr>
        <p:spPr>
          <a:xfrm>
            <a:off x="4871160" y="2891880"/>
            <a:ext cx="60120" cy="152280"/>
          </a:xfrm>
          <a:custGeom>
            <a:avLst/>
            <a:gdLst/>
            <a:ahLst/>
            <a:rect l="l" t="t" r="r" b="b"/>
            <a:pathLst>
              <a:path w="61595" h="153669">
                <a:moveTo>
                  <a:pt x="61366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4100000" sp="1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04" name="CustomShape 240"/>
          <p:cNvSpPr/>
          <p:nvPr/>
        </p:nvSpPr>
        <p:spPr>
          <a:xfrm>
            <a:off x="4932360" y="2891880"/>
            <a:ext cx="60120" cy="152280"/>
          </a:xfrm>
          <a:custGeom>
            <a:avLst/>
            <a:gdLst/>
            <a:ahLst/>
            <a:rect l="l" t="t" r="r" b="b"/>
            <a:pathLst>
              <a:path w="61595" h="153669">
                <a:moveTo>
                  <a:pt x="0" y="0"/>
                </a:moveTo>
                <a:lnTo>
                  <a:pt x="61366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4100000" sp="1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05" name="CustomShape 241"/>
          <p:cNvSpPr/>
          <p:nvPr/>
        </p:nvSpPr>
        <p:spPr>
          <a:xfrm>
            <a:off x="4578480" y="3035880"/>
            <a:ext cx="1933920" cy="360"/>
          </a:xfrm>
          <a:custGeom>
            <a:avLst/>
            <a:gdLst/>
            <a:ahLst/>
            <a:rect l="l" t="t" r="r" b="b"/>
            <a:pathLst>
              <a:path w="1935479" h="0">
                <a:moveTo>
                  <a:pt x="0" y="0"/>
                </a:moveTo>
                <a:lnTo>
                  <a:pt x="1935340" y="0"/>
                </a:lnTo>
              </a:path>
            </a:pathLst>
          </a:custGeom>
          <a:noFill/>
          <a:ln w="2484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06" name="CustomShape 242"/>
          <p:cNvSpPr/>
          <p:nvPr/>
        </p:nvSpPr>
        <p:spPr>
          <a:xfrm>
            <a:off x="4609080" y="1893600"/>
            <a:ext cx="1872360" cy="1074600"/>
          </a:xfrm>
          <a:prstGeom prst="rect">
            <a:avLst/>
          </a:prstGeom>
          <a:blipFill rotWithShape="0">
            <a:blip r:embed="rId10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7" name="CustomShape 243"/>
          <p:cNvSpPr/>
          <p:nvPr/>
        </p:nvSpPr>
        <p:spPr>
          <a:xfrm>
            <a:off x="5503680" y="1897560"/>
            <a:ext cx="88200" cy="12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1" strike="noStrike">
                <a:solidFill>
                  <a:srgbClr val="000000"/>
                </a:solidFill>
                <a:latin typeface="Times New Roman"/>
                <a:ea typeface="DejaVu Sans"/>
              </a:rPr>
              <a:t>A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08" name="CustomShape 244"/>
          <p:cNvSpPr/>
          <p:nvPr/>
        </p:nvSpPr>
        <p:spPr>
          <a:xfrm>
            <a:off x="5016600" y="2204280"/>
            <a:ext cx="88200" cy="12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1" strike="noStrike">
                <a:solidFill>
                  <a:srgbClr val="000000"/>
                </a:solidFill>
                <a:latin typeface="Times New Roman"/>
                <a:ea typeface="DejaVu Sans"/>
              </a:rPr>
              <a:t>B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09" name="CustomShape 245"/>
          <p:cNvSpPr/>
          <p:nvPr/>
        </p:nvSpPr>
        <p:spPr>
          <a:xfrm>
            <a:off x="5994720" y="2204280"/>
            <a:ext cx="93960" cy="12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1" strike="noStrike">
                <a:solidFill>
                  <a:srgbClr val="000000"/>
                </a:solidFill>
                <a:latin typeface="Times New Roman"/>
                <a:ea typeface="DejaVu Sans"/>
              </a:rPr>
              <a:t>C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10" name="CustomShape 246"/>
          <p:cNvSpPr/>
          <p:nvPr/>
        </p:nvSpPr>
        <p:spPr>
          <a:xfrm>
            <a:off x="4763520" y="2511000"/>
            <a:ext cx="99360" cy="12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1" strike="noStrike">
                <a:solidFill>
                  <a:srgbClr val="000000"/>
                </a:solidFill>
                <a:latin typeface="Times New Roman"/>
                <a:ea typeface="DejaVu Sans"/>
              </a:rPr>
              <a:t>D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11" name="CustomShape 247"/>
          <p:cNvSpPr/>
          <p:nvPr/>
        </p:nvSpPr>
        <p:spPr>
          <a:xfrm>
            <a:off x="5258160" y="2511000"/>
            <a:ext cx="88200" cy="12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1" strike="noStrike">
                <a:solidFill>
                  <a:srgbClr val="000000"/>
                </a:solidFill>
                <a:latin typeface="Times New Roman"/>
                <a:ea typeface="DejaVu Sans"/>
              </a:rPr>
              <a:t>E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12" name="CustomShape 248"/>
          <p:cNvSpPr/>
          <p:nvPr/>
        </p:nvSpPr>
        <p:spPr>
          <a:xfrm>
            <a:off x="5749200" y="2511000"/>
            <a:ext cx="88200" cy="12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1" strike="noStrike">
                <a:solidFill>
                  <a:srgbClr val="00ff00"/>
                </a:solidFill>
                <a:latin typeface="Times New Roman"/>
                <a:ea typeface="DejaVu Sans"/>
              </a:rPr>
              <a:t>F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13" name="CustomShape 249"/>
          <p:cNvSpPr/>
          <p:nvPr/>
        </p:nvSpPr>
        <p:spPr>
          <a:xfrm>
            <a:off x="6236280" y="2511000"/>
            <a:ext cx="99360" cy="12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1" strike="noStrike">
                <a:solidFill>
                  <a:srgbClr val="00ff00"/>
                </a:solidFill>
                <a:latin typeface="Times New Roman"/>
                <a:ea typeface="DejaVu Sans"/>
              </a:rPr>
              <a:t>G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14" name="CustomShape 250"/>
          <p:cNvSpPr/>
          <p:nvPr/>
        </p:nvSpPr>
        <p:spPr>
          <a:xfrm>
            <a:off x="4640760" y="2818080"/>
            <a:ext cx="99360" cy="12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1" strike="noStrike">
                <a:solidFill>
                  <a:srgbClr val="00ff00"/>
                </a:solidFill>
                <a:latin typeface="Times New Roman"/>
                <a:ea typeface="DejaVu Sans"/>
              </a:rPr>
              <a:t>H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15" name="CustomShape 251"/>
          <p:cNvSpPr/>
          <p:nvPr/>
        </p:nvSpPr>
        <p:spPr>
          <a:xfrm>
            <a:off x="4905000" y="2818080"/>
            <a:ext cx="59040" cy="12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I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16" name="CustomShape 252"/>
          <p:cNvSpPr/>
          <p:nvPr/>
        </p:nvSpPr>
        <p:spPr>
          <a:xfrm>
            <a:off x="5146560" y="2818080"/>
            <a:ext cx="1311840" cy="12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J</a:t>
            </a: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	</a:t>
            </a:r>
            <a:r>
              <a:rPr b="0" i="1" lang="en-US" sz="800" spc="1" strike="noStrike">
                <a:solidFill>
                  <a:srgbClr val="00ff00"/>
                </a:solidFill>
                <a:latin typeface="Times New Roman"/>
                <a:ea typeface="DejaVu Sans"/>
              </a:rPr>
              <a:t>K</a:t>
            </a:r>
            <a:r>
              <a:rPr b="0" i="1" lang="en-US" sz="800" spc="1" strike="noStrike">
                <a:solidFill>
                  <a:srgbClr val="00ff00"/>
                </a:solidFill>
                <a:latin typeface="Times New Roman"/>
                <a:ea typeface="DejaVu Sans"/>
              </a:rPr>
              <a:t>	</a:t>
            </a:r>
            <a:r>
              <a:rPr b="0" i="1" lang="en-US" sz="800" spc="1" strike="noStrike">
                <a:solidFill>
                  <a:srgbClr val="00ff00"/>
                </a:solidFill>
                <a:latin typeface="Times New Roman"/>
                <a:ea typeface="DejaVu Sans"/>
              </a:rPr>
              <a:t>L</a:t>
            </a:r>
            <a:r>
              <a:rPr b="0" i="1" lang="en-US" sz="800" spc="1" strike="noStrike">
                <a:solidFill>
                  <a:srgbClr val="00ff00"/>
                </a:solidFill>
                <a:latin typeface="Times New Roman"/>
                <a:ea typeface="DejaVu Sans"/>
              </a:rPr>
              <a:t>	</a:t>
            </a:r>
            <a:r>
              <a:rPr b="0" i="1" lang="en-US" sz="800" spc="4" strike="noStrike">
                <a:solidFill>
                  <a:srgbClr val="00ff00"/>
                </a:solidFill>
                <a:latin typeface="Times New Roman"/>
                <a:ea typeface="DejaVu Sans"/>
              </a:rPr>
              <a:t>M</a:t>
            </a:r>
            <a:r>
              <a:rPr b="0" i="1" lang="en-US" sz="800" spc="4" strike="noStrike">
                <a:solidFill>
                  <a:srgbClr val="00ff00"/>
                </a:solidFill>
                <a:latin typeface="Times New Roman"/>
                <a:ea typeface="DejaVu Sans"/>
              </a:rPr>
              <a:t>	</a:t>
            </a:r>
            <a:r>
              <a:rPr b="0" i="1" lang="en-US" sz="800" spc="1" strike="noStrike">
                <a:solidFill>
                  <a:srgbClr val="00ff00"/>
                </a:solidFill>
                <a:latin typeface="Times New Roman"/>
                <a:ea typeface="DejaVu Sans"/>
              </a:rPr>
              <a:t>N</a:t>
            </a:r>
            <a:r>
              <a:rPr b="0" i="1" lang="en-US" sz="800" spc="1" strike="noStrike">
                <a:solidFill>
                  <a:srgbClr val="00ff00"/>
                </a:solidFill>
                <a:latin typeface="Times New Roman"/>
                <a:ea typeface="DejaVu Sans"/>
              </a:rPr>
              <a:t>	</a:t>
            </a:r>
            <a:r>
              <a:rPr b="0" i="1" lang="en-US" sz="800" spc="1" strike="noStrike">
                <a:solidFill>
                  <a:srgbClr val="00ff00"/>
                </a:solidFill>
                <a:latin typeface="Times New Roman"/>
                <a:ea typeface="DejaVu Sans"/>
              </a:rPr>
              <a:t>O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17" name="CustomShape 253"/>
          <p:cNvSpPr/>
          <p:nvPr/>
        </p:nvSpPr>
        <p:spPr>
          <a:xfrm>
            <a:off x="534600" y="2891880"/>
            <a:ext cx="60120" cy="152280"/>
          </a:xfrm>
          <a:custGeom>
            <a:avLst/>
            <a:gdLst/>
            <a:ahLst/>
            <a:rect l="l" t="t" r="r" b="b"/>
            <a:pathLst>
              <a:path w="61595" h="153669">
                <a:moveTo>
                  <a:pt x="61366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4100000" sp="1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18" name="CustomShape 254"/>
          <p:cNvSpPr/>
          <p:nvPr/>
        </p:nvSpPr>
        <p:spPr>
          <a:xfrm>
            <a:off x="596160" y="2891880"/>
            <a:ext cx="60120" cy="152280"/>
          </a:xfrm>
          <a:custGeom>
            <a:avLst/>
            <a:gdLst/>
            <a:ahLst/>
            <a:rect l="l" t="t" r="r" b="b"/>
            <a:pathLst>
              <a:path w="61595" h="153669">
                <a:moveTo>
                  <a:pt x="0" y="0"/>
                </a:moveTo>
                <a:lnTo>
                  <a:pt x="61366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4100000" sp="1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19" name="CustomShape 255"/>
          <p:cNvSpPr/>
          <p:nvPr/>
        </p:nvSpPr>
        <p:spPr>
          <a:xfrm>
            <a:off x="2252880" y="2891880"/>
            <a:ext cx="60120" cy="152280"/>
          </a:xfrm>
          <a:custGeom>
            <a:avLst/>
            <a:gdLst/>
            <a:ahLst/>
            <a:rect l="l" t="t" r="r" b="b"/>
            <a:pathLst>
              <a:path w="61594" h="153669">
                <a:moveTo>
                  <a:pt x="61366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4100000" sp="1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20" name="CustomShape 256"/>
          <p:cNvSpPr/>
          <p:nvPr/>
        </p:nvSpPr>
        <p:spPr>
          <a:xfrm>
            <a:off x="2314080" y="2891880"/>
            <a:ext cx="60120" cy="152280"/>
          </a:xfrm>
          <a:custGeom>
            <a:avLst/>
            <a:gdLst/>
            <a:ahLst/>
            <a:rect l="l" t="t" r="r" b="b"/>
            <a:pathLst>
              <a:path w="61594" h="153669">
                <a:moveTo>
                  <a:pt x="0" y="0"/>
                </a:moveTo>
                <a:lnTo>
                  <a:pt x="61353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4100000" sp="1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21" name="CustomShape 257"/>
          <p:cNvSpPr/>
          <p:nvPr/>
        </p:nvSpPr>
        <p:spPr>
          <a:xfrm>
            <a:off x="2007360" y="2891880"/>
            <a:ext cx="60120" cy="152280"/>
          </a:xfrm>
          <a:custGeom>
            <a:avLst/>
            <a:gdLst/>
            <a:ahLst/>
            <a:rect l="l" t="t" r="r" b="b"/>
            <a:pathLst>
              <a:path w="61594" h="153669">
                <a:moveTo>
                  <a:pt x="61353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4100000" sp="1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22" name="CustomShape 258"/>
          <p:cNvSpPr/>
          <p:nvPr/>
        </p:nvSpPr>
        <p:spPr>
          <a:xfrm>
            <a:off x="2068920" y="2891880"/>
            <a:ext cx="60120" cy="152280"/>
          </a:xfrm>
          <a:custGeom>
            <a:avLst/>
            <a:gdLst/>
            <a:ahLst/>
            <a:rect l="l" t="t" r="r" b="b"/>
            <a:pathLst>
              <a:path w="61594" h="153669">
                <a:moveTo>
                  <a:pt x="0" y="0"/>
                </a:moveTo>
                <a:lnTo>
                  <a:pt x="61366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4100000" sp="1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23" name="CustomShape 259"/>
          <p:cNvSpPr/>
          <p:nvPr/>
        </p:nvSpPr>
        <p:spPr>
          <a:xfrm>
            <a:off x="1761840" y="2891880"/>
            <a:ext cx="60120" cy="152280"/>
          </a:xfrm>
          <a:custGeom>
            <a:avLst/>
            <a:gdLst/>
            <a:ahLst/>
            <a:rect l="l" t="t" r="r" b="b"/>
            <a:pathLst>
              <a:path w="61594" h="153669">
                <a:moveTo>
                  <a:pt x="61366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4100000" sp="1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24" name="CustomShape 260"/>
          <p:cNvSpPr/>
          <p:nvPr/>
        </p:nvSpPr>
        <p:spPr>
          <a:xfrm>
            <a:off x="1823400" y="2891880"/>
            <a:ext cx="60120" cy="152280"/>
          </a:xfrm>
          <a:custGeom>
            <a:avLst/>
            <a:gdLst/>
            <a:ahLst/>
            <a:rect l="l" t="t" r="r" b="b"/>
            <a:pathLst>
              <a:path w="61594" h="153669">
                <a:moveTo>
                  <a:pt x="0" y="0"/>
                </a:moveTo>
                <a:lnTo>
                  <a:pt x="61366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4100000" sp="1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25" name="CustomShape 261"/>
          <p:cNvSpPr/>
          <p:nvPr/>
        </p:nvSpPr>
        <p:spPr>
          <a:xfrm>
            <a:off x="1516680" y="2891880"/>
            <a:ext cx="60120" cy="152280"/>
          </a:xfrm>
          <a:custGeom>
            <a:avLst/>
            <a:gdLst/>
            <a:ahLst/>
            <a:rect l="l" t="t" r="r" b="b"/>
            <a:pathLst>
              <a:path w="61594" h="153669">
                <a:moveTo>
                  <a:pt x="61366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4100000" sp="1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26" name="CustomShape 262"/>
          <p:cNvSpPr/>
          <p:nvPr/>
        </p:nvSpPr>
        <p:spPr>
          <a:xfrm>
            <a:off x="1577880" y="2891880"/>
            <a:ext cx="60120" cy="152280"/>
          </a:xfrm>
          <a:custGeom>
            <a:avLst/>
            <a:gdLst/>
            <a:ahLst/>
            <a:rect l="l" t="t" r="r" b="b"/>
            <a:pathLst>
              <a:path w="61594" h="153669">
                <a:moveTo>
                  <a:pt x="0" y="0"/>
                </a:moveTo>
                <a:lnTo>
                  <a:pt x="61353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4100000" sp="1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27" name="CustomShape 263"/>
          <p:cNvSpPr/>
          <p:nvPr/>
        </p:nvSpPr>
        <p:spPr>
          <a:xfrm>
            <a:off x="1271160" y="2891880"/>
            <a:ext cx="60120" cy="152280"/>
          </a:xfrm>
          <a:custGeom>
            <a:avLst/>
            <a:gdLst/>
            <a:ahLst/>
            <a:rect l="l" t="t" r="r" b="b"/>
            <a:pathLst>
              <a:path w="61594" h="153669">
                <a:moveTo>
                  <a:pt x="61353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4100000" sp="1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28" name="CustomShape 264"/>
          <p:cNvSpPr/>
          <p:nvPr/>
        </p:nvSpPr>
        <p:spPr>
          <a:xfrm>
            <a:off x="1332360" y="2891880"/>
            <a:ext cx="60120" cy="152280"/>
          </a:xfrm>
          <a:custGeom>
            <a:avLst/>
            <a:gdLst/>
            <a:ahLst/>
            <a:rect l="l" t="t" r="r" b="b"/>
            <a:pathLst>
              <a:path w="61594" h="153669">
                <a:moveTo>
                  <a:pt x="0" y="0"/>
                </a:moveTo>
                <a:lnTo>
                  <a:pt x="61366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4100000" sp="1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29" name="CustomShape 265"/>
          <p:cNvSpPr/>
          <p:nvPr/>
        </p:nvSpPr>
        <p:spPr>
          <a:xfrm>
            <a:off x="1025640" y="2891880"/>
            <a:ext cx="60120" cy="152280"/>
          </a:xfrm>
          <a:custGeom>
            <a:avLst/>
            <a:gdLst/>
            <a:ahLst/>
            <a:rect l="l" t="t" r="r" b="b"/>
            <a:pathLst>
              <a:path w="61594" h="153669">
                <a:moveTo>
                  <a:pt x="61366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4100000" sp="1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30" name="CustomShape 266"/>
          <p:cNvSpPr/>
          <p:nvPr/>
        </p:nvSpPr>
        <p:spPr>
          <a:xfrm>
            <a:off x="1086840" y="2891880"/>
            <a:ext cx="60120" cy="152280"/>
          </a:xfrm>
          <a:custGeom>
            <a:avLst/>
            <a:gdLst/>
            <a:ahLst/>
            <a:rect l="l" t="t" r="r" b="b"/>
            <a:pathLst>
              <a:path w="61594" h="153669">
                <a:moveTo>
                  <a:pt x="0" y="0"/>
                </a:moveTo>
                <a:lnTo>
                  <a:pt x="61366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4100000" sp="1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31" name="CustomShape 267"/>
          <p:cNvSpPr/>
          <p:nvPr/>
        </p:nvSpPr>
        <p:spPr>
          <a:xfrm>
            <a:off x="780120" y="2891880"/>
            <a:ext cx="60120" cy="152280"/>
          </a:xfrm>
          <a:custGeom>
            <a:avLst/>
            <a:gdLst/>
            <a:ahLst/>
            <a:rect l="l" t="t" r="r" b="b"/>
            <a:pathLst>
              <a:path w="61594" h="153669">
                <a:moveTo>
                  <a:pt x="61366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4100000" sp="1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32" name="CustomShape 268"/>
          <p:cNvSpPr/>
          <p:nvPr/>
        </p:nvSpPr>
        <p:spPr>
          <a:xfrm>
            <a:off x="841680" y="2891880"/>
            <a:ext cx="60120" cy="152280"/>
          </a:xfrm>
          <a:custGeom>
            <a:avLst/>
            <a:gdLst/>
            <a:ahLst/>
            <a:rect l="l" t="t" r="r" b="b"/>
            <a:pathLst>
              <a:path w="61594" h="153669">
                <a:moveTo>
                  <a:pt x="0" y="0"/>
                </a:moveTo>
                <a:lnTo>
                  <a:pt x="61366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4100000" sp="1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33" name="CustomShape 269"/>
          <p:cNvSpPr/>
          <p:nvPr/>
        </p:nvSpPr>
        <p:spPr>
          <a:xfrm>
            <a:off x="487440" y="3035880"/>
            <a:ext cx="1933920" cy="360"/>
          </a:xfrm>
          <a:custGeom>
            <a:avLst/>
            <a:gdLst/>
            <a:ahLst/>
            <a:rect l="l" t="t" r="r" b="b"/>
            <a:pathLst>
              <a:path w="1935480" h="0">
                <a:moveTo>
                  <a:pt x="0" y="0"/>
                </a:moveTo>
                <a:lnTo>
                  <a:pt x="1935340" y="0"/>
                </a:lnTo>
              </a:path>
            </a:pathLst>
          </a:custGeom>
          <a:noFill/>
          <a:ln w="2484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34" name="CustomShape 270"/>
          <p:cNvSpPr/>
          <p:nvPr/>
        </p:nvSpPr>
        <p:spPr>
          <a:xfrm>
            <a:off x="518400" y="1889640"/>
            <a:ext cx="1872360" cy="1078560"/>
          </a:xfrm>
          <a:prstGeom prst="rect">
            <a:avLst/>
          </a:prstGeom>
          <a:blipFill rotWithShape="0">
            <a:blip r:embed="rId1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5" name="CustomShape 271"/>
          <p:cNvSpPr/>
          <p:nvPr/>
        </p:nvSpPr>
        <p:spPr>
          <a:xfrm>
            <a:off x="1412640" y="1897560"/>
            <a:ext cx="88200" cy="12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1" strike="noStrike">
                <a:solidFill>
                  <a:srgbClr val="000000"/>
                </a:solidFill>
                <a:latin typeface="Times New Roman"/>
                <a:ea typeface="DejaVu Sans"/>
              </a:rPr>
              <a:t>A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36" name="CustomShape 272"/>
          <p:cNvSpPr/>
          <p:nvPr/>
        </p:nvSpPr>
        <p:spPr>
          <a:xfrm>
            <a:off x="925560" y="2204280"/>
            <a:ext cx="88200" cy="12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1" strike="noStrike">
                <a:solidFill>
                  <a:srgbClr val="00ff00"/>
                </a:solidFill>
                <a:latin typeface="Times New Roman"/>
                <a:ea typeface="DejaVu Sans"/>
              </a:rPr>
              <a:t>B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37" name="CustomShape 273"/>
          <p:cNvSpPr/>
          <p:nvPr/>
        </p:nvSpPr>
        <p:spPr>
          <a:xfrm>
            <a:off x="1903680" y="2204280"/>
            <a:ext cx="93960" cy="12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1" strike="noStrike">
                <a:solidFill>
                  <a:srgbClr val="00ff00"/>
                </a:solidFill>
                <a:latin typeface="Times New Roman"/>
                <a:ea typeface="DejaVu Sans"/>
              </a:rPr>
              <a:t>C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38" name="CustomShape 274"/>
          <p:cNvSpPr/>
          <p:nvPr/>
        </p:nvSpPr>
        <p:spPr>
          <a:xfrm>
            <a:off x="672480" y="2511000"/>
            <a:ext cx="99360" cy="12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1" strike="noStrike">
                <a:solidFill>
                  <a:srgbClr val="00ff00"/>
                </a:solidFill>
                <a:latin typeface="Times New Roman"/>
                <a:ea typeface="DejaVu Sans"/>
              </a:rPr>
              <a:t>D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39" name="CustomShape 275"/>
          <p:cNvSpPr/>
          <p:nvPr/>
        </p:nvSpPr>
        <p:spPr>
          <a:xfrm>
            <a:off x="1167120" y="2511000"/>
            <a:ext cx="88200" cy="12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1" strike="noStrike">
                <a:solidFill>
                  <a:srgbClr val="00ff00"/>
                </a:solidFill>
                <a:latin typeface="Times New Roman"/>
                <a:ea typeface="DejaVu Sans"/>
              </a:rPr>
              <a:t>E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40" name="CustomShape 276"/>
          <p:cNvSpPr/>
          <p:nvPr/>
        </p:nvSpPr>
        <p:spPr>
          <a:xfrm>
            <a:off x="1658160" y="2511000"/>
            <a:ext cx="88200" cy="12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1" strike="noStrike">
                <a:solidFill>
                  <a:srgbClr val="00ff00"/>
                </a:solidFill>
                <a:latin typeface="Times New Roman"/>
                <a:ea typeface="DejaVu Sans"/>
              </a:rPr>
              <a:t>F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41" name="CustomShape 277"/>
          <p:cNvSpPr/>
          <p:nvPr/>
        </p:nvSpPr>
        <p:spPr>
          <a:xfrm>
            <a:off x="2145240" y="2511000"/>
            <a:ext cx="99360" cy="12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1" strike="noStrike">
                <a:solidFill>
                  <a:srgbClr val="00ff00"/>
                </a:solidFill>
                <a:latin typeface="Times New Roman"/>
                <a:ea typeface="DejaVu Sans"/>
              </a:rPr>
              <a:t>G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42" name="CustomShape 278"/>
          <p:cNvSpPr/>
          <p:nvPr/>
        </p:nvSpPr>
        <p:spPr>
          <a:xfrm>
            <a:off x="550080" y="2818080"/>
            <a:ext cx="99360" cy="12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1" strike="noStrike">
                <a:solidFill>
                  <a:srgbClr val="00ff00"/>
                </a:solidFill>
                <a:latin typeface="Times New Roman"/>
                <a:ea typeface="DejaVu Sans"/>
              </a:rPr>
              <a:t>H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43" name="CustomShape 279"/>
          <p:cNvSpPr/>
          <p:nvPr/>
        </p:nvSpPr>
        <p:spPr>
          <a:xfrm>
            <a:off x="1055520" y="2818080"/>
            <a:ext cx="1311840" cy="12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J</a:t>
            </a: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	</a:t>
            </a:r>
            <a:r>
              <a:rPr b="0" i="1" lang="en-US" sz="800" spc="1" strike="noStrike">
                <a:solidFill>
                  <a:srgbClr val="00ff00"/>
                </a:solidFill>
                <a:latin typeface="Times New Roman"/>
                <a:ea typeface="DejaVu Sans"/>
              </a:rPr>
              <a:t>K</a:t>
            </a:r>
            <a:r>
              <a:rPr b="0" i="1" lang="en-US" sz="800" spc="1" strike="noStrike">
                <a:solidFill>
                  <a:srgbClr val="00ff00"/>
                </a:solidFill>
                <a:latin typeface="Times New Roman"/>
                <a:ea typeface="DejaVu Sans"/>
              </a:rPr>
              <a:t>	</a:t>
            </a:r>
            <a:r>
              <a:rPr b="0" i="1" lang="en-US" sz="800" spc="1" strike="noStrike">
                <a:solidFill>
                  <a:srgbClr val="00ff00"/>
                </a:solidFill>
                <a:latin typeface="Times New Roman"/>
                <a:ea typeface="DejaVu Sans"/>
              </a:rPr>
              <a:t>L</a:t>
            </a:r>
            <a:r>
              <a:rPr b="0" i="1" lang="en-US" sz="800" spc="1" strike="noStrike">
                <a:solidFill>
                  <a:srgbClr val="00ff00"/>
                </a:solidFill>
                <a:latin typeface="Times New Roman"/>
                <a:ea typeface="DejaVu Sans"/>
              </a:rPr>
              <a:t>	</a:t>
            </a:r>
            <a:r>
              <a:rPr b="0" i="1" lang="en-US" sz="800" spc="4" strike="noStrike">
                <a:solidFill>
                  <a:srgbClr val="00ff00"/>
                </a:solidFill>
                <a:latin typeface="Times New Roman"/>
                <a:ea typeface="DejaVu Sans"/>
              </a:rPr>
              <a:t>M</a:t>
            </a:r>
            <a:r>
              <a:rPr b="0" i="1" lang="en-US" sz="800" spc="4" strike="noStrike">
                <a:solidFill>
                  <a:srgbClr val="00ff00"/>
                </a:solidFill>
                <a:latin typeface="Times New Roman"/>
                <a:ea typeface="DejaVu Sans"/>
              </a:rPr>
              <a:t>	</a:t>
            </a:r>
            <a:r>
              <a:rPr b="0" i="1" lang="en-US" sz="800" spc="1" strike="noStrike">
                <a:solidFill>
                  <a:srgbClr val="00ff00"/>
                </a:solidFill>
                <a:latin typeface="Times New Roman"/>
                <a:ea typeface="DejaVu Sans"/>
              </a:rPr>
              <a:t>N</a:t>
            </a:r>
            <a:r>
              <a:rPr b="0" i="1" lang="en-US" sz="800" spc="1" strike="noStrike">
                <a:solidFill>
                  <a:srgbClr val="00ff00"/>
                </a:solidFill>
                <a:latin typeface="Times New Roman"/>
                <a:ea typeface="DejaVu Sans"/>
              </a:rPr>
              <a:t>	</a:t>
            </a:r>
            <a:r>
              <a:rPr b="0" i="1" lang="en-US" sz="800" spc="1" strike="noStrike">
                <a:solidFill>
                  <a:srgbClr val="00ff00"/>
                </a:solidFill>
                <a:latin typeface="Times New Roman"/>
                <a:ea typeface="DejaVu Sans"/>
              </a:rPr>
              <a:t>O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44" name="CustomShape 280"/>
          <p:cNvSpPr/>
          <p:nvPr/>
        </p:nvSpPr>
        <p:spPr>
          <a:xfrm>
            <a:off x="813960" y="2818080"/>
            <a:ext cx="59040" cy="12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I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45" name="CustomShape 281"/>
          <p:cNvSpPr/>
          <p:nvPr/>
        </p:nvSpPr>
        <p:spPr>
          <a:xfrm>
            <a:off x="2580120" y="2891880"/>
            <a:ext cx="60120" cy="152280"/>
          </a:xfrm>
          <a:custGeom>
            <a:avLst/>
            <a:gdLst/>
            <a:ahLst/>
            <a:rect l="l" t="t" r="r" b="b"/>
            <a:pathLst>
              <a:path w="61594" h="153669">
                <a:moveTo>
                  <a:pt x="61366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4100000" sp="1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46" name="CustomShape 282"/>
          <p:cNvSpPr/>
          <p:nvPr/>
        </p:nvSpPr>
        <p:spPr>
          <a:xfrm>
            <a:off x="2641680" y="2891880"/>
            <a:ext cx="60120" cy="152280"/>
          </a:xfrm>
          <a:custGeom>
            <a:avLst/>
            <a:gdLst/>
            <a:ahLst/>
            <a:rect l="l" t="t" r="r" b="b"/>
            <a:pathLst>
              <a:path w="61594" h="153669">
                <a:moveTo>
                  <a:pt x="0" y="0"/>
                </a:moveTo>
                <a:lnTo>
                  <a:pt x="61366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4100000" sp="1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47" name="CustomShape 283"/>
          <p:cNvSpPr/>
          <p:nvPr/>
        </p:nvSpPr>
        <p:spPr>
          <a:xfrm>
            <a:off x="4298400" y="2891880"/>
            <a:ext cx="60120" cy="152280"/>
          </a:xfrm>
          <a:custGeom>
            <a:avLst/>
            <a:gdLst/>
            <a:ahLst/>
            <a:rect l="l" t="t" r="r" b="b"/>
            <a:pathLst>
              <a:path w="61595" h="153669">
                <a:moveTo>
                  <a:pt x="61366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4100000" sp="1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48" name="CustomShape 284"/>
          <p:cNvSpPr/>
          <p:nvPr/>
        </p:nvSpPr>
        <p:spPr>
          <a:xfrm>
            <a:off x="4359600" y="2891880"/>
            <a:ext cx="60120" cy="152280"/>
          </a:xfrm>
          <a:custGeom>
            <a:avLst/>
            <a:gdLst/>
            <a:ahLst/>
            <a:rect l="l" t="t" r="r" b="b"/>
            <a:pathLst>
              <a:path w="61595" h="153669">
                <a:moveTo>
                  <a:pt x="0" y="0"/>
                </a:moveTo>
                <a:lnTo>
                  <a:pt x="61366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4100000" sp="1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49" name="CustomShape 285"/>
          <p:cNvSpPr/>
          <p:nvPr/>
        </p:nvSpPr>
        <p:spPr>
          <a:xfrm>
            <a:off x="4052880" y="2891880"/>
            <a:ext cx="60120" cy="152280"/>
          </a:xfrm>
          <a:custGeom>
            <a:avLst/>
            <a:gdLst/>
            <a:ahLst/>
            <a:rect l="l" t="t" r="r" b="b"/>
            <a:pathLst>
              <a:path w="61595" h="153669">
                <a:moveTo>
                  <a:pt x="61366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4100000" sp="1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50" name="CustomShape 286"/>
          <p:cNvSpPr/>
          <p:nvPr/>
        </p:nvSpPr>
        <p:spPr>
          <a:xfrm>
            <a:off x="4114080" y="2891880"/>
            <a:ext cx="60120" cy="152280"/>
          </a:xfrm>
          <a:custGeom>
            <a:avLst/>
            <a:gdLst/>
            <a:ahLst/>
            <a:rect l="l" t="t" r="r" b="b"/>
            <a:pathLst>
              <a:path w="61595" h="153669">
                <a:moveTo>
                  <a:pt x="0" y="0"/>
                </a:moveTo>
                <a:lnTo>
                  <a:pt x="61353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4100000" sp="1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51" name="CustomShape 287"/>
          <p:cNvSpPr/>
          <p:nvPr/>
        </p:nvSpPr>
        <p:spPr>
          <a:xfrm>
            <a:off x="3807360" y="2891880"/>
            <a:ext cx="60120" cy="152280"/>
          </a:xfrm>
          <a:custGeom>
            <a:avLst/>
            <a:gdLst/>
            <a:ahLst/>
            <a:rect l="l" t="t" r="r" b="b"/>
            <a:pathLst>
              <a:path w="61595" h="153669">
                <a:moveTo>
                  <a:pt x="61353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4100000" sp="1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52" name="CustomShape 288"/>
          <p:cNvSpPr/>
          <p:nvPr/>
        </p:nvSpPr>
        <p:spPr>
          <a:xfrm>
            <a:off x="3868920" y="2891880"/>
            <a:ext cx="60120" cy="152280"/>
          </a:xfrm>
          <a:custGeom>
            <a:avLst/>
            <a:gdLst/>
            <a:ahLst/>
            <a:rect l="l" t="t" r="r" b="b"/>
            <a:pathLst>
              <a:path w="61595" h="153669">
                <a:moveTo>
                  <a:pt x="0" y="0"/>
                </a:moveTo>
                <a:lnTo>
                  <a:pt x="61366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4100000" sp="1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53" name="CustomShape 289"/>
          <p:cNvSpPr/>
          <p:nvPr/>
        </p:nvSpPr>
        <p:spPr>
          <a:xfrm>
            <a:off x="3561840" y="2891880"/>
            <a:ext cx="60120" cy="152280"/>
          </a:xfrm>
          <a:custGeom>
            <a:avLst/>
            <a:gdLst/>
            <a:ahLst/>
            <a:rect l="l" t="t" r="r" b="b"/>
            <a:pathLst>
              <a:path w="61595" h="153669">
                <a:moveTo>
                  <a:pt x="61366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4100000" sp="1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54" name="CustomShape 290"/>
          <p:cNvSpPr/>
          <p:nvPr/>
        </p:nvSpPr>
        <p:spPr>
          <a:xfrm>
            <a:off x="3623400" y="2891880"/>
            <a:ext cx="60120" cy="152280"/>
          </a:xfrm>
          <a:custGeom>
            <a:avLst/>
            <a:gdLst/>
            <a:ahLst/>
            <a:rect l="l" t="t" r="r" b="b"/>
            <a:pathLst>
              <a:path w="61595" h="153669">
                <a:moveTo>
                  <a:pt x="0" y="0"/>
                </a:moveTo>
                <a:lnTo>
                  <a:pt x="61366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4100000" sp="1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55" name="CustomShape 291"/>
          <p:cNvSpPr/>
          <p:nvPr/>
        </p:nvSpPr>
        <p:spPr>
          <a:xfrm>
            <a:off x="3316680" y="2891880"/>
            <a:ext cx="60120" cy="152280"/>
          </a:xfrm>
          <a:custGeom>
            <a:avLst/>
            <a:gdLst/>
            <a:ahLst/>
            <a:rect l="l" t="t" r="r" b="b"/>
            <a:pathLst>
              <a:path w="61595" h="153669">
                <a:moveTo>
                  <a:pt x="61353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4100000" sp="1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56" name="CustomShape 292"/>
          <p:cNvSpPr/>
          <p:nvPr/>
        </p:nvSpPr>
        <p:spPr>
          <a:xfrm>
            <a:off x="3377880" y="2891880"/>
            <a:ext cx="60120" cy="152280"/>
          </a:xfrm>
          <a:custGeom>
            <a:avLst/>
            <a:gdLst/>
            <a:ahLst/>
            <a:rect l="l" t="t" r="r" b="b"/>
            <a:pathLst>
              <a:path w="61595" h="153669">
                <a:moveTo>
                  <a:pt x="0" y="0"/>
                </a:moveTo>
                <a:lnTo>
                  <a:pt x="61366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4100000" sp="1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57" name="CustomShape 293"/>
          <p:cNvSpPr/>
          <p:nvPr/>
        </p:nvSpPr>
        <p:spPr>
          <a:xfrm>
            <a:off x="3071160" y="2891880"/>
            <a:ext cx="60120" cy="152280"/>
          </a:xfrm>
          <a:custGeom>
            <a:avLst/>
            <a:gdLst/>
            <a:ahLst/>
            <a:rect l="l" t="t" r="r" b="b"/>
            <a:pathLst>
              <a:path w="61594" h="153669">
                <a:moveTo>
                  <a:pt x="61366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4100000" sp="1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58" name="CustomShape 294"/>
          <p:cNvSpPr/>
          <p:nvPr/>
        </p:nvSpPr>
        <p:spPr>
          <a:xfrm>
            <a:off x="3132360" y="2891880"/>
            <a:ext cx="60120" cy="152280"/>
          </a:xfrm>
          <a:custGeom>
            <a:avLst/>
            <a:gdLst/>
            <a:ahLst/>
            <a:rect l="l" t="t" r="r" b="b"/>
            <a:pathLst>
              <a:path w="61594" h="153669">
                <a:moveTo>
                  <a:pt x="0" y="0"/>
                </a:moveTo>
                <a:lnTo>
                  <a:pt x="61366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4100000" sp="1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59" name="CustomShape 295"/>
          <p:cNvSpPr/>
          <p:nvPr/>
        </p:nvSpPr>
        <p:spPr>
          <a:xfrm>
            <a:off x="2825640" y="2891880"/>
            <a:ext cx="60120" cy="152280"/>
          </a:xfrm>
          <a:custGeom>
            <a:avLst/>
            <a:gdLst/>
            <a:ahLst/>
            <a:rect l="l" t="t" r="r" b="b"/>
            <a:pathLst>
              <a:path w="61594" h="153669">
                <a:moveTo>
                  <a:pt x="61366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4100000" sp="1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60" name="CustomShape 296"/>
          <p:cNvSpPr/>
          <p:nvPr/>
        </p:nvSpPr>
        <p:spPr>
          <a:xfrm>
            <a:off x="2886840" y="2891880"/>
            <a:ext cx="60120" cy="152280"/>
          </a:xfrm>
          <a:custGeom>
            <a:avLst/>
            <a:gdLst/>
            <a:ahLst/>
            <a:rect l="l" t="t" r="r" b="b"/>
            <a:pathLst>
              <a:path w="61594" h="153669">
                <a:moveTo>
                  <a:pt x="0" y="0"/>
                </a:moveTo>
                <a:lnTo>
                  <a:pt x="61366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4100000" sp="1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61" name="CustomShape 297"/>
          <p:cNvSpPr/>
          <p:nvPr/>
        </p:nvSpPr>
        <p:spPr>
          <a:xfrm>
            <a:off x="2532960" y="3035880"/>
            <a:ext cx="1933920" cy="360"/>
          </a:xfrm>
          <a:custGeom>
            <a:avLst/>
            <a:gdLst/>
            <a:ahLst/>
            <a:rect l="l" t="t" r="r" b="b"/>
            <a:pathLst>
              <a:path w="1935479" h="0">
                <a:moveTo>
                  <a:pt x="0" y="0"/>
                </a:moveTo>
                <a:lnTo>
                  <a:pt x="1935340" y="0"/>
                </a:lnTo>
              </a:path>
            </a:pathLst>
          </a:custGeom>
          <a:noFill/>
          <a:ln w="2484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62" name="CustomShape 298"/>
          <p:cNvSpPr/>
          <p:nvPr/>
        </p:nvSpPr>
        <p:spPr>
          <a:xfrm>
            <a:off x="2563920" y="1893600"/>
            <a:ext cx="1872360" cy="1074600"/>
          </a:xfrm>
          <a:prstGeom prst="rect">
            <a:avLst/>
          </a:prstGeom>
          <a:blipFill rotWithShape="0">
            <a:blip r:embed="rId1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3" name="CustomShape 299"/>
          <p:cNvSpPr/>
          <p:nvPr/>
        </p:nvSpPr>
        <p:spPr>
          <a:xfrm>
            <a:off x="3458160" y="1897560"/>
            <a:ext cx="88200" cy="12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1" strike="noStrike">
                <a:solidFill>
                  <a:srgbClr val="000000"/>
                </a:solidFill>
                <a:latin typeface="Times New Roman"/>
                <a:ea typeface="DejaVu Sans"/>
              </a:rPr>
              <a:t>A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64" name="CustomShape 300"/>
          <p:cNvSpPr/>
          <p:nvPr/>
        </p:nvSpPr>
        <p:spPr>
          <a:xfrm>
            <a:off x="7475040" y="7217280"/>
            <a:ext cx="495000" cy="450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ts val="884"/>
              </a:lnSpc>
            </a:pPr>
            <a:r>
              <a:rPr b="0" lang="en-US" sz="800" spc="4" strike="noStrike">
                <a:solidFill>
                  <a:srgbClr val="000000"/>
                </a:solidFill>
                <a:latin typeface="Palatino Linotype"/>
                <a:ea typeface="DejaVu Sans"/>
              </a:rPr>
              <a:t>Chapter</a:t>
            </a:r>
            <a:r>
              <a:rPr b="0" lang="en-US" sz="800" spc="-1" strike="noStrike">
                <a:solidFill>
                  <a:srgbClr val="000000"/>
                </a:solidFill>
                <a:latin typeface="Palatino Linotype"/>
                <a:ea typeface="DejaVu Sans"/>
              </a:rPr>
              <a:t> </a:t>
            </a:r>
            <a:r>
              <a:rPr b="0" lang="en-US" sz="800" spc="9" strike="noStrike">
                <a:solidFill>
                  <a:srgbClr val="000000"/>
                </a:solidFill>
                <a:latin typeface="Palatino Linotype"/>
                <a:ea typeface="DejaVu Sans"/>
              </a:rPr>
              <a:t>3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65" name="CustomShape 301"/>
          <p:cNvSpPr/>
          <p:nvPr/>
        </p:nvSpPr>
        <p:spPr>
          <a:xfrm>
            <a:off x="8147520" y="7217280"/>
            <a:ext cx="158040" cy="450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ts val="884"/>
              </a:lnSpc>
            </a:pPr>
            <a:fld id="{C55DE29D-EF3F-4167-B9A4-1716FF120E53}" type="slidenum">
              <a:rPr b="0" lang="en-US" sz="800" spc="9" strike="noStrike">
                <a:solidFill>
                  <a:srgbClr val="000000"/>
                </a:solidFill>
                <a:latin typeface="Palatino Linotype"/>
                <a:ea typeface="DejaVu Sans"/>
              </a:rPr>
              <a:t>&lt;number&gt;</a:t>
            </a:fld>
            <a:endParaRPr b="0" lang="en-US" sz="800" spc="-1" strike="noStrike">
              <a:latin typeface="Arial"/>
            </a:endParaRPr>
          </a:p>
        </p:txBody>
      </p:sp>
      <p:sp>
        <p:nvSpPr>
          <p:cNvPr id="1066" name="CustomShape 302"/>
          <p:cNvSpPr/>
          <p:nvPr/>
        </p:nvSpPr>
        <p:spPr>
          <a:xfrm>
            <a:off x="2971080" y="2204280"/>
            <a:ext cx="88200" cy="12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1" strike="noStrike">
                <a:solidFill>
                  <a:srgbClr val="000000"/>
                </a:solidFill>
                <a:latin typeface="Times New Roman"/>
                <a:ea typeface="DejaVu Sans"/>
              </a:rPr>
              <a:t>B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67" name="CustomShape 303"/>
          <p:cNvSpPr/>
          <p:nvPr/>
        </p:nvSpPr>
        <p:spPr>
          <a:xfrm>
            <a:off x="3949200" y="2204280"/>
            <a:ext cx="93960" cy="12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1" strike="noStrike">
                <a:solidFill>
                  <a:srgbClr val="000000"/>
                </a:solidFill>
                <a:latin typeface="Times New Roman"/>
                <a:ea typeface="DejaVu Sans"/>
              </a:rPr>
              <a:t>C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68" name="CustomShape 304"/>
          <p:cNvSpPr/>
          <p:nvPr/>
        </p:nvSpPr>
        <p:spPr>
          <a:xfrm>
            <a:off x="2718000" y="2511000"/>
            <a:ext cx="99360" cy="12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1" strike="noStrike">
                <a:solidFill>
                  <a:srgbClr val="00ff00"/>
                </a:solidFill>
                <a:latin typeface="Times New Roman"/>
                <a:ea typeface="DejaVu Sans"/>
              </a:rPr>
              <a:t>D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69" name="CustomShape 305"/>
          <p:cNvSpPr/>
          <p:nvPr/>
        </p:nvSpPr>
        <p:spPr>
          <a:xfrm>
            <a:off x="3212640" y="2511000"/>
            <a:ext cx="88200" cy="12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1" strike="noStrike">
                <a:solidFill>
                  <a:srgbClr val="00ff00"/>
                </a:solidFill>
                <a:latin typeface="Times New Roman"/>
                <a:ea typeface="DejaVu Sans"/>
              </a:rPr>
              <a:t>E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70" name="CustomShape 306"/>
          <p:cNvSpPr/>
          <p:nvPr/>
        </p:nvSpPr>
        <p:spPr>
          <a:xfrm>
            <a:off x="3703680" y="2511000"/>
            <a:ext cx="88200" cy="12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1" strike="noStrike">
                <a:solidFill>
                  <a:srgbClr val="00ff00"/>
                </a:solidFill>
                <a:latin typeface="Times New Roman"/>
                <a:ea typeface="DejaVu Sans"/>
              </a:rPr>
              <a:t>F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71" name="CustomShape 307"/>
          <p:cNvSpPr/>
          <p:nvPr/>
        </p:nvSpPr>
        <p:spPr>
          <a:xfrm>
            <a:off x="4190760" y="2511000"/>
            <a:ext cx="99360" cy="12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1" strike="noStrike">
                <a:solidFill>
                  <a:srgbClr val="00ff00"/>
                </a:solidFill>
                <a:latin typeface="Times New Roman"/>
                <a:ea typeface="DejaVu Sans"/>
              </a:rPr>
              <a:t>G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72" name="CustomShape 308"/>
          <p:cNvSpPr/>
          <p:nvPr/>
        </p:nvSpPr>
        <p:spPr>
          <a:xfrm>
            <a:off x="2595240" y="2818080"/>
            <a:ext cx="99360" cy="12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1" strike="noStrike">
                <a:solidFill>
                  <a:srgbClr val="00ff00"/>
                </a:solidFill>
                <a:latin typeface="Times New Roman"/>
                <a:ea typeface="DejaVu Sans"/>
              </a:rPr>
              <a:t>H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73" name="CustomShape 309"/>
          <p:cNvSpPr/>
          <p:nvPr/>
        </p:nvSpPr>
        <p:spPr>
          <a:xfrm>
            <a:off x="2859480" y="2818080"/>
            <a:ext cx="59040" cy="12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I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74" name="CustomShape 310"/>
          <p:cNvSpPr/>
          <p:nvPr/>
        </p:nvSpPr>
        <p:spPr>
          <a:xfrm>
            <a:off x="3101040" y="2818080"/>
            <a:ext cx="1311840" cy="12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J</a:t>
            </a: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	</a:t>
            </a:r>
            <a:r>
              <a:rPr b="0" i="1" lang="en-US" sz="800" spc="1" strike="noStrike">
                <a:solidFill>
                  <a:srgbClr val="00ff00"/>
                </a:solidFill>
                <a:latin typeface="Times New Roman"/>
                <a:ea typeface="DejaVu Sans"/>
              </a:rPr>
              <a:t>K</a:t>
            </a:r>
            <a:r>
              <a:rPr b="0" i="1" lang="en-US" sz="800" spc="1" strike="noStrike">
                <a:solidFill>
                  <a:srgbClr val="00ff00"/>
                </a:solidFill>
                <a:latin typeface="Times New Roman"/>
                <a:ea typeface="DejaVu Sans"/>
              </a:rPr>
              <a:t>	</a:t>
            </a:r>
            <a:r>
              <a:rPr b="0" i="1" lang="en-US" sz="800" spc="1" strike="noStrike">
                <a:solidFill>
                  <a:srgbClr val="00ff00"/>
                </a:solidFill>
                <a:latin typeface="Times New Roman"/>
                <a:ea typeface="DejaVu Sans"/>
              </a:rPr>
              <a:t>L</a:t>
            </a:r>
            <a:r>
              <a:rPr b="0" i="1" lang="en-US" sz="800" spc="1" strike="noStrike">
                <a:solidFill>
                  <a:srgbClr val="00ff00"/>
                </a:solidFill>
                <a:latin typeface="Times New Roman"/>
                <a:ea typeface="DejaVu Sans"/>
              </a:rPr>
              <a:t>	</a:t>
            </a:r>
            <a:r>
              <a:rPr b="0" i="1" lang="en-US" sz="800" spc="4" strike="noStrike">
                <a:solidFill>
                  <a:srgbClr val="00ff00"/>
                </a:solidFill>
                <a:latin typeface="Times New Roman"/>
                <a:ea typeface="DejaVu Sans"/>
              </a:rPr>
              <a:t>M</a:t>
            </a:r>
            <a:r>
              <a:rPr b="0" i="1" lang="en-US" sz="800" spc="4" strike="noStrike">
                <a:solidFill>
                  <a:srgbClr val="00ff00"/>
                </a:solidFill>
                <a:latin typeface="Times New Roman"/>
                <a:ea typeface="DejaVu Sans"/>
              </a:rPr>
              <a:t>	</a:t>
            </a:r>
            <a:r>
              <a:rPr b="0" i="1" lang="en-US" sz="800" spc="1" strike="noStrike">
                <a:solidFill>
                  <a:srgbClr val="00ff00"/>
                </a:solidFill>
                <a:latin typeface="Times New Roman"/>
                <a:ea typeface="DejaVu Sans"/>
              </a:rPr>
              <a:t>N</a:t>
            </a:r>
            <a:r>
              <a:rPr b="0" i="1" lang="en-US" sz="800" spc="1" strike="noStrike">
                <a:solidFill>
                  <a:srgbClr val="00ff00"/>
                </a:solidFill>
                <a:latin typeface="Times New Roman"/>
                <a:ea typeface="DejaVu Sans"/>
              </a:rPr>
              <a:t>	</a:t>
            </a:r>
            <a:r>
              <a:rPr b="0" i="1" lang="en-US" sz="800" spc="1" strike="noStrike">
                <a:solidFill>
                  <a:srgbClr val="00ff00"/>
                </a:solidFill>
                <a:latin typeface="Times New Roman"/>
                <a:ea typeface="DejaVu Sans"/>
              </a:rPr>
              <a:t>O</a:t>
            </a:r>
            <a:endParaRPr b="0" lang="en-US" sz="800" spc="-1" strike="noStrike">
              <a:latin typeface="Arial"/>
            </a:endParaRPr>
          </a:p>
        </p:txBody>
      </p:sp>
    </p:spTree>
  </p:cSld>
  <p:timing>
    <p:tnLst>
      <p:par>
        <p:cTn id="61" dur="indefinite" restart="never" nodeType="tmRoot">
          <p:childTnLst>
            <p:seq>
              <p:cTn id="6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CustomShape 1"/>
          <p:cNvSpPr/>
          <p:nvPr/>
        </p:nvSpPr>
        <p:spPr>
          <a:xfrm>
            <a:off x="507960" y="704520"/>
            <a:ext cx="8299080" cy="1296720"/>
          </a:xfrm>
          <a:prstGeom prst="rect">
            <a:avLst/>
          </a:prstGeom>
          <a:noFill/>
          <a:ln w="518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655200">
              <a:lnSpc>
                <a:spcPts val="2429"/>
              </a:lnSpc>
            </a:pPr>
            <a:r>
              <a:rPr b="0" lang="en-US" sz="2500" spc="338" strike="noStrike">
                <a:solidFill>
                  <a:srgbClr val="000000"/>
                </a:solidFill>
                <a:latin typeface="Arial"/>
                <a:ea typeface="DejaVu Sans"/>
              </a:rPr>
              <a:t>Properties </a:t>
            </a:r>
            <a:r>
              <a:rPr b="0" lang="en-US" sz="2500" spc="160" strike="noStrike">
                <a:solidFill>
                  <a:srgbClr val="000000"/>
                </a:solidFill>
                <a:latin typeface="Arial"/>
                <a:ea typeface="DejaVu Sans"/>
              </a:rPr>
              <a:t>of </a:t>
            </a:r>
            <a:r>
              <a:rPr b="0" lang="en-US" sz="2500" spc="290" strike="noStrike">
                <a:solidFill>
                  <a:srgbClr val="000000"/>
                </a:solidFill>
                <a:latin typeface="Arial"/>
                <a:ea typeface="DejaVu Sans"/>
              </a:rPr>
              <a:t>iterative </a:t>
            </a:r>
            <a:r>
              <a:rPr b="0" lang="en-US" sz="2500" spc="316" strike="noStrike">
                <a:solidFill>
                  <a:srgbClr val="000000"/>
                </a:solidFill>
                <a:latin typeface="Arial"/>
                <a:ea typeface="DejaVu Sans"/>
              </a:rPr>
              <a:t>deepening</a:t>
            </a:r>
            <a:r>
              <a:rPr b="0" lang="en-US" sz="2500" spc="384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500" spc="284" strike="noStrike">
                <a:solidFill>
                  <a:srgbClr val="000000"/>
                </a:solidFill>
                <a:latin typeface="Arial"/>
                <a:ea typeface="DejaVu Sans"/>
              </a:rPr>
              <a:t>search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1076" name="CustomShape 2"/>
          <p:cNvSpPr/>
          <p:nvPr/>
        </p:nvSpPr>
        <p:spPr>
          <a:xfrm>
            <a:off x="550440" y="1461600"/>
            <a:ext cx="8670960" cy="403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2050" spc="-1" strike="noStrike">
                <a:solidFill>
                  <a:srgbClr val="ff00ff"/>
                </a:solidFill>
                <a:latin typeface="Arial"/>
                <a:ea typeface="DejaVu Sans"/>
              </a:rPr>
              <a:t>Complete?? </a:t>
            </a:r>
            <a:endParaRPr b="0" lang="en-US" sz="205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559"/>
              </a:spcBef>
            </a:pPr>
            <a:r>
              <a:rPr b="0" lang="en-US" sz="2050" spc="-1" strike="noStrike">
                <a:solidFill>
                  <a:srgbClr val="ff00ff"/>
                </a:solidFill>
                <a:latin typeface="Arial"/>
                <a:ea typeface="DejaVu Sans"/>
              </a:rPr>
              <a:t>Time?? </a:t>
            </a:r>
            <a:endParaRPr b="0" lang="en-US" sz="205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559"/>
              </a:spcBef>
            </a:pPr>
            <a:r>
              <a:rPr b="0" lang="en-US" sz="2050" spc="-1" strike="noStrike">
                <a:solidFill>
                  <a:srgbClr val="ff00ff"/>
                </a:solidFill>
                <a:latin typeface="Arial"/>
                <a:ea typeface="DejaVu Sans"/>
              </a:rPr>
              <a:t>Space?? </a:t>
            </a:r>
            <a:endParaRPr b="0" lang="en-US" sz="205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559"/>
              </a:spcBef>
            </a:pPr>
            <a:r>
              <a:rPr b="0" lang="en-US" sz="2050" spc="-1" strike="noStrike">
                <a:solidFill>
                  <a:srgbClr val="ff00ff"/>
                </a:solidFill>
                <a:latin typeface="Arial"/>
                <a:ea typeface="DejaVu Sans"/>
              </a:rPr>
              <a:t>Optimal?? </a:t>
            </a:r>
            <a:endParaRPr b="0" lang="en-US" sz="205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559"/>
              </a:spcBef>
            </a:pPr>
            <a:endParaRPr b="0" lang="en-US" sz="205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559"/>
              </a:spcBef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Numerical comparison for </a:t>
            </a:r>
            <a:r>
              <a:rPr b="0" i="1" lang="en-US" sz="2050" spc="-1" strike="noStrike">
                <a:solidFill>
                  <a:srgbClr val="990099"/>
                </a:solidFill>
                <a:latin typeface="Times New Roman"/>
                <a:ea typeface="DejaVu Sans"/>
              </a:rPr>
              <a:t>b  </a:t>
            </a:r>
            <a:r>
              <a:rPr b="0" lang="en-US" sz="2050" spc="-1" strike="noStrike">
                <a:solidFill>
                  <a:srgbClr val="990099"/>
                </a:solidFill>
                <a:latin typeface="Arial"/>
                <a:ea typeface="DejaVu Sans"/>
              </a:rPr>
              <a:t>= 10 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and </a:t>
            </a:r>
            <a:r>
              <a:rPr b="0" i="1" lang="en-US" sz="2050" spc="-1" strike="noStrike">
                <a:solidFill>
                  <a:srgbClr val="990099"/>
                </a:solidFill>
                <a:latin typeface="Times New Roman"/>
                <a:ea typeface="DejaVu Sans"/>
              </a:rPr>
              <a:t>d </a:t>
            </a:r>
            <a:r>
              <a:rPr b="0" lang="en-US" sz="2050" spc="-1" strike="noStrike">
                <a:solidFill>
                  <a:srgbClr val="990099"/>
                </a:solidFill>
                <a:latin typeface="Arial"/>
                <a:ea typeface="DejaVu Sans"/>
              </a:rPr>
              <a:t>= 5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, solution at far right  leaf:</a:t>
            </a:r>
            <a:endParaRPr b="0" lang="en-US" sz="2050" spc="-1" strike="noStrike">
              <a:latin typeface="Arial"/>
            </a:endParaRPr>
          </a:p>
          <a:p>
            <a:pPr marL="387360">
              <a:lnSpc>
                <a:spcPct val="100000"/>
              </a:lnSpc>
              <a:spcBef>
                <a:spcPts val="1570"/>
              </a:spcBef>
            </a:pPr>
            <a:r>
              <a:rPr b="0" i="1" lang="en-US" sz="2050" spc="-1" strike="noStrike">
                <a:solidFill>
                  <a:srgbClr val="990099"/>
                </a:solidFill>
                <a:latin typeface="Times New Roman"/>
                <a:ea typeface="DejaVu Sans"/>
              </a:rPr>
              <a:t>N </a:t>
            </a:r>
            <a:r>
              <a:rPr b="0" lang="en-US" sz="2050" spc="-1" strike="noStrike">
                <a:solidFill>
                  <a:srgbClr val="990099"/>
                </a:solidFill>
                <a:latin typeface="Arial"/>
                <a:ea typeface="DejaVu Sans"/>
              </a:rPr>
              <a:t>(IDS) = 50 + 400 + 3</a:t>
            </a:r>
            <a:r>
              <a:rPr b="0" i="1" lang="en-US" sz="2050" spc="-1" strike="noStrike">
                <a:solidFill>
                  <a:srgbClr val="990099"/>
                </a:solidFill>
                <a:latin typeface="Times New Roman"/>
                <a:ea typeface="DejaVu Sans"/>
              </a:rPr>
              <a:t>,</a:t>
            </a:r>
            <a:r>
              <a:rPr b="0" lang="en-US" sz="2050" spc="-1" strike="noStrike">
                <a:solidFill>
                  <a:srgbClr val="990099"/>
                </a:solidFill>
                <a:latin typeface="Arial"/>
                <a:ea typeface="DejaVu Sans"/>
              </a:rPr>
              <a:t>000 + 20</a:t>
            </a:r>
            <a:r>
              <a:rPr b="0" i="1" lang="en-US" sz="2050" spc="-1" strike="noStrike">
                <a:solidFill>
                  <a:srgbClr val="990099"/>
                </a:solidFill>
                <a:latin typeface="Times New Roman"/>
                <a:ea typeface="DejaVu Sans"/>
              </a:rPr>
              <a:t>,</a:t>
            </a:r>
            <a:r>
              <a:rPr b="0" lang="en-US" sz="2050" spc="-1" strike="noStrike">
                <a:solidFill>
                  <a:srgbClr val="990099"/>
                </a:solidFill>
                <a:latin typeface="Arial"/>
                <a:ea typeface="DejaVu Sans"/>
              </a:rPr>
              <a:t>000 + 100</a:t>
            </a:r>
            <a:r>
              <a:rPr b="0" i="1" lang="en-US" sz="2050" spc="-1" strike="noStrike">
                <a:solidFill>
                  <a:srgbClr val="990099"/>
                </a:solidFill>
                <a:latin typeface="Times New Roman"/>
                <a:ea typeface="DejaVu Sans"/>
              </a:rPr>
              <a:t>,</a:t>
            </a:r>
            <a:r>
              <a:rPr b="0" lang="en-US" sz="2050" spc="-1" strike="noStrike">
                <a:solidFill>
                  <a:srgbClr val="990099"/>
                </a:solidFill>
                <a:latin typeface="Arial"/>
                <a:ea typeface="DejaVu Sans"/>
              </a:rPr>
              <a:t>000 = 123</a:t>
            </a:r>
            <a:r>
              <a:rPr b="0" i="1" lang="en-US" sz="2050" spc="-1" strike="noStrike">
                <a:solidFill>
                  <a:srgbClr val="990099"/>
                </a:solidFill>
                <a:latin typeface="Times New Roman"/>
                <a:ea typeface="DejaVu Sans"/>
              </a:rPr>
              <a:t>,</a:t>
            </a:r>
            <a:r>
              <a:rPr b="0" lang="en-US" sz="2050" spc="-1" strike="noStrike">
                <a:solidFill>
                  <a:srgbClr val="990099"/>
                </a:solidFill>
                <a:latin typeface="Arial"/>
                <a:ea typeface="DejaVu Sans"/>
              </a:rPr>
              <a:t>450</a:t>
            </a:r>
            <a:endParaRPr b="0" lang="en-US" sz="2050" spc="-1" strike="noStrike">
              <a:latin typeface="Arial"/>
            </a:endParaRPr>
          </a:p>
          <a:p>
            <a:pPr marL="329400">
              <a:lnSpc>
                <a:spcPct val="100000"/>
              </a:lnSpc>
              <a:spcBef>
                <a:spcPts val="320"/>
              </a:spcBef>
            </a:pPr>
            <a:r>
              <a:rPr b="0" i="1" lang="en-US" sz="2050" spc="-1" strike="noStrike">
                <a:solidFill>
                  <a:srgbClr val="990099"/>
                </a:solidFill>
                <a:latin typeface="Times New Roman"/>
                <a:ea typeface="DejaVu Sans"/>
              </a:rPr>
              <a:t>N </a:t>
            </a:r>
            <a:r>
              <a:rPr b="0" lang="en-US" sz="2050" spc="-1" strike="noStrike">
                <a:solidFill>
                  <a:srgbClr val="990099"/>
                </a:solidFill>
                <a:latin typeface="Arial"/>
                <a:ea typeface="DejaVu Sans"/>
              </a:rPr>
              <a:t>(BFS) = 10 + 100 + 1</a:t>
            </a:r>
            <a:r>
              <a:rPr b="0" i="1" lang="en-US" sz="2050" spc="-1" strike="noStrike">
                <a:solidFill>
                  <a:srgbClr val="990099"/>
                </a:solidFill>
                <a:latin typeface="Times New Roman"/>
                <a:ea typeface="DejaVu Sans"/>
              </a:rPr>
              <a:t>,</a:t>
            </a:r>
            <a:r>
              <a:rPr b="0" lang="en-US" sz="2050" spc="-1" strike="noStrike">
                <a:solidFill>
                  <a:srgbClr val="990099"/>
                </a:solidFill>
                <a:latin typeface="Arial"/>
                <a:ea typeface="DejaVu Sans"/>
              </a:rPr>
              <a:t>000 + 10</a:t>
            </a:r>
            <a:r>
              <a:rPr b="0" i="1" lang="en-US" sz="2050" spc="-1" strike="noStrike">
                <a:solidFill>
                  <a:srgbClr val="990099"/>
                </a:solidFill>
                <a:latin typeface="Times New Roman"/>
                <a:ea typeface="DejaVu Sans"/>
              </a:rPr>
              <a:t>,</a:t>
            </a:r>
            <a:r>
              <a:rPr b="0" lang="en-US" sz="2050" spc="-1" strike="noStrike">
                <a:solidFill>
                  <a:srgbClr val="990099"/>
                </a:solidFill>
                <a:latin typeface="Arial"/>
                <a:ea typeface="DejaVu Sans"/>
              </a:rPr>
              <a:t>000 + 100</a:t>
            </a:r>
            <a:r>
              <a:rPr b="0" i="1" lang="en-US" sz="2050" spc="-1" strike="noStrike">
                <a:solidFill>
                  <a:srgbClr val="990099"/>
                </a:solidFill>
                <a:latin typeface="Times New Roman"/>
                <a:ea typeface="DejaVu Sans"/>
              </a:rPr>
              <a:t>,</a:t>
            </a:r>
            <a:r>
              <a:rPr b="0" lang="en-US" sz="2050" spc="-1" strike="noStrike">
                <a:solidFill>
                  <a:srgbClr val="990099"/>
                </a:solidFill>
                <a:latin typeface="Arial"/>
                <a:ea typeface="DejaVu Sans"/>
              </a:rPr>
              <a:t>000 + 999</a:t>
            </a:r>
            <a:r>
              <a:rPr b="0" i="1" lang="en-US" sz="2050" spc="-1" strike="noStrike">
                <a:solidFill>
                  <a:srgbClr val="990099"/>
                </a:solidFill>
                <a:latin typeface="Times New Roman"/>
                <a:ea typeface="DejaVu Sans"/>
              </a:rPr>
              <a:t>,</a:t>
            </a:r>
            <a:r>
              <a:rPr b="0" lang="en-US" sz="2050" spc="-1" strike="noStrike">
                <a:solidFill>
                  <a:srgbClr val="990099"/>
                </a:solidFill>
                <a:latin typeface="Arial"/>
                <a:ea typeface="DejaVu Sans"/>
              </a:rPr>
              <a:t>990 = 1</a:t>
            </a:r>
            <a:r>
              <a:rPr b="0" i="1" lang="en-US" sz="2050" spc="-1" strike="noStrike">
                <a:solidFill>
                  <a:srgbClr val="990099"/>
                </a:solidFill>
                <a:latin typeface="Times New Roman"/>
                <a:ea typeface="DejaVu Sans"/>
              </a:rPr>
              <a:t>,</a:t>
            </a:r>
            <a:r>
              <a:rPr b="0" lang="en-US" sz="2050" spc="-1" strike="noStrike">
                <a:solidFill>
                  <a:srgbClr val="990099"/>
                </a:solidFill>
                <a:latin typeface="Arial"/>
                <a:ea typeface="DejaVu Sans"/>
              </a:rPr>
              <a:t>111</a:t>
            </a:r>
            <a:r>
              <a:rPr b="0" i="1" lang="en-US" sz="2050" spc="-1" strike="noStrike">
                <a:solidFill>
                  <a:srgbClr val="990099"/>
                </a:solidFill>
                <a:latin typeface="Times New Roman"/>
                <a:ea typeface="DejaVu Sans"/>
              </a:rPr>
              <a:t>,</a:t>
            </a:r>
            <a:r>
              <a:rPr b="0" lang="en-US" sz="2050" spc="-1" strike="noStrike">
                <a:solidFill>
                  <a:srgbClr val="990099"/>
                </a:solidFill>
                <a:latin typeface="Arial"/>
                <a:ea typeface="DejaVu Sans"/>
              </a:rPr>
              <a:t>100</a:t>
            </a:r>
            <a:endParaRPr b="0" lang="en-US" sz="2050" spc="-1" strike="noStrike">
              <a:latin typeface="Arial"/>
            </a:endParaRPr>
          </a:p>
          <a:p>
            <a:pPr marL="329400">
              <a:lnSpc>
                <a:spcPct val="100000"/>
              </a:lnSpc>
            </a:pPr>
            <a:endParaRPr b="0" lang="en-US" sz="2050" spc="-1" strike="noStrike">
              <a:latin typeface="Arial"/>
            </a:endParaRPr>
          </a:p>
        </p:txBody>
      </p:sp>
      <p:sp>
        <p:nvSpPr>
          <p:cNvPr id="1077" name="CustomShape 3"/>
          <p:cNvSpPr/>
          <p:nvPr/>
        </p:nvSpPr>
        <p:spPr>
          <a:xfrm>
            <a:off x="7475040" y="7217280"/>
            <a:ext cx="495000" cy="450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ts val="884"/>
              </a:lnSpc>
            </a:pPr>
            <a:r>
              <a:rPr b="0" lang="en-US" sz="800" spc="4" strike="noStrike">
                <a:solidFill>
                  <a:srgbClr val="000000"/>
                </a:solidFill>
                <a:latin typeface="Palatino Linotype"/>
                <a:ea typeface="DejaVu Sans"/>
              </a:rPr>
              <a:t>Chapter</a:t>
            </a:r>
            <a:r>
              <a:rPr b="0" lang="en-US" sz="800" spc="-1" strike="noStrike">
                <a:solidFill>
                  <a:srgbClr val="000000"/>
                </a:solidFill>
                <a:latin typeface="Palatino Linotype"/>
                <a:ea typeface="DejaVu Sans"/>
              </a:rPr>
              <a:t> </a:t>
            </a:r>
            <a:r>
              <a:rPr b="0" lang="en-US" sz="800" spc="9" strike="noStrike">
                <a:solidFill>
                  <a:srgbClr val="000000"/>
                </a:solidFill>
                <a:latin typeface="Palatino Linotype"/>
                <a:ea typeface="DejaVu Sans"/>
              </a:rPr>
              <a:t>3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78" name="CustomShape 4"/>
          <p:cNvSpPr/>
          <p:nvPr/>
        </p:nvSpPr>
        <p:spPr>
          <a:xfrm>
            <a:off x="8147520" y="7217280"/>
            <a:ext cx="158040" cy="450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ts val="884"/>
              </a:lnSpc>
            </a:pPr>
            <a:fld id="{B567FA41-504D-4971-A4F4-87704F20F343}" type="slidenum">
              <a:rPr b="0" lang="en-US" sz="800" spc="9" strike="noStrike">
                <a:solidFill>
                  <a:srgbClr val="000000"/>
                </a:solidFill>
                <a:latin typeface="Palatino Linotype"/>
                <a:ea typeface="DejaVu Sans"/>
              </a:rPr>
              <a:t>&lt;number&gt;</a:t>
            </a:fld>
            <a:endParaRPr b="0" lang="en-US" sz="800" spc="-1" strike="noStrike">
              <a:latin typeface="Arial"/>
            </a:endParaRPr>
          </a:p>
        </p:txBody>
      </p:sp>
    </p:spTree>
  </p:cSld>
  <p:timing>
    <p:tnLst>
      <p:par>
        <p:cTn id="63" dur="indefinite" restart="never" nodeType="tmRoot">
          <p:childTnLst>
            <p:seq>
              <p:cTn id="6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CustomShape 1"/>
          <p:cNvSpPr/>
          <p:nvPr/>
        </p:nvSpPr>
        <p:spPr>
          <a:xfrm>
            <a:off x="507960" y="704520"/>
            <a:ext cx="8299080" cy="1296720"/>
          </a:xfrm>
          <a:prstGeom prst="rect">
            <a:avLst/>
          </a:prstGeom>
          <a:noFill/>
          <a:ln w="518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655200" algn="ctr">
              <a:lnSpc>
                <a:spcPts val="2429"/>
              </a:lnSpc>
            </a:pPr>
            <a:r>
              <a:rPr b="0" lang="en-US" sz="2500" spc="338" strike="noStrike">
                <a:solidFill>
                  <a:srgbClr val="000000"/>
                </a:solidFill>
                <a:latin typeface="Arial"/>
                <a:ea typeface="DejaVu Sans"/>
              </a:rPr>
              <a:t>Bi-Directional Search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1080" name="CustomShape 2"/>
          <p:cNvSpPr/>
          <p:nvPr/>
        </p:nvSpPr>
        <p:spPr>
          <a:xfrm>
            <a:off x="496440" y="1398240"/>
            <a:ext cx="8670960" cy="58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Plan:  Standard BFS…but search from both start and goal state</a:t>
            </a:r>
            <a:endParaRPr b="0" lang="en-US" sz="2050" spc="-1" strike="noStrike">
              <a:latin typeface="Arial"/>
            </a:endParaRPr>
          </a:p>
          <a:p>
            <a:pPr marL="298440" indent="-125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Goal test:  success when they meet (intersect of frontiers)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81" name="CustomShape 3"/>
          <p:cNvSpPr/>
          <p:nvPr/>
        </p:nvSpPr>
        <p:spPr>
          <a:xfrm>
            <a:off x="7475040" y="7217280"/>
            <a:ext cx="495000" cy="450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ts val="884"/>
              </a:lnSpc>
            </a:pPr>
            <a:r>
              <a:rPr b="0" lang="en-US" sz="800" spc="4" strike="noStrike">
                <a:solidFill>
                  <a:srgbClr val="000000"/>
                </a:solidFill>
                <a:latin typeface="Palatino Linotype"/>
                <a:ea typeface="DejaVu Sans"/>
              </a:rPr>
              <a:t>Chapter</a:t>
            </a:r>
            <a:r>
              <a:rPr b="0" lang="en-US" sz="800" spc="-1" strike="noStrike">
                <a:solidFill>
                  <a:srgbClr val="000000"/>
                </a:solidFill>
                <a:latin typeface="Palatino Linotype"/>
                <a:ea typeface="DejaVu Sans"/>
              </a:rPr>
              <a:t> </a:t>
            </a:r>
            <a:r>
              <a:rPr b="0" lang="en-US" sz="800" spc="9" strike="noStrike">
                <a:solidFill>
                  <a:srgbClr val="000000"/>
                </a:solidFill>
                <a:latin typeface="Palatino Linotype"/>
                <a:ea typeface="DejaVu Sans"/>
              </a:rPr>
              <a:t>3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82" name="CustomShape 4"/>
          <p:cNvSpPr/>
          <p:nvPr/>
        </p:nvSpPr>
        <p:spPr>
          <a:xfrm>
            <a:off x="8147520" y="7217280"/>
            <a:ext cx="158040" cy="450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ts val="884"/>
              </a:lnSpc>
            </a:pPr>
            <a:fld id="{AEB86062-B779-44B2-9D05-B81260E4AE6E}" type="slidenum">
              <a:rPr b="0" lang="en-US" sz="800" spc="9" strike="noStrike">
                <a:solidFill>
                  <a:srgbClr val="000000"/>
                </a:solidFill>
                <a:latin typeface="Palatino Linotype"/>
                <a:ea typeface="DejaVu Sans"/>
              </a:rPr>
              <a:t>&lt;number&gt;</a:t>
            </a:fld>
            <a:endParaRPr b="0" lang="en-US" sz="800" spc="-1" strike="noStrike">
              <a:latin typeface="Arial"/>
            </a:endParaRPr>
          </a:p>
        </p:txBody>
      </p:sp>
      <p:pic>
        <p:nvPicPr>
          <p:cNvPr id="1083" name="Picture 11" descr=""/>
          <p:cNvPicPr/>
          <p:nvPr/>
        </p:nvPicPr>
        <p:blipFill>
          <a:blip r:embed="rId1"/>
          <a:stretch/>
        </p:blipFill>
        <p:spPr>
          <a:xfrm>
            <a:off x="1681200" y="2095560"/>
            <a:ext cx="5560560" cy="2763720"/>
          </a:xfrm>
          <a:prstGeom prst="rect">
            <a:avLst/>
          </a:prstGeom>
          <a:ln>
            <a:noFill/>
          </a:ln>
        </p:spPr>
      </p:pic>
      <p:sp>
        <p:nvSpPr>
          <p:cNvPr id="1084" name="CustomShape 5"/>
          <p:cNvSpPr/>
          <p:nvPr/>
        </p:nvSpPr>
        <p:spPr>
          <a:xfrm>
            <a:off x="411480" y="5332320"/>
            <a:ext cx="1415880" cy="146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Advantages: 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117360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11736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Concerns:</a:t>
            </a:r>
            <a:endParaRPr b="0" lang="en-US" sz="1800" spc="-1" strike="noStrike">
              <a:latin typeface="Arial"/>
            </a:endParaRPr>
          </a:p>
          <a:p>
            <a:pPr marL="117360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65" dur="indefinite" restart="never" nodeType="tmRoot">
          <p:childTnLst>
            <p:seq>
              <p:cTn id="6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CustomShape 1"/>
          <p:cNvSpPr/>
          <p:nvPr/>
        </p:nvSpPr>
        <p:spPr>
          <a:xfrm>
            <a:off x="534960" y="1010880"/>
            <a:ext cx="7720920" cy="1296720"/>
          </a:xfrm>
          <a:prstGeom prst="rect">
            <a:avLst/>
          </a:prstGeom>
          <a:noFill/>
          <a:ln w="518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50760" algn="ctr">
              <a:lnSpc>
                <a:spcPts val="2429"/>
              </a:lnSpc>
            </a:pPr>
            <a:r>
              <a:rPr b="0" lang="en-US" sz="2500" spc="398" strike="noStrike">
                <a:solidFill>
                  <a:srgbClr val="000000"/>
                </a:solidFill>
                <a:latin typeface="Arial"/>
                <a:ea typeface="DejaVu Sans"/>
              </a:rPr>
              <a:t>Summary </a:t>
            </a:r>
            <a:r>
              <a:rPr b="0" lang="en-US" sz="2500" spc="160" strike="noStrike">
                <a:solidFill>
                  <a:srgbClr val="000000"/>
                </a:solidFill>
                <a:latin typeface="Arial"/>
                <a:ea typeface="DejaVu Sans"/>
              </a:rPr>
              <a:t>of</a:t>
            </a:r>
            <a:r>
              <a:rPr b="0" lang="en-US" sz="2500" spc="89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500" spc="89" strike="noStrike">
                <a:solidFill>
                  <a:srgbClr val="953735"/>
                </a:solidFill>
                <a:latin typeface="Arial"/>
                <a:ea typeface="DejaVu Sans"/>
              </a:rPr>
              <a:t>uninformed</a:t>
            </a:r>
            <a:r>
              <a:rPr b="0" lang="en-US" sz="2500" spc="89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500" spc="304" strike="noStrike">
                <a:solidFill>
                  <a:srgbClr val="000000"/>
                </a:solidFill>
                <a:latin typeface="Arial"/>
                <a:ea typeface="DejaVu Sans"/>
              </a:rPr>
              <a:t>algorithms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1086" name="CustomShape 2"/>
          <p:cNvSpPr/>
          <p:nvPr/>
        </p:nvSpPr>
        <p:spPr>
          <a:xfrm>
            <a:off x="7475040" y="7217280"/>
            <a:ext cx="495000" cy="450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ts val="884"/>
              </a:lnSpc>
            </a:pPr>
            <a:r>
              <a:rPr b="0" lang="en-US" sz="800" spc="4" strike="noStrike">
                <a:solidFill>
                  <a:srgbClr val="000000"/>
                </a:solidFill>
                <a:latin typeface="Palatino Linotype"/>
                <a:ea typeface="DejaVu Sans"/>
              </a:rPr>
              <a:t>Chapter</a:t>
            </a:r>
            <a:r>
              <a:rPr b="0" lang="en-US" sz="800" spc="-1" strike="noStrike">
                <a:solidFill>
                  <a:srgbClr val="000000"/>
                </a:solidFill>
                <a:latin typeface="Palatino Linotype"/>
                <a:ea typeface="DejaVu Sans"/>
              </a:rPr>
              <a:t> </a:t>
            </a:r>
            <a:r>
              <a:rPr b="0" lang="en-US" sz="800" spc="9" strike="noStrike">
                <a:solidFill>
                  <a:srgbClr val="000000"/>
                </a:solidFill>
                <a:latin typeface="Palatino Linotype"/>
                <a:ea typeface="DejaVu Sans"/>
              </a:rPr>
              <a:t>3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87" name="CustomShape 3"/>
          <p:cNvSpPr/>
          <p:nvPr/>
        </p:nvSpPr>
        <p:spPr>
          <a:xfrm>
            <a:off x="8147520" y="7217280"/>
            <a:ext cx="158040" cy="450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ts val="884"/>
              </a:lnSpc>
            </a:pPr>
            <a:fld id="{40761ACA-1DC5-494E-984A-18B238ED66C4}" type="slidenum">
              <a:rPr b="0" lang="en-US" sz="800" spc="9" strike="noStrike">
                <a:solidFill>
                  <a:srgbClr val="000000"/>
                </a:solidFill>
                <a:latin typeface="Palatino Linotype"/>
                <a:ea typeface="DejaVu Sans"/>
              </a:rPr>
              <a:t>&lt;number&gt;</a:t>
            </a:fld>
            <a:endParaRPr b="0" lang="en-US" sz="800" spc="-1" strike="noStrike">
              <a:latin typeface="Arial"/>
            </a:endParaRPr>
          </a:p>
        </p:txBody>
      </p:sp>
      <p:sp>
        <p:nvSpPr>
          <p:cNvPr id="1088" name="CustomShape 4"/>
          <p:cNvSpPr/>
          <p:nvPr/>
        </p:nvSpPr>
        <p:spPr>
          <a:xfrm>
            <a:off x="596880" y="4341600"/>
            <a:ext cx="3490920" cy="286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Legend: </a:t>
            </a:r>
            <a:endParaRPr b="0" lang="en-US" sz="1800" spc="-1" strike="noStrike">
              <a:latin typeface="Arial"/>
            </a:endParaRPr>
          </a:p>
          <a:p>
            <a:pPr marL="393840" indent="-1666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b = branching factor</a:t>
            </a:r>
            <a:endParaRPr b="0" lang="en-US" sz="1800" spc="-1" strike="noStrike">
              <a:latin typeface="Arial"/>
            </a:endParaRPr>
          </a:p>
          <a:p>
            <a:pPr marL="393840" indent="-1666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d= depth of shallowest solution</a:t>
            </a:r>
            <a:endParaRPr b="0" lang="en-US" sz="1800" spc="-1" strike="noStrike">
              <a:latin typeface="Arial"/>
            </a:endParaRPr>
          </a:p>
          <a:p>
            <a:pPr marL="393840" indent="-1666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m = maximum depth of tree</a:t>
            </a:r>
            <a:endParaRPr b="0" lang="en-US" sz="1800" spc="-1" strike="noStrike">
              <a:latin typeface="Arial"/>
            </a:endParaRPr>
          </a:p>
          <a:p>
            <a:pPr marL="393840" indent="-1666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l = depth limit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Superscripts: </a:t>
            </a:r>
            <a:endParaRPr b="0" lang="en-US" sz="1800" spc="-1" strike="noStrike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a = complete if b is finite</a:t>
            </a:r>
            <a:endParaRPr b="0" lang="en-US" sz="1400" spc="-1" strike="noStrike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b = complete if step costs &gt; 0</a:t>
            </a:r>
            <a:endParaRPr b="0" lang="en-US" sz="1400" spc="-1" strike="noStrike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c = optimal if step costs all identical</a:t>
            </a:r>
            <a:endParaRPr b="0" lang="en-US" sz="1400" spc="-1" strike="noStrike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d = if both directions use breadth-first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1089" name="Picture 7" descr=""/>
          <p:cNvPicPr/>
          <p:nvPr/>
        </p:nvPicPr>
        <p:blipFill>
          <a:blip r:embed="rId1"/>
          <a:stretch/>
        </p:blipFill>
        <p:spPr>
          <a:xfrm>
            <a:off x="423360" y="2008440"/>
            <a:ext cx="9257760" cy="2064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7" dur="indefinite" restart="never" nodeType="tmRoot">
          <p:childTnLst>
            <p:seq>
              <p:cTn id="6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0" name="Picture 2" descr=""/>
          <p:cNvPicPr/>
          <p:nvPr/>
        </p:nvPicPr>
        <p:blipFill>
          <a:blip r:embed="rId1"/>
          <a:stretch/>
        </p:blipFill>
        <p:spPr>
          <a:xfrm>
            <a:off x="2219040" y="1657080"/>
            <a:ext cx="5478840" cy="5478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9" dur="indefinite" restart="never" nodeType="tmRoot">
          <p:childTnLst>
            <p:seq>
              <p:cTn id="7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577440" y="495000"/>
            <a:ext cx="7618680" cy="1296720"/>
          </a:xfrm>
          <a:prstGeom prst="rect">
            <a:avLst/>
          </a:prstGeom>
          <a:noFill/>
          <a:ln w="518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84040" algn="ctr">
              <a:lnSpc>
                <a:spcPts val="2429"/>
              </a:lnSpc>
            </a:pPr>
            <a:r>
              <a:rPr b="0" lang="en-US" sz="2500" spc="318" strike="noStrike">
                <a:solidFill>
                  <a:srgbClr val="000000"/>
                </a:solidFill>
                <a:latin typeface="Arial"/>
                <a:ea typeface="DejaVu Sans"/>
              </a:rPr>
              <a:t>Classic example: route-finding</a:t>
            </a:r>
            <a:br/>
            <a:r>
              <a:rPr b="0" lang="en-US" sz="2000" spc="318" strike="noStrike">
                <a:solidFill>
                  <a:srgbClr val="000000"/>
                </a:solidFill>
                <a:latin typeface="Arial"/>
                <a:ea typeface="DejaVu Sans"/>
              </a:rPr>
              <a:t>(in </a:t>
            </a:r>
            <a:r>
              <a:rPr b="0" lang="en-US" sz="2000" spc="361" strike="noStrike">
                <a:solidFill>
                  <a:srgbClr val="000000"/>
                </a:solidFill>
                <a:latin typeface="Arial"/>
                <a:ea typeface="DejaVu Sans"/>
              </a:rPr>
              <a:t>Romania)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4169160" y="3566880"/>
            <a:ext cx="1470960" cy="1863000"/>
          </a:xfrm>
          <a:custGeom>
            <a:avLst/>
            <a:gdLst/>
            <a:ahLst/>
            <a:rect l="l" t="t" r="r" b="b"/>
            <a:pathLst>
              <a:path w="1472564" h="1864360">
                <a:moveTo>
                  <a:pt x="0" y="0"/>
                </a:moveTo>
                <a:lnTo>
                  <a:pt x="1472488" y="1864017"/>
                </a:lnTo>
              </a:path>
            </a:pathLst>
          </a:custGeom>
          <a:noFill/>
          <a:ln w="16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CustomShape 3"/>
          <p:cNvSpPr/>
          <p:nvPr/>
        </p:nvSpPr>
        <p:spPr>
          <a:xfrm>
            <a:off x="6388920" y="5146920"/>
            <a:ext cx="752400" cy="22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1450" spc="1" strike="noStrike">
                <a:solidFill>
                  <a:srgbClr val="000000"/>
                </a:solidFill>
                <a:latin typeface="Arial"/>
                <a:ea typeface="DejaVu Sans"/>
              </a:rPr>
              <a:t>Urziceni</a:t>
            </a:r>
            <a:endParaRPr b="0" lang="en-US" sz="1450" spc="-1" strike="noStrike">
              <a:latin typeface="Arial"/>
            </a:endParaRPr>
          </a:p>
        </p:txBody>
      </p:sp>
      <p:sp>
        <p:nvSpPr>
          <p:cNvPr id="176" name="CustomShape 4"/>
          <p:cNvSpPr/>
          <p:nvPr/>
        </p:nvSpPr>
        <p:spPr>
          <a:xfrm>
            <a:off x="7817040" y="4965480"/>
            <a:ext cx="711000" cy="22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1450" spc="1" strike="noStrike">
                <a:solidFill>
                  <a:srgbClr val="000000"/>
                </a:solidFill>
                <a:latin typeface="Arial"/>
                <a:ea typeface="DejaVu Sans"/>
              </a:rPr>
              <a:t>Hirsova</a:t>
            </a:r>
            <a:endParaRPr b="0" lang="en-US" sz="1450" spc="-1" strike="noStrike">
              <a:latin typeface="Arial"/>
            </a:endParaRPr>
          </a:p>
        </p:txBody>
      </p:sp>
      <p:sp>
        <p:nvSpPr>
          <p:cNvPr id="177" name="CustomShape 5"/>
          <p:cNvSpPr/>
          <p:nvPr/>
        </p:nvSpPr>
        <p:spPr>
          <a:xfrm>
            <a:off x="7965000" y="6075360"/>
            <a:ext cx="554760" cy="22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1450" spc="1" strike="noStrike">
                <a:solidFill>
                  <a:srgbClr val="000000"/>
                </a:solidFill>
                <a:latin typeface="Arial"/>
                <a:ea typeface="DejaVu Sans"/>
              </a:rPr>
              <a:t>Eforie</a:t>
            </a:r>
            <a:endParaRPr b="0" lang="en-US" sz="1450" spc="-1" strike="noStrike">
              <a:latin typeface="Arial"/>
            </a:endParaRPr>
          </a:p>
        </p:txBody>
      </p:sp>
      <p:sp>
        <p:nvSpPr>
          <p:cNvPr id="178" name="CustomShape 6"/>
          <p:cNvSpPr/>
          <p:nvPr/>
        </p:nvSpPr>
        <p:spPr>
          <a:xfrm>
            <a:off x="5438520" y="1809000"/>
            <a:ext cx="596160" cy="22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1450" spc="1" strike="noStrike">
                <a:solidFill>
                  <a:srgbClr val="000000"/>
                </a:solidFill>
                <a:latin typeface="Arial"/>
                <a:ea typeface="DejaVu Sans"/>
              </a:rPr>
              <a:t>Neamt</a:t>
            </a:r>
            <a:endParaRPr b="0" lang="en-US" sz="1450" spc="-1" strike="noStrike">
              <a:latin typeface="Arial"/>
            </a:endParaRPr>
          </a:p>
        </p:txBody>
      </p:sp>
      <p:sp>
        <p:nvSpPr>
          <p:cNvPr id="179" name="CustomShape 7"/>
          <p:cNvSpPr/>
          <p:nvPr/>
        </p:nvSpPr>
        <p:spPr>
          <a:xfrm>
            <a:off x="1528200" y="1506240"/>
            <a:ext cx="669240" cy="22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1450" spc="1" strike="noStrike">
                <a:solidFill>
                  <a:srgbClr val="000000"/>
                </a:solidFill>
                <a:latin typeface="Arial"/>
                <a:ea typeface="DejaVu Sans"/>
              </a:rPr>
              <a:t>Oradea</a:t>
            </a:r>
            <a:endParaRPr b="0" lang="en-US" sz="1450" spc="-1" strike="noStrike">
              <a:latin typeface="Arial"/>
            </a:endParaRPr>
          </a:p>
        </p:txBody>
      </p:sp>
      <p:sp>
        <p:nvSpPr>
          <p:cNvPr id="180" name="CustomShape 8"/>
          <p:cNvSpPr/>
          <p:nvPr/>
        </p:nvSpPr>
        <p:spPr>
          <a:xfrm>
            <a:off x="1175040" y="2212560"/>
            <a:ext cx="596160" cy="22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1450" spc="1" strike="noStrike">
                <a:solidFill>
                  <a:srgbClr val="000000"/>
                </a:solidFill>
                <a:latin typeface="Arial"/>
                <a:ea typeface="DejaVu Sans"/>
              </a:rPr>
              <a:t>Zerind</a:t>
            </a:r>
            <a:endParaRPr b="0" lang="en-US" sz="1450" spc="-1" strike="noStrike">
              <a:latin typeface="Arial"/>
            </a:endParaRPr>
          </a:p>
        </p:txBody>
      </p:sp>
      <p:sp>
        <p:nvSpPr>
          <p:cNvPr id="181" name="CustomShape 9"/>
          <p:cNvSpPr/>
          <p:nvPr/>
        </p:nvSpPr>
        <p:spPr>
          <a:xfrm>
            <a:off x="256320" y="2745720"/>
            <a:ext cx="450720" cy="22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1450" spc="1" strike="noStrike">
                <a:solidFill>
                  <a:srgbClr val="000000"/>
                </a:solidFill>
                <a:latin typeface="Arial"/>
                <a:ea typeface="DejaVu Sans"/>
              </a:rPr>
              <a:t>Arad</a:t>
            </a:r>
            <a:endParaRPr b="0" lang="en-US" sz="1450" spc="-1" strike="noStrike">
              <a:latin typeface="Arial"/>
            </a:endParaRPr>
          </a:p>
        </p:txBody>
      </p:sp>
      <p:sp>
        <p:nvSpPr>
          <p:cNvPr id="182" name="CustomShape 10"/>
          <p:cNvSpPr/>
          <p:nvPr/>
        </p:nvSpPr>
        <p:spPr>
          <a:xfrm>
            <a:off x="893160" y="3942000"/>
            <a:ext cx="908640" cy="22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1450" spc="1" strike="noStrike">
                <a:solidFill>
                  <a:srgbClr val="000000"/>
                </a:solidFill>
                <a:latin typeface="Arial"/>
                <a:ea typeface="DejaVu Sans"/>
              </a:rPr>
              <a:t>Timisoara</a:t>
            </a:r>
            <a:endParaRPr b="0" lang="en-US" sz="1450" spc="-1" strike="noStrike">
              <a:latin typeface="Arial"/>
            </a:endParaRPr>
          </a:p>
        </p:txBody>
      </p:sp>
      <p:sp>
        <p:nvSpPr>
          <p:cNvPr id="183" name="CustomShape 11"/>
          <p:cNvSpPr/>
          <p:nvPr/>
        </p:nvSpPr>
        <p:spPr>
          <a:xfrm>
            <a:off x="2073600" y="4518720"/>
            <a:ext cx="533880" cy="22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1450" spc="1" strike="noStrike">
                <a:solidFill>
                  <a:srgbClr val="000000"/>
                </a:solidFill>
                <a:latin typeface="Arial"/>
                <a:ea typeface="DejaVu Sans"/>
              </a:rPr>
              <a:t>Lugoj</a:t>
            </a:r>
            <a:endParaRPr b="0" lang="en-US" sz="1450" spc="-1" strike="noStrike">
              <a:latin typeface="Arial"/>
            </a:endParaRPr>
          </a:p>
        </p:txBody>
      </p:sp>
      <p:sp>
        <p:nvSpPr>
          <p:cNvPr id="184" name="CustomShape 12"/>
          <p:cNvSpPr/>
          <p:nvPr/>
        </p:nvSpPr>
        <p:spPr>
          <a:xfrm>
            <a:off x="2098800" y="5138640"/>
            <a:ext cx="773280" cy="22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1450" spc="1" strike="noStrike">
                <a:solidFill>
                  <a:srgbClr val="000000"/>
                </a:solidFill>
                <a:latin typeface="Arial"/>
                <a:ea typeface="DejaVu Sans"/>
              </a:rPr>
              <a:t>Mehadia</a:t>
            </a:r>
            <a:endParaRPr b="0" lang="en-US" sz="1450" spc="-1" strike="noStrike">
              <a:latin typeface="Arial"/>
            </a:endParaRPr>
          </a:p>
        </p:txBody>
      </p:sp>
      <p:sp>
        <p:nvSpPr>
          <p:cNvPr id="185" name="CustomShape 13"/>
          <p:cNvSpPr/>
          <p:nvPr/>
        </p:nvSpPr>
        <p:spPr>
          <a:xfrm>
            <a:off x="1101960" y="5758200"/>
            <a:ext cx="731520" cy="22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1450" spc="1" strike="noStrike">
                <a:solidFill>
                  <a:srgbClr val="000000"/>
                </a:solidFill>
                <a:latin typeface="Arial"/>
                <a:ea typeface="DejaVu Sans"/>
              </a:rPr>
              <a:t>Dobreta</a:t>
            </a:r>
            <a:endParaRPr b="0" lang="en-US" sz="1450" spc="-1" strike="noStrike">
              <a:latin typeface="Arial"/>
            </a:endParaRPr>
          </a:p>
        </p:txBody>
      </p:sp>
      <p:sp>
        <p:nvSpPr>
          <p:cNvPr id="186" name="CustomShape 14"/>
          <p:cNvSpPr/>
          <p:nvPr/>
        </p:nvSpPr>
        <p:spPr>
          <a:xfrm>
            <a:off x="3385800" y="6032160"/>
            <a:ext cx="711000" cy="22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1450" spc="1" strike="noStrike">
                <a:solidFill>
                  <a:srgbClr val="000000"/>
                </a:solidFill>
                <a:latin typeface="Arial"/>
                <a:ea typeface="DejaVu Sans"/>
              </a:rPr>
              <a:t>Craiova</a:t>
            </a:r>
            <a:endParaRPr b="0" lang="en-US" sz="1450" spc="-1" strike="noStrike">
              <a:latin typeface="Arial"/>
            </a:endParaRPr>
          </a:p>
        </p:txBody>
      </p:sp>
      <p:sp>
        <p:nvSpPr>
          <p:cNvPr id="187" name="CustomShape 15"/>
          <p:cNvSpPr/>
          <p:nvPr/>
        </p:nvSpPr>
        <p:spPr>
          <a:xfrm>
            <a:off x="2695680" y="3106080"/>
            <a:ext cx="481680" cy="22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1450" spc="1" strike="noStrike">
                <a:solidFill>
                  <a:srgbClr val="000000"/>
                </a:solidFill>
                <a:latin typeface="Arial"/>
                <a:ea typeface="DejaVu Sans"/>
              </a:rPr>
              <a:t>Sibiu</a:t>
            </a:r>
            <a:endParaRPr b="0" lang="en-US" sz="1450" spc="-1" strike="noStrike">
              <a:latin typeface="Arial"/>
            </a:endParaRPr>
          </a:p>
        </p:txBody>
      </p:sp>
      <p:sp>
        <p:nvSpPr>
          <p:cNvPr id="188" name="CustomShape 16"/>
          <p:cNvSpPr/>
          <p:nvPr/>
        </p:nvSpPr>
        <p:spPr>
          <a:xfrm>
            <a:off x="3909600" y="3142080"/>
            <a:ext cx="742320" cy="22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1450" spc="1" strike="noStrike">
                <a:solidFill>
                  <a:srgbClr val="000000"/>
                </a:solidFill>
                <a:latin typeface="Arial"/>
                <a:ea typeface="DejaVu Sans"/>
              </a:rPr>
              <a:t>Fagaras</a:t>
            </a:r>
            <a:endParaRPr b="0" lang="en-US" sz="1450" spc="-1" strike="noStrike">
              <a:latin typeface="Arial"/>
            </a:endParaRPr>
          </a:p>
        </p:txBody>
      </p:sp>
      <p:sp>
        <p:nvSpPr>
          <p:cNvPr id="189" name="CustomShape 17"/>
          <p:cNvSpPr/>
          <p:nvPr/>
        </p:nvSpPr>
        <p:spPr>
          <a:xfrm>
            <a:off x="4144320" y="4441320"/>
            <a:ext cx="586080" cy="22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1450" spc="1" strike="noStrike">
                <a:solidFill>
                  <a:srgbClr val="000000"/>
                </a:solidFill>
                <a:latin typeface="Arial"/>
                <a:ea typeface="DejaVu Sans"/>
              </a:rPr>
              <a:t>Pitesti</a:t>
            </a:r>
            <a:endParaRPr b="0" lang="en-US" sz="1450" spc="-1" strike="noStrike">
              <a:latin typeface="Arial"/>
            </a:endParaRPr>
          </a:p>
        </p:txBody>
      </p:sp>
      <p:sp>
        <p:nvSpPr>
          <p:cNvPr id="190" name="CustomShape 18"/>
          <p:cNvSpPr/>
          <p:nvPr/>
        </p:nvSpPr>
        <p:spPr>
          <a:xfrm>
            <a:off x="7431840" y="3495240"/>
            <a:ext cx="575640" cy="22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1450" spc="1" strike="noStrike">
                <a:solidFill>
                  <a:srgbClr val="000000"/>
                </a:solidFill>
                <a:latin typeface="Arial"/>
                <a:ea typeface="DejaVu Sans"/>
              </a:rPr>
              <a:t>Vaslui</a:t>
            </a:r>
            <a:endParaRPr b="0" lang="en-US" sz="1450" spc="-1" strike="noStrike">
              <a:latin typeface="Arial"/>
            </a:endParaRPr>
          </a:p>
        </p:txBody>
      </p:sp>
      <p:sp>
        <p:nvSpPr>
          <p:cNvPr id="191" name="CustomShape 19"/>
          <p:cNvSpPr/>
          <p:nvPr/>
        </p:nvSpPr>
        <p:spPr>
          <a:xfrm>
            <a:off x="6912720" y="2529720"/>
            <a:ext cx="336240" cy="22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1450" spc="1" strike="noStrike">
                <a:solidFill>
                  <a:srgbClr val="000000"/>
                </a:solidFill>
                <a:latin typeface="Arial"/>
                <a:ea typeface="DejaVu Sans"/>
              </a:rPr>
              <a:t>Iasi</a:t>
            </a:r>
            <a:endParaRPr b="0" lang="en-US" sz="1450" spc="-1" strike="noStrike">
              <a:latin typeface="Arial"/>
            </a:endParaRPr>
          </a:p>
        </p:txBody>
      </p:sp>
      <p:sp>
        <p:nvSpPr>
          <p:cNvPr id="192" name="CustomShape 20"/>
          <p:cNvSpPr/>
          <p:nvPr/>
        </p:nvSpPr>
        <p:spPr>
          <a:xfrm>
            <a:off x="5749200" y="2207520"/>
            <a:ext cx="1015200" cy="438480"/>
          </a:xfrm>
          <a:custGeom>
            <a:avLst/>
            <a:gdLst/>
            <a:ahLst/>
            <a:rect l="l" t="t" r="r" b="b"/>
            <a:pathLst>
              <a:path w="1016634" h="440055">
                <a:moveTo>
                  <a:pt x="1016203" y="439635"/>
                </a:moveTo>
                <a:lnTo>
                  <a:pt x="0" y="0"/>
                </a:lnTo>
              </a:path>
            </a:pathLst>
          </a:custGeom>
          <a:noFill/>
          <a:ln w="16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3" name="CustomShape 21"/>
          <p:cNvSpPr/>
          <p:nvPr/>
        </p:nvSpPr>
        <p:spPr>
          <a:xfrm>
            <a:off x="6542280" y="3670560"/>
            <a:ext cx="798840" cy="1418400"/>
          </a:xfrm>
          <a:custGeom>
            <a:avLst/>
            <a:gdLst/>
            <a:ahLst/>
            <a:rect l="l" t="t" r="r" b="b"/>
            <a:pathLst>
              <a:path w="800100" h="1419860">
                <a:moveTo>
                  <a:pt x="0" y="1419809"/>
                </a:moveTo>
                <a:lnTo>
                  <a:pt x="799985" y="0"/>
                </a:lnTo>
              </a:path>
            </a:pathLst>
          </a:custGeom>
          <a:noFill/>
          <a:ln w="16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4" name="CustomShape 22"/>
          <p:cNvSpPr/>
          <p:nvPr/>
        </p:nvSpPr>
        <p:spPr>
          <a:xfrm>
            <a:off x="6765480" y="2690280"/>
            <a:ext cx="575280" cy="885600"/>
          </a:xfrm>
          <a:custGeom>
            <a:avLst/>
            <a:gdLst/>
            <a:ahLst/>
            <a:rect l="l" t="t" r="r" b="b"/>
            <a:pathLst>
              <a:path w="576579" h="887095">
                <a:moveTo>
                  <a:pt x="576567" y="886472"/>
                </a:moveTo>
                <a:lnTo>
                  <a:pt x="0" y="0"/>
                </a:lnTo>
              </a:path>
            </a:pathLst>
          </a:custGeom>
          <a:noFill/>
          <a:ln w="16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5" name="CustomShape 23"/>
          <p:cNvSpPr/>
          <p:nvPr/>
        </p:nvSpPr>
        <p:spPr>
          <a:xfrm>
            <a:off x="6589080" y="5133600"/>
            <a:ext cx="1062360" cy="360"/>
          </a:xfrm>
          <a:custGeom>
            <a:avLst/>
            <a:gdLst/>
            <a:ahLst/>
            <a:rect l="l" t="t" r="r" b="b"/>
            <a:pathLst>
              <a:path w="1063625" h="0">
                <a:moveTo>
                  <a:pt x="0" y="0"/>
                </a:moveTo>
                <a:lnTo>
                  <a:pt x="1063047" y="0"/>
                </a:lnTo>
              </a:path>
            </a:pathLst>
          </a:custGeom>
          <a:noFill/>
          <a:ln w="16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6" name="CustomShape 24"/>
          <p:cNvSpPr/>
          <p:nvPr/>
        </p:nvSpPr>
        <p:spPr>
          <a:xfrm>
            <a:off x="7695360" y="5083200"/>
            <a:ext cx="453240" cy="885600"/>
          </a:xfrm>
          <a:custGeom>
            <a:avLst/>
            <a:gdLst/>
            <a:ahLst/>
            <a:rect l="l" t="t" r="r" b="b"/>
            <a:pathLst>
              <a:path w="454659" h="887095">
                <a:moveTo>
                  <a:pt x="0" y="0"/>
                </a:moveTo>
                <a:lnTo>
                  <a:pt x="454050" y="886485"/>
                </a:lnTo>
              </a:path>
            </a:pathLst>
          </a:custGeom>
          <a:noFill/>
          <a:ln w="16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7" name="CustomShape 25"/>
          <p:cNvSpPr/>
          <p:nvPr/>
        </p:nvSpPr>
        <p:spPr>
          <a:xfrm>
            <a:off x="5655600" y="5133600"/>
            <a:ext cx="841680" cy="309240"/>
          </a:xfrm>
          <a:custGeom>
            <a:avLst/>
            <a:gdLst/>
            <a:ahLst/>
            <a:rect l="l" t="t" r="r" b="b"/>
            <a:pathLst>
              <a:path w="843279" h="310514">
                <a:moveTo>
                  <a:pt x="0" y="309905"/>
                </a:moveTo>
                <a:lnTo>
                  <a:pt x="843229" y="0"/>
                </a:lnTo>
              </a:path>
            </a:pathLst>
          </a:custGeom>
          <a:noFill/>
          <a:ln w="16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8" name="CustomShape 26"/>
          <p:cNvSpPr/>
          <p:nvPr/>
        </p:nvSpPr>
        <p:spPr>
          <a:xfrm>
            <a:off x="5697000" y="5559120"/>
            <a:ext cx="939600" cy="22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1450" spc="1" strike="noStrike">
                <a:solidFill>
                  <a:srgbClr val="000000"/>
                </a:solidFill>
                <a:latin typeface="Arial"/>
                <a:ea typeface="DejaVu Sans"/>
              </a:rPr>
              <a:t>Bucharest</a:t>
            </a:r>
            <a:endParaRPr b="0" lang="en-US" sz="1450" spc="-1" strike="noStrike">
              <a:latin typeface="Arial"/>
            </a:endParaRPr>
          </a:p>
        </p:txBody>
      </p:sp>
      <p:sp>
        <p:nvSpPr>
          <p:cNvPr id="199" name="CustomShape 27"/>
          <p:cNvSpPr/>
          <p:nvPr/>
        </p:nvSpPr>
        <p:spPr>
          <a:xfrm>
            <a:off x="5216040" y="5486760"/>
            <a:ext cx="438480" cy="885600"/>
          </a:xfrm>
          <a:custGeom>
            <a:avLst/>
            <a:gdLst/>
            <a:ahLst/>
            <a:rect l="l" t="t" r="r" b="b"/>
            <a:pathLst>
              <a:path w="440054" h="887095">
                <a:moveTo>
                  <a:pt x="439635" y="0"/>
                </a:moveTo>
                <a:lnTo>
                  <a:pt x="0" y="886472"/>
                </a:lnTo>
              </a:path>
            </a:pathLst>
          </a:custGeom>
          <a:noFill/>
          <a:ln w="16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0" name="CustomShape 28"/>
          <p:cNvSpPr/>
          <p:nvPr/>
        </p:nvSpPr>
        <p:spPr>
          <a:xfrm>
            <a:off x="4416120" y="4816440"/>
            <a:ext cx="1195560" cy="626040"/>
          </a:xfrm>
          <a:custGeom>
            <a:avLst/>
            <a:gdLst/>
            <a:ahLst/>
            <a:rect l="l" t="t" r="r" b="b"/>
            <a:pathLst>
              <a:path w="1196975" h="627379">
                <a:moveTo>
                  <a:pt x="0" y="0"/>
                </a:moveTo>
                <a:lnTo>
                  <a:pt x="1196378" y="627024"/>
                </a:lnTo>
              </a:path>
            </a:pathLst>
          </a:custGeom>
          <a:noFill/>
          <a:ln w="16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1" name="CustomShape 29"/>
          <p:cNvSpPr/>
          <p:nvPr/>
        </p:nvSpPr>
        <p:spPr>
          <a:xfrm>
            <a:off x="3356640" y="4866840"/>
            <a:ext cx="1015200" cy="1238760"/>
          </a:xfrm>
          <a:custGeom>
            <a:avLst/>
            <a:gdLst/>
            <a:ahLst/>
            <a:rect l="l" t="t" r="r" b="b"/>
            <a:pathLst>
              <a:path w="1016635" h="1240154">
                <a:moveTo>
                  <a:pt x="0" y="1239621"/>
                </a:moveTo>
                <a:lnTo>
                  <a:pt x="1016203" y="0"/>
                </a:lnTo>
              </a:path>
            </a:pathLst>
          </a:custGeom>
          <a:noFill/>
          <a:ln w="16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2" name="CustomShape 30"/>
          <p:cNvSpPr/>
          <p:nvPr/>
        </p:nvSpPr>
        <p:spPr>
          <a:xfrm>
            <a:off x="3039480" y="4196520"/>
            <a:ext cx="1288800" cy="618840"/>
          </a:xfrm>
          <a:custGeom>
            <a:avLst/>
            <a:gdLst/>
            <a:ahLst/>
            <a:rect l="l" t="t" r="r" b="b"/>
            <a:pathLst>
              <a:path w="1290320" h="620395">
                <a:moveTo>
                  <a:pt x="0" y="0"/>
                </a:moveTo>
                <a:lnTo>
                  <a:pt x="1290078" y="619810"/>
                </a:lnTo>
              </a:path>
            </a:pathLst>
          </a:custGeom>
          <a:noFill/>
          <a:ln w="16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3" name="CustomShape 31"/>
          <p:cNvSpPr/>
          <p:nvPr/>
        </p:nvSpPr>
        <p:spPr>
          <a:xfrm>
            <a:off x="2650320" y="3447000"/>
            <a:ext cx="1497960" cy="85680"/>
          </a:xfrm>
          <a:custGeom>
            <a:avLst/>
            <a:gdLst/>
            <a:ahLst/>
            <a:rect l="l" t="t" r="r" b="b"/>
            <a:pathLst>
              <a:path w="1499235" h="86995">
                <a:moveTo>
                  <a:pt x="0" y="0"/>
                </a:moveTo>
                <a:lnTo>
                  <a:pt x="1499082" y="86487"/>
                </a:lnTo>
              </a:path>
            </a:pathLst>
          </a:custGeom>
          <a:noFill/>
          <a:ln w="16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4" name="CustomShape 32"/>
          <p:cNvSpPr/>
          <p:nvPr/>
        </p:nvSpPr>
        <p:spPr>
          <a:xfrm>
            <a:off x="3046680" y="4239720"/>
            <a:ext cx="258120" cy="1822320"/>
          </a:xfrm>
          <a:custGeom>
            <a:avLst/>
            <a:gdLst/>
            <a:ahLst/>
            <a:rect l="l" t="t" r="r" b="b"/>
            <a:pathLst>
              <a:path w="259714" h="1823720">
                <a:moveTo>
                  <a:pt x="259461" y="1823402"/>
                </a:moveTo>
                <a:lnTo>
                  <a:pt x="0" y="0"/>
                </a:lnTo>
              </a:path>
            </a:pathLst>
          </a:custGeom>
          <a:noFill/>
          <a:ln w="16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5" name="CustomShape 33"/>
          <p:cNvSpPr/>
          <p:nvPr/>
        </p:nvSpPr>
        <p:spPr>
          <a:xfrm>
            <a:off x="1980000" y="5926320"/>
            <a:ext cx="1325160" cy="135720"/>
          </a:xfrm>
          <a:custGeom>
            <a:avLst/>
            <a:gdLst/>
            <a:ahLst/>
            <a:rect l="l" t="t" r="r" b="b"/>
            <a:pathLst>
              <a:path w="1326514" h="137160">
                <a:moveTo>
                  <a:pt x="0" y="0"/>
                </a:moveTo>
                <a:lnTo>
                  <a:pt x="1326108" y="136931"/>
                </a:lnTo>
              </a:path>
            </a:pathLst>
          </a:custGeom>
          <a:noFill/>
          <a:ln w="16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6" name="CustomShape 34"/>
          <p:cNvSpPr/>
          <p:nvPr/>
        </p:nvSpPr>
        <p:spPr>
          <a:xfrm>
            <a:off x="1936800" y="5306400"/>
            <a:ext cx="42480" cy="575280"/>
          </a:xfrm>
          <a:custGeom>
            <a:avLst/>
            <a:gdLst/>
            <a:ahLst/>
            <a:rect l="l" t="t" r="r" b="b"/>
            <a:pathLst>
              <a:path w="43814" h="576579">
                <a:moveTo>
                  <a:pt x="43243" y="0"/>
                </a:moveTo>
                <a:lnTo>
                  <a:pt x="0" y="576580"/>
                </a:lnTo>
              </a:path>
            </a:pathLst>
          </a:custGeom>
          <a:noFill/>
          <a:ln w="16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7" name="CustomShape 35"/>
          <p:cNvSpPr/>
          <p:nvPr/>
        </p:nvSpPr>
        <p:spPr>
          <a:xfrm>
            <a:off x="2628720" y="3447000"/>
            <a:ext cx="366120" cy="662040"/>
          </a:xfrm>
          <a:custGeom>
            <a:avLst/>
            <a:gdLst/>
            <a:ahLst/>
            <a:rect l="l" t="t" r="r" b="b"/>
            <a:pathLst>
              <a:path w="367664" h="663575">
                <a:moveTo>
                  <a:pt x="367563" y="663054"/>
                </a:moveTo>
                <a:lnTo>
                  <a:pt x="0" y="0"/>
                </a:lnTo>
              </a:path>
            </a:pathLst>
          </a:custGeom>
          <a:noFill/>
          <a:ln w="16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8" name="CustomShape 36"/>
          <p:cNvSpPr/>
          <p:nvPr/>
        </p:nvSpPr>
        <p:spPr>
          <a:xfrm>
            <a:off x="826920" y="2870640"/>
            <a:ext cx="1772280" cy="532080"/>
          </a:xfrm>
          <a:custGeom>
            <a:avLst/>
            <a:gdLst/>
            <a:ahLst/>
            <a:rect l="l" t="t" r="r" b="b"/>
            <a:pathLst>
              <a:path w="1773555" h="533400">
                <a:moveTo>
                  <a:pt x="0" y="0"/>
                </a:moveTo>
                <a:lnTo>
                  <a:pt x="1772958" y="533323"/>
                </a:lnTo>
              </a:path>
            </a:pathLst>
          </a:custGeom>
          <a:noFill/>
          <a:ln w="16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9" name="CustomShape 37"/>
          <p:cNvSpPr/>
          <p:nvPr/>
        </p:nvSpPr>
        <p:spPr>
          <a:xfrm>
            <a:off x="1446840" y="1674000"/>
            <a:ext cx="1151640" cy="1728360"/>
          </a:xfrm>
          <a:custGeom>
            <a:avLst/>
            <a:gdLst/>
            <a:ahLst/>
            <a:rect l="l" t="t" r="r" b="b"/>
            <a:pathLst>
              <a:path w="1153160" h="1729739">
                <a:moveTo>
                  <a:pt x="1153147" y="1729701"/>
                </a:moveTo>
                <a:lnTo>
                  <a:pt x="0" y="0"/>
                </a:lnTo>
              </a:path>
            </a:pathLst>
          </a:custGeom>
          <a:noFill/>
          <a:ln w="16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0" name="CustomShape 38"/>
          <p:cNvSpPr/>
          <p:nvPr/>
        </p:nvSpPr>
        <p:spPr>
          <a:xfrm>
            <a:off x="1936800" y="4686840"/>
            <a:ext cx="42480" cy="575280"/>
          </a:xfrm>
          <a:custGeom>
            <a:avLst/>
            <a:gdLst/>
            <a:ahLst/>
            <a:rect l="l" t="t" r="r" b="b"/>
            <a:pathLst>
              <a:path w="43814" h="576579">
                <a:moveTo>
                  <a:pt x="0" y="0"/>
                </a:moveTo>
                <a:lnTo>
                  <a:pt x="43243" y="576580"/>
                </a:lnTo>
              </a:path>
            </a:pathLst>
          </a:custGeom>
          <a:noFill/>
          <a:ln w="16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1" name="CustomShape 39"/>
          <p:cNvSpPr/>
          <p:nvPr/>
        </p:nvSpPr>
        <p:spPr>
          <a:xfrm>
            <a:off x="870120" y="4196520"/>
            <a:ext cx="1065240" cy="445680"/>
          </a:xfrm>
          <a:custGeom>
            <a:avLst/>
            <a:gdLst/>
            <a:ahLst/>
            <a:rect l="l" t="t" r="r" b="b"/>
            <a:pathLst>
              <a:path w="1066800" h="447039">
                <a:moveTo>
                  <a:pt x="0" y="0"/>
                </a:moveTo>
                <a:lnTo>
                  <a:pt x="1066647" y="446836"/>
                </a:lnTo>
              </a:path>
            </a:pathLst>
          </a:custGeom>
          <a:noFill/>
          <a:ln w="16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2" name="CustomShape 40"/>
          <p:cNvSpPr/>
          <p:nvPr/>
        </p:nvSpPr>
        <p:spPr>
          <a:xfrm>
            <a:off x="783720" y="2913840"/>
            <a:ext cx="42480" cy="1238760"/>
          </a:xfrm>
          <a:custGeom>
            <a:avLst/>
            <a:gdLst/>
            <a:ahLst/>
            <a:rect l="l" t="t" r="r" b="b"/>
            <a:pathLst>
              <a:path w="43815" h="1240154">
                <a:moveTo>
                  <a:pt x="0" y="0"/>
                </a:moveTo>
                <a:lnTo>
                  <a:pt x="43243" y="1239621"/>
                </a:lnTo>
              </a:path>
            </a:pathLst>
          </a:custGeom>
          <a:noFill/>
          <a:ln w="16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3" name="CustomShape 41"/>
          <p:cNvSpPr/>
          <p:nvPr/>
        </p:nvSpPr>
        <p:spPr>
          <a:xfrm>
            <a:off x="783720" y="2250720"/>
            <a:ext cx="265320" cy="618840"/>
          </a:xfrm>
          <a:custGeom>
            <a:avLst/>
            <a:gdLst/>
            <a:ahLst/>
            <a:rect l="l" t="t" r="r" b="b"/>
            <a:pathLst>
              <a:path w="266700" h="620394">
                <a:moveTo>
                  <a:pt x="266661" y="0"/>
                </a:moveTo>
                <a:lnTo>
                  <a:pt x="0" y="619810"/>
                </a:lnTo>
              </a:path>
            </a:pathLst>
          </a:custGeom>
          <a:noFill/>
          <a:ln w="16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4" name="CustomShape 42"/>
          <p:cNvSpPr/>
          <p:nvPr/>
        </p:nvSpPr>
        <p:spPr>
          <a:xfrm>
            <a:off x="1050480" y="1630800"/>
            <a:ext cx="352080" cy="618840"/>
          </a:xfrm>
          <a:custGeom>
            <a:avLst/>
            <a:gdLst/>
            <a:ahLst/>
            <a:rect l="l" t="t" r="r" b="b"/>
            <a:pathLst>
              <a:path w="353694" h="620394">
                <a:moveTo>
                  <a:pt x="353148" y="0"/>
                </a:moveTo>
                <a:lnTo>
                  <a:pt x="0" y="619810"/>
                </a:lnTo>
              </a:path>
            </a:pathLst>
          </a:custGeom>
          <a:noFill/>
          <a:ln w="16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5" name="CustomShape 43"/>
          <p:cNvSpPr/>
          <p:nvPr/>
        </p:nvSpPr>
        <p:spPr>
          <a:xfrm>
            <a:off x="3259440" y="6019920"/>
            <a:ext cx="131760" cy="131760"/>
          </a:xfrm>
          <a:custGeom>
            <a:avLst/>
            <a:gdLst/>
            <a:ahLst/>
            <a:rect l="l" t="t" r="r" b="b"/>
            <a:pathLst>
              <a:path w="133350" h="133350">
                <a:moveTo>
                  <a:pt x="133330" y="133330"/>
                </a:moveTo>
                <a:lnTo>
                  <a:pt x="133330" y="0"/>
                </a:lnTo>
                <a:lnTo>
                  <a:pt x="0" y="0"/>
                </a:lnTo>
                <a:lnTo>
                  <a:pt x="0" y="133330"/>
                </a:lnTo>
                <a:lnTo>
                  <a:pt x="133330" y="133330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6" name="CustomShape 44"/>
          <p:cNvSpPr/>
          <p:nvPr/>
        </p:nvSpPr>
        <p:spPr>
          <a:xfrm>
            <a:off x="3259440" y="6019920"/>
            <a:ext cx="131760" cy="131760"/>
          </a:xfrm>
          <a:custGeom>
            <a:avLst/>
            <a:gdLst/>
            <a:ahLst/>
            <a:rect l="l" t="t" r="r" b="b"/>
            <a:pathLst>
              <a:path w="133350" h="133350">
                <a:moveTo>
                  <a:pt x="133330" y="133330"/>
                </a:moveTo>
                <a:lnTo>
                  <a:pt x="133330" y="0"/>
                </a:lnTo>
                <a:lnTo>
                  <a:pt x="0" y="0"/>
                </a:lnTo>
                <a:lnTo>
                  <a:pt x="0" y="133330"/>
                </a:lnTo>
                <a:lnTo>
                  <a:pt x="133330" y="133330"/>
                </a:lnTo>
                <a:close/>
              </a:path>
            </a:pathLst>
          </a:custGeom>
          <a:noFill/>
          <a:ln w="327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7" name="CustomShape 45"/>
          <p:cNvSpPr/>
          <p:nvPr/>
        </p:nvSpPr>
        <p:spPr>
          <a:xfrm>
            <a:off x="2953080" y="4106520"/>
            <a:ext cx="131760" cy="131760"/>
          </a:xfrm>
          <a:custGeom>
            <a:avLst/>
            <a:gdLst/>
            <a:ahLst/>
            <a:rect l="l" t="t" r="r" b="b"/>
            <a:pathLst>
              <a:path w="133350" h="133350">
                <a:moveTo>
                  <a:pt x="133330" y="133330"/>
                </a:moveTo>
                <a:lnTo>
                  <a:pt x="133330" y="0"/>
                </a:lnTo>
                <a:lnTo>
                  <a:pt x="0" y="0"/>
                </a:lnTo>
                <a:lnTo>
                  <a:pt x="0" y="133330"/>
                </a:lnTo>
                <a:lnTo>
                  <a:pt x="133330" y="133330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8" name="CustomShape 46"/>
          <p:cNvSpPr/>
          <p:nvPr/>
        </p:nvSpPr>
        <p:spPr>
          <a:xfrm>
            <a:off x="2953080" y="4106520"/>
            <a:ext cx="131760" cy="131760"/>
          </a:xfrm>
          <a:custGeom>
            <a:avLst/>
            <a:gdLst/>
            <a:ahLst/>
            <a:rect l="l" t="t" r="r" b="b"/>
            <a:pathLst>
              <a:path w="133350" h="133350">
                <a:moveTo>
                  <a:pt x="133330" y="133330"/>
                </a:moveTo>
                <a:lnTo>
                  <a:pt x="133330" y="0"/>
                </a:lnTo>
                <a:lnTo>
                  <a:pt x="0" y="0"/>
                </a:lnTo>
                <a:lnTo>
                  <a:pt x="0" y="133330"/>
                </a:lnTo>
                <a:lnTo>
                  <a:pt x="133330" y="133330"/>
                </a:lnTo>
                <a:close/>
              </a:path>
            </a:pathLst>
          </a:custGeom>
          <a:noFill/>
          <a:ln w="327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9" name="CustomShape 47"/>
          <p:cNvSpPr/>
          <p:nvPr/>
        </p:nvSpPr>
        <p:spPr>
          <a:xfrm>
            <a:off x="5165640" y="6283080"/>
            <a:ext cx="131760" cy="131760"/>
          </a:xfrm>
          <a:custGeom>
            <a:avLst/>
            <a:gdLst/>
            <a:ahLst/>
            <a:rect l="l" t="t" r="r" b="b"/>
            <a:pathLst>
              <a:path w="133350" h="133350">
                <a:moveTo>
                  <a:pt x="133330" y="133330"/>
                </a:moveTo>
                <a:lnTo>
                  <a:pt x="133330" y="0"/>
                </a:lnTo>
                <a:lnTo>
                  <a:pt x="0" y="0"/>
                </a:lnTo>
                <a:lnTo>
                  <a:pt x="0" y="133330"/>
                </a:lnTo>
                <a:lnTo>
                  <a:pt x="133330" y="133330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0" name="CustomShape 48"/>
          <p:cNvSpPr/>
          <p:nvPr/>
        </p:nvSpPr>
        <p:spPr>
          <a:xfrm>
            <a:off x="5165640" y="6283080"/>
            <a:ext cx="131760" cy="131760"/>
          </a:xfrm>
          <a:custGeom>
            <a:avLst/>
            <a:gdLst/>
            <a:ahLst/>
            <a:rect l="l" t="t" r="r" b="b"/>
            <a:pathLst>
              <a:path w="133350" h="133350">
                <a:moveTo>
                  <a:pt x="133330" y="133330"/>
                </a:moveTo>
                <a:lnTo>
                  <a:pt x="133330" y="0"/>
                </a:lnTo>
                <a:lnTo>
                  <a:pt x="0" y="0"/>
                </a:lnTo>
                <a:lnTo>
                  <a:pt x="0" y="133330"/>
                </a:lnTo>
                <a:lnTo>
                  <a:pt x="133330" y="133330"/>
                </a:lnTo>
                <a:close/>
              </a:path>
            </a:pathLst>
          </a:custGeom>
          <a:noFill/>
          <a:ln w="327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1" name="CustomShape 49"/>
          <p:cNvSpPr/>
          <p:nvPr/>
        </p:nvSpPr>
        <p:spPr>
          <a:xfrm>
            <a:off x="6455520" y="5043600"/>
            <a:ext cx="131760" cy="131760"/>
          </a:xfrm>
          <a:custGeom>
            <a:avLst/>
            <a:gdLst/>
            <a:ahLst/>
            <a:rect l="l" t="t" r="r" b="b"/>
            <a:pathLst>
              <a:path w="133350" h="133350">
                <a:moveTo>
                  <a:pt x="133330" y="133330"/>
                </a:moveTo>
                <a:lnTo>
                  <a:pt x="133330" y="0"/>
                </a:lnTo>
                <a:lnTo>
                  <a:pt x="0" y="0"/>
                </a:lnTo>
                <a:lnTo>
                  <a:pt x="0" y="133330"/>
                </a:lnTo>
                <a:lnTo>
                  <a:pt x="133330" y="133330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2" name="CustomShape 50"/>
          <p:cNvSpPr/>
          <p:nvPr/>
        </p:nvSpPr>
        <p:spPr>
          <a:xfrm>
            <a:off x="6455520" y="5043600"/>
            <a:ext cx="131760" cy="131760"/>
          </a:xfrm>
          <a:custGeom>
            <a:avLst/>
            <a:gdLst/>
            <a:ahLst/>
            <a:rect l="l" t="t" r="r" b="b"/>
            <a:pathLst>
              <a:path w="133350" h="133350">
                <a:moveTo>
                  <a:pt x="133330" y="133330"/>
                </a:moveTo>
                <a:lnTo>
                  <a:pt x="133330" y="0"/>
                </a:lnTo>
                <a:lnTo>
                  <a:pt x="0" y="0"/>
                </a:lnTo>
                <a:lnTo>
                  <a:pt x="0" y="133330"/>
                </a:lnTo>
                <a:lnTo>
                  <a:pt x="133330" y="133330"/>
                </a:lnTo>
                <a:close/>
              </a:path>
            </a:pathLst>
          </a:custGeom>
          <a:noFill/>
          <a:ln w="327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3" name="CustomShape 51"/>
          <p:cNvSpPr/>
          <p:nvPr/>
        </p:nvSpPr>
        <p:spPr>
          <a:xfrm>
            <a:off x="4326120" y="4776840"/>
            <a:ext cx="131760" cy="131760"/>
          </a:xfrm>
          <a:custGeom>
            <a:avLst/>
            <a:gdLst/>
            <a:ahLst/>
            <a:rect l="l" t="t" r="r" b="b"/>
            <a:pathLst>
              <a:path w="133350" h="133350">
                <a:moveTo>
                  <a:pt x="133330" y="133330"/>
                </a:moveTo>
                <a:lnTo>
                  <a:pt x="133330" y="0"/>
                </a:lnTo>
                <a:lnTo>
                  <a:pt x="0" y="0"/>
                </a:lnTo>
                <a:lnTo>
                  <a:pt x="0" y="133330"/>
                </a:lnTo>
                <a:lnTo>
                  <a:pt x="133330" y="133330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4" name="CustomShape 52"/>
          <p:cNvSpPr/>
          <p:nvPr/>
        </p:nvSpPr>
        <p:spPr>
          <a:xfrm>
            <a:off x="4326120" y="4776840"/>
            <a:ext cx="131760" cy="131760"/>
          </a:xfrm>
          <a:custGeom>
            <a:avLst/>
            <a:gdLst/>
            <a:ahLst/>
            <a:rect l="l" t="t" r="r" b="b"/>
            <a:pathLst>
              <a:path w="133350" h="133350">
                <a:moveTo>
                  <a:pt x="133330" y="133330"/>
                </a:moveTo>
                <a:lnTo>
                  <a:pt x="133330" y="0"/>
                </a:lnTo>
                <a:lnTo>
                  <a:pt x="0" y="0"/>
                </a:lnTo>
                <a:lnTo>
                  <a:pt x="0" y="133330"/>
                </a:lnTo>
                <a:lnTo>
                  <a:pt x="133330" y="133330"/>
                </a:lnTo>
                <a:close/>
              </a:path>
            </a:pathLst>
          </a:custGeom>
          <a:noFill/>
          <a:ln w="327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5" name="CustomShape 53"/>
          <p:cNvSpPr/>
          <p:nvPr/>
        </p:nvSpPr>
        <p:spPr>
          <a:xfrm>
            <a:off x="5655600" y="2121120"/>
            <a:ext cx="131760" cy="131760"/>
          </a:xfrm>
          <a:custGeom>
            <a:avLst/>
            <a:gdLst/>
            <a:ahLst/>
            <a:rect l="l" t="t" r="r" b="b"/>
            <a:pathLst>
              <a:path w="133350" h="133350">
                <a:moveTo>
                  <a:pt x="133330" y="133330"/>
                </a:moveTo>
                <a:lnTo>
                  <a:pt x="133330" y="0"/>
                </a:lnTo>
                <a:lnTo>
                  <a:pt x="0" y="0"/>
                </a:lnTo>
                <a:lnTo>
                  <a:pt x="0" y="133330"/>
                </a:lnTo>
                <a:lnTo>
                  <a:pt x="133330" y="133330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6" name="CustomShape 54"/>
          <p:cNvSpPr/>
          <p:nvPr/>
        </p:nvSpPr>
        <p:spPr>
          <a:xfrm>
            <a:off x="5655600" y="2121120"/>
            <a:ext cx="131760" cy="131760"/>
          </a:xfrm>
          <a:custGeom>
            <a:avLst/>
            <a:gdLst/>
            <a:ahLst/>
            <a:rect l="l" t="t" r="r" b="b"/>
            <a:pathLst>
              <a:path w="133350" h="133350">
                <a:moveTo>
                  <a:pt x="133330" y="133330"/>
                </a:moveTo>
                <a:lnTo>
                  <a:pt x="133330" y="0"/>
                </a:lnTo>
                <a:lnTo>
                  <a:pt x="0" y="0"/>
                </a:lnTo>
                <a:lnTo>
                  <a:pt x="0" y="133330"/>
                </a:lnTo>
                <a:lnTo>
                  <a:pt x="133330" y="133330"/>
                </a:lnTo>
                <a:close/>
              </a:path>
            </a:pathLst>
          </a:custGeom>
          <a:noFill/>
          <a:ln w="327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7" name="CustomShape 55"/>
          <p:cNvSpPr/>
          <p:nvPr/>
        </p:nvSpPr>
        <p:spPr>
          <a:xfrm>
            <a:off x="4106160" y="3490200"/>
            <a:ext cx="131760" cy="131760"/>
          </a:xfrm>
          <a:custGeom>
            <a:avLst/>
            <a:gdLst/>
            <a:ahLst/>
            <a:rect l="l" t="t" r="r" b="b"/>
            <a:pathLst>
              <a:path w="133350" h="133350">
                <a:moveTo>
                  <a:pt x="133330" y="133330"/>
                </a:moveTo>
                <a:lnTo>
                  <a:pt x="133330" y="0"/>
                </a:lnTo>
                <a:lnTo>
                  <a:pt x="0" y="0"/>
                </a:lnTo>
                <a:lnTo>
                  <a:pt x="0" y="133330"/>
                </a:lnTo>
                <a:lnTo>
                  <a:pt x="133330" y="133330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8" name="CustomShape 56"/>
          <p:cNvSpPr/>
          <p:nvPr/>
        </p:nvSpPr>
        <p:spPr>
          <a:xfrm>
            <a:off x="4106160" y="3490200"/>
            <a:ext cx="131760" cy="131760"/>
          </a:xfrm>
          <a:custGeom>
            <a:avLst/>
            <a:gdLst/>
            <a:ahLst/>
            <a:rect l="l" t="t" r="r" b="b"/>
            <a:pathLst>
              <a:path w="133350" h="133350">
                <a:moveTo>
                  <a:pt x="133330" y="133330"/>
                </a:moveTo>
                <a:lnTo>
                  <a:pt x="133330" y="0"/>
                </a:lnTo>
                <a:lnTo>
                  <a:pt x="0" y="0"/>
                </a:lnTo>
                <a:lnTo>
                  <a:pt x="0" y="133330"/>
                </a:lnTo>
                <a:lnTo>
                  <a:pt x="133330" y="133330"/>
                </a:lnTo>
                <a:close/>
              </a:path>
            </a:pathLst>
          </a:custGeom>
          <a:noFill/>
          <a:ln w="327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9" name="CustomShape 57"/>
          <p:cNvSpPr/>
          <p:nvPr/>
        </p:nvSpPr>
        <p:spPr>
          <a:xfrm>
            <a:off x="1936800" y="5212800"/>
            <a:ext cx="131760" cy="131760"/>
          </a:xfrm>
          <a:custGeom>
            <a:avLst/>
            <a:gdLst/>
            <a:ahLst/>
            <a:rect l="l" t="t" r="r" b="b"/>
            <a:pathLst>
              <a:path w="133350" h="133350">
                <a:moveTo>
                  <a:pt x="133330" y="133330"/>
                </a:moveTo>
                <a:lnTo>
                  <a:pt x="133330" y="0"/>
                </a:lnTo>
                <a:lnTo>
                  <a:pt x="0" y="0"/>
                </a:lnTo>
                <a:lnTo>
                  <a:pt x="0" y="133330"/>
                </a:lnTo>
                <a:lnTo>
                  <a:pt x="133330" y="133330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0" name="CustomShape 58"/>
          <p:cNvSpPr/>
          <p:nvPr/>
        </p:nvSpPr>
        <p:spPr>
          <a:xfrm>
            <a:off x="1936800" y="5212800"/>
            <a:ext cx="131760" cy="131760"/>
          </a:xfrm>
          <a:custGeom>
            <a:avLst/>
            <a:gdLst/>
            <a:ahLst/>
            <a:rect l="l" t="t" r="r" b="b"/>
            <a:pathLst>
              <a:path w="133350" h="133350">
                <a:moveTo>
                  <a:pt x="133330" y="133330"/>
                </a:moveTo>
                <a:lnTo>
                  <a:pt x="133330" y="0"/>
                </a:lnTo>
                <a:lnTo>
                  <a:pt x="0" y="0"/>
                </a:lnTo>
                <a:lnTo>
                  <a:pt x="0" y="133330"/>
                </a:lnTo>
                <a:lnTo>
                  <a:pt x="133330" y="133330"/>
                </a:lnTo>
                <a:close/>
              </a:path>
            </a:pathLst>
          </a:custGeom>
          <a:noFill/>
          <a:ln w="327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1" name="CustomShape 59"/>
          <p:cNvSpPr/>
          <p:nvPr/>
        </p:nvSpPr>
        <p:spPr>
          <a:xfrm>
            <a:off x="1890000" y="5836320"/>
            <a:ext cx="131760" cy="131760"/>
          </a:xfrm>
          <a:custGeom>
            <a:avLst/>
            <a:gdLst/>
            <a:ahLst/>
            <a:rect l="l" t="t" r="r" b="b"/>
            <a:pathLst>
              <a:path w="133350" h="133350">
                <a:moveTo>
                  <a:pt x="133330" y="133330"/>
                </a:moveTo>
                <a:lnTo>
                  <a:pt x="133330" y="0"/>
                </a:lnTo>
                <a:lnTo>
                  <a:pt x="0" y="0"/>
                </a:lnTo>
                <a:lnTo>
                  <a:pt x="0" y="133330"/>
                </a:lnTo>
                <a:lnTo>
                  <a:pt x="133330" y="133330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2" name="CustomShape 60"/>
          <p:cNvSpPr/>
          <p:nvPr/>
        </p:nvSpPr>
        <p:spPr>
          <a:xfrm>
            <a:off x="1890000" y="5836320"/>
            <a:ext cx="131760" cy="131760"/>
          </a:xfrm>
          <a:custGeom>
            <a:avLst/>
            <a:gdLst/>
            <a:ahLst/>
            <a:rect l="l" t="t" r="r" b="b"/>
            <a:pathLst>
              <a:path w="133350" h="133350">
                <a:moveTo>
                  <a:pt x="133330" y="133330"/>
                </a:moveTo>
                <a:lnTo>
                  <a:pt x="133330" y="0"/>
                </a:lnTo>
                <a:lnTo>
                  <a:pt x="0" y="0"/>
                </a:lnTo>
                <a:lnTo>
                  <a:pt x="0" y="133330"/>
                </a:lnTo>
                <a:lnTo>
                  <a:pt x="133330" y="133330"/>
                </a:lnTo>
                <a:close/>
              </a:path>
            </a:pathLst>
          </a:custGeom>
          <a:noFill/>
          <a:ln w="327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3" name="CustomShape 61"/>
          <p:cNvSpPr/>
          <p:nvPr/>
        </p:nvSpPr>
        <p:spPr>
          <a:xfrm>
            <a:off x="1890000" y="4600080"/>
            <a:ext cx="131760" cy="131760"/>
          </a:xfrm>
          <a:custGeom>
            <a:avLst/>
            <a:gdLst/>
            <a:ahLst/>
            <a:rect l="l" t="t" r="r" b="b"/>
            <a:pathLst>
              <a:path w="133350" h="133350">
                <a:moveTo>
                  <a:pt x="133330" y="133330"/>
                </a:moveTo>
                <a:lnTo>
                  <a:pt x="133330" y="0"/>
                </a:lnTo>
                <a:lnTo>
                  <a:pt x="0" y="0"/>
                </a:lnTo>
                <a:lnTo>
                  <a:pt x="0" y="133330"/>
                </a:lnTo>
                <a:lnTo>
                  <a:pt x="133330" y="133330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4" name="CustomShape 62"/>
          <p:cNvSpPr/>
          <p:nvPr/>
        </p:nvSpPr>
        <p:spPr>
          <a:xfrm>
            <a:off x="1890000" y="4600080"/>
            <a:ext cx="131760" cy="131760"/>
          </a:xfrm>
          <a:custGeom>
            <a:avLst/>
            <a:gdLst/>
            <a:ahLst/>
            <a:rect l="l" t="t" r="r" b="b"/>
            <a:pathLst>
              <a:path w="133350" h="133350">
                <a:moveTo>
                  <a:pt x="133330" y="133330"/>
                </a:moveTo>
                <a:lnTo>
                  <a:pt x="133330" y="0"/>
                </a:lnTo>
                <a:lnTo>
                  <a:pt x="0" y="0"/>
                </a:lnTo>
                <a:lnTo>
                  <a:pt x="0" y="133330"/>
                </a:lnTo>
                <a:lnTo>
                  <a:pt x="133330" y="133330"/>
                </a:lnTo>
                <a:close/>
              </a:path>
            </a:pathLst>
          </a:custGeom>
          <a:noFill/>
          <a:ln w="327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5" name="CustomShape 63"/>
          <p:cNvSpPr/>
          <p:nvPr/>
        </p:nvSpPr>
        <p:spPr>
          <a:xfrm>
            <a:off x="736920" y="2827440"/>
            <a:ext cx="131760" cy="131760"/>
          </a:xfrm>
          <a:custGeom>
            <a:avLst/>
            <a:gdLst/>
            <a:ahLst/>
            <a:rect l="l" t="t" r="r" b="b"/>
            <a:pathLst>
              <a:path w="133350" h="133350">
                <a:moveTo>
                  <a:pt x="133330" y="133330"/>
                </a:moveTo>
                <a:lnTo>
                  <a:pt x="133330" y="0"/>
                </a:lnTo>
                <a:lnTo>
                  <a:pt x="0" y="0"/>
                </a:lnTo>
                <a:lnTo>
                  <a:pt x="0" y="133330"/>
                </a:lnTo>
                <a:lnTo>
                  <a:pt x="133330" y="133330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6" name="CustomShape 64"/>
          <p:cNvSpPr/>
          <p:nvPr/>
        </p:nvSpPr>
        <p:spPr>
          <a:xfrm>
            <a:off x="736920" y="2827440"/>
            <a:ext cx="131760" cy="131760"/>
          </a:xfrm>
          <a:custGeom>
            <a:avLst/>
            <a:gdLst/>
            <a:ahLst/>
            <a:rect l="l" t="t" r="r" b="b"/>
            <a:pathLst>
              <a:path w="133350" h="133350">
                <a:moveTo>
                  <a:pt x="133330" y="133330"/>
                </a:moveTo>
                <a:lnTo>
                  <a:pt x="133330" y="0"/>
                </a:lnTo>
                <a:lnTo>
                  <a:pt x="0" y="0"/>
                </a:lnTo>
                <a:lnTo>
                  <a:pt x="0" y="133330"/>
                </a:lnTo>
                <a:lnTo>
                  <a:pt x="133330" y="133330"/>
                </a:lnTo>
                <a:close/>
              </a:path>
            </a:pathLst>
          </a:custGeom>
          <a:noFill/>
          <a:ln w="327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7" name="CustomShape 65"/>
          <p:cNvSpPr/>
          <p:nvPr/>
        </p:nvSpPr>
        <p:spPr>
          <a:xfrm>
            <a:off x="780120" y="4106520"/>
            <a:ext cx="131760" cy="131760"/>
          </a:xfrm>
          <a:custGeom>
            <a:avLst/>
            <a:gdLst/>
            <a:ahLst/>
            <a:rect l="l" t="t" r="r" b="b"/>
            <a:pathLst>
              <a:path w="133350" h="133350">
                <a:moveTo>
                  <a:pt x="133330" y="133330"/>
                </a:moveTo>
                <a:lnTo>
                  <a:pt x="133330" y="0"/>
                </a:lnTo>
                <a:lnTo>
                  <a:pt x="0" y="0"/>
                </a:lnTo>
                <a:lnTo>
                  <a:pt x="0" y="133330"/>
                </a:lnTo>
                <a:lnTo>
                  <a:pt x="133330" y="133330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8" name="CustomShape 66"/>
          <p:cNvSpPr/>
          <p:nvPr/>
        </p:nvSpPr>
        <p:spPr>
          <a:xfrm>
            <a:off x="780120" y="4106520"/>
            <a:ext cx="131760" cy="131760"/>
          </a:xfrm>
          <a:custGeom>
            <a:avLst/>
            <a:gdLst/>
            <a:ahLst/>
            <a:rect l="l" t="t" r="r" b="b"/>
            <a:pathLst>
              <a:path w="133350" h="133350">
                <a:moveTo>
                  <a:pt x="133330" y="133330"/>
                </a:moveTo>
                <a:lnTo>
                  <a:pt x="133330" y="0"/>
                </a:lnTo>
                <a:lnTo>
                  <a:pt x="0" y="0"/>
                </a:lnTo>
                <a:lnTo>
                  <a:pt x="0" y="133330"/>
                </a:lnTo>
                <a:lnTo>
                  <a:pt x="133330" y="133330"/>
                </a:lnTo>
                <a:close/>
              </a:path>
            </a:pathLst>
          </a:custGeom>
          <a:noFill/>
          <a:ln w="327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9" name="CustomShape 67"/>
          <p:cNvSpPr/>
          <p:nvPr/>
        </p:nvSpPr>
        <p:spPr>
          <a:xfrm>
            <a:off x="1006920" y="2203920"/>
            <a:ext cx="131760" cy="131760"/>
          </a:xfrm>
          <a:custGeom>
            <a:avLst/>
            <a:gdLst/>
            <a:ahLst/>
            <a:rect l="l" t="t" r="r" b="b"/>
            <a:pathLst>
              <a:path w="133350" h="133350">
                <a:moveTo>
                  <a:pt x="133330" y="133330"/>
                </a:moveTo>
                <a:lnTo>
                  <a:pt x="133330" y="0"/>
                </a:lnTo>
                <a:lnTo>
                  <a:pt x="0" y="0"/>
                </a:lnTo>
                <a:lnTo>
                  <a:pt x="0" y="133330"/>
                </a:lnTo>
                <a:lnTo>
                  <a:pt x="133330" y="133330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0" name="CustomShape 68"/>
          <p:cNvSpPr/>
          <p:nvPr/>
        </p:nvSpPr>
        <p:spPr>
          <a:xfrm>
            <a:off x="1006920" y="2203920"/>
            <a:ext cx="131760" cy="131760"/>
          </a:xfrm>
          <a:custGeom>
            <a:avLst/>
            <a:gdLst/>
            <a:ahLst/>
            <a:rect l="l" t="t" r="r" b="b"/>
            <a:pathLst>
              <a:path w="133350" h="133350">
                <a:moveTo>
                  <a:pt x="133330" y="133330"/>
                </a:moveTo>
                <a:lnTo>
                  <a:pt x="133330" y="0"/>
                </a:lnTo>
                <a:lnTo>
                  <a:pt x="0" y="0"/>
                </a:lnTo>
                <a:lnTo>
                  <a:pt x="0" y="133330"/>
                </a:lnTo>
                <a:lnTo>
                  <a:pt x="133330" y="133330"/>
                </a:lnTo>
                <a:close/>
              </a:path>
            </a:pathLst>
          </a:custGeom>
          <a:noFill/>
          <a:ln w="327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1" name="CustomShape 69"/>
          <p:cNvSpPr/>
          <p:nvPr/>
        </p:nvSpPr>
        <p:spPr>
          <a:xfrm>
            <a:off x="1356480" y="1584000"/>
            <a:ext cx="131760" cy="131760"/>
          </a:xfrm>
          <a:custGeom>
            <a:avLst/>
            <a:gdLst/>
            <a:ahLst/>
            <a:rect l="l" t="t" r="r" b="b"/>
            <a:pathLst>
              <a:path w="133350" h="133350">
                <a:moveTo>
                  <a:pt x="133330" y="133330"/>
                </a:moveTo>
                <a:lnTo>
                  <a:pt x="133330" y="0"/>
                </a:lnTo>
                <a:lnTo>
                  <a:pt x="0" y="0"/>
                </a:lnTo>
                <a:lnTo>
                  <a:pt x="0" y="133330"/>
                </a:lnTo>
                <a:lnTo>
                  <a:pt x="133330" y="133330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2" name="CustomShape 70"/>
          <p:cNvSpPr/>
          <p:nvPr/>
        </p:nvSpPr>
        <p:spPr>
          <a:xfrm>
            <a:off x="1356480" y="1584000"/>
            <a:ext cx="131760" cy="131760"/>
          </a:xfrm>
          <a:custGeom>
            <a:avLst/>
            <a:gdLst/>
            <a:ahLst/>
            <a:rect l="l" t="t" r="r" b="b"/>
            <a:pathLst>
              <a:path w="133350" h="133350">
                <a:moveTo>
                  <a:pt x="133330" y="133330"/>
                </a:moveTo>
                <a:lnTo>
                  <a:pt x="133330" y="0"/>
                </a:lnTo>
                <a:lnTo>
                  <a:pt x="0" y="0"/>
                </a:lnTo>
                <a:lnTo>
                  <a:pt x="0" y="133330"/>
                </a:lnTo>
                <a:lnTo>
                  <a:pt x="133330" y="133330"/>
                </a:lnTo>
                <a:close/>
              </a:path>
            </a:pathLst>
          </a:custGeom>
          <a:noFill/>
          <a:ln w="327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3" name="CustomShape 71"/>
          <p:cNvSpPr/>
          <p:nvPr/>
        </p:nvSpPr>
        <p:spPr>
          <a:xfrm>
            <a:off x="2556720" y="3360600"/>
            <a:ext cx="131760" cy="131760"/>
          </a:xfrm>
          <a:custGeom>
            <a:avLst/>
            <a:gdLst/>
            <a:ahLst/>
            <a:rect l="l" t="t" r="r" b="b"/>
            <a:pathLst>
              <a:path w="133350" h="133350">
                <a:moveTo>
                  <a:pt x="133330" y="133330"/>
                </a:moveTo>
                <a:lnTo>
                  <a:pt x="133330" y="0"/>
                </a:lnTo>
                <a:lnTo>
                  <a:pt x="0" y="0"/>
                </a:lnTo>
                <a:lnTo>
                  <a:pt x="0" y="133330"/>
                </a:lnTo>
                <a:lnTo>
                  <a:pt x="133330" y="133330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4" name="CustomShape 72"/>
          <p:cNvSpPr/>
          <p:nvPr/>
        </p:nvSpPr>
        <p:spPr>
          <a:xfrm>
            <a:off x="2556720" y="3360600"/>
            <a:ext cx="131760" cy="131760"/>
          </a:xfrm>
          <a:custGeom>
            <a:avLst/>
            <a:gdLst/>
            <a:ahLst/>
            <a:rect l="l" t="t" r="r" b="b"/>
            <a:pathLst>
              <a:path w="133350" h="133350">
                <a:moveTo>
                  <a:pt x="133330" y="133330"/>
                </a:moveTo>
                <a:lnTo>
                  <a:pt x="133330" y="0"/>
                </a:lnTo>
                <a:lnTo>
                  <a:pt x="0" y="0"/>
                </a:lnTo>
                <a:lnTo>
                  <a:pt x="0" y="133330"/>
                </a:lnTo>
                <a:lnTo>
                  <a:pt x="133330" y="133330"/>
                </a:lnTo>
                <a:close/>
              </a:path>
            </a:pathLst>
          </a:custGeom>
          <a:noFill/>
          <a:ln w="327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5" name="CustomShape 73"/>
          <p:cNvSpPr/>
          <p:nvPr/>
        </p:nvSpPr>
        <p:spPr>
          <a:xfrm>
            <a:off x="8098920" y="5929920"/>
            <a:ext cx="131760" cy="131760"/>
          </a:xfrm>
          <a:custGeom>
            <a:avLst/>
            <a:gdLst/>
            <a:ahLst/>
            <a:rect l="l" t="t" r="r" b="b"/>
            <a:pathLst>
              <a:path w="133350" h="133350">
                <a:moveTo>
                  <a:pt x="133330" y="133330"/>
                </a:moveTo>
                <a:lnTo>
                  <a:pt x="133330" y="0"/>
                </a:lnTo>
                <a:lnTo>
                  <a:pt x="0" y="0"/>
                </a:lnTo>
                <a:lnTo>
                  <a:pt x="0" y="133330"/>
                </a:lnTo>
                <a:lnTo>
                  <a:pt x="133330" y="133330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6" name="CustomShape 74"/>
          <p:cNvSpPr/>
          <p:nvPr/>
        </p:nvSpPr>
        <p:spPr>
          <a:xfrm>
            <a:off x="8098920" y="5929920"/>
            <a:ext cx="131760" cy="131760"/>
          </a:xfrm>
          <a:custGeom>
            <a:avLst/>
            <a:gdLst/>
            <a:ahLst/>
            <a:rect l="l" t="t" r="r" b="b"/>
            <a:pathLst>
              <a:path w="133350" h="133350">
                <a:moveTo>
                  <a:pt x="133330" y="133330"/>
                </a:moveTo>
                <a:lnTo>
                  <a:pt x="133330" y="0"/>
                </a:lnTo>
                <a:lnTo>
                  <a:pt x="0" y="0"/>
                </a:lnTo>
                <a:lnTo>
                  <a:pt x="0" y="133330"/>
                </a:lnTo>
                <a:lnTo>
                  <a:pt x="133330" y="133330"/>
                </a:lnTo>
                <a:close/>
              </a:path>
            </a:pathLst>
          </a:custGeom>
          <a:noFill/>
          <a:ln w="327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7" name="CustomShape 75"/>
          <p:cNvSpPr/>
          <p:nvPr/>
        </p:nvSpPr>
        <p:spPr>
          <a:xfrm>
            <a:off x="7652160" y="5043600"/>
            <a:ext cx="131760" cy="131760"/>
          </a:xfrm>
          <a:custGeom>
            <a:avLst/>
            <a:gdLst/>
            <a:ahLst/>
            <a:rect l="l" t="t" r="r" b="b"/>
            <a:pathLst>
              <a:path w="133350" h="133350">
                <a:moveTo>
                  <a:pt x="133330" y="133330"/>
                </a:moveTo>
                <a:lnTo>
                  <a:pt x="133330" y="0"/>
                </a:lnTo>
                <a:lnTo>
                  <a:pt x="0" y="0"/>
                </a:lnTo>
                <a:lnTo>
                  <a:pt x="0" y="133330"/>
                </a:lnTo>
                <a:lnTo>
                  <a:pt x="133330" y="133330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8" name="CustomShape 76"/>
          <p:cNvSpPr/>
          <p:nvPr/>
        </p:nvSpPr>
        <p:spPr>
          <a:xfrm>
            <a:off x="7652160" y="5043600"/>
            <a:ext cx="131760" cy="131760"/>
          </a:xfrm>
          <a:custGeom>
            <a:avLst/>
            <a:gdLst/>
            <a:ahLst/>
            <a:rect l="l" t="t" r="r" b="b"/>
            <a:pathLst>
              <a:path w="133350" h="133350">
                <a:moveTo>
                  <a:pt x="133330" y="133330"/>
                </a:moveTo>
                <a:lnTo>
                  <a:pt x="133330" y="0"/>
                </a:lnTo>
                <a:lnTo>
                  <a:pt x="0" y="0"/>
                </a:lnTo>
                <a:lnTo>
                  <a:pt x="0" y="133330"/>
                </a:lnTo>
                <a:lnTo>
                  <a:pt x="133330" y="133330"/>
                </a:lnTo>
                <a:close/>
              </a:path>
            </a:pathLst>
          </a:custGeom>
          <a:noFill/>
          <a:ln w="327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9" name="CustomShape 77"/>
          <p:cNvSpPr/>
          <p:nvPr/>
        </p:nvSpPr>
        <p:spPr>
          <a:xfrm>
            <a:off x="7271280" y="3564720"/>
            <a:ext cx="131760" cy="131760"/>
          </a:xfrm>
          <a:custGeom>
            <a:avLst/>
            <a:gdLst/>
            <a:ahLst/>
            <a:rect l="l" t="t" r="r" b="b"/>
            <a:pathLst>
              <a:path w="133350" h="133350">
                <a:moveTo>
                  <a:pt x="133330" y="133330"/>
                </a:moveTo>
                <a:lnTo>
                  <a:pt x="133330" y="0"/>
                </a:lnTo>
                <a:lnTo>
                  <a:pt x="0" y="0"/>
                </a:lnTo>
                <a:lnTo>
                  <a:pt x="0" y="133330"/>
                </a:lnTo>
                <a:lnTo>
                  <a:pt x="133330" y="133330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0" name="CustomShape 78"/>
          <p:cNvSpPr/>
          <p:nvPr/>
        </p:nvSpPr>
        <p:spPr>
          <a:xfrm>
            <a:off x="7271280" y="3564720"/>
            <a:ext cx="131760" cy="131760"/>
          </a:xfrm>
          <a:custGeom>
            <a:avLst/>
            <a:gdLst/>
            <a:ahLst/>
            <a:rect l="l" t="t" r="r" b="b"/>
            <a:pathLst>
              <a:path w="133350" h="133350">
                <a:moveTo>
                  <a:pt x="133330" y="133330"/>
                </a:moveTo>
                <a:lnTo>
                  <a:pt x="133330" y="0"/>
                </a:lnTo>
                <a:lnTo>
                  <a:pt x="0" y="0"/>
                </a:lnTo>
                <a:lnTo>
                  <a:pt x="0" y="133330"/>
                </a:lnTo>
                <a:lnTo>
                  <a:pt x="133330" y="133330"/>
                </a:lnTo>
                <a:close/>
              </a:path>
            </a:pathLst>
          </a:custGeom>
          <a:noFill/>
          <a:ln w="327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1" name="CustomShape 79"/>
          <p:cNvSpPr/>
          <p:nvPr/>
        </p:nvSpPr>
        <p:spPr>
          <a:xfrm>
            <a:off x="6715080" y="2600280"/>
            <a:ext cx="131760" cy="131760"/>
          </a:xfrm>
          <a:custGeom>
            <a:avLst/>
            <a:gdLst/>
            <a:ahLst/>
            <a:rect l="l" t="t" r="r" b="b"/>
            <a:pathLst>
              <a:path w="133350" h="133350">
                <a:moveTo>
                  <a:pt x="133330" y="133330"/>
                </a:moveTo>
                <a:lnTo>
                  <a:pt x="133330" y="0"/>
                </a:lnTo>
                <a:lnTo>
                  <a:pt x="0" y="0"/>
                </a:lnTo>
                <a:lnTo>
                  <a:pt x="0" y="133330"/>
                </a:lnTo>
                <a:lnTo>
                  <a:pt x="133330" y="133330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2" name="CustomShape 80"/>
          <p:cNvSpPr/>
          <p:nvPr/>
        </p:nvSpPr>
        <p:spPr>
          <a:xfrm>
            <a:off x="6715080" y="2600280"/>
            <a:ext cx="131760" cy="131760"/>
          </a:xfrm>
          <a:custGeom>
            <a:avLst/>
            <a:gdLst/>
            <a:ahLst/>
            <a:rect l="l" t="t" r="r" b="b"/>
            <a:pathLst>
              <a:path w="133350" h="133350">
                <a:moveTo>
                  <a:pt x="133330" y="133330"/>
                </a:moveTo>
                <a:lnTo>
                  <a:pt x="133330" y="0"/>
                </a:lnTo>
                <a:lnTo>
                  <a:pt x="0" y="0"/>
                </a:lnTo>
                <a:lnTo>
                  <a:pt x="0" y="133330"/>
                </a:lnTo>
                <a:lnTo>
                  <a:pt x="133330" y="133330"/>
                </a:lnTo>
                <a:close/>
              </a:path>
            </a:pathLst>
          </a:custGeom>
          <a:noFill/>
          <a:ln w="327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3" name="CustomShape 81"/>
          <p:cNvSpPr/>
          <p:nvPr/>
        </p:nvSpPr>
        <p:spPr>
          <a:xfrm>
            <a:off x="5569200" y="5396760"/>
            <a:ext cx="131760" cy="131760"/>
          </a:xfrm>
          <a:custGeom>
            <a:avLst/>
            <a:gdLst/>
            <a:ahLst/>
            <a:rect l="l" t="t" r="r" b="b"/>
            <a:pathLst>
              <a:path w="133350" h="133350">
                <a:moveTo>
                  <a:pt x="133330" y="133330"/>
                </a:moveTo>
                <a:lnTo>
                  <a:pt x="133330" y="0"/>
                </a:lnTo>
                <a:lnTo>
                  <a:pt x="0" y="0"/>
                </a:lnTo>
                <a:lnTo>
                  <a:pt x="0" y="133330"/>
                </a:lnTo>
                <a:lnTo>
                  <a:pt x="133330" y="133330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4" name="CustomShape 82"/>
          <p:cNvSpPr/>
          <p:nvPr/>
        </p:nvSpPr>
        <p:spPr>
          <a:xfrm>
            <a:off x="5569200" y="5396760"/>
            <a:ext cx="131760" cy="131760"/>
          </a:xfrm>
          <a:custGeom>
            <a:avLst/>
            <a:gdLst/>
            <a:ahLst/>
            <a:rect l="l" t="t" r="r" b="b"/>
            <a:pathLst>
              <a:path w="133350" h="133350">
                <a:moveTo>
                  <a:pt x="133330" y="133330"/>
                </a:moveTo>
                <a:lnTo>
                  <a:pt x="133330" y="0"/>
                </a:lnTo>
                <a:lnTo>
                  <a:pt x="0" y="0"/>
                </a:lnTo>
                <a:lnTo>
                  <a:pt x="0" y="133330"/>
                </a:lnTo>
                <a:lnTo>
                  <a:pt x="133330" y="133330"/>
                </a:lnTo>
                <a:close/>
              </a:path>
            </a:pathLst>
          </a:custGeom>
          <a:noFill/>
          <a:ln w="327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5" name="CustomShape 83"/>
          <p:cNvSpPr/>
          <p:nvPr/>
        </p:nvSpPr>
        <p:spPr>
          <a:xfrm>
            <a:off x="1009080" y="1707480"/>
            <a:ext cx="211320" cy="22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1450" spc="1" strike="noStrike">
                <a:solidFill>
                  <a:srgbClr val="000000"/>
                </a:solidFill>
                <a:latin typeface="Times New Roman"/>
                <a:ea typeface="DejaVu Sans"/>
              </a:rPr>
              <a:t>71</a:t>
            </a:r>
            <a:endParaRPr b="0" lang="en-US" sz="1450" spc="-1" strike="noStrike">
              <a:latin typeface="Arial"/>
            </a:endParaRPr>
          </a:p>
        </p:txBody>
      </p:sp>
      <p:sp>
        <p:nvSpPr>
          <p:cNvPr id="256" name="CustomShape 84"/>
          <p:cNvSpPr/>
          <p:nvPr/>
        </p:nvSpPr>
        <p:spPr>
          <a:xfrm>
            <a:off x="676800" y="2377800"/>
            <a:ext cx="211320" cy="22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1450" spc="1" strike="noStrike">
                <a:solidFill>
                  <a:srgbClr val="000000"/>
                </a:solidFill>
                <a:latin typeface="Times New Roman"/>
                <a:ea typeface="DejaVu Sans"/>
              </a:rPr>
              <a:t>75</a:t>
            </a:r>
            <a:endParaRPr b="0" lang="en-US" sz="1450" spc="-1" strike="noStrike">
              <a:latin typeface="Arial"/>
            </a:endParaRPr>
          </a:p>
        </p:txBody>
      </p:sp>
      <p:sp>
        <p:nvSpPr>
          <p:cNvPr id="257" name="CustomShape 85"/>
          <p:cNvSpPr/>
          <p:nvPr/>
        </p:nvSpPr>
        <p:spPr>
          <a:xfrm>
            <a:off x="463320" y="3406680"/>
            <a:ext cx="305280" cy="22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1450" spc="1" strike="noStrike">
                <a:solidFill>
                  <a:srgbClr val="000000"/>
                </a:solidFill>
                <a:latin typeface="Times New Roman"/>
                <a:ea typeface="DejaVu Sans"/>
              </a:rPr>
              <a:t>118</a:t>
            </a:r>
            <a:endParaRPr b="0" lang="en-US" sz="1450" spc="-1" strike="noStrike">
              <a:latin typeface="Arial"/>
            </a:endParaRPr>
          </a:p>
        </p:txBody>
      </p:sp>
      <p:sp>
        <p:nvSpPr>
          <p:cNvPr id="258" name="CustomShape 86"/>
          <p:cNvSpPr/>
          <p:nvPr/>
        </p:nvSpPr>
        <p:spPr>
          <a:xfrm>
            <a:off x="1144800" y="4411440"/>
            <a:ext cx="305280" cy="22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1450" spc="1" strike="noStrike">
                <a:solidFill>
                  <a:srgbClr val="000000"/>
                </a:solidFill>
                <a:latin typeface="Times New Roman"/>
                <a:ea typeface="DejaVu Sans"/>
              </a:rPr>
              <a:t>111</a:t>
            </a:r>
            <a:endParaRPr b="0" lang="en-US" sz="1450" spc="-1" strike="noStrike">
              <a:latin typeface="Arial"/>
            </a:endParaRPr>
          </a:p>
        </p:txBody>
      </p:sp>
      <p:sp>
        <p:nvSpPr>
          <p:cNvPr id="259" name="CustomShape 87"/>
          <p:cNvSpPr/>
          <p:nvPr/>
        </p:nvSpPr>
        <p:spPr>
          <a:xfrm>
            <a:off x="1711440" y="4831920"/>
            <a:ext cx="211320" cy="22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1450" spc="1" strike="noStrike">
                <a:solidFill>
                  <a:srgbClr val="000000"/>
                </a:solidFill>
                <a:latin typeface="Times New Roman"/>
                <a:ea typeface="DejaVu Sans"/>
              </a:rPr>
              <a:t>70</a:t>
            </a:r>
            <a:endParaRPr b="0" lang="en-US" sz="1450" spc="-1" strike="noStrike">
              <a:latin typeface="Arial"/>
            </a:endParaRPr>
          </a:p>
        </p:txBody>
      </p:sp>
      <p:sp>
        <p:nvSpPr>
          <p:cNvPr id="260" name="CustomShape 88"/>
          <p:cNvSpPr/>
          <p:nvPr/>
        </p:nvSpPr>
        <p:spPr>
          <a:xfrm>
            <a:off x="1706400" y="5447880"/>
            <a:ext cx="211320" cy="22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1450" spc="1" strike="noStrike">
                <a:solidFill>
                  <a:srgbClr val="000000"/>
                </a:solidFill>
                <a:latin typeface="Times New Roman"/>
                <a:ea typeface="DejaVu Sans"/>
              </a:rPr>
              <a:t>75</a:t>
            </a:r>
            <a:endParaRPr b="0" lang="en-US" sz="1450" spc="-1" strike="noStrike">
              <a:latin typeface="Arial"/>
            </a:endParaRPr>
          </a:p>
        </p:txBody>
      </p:sp>
      <p:sp>
        <p:nvSpPr>
          <p:cNvPr id="261" name="CustomShape 89"/>
          <p:cNvSpPr/>
          <p:nvPr/>
        </p:nvSpPr>
        <p:spPr>
          <a:xfrm>
            <a:off x="2481120" y="5712840"/>
            <a:ext cx="305280" cy="22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1450" spc="1" strike="noStrike">
                <a:solidFill>
                  <a:srgbClr val="000000"/>
                </a:solidFill>
                <a:latin typeface="Times New Roman"/>
                <a:ea typeface="DejaVu Sans"/>
              </a:rPr>
              <a:t>120</a:t>
            </a:r>
            <a:endParaRPr b="0" lang="en-US" sz="1450" spc="-1" strike="noStrike">
              <a:latin typeface="Arial"/>
            </a:endParaRPr>
          </a:p>
        </p:txBody>
      </p:sp>
      <p:sp>
        <p:nvSpPr>
          <p:cNvPr id="262" name="CustomShape 90"/>
          <p:cNvSpPr/>
          <p:nvPr/>
        </p:nvSpPr>
        <p:spPr>
          <a:xfrm>
            <a:off x="2066400" y="2295720"/>
            <a:ext cx="305280" cy="22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1450" spc="1" strike="noStrike">
                <a:solidFill>
                  <a:srgbClr val="000000"/>
                </a:solidFill>
                <a:latin typeface="Times New Roman"/>
                <a:ea typeface="DejaVu Sans"/>
              </a:rPr>
              <a:t>151</a:t>
            </a:r>
            <a:endParaRPr b="0" lang="en-US" sz="1450" spc="-1" strike="noStrike">
              <a:latin typeface="Arial"/>
            </a:endParaRPr>
          </a:p>
        </p:txBody>
      </p:sp>
      <p:sp>
        <p:nvSpPr>
          <p:cNvPr id="263" name="CustomShape 91"/>
          <p:cNvSpPr/>
          <p:nvPr/>
        </p:nvSpPr>
        <p:spPr>
          <a:xfrm>
            <a:off x="1548000" y="2836080"/>
            <a:ext cx="305280" cy="22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1450" spc="1" strike="noStrike">
                <a:solidFill>
                  <a:srgbClr val="000000"/>
                </a:solidFill>
                <a:latin typeface="Times New Roman"/>
                <a:ea typeface="DejaVu Sans"/>
              </a:rPr>
              <a:t>140</a:t>
            </a:r>
            <a:endParaRPr b="0" lang="en-US" sz="1450" spc="-1" strike="noStrike">
              <a:latin typeface="Arial"/>
            </a:endParaRPr>
          </a:p>
        </p:txBody>
      </p:sp>
      <p:sp>
        <p:nvSpPr>
          <p:cNvPr id="264" name="CustomShape 92"/>
          <p:cNvSpPr/>
          <p:nvPr/>
        </p:nvSpPr>
        <p:spPr>
          <a:xfrm>
            <a:off x="3392280" y="3222360"/>
            <a:ext cx="211320" cy="22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1450" spc="1" strike="noStrike">
                <a:solidFill>
                  <a:srgbClr val="000000"/>
                </a:solidFill>
                <a:latin typeface="Times New Roman"/>
                <a:ea typeface="DejaVu Sans"/>
              </a:rPr>
              <a:t>99</a:t>
            </a:r>
            <a:endParaRPr b="0" lang="en-US" sz="1450" spc="-1" strike="noStrike">
              <a:latin typeface="Arial"/>
            </a:endParaRPr>
          </a:p>
        </p:txBody>
      </p:sp>
      <p:sp>
        <p:nvSpPr>
          <p:cNvPr id="265" name="CustomShape 93"/>
          <p:cNvSpPr/>
          <p:nvPr/>
        </p:nvSpPr>
        <p:spPr>
          <a:xfrm>
            <a:off x="2881800" y="3626280"/>
            <a:ext cx="1500840" cy="44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1450" spc="1" strike="noStrike">
                <a:solidFill>
                  <a:srgbClr val="000000"/>
                </a:solidFill>
                <a:latin typeface="Times New Roman"/>
                <a:ea typeface="DejaVu Sans"/>
              </a:rPr>
              <a:t>80</a:t>
            </a:r>
            <a:endParaRPr b="0" lang="en-US" sz="1450" spc="-1" strike="noStrike">
              <a:latin typeface="Arial"/>
            </a:endParaRPr>
          </a:p>
          <a:p>
            <a:pPr marL="157320">
              <a:lnSpc>
                <a:spcPct val="100000"/>
              </a:lnSpc>
              <a:spcBef>
                <a:spcPts val="65"/>
              </a:spcBef>
            </a:pPr>
            <a:r>
              <a:rPr b="1" lang="en-US" sz="1450" spc="1" strike="noStrike">
                <a:solidFill>
                  <a:srgbClr val="000000"/>
                </a:solidFill>
                <a:latin typeface="Arial"/>
                <a:ea typeface="DejaVu Sans"/>
              </a:rPr>
              <a:t>Rimnicu</a:t>
            </a:r>
            <a:r>
              <a:rPr b="1" lang="en-US" sz="1450" spc="-5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US" sz="1450" spc="1" strike="noStrike">
                <a:solidFill>
                  <a:srgbClr val="000000"/>
                </a:solidFill>
                <a:latin typeface="Arial"/>
                <a:ea typeface="DejaVu Sans"/>
              </a:rPr>
              <a:t>Vilcea</a:t>
            </a:r>
            <a:endParaRPr b="0" lang="en-US" sz="1450" spc="-1" strike="noStrike">
              <a:latin typeface="Arial"/>
            </a:endParaRPr>
          </a:p>
        </p:txBody>
      </p:sp>
      <p:sp>
        <p:nvSpPr>
          <p:cNvPr id="266" name="CustomShape 94"/>
          <p:cNvSpPr/>
          <p:nvPr/>
        </p:nvSpPr>
        <p:spPr>
          <a:xfrm>
            <a:off x="3516120" y="4537080"/>
            <a:ext cx="211320" cy="22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1450" spc="1" strike="noStrike">
                <a:solidFill>
                  <a:srgbClr val="000000"/>
                </a:solidFill>
                <a:latin typeface="Times New Roman"/>
                <a:ea typeface="DejaVu Sans"/>
              </a:rPr>
              <a:t>97</a:t>
            </a:r>
            <a:endParaRPr b="0" lang="en-US" sz="1450" spc="-1" strike="noStrike">
              <a:latin typeface="Arial"/>
            </a:endParaRPr>
          </a:p>
        </p:txBody>
      </p:sp>
      <p:sp>
        <p:nvSpPr>
          <p:cNvPr id="267" name="CustomShape 95"/>
          <p:cNvSpPr/>
          <p:nvPr/>
        </p:nvSpPr>
        <p:spPr>
          <a:xfrm>
            <a:off x="4695840" y="5117040"/>
            <a:ext cx="305280" cy="22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1450" spc="1" strike="noStrike">
                <a:solidFill>
                  <a:srgbClr val="000000"/>
                </a:solidFill>
                <a:latin typeface="Times New Roman"/>
                <a:ea typeface="DejaVu Sans"/>
              </a:rPr>
              <a:t>101</a:t>
            </a:r>
            <a:endParaRPr b="0" lang="en-US" sz="1450" spc="-1" strike="noStrike">
              <a:latin typeface="Arial"/>
            </a:endParaRPr>
          </a:p>
        </p:txBody>
      </p:sp>
      <p:sp>
        <p:nvSpPr>
          <p:cNvPr id="268" name="CustomShape 96"/>
          <p:cNvSpPr/>
          <p:nvPr/>
        </p:nvSpPr>
        <p:spPr>
          <a:xfrm>
            <a:off x="5009760" y="4366440"/>
            <a:ext cx="305280" cy="22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1450" spc="1" strike="noStrike">
                <a:solidFill>
                  <a:srgbClr val="000000"/>
                </a:solidFill>
                <a:latin typeface="Times New Roman"/>
                <a:ea typeface="DejaVu Sans"/>
              </a:rPr>
              <a:t>211</a:t>
            </a:r>
            <a:endParaRPr b="0" lang="en-US" sz="1450" spc="-1" strike="noStrike">
              <a:latin typeface="Arial"/>
            </a:endParaRPr>
          </a:p>
        </p:txBody>
      </p:sp>
      <p:sp>
        <p:nvSpPr>
          <p:cNvPr id="269" name="CustomShape 97"/>
          <p:cNvSpPr/>
          <p:nvPr/>
        </p:nvSpPr>
        <p:spPr>
          <a:xfrm>
            <a:off x="3864240" y="5457960"/>
            <a:ext cx="305280" cy="22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1450" spc="1" strike="noStrike">
                <a:solidFill>
                  <a:srgbClr val="000000"/>
                </a:solidFill>
                <a:latin typeface="Times New Roman"/>
                <a:ea typeface="DejaVu Sans"/>
              </a:rPr>
              <a:t>138</a:t>
            </a:r>
            <a:endParaRPr b="0" lang="en-US" sz="1450" spc="-1" strike="noStrike">
              <a:latin typeface="Arial"/>
            </a:endParaRPr>
          </a:p>
        </p:txBody>
      </p:sp>
      <p:sp>
        <p:nvSpPr>
          <p:cNvPr id="270" name="CustomShape 98"/>
          <p:cNvSpPr/>
          <p:nvPr/>
        </p:nvSpPr>
        <p:spPr>
          <a:xfrm>
            <a:off x="3235320" y="5058360"/>
            <a:ext cx="305280" cy="22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1450" spc="1" strike="noStrike">
                <a:solidFill>
                  <a:srgbClr val="000000"/>
                </a:solidFill>
                <a:latin typeface="Times New Roman"/>
                <a:ea typeface="DejaVu Sans"/>
              </a:rPr>
              <a:t>146</a:t>
            </a:r>
            <a:endParaRPr b="0" lang="en-US" sz="1450" spc="-1" strike="noStrike">
              <a:latin typeface="Arial"/>
            </a:endParaRPr>
          </a:p>
        </p:txBody>
      </p:sp>
      <p:sp>
        <p:nvSpPr>
          <p:cNvPr id="271" name="CustomShape 99"/>
          <p:cNvSpPr/>
          <p:nvPr/>
        </p:nvSpPr>
        <p:spPr>
          <a:xfrm>
            <a:off x="5931360" y="5036760"/>
            <a:ext cx="211320" cy="22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1450" spc="1" strike="noStrike">
                <a:solidFill>
                  <a:srgbClr val="000000"/>
                </a:solidFill>
                <a:latin typeface="Times New Roman"/>
                <a:ea typeface="DejaVu Sans"/>
              </a:rPr>
              <a:t>85</a:t>
            </a:r>
            <a:endParaRPr b="0" lang="en-US" sz="1450" spc="-1" strike="noStrike">
              <a:latin typeface="Arial"/>
            </a:endParaRPr>
          </a:p>
        </p:txBody>
      </p:sp>
      <p:sp>
        <p:nvSpPr>
          <p:cNvPr id="272" name="CustomShape 100"/>
          <p:cNvSpPr/>
          <p:nvPr/>
        </p:nvSpPr>
        <p:spPr>
          <a:xfrm>
            <a:off x="5334480" y="5888520"/>
            <a:ext cx="690120" cy="53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49400">
              <a:lnSpc>
                <a:spcPct val="100000"/>
              </a:lnSpc>
            </a:pPr>
            <a:r>
              <a:rPr b="0" lang="en-US" sz="1450" spc="1" strike="noStrike">
                <a:solidFill>
                  <a:srgbClr val="000000"/>
                </a:solidFill>
                <a:latin typeface="Times New Roman"/>
                <a:ea typeface="DejaVu Sans"/>
              </a:rPr>
              <a:t>90</a:t>
            </a:r>
            <a:endParaRPr b="0" lang="en-US" sz="145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751"/>
              </a:spcBef>
            </a:pPr>
            <a:r>
              <a:rPr b="1" lang="en-US" sz="1450" spc="1" strike="noStrike">
                <a:solidFill>
                  <a:srgbClr val="000000"/>
                </a:solidFill>
                <a:latin typeface="Arial"/>
                <a:ea typeface="DejaVu Sans"/>
              </a:rPr>
              <a:t>Giurgiu</a:t>
            </a:r>
            <a:endParaRPr b="0" lang="en-US" sz="1450" spc="-1" strike="noStrike">
              <a:latin typeface="Arial"/>
            </a:endParaRPr>
          </a:p>
        </p:txBody>
      </p:sp>
      <p:sp>
        <p:nvSpPr>
          <p:cNvPr id="273" name="CustomShape 101"/>
          <p:cNvSpPr/>
          <p:nvPr/>
        </p:nvSpPr>
        <p:spPr>
          <a:xfrm>
            <a:off x="7066440" y="4854960"/>
            <a:ext cx="211320" cy="22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1450" spc="1" strike="noStrike">
                <a:solidFill>
                  <a:srgbClr val="000000"/>
                </a:solidFill>
                <a:latin typeface="Times New Roman"/>
                <a:ea typeface="DejaVu Sans"/>
              </a:rPr>
              <a:t>98</a:t>
            </a:r>
            <a:endParaRPr b="0" lang="en-US" sz="1450" spc="-1" strike="noStrike">
              <a:latin typeface="Arial"/>
            </a:endParaRPr>
          </a:p>
        </p:txBody>
      </p:sp>
      <p:sp>
        <p:nvSpPr>
          <p:cNvPr id="274" name="CustomShape 102"/>
          <p:cNvSpPr/>
          <p:nvPr/>
        </p:nvSpPr>
        <p:spPr>
          <a:xfrm>
            <a:off x="7012440" y="4258440"/>
            <a:ext cx="305280" cy="22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1450" spc="1" strike="noStrike">
                <a:solidFill>
                  <a:srgbClr val="000000"/>
                </a:solidFill>
                <a:latin typeface="Times New Roman"/>
                <a:ea typeface="DejaVu Sans"/>
              </a:rPr>
              <a:t>142</a:t>
            </a:r>
            <a:endParaRPr b="0" lang="en-US" sz="1450" spc="-1" strike="noStrike">
              <a:latin typeface="Arial"/>
            </a:endParaRPr>
          </a:p>
        </p:txBody>
      </p:sp>
      <p:sp>
        <p:nvSpPr>
          <p:cNvPr id="275" name="CustomShape 103"/>
          <p:cNvSpPr/>
          <p:nvPr/>
        </p:nvSpPr>
        <p:spPr>
          <a:xfrm>
            <a:off x="7136640" y="2964240"/>
            <a:ext cx="211320" cy="22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1450" spc="1" strike="noStrike">
                <a:solidFill>
                  <a:srgbClr val="000000"/>
                </a:solidFill>
                <a:latin typeface="Times New Roman"/>
                <a:ea typeface="DejaVu Sans"/>
              </a:rPr>
              <a:t>92</a:t>
            </a:r>
            <a:endParaRPr b="0" lang="en-US" sz="1450" spc="-1" strike="noStrike">
              <a:latin typeface="Arial"/>
            </a:endParaRPr>
          </a:p>
        </p:txBody>
      </p:sp>
      <p:sp>
        <p:nvSpPr>
          <p:cNvPr id="276" name="CustomShape 104"/>
          <p:cNvSpPr/>
          <p:nvPr/>
        </p:nvSpPr>
        <p:spPr>
          <a:xfrm>
            <a:off x="6255000" y="2166480"/>
            <a:ext cx="211320" cy="22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1450" spc="1" strike="noStrike">
                <a:solidFill>
                  <a:srgbClr val="000000"/>
                </a:solidFill>
                <a:latin typeface="Times New Roman"/>
                <a:ea typeface="DejaVu Sans"/>
              </a:rPr>
              <a:t>87</a:t>
            </a:r>
            <a:endParaRPr b="0" lang="en-US" sz="1450" spc="-1" strike="noStrike">
              <a:latin typeface="Arial"/>
            </a:endParaRPr>
          </a:p>
        </p:txBody>
      </p:sp>
      <p:sp>
        <p:nvSpPr>
          <p:cNvPr id="277" name="CustomShape 105"/>
          <p:cNvSpPr/>
          <p:nvPr/>
        </p:nvSpPr>
        <p:spPr>
          <a:xfrm>
            <a:off x="8010000" y="5378400"/>
            <a:ext cx="211320" cy="22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1450" spc="1" strike="noStrike">
                <a:solidFill>
                  <a:srgbClr val="000000"/>
                </a:solidFill>
                <a:latin typeface="Times New Roman"/>
                <a:ea typeface="DejaVu Sans"/>
              </a:rPr>
              <a:t>86</a:t>
            </a:r>
            <a:endParaRPr b="0" lang="en-US" sz="1450" spc="-1" strike="noStrike">
              <a:latin typeface="Arial"/>
            </a:endParaRPr>
          </a:p>
        </p:txBody>
      </p:sp>
      <p:sp>
        <p:nvSpPr>
          <p:cNvPr id="278" name="CustomShape 106"/>
          <p:cNvSpPr/>
          <p:nvPr/>
        </p:nvSpPr>
        <p:spPr>
          <a:xfrm>
            <a:off x="677520" y="2768040"/>
            <a:ext cx="250560" cy="250560"/>
          </a:xfrm>
          <a:custGeom>
            <a:avLst/>
            <a:gdLst/>
            <a:ahLst/>
            <a:rect l="l" t="t" r="r" b="b"/>
            <a:pathLst>
              <a:path w="252094" h="252094">
                <a:moveTo>
                  <a:pt x="252082" y="126034"/>
                </a:moveTo>
                <a:lnTo>
                  <a:pt x="245063" y="84456"/>
                </a:lnTo>
                <a:lnTo>
                  <a:pt x="225591" y="48721"/>
                </a:lnTo>
                <a:lnTo>
                  <a:pt x="196046" y="21209"/>
                </a:lnTo>
                <a:lnTo>
                  <a:pt x="158807" y="4299"/>
                </a:lnTo>
                <a:lnTo>
                  <a:pt x="126047" y="0"/>
                </a:lnTo>
                <a:lnTo>
                  <a:pt x="121212" y="91"/>
                </a:lnTo>
                <a:lnTo>
                  <a:pt x="80159" y="8611"/>
                </a:lnTo>
                <a:lnTo>
                  <a:pt x="45216" y="29319"/>
                </a:lnTo>
                <a:lnTo>
                  <a:pt x="18763" y="59836"/>
                </a:lnTo>
                <a:lnTo>
                  <a:pt x="3178" y="97783"/>
                </a:lnTo>
                <a:lnTo>
                  <a:pt x="0" y="126034"/>
                </a:lnTo>
                <a:lnTo>
                  <a:pt x="91" y="130870"/>
                </a:lnTo>
                <a:lnTo>
                  <a:pt x="8611" y="171923"/>
                </a:lnTo>
                <a:lnTo>
                  <a:pt x="29320" y="206865"/>
                </a:lnTo>
                <a:lnTo>
                  <a:pt x="59840" y="233318"/>
                </a:lnTo>
                <a:lnTo>
                  <a:pt x="97791" y="248903"/>
                </a:lnTo>
                <a:lnTo>
                  <a:pt x="126047" y="252082"/>
                </a:lnTo>
                <a:lnTo>
                  <a:pt x="130881" y="251991"/>
                </a:lnTo>
                <a:lnTo>
                  <a:pt x="171928" y="243470"/>
                </a:lnTo>
                <a:lnTo>
                  <a:pt x="206867" y="222761"/>
                </a:lnTo>
                <a:lnTo>
                  <a:pt x="233318" y="192242"/>
                </a:lnTo>
                <a:lnTo>
                  <a:pt x="248903" y="154290"/>
                </a:lnTo>
                <a:lnTo>
                  <a:pt x="252082" y="126034"/>
                </a:lnTo>
                <a:close/>
              </a:path>
            </a:pathLst>
          </a:custGeom>
          <a:noFill/>
          <a:ln w="327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9" name="CustomShape 107"/>
          <p:cNvSpPr/>
          <p:nvPr/>
        </p:nvSpPr>
        <p:spPr>
          <a:xfrm>
            <a:off x="5509800" y="5337360"/>
            <a:ext cx="250560" cy="250560"/>
          </a:xfrm>
          <a:custGeom>
            <a:avLst/>
            <a:gdLst/>
            <a:ahLst/>
            <a:rect l="l" t="t" r="r" b="b"/>
            <a:pathLst>
              <a:path w="252095" h="252095">
                <a:moveTo>
                  <a:pt x="252082" y="126047"/>
                </a:moveTo>
                <a:lnTo>
                  <a:pt x="245063" y="84467"/>
                </a:lnTo>
                <a:lnTo>
                  <a:pt x="225591" y="48729"/>
                </a:lnTo>
                <a:lnTo>
                  <a:pt x="196046" y="21213"/>
                </a:lnTo>
                <a:lnTo>
                  <a:pt x="158807" y="4300"/>
                </a:lnTo>
                <a:lnTo>
                  <a:pt x="126047" y="0"/>
                </a:lnTo>
                <a:lnTo>
                  <a:pt x="121212" y="91"/>
                </a:lnTo>
                <a:lnTo>
                  <a:pt x="80159" y="8612"/>
                </a:lnTo>
                <a:lnTo>
                  <a:pt x="45216" y="29324"/>
                </a:lnTo>
                <a:lnTo>
                  <a:pt x="18763" y="59845"/>
                </a:lnTo>
                <a:lnTo>
                  <a:pt x="3178" y="97795"/>
                </a:lnTo>
                <a:lnTo>
                  <a:pt x="0" y="126047"/>
                </a:lnTo>
                <a:lnTo>
                  <a:pt x="91" y="130882"/>
                </a:lnTo>
                <a:lnTo>
                  <a:pt x="8611" y="171930"/>
                </a:lnTo>
                <a:lnTo>
                  <a:pt x="29320" y="206872"/>
                </a:lnTo>
                <a:lnTo>
                  <a:pt x="59840" y="233328"/>
                </a:lnTo>
                <a:lnTo>
                  <a:pt x="97791" y="248915"/>
                </a:lnTo>
                <a:lnTo>
                  <a:pt x="126047" y="252095"/>
                </a:lnTo>
                <a:lnTo>
                  <a:pt x="130881" y="252003"/>
                </a:lnTo>
                <a:lnTo>
                  <a:pt x="171928" y="243482"/>
                </a:lnTo>
                <a:lnTo>
                  <a:pt x="206867" y="222770"/>
                </a:lnTo>
                <a:lnTo>
                  <a:pt x="233318" y="192249"/>
                </a:lnTo>
                <a:lnTo>
                  <a:pt x="248903" y="154299"/>
                </a:lnTo>
                <a:lnTo>
                  <a:pt x="252082" y="126047"/>
                </a:lnTo>
                <a:close/>
              </a:path>
            </a:pathLst>
          </a:custGeom>
          <a:noFill/>
          <a:ln w="327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0" name="CustomShape 108"/>
          <p:cNvSpPr/>
          <p:nvPr/>
        </p:nvSpPr>
        <p:spPr>
          <a:xfrm>
            <a:off x="5469120" y="5296680"/>
            <a:ext cx="332640" cy="332640"/>
          </a:xfrm>
          <a:custGeom>
            <a:avLst/>
            <a:gdLst/>
            <a:ahLst/>
            <a:rect l="l" t="t" r="r" b="b"/>
            <a:pathLst>
              <a:path w="334010" h="334010">
                <a:moveTo>
                  <a:pt x="333387" y="166700"/>
                </a:moveTo>
                <a:lnTo>
                  <a:pt x="328030" y="124620"/>
                </a:lnTo>
                <a:lnTo>
                  <a:pt x="312860" y="86497"/>
                </a:lnTo>
                <a:lnTo>
                  <a:pt x="289227" y="53684"/>
                </a:lnTo>
                <a:lnTo>
                  <a:pt x="258484" y="27531"/>
                </a:lnTo>
                <a:lnTo>
                  <a:pt x="221981" y="9390"/>
                </a:lnTo>
                <a:lnTo>
                  <a:pt x="181070" y="611"/>
                </a:lnTo>
                <a:lnTo>
                  <a:pt x="166687" y="0"/>
                </a:lnTo>
                <a:lnTo>
                  <a:pt x="161858" y="68"/>
                </a:lnTo>
                <a:lnTo>
                  <a:pt x="120152" y="6582"/>
                </a:lnTo>
                <a:lnTo>
                  <a:pt x="82555" y="22760"/>
                </a:lnTo>
                <a:lnTo>
                  <a:pt x="50418" y="47249"/>
                </a:lnTo>
                <a:lnTo>
                  <a:pt x="25091" y="78699"/>
                </a:lnTo>
                <a:lnTo>
                  <a:pt x="7926" y="115758"/>
                </a:lnTo>
                <a:lnTo>
                  <a:pt x="273" y="157076"/>
                </a:lnTo>
                <a:lnTo>
                  <a:pt x="0" y="166700"/>
                </a:lnTo>
                <a:lnTo>
                  <a:pt x="68" y="171529"/>
                </a:lnTo>
                <a:lnTo>
                  <a:pt x="6581" y="213235"/>
                </a:lnTo>
                <a:lnTo>
                  <a:pt x="22756" y="250832"/>
                </a:lnTo>
                <a:lnTo>
                  <a:pt x="47243" y="282969"/>
                </a:lnTo>
                <a:lnTo>
                  <a:pt x="78690" y="308295"/>
                </a:lnTo>
                <a:lnTo>
                  <a:pt x="115747" y="325461"/>
                </a:lnTo>
                <a:lnTo>
                  <a:pt x="157063" y="333114"/>
                </a:lnTo>
                <a:lnTo>
                  <a:pt x="166687" y="333387"/>
                </a:lnTo>
                <a:lnTo>
                  <a:pt x="171516" y="333319"/>
                </a:lnTo>
                <a:lnTo>
                  <a:pt x="213223" y="326805"/>
                </a:lnTo>
                <a:lnTo>
                  <a:pt x="250822" y="310630"/>
                </a:lnTo>
                <a:lnTo>
                  <a:pt x="282962" y="286144"/>
                </a:lnTo>
                <a:lnTo>
                  <a:pt x="308292" y="254697"/>
                </a:lnTo>
                <a:lnTo>
                  <a:pt x="325459" y="217640"/>
                </a:lnTo>
                <a:lnTo>
                  <a:pt x="333114" y="176324"/>
                </a:lnTo>
                <a:lnTo>
                  <a:pt x="333387" y="166700"/>
                </a:lnTo>
                <a:close/>
              </a:path>
            </a:pathLst>
          </a:custGeom>
          <a:noFill/>
          <a:ln w="327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1" name="CustomShape 109"/>
          <p:cNvSpPr/>
          <p:nvPr/>
        </p:nvSpPr>
        <p:spPr>
          <a:xfrm>
            <a:off x="7475040" y="7217280"/>
            <a:ext cx="495000" cy="450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ts val="884"/>
              </a:lnSpc>
            </a:pPr>
            <a:r>
              <a:rPr b="0" lang="en-US" sz="800" spc="4" strike="noStrike">
                <a:solidFill>
                  <a:srgbClr val="000000"/>
                </a:solidFill>
                <a:latin typeface="Palatino Linotype"/>
                <a:ea typeface="DejaVu Sans"/>
              </a:rPr>
              <a:t>Chapter</a:t>
            </a:r>
            <a:r>
              <a:rPr b="0" lang="en-US" sz="800" spc="-1" strike="noStrike">
                <a:solidFill>
                  <a:srgbClr val="000000"/>
                </a:solidFill>
                <a:latin typeface="Palatino Linotype"/>
                <a:ea typeface="DejaVu Sans"/>
              </a:rPr>
              <a:t> </a:t>
            </a:r>
            <a:r>
              <a:rPr b="0" lang="en-US" sz="800" spc="9" strike="noStrike">
                <a:solidFill>
                  <a:srgbClr val="000000"/>
                </a:solidFill>
                <a:latin typeface="Palatino Linotype"/>
                <a:ea typeface="DejaVu Sans"/>
              </a:rPr>
              <a:t>3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82" name="CustomShape 110"/>
          <p:cNvSpPr/>
          <p:nvPr/>
        </p:nvSpPr>
        <p:spPr>
          <a:xfrm>
            <a:off x="8147520" y="7217280"/>
            <a:ext cx="158040" cy="450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ts val="884"/>
              </a:lnSpc>
            </a:pPr>
            <a:fld id="{06372EF3-F2D8-458E-898C-EC3945C4473F}" type="slidenum">
              <a:rPr b="0" lang="en-US" sz="800" spc="9" strike="noStrike">
                <a:solidFill>
                  <a:srgbClr val="000000"/>
                </a:solidFill>
                <a:latin typeface="Palatino Linotype"/>
                <a:ea typeface="DejaVu Sans"/>
              </a:rPr>
              <a:t>&lt;number&gt;</a:t>
            </a:fld>
            <a:endParaRPr b="0" lang="en-US" sz="8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3" name="Picture 9" descr=""/>
          <p:cNvPicPr/>
          <p:nvPr/>
        </p:nvPicPr>
        <p:blipFill>
          <a:blip r:embed="rId1"/>
          <a:stretch/>
        </p:blipFill>
        <p:spPr>
          <a:xfrm>
            <a:off x="0" y="127080"/>
            <a:ext cx="10056960" cy="7503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CustomShape 1"/>
          <p:cNvSpPr/>
          <p:nvPr/>
        </p:nvSpPr>
        <p:spPr>
          <a:xfrm>
            <a:off x="7475040" y="7217280"/>
            <a:ext cx="495000" cy="450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ts val="884"/>
              </a:lnSpc>
            </a:pPr>
            <a:r>
              <a:rPr b="0" lang="en-US" sz="800" spc="4" strike="noStrike">
                <a:solidFill>
                  <a:srgbClr val="000000"/>
                </a:solidFill>
                <a:latin typeface="Palatino Linotype"/>
                <a:ea typeface="DejaVu Sans"/>
              </a:rPr>
              <a:t>Chapter</a:t>
            </a:r>
            <a:r>
              <a:rPr b="0" lang="en-US" sz="800" spc="-1" strike="noStrike">
                <a:solidFill>
                  <a:srgbClr val="000000"/>
                </a:solidFill>
                <a:latin typeface="Palatino Linotype"/>
                <a:ea typeface="DejaVu Sans"/>
              </a:rPr>
              <a:t> </a:t>
            </a:r>
            <a:r>
              <a:rPr b="0" lang="en-US" sz="800" spc="9" strike="noStrike">
                <a:solidFill>
                  <a:srgbClr val="000000"/>
                </a:solidFill>
                <a:latin typeface="Palatino Linotype"/>
                <a:ea typeface="DejaVu Sans"/>
              </a:rPr>
              <a:t>3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85" name="CustomShape 2"/>
          <p:cNvSpPr/>
          <p:nvPr/>
        </p:nvSpPr>
        <p:spPr>
          <a:xfrm>
            <a:off x="8147520" y="7217280"/>
            <a:ext cx="158040" cy="450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ts val="884"/>
              </a:lnSpc>
            </a:pPr>
            <a:fld id="{C1F73BD1-69BF-44A2-AB60-7F5E3F1C2CBC}" type="slidenum">
              <a:rPr b="0" lang="en-US" sz="800" spc="9" strike="noStrike">
                <a:solidFill>
                  <a:srgbClr val="000000"/>
                </a:solidFill>
                <a:latin typeface="Palatino Linotype"/>
                <a:ea typeface="DejaVu Sans"/>
              </a:rPr>
              <a:t>&lt;number&gt;</a:t>
            </a:fld>
            <a:endParaRPr b="0" lang="en-US" sz="800" spc="-1" strike="noStrike">
              <a:latin typeface="Arial"/>
            </a:endParaRPr>
          </a:p>
        </p:txBody>
      </p:sp>
      <p:sp>
        <p:nvSpPr>
          <p:cNvPr id="286" name="CustomShape 3"/>
          <p:cNvSpPr/>
          <p:nvPr/>
        </p:nvSpPr>
        <p:spPr>
          <a:xfrm>
            <a:off x="738000" y="799200"/>
            <a:ext cx="7720920" cy="1296720"/>
          </a:xfrm>
          <a:prstGeom prst="rect">
            <a:avLst/>
          </a:prstGeom>
          <a:noFill/>
          <a:ln w="518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ts val="2429"/>
              </a:lnSpc>
            </a:pPr>
            <a:r>
              <a:rPr b="0" lang="en-US" sz="2500" spc="369" strike="noStrike">
                <a:solidFill>
                  <a:srgbClr val="000000"/>
                </a:solidFill>
                <a:latin typeface="Arial"/>
                <a:ea typeface="DejaVu Sans"/>
              </a:rPr>
              <a:t>Problem</a:t>
            </a:r>
            <a:r>
              <a:rPr b="0" lang="en-US" sz="2500" spc="214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500" spc="324" strike="noStrike">
                <a:solidFill>
                  <a:srgbClr val="000000"/>
                </a:solidFill>
                <a:latin typeface="Arial"/>
                <a:ea typeface="DejaVu Sans"/>
              </a:rPr>
              <a:t>types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287" name="CustomShape 4"/>
          <p:cNvSpPr/>
          <p:nvPr/>
        </p:nvSpPr>
        <p:spPr>
          <a:xfrm>
            <a:off x="496440" y="1623600"/>
            <a:ext cx="8646120" cy="516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2050" spc="-1" strike="noStrike">
                <a:solidFill>
                  <a:srgbClr val="004b00"/>
                </a:solidFill>
                <a:latin typeface="Arial"/>
                <a:ea typeface="DejaVu Sans"/>
              </a:rPr>
              <a:t>Deterministic, fully observable 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=⇒ </a:t>
            </a:r>
            <a:r>
              <a:rPr b="0" lang="en-US" sz="2050" spc="-1" strike="noStrike">
                <a:solidFill>
                  <a:srgbClr val="00007e"/>
                </a:solidFill>
                <a:latin typeface="Arial"/>
                <a:ea typeface="DejaVu Sans"/>
              </a:rPr>
              <a:t>single-state problem</a:t>
            </a:r>
            <a:endParaRPr b="0" lang="en-US" sz="2050" spc="-1" strike="noStrike">
              <a:latin typeface="Arial"/>
            </a:endParaRPr>
          </a:p>
          <a:p>
            <a:pPr marL="1087200" indent="-341640">
              <a:lnSpc>
                <a:spcPct val="100000"/>
              </a:lnSpc>
              <a:spcBef>
                <a:spcPts val="2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Agent knows exactly which state it will be in</a:t>
            </a:r>
            <a:endParaRPr b="0" lang="en-US" sz="2050" spc="-1" strike="noStrike">
              <a:latin typeface="Arial"/>
            </a:endParaRPr>
          </a:p>
          <a:p>
            <a:pPr marL="1087200" indent="-341640">
              <a:lnSpc>
                <a:spcPct val="100000"/>
              </a:lnSpc>
              <a:spcBef>
                <a:spcPts val="2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Solution is a simple sequence of actions</a:t>
            </a:r>
            <a:endParaRPr b="0" lang="en-US" sz="205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559"/>
              </a:spcBef>
            </a:pPr>
            <a:r>
              <a:rPr b="0" lang="en-US" sz="2050" spc="-1" strike="noStrike">
                <a:solidFill>
                  <a:srgbClr val="004b00"/>
                </a:solidFill>
                <a:latin typeface="Arial"/>
                <a:ea typeface="DejaVu Sans"/>
              </a:rPr>
              <a:t>Non-observable 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=⇒ </a:t>
            </a:r>
            <a:r>
              <a:rPr b="0" lang="en-US" sz="2050" spc="-1" strike="noStrike">
                <a:solidFill>
                  <a:srgbClr val="00007e"/>
                </a:solidFill>
                <a:latin typeface="Arial"/>
                <a:ea typeface="DejaVu Sans"/>
              </a:rPr>
              <a:t>conformant problem</a:t>
            </a:r>
            <a:endParaRPr b="0" lang="en-US" sz="2050" spc="-1" strike="noStrike">
              <a:latin typeface="Arial"/>
            </a:endParaRPr>
          </a:p>
          <a:p>
            <a:pPr marL="1087200" indent="-341640">
              <a:lnSpc>
                <a:spcPct val="100000"/>
              </a:lnSpc>
              <a:spcBef>
                <a:spcPts val="34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Also known as “sensorless search”</a:t>
            </a:r>
            <a:endParaRPr b="0" lang="en-US" sz="2050" spc="-1" strike="noStrike">
              <a:latin typeface="Arial"/>
            </a:endParaRPr>
          </a:p>
          <a:p>
            <a:pPr marL="1087200" indent="-341640">
              <a:lnSpc>
                <a:spcPct val="100000"/>
              </a:lnSpc>
              <a:spcBef>
                <a:spcPts val="34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Agent may have no idea where it really is</a:t>
            </a:r>
            <a:endParaRPr b="0" lang="en-US" sz="2050" spc="-1" strike="noStrike">
              <a:latin typeface="Arial"/>
            </a:endParaRPr>
          </a:p>
          <a:p>
            <a:pPr marL="1087200" indent="-341640">
              <a:lnSpc>
                <a:spcPct val="100000"/>
              </a:lnSpc>
              <a:spcBef>
                <a:spcPts val="34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Solution (if any) is a sequence</a:t>
            </a:r>
            <a:endParaRPr b="0" lang="en-US" sz="2050" spc="-1" strike="noStrike">
              <a:latin typeface="Arial"/>
            </a:endParaRPr>
          </a:p>
          <a:p>
            <a:pPr marL="1087200" indent="-341640">
              <a:lnSpc>
                <a:spcPct val="100000"/>
              </a:lnSpc>
              <a:spcBef>
                <a:spcPts val="34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Surprisingly useful in many situations (simplifies state space for computing a “likely” solution quickly...which is adjusted during action)</a:t>
            </a:r>
            <a:endParaRPr b="0" lang="en-US" sz="1600" spc="-1" strike="noStrike">
              <a:latin typeface="Arial"/>
            </a:endParaRPr>
          </a:p>
          <a:p>
            <a:pPr marL="12600">
              <a:lnSpc>
                <a:spcPct val="101000"/>
              </a:lnSpc>
              <a:spcBef>
                <a:spcPts val="1519"/>
              </a:spcBef>
            </a:pPr>
            <a:r>
              <a:rPr b="0" lang="en-US" sz="2050" spc="-1" strike="noStrike">
                <a:solidFill>
                  <a:srgbClr val="004b00"/>
                </a:solidFill>
                <a:latin typeface="Arial"/>
                <a:ea typeface="DejaVu Sans"/>
              </a:rPr>
              <a:t>Nondeterministic 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and/or </a:t>
            </a:r>
            <a:r>
              <a:rPr b="0" lang="en-US" sz="2050" spc="-1" strike="noStrike">
                <a:solidFill>
                  <a:srgbClr val="004b00"/>
                </a:solidFill>
                <a:latin typeface="Arial"/>
                <a:ea typeface="DejaVu Sans"/>
              </a:rPr>
              <a:t>partially observable 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=⇒ </a:t>
            </a:r>
            <a:r>
              <a:rPr b="0" lang="en-US" sz="2050" spc="-1" strike="noStrike">
                <a:solidFill>
                  <a:srgbClr val="00007e"/>
                </a:solidFill>
                <a:latin typeface="Arial"/>
                <a:ea typeface="DejaVu Sans"/>
              </a:rPr>
              <a:t>contingency problem</a:t>
            </a:r>
            <a:endParaRPr b="0" lang="en-US" sz="2050" spc="-1" strike="noStrike">
              <a:latin typeface="Arial"/>
            </a:endParaRPr>
          </a:p>
          <a:p>
            <a:pPr marL="1085760" indent="-341640">
              <a:lnSpc>
                <a:spcPct val="101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percepts provide </a:t>
            </a:r>
            <a:r>
              <a:rPr b="0" lang="en-US" sz="2050" spc="-1" strike="noStrike">
                <a:solidFill>
                  <a:srgbClr val="7e0000"/>
                </a:solidFill>
                <a:latin typeface="Arial"/>
                <a:ea typeface="DejaVu Sans"/>
              </a:rPr>
              <a:t>new 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information about current state</a:t>
            </a:r>
            <a:endParaRPr b="0" lang="en-US" sz="2050" spc="-1" strike="noStrike">
              <a:latin typeface="Arial"/>
            </a:endParaRPr>
          </a:p>
          <a:p>
            <a:pPr marL="1087200" indent="-341640">
              <a:lnSpc>
                <a:spcPts val="25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solution is a </a:t>
            </a:r>
            <a:r>
              <a:rPr b="0" lang="en-US" sz="2050" spc="-1" strike="noStrike">
                <a:solidFill>
                  <a:srgbClr val="00007e"/>
                </a:solidFill>
                <a:latin typeface="Arial"/>
                <a:ea typeface="DejaVu Sans"/>
              </a:rPr>
              <a:t>contingent plan 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or a </a:t>
            </a:r>
            <a:r>
              <a:rPr b="0" lang="en-US" sz="2050" spc="-1" strike="noStrike">
                <a:solidFill>
                  <a:srgbClr val="00007e"/>
                </a:solidFill>
                <a:latin typeface="Arial"/>
                <a:ea typeface="DejaVu Sans"/>
              </a:rPr>
              <a:t>policy</a:t>
            </a:r>
            <a:endParaRPr b="0" lang="en-US" sz="2050" spc="-1" strike="noStrike">
              <a:latin typeface="Arial"/>
            </a:endParaRPr>
          </a:p>
          <a:p>
            <a:pPr marL="1087200" indent="-341640">
              <a:lnSpc>
                <a:spcPts val="25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often </a:t>
            </a:r>
            <a:r>
              <a:rPr b="0" lang="en-US" sz="2050" spc="-1" strike="noStrike">
                <a:solidFill>
                  <a:srgbClr val="7e0000"/>
                </a:solidFill>
                <a:latin typeface="Arial"/>
                <a:ea typeface="DejaVu Sans"/>
              </a:rPr>
              <a:t>interleave 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search, execution</a:t>
            </a:r>
            <a:endParaRPr b="0" lang="en-US" sz="205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471"/>
              </a:spcBef>
            </a:pPr>
            <a:r>
              <a:rPr b="0" lang="en-US" sz="2050" spc="-1" strike="noStrike">
                <a:solidFill>
                  <a:srgbClr val="004b00"/>
                </a:solidFill>
                <a:latin typeface="Arial"/>
                <a:ea typeface="DejaVu Sans"/>
              </a:rPr>
              <a:t>Unknown state space 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=⇒ </a:t>
            </a:r>
            <a:r>
              <a:rPr b="0" lang="en-US" sz="2050" spc="-1" strike="noStrike">
                <a:solidFill>
                  <a:srgbClr val="00007e"/>
                </a:solidFill>
                <a:latin typeface="Arial"/>
                <a:ea typeface="DejaVu Sans"/>
              </a:rPr>
              <a:t>exploration problem</a:t>
            </a:r>
            <a:endParaRPr b="0" lang="en-US" sz="2050" spc="-1" strike="noStrike">
              <a:latin typeface="Arial"/>
            </a:endParaRPr>
          </a:p>
          <a:p>
            <a:pPr marL="108432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“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Online” planning/re-planning</a:t>
            </a:r>
            <a:endParaRPr b="0" lang="en-US" sz="205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CustomShape 1"/>
          <p:cNvSpPr/>
          <p:nvPr/>
        </p:nvSpPr>
        <p:spPr>
          <a:xfrm>
            <a:off x="799560" y="763920"/>
            <a:ext cx="7720920" cy="1296720"/>
          </a:xfrm>
          <a:prstGeom prst="rect">
            <a:avLst/>
          </a:prstGeom>
          <a:noFill/>
          <a:ln w="518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898640">
              <a:lnSpc>
                <a:spcPts val="2429"/>
              </a:lnSpc>
            </a:pPr>
            <a:r>
              <a:rPr b="0" lang="en-US" sz="2500" spc="318" strike="noStrike">
                <a:solidFill>
                  <a:srgbClr val="000000"/>
                </a:solidFill>
                <a:latin typeface="Arial"/>
                <a:ea typeface="DejaVu Sans"/>
              </a:rPr>
              <a:t>Example:</a:t>
            </a:r>
            <a:r>
              <a:rPr b="0" lang="en-US" sz="2500" spc="318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2500" spc="338" strike="noStrike">
                <a:solidFill>
                  <a:srgbClr val="000000"/>
                </a:solidFill>
                <a:latin typeface="Arial"/>
                <a:ea typeface="DejaVu Sans"/>
              </a:rPr>
              <a:t>vacuum</a:t>
            </a:r>
            <a:r>
              <a:rPr b="0" lang="en-US" sz="2500" spc="21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500" spc="284" strike="noStrike">
                <a:solidFill>
                  <a:srgbClr val="000000"/>
                </a:solidFill>
                <a:latin typeface="Arial"/>
                <a:ea typeface="DejaVu Sans"/>
              </a:rPr>
              <a:t>world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289" name="CustomShape 2"/>
          <p:cNvSpPr/>
          <p:nvPr/>
        </p:nvSpPr>
        <p:spPr>
          <a:xfrm>
            <a:off x="390960" y="1590120"/>
            <a:ext cx="6056280" cy="474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2050" spc="-1" strike="noStrike">
                <a:solidFill>
                  <a:srgbClr val="004b00"/>
                </a:solidFill>
                <a:latin typeface="Arial"/>
                <a:ea typeface="DejaVu Sans"/>
              </a:rPr>
              <a:t>Single-state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, start in #5. </a:t>
            </a:r>
            <a:r>
              <a:rPr b="0" lang="en-US" sz="2050" spc="-1" strike="noStrike">
                <a:solidFill>
                  <a:srgbClr val="ff00ff"/>
                </a:solidFill>
                <a:latin typeface="Arial"/>
                <a:ea typeface="DejaVu Sans"/>
              </a:rPr>
              <a:t>Solution??</a:t>
            </a:r>
            <a:endParaRPr b="0" lang="en-US" sz="205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270"/>
              </a:spcBef>
            </a:pPr>
            <a:endParaRPr b="0" lang="en-US" sz="205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270"/>
              </a:spcBef>
            </a:pPr>
            <a:endParaRPr b="0" lang="en-US" sz="205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270"/>
              </a:spcBef>
            </a:pPr>
            <a:r>
              <a:rPr b="0" lang="en-US" sz="2050" spc="-1" strike="noStrike">
                <a:solidFill>
                  <a:srgbClr val="004b00"/>
                </a:solidFill>
                <a:latin typeface="Arial"/>
                <a:ea typeface="DejaVu Sans"/>
              </a:rPr>
              <a:t>Conformant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, start in: ? </a:t>
            </a:r>
            <a:endParaRPr b="0" lang="en-US" sz="205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34"/>
              </a:spcBef>
            </a:pPr>
            <a:r>
              <a:rPr b="0" lang="en-US" sz="2050" spc="-1" strike="noStrike">
                <a:solidFill>
                  <a:srgbClr val="ff00ff"/>
                </a:solidFill>
                <a:latin typeface="Arial"/>
                <a:ea typeface="DejaVu Sans"/>
              </a:rPr>
              <a:t>Solution??</a:t>
            </a:r>
            <a:endParaRPr b="0" lang="en-US" sz="205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34"/>
              </a:spcBef>
            </a:pPr>
            <a:endParaRPr b="0" lang="en-US" sz="205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34"/>
              </a:spcBef>
            </a:pPr>
            <a:r>
              <a:rPr b="0" lang="en-US" sz="2050" spc="-1" strike="noStrike">
                <a:solidFill>
                  <a:srgbClr val="ff00ff"/>
                </a:solidFill>
                <a:latin typeface="Arial"/>
                <a:ea typeface="DejaVu Sans"/>
              </a:rPr>
              <a:t>What if the suck action is not guaranteed</a:t>
            </a:r>
            <a:endParaRPr b="0" lang="en-US" sz="205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34"/>
              </a:spcBef>
            </a:pPr>
            <a:r>
              <a:rPr b="0" lang="en-US" sz="2050" spc="-1" strike="noStrike">
                <a:solidFill>
                  <a:srgbClr val="ff00ff"/>
                </a:solidFill>
                <a:latin typeface="Arial"/>
                <a:ea typeface="DejaVu Sans"/>
              </a:rPr>
              <a:t>To work? With some probability p?</a:t>
            </a:r>
            <a:endParaRPr b="0" lang="en-US" sz="205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34"/>
              </a:spcBef>
            </a:pPr>
            <a:endParaRPr b="0" lang="en-US" sz="205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270"/>
              </a:spcBef>
            </a:pPr>
            <a:r>
              <a:rPr b="0" lang="en-US" sz="2050" spc="-1" strike="noStrike">
                <a:solidFill>
                  <a:srgbClr val="004b00"/>
                </a:solidFill>
                <a:latin typeface="Arial"/>
                <a:ea typeface="DejaVu Sans"/>
              </a:rPr>
              <a:t>Contingency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, start in #5</a:t>
            </a:r>
            <a:endParaRPr b="0" lang="en-US" sz="2050" spc="-1" strike="noStrike">
              <a:latin typeface="Arial"/>
            </a:endParaRPr>
          </a:p>
          <a:p>
            <a:pPr marL="298440" indent="-284400">
              <a:lnSpc>
                <a:spcPts val="2500"/>
              </a:lnSpc>
              <a:spcBef>
                <a:spcPts val="7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Murphy’s Law: </a:t>
            </a:r>
            <a:r>
              <a:rPr b="0" i="1" lang="en-US" sz="1800" spc="-1" strike="noStrike">
                <a:solidFill>
                  <a:srgbClr val="990099"/>
                </a:solidFill>
                <a:latin typeface="Times New Roman"/>
                <a:ea typeface="DejaVu Sans"/>
              </a:rPr>
              <a:t>Suck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can dirty a clean carpet  </a:t>
            </a:r>
            <a:endParaRPr b="0" lang="en-US" sz="1800" spc="-1" strike="noStrike">
              <a:latin typeface="Arial"/>
            </a:endParaRPr>
          </a:p>
          <a:p>
            <a:pPr marL="298440" indent="-284400">
              <a:lnSpc>
                <a:spcPts val="2500"/>
              </a:lnSpc>
              <a:spcBef>
                <a:spcPts val="7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Local sensing:  dirt sensed in current location only.</a:t>
            </a:r>
            <a:endParaRPr b="0" lang="en-US" sz="1800" spc="-1" strike="noStrike">
              <a:latin typeface="Arial"/>
            </a:endParaRPr>
          </a:p>
          <a:p>
            <a:pPr marL="12600">
              <a:lnSpc>
                <a:spcPts val="2404"/>
              </a:lnSpc>
            </a:pPr>
            <a:r>
              <a:rPr b="0" lang="en-US" sz="2050" spc="-1" strike="noStrike">
                <a:solidFill>
                  <a:srgbClr val="ff00ff"/>
                </a:solidFill>
                <a:latin typeface="Arial"/>
                <a:ea typeface="DejaVu Sans"/>
              </a:rPr>
              <a:t>Solution??</a:t>
            </a:r>
            <a:endParaRPr b="0" lang="en-US" sz="2050" spc="-1" strike="noStrike">
              <a:latin typeface="Arial"/>
            </a:endParaRPr>
          </a:p>
        </p:txBody>
      </p:sp>
      <p:sp>
        <p:nvSpPr>
          <p:cNvPr id="290" name="CustomShape 3"/>
          <p:cNvSpPr/>
          <p:nvPr/>
        </p:nvSpPr>
        <p:spPr>
          <a:xfrm>
            <a:off x="5422680" y="1983600"/>
            <a:ext cx="13176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1500" spc="1" strike="noStrike">
                <a:solidFill>
                  <a:srgbClr val="ff0000"/>
                </a:solidFill>
                <a:latin typeface="Arial"/>
                <a:ea typeface="DejaVu Sans"/>
              </a:rPr>
              <a:t>1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291" name="CustomShape 4"/>
          <p:cNvSpPr/>
          <p:nvPr/>
        </p:nvSpPr>
        <p:spPr>
          <a:xfrm>
            <a:off x="7192080" y="1983600"/>
            <a:ext cx="13176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1500" spc="1" strike="noStrike">
                <a:solidFill>
                  <a:srgbClr val="ff0000"/>
                </a:solidFill>
                <a:latin typeface="Arial"/>
                <a:ea typeface="DejaVu Sans"/>
              </a:rPr>
              <a:t>2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292" name="CustomShape 5"/>
          <p:cNvSpPr/>
          <p:nvPr/>
        </p:nvSpPr>
        <p:spPr>
          <a:xfrm>
            <a:off x="5422680" y="2687400"/>
            <a:ext cx="13176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1500" spc="1" strike="noStrike">
                <a:solidFill>
                  <a:srgbClr val="ff0000"/>
                </a:solidFill>
                <a:latin typeface="Arial"/>
                <a:ea typeface="DejaVu Sans"/>
              </a:rPr>
              <a:t>3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293" name="CustomShape 6"/>
          <p:cNvSpPr/>
          <p:nvPr/>
        </p:nvSpPr>
        <p:spPr>
          <a:xfrm>
            <a:off x="7192080" y="2687400"/>
            <a:ext cx="13176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1500" spc="1" strike="noStrike">
                <a:solidFill>
                  <a:srgbClr val="ff0000"/>
                </a:solidFill>
                <a:latin typeface="Arial"/>
                <a:ea typeface="DejaVu Sans"/>
              </a:rPr>
              <a:t>4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294" name="CustomShape 7"/>
          <p:cNvSpPr/>
          <p:nvPr/>
        </p:nvSpPr>
        <p:spPr>
          <a:xfrm>
            <a:off x="5422680" y="3391560"/>
            <a:ext cx="13176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1500" spc="1" strike="noStrike">
                <a:solidFill>
                  <a:srgbClr val="ff0000"/>
                </a:solidFill>
                <a:latin typeface="Arial"/>
                <a:ea typeface="DejaVu Sans"/>
              </a:rPr>
              <a:t>5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295" name="CustomShape 8"/>
          <p:cNvSpPr/>
          <p:nvPr/>
        </p:nvSpPr>
        <p:spPr>
          <a:xfrm>
            <a:off x="7192080" y="3391560"/>
            <a:ext cx="13176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1500" spc="1" strike="noStrike">
                <a:solidFill>
                  <a:srgbClr val="ff0000"/>
                </a:solidFill>
                <a:latin typeface="Arial"/>
                <a:ea typeface="DejaVu Sans"/>
              </a:rPr>
              <a:t>6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296" name="CustomShape 9"/>
          <p:cNvSpPr/>
          <p:nvPr/>
        </p:nvSpPr>
        <p:spPr>
          <a:xfrm>
            <a:off x="5422680" y="4095360"/>
            <a:ext cx="13176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1500" spc="1" strike="noStrike">
                <a:solidFill>
                  <a:srgbClr val="ff0000"/>
                </a:solidFill>
                <a:latin typeface="Arial"/>
                <a:ea typeface="DejaVu Sans"/>
              </a:rPr>
              <a:t>7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297" name="CustomShape 10"/>
          <p:cNvSpPr/>
          <p:nvPr/>
        </p:nvSpPr>
        <p:spPr>
          <a:xfrm>
            <a:off x="7192080" y="4095360"/>
            <a:ext cx="13176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1500" spc="1" strike="noStrike">
                <a:solidFill>
                  <a:srgbClr val="ff0000"/>
                </a:solidFill>
                <a:latin typeface="Arial"/>
                <a:ea typeface="DejaVu Sans"/>
              </a:rPr>
              <a:t>8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298" name="CustomShape 11"/>
          <p:cNvSpPr/>
          <p:nvPr/>
        </p:nvSpPr>
        <p:spPr>
          <a:xfrm>
            <a:off x="5671800" y="3359880"/>
            <a:ext cx="1049040" cy="53316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9" name="CustomShape 12"/>
          <p:cNvSpPr/>
          <p:nvPr/>
        </p:nvSpPr>
        <p:spPr>
          <a:xfrm>
            <a:off x="5671800" y="1951920"/>
            <a:ext cx="1049040" cy="53316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0" name="CustomShape 13"/>
          <p:cNvSpPr/>
          <p:nvPr/>
        </p:nvSpPr>
        <p:spPr>
          <a:xfrm>
            <a:off x="5671800" y="2656080"/>
            <a:ext cx="1049040" cy="53316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1" name="CustomShape 14"/>
          <p:cNvSpPr/>
          <p:nvPr/>
        </p:nvSpPr>
        <p:spPr>
          <a:xfrm>
            <a:off x="5680800" y="4073040"/>
            <a:ext cx="1031040" cy="514800"/>
          </a:xfrm>
          <a:custGeom>
            <a:avLst/>
            <a:gdLst/>
            <a:ahLst/>
            <a:rect l="l" t="t" r="r" b="b"/>
            <a:pathLst>
              <a:path w="1032509" h="516254">
                <a:moveTo>
                  <a:pt x="1032137" y="516068"/>
                </a:moveTo>
                <a:lnTo>
                  <a:pt x="1032137" y="0"/>
                </a:lnTo>
                <a:lnTo>
                  <a:pt x="0" y="0"/>
                </a:lnTo>
                <a:lnTo>
                  <a:pt x="0" y="516068"/>
                </a:lnTo>
                <a:lnTo>
                  <a:pt x="1032137" y="516068"/>
                </a:lnTo>
                <a:close/>
              </a:path>
            </a:pathLst>
          </a:custGeom>
          <a:noFill/>
          <a:ln w="18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2" name="CustomShape 15"/>
          <p:cNvSpPr/>
          <p:nvPr/>
        </p:nvSpPr>
        <p:spPr>
          <a:xfrm>
            <a:off x="6197040" y="4073040"/>
            <a:ext cx="360" cy="514800"/>
          </a:xfrm>
          <a:custGeom>
            <a:avLst/>
            <a:gdLst/>
            <a:ahLst/>
            <a:rect l="l" t="t" r="r" b="b"/>
            <a:pathLst>
              <a:path w="0" h="516254">
                <a:moveTo>
                  <a:pt x="0" y="0"/>
                </a:moveTo>
                <a:lnTo>
                  <a:pt x="0" y="516077"/>
                </a:lnTo>
              </a:path>
            </a:pathLst>
          </a:custGeom>
          <a:noFill/>
          <a:ln w="18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3" name="CustomShape 16"/>
          <p:cNvSpPr/>
          <p:nvPr/>
        </p:nvSpPr>
        <p:spPr>
          <a:xfrm>
            <a:off x="5786280" y="4252320"/>
            <a:ext cx="171360" cy="32760"/>
          </a:xfrm>
          <a:custGeom>
            <a:avLst/>
            <a:gdLst/>
            <a:ahLst/>
            <a:rect l="l" t="t" r="r" b="b"/>
            <a:pathLst>
              <a:path w="172720" h="34289">
                <a:moveTo>
                  <a:pt x="0" y="33921"/>
                </a:moveTo>
                <a:lnTo>
                  <a:pt x="172339" y="33921"/>
                </a:lnTo>
                <a:lnTo>
                  <a:pt x="146672" y="0"/>
                </a:lnTo>
                <a:lnTo>
                  <a:pt x="29337" y="0"/>
                </a:lnTo>
                <a:lnTo>
                  <a:pt x="0" y="33921"/>
                </a:lnTo>
                <a:close/>
              </a:path>
            </a:pathLst>
          </a:custGeom>
          <a:noFill/>
          <a:ln w="18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4" name="CustomShape 17"/>
          <p:cNvSpPr/>
          <p:nvPr/>
        </p:nvSpPr>
        <p:spPr>
          <a:xfrm>
            <a:off x="5932800" y="4175280"/>
            <a:ext cx="92520" cy="92520"/>
          </a:xfrm>
          <a:custGeom>
            <a:avLst/>
            <a:gdLst/>
            <a:ahLst/>
            <a:rect l="l" t="t" r="r" b="b"/>
            <a:pathLst>
              <a:path w="93979" h="93979">
                <a:moveTo>
                  <a:pt x="0" y="76987"/>
                </a:moveTo>
                <a:lnTo>
                  <a:pt x="93497" y="0"/>
                </a:lnTo>
                <a:lnTo>
                  <a:pt x="93497" y="21996"/>
                </a:lnTo>
                <a:lnTo>
                  <a:pt x="16497" y="93484"/>
                </a:lnTo>
                <a:lnTo>
                  <a:pt x="0" y="76987"/>
                </a:lnTo>
                <a:close/>
              </a:path>
            </a:pathLst>
          </a:custGeom>
          <a:noFill/>
          <a:ln w="18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5" name="CustomShape 18"/>
          <p:cNvSpPr/>
          <p:nvPr/>
        </p:nvSpPr>
        <p:spPr>
          <a:xfrm>
            <a:off x="6023520" y="4127040"/>
            <a:ext cx="83520" cy="149040"/>
          </a:xfrm>
          <a:custGeom>
            <a:avLst/>
            <a:gdLst/>
            <a:ahLst/>
            <a:rect l="l" t="t" r="r" b="b"/>
            <a:pathLst>
              <a:path w="85089" h="150495">
                <a:moveTo>
                  <a:pt x="216" y="133216"/>
                </a:moveTo>
                <a:lnTo>
                  <a:pt x="95" y="129687"/>
                </a:lnTo>
                <a:lnTo>
                  <a:pt x="22" y="125786"/>
                </a:lnTo>
                <a:lnTo>
                  <a:pt x="0" y="121548"/>
                </a:lnTo>
                <a:lnTo>
                  <a:pt x="30" y="117012"/>
                </a:lnTo>
                <a:lnTo>
                  <a:pt x="2469" y="74506"/>
                </a:lnTo>
                <a:lnTo>
                  <a:pt x="10602" y="31751"/>
                </a:lnTo>
                <a:lnTo>
                  <a:pt x="35002" y="2102"/>
                </a:lnTo>
                <a:lnTo>
                  <a:pt x="46147" y="0"/>
                </a:lnTo>
                <a:lnTo>
                  <a:pt x="49923" y="111"/>
                </a:lnTo>
                <a:lnTo>
                  <a:pt x="78130" y="29634"/>
                </a:lnTo>
                <a:lnTo>
                  <a:pt x="83909" y="69565"/>
                </a:lnTo>
                <a:lnTo>
                  <a:pt x="84650" y="96840"/>
                </a:lnTo>
                <a:lnTo>
                  <a:pt x="84600" y="101982"/>
                </a:lnTo>
                <a:lnTo>
                  <a:pt x="80409" y="141364"/>
                </a:lnTo>
                <a:lnTo>
                  <a:pt x="60709" y="146960"/>
                </a:lnTo>
                <a:lnTo>
                  <a:pt x="55588" y="146977"/>
                </a:lnTo>
                <a:lnTo>
                  <a:pt x="13243" y="149519"/>
                </a:lnTo>
                <a:lnTo>
                  <a:pt x="9631" y="150100"/>
                </a:lnTo>
                <a:lnTo>
                  <a:pt x="704" y="140013"/>
                </a:lnTo>
                <a:lnTo>
                  <a:pt x="216" y="133216"/>
                </a:lnTo>
              </a:path>
            </a:pathLst>
          </a:custGeom>
          <a:noFill/>
          <a:ln w="18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6" name="CustomShape 19"/>
          <p:cNvSpPr/>
          <p:nvPr/>
        </p:nvSpPr>
        <p:spPr>
          <a:xfrm>
            <a:off x="6015240" y="4279680"/>
            <a:ext cx="42840" cy="42840"/>
          </a:xfrm>
          <a:custGeom>
            <a:avLst/>
            <a:gdLst/>
            <a:ahLst/>
            <a:rect l="l" t="t" r="r" b="b"/>
            <a:pathLst>
              <a:path w="44450" h="44450">
                <a:moveTo>
                  <a:pt x="43992" y="21996"/>
                </a:moveTo>
                <a:lnTo>
                  <a:pt x="21996" y="0"/>
                </a:lnTo>
                <a:lnTo>
                  <a:pt x="17565" y="446"/>
                </a:lnTo>
                <a:lnTo>
                  <a:pt x="0" y="21996"/>
                </a:lnTo>
                <a:lnTo>
                  <a:pt x="447" y="26431"/>
                </a:lnTo>
                <a:lnTo>
                  <a:pt x="21996" y="43992"/>
                </a:lnTo>
                <a:lnTo>
                  <a:pt x="26431" y="43546"/>
                </a:lnTo>
                <a:lnTo>
                  <a:pt x="43992" y="21996"/>
                </a:lnTo>
                <a:close/>
              </a:path>
            </a:pathLst>
          </a:custGeom>
          <a:noFill/>
          <a:ln w="18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7" name="CustomShape 20"/>
          <p:cNvSpPr/>
          <p:nvPr/>
        </p:nvSpPr>
        <p:spPr>
          <a:xfrm>
            <a:off x="6067080" y="4279680"/>
            <a:ext cx="42840" cy="42840"/>
          </a:xfrm>
          <a:custGeom>
            <a:avLst/>
            <a:gdLst/>
            <a:ahLst/>
            <a:rect l="l" t="t" r="r" b="b"/>
            <a:pathLst>
              <a:path w="44450" h="44450">
                <a:moveTo>
                  <a:pt x="44005" y="21996"/>
                </a:moveTo>
                <a:lnTo>
                  <a:pt x="21996" y="0"/>
                </a:lnTo>
                <a:lnTo>
                  <a:pt x="17565" y="446"/>
                </a:lnTo>
                <a:lnTo>
                  <a:pt x="0" y="21996"/>
                </a:lnTo>
                <a:lnTo>
                  <a:pt x="447" y="26431"/>
                </a:lnTo>
                <a:lnTo>
                  <a:pt x="21996" y="43992"/>
                </a:lnTo>
                <a:lnTo>
                  <a:pt x="26431" y="43546"/>
                </a:lnTo>
                <a:lnTo>
                  <a:pt x="44005" y="21996"/>
                </a:lnTo>
                <a:close/>
              </a:path>
            </a:pathLst>
          </a:custGeom>
          <a:noFill/>
          <a:ln w="18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8" name="CustomShape 21"/>
          <p:cNvSpPr/>
          <p:nvPr/>
        </p:nvSpPr>
        <p:spPr>
          <a:xfrm>
            <a:off x="5751720" y="4285440"/>
            <a:ext cx="240480" cy="19440"/>
          </a:xfrm>
          <a:custGeom>
            <a:avLst/>
            <a:gdLst/>
            <a:ahLst/>
            <a:rect l="l" t="t" r="r" b="b"/>
            <a:pathLst>
              <a:path w="241935" h="20954">
                <a:moveTo>
                  <a:pt x="213334" y="0"/>
                </a:moveTo>
                <a:lnTo>
                  <a:pt x="241401" y="20624"/>
                </a:lnTo>
                <a:lnTo>
                  <a:pt x="0" y="20624"/>
                </a:lnTo>
                <a:lnTo>
                  <a:pt x="39293" y="0"/>
                </a:lnTo>
                <a:lnTo>
                  <a:pt x="213334" y="0"/>
                </a:lnTo>
                <a:close/>
              </a:path>
            </a:pathLst>
          </a:custGeom>
          <a:noFill/>
          <a:ln w="18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9" name="CustomShape 22"/>
          <p:cNvSpPr/>
          <p:nvPr/>
        </p:nvSpPr>
        <p:spPr>
          <a:xfrm>
            <a:off x="7417080" y="3359880"/>
            <a:ext cx="1049040" cy="533160"/>
          </a:xfrm>
          <a:prstGeom prst="rect">
            <a:avLst/>
          </a:prstGeom>
          <a:blipFill rotWithShape="0">
            <a:blip r:embed="rId4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0" name="CustomShape 23"/>
          <p:cNvSpPr/>
          <p:nvPr/>
        </p:nvSpPr>
        <p:spPr>
          <a:xfrm>
            <a:off x="7417080" y="1951920"/>
            <a:ext cx="1049040" cy="533160"/>
          </a:xfrm>
          <a:prstGeom prst="rect">
            <a:avLst/>
          </a:prstGeom>
          <a:blipFill rotWithShape="0">
            <a:blip r:embed="rId5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1" name="CustomShape 24"/>
          <p:cNvSpPr/>
          <p:nvPr/>
        </p:nvSpPr>
        <p:spPr>
          <a:xfrm>
            <a:off x="7417080" y="2656080"/>
            <a:ext cx="1049040" cy="533160"/>
          </a:xfrm>
          <a:prstGeom prst="rect">
            <a:avLst/>
          </a:prstGeom>
          <a:blipFill rotWithShape="0">
            <a:blip r:embed="rId6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2" name="CustomShape 25"/>
          <p:cNvSpPr/>
          <p:nvPr/>
        </p:nvSpPr>
        <p:spPr>
          <a:xfrm>
            <a:off x="7426440" y="4073040"/>
            <a:ext cx="1031040" cy="514800"/>
          </a:xfrm>
          <a:custGeom>
            <a:avLst/>
            <a:gdLst/>
            <a:ahLst/>
            <a:rect l="l" t="t" r="r" b="b"/>
            <a:pathLst>
              <a:path w="1032509" h="516254">
                <a:moveTo>
                  <a:pt x="1032137" y="516068"/>
                </a:moveTo>
                <a:lnTo>
                  <a:pt x="1032137" y="0"/>
                </a:lnTo>
                <a:lnTo>
                  <a:pt x="0" y="0"/>
                </a:lnTo>
                <a:lnTo>
                  <a:pt x="0" y="516068"/>
                </a:lnTo>
                <a:lnTo>
                  <a:pt x="1032137" y="516068"/>
                </a:lnTo>
                <a:close/>
              </a:path>
            </a:pathLst>
          </a:custGeom>
          <a:noFill/>
          <a:ln w="18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3" name="CustomShape 26"/>
          <p:cNvSpPr/>
          <p:nvPr/>
        </p:nvSpPr>
        <p:spPr>
          <a:xfrm>
            <a:off x="7942680" y="4073040"/>
            <a:ext cx="360" cy="514800"/>
          </a:xfrm>
          <a:custGeom>
            <a:avLst/>
            <a:gdLst/>
            <a:ahLst/>
            <a:rect l="l" t="t" r="r" b="b"/>
            <a:pathLst>
              <a:path w="0" h="516254">
                <a:moveTo>
                  <a:pt x="0" y="0"/>
                </a:moveTo>
                <a:lnTo>
                  <a:pt x="0" y="516077"/>
                </a:lnTo>
              </a:path>
            </a:pathLst>
          </a:custGeom>
          <a:noFill/>
          <a:ln w="18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4" name="CustomShape 27"/>
          <p:cNvSpPr/>
          <p:nvPr/>
        </p:nvSpPr>
        <p:spPr>
          <a:xfrm>
            <a:off x="8070840" y="4252320"/>
            <a:ext cx="171360" cy="32760"/>
          </a:xfrm>
          <a:custGeom>
            <a:avLst/>
            <a:gdLst/>
            <a:ahLst/>
            <a:rect l="l" t="t" r="r" b="b"/>
            <a:pathLst>
              <a:path w="172720" h="34289">
                <a:moveTo>
                  <a:pt x="0" y="33921"/>
                </a:moveTo>
                <a:lnTo>
                  <a:pt x="172326" y="33921"/>
                </a:lnTo>
                <a:lnTo>
                  <a:pt x="146659" y="0"/>
                </a:lnTo>
                <a:lnTo>
                  <a:pt x="29324" y="0"/>
                </a:lnTo>
                <a:lnTo>
                  <a:pt x="0" y="33921"/>
                </a:lnTo>
                <a:close/>
              </a:path>
            </a:pathLst>
          </a:custGeom>
          <a:noFill/>
          <a:ln w="18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5" name="CustomShape 28"/>
          <p:cNvSpPr/>
          <p:nvPr/>
        </p:nvSpPr>
        <p:spPr>
          <a:xfrm>
            <a:off x="8217360" y="4175280"/>
            <a:ext cx="92520" cy="92520"/>
          </a:xfrm>
          <a:custGeom>
            <a:avLst/>
            <a:gdLst/>
            <a:ahLst/>
            <a:rect l="l" t="t" r="r" b="b"/>
            <a:pathLst>
              <a:path w="93979" h="93979">
                <a:moveTo>
                  <a:pt x="0" y="77000"/>
                </a:moveTo>
                <a:lnTo>
                  <a:pt x="93497" y="0"/>
                </a:lnTo>
                <a:lnTo>
                  <a:pt x="93497" y="21996"/>
                </a:lnTo>
                <a:lnTo>
                  <a:pt x="16510" y="93497"/>
                </a:lnTo>
                <a:lnTo>
                  <a:pt x="0" y="77000"/>
                </a:lnTo>
                <a:close/>
              </a:path>
            </a:pathLst>
          </a:custGeom>
          <a:noFill/>
          <a:ln w="18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6" name="CustomShape 29"/>
          <p:cNvSpPr/>
          <p:nvPr/>
        </p:nvSpPr>
        <p:spPr>
          <a:xfrm>
            <a:off x="8308080" y="4127040"/>
            <a:ext cx="83520" cy="149040"/>
          </a:xfrm>
          <a:custGeom>
            <a:avLst/>
            <a:gdLst/>
            <a:ahLst/>
            <a:rect l="l" t="t" r="r" b="b"/>
            <a:pathLst>
              <a:path w="85090" h="150495">
                <a:moveTo>
                  <a:pt x="221" y="133212"/>
                </a:moveTo>
                <a:lnTo>
                  <a:pt x="98" y="129684"/>
                </a:lnTo>
                <a:lnTo>
                  <a:pt x="23" y="125783"/>
                </a:lnTo>
                <a:lnTo>
                  <a:pt x="0" y="121545"/>
                </a:lnTo>
                <a:lnTo>
                  <a:pt x="29" y="117010"/>
                </a:lnTo>
                <a:lnTo>
                  <a:pt x="2462" y="74512"/>
                </a:lnTo>
                <a:lnTo>
                  <a:pt x="10595" y="31758"/>
                </a:lnTo>
                <a:lnTo>
                  <a:pt x="34994" y="2103"/>
                </a:lnTo>
                <a:lnTo>
                  <a:pt x="46140" y="0"/>
                </a:lnTo>
                <a:lnTo>
                  <a:pt x="49915" y="113"/>
                </a:lnTo>
                <a:lnTo>
                  <a:pt x="78123" y="29644"/>
                </a:lnTo>
                <a:lnTo>
                  <a:pt x="83901" y="69571"/>
                </a:lnTo>
                <a:lnTo>
                  <a:pt x="84642" y="96844"/>
                </a:lnTo>
                <a:lnTo>
                  <a:pt x="84593" y="101986"/>
                </a:lnTo>
                <a:lnTo>
                  <a:pt x="80402" y="141373"/>
                </a:lnTo>
                <a:lnTo>
                  <a:pt x="60702" y="146969"/>
                </a:lnTo>
                <a:lnTo>
                  <a:pt x="55580" y="146987"/>
                </a:lnTo>
                <a:lnTo>
                  <a:pt x="13236" y="149519"/>
                </a:lnTo>
                <a:lnTo>
                  <a:pt x="9624" y="150102"/>
                </a:lnTo>
                <a:lnTo>
                  <a:pt x="705" y="140010"/>
                </a:lnTo>
                <a:lnTo>
                  <a:pt x="221" y="133212"/>
                </a:lnTo>
              </a:path>
            </a:pathLst>
          </a:custGeom>
          <a:noFill/>
          <a:ln w="18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7" name="CustomShape 30"/>
          <p:cNvSpPr/>
          <p:nvPr/>
        </p:nvSpPr>
        <p:spPr>
          <a:xfrm>
            <a:off x="8299800" y="4279680"/>
            <a:ext cx="42840" cy="42840"/>
          </a:xfrm>
          <a:custGeom>
            <a:avLst/>
            <a:gdLst/>
            <a:ahLst/>
            <a:rect l="l" t="t" r="r" b="b"/>
            <a:pathLst>
              <a:path w="44450" h="44450">
                <a:moveTo>
                  <a:pt x="43992" y="21996"/>
                </a:moveTo>
                <a:lnTo>
                  <a:pt x="21996" y="0"/>
                </a:lnTo>
                <a:lnTo>
                  <a:pt x="17565" y="447"/>
                </a:lnTo>
                <a:lnTo>
                  <a:pt x="0" y="21996"/>
                </a:lnTo>
                <a:lnTo>
                  <a:pt x="447" y="26431"/>
                </a:lnTo>
                <a:lnTo>
                  <a:pt x="21996" y="44005"/>
                </a:lnTo>
                <a:lnTo>
                  <a:pt x="26431" y="43558"/>
                </a:lnTo>
                <a:lnTo>
                  <a:pt x="43992" y="21996"/>
                </a:lnTo>
                <a:close/>
              </a:path>
            </a:pathLst>
          </a:custGeom>
          <a:noFill/>
          <a:ln w="18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8" name="CustomShape 31"/>
          <p:cNvSpPr/>
          <p:nvPr/>
        </p:nvSpPr>
        <p:spPr>
          <a:xfrm>
            <a:off x="8351640" y="4279680"/>
            <a:ext cx="42840" cy="42840"/>
          </a:xfrm>
          <a:custGeom>
            <a:avLst/>
            <a:gdLst/>
            <a:ahLst/>
            <a:rect l="l" t="t" r="r" b="b"/>
            <a:pathLst>
              <a:path w="44450" h="44450">
                <a:moveTo>
                  <a:pt x="44005" y="21996"/>
                </a:moveTo>
                <a:lnTo>
                  <a:pt x="22009" y="0"/>
                </a:lnTo>
                <a:lnTo>
                  <a:pt x="17573" y="447"/>
                </a:lnTo>
                <a:lnTo>
                  <a:pt x="0" y="21996"/>
                </a:lnTo>
                <a:lnTo>
                  <a:pt x="447" y="26431"/>
                </a:lnTo>
                <a:lnTo>
                  <a:pt x="22009" y="44005"/>
                </a:lnTo>
                <a:lnTo>
                  <a:pt x="26440" y="43558"/>
                </a:lnTo>
                <a:lnTo>
                  <a:pt x="44005" y="21996"/>
                </a:lnTo>
                <a:close/>
              </a:path>
            </a:pathLst>
          </a:custGeom>
          <a:noFill/>
          <a:ln w="18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9" name="CustomShape 32"/>
          <p:cNvSpPr/>
          <p:nvPr/>
        </p:nvSpPr>
        <p:spPr>
          <a:xfrm>
            <a:off x="8036280" y="4285440"/>
            <a:ext cx="240480" cy="19440"/>
          </a:xfrm>
          <a:custGeom>
            <a:avLst/>
            <a:gdLst/>
            <a:ahLst/>
            <a:rect l="l" t="t" r="r" b="b"/>
            <a:pathLst>
              <a:path w="241934" h="20954">
                <a:moveTo>
                  <a:pt x="213334" y="0"/>
                </a:moveTo>
                <a:lnTo>
                  <a:pt x="241401" y="20624"/>
                </a:lnTo>
                <a:lnTo>
                  <a:pt x="0" y="20624"/>
                </a:lnTo>
                <a:lnTo>
                  <a:pt x="39293" y="0"/>
                </a:lnTo>
                <a:lnTo>
                  <a:pt x="213334" y="0"/>
                </a:lnTo>
                <a:close/>
              </a:path>
            </a:pathLst>
          </a:custGeom>
          <a:noFill/>
          <a:ln w="18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0" name="CustomShape 33"/>
          <p:cNvSpPr/>
          <p:nvPr/>
        </p:nvSpPr>
        <p:spPr>
          <a:xfrm>
            <a:off x="7475040" y="7217280"/>
            <a:ext cx="495000" cy="450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ts val="884"/>
              </a:lnSpc>
            </a:pPr>
            <a:r>
              <a:rPr b="0" lang="en-US" sz="800" spc="4" strike="noStrike">
                <a:solidFill>
                  <a:srgbClr val="000000"/>
                </a:solidFill>
                <a:latin typeface="Palatino Linotype"/>
                <a:ea typeface="DejaVu Sans"/>
              </a:rPr>
              <a:t>Chapter</a:t>
            </a:r>
            <a:r>
              <a:rPr b="0" lang="en-US" sz="800" spc="-1" strike="noStrike">
                <a:solidFill>
                  <a:srgbClr val="000000"/>
                </a:solidFill>
                <a:latin typeface="Palatino Linotype"/>
                <a:ea typeface="DejaVu Sans"/>
              </a:rPr>
              <a:t> </a:t>
            </a:r>
            <a:r>
              <a:rPr b="0" lang="en-US" sz="800" spc="9" strike="noStrike">
                <a:solidFill>
                  <a:srgbClr val="000000"/>
                </a:solidFill>
                <a:latin typeface="Palatino Linotype"/>
                <a:ea typeface="DejaVu Sans"/>
              </a:rPr>
              <a:t>3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21" name="CustomShape 34"/>
          <p:cNvSpPr/>
          <p:nvPr/>
        </p:nvSpPr>
        <p:spPr>
          <a:xfrm>
            <a:off x="8147520" y="7217280"/>
            <a:ext cx="158040" cy="450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ts val="884"/>
              </a:lnSpc>
            </a:pPr>
            <a:fld id="{95E080D6-BF9F-49C7-99D8-4D55788F199E}" type="slidenum">
              <a:rPr b="0" lang="en-US" sz="800" spc="9" strike="noStrike">
                <a:solidFill>
                  <a:srgbClr val="000000"/>
                </a:solidFill>
                <a:latin typeface="Palatino Linotype"/>
                <a:ea typeface="DejaVu Sans"/>
              </a:rPr>
              <a:t>&lt;number&gt;</a:t>
            </a:fld>
            <a:endParaRPr b="0" lang="en-US" sz="8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CustomShape 1"/>
          <p:cNvSpPr/>
          <p:nvPr/>
        </p:nvSpPr>
        <p:spPr>
          <a:xfrm>
            <a:off x="7475040" y="7217280"/>
            <a:ext cx="495000" cy="450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ts val="884"/>
              </a:lnSpc>
            </a:pPr>
            <a:r>
              <a:rPr b="0" lang="en-US" sz="800" spc="4" strike="noStrike">
                <a:solidFill>
                  <a:srgbClr val="000000"/>
                </a:solidFill>
                <a:latin typeface="Palatino Linotype"/>
                <a:ea typeface="DejaVu Sans"/>
              </a:rPr>
              <a:t>Chapter</a:t>
            </a:r>
            <a:r>
              <a:rPr b="0" lang="en-US" sz="800" spc="-1" strike="noStrike">
                <a:solidFill>
                  <a:srgbClr val="000000"/>
                </a:solidFill>
                <a:latin typeface="Palatino Linotype"/>
                <a:ea typeface="DejaVu Sans"/>
              </a:rPr>
              <a:t> </a:t>
            </a:r>
            <a:r>
              <a:rPr b="0" lang="en-US" sz="800" spc="9" strike="noStrike">
                <a:solidFill>
                  <a:srgbClr val="000000"/>
                </a:solidFill>
                <a:latin typeface="Palatino Linotype"/>
                <a:ea typeface="DejaVu Sans"/>
              </a:rPr>
              <a:t>3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23" name="CustomShape 2"/>
          <p:cNvSpPr/>
          <p:nvPr/>
        </p:nvSpPr>
        <p:spPr>
          <a:xfrm>
            <a:off x="8147520" y="7217280"/>
            <a:ext cx="158040" cy="450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ts val="884"/>
              </a:lnSpc>
            </a:pPr>
            <a:fld id="{E70BBFD6-3EAA-4CE5-81A5-DE88295BCA6F}" type="slidenum">
              <a:rPr b="0" lang="en-US" sz="800" spc="9" strike="noStrike">
                <a:solidFill>
                  <a:srgbClr val="000000"/>
                </a:solidFill>
                <a:latin typeface="Palatino Linotype"/>
                <a:ea typeface="DejaVu Sans"/>
              </a:rPr>
              <a:t>&lt;number&gt;</a:t>
            </a:fld>
            <a:endParaRPr b="0" lang="en-US" sz="800" spc="-1" strike="noStrike">
              <a:latin typeface="Arial"/>
            </a:endParaRPr>
          </a:p>
        </p:txBody>
      </p:sp>
      <p:sp>
        <p:nvSpPr>
          <p:cNvPr id="324" name="CustomShape 3"/>
          <p:cNvSpPr/>
          <p:nvPr/>
        </p:nvSpPr>
        <p:spPr>
          <a:xfrm>
            <a:off x="676080" y="825480"/>
            <a:ext cx="7720920" cy="1296720"/>
          </a:xfrm>
          <a:prstGeom prst="rect">
            <a:avLst/>
          </a:prstGeom>
          <a:noFill/>
          <a:ln w="518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16080">
              <a:lnSpc>
                <a:spcPts val="2429"/>
              </a:lnSpc>
            </a:pPr>
            <a:r>
              <a:rPr b="0" lang="en-US" sz="2500" spc="276" strike="noStrike">
                <a:solidFill>
                  <a:srgbClr val="000000"/>
                </a:solidFill>
                <a:latin typeface="Arial"/>
                <a:ea typeface="DejaVu Sans"/>
              </a:rPr>
              <a:t>Single-state </a:t>
            </a:r>
            <a:r>
              <a:rPr b="0" lang="en-US" sz="2500" spc="338" strike="noStrike">
                <a:solidFill>
                  <a:srgbClr val="000000"/>
                </a:solidFill>
                <a:latin typeface="Arial"/>
                <a:ea typeface="DejaVu Sans"/>
              </a:rPr>
              <a:t>problem</a:t>
            </a:r>
            <a:r>
              <a:rPr b="0" lang="en-US" sz="2500" spc="22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500" spc="296" strike="noStrike">
                <a:solidFill>
                  <a:srgbClr val="000000"/>
                </a:solidFill>
                <a:latin typeface="Arial"/>
                <a:ea typeface="DejaVu Sans"/>
              </a:rPr>
              <a:t>formulation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325" name="CustomShape 4"/>
          <p:cNvSpPr/>
          <p:nvPr/>
        </p:nvSpPr>
        <p:spPr>
          <a:xfrm>
            <a:off x="496440" y="1425600"/>
            <a:ext cx="8722080" cy="584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63000"/>
              </a:lnSpc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A </a:t>
            </a:r>
            <a:r>
              <a:rPr b="0" lang="en-US" sz="2050" spc="-1" strike="noStrike">
                <a:solidFill>
                  <a:srgbClr val="00007e"/>
                </a:solidFill>
                <a:latin typeface="Arial"/>
                <a:ea typeface="DejaVu Sans"/>
              </a:rPr>
              <a:t>problem 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is defined by four items:  </a:t>
            </a:r>
            <a:endParaRPr b="0" lang="en-US" sz="2050" spc="-1" strike="noStrike">
              <a:latin typeface="Arial"/>
            </a:endParaRPr>
          </a:p>
          <a:p>
            <a:pPr marL="574560">
              <a:lnSpc>
                <a:spcPct val="163000"/>
              </a:lnSpc>
            </a:pPr>
            <a:r>
              <a:rPr b="0" lang="en-US" sz="2050" spc="-1" strike="noStrike">
                <a:solidFill>
                  <a:srgbClr val="00007e"/>
                </a:solidFill>
                <a:latin typeface="Arial"/>
                <a:ea typeface="DejaVu Sans"/>
              </a:rPr>
              <a:t>1.  initial state</a:t>
            </a:r>
            <a:r>
              <a:rPr b="0" lang="en-US" sz="2050" spc="-1" strike="noStrike">
                <a:solidFill>
                  <a:srgbClr val="00007e"/>
                </a:solidFill>
                <a:latin typeface="Arial"/>
                <a:ea typeface="DejaVu Sans"/>
              </a:rPr>
              <a:t>	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e.g., “at Arad”</a:t>
            </a:r>
            <a:endParaRPr b="0" lang="en-US" sz="2050" spc="-1" strike="noStrike">
              <a:latin typeface="Arial"/>
            </a:endParaRPr>
          </a:p>
          <a:p>
            <a:pPr marL="574560">
              <a:lnSpc>
                <a:spcPct val="100000"/>
              </a:lnSpc>
              <a:spcBef>
                <a:spcPts val="1559"/>
              </a:spcBef>
            </a:pPr>
            <a:r>
              <a:rPr b="0" lang="en-US" sz="2050" spc="-1" strike="noStrike">
                <a:solidFill>
                  <a:srgbClr val="00007e"/>
                </a:solidFill>
                <a:latin typeface="Arial"/>
                <a:ea typeface="DejaVu Sans"/>
              </a:rPr>
              <a:t>2.  successor function </a:t>
            </a:r>
            <a:r>
              <a:rPr b="0" i="1" lang="en-US" sz="2050" spc="-1" strike="noStrike">
                <a:solidFill>
                  <a:srgbClr val="990099"/>
                </a:solidFill>
                <a:latin typeface="Arial"/>
                <a:ea typeface="DejaVu Sans"/>
              </a:rPr>
              <a:t>S</a:t>
            </a:r>
            <a:r>
              <a:rPr b="0" lang="en-US" sz="2050" spc="-1" strike="noStrike">
                <a:solidFill>
                  <a:srgbClr val="990099"/>
                </a:solidFill>
                <a:latin typeface="Arial"/>
                <a:ea typeface="DejaVu Sans"/>
              </a:rPr>
              <a:t>(</a:t>
            </a:r>
            <a:r>
              <a:rPr b="0" i="1" lang="en-US" sz="2050" spc="-1" strike="noStrike">
                <a:solidFill>
                  <a:srgbClr val="990099"/>
                </a:solidFill>
                <a:latin typeface="Arial"/>
                <a:ea typeface="DejaVu Sans"/>
              </a:rPr>
              <a:t>x</a:t>
            </a:r>
            <a:r>
              <a:rPr b="0" lang="en-US" sz="2050" spc="-1" strike="noStrike">
                <a:solidFill>
                  <a:srgbClr val="990099"/>
                </a:solidFill>
                <a:latin typeface="Arial"/>
                <a:ea typeface="DejaVu Sans"/>
              </a:rPr>
              <a:t>) 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= set of action–state pairs</a:t>
            </a:r>
            <a:endParaRPr b="0" lang="en-US" sz="2050" spc="-1" strike="noStrike">
              <a:latin typeface="Arial"/>
            </a:endParaRPr>
          </a:p>
          <a:p>
            <a:pPr marL="1089000" indent="-284400">
              <a:lnSpc>
                <a:spcPct val="100000"/>
              </a:lnSpc>
              <a:spcBef>
                <a:spcPts val="2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e.g., </a:t>
            </a:r>
            <a:r>
              <a:rPr b="0" i="1" lang="en-US" sz="1800" spc="-1" strike="noStrike">
                <a:solidFill>
                  <a:srgbClr val="990099"/>
                </a:solidFill>
                <a:latin typeface="Arial"/>
                <a:ea typeface="DejaVu Sans"/>
              </a:rPr>
              <a:t>S</a:t>
            </a:r>
            <a:r>
              <a:rPr b="0" lang="en-US" sz="1800" spc="-1" strike="noStrike">
                <a:solidFill>
                  <a:srgbClr val="990099"/>
                </a:solidFill>
                <a:latin typeface="Arial"/>
                <a:ea typeface="DejaVu Sans"/>
              </a:rPr>
              <a:t>(</a:t>
            </a:r>
            <a:r>
              <a:rPr b="0" i="1" lang="en-US" sz="1800" spc="-1" strike="noStrike">
                <a:solidFill>
                  <a:srgbClr val="990099"/>
                </a:solidFill>
                <a:latin typeface="Arial"/>
                <a:ea typeface="DejaVu Sans"/>
              </a:rPr>
              <a:t>Arad</a:t>
            </a:r>
            <a:r>
              <a:rPr b="0" lang="en-US" sz="1800" spc="-1" strike="noStrike">
                <a:solidFill>
                  <a:srgbClr val="990099"/>
                </a:solidFill>
                <a:latin typeface="Arial"/>
                <a:ea typeface="DejaVu Sans"/>
              </a:rPr>
              <a:t>) = {(</a:t>
            </a:r>
            <a:r>
              <a:rPr b="0" i="1" lang="en-US" sz="1800" spc="-1" strike="noStrike">
                <a:solidFill>
                  <a:srgbClr val="990099"/>
                </a:solidFill>
                <a:latin typeface="Arial"/>
                <a:ea typeface="DejaVu Sans"/>
              </a:rPr>
              <a:t>Arad </a:t>
            </a:r>
            <a:r>
              <a:rPr b="0" lang="en-US" sz="1800" spc="-1" strike="noStrike">
                <a:solidFill>
                  <a:srgbClr val="990099"/>
                </a:solidFill>
                <a:latin typeface="Arial"/>
                <a:ea typeface="DejaVu Sans"/>
              </a:rPr>
              <a:t>→ </a:t>
            </a:r>
            <a:r>
              <a:rPr b="0" i="1" lang="en-US" sz="1800" spc="-1" strike="noStrike">
                <a:solidFill>
                  <a:srgbClr val="990099"/>
                </a:solidFill>
                <a:latin typeface="Arial"/>
                <a:ea typeface="DejaVu Sans"/>
              </a:rPr>
              <a:t>Zerind, Zerind</a:t>
            </a:r>
            <a:r>
              <a:rPr b="0" lang="en-US" sz="1800" spc="-1" strike="noStrike">
                <a:solidFill>
                  <a:srgbClr val="990099"/>
                </a:solidFill>
                <a:latin typeface="Arial"/>
                <a:ea typeface="DejaVu Sans"/>
              </a:rPr>
              <a:t>)</a:t>
            </a:r>
            <a:r>
              <a:rPr b="0" i="1" lang="en-US" sz="1800" spc="-1" strike="noStrike">
                <a:solidFill>
                  <a:srgbClr val="990099"/>
                </a:solidFill>
                <a:latin typeface="Arial"/>
                <a:ea typeface="DejaVu Sans"/>
              </a:rPr>
              <a:t>, . . .</a:t>
            </a:r>
            <a:r>
              <a:rPr b="0" lang="en-US" sz="1800" spc="-1" strike="noStrike">
                <a:solidFill>
                  <a:srgbClr val="990099"/>
                </a:solidFill>
                <a:latin typeface="Arial"/>
                <a:ea typeface="DejaVu Sans"/>
              </a:rPr>
              <a:t>}</a:t>
            </a:r>
            <a:endParaRPr b="0" lang="en-US" sz="1800" spc="-1" strike="noStrike">
              <a:latin typeface="Arial"/>
            </a:endParaRPr>
          </a:p>
          <a:p>
            <a:pPr marL="574560">
              <a:lnSpc>
                <a:spcPct val="100000"/>
              </a:lnSpc>
              <a:spcBef>
                <a:spcPts val="1559"/>
              </a:spcBef>
            </a:pPr>
            <a:r>
              <a:rPr b="0" lang="en-US" sz="2050" spc="-1" strike="noStrike">
                <a:solidFill>
                  <a:srgbClr val="00007e"/>
                </a:solidFill>
                <a:latin typeface="Arial"/>
                <a:ea typeface="DejaVu Sans"/>
              </a:rPr>
              <a:t>3.  goal test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, can be</a:t>
            </a:r>
            <a:endParaRPr b="0" lang="en-US" sz="2050" spc="-1" strike="noStrike">
              <a:latin typeface="Arial"/>
            </a:endParaRPr>
          </a:p>
          <a:p>
            <a:pPr marL="1089000" indent="-341640">
              <a:lnSpc>
                <a:spcPct val="101000"/>
              </a:lnSpc>
              <a:buClr>
                <a:srgbClr val="004b00"/>
              </a:buClr>
              <a:buFont typeface="Arial"/>
              <a:buChar char="•"/>
            </a:pPr>
            <a:r>
              <a:rPr b="0" lang="en-US" sz="2050" spc="-1" strike="noStrike">
                <a:solidFill>
                  <a:srgbClr val="004b00"/>
                </a:solidFill>
                <a:latin typeface="Arial"/>
                <a:ea typeface="DejaVu Sans"/>
              </a:rPr>
              <a:t>explicit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, e.g., </a:t>
            </a:r>
            <a:r>
              <a:rPr b="0" i="1" lang="en-US" sz="2050" spc="-1" strike="noStrike">
                <a:solidFill>
                  <a:srgbClr val="990099"/>
                </a:solidFill>
                <a:latin typeface="Arial"/>
                <a:ea typeface="DejaVu Sans"/>
              </a:rPr>
              <a:t>x 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= “at Bucharest”  </a:t>
            </a:r>
            <a:endParaRPr b="0" lang="en-US" sz="2050" spc="-1" strike="noStrike">
              <a:latin typeface="Arial"/>
            </a:endParaRPr>
          </a:p>
          <a:p>
            <a:pPr marL="1089000" indent="-341640">
              <a:lnSpc>
                <a:spcPct val="101000"/>
              </a:lnSpc>
              <a:buClr>
                <a:srgbClr val="004b00"/>
              </a:buClr>
              <a:buFont typeface="Arial"/>
              <a:buChar char="•"/>
            </a:pPr>
            <a:r>
              <a:rPr b="0" lang="en-US" sz="2050" spc="-1" strike="noStrike">
                <a:solidFill>
                  <a:srgbClr val="004b00"/>
                </a:solidFill>
                <a:latin typeface="Arial"/>
                <a:ea typeface="DejaVu Sans"/>
              </a:rPr>
              <a:t>implicit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e.g., </a:t>
            </a:r>
            <a:r>
              <a:rPr b="0" i="1" lang="en-US" sz="1800" spc="-1" strike="noStrike">
                <a:solidFill>
                  <a:srgbClr val="990099"/>
                </a:solidFill>
                <a:latin typeface="Arial"/>
                <a:ea typeface="DejaVu Sans"/>
              </a:rPr>
              <a:t>NoDirt</a:t>
            </a:r>
            <a:r>
              <a:rPr b="0" lang="en-US" sz="1800" spc="-1" strike="noStrike">
                <a:solidFill>
                  <a:srgbClr val="990099"/>
                </a:solidFill>
                <a:latin typeface="Arial"/>
                <a:ea typeface="DejaVu Sans"/>
              </a:rPr>
              <a:t>(</a:t>
            </a:r>
            <a:r>
              <a:rPr b="0" i="1" lang="en-US" sz="1800" spc="-1" strike="noStrike">
                <a:solidFill>
                  <a:srgbClr val="990099"/>
                </a:solidFill>
                <a:latin typeface="Arial"/>
                <a:ea typeface="DejaVu Sans"/>
              </a:rPr>
              <a:t>x</a:t>
            </a:r>
            <a:r>
              <a:rPr b="0" lang="en-US" sz="1800" spc="-1" strike="noStrike">
                <a:solidFill>
                  <a:srgbClr val="990099"/>
                </a:solidFill>
                <a:latin typeface="Arial"/>
                <a:ea typeface="DejaVu Sans"/>
              </a:rPr>
              <a:t>), </a:t>
            </a:r>
            <a:r>
              <a:rPr b="0" i="1" lang="en-US" sz="1800" spc="-1" strike="noStrike">
                <a:solidFill>
                  <a:srgbClr val="990099"/>
                </a:solidFill>
                <a:latin typeface="Arial"/>
                <a:ea typeface="DejaVu Sans"/>
              </a:rPr>
              <a:t>Checkmate(board)</a:t>
            </a:r>
            <a:endParaRPr b="0" lang="en-US" sz="1800" spc="-1" strike="noStrike">
              <a:latin typeface="Arial"/>
            </a:endParaRPr>
          </a:p>
          <a:p>
            <a:pPr marL="574560">
              <a:lnSpc>
                <a:spcPct val="100000"/>
              </a:lnSpc>
              <a:spcBef>
                <a:spcPts val="1559"/>
              </a:spcBef>
            </a:pPr>
            <a:r>
              <a:rPr b="0" lang="en-US" sz="2050" spc="-1" strike="noStrike">
                <a:solidFill>
                  <a:srgbClr val="00007e"/>
                </a:solidFill>
                <a:latin typeface="Arial"/>
                <a:ea typeface="DejaVu Sans"/>
              </a:rPr>
              <a:t>4.  path cost 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(additive)</a:t>
            </a:r>
            <a:endParaRPr b="0" lang="en-US" sz="2050" spc="-1" strike="noStrike">
              <a:latin typeface="Arial"/>
            </a:endParaRPr>
          </a:p>
          <a:p>
            <a:pPr marL="1089000" indent="-341640">
              <a:lnSpc>
                <a:spcPct val="100000"/>
              </a:lnSpc>
              <a:spcBef>
                <a:spcPts val="2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e.g., sum of distances, number of actions executed,   etc.</a:t>
            </a:r>
            <a:endParaRPr b="0" lang="en-US" sz="2050" spc="-1" strike="noStrike">
              <a:latin typeface="Arial"/>
            </a:endParaRPr>
          </a:p>
          <a:p>
            <a:pPr marL="1089000" indent="-341640">
              <a:lnSpc>
                <a:spcPct val="100000"/>
              </a:lnSpc>
              <a:spcBef>
                <a:spcPts val="34"/>
              </a:spcBef>
              <a:buClr>
                <a:srgbClr val="990099"/>
              </a:buClr>
              <a:buFont typeface="Arial"/>
              <a:buChar char="•"/>
            </a:pPr>
            <a:r>
              <a:rPr b="0" i="1" lang="en-US" sz="2050" spc="-1" strike="noStrike">
                <a:solidFill>
                  <a:srgbClr val="990099"/>
                </a:solidFill>
                <a:latin typeface="Arial"/>
                <a:ea typeface="DejaVu Sans"/>
              </a:rPr>
              <a:t>c</a:t>
            </a:r>
            <a:r>
              <a:rPr b="0" lang="en-US" sz="2050" spc="-1" strike="noStrike">
                <a:solidFill>
                  <a:srgbClr val="990099"/>
                </a:solidFill>
                <a:latin typeface="Arial"/>
                <a:ea typeface="DejaVu Sans"/>
              </a:rPr>
              <a:t>(</a:t>
            </a:r>
            <a:r>
              <a:rPr b="0" i="1" lang="en-US" sz="2050" spc="-1" strike="noStrike">
                <a:solidFill>
                  <a:srgbClr val="990099"/>
                </a:solidFill>
                <a:latin typeface="Arial"/>
                <a:ea typeface="DejaVu Sans"/>
              </a:rPr>
              <a:t>x, a, y</a:t>
            </a:r>
            <a:r>
              <a:rPr b="0" lang="en-US" sz="2050" spc="-1" strike="noStrike">
                <a:solidFill>
                  <a:srgbClr val="990099"/>
                </a:solidFill>
                <a:latin typeface="Arial"/>
                <a:ea typeface="DejaVu Sans"/>
              </a:rPr>
              <a:t>) 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is the </a:t>
            </a:r>
            <a:r>
              <a:rPr b="0" lang="en-US" sz="2050" spc="-1" strike="noStrike">
                <a:solidFill>
                  <a:srgbClr val="00007e"/>
                </a:solidFill>
                <a:latin typeface="Arial"/>
                <a:ea typeface="DejaVu Sans"/>
              </a:rPr>
              <a:t>step cost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, assumed to be </a:t>
            </a:r>
            <a:r>
              <a:rPr b="0" lang="en-US" sz="2050" spc="-1" strike="noStrike">
                <a:solidFill>
                  <a:srgbClr val="990099"/>
                </a:solidFill>
                <a:latin typeface="Arial"/>
                <a:ea typeface="DejaVu Sans"/>
              </a:rPr>
              <a:t>≥ 0</a:t>
            </a:r>
            <a:endParaRPr b="0" lang="en-US" sz="2050" spc="-1" strike="noStrike">
              <a:latin typeface="Arial"/>
            </a:endParaRPr>
          </a:p>
          <a:p>
            <a:pPr marL="744120">
              <a:lnSpc>
                <a:spcPct val="100000"/>
              </a:lnSpc>
              <a:spcBef>
                <a:spcPts val="34"/>
              </a:spcBef>
            </a:pPr>
            <a:endParaRPr b="0" lang="en-US" sz="205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559"/>
              </a:spcBef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A </a:t>
            </a:r>
            <a:r>
              <a:rPr b="0" lang="en-US" sz="2050" spc="-1" strike="noStrike">
                <a:solidFill>
                  <a:srgbClr val="00007e"/>
                </a:solidFill>
                <a:latin typeface="Arial"/>
                <a:ea typeface="DejaVu Sans"/>
              </a:rPr>
              <a:t>solution 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is a sequence of actions leading from the initial state to a goal state</a:t>
            </a:r>
            <a:endParaRPr b="0" lang="en-US" sz="205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CustomShape 1"/>
          <p:cNvSpPr/>
          <p:nvPr/>
        </p:nvSpPr>
        <p:spPr>
          <a:xfrm>
            <a:off x="7475040" y="7217280"/>
            <a:ext cx="495000" cy="450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ts val="884"/>
              </a:lnSpc>
            </a:pPr>
            <a:r>
              <a:rPr b="0" lang="en-US" sz="800" spc="4" strike="noStrike">
                <a:solidFill>
                  <a:srgbClr val="000000"/>
                </a:solidFill>
                <a:latin typeface="Palatino Linotype"/>
                <a:ea typeface="DejaVu Sans"/>
              </a:rPr>
              <a:t>Chapter</a:t>
            </a:r>
            <a:r>
              <a:rPr b="0" lang="en-US" sz="800" spc="-1" strike="noStrike">
                <a:solidFill>
                  <a:srgbClr val="000000"/>
                </a:solidFill>
                <a:latin typeface="Palatino Linotype"/>
                <a:ea typeface="DejaVu Sans"/>
              </a:rPr>
              <a:t> </a:t>
            </a:r>
            <a:r>
              <a:rPr b="0" lang="en-US" sz="800" spc="9" strike="noStrike">
                <a:solidFill>
                  <a:srgbClr val="000000"/>
                </a:solidFill>
                <a:latin typeface="Palatino Linotype"/>
                <a:ea typeface="DejaVu Sans"/>
              </a:rPr>
              <a:t>3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27" name="CustomShape 2"/>
          <p:cNvSpPr/>
          <p:nvPr/>
        </p:nvSpPr>
        <p:spPr>
          <a:xfrm>
            <a:off x="8147520" y="7217280"/>
            <a:ext cx="158040" cy="450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ts val="884"/>
              </a:lnSpc>
            </a:pPr>
            <a:fld id="{D0E81F10-3E72-4ED7-82F0-18781A48FD55}" type="slidenum">
              <a:rPr b="0" lang="en-US" sz="800" spc="9" strike="noStrike">
                <a:solidFill>
                  <a:srgbClr val="000000"/>
                </a:solidFill>
                <a:latin typeface="Palatino Linotype"/>
                <a:ea typeface="DejaVu Sans"/>
              </a:rPr>
              <a:t>&lt;number&gt;</a:t>
            </a:fld>
            <a:endParaRPr b="0" lang="en-US" sz="800" spc="-1" strike="noStrike">
              <a:latin typeface="Arial"/>
            </a:endParaRPr>
          </a:p>
        </p:txBody>
      </p:sp>
      <p:sp>
        <p:nvSpPr>
          <p:cNvPr id="328" name="CustomShape 3"/>
          <p:cNvSpPr/>
          <p:nvPr/>
        </p:nvSpPr>
        <p:spPr>
          <a:xfrm>
            <a:off x="579240" y="693360"/>
            <a:ext cx="7720920" cy="1296720"/>
          </a:xfrm>
          <a:prstGeom prst="rect">
            <a:avLst/>
          </a:prstGeom>
          <a:noFill/>
          <a:ln w="518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040120">
              <a:lnSpc>
                <a:spcPts val="2429"/>
              </a:lnSpc>
            </a:pPr>
            <a:r>
              <a:rPr b="0" lang="en-US" sz="2500" spc="265" strike="noStrike">
                <a:solidFill>
                  <a:srgbClr val="000000"/>
                </a:solidFill>
                <a:latin typeface="Arial"/>
                <a:ea typeface="DejaVu Sans"/>
              </a:rPr>
              <a:t>Selecting </a:t>
            </a:r>
            <a:r>
              <a:rPr b="0" lang="en-US" sz="2500" spc="335" strike="noStrike">
                <a:solidFill>
                  <a:srgbClr val="000000"/>
                </a:solidFill>
                <a:latin typeface="Arial"/>
                <a:ea typeface="DejaVu Sans"/>
              </a:rPr>
              <a:t>a state</a:t>
            </a:r>
            <a:r>
              <a:rPr b="0" lang="en-US" sz="2500" spc="194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500" spc="279" strike="noStrike">
                <a:solidFill>
                  <a:srgbClr val="000000"/>
                </a:solidFill>
                <a:latin typeface="Arial"/>
                <a:ea typeface="DejaVu Sans"/>
              </a:rPr>
              <a:t>space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329" name="CustomShape 4"/>
          <p:cNvSpPr/>
          <p:nvPr/>
        </p:nvSpPr>
        <p:spPr>
          <a:xfrm>
            <a:off x="496440" y="1623600"/>
            <a:ext cx="8798400" cy="558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Real world is absurdly complex !!</a:t>
            </a:r>
            <a:endParaRPr b="0" lang="en-US" sz="2050" spc="-1" strike="noStrike">
              <a:latin typeface="Arial"/>
            </a:endParaRPr>
          </a:p>
          <a:p>
            <a:pPr marL="744120">
              <a:lnSpc>
                <a:spcPct val="100000"/>
              </a:lnSpc>
              <a:spcBef>
                <a:spcPts val="20"/>
              </a:spcBef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⇒ 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state space must be </a:t>
            </a:r>
            <a:r>
              <a:rPr b="0" lang="en-US" sz="2050" spc="-1" strike="noStrike">
                <a:solidFill>
                  <a:srgbClr val="7e0000"/>
                </a:solidFill>
                <a:latin typeface="Arial"/>
                <a:ea typeface="DejaVu Sans"/>
              </a:rPr>
              <a:t>abstracted 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for problem  solving</a:t>
            </a:r>
            <a:endParaRPr b="0" lang="en-US" sz="205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559"/>
              </a:spcBef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(Abstract) state = set of real states</a:t>
            </a:r>
            <a:endParaRPr b="0" lang="en-US" sz="2050" spc="-1" strike="noStrike">
              <a:latin typeface="Arial"/>
            </a:endParaRPr>
          </a:p>
          <a:p>
            <a:pPr marL="743760" indent="-730080">
              <a:lnSpc>
                <a:spcPct val="101000"/>
              </a:lnSpc>
              <a:spcBef>
                <a:spcPts val="1519"/>
              </a:spcBef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(Abstract) action = complex combination of real actions  </a:t>
            </a:r>
            <a:endParaRPr b="0" lang="en-US" sz="2050" spc="-1" strike="noStrike">
              <a:latin typeface="Arial"/>
            </a:endParaRPr>
          </a:p>
          <a:p>
            <a:pPr marL="574560" indent="-341640">
              <a:lnSpc>
                <a:spcPct val="101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e.g., “Arad → Zerind” represents a complex set of possible routes, detours, rest stops, etc.</a:t>
            </a:r>
            <a:endParaRPr b="0" lang="en-US" sz="1800" spc="-1" strike="noStrike">
              <a:latin typeface="Arial"/>
            </a:endParaRPr>
          </a:p>
          <a:p>
            <a:pPr marL="574560" indent="-341640">
              <a:lnSpc>
                <a:spcPct val="101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For guaranteed realizability, </a:t>
            </a:r>
            <a:r>
              <a:rPr b="0" lang="en-US" sz="1800" spc="-1" strike="noStrike">
                <a:solidFill>
                  <a:srgbClr val="7e0000"/>
                </a:solidFill>
                <a:latin typeface="Arial"/>
                <a:ea typeface="DejaVu Sans"/>
              </a:rPr>
              <a:t>any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real state “in Arad” must get to </a:t>
            </a:r>
            <a:r>
              <a:rPr b="0" lang="en-US" sz="1800" spc="-1" strike="noStrike">
                <a:solidFill>
                  <a:srgbClr val="004b00"/>
                </a:solidFill>
                <a:latin typeface="Arial"/>
                <a:ea typeface="DejaVu Sans"/>
              </a:rPr>
              <a:t>some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real state “in Zerind”</a:t>
            </a:r>
            <a:endParaRPr b="0" lang="en-US" sz="1800" spc="-1" strike="noStrike">
              <a:latin typeface="Arial"/>
            </a:endParaRPr>
          </a:p>
          <a:p>
            <a:pPr marL="458640" indent="-444600">
              <a:lnSpc>
                <a:spcPct val="100000"/>
              </a:lnSpc>
              <a:spcBef>
                <a:spcPts val="1559"/>
              </a:spcBef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(Abstract) solution = set of simplified paths that..that can be translated to solutions in the real world</a:t>
            </a:r>
            <a:endParaRPr b="0" lang="en-US" sz="2050" spc="-1" strike="noStrike">
              <a:latin typeface="Arial"/>
            </a:endParaRPr>
          </a:p>
          <a:p>
            <a:pPr marL="12600" indent="-444600">
              <a:lnSpc>
                <a:spcPct val="100000"/>
              </a:lnSpc>
              <a:spcBef>
                <a:spcPts val="1559"/>
              </a:spcBef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Leads to several definitions for quality of abstractions chosen: </a:t>
            </a:r>
            <a:endParaRPr b="0" lang="en-US" sz="2050" spc="-1" strike="noStrike">
              <a:latin typeface="Arial"/>
            </a:endParaRPr>
          </a:p>
          <a:p>
            <a:pPr marL="355680" indent="-18576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Useful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abstraction:  Each abstract action should be “easier” than the original problem!</a:t>
            </a:r>
            <a:endParaRPr b="0" lang="en-US" sz="1800" spc="-1" strike="noStrike">
              <a:latin typeface="Arial"/>
            </a:endParaRPr>
          </a:p>
          <a:p>
            <a:pPr marL="355680" indent="-18576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Valid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abstraction:  any abstract solution can be expanded to solution in real world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616</TotalTime>
  <Application>LibreOffice/6.0.7.3$Linux_X86_64 LibreOffice_project/00m0$Build-3</Application>
  <Words>2131</Words>
  <Paragraphs>628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2017-01-28T00:31:45Z</dcterms:created>
  <dc:creator/>
  <dc:description/>
  <dc:language>en-US</dc:language>
  <cp:lastModifiedBy/>
  <cp:lastPrinted>2017-02-01T23:17:41Z</cp:lastPrinted>
  <dcterms:modified xsi:type="dcterms:W3CDTF">2023-02-13T09:57:59Z</dcterms:modified>
  <cp:revision>55</cp:revision>
  <dc:subject/>
  <dc:title>Problem solving and search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Custom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35</vt:i4>
  </property>
</Properties>
</file>