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c7cbc6824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6c7cbc6824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c7cbc6824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36c7cbc6824_2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c7cbc6824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36c7cbc6824_2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c7cbc6824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6c7cbc6824_2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c7cbc6824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6c7cbc6824_2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c7cbc6824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c7cbc6824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c7cbc6824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c7cbc6824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📂 </a:t>
            </a:r>
            <a:r>
              <a:rPr lang="en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Directory Size Calculator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rPr b="1" lang="en" sz="17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en" sz="17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Tanisha Dhopeshwar</a:t>
            </a:r>
            <a:endParaRPr sz="172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760"/>
              <a:buNone/>
            </a:pPr>
            <a:r>
              <a:rPr b="1" lang="en" sz="17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Used</a:t>
            </a:r>
            <a:r>
              <a:rPr lang="en" sz="17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Python, Tkinter, Git</a:t>
            </a:r>
            <a:endParaRPr sz="172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🧠 Problem Statement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57200" y="1376300"/>
            <a:ext cx="81357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SzPts val="935"/>
              <a:buNone/>
            </a:pPr>
            <a:r>
              <a:rPr lang="en" sz="20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 application that simulates a file system with a hierarchical structure of directories and files.</a:t>
            </a:r>
            <a:endParaRPr sz="83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78500" y="2440150"/>
            <a:ext cx="7655400" cy="18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Support common shell commands: cd, ls, and size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Recursively compute folder sizes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Keep everything in memory (no database)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Optional UI (implemented using Tkinter)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🏗️ Design and Approach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57200" y="1423325"/>
            <a:ext cx="37752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Design: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class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holds name and size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Directory class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 of files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Dictionary of subdirectories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pointer for navigation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get_size() method uses recursion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939075" y="1423325"/>
            <a:ext cx="36864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Smart Optimization: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Added size caching for fast repeated access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🧪 Features &amp; Functionality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57200" y="1200150"/>
            <a:ext cx="42099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Command-Line Interface: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List contents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 &lt;folder&gt;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Change directory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ize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Total size of current directory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&lt;folder&gt;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Size of a specific subfolder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</a:t>
            </a: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895575" y="1254875"/>
            <a:ext cx="3860400" cy="3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Graphical User Interface: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Folder and file listing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Navigate via double-click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'Show Size' and 'Go Back' buttons</a:t>
            </a:r>
            <a:endParaRPr sz="2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🚀 How to Run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57200" y="1200150"/>
            <a:ext cx="39054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 Version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Clone the repo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Run: </a:t>
            </a: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main.py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 Version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main.py and gui.py are in the same folder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Run: </a:t>
            </a:r>
            <a:r>
              <a:rPr b="1"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gui.py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971700" y="1200150"/>
            <a:ext cx="3512400" cy="3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Repo Includes: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main.py: CLI app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gui.py: Tkinter GUI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README: Instructions + feature list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 App Preview</a:t>
            </a:r>
            <a:endParaRPr sz="3000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34145" l="0" r="0" t="0"/>
          <a:stretch/>
        </p:blipFill>
        <p:spPr>
          <a:xfrm>
            <a:off x="1733604" y="1625704"/>
            <a:ext cx="5772526" cy="232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194585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