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5F3E33-2D1E-497D-AAD3-B9480D4565BF}">
  <a:tblStyle styleId="{8E5F3E33-2D1E-497D-AAD3-B9480D4565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2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20.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20.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20.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20.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8.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8.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0.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7.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6.png"/><Relationship Id="rId4" Type="http://schemas.openxmlformats.org/officeDocument/2006/relationships/image" Target="../media/image1.jpg"/><Relationship Id="rId5" Type="http://schemas.openxmlformats.org/officeDocument/2006/relationships/image" Target="../media/image2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9.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{8E5F3E33-2D1E-497D-AAD3-B9480D4565BF}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{8E5F3E33-2D1E-497D-AAD3-B9480D4565BF}</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{8E5F3E33-2D1E-497D-AAD3-B9480D4565BF}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{8E5F3E33-2D1E-497D-AAD3-B9480D4565BF}</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{8E5F3E33-2D1E-497D-AAD3-B9480D4565BF}</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