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5" r:id="rId3"/>
    <p:sldId id="284" r:id="rId4"/>
    <p:sldId id="286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98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78C5-57D8-49BE-BB24-DC4B29DC180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30378-F648-44FA-94BB-6646634F2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: As </a:t>
            </a:r>
            <a:r>
              <a:rPr lang="de-DE" dirty="0" err="1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: As </a:t>
            </a:r>
            <a:r>
              <a:rPr lang="de-DE" dirty="0" err="1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: As </a:t>
            </a:r>
            <a:r>
              <a:rPr lang="de-DE" dirty="0" err="1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: As </a:t>
            </a:r>
            <a:r>
              <a:rPr lang="de-DE" dirty="0" err="1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: As </a:t>
            </a:r>
            <a:r>
              <a:rPr lang="de-DE" dirty="0" err="1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3845-1CAD-4FA4-895E-2F7E3757F8F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/>
          <p:cNvGrpSpPr/>
          <p:nvPr/>
        </p:nvGrpSpPr>
        <p:grpSpPr>
          <a:xfrm>
            <a:off x="1151519" y="957214"/>
            <a:ext cx="6687425" cy="4950538"/>
            <a:chOff x="1151519" y="957214"/>
            <a:chExt cx="6687425" cy="4950538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1151519" y="1828461"/>
              <a:ext cx="6687425" cy="4079291"/>
              <a:chOff x="1151519" y="1828461"/>
              <a:chExt cx="6687425" cy="4079291"/>
            </a:xfrm>
          </p:grpSpPr>
          <p:cxnSp>
            <p:nvCxnSpPr>
              <p:cNvPr id="78" name="Gewinkelter Verbinder 77"/>
              <p:cNvCxnSpPr>
                <a:stCxn id="32" idx="0"/>
                <a:endCxn id="42" idx="0"/>
              </p:cNvCxnSpPr>
              <p:nvPr/>
            </p:nvCxnSpPr>
            <p:spPr>
              <a:xfrm rot="16200000" flipH="1">
                <a:off x="3870065" y="-890085"/>
                <a:ext cx="1243984" cy="6681075"/>
              </a:xfrm>
              <a:prstGeom prst="bentConnector3">
                <a:avLst>
                  <a:gd name="adj1" fmla="val -18376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19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1237634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40" idx="6"/>
                <a:endCxn id="42" idx="1"/>
              </p:cNvCxnSpPr>
              <p:nvPr/>
            </p:nvCxnSpPr>
            <p:spPr>
              <a:xfrm>
                <a:off x="5380868" y="2194849"/>
                <a:ext cx="1551727" cy="1237635"/>
              </a:xfrm>
              <a:prstGeom prst="straightConnector1">
                <a:avLst/>
              </a:prstGeom>
              <a:ln w="15875">
                <a:prstDash val="lgDash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4" idx="3"/>
                <a:endCxn id="47" idx="2"/>
              </p:cNvCxnSpPr>
              <p:nvPr/>
            </p:nvCxnSpPr>
            <p:spPr>
              <a:xfrm>
                <a:off x="2051520" y="3432484"/>
                <a:ext cx="1745171" cy="2475268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mit Pfeil 100"/>
              <p:cNvCxnSpPr>
                <a:stCxn id="4" idx="3"/>
                <a:endCxn id="91" idx="2"/>
              </p:cNvCxnSpPr>
              <p:nvPr/>
            </p:nvCxnSpPr>
            <p:spPr>
              <a:xfrm>
                <a:off x="2051520" y="3432484"/>
                <a:ext cx="1745171" cy="0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/>
              <p:cNvCxnSpPr>
                <a:stCxn id="47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2475268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winkelter Verbinder 48"/>
              <p:cNvCxnSpPr>
                <a:stCxn id="4" idx="0"/>
                <a:endCxn id="42" idx="0"/>
              </p:cNvCxnSpPr>
              <p:nvPr/>
            </p:nvCxnSpPr>
            <p:spPr>
              <a:xfrm rot="5400000" flipH="1" flipV="1">
                <a:off x="4492057" y="-268093"/>
                <a:ext cx="12700" cy="6681075"/>
              </a:xfrm>
              <a:prstGeom prst="bentConnector3">
                <a:avLst>
                  <a:gd name="adj1" fmla="val 1800000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32" idx="3"/>
                <a:endCxn id="47" idx="2"/>
              </p:cNvCxnSpPr>
              <p:nvPr/>
            </p:nvCxnSpPr>
            <p:spPr>
              <a:xfrm>
                <a:off x="2051520" y="2188500"/>
                <a:ext cx="1745171" cy="3719252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32" idx="3"/>
                <a:endCxn id="91" idx="2"/>
              </p:cNvCxnSpPr>
              <p:nvPr/>
            </p:nvCxnSpPr>
            <p:spPr>
              <a:xfrm>
                <a:off x="2051520" y="2188500"/>
                <a:ext cx="1745171" cy="1243984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33" idx="3"/>
                <a:endCxn id="91" idx="2"/>
              </p:cNvCxnSpPr>
              <p:nvPr/>
            </p:nvCxnSpPr>
            <p:spPr>
              <a:xfrm flipV="1">
                <a:off x="2051520" y="3432484"/>
                <a:ext cx="1745171" cy="1237635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>
              <a:stCxn id="33" idx="3"/>
              <a:endCxn id="12" idx="2"/>
            </p:cNvCxnSpPr>
            <p:nvPr/>
          </p:nvCxnSpPr>
          <p:spPr>
            <a:xfrm flipV="1">
              <a:off x="2051520" y="957214"/>
              <a:ext cx="1745172" cy="3712905"/>
            </a:xfrm>
            <a:prstGeom prst="straightConnector1">
              <a:avLst/>
            </a:prstGeom>
            <a:ln w="9525"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/>
        </p:nvGrpSpPr>
        <p:grpSpPr>
          <a:xfrm>
            <a:off x="1151519" y="957214"/>
            <a:ext cx="6681075" cy="4950538"/>
            <a:chOff x="1151519" y="957214"/>
            <a:chExt cx="6681075" cy="4950538"/>
          </a:xfrm>
        </p:grpSpPr>
        <p:cxnSp>
          <p:nvCxnSpPr>
            <p:cNvPr id="85" name="Gewinkelter Verbinder 84"/>
            <p:cNvCxnSpPr>
              <a:stCxn id="33" idx="2"/>
              <a:endCxn id="42" idx="2"/>
            </p:cNvCxnSpPr>
            <p:nvPr/>
          </p:nvCxnSpPr>
          <p:spPr>
            <a:xfrm rot="5400000" flipH="1" flipV="1">
              <a:off x="3873239" y="1070804"/>
              <a:ext cx="1237635" cy="6681075"/>
            </a:xfrm>
            <a:prstGeom prst="bentConnector3">
              <a:avLst>
                <a:gd name="adj1" fmla="val -18471"/>
              </a:avLst>
            </a:prstGeom>
            <a:ln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4" name="Gruppieren 103"/>
            <p:cNvGrpSpPr/>
            <p:nvPr/>
          </p:nvGrpSpPr>
          <p:grpSpPr>
            <a:xfrm>
              <a:off x="2051520" y="957214"/>
              <a:ext cx="4881075" cy="4950538"/>
              <a:chOff x="2051520" y="957214"/>
              <a:chExt cx="4881075" cy="4950538"/>
            </a:xfrm>
          </p:grpSpPr>
          <p:cxnSp>
            <p:nvCxnSpPr>
              <p:cNvPr id="29" name="Gerade Verbindung mit Pfeil 28"/>
              <p:cNvCxnSpPr>
                <a:stCxn id="4" idx="3"/>
                <a:endCxn id="12" idx="2"/>
              </p:cNvCxnSpPr>
              <p:nvPr/>
            </p:nvCxnSpPr>
            <p:spPr>
              <a:xfrm flipV="1">
                <a:off x="2051520" y="957214"/>
                <a:ext cx="1745172" cy="24752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91" idx="6"/>
                <a:endCxn id="42" idx="1"/>
              </p:cNvCxnSpPr>
              <p:nvPr/>
            </p:nvCxnSpPr>
            <p:spPr>
              <a:xfrm>
                <a:off x="5380867" y="3432484"/>
                <a:ext cx="1551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4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1237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4" idx="3"/>
                <a:endCxn id="19" idx="2"/>
              </p:cNvCxnSpPr>
              <p:nvPr/>
            </p:nvCxnSpPr>
            <p:spPr>
              <a:xfrm>
                <a:off x="2051520" y="3432484"/>
                <a:ext cx="1745171" cy="1237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32" idx="3"/>
                <a:endCxn id="40" idx="2"/>
              </p:cNvCxnSpPr>
              <p:nvPr/>
            </p:nvCxnSpPr>
            <p:spPr>
              <a:xfrm>
                <a:off x="2051520" y="2188500"/>
                <a:ext cx="1745172" cy="63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33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2475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33" idx="3"/>
                <a:endCxn id="19" idx="2"/>
              </p:cNvCxnSpPr>
              <p:nvPr/>
            </p:nvCxnSpPr>
            <p:spPr>
              <a:xfrm flipV="1">
                <a:off x="2051520" y="4670118"/>
                <a:ext cx="17451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33" idx="3"/>
                <a:endCxn id="47" idx="2"/>
              </p:cNvCxnSpPr>
              <p:nvPr/>
            </p:nvCxnSpPr>
            <p:spPr>
              <a:xfrm>
                <a:off x="2051520" y="4670119"/>
                <a:ext cx="1745171" cy="123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32" idx="3"/>
                <a:endCxn id="19" idx="2"/>
              </p:cNvCxnSpPr>
              <p:nvPr/>
            </p:nvCxnSpPr>
            <p:spPr>
              <a:xfrm>
                <a:off x="2051520" y="2188500"/>
                <a:ext cx="1745171" cy="2481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uppieren 102"/>
          <p:cNvGrpSpPr/>
          <p:nvPr/>
        </p:nvGrpSpPr>
        <p:grpSpPr>
          <a:xfrm>
            <a:off x="2051520" y="957214"/>
            <a:ext cx="4881075" cy="2475270"/>
            <a:chOff x="2051520" y="957214"/>
            <a:chExt cx="4881075" cy="2475270"/>
          </a:xfrm>
        </p:grpSpPr>
        <p:cxnSp>
          <p:nvCxnSpPr>
            <p:cNvPr id="39" name="Gerade Verbindung mit Pfeil 38"/>
            <p:cNvCxnSpPr>
              <a:stCxn id="12" idx="6"/>
              <a:endCxn id="42" idx="1"/>
            </p:cNvCxnSpPr>
            <p:nvPr/>
          </p:nvCxnSpPr>
          <p:spPr>
            <a:xfrm>
              <a:off x="5380868" y="957214"/>
              <a:ext cx="1551727" cy="2475270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32" idx="3"/>
              <a:endCxn id="12" idx="2"/>
            </p:cNvCxnSpPr>
            <p:nvPr/>
          </p:nvCxnSpPr>
          <p:spPr>
            <a:xfrm flipV="1">
              <a:off x="2051520" y="957214"/>
              <a:ext cx="1745172" cy="1231286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 vs.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18817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791922" y="249289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87824" y="166015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a2.1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31840" y="333550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207760" y="234888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3844" y="1484784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c1</a:t>
            </a:r>
            <a:endParaRPr lang="en-US" sz="1200" dirty="0"/>
          </a:p>
        </p:txBody>
      </p:sp>
      <p:sp>
        <p:nvSpPr>
          <p:cNvPr id="32" name="Rechteck 31"/>
          <p:cNvSpPr/>
          <p:nvPr/>
        </p:nvSpPr>
        <p:spPr>
          <a:xfrm>
            <a:off x="251520" y="1828460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33" name="Rechteck 32"/>
          <p:cNvSpPr/>
          <p:nvPr/>
        </p:nvSpPr>
        <p:spPr>
          <a:xfrm>
            <a:off x="251520" y="4310079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203848" y="187618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a3.1</a:t>
            </a:r>
            <a:endParaRPr lang="en-US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3224338" y="364044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a3.3</a:t>
            </a:r>
            <a:endParaRPr lang="en-US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3347864" y="25962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a3.2</a:t>
            </a:r>
            <a:endParaRPr lang="en-US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3224338" y="30305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a1.3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2885929" y="136914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a1.1</a:t>
            </a:r>
            <a:endParaRPr lang="en-US" sz="1200" dirty="0"/>
          </a:p>
        </p:txBody>
      </p:sp>
      <p:sp>
        <p:nvSpPr>
          <p:cNvPr id="77" name="Textfeld 76"/>
          <p:cNvSpPr txBox="1"/>
          <p:nvPr/>
        </p:nvSpPr>
        <p:spPr>
          <a:xfrm>
            <a:off x="3293888" y="208673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a1.2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4463844" y="2739460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c2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4463844" y="5157192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c3</a:t>
            </a:r>
            <a:endParaRPr lang="en-US" sz="1200" dirty="0"/>
          </a:p>
        </p:txBody>
      </p:sp>
      <p:sp>
        <p:nvSpPr>
          <p:cNvPr id="95" name="Textfeld 94"/>
          <p:cNvSpPr txBox="1"/>
          <p:nvPr/>
        </p:nvSpPr>
        <p:spPr>
          <a:xfrm>
            <a:off x="3347864" y="407707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a1.4</a:t>
            </a:r>
            <a:endParaRPr lang="en-US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3207760" y="432219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a2.4</a:t>
            </a:r>
            <a:endParaRPr lang="en-US" sz="1200" dirty="0"/>
          </a:p>
        </p:txBody>
      </p:sp>
      <p:sp>
        <p:nvSpPr>
          <p:cNvPr id="97" name="Textfeld 96"/>
          <p:cNvSpPr txBox="1"/>
          <p:nvPr/>
        </p:nvSpPr>
        <p:spPr>
          <a:xfrm>
            <a:off x="3293888" y="457814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a3.4</a:t>
            </a:r>
            <a:endParaRPr lang="en-US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885929" y="5304559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a3.5</a:t>
            </a:r>
            <a:endParaRPr lang="en-US" sz="1200" dirty="0"/>
          </a:p>
        </p:txBody>
      </p:sp>
      <p:sp>
        <p:nvSpPr>
          <p:cNvPr id="99" name="Textfeld 98"/>
          <p:cNvSpPr txBox="1"/>
          <p:nvPr/>
        </p:nvSpPr>
        <p:spPr>
          <a:xfrm>
            <a:off x="2987824" y="5040071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a2.5</a:t>
            </a:r>
            <a:endParaRPr lang="en-US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203848" y="4817164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a1.5</a:t>
            </a:r>
            <a:endParaRPr lang="en-US" sz="1200" dirty="0"/>
          </a:p>
        </p:txBody>
      </p:sp>
      <p:grpSp>
        <p:nvGrpSpPr>
          <p:cNvPr id="119" name="Gruppieren 118"/>
          <p:cNvGrpSpPr/>
          <p:nvPr/>
        </p:nvGrpSpPr>
        <p:grpSpPr>
          <a:xfrm>
            <a:off x="6849073" y="5854394"/>
            <a:ext cx="1828693" cy="180000"/>
            <a:chOff x="6849073" y="5630461"/>
            <a:chExt cx="1828693" cy="180000"/>
          </a:xfrm>
        </p:grpSpPr>
        <p:cxnSp>
          <p:nvCxnSpPr>
            <p:cNvPr id="113" name="Gerade Verbindung mit Pfeil 112"/>
            <p:cNvCxnSpPr/>
            <p:nvPr/>
          </p:nvCxnSpPr>
          <p:spPr>
            <a:xfrm>
              <a:off x="6932595" y="5810461"/>
              <a:ext cx="1745171" cy="0"/>
            </a:xfrm>
            <a:prstGeom prst="straightConnector1">
              <a:avLst/>
            </a:prstGeom>
            <a:ln w="15875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6849073" y="5630461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6849073" y="6117869"/>
            <a:ext cx="1828693" cy="180000"/>
            <a:chOff x="6849073" y="5867406"/>
            <a:chExt cx="1828693" cy="180000"/>
          </a:xfrm>
        </p:grpSpPr>
        <p:cxnSp>
          <p:nvCxnSpPr>
            <p:cNvPr id="114" name="Gerade Verbindung mit Pfeil 113"/>
            <p:cNvCxnSpPr/>
            <p:nvPr/>
          </p:nvCxnSpPr>
          <p:spPr>
            <a:xfrm>
              <a:off x="6932595" y="6047406"/>
              <a:ext cx="1745171" cy="0"/>
            </a:xfrm>
            <a:prstGeom prst="straightConnector1">
              <a:avLst/>
            </a:prstGeom>
            <a:ln w="15875">
              <a:prstDash val="lgDash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6849073" y="5867406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849073" y="6381344"/>
            <a:ext cx="1828693" cy="180000"/>
            <a:chOff x="6849073" y="6085403"/>
            <a:chExt cx="1828693" cy="180000"/>
          </a:xfrm>
        </p:grpSpPr>
        <p:cxnSp>
          <p:nvCxnSpPr>
            <p:cNvPr id="115" name="Gerade Verbindung mit Pfeil 114"/>
            <p:cNvCxnSpPr/>
            <p:nvPr/>
          </p:nvCxnSpPr>
          <p:spPr>
            <a:xfrm>
              <a:off x="6932595" y="6265403"/>
              <a:ext cx="1745171" cy="0"/>
            </a:xfrm>
            <a:prstGeom prst="straightConnector1">
              <a:avLst/>
            </a:prstGeom>
            <a:ln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hteck 117"/>
            <p:cNvSpPr/>
            <p:nvPr/>
          </p:nvSpPr>
          <p:spPr>
            <a:xfrm>
              <a:off x="6849073" y="6085403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/>
          <p:cNvGrpSpPr/>
          <p:nvPr/>
        </p:nvGrpSpPr>
        <p:grpSpPr>
          <a:xfrm>
            <a:off x="1151519" y="957214"/>
            <a:ext cx="6687425" cy="4950538"/>
            <a:chOff x="1151519" y="957214"/>
            <a:chExt cx="6687425" cy="4950538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1151519" y="1828461"/>
              <a:ext cx="6687425" cy="4079291"/>
              <a:chOff x="1151519" y="1828461"/>
              <a:chExt cx="6687425" cy="4079291"/>
            </a:xfrm>
          </p:grpSpPr>
          <p:cxnSp>
            <p:nvCxnSpPr>
              <p:cNvPr id="78" name="Gewinkelter Verbinder 77"/>
              <p:cNvCxnSpPr>
                <a:stCxn id="32" idx="0"/>
                <a:endCxn id="42" idx="0"/>
              </p:cNvCxnSpPr>
              <p:nvPr/>
            </p:nvCxnSpPr>
            <p:spPr>
              <a:xfrm rot="16200000" flipH="1">
                <a:off x="3870065" y="-890085"/>
                <a:ext cx="1243984" cy="6681075"/>
              </a:xfrm>
              <a:prstGeom prst="bentConnector3">
                <a:avLst>
                  <a:gd name="adj1" fmla="val -18376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19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1237634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40" idx="6"/>
                <a:endCxn id="42" idx="1"/>
              </p:cNvCxnSpPr>
              <p:nvPr/>
            </p:nvCxnSpPr>
            <p:spPr>
              <a:xfrm>
                <a:off x="5380868" y="2194849"/>
                <a:ext cx="1551727" cy="1237635"/>
              </a:xfrm>
              <a:prstGeom prst="straightConnector1">
                <a:avLst/>
              </a:prstGeom>
              <a:ln w="15875">
                <a:prstDash val="lgDash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4" idx="3"/>
                <a:endCxn id="47" idx="2"/>
              </p:cNvCxnSpPr>
              <p:nvPr/>
            </p:nvCxnSpPr>
            <p:spPr>
              <a:xfrm>
                <a:off x="2051520" y="3432484"/>
                <a:ext cx="1745171" cy="2475268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mit Pfeil 100"/>
              <p:cNvCxnSpPr>
                <a:stCxn id="4" idx="3"/>
                <a:endCxn id="91" idx="2"/>
              </p:cNvCxnSpPr>
              <p:nvPr/>
            </p:nvCxnSpPr>
            <p:spPr>
              <a:xfrm>
                <a:off x="2051520" y="3432484"/>
                <a:ext cx="1745171" cy="0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/>
              <p:cNvCxnSpPr>
                <a:stCxn id="47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2475268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winkelter Verbinder 48"/>
              <p:cNvCxnSpPr>
                <a:stCxn id="4" idx="0"/>
                <a:endCxn id="42" idx="0"/>
              </p:cNvCxnSpPr>
              <p:nvPr/>
            </p:nvCxnSpPr>
            <p:spPr>
              <a:xfrm rot="5400000" flipH="1" flipV="1">
                <a:off x="4492057" y="-268093"/>
                <a:ext cx="12700" cy="6681075"/>
              </a:xfrm>
              <a:prstGeom prst="bentConnector3">
                <a:avLst>
                  <a:gd name="adj1" fmla="val 1800000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32" idx="3"/>
                <a:endCxn id="47" idx="2"/>
              </p:cNvCxnSpPr>
              <p:nvPr/>
            </p:nvCxnSpPr>
            <p:spPr>
              <a:xfrm>
                <a:off x="2051520" y="2188500"/>
                <a:ext cx="1745171" cy="3719252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32" idx="3"/>
                <a:endCxn id="91" idx="2"/>
              </p:cNvCxnSpPr>
              <p:nvPr/>
            </p:nvCxnSpPr>
            <p:spPr>
              <a:xfrm>
                <a:off x="2051520" y="2188500"/>
                <a:ext cx="1745171" cy="1243984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33" idx="3"/>
                <a:endCxn id="91" idx="2"/>
              </p:cNvCxnSpPr>
              <p:nvPr/>
            </p:nvCxnSpPr>
            <p:spPr>
              <a:xfrm flipV="1">
                <a:off x="2051520" y="3432484"/>
                <a:ext cx="1745171" cy="1237635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>
              <a:stCxn id="33" idx="3"/>
              <a:endCxn id="12" idx="2"/>
            </p:cNvCxnSpPr>
            <p:nvPr/>
          </p:nvCxnSpPr>
          <p:spPr>
            <a:xfrm flipV="1">
              <a:off x="2051520" y="957214"/>
              <a:ext cx="1745172" cy="3712905"/>
            </a:xfrm>
            <a:prstGeom prst="straightConnector1">
              <a:avLst/>
            </a:prstGeom>
            <a:ln w="9525"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/>
        </p:nvGrpSpPr>
        <p:grpSpPr>
          <a:xfrm>
            <a:off x="1151519" y="957214"/>
            <a:ext cx="6681075" cy="4950538"/>
            <a:chOff x="1151519" y="957214"/>
            <a:chExt cx="6681075" cy="4950538"/>
          </a:xfrm>
        </p:grpSpPr>
        <p:cxnSp>
          <p:nvCxnSpPr>
            <p:cNvPr id="85" name="Gewinkelter Verbinder 84"/>
            <p:cNvCxnSpPr>
              <a:stCxn id="33" idx="2"/>
              <a:endCxn id="42" idx="2"/>
            </p:cNvCxnSpPr>
            <p:nvPr/>
          </p:nvCxnSpPr>
          <p:spPr>
            <a:xfrm rot="5400000" flipH="1" flipV="1">
              <a:off x="3873239" y="1070804"/>
              <a:ext cx="1237635" cy="6681075"/>
            </a:xfrm>
            <a:prstGeom prst="bentConnector3">
              <a:avLst>
                <a:gd name="adj1" fmla="val -18471"/>
              </a:avLst>
            </a:prstGeom>
            <a:ln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4" name="Gruppieren 103"/>
            <p:cNvGrpSpPr/>
            <p:nvPr/>
          </p:nvGrpSpPr>
          <p:grpSpPr>
            <a:xfrm>
              <a:off x="2051520" y="957214"/>
              <a:ext cx="4881075" cy="4950538"/>
              <a:chOff x="2051520" y="957214"/>
              <a:chExt cx="4881075" cy="4950538"/>
            </a:xfrm>
          </p:grpSpPr>
          <p:cxnSp>
            <p:nvCxnSpPr>
              <p:cNvPr id="29" name="Gerade Verbindung mit Pfeil 28"/>
              <p:cNvCxnSpPr>
                <a:stCxn id="4" idx="3"/>
                <a:endCxn id="12" idx="2"/>
              </p:cNvCxnSpPr>
              <p:nvPr/>
            </p:nvCxnSpPr>
            <p:spPr>
              <a:xfrm flipV="1">
                <a:off x="2051520" y="957214"/>
                <a:ext cx="1745172" cy="24752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91" idx="6"/>
                <a:endCxn id="42" idx="1"/>
              </p:cNvCxnSpPr>
              <p:nvPr/>
            </p:nvCxnSpPr>
            <p:spPr>
              <a:xfrm>
                <a:off x="5380867" y="3432484"/>
                <a:ext cx="1551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4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1237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4" idx="3"/>
                <a:endCxn id="19" idx="2"/>
              </p:cNvCxnSpPr>
              <p:nvPr/>
            </p:nvCxnSpPr>
            <p:spPr>
              <a:xfrm>
                <a:off x="2051520" y="3432484"/>
                <a:ext cx="1745171" cy="1237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32" idx="3"/>
                <a:endCxn id="40" idx="2"/>
              </p:cNvCxnSpPr>
              <p:nvPr/>
            </p:nvCxnSpPr>
            <p:spPr>
              <a:xfrm>
                <a:off x="2051520" y="2188500"/>
                <a:ext cx="1745172" cy="63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33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2475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33" idx="3"/>
                <a:endCxn id="19" idx="2"/>
              </p:cNvCxnSpPr>
              <p:nvPr/>
            </p:nvCxnSpPr>
            <p:spPr>
              <a:xfrm flipV="1">
                <a:off x="2051520" y="4670118"/>
                <a:ext cx="17451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33" idx="3"/>
                <a:endCxn id="47" idx="2"/>
              </p:cNvCxnSpPr>
              <p:nvPr/>
            </p:nvCxnSpPr>
            <p:spPr>
              <a:xfrm>
                <a:off x="2051520" y="4670119"/>
                <a:ext cx="1745171" cy="123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32" idx="3"/>
                <a:endCxn id="19" idx="2"/>
              </p:cNvCxnSpPr>
              <p:nvPr/>
            </p:nvCxnSpPr>
            <p:spPr>
              <a:xfrm>
                <a:off x="2051520" y="2188500"/>
                <a:ext cx="1745171" cy="2481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uppieren 102"/>
          <p:cNvGrpSpPr/>
          <p:nvPr/>
        </p:nvGrpSpPr>
        <p:grpSpPr>
          <a:xfrm>
            <a:off x="2051520" y="957214"/>
            <a:ext cx="4881075" cy="2475270"/>
            <a:chOff x="2051520" y="957214"/>
            <a:chExt cx="4881075" cy="2475270"/>
          </a:xfrm>
        </p:grpSpPr>
        <p:cxnSp>
          <p:nvCxnSpPr>
            <p:cNvPr id="39" name="Gerade Verbindung mit Pfeil 38"/>
            <p:cNvCxnSpPr>
              <a:stCxn id="12" idx="6"/>
              <a:endCxn id="42" idx="1"/>
            </p:cNvCxnSpPr>
            <p:nvPr/>
          </p:nvCxnSpPr>
          <p:spPr>
            <a:xfrm>
              <a:off x="5380868" y="957214"/>
              <a:ext cx="1551727" cy="2475270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32" idx="3"/>
              <a:endCxn id="12" idx="2"/>
            </p:cNvCxnSpPr>
            <p:nvPr/>
          </p:nvCxnSpPr>
          <p:spPr>
            <a:xfrm flipV="1">
              <a:off x="2051520" y="957214"/>
              <a:ext cx="1745172" cy="1231286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 vs.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18817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791922" y="249289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87824" y="166015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a2.1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31840" y="333550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207760" y="234888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3844" y="1484784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c1</a:t>
            </a:r>
            <a:endParaRPr lang="en-US" sz="1200" dirty="0"/>
          </a:p>
        </p:txBody>
      </p:sp>
      <p:sp>
        <p:nvSpPr>
          <p:cNvPr id="32" name="Rechteck 31"/>
          <p:cNvSpPr/>
          <p:nvPr/>
        </p:nvSpPr>
        <p:spPr>
          <a:xfrm>
            <a:off x="251520" y="1828460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33" name="Rechteck 32"/>
          <p:cNvSpPr/>
          <p:nvPr/>
        </p:nvSpPr>
        <p:spPr>
          <a:xfrm>
            <a:off x="251520" y="4310079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203848" y="187618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a3.1</a:t>
            </a:r>
            <a:endParaRPr lang="en-US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3224338" y="364044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a3.3</a:t>
            </a:r>
            <a:endParaRPr lang="en-US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3347864" y="25962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a3.2</a:t>
            </a:r>
            <a:endParaRPr lang="en-US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3224338" y="30305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a1.3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2885929" y="136914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a1.1</a:t>
            </a:r>
            <a:endParaRPr lang="en-US" sz="1200" dirty="0"/>
          </a:p>
        </p:txBody>
      </p:sp>
      <p:sp>
        <p:nvSpPr>
          <p:cNvPr id="77" name="Textfeld 76"/>
          <p:cNvSpPr txBox="1"/>
          <p:nvPr/>
        </p:nvSpPr>
        <p:spPr>
          <a:xfrm>
            <a:off x="3293888" y="208673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a1.2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4463844" y="2739460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c2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4463844" y="5157192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c3</a:t>
            </a:r>
            <a:endParaRPr lang="en-US" sz="1200" dirty="0"/>
          </a:p>
        </p:txBody>
      </p:sp>
      <p:sp>
        <p:nvSpPr>
          <p:cNvPr id="95" name="Textfeld 94"/>
          <p:cNvSpPr txBox="1"/>
          <p:nvPr/>
        </p:nvSpPr>
        <p:spPr>
          <a:xfrm>
            <a:off x="3347864" y="407707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a1.4</a:t>
            </a:r>
            <a:endParaRPr lang="en-US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3207760" y="432219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a2.4</a:t>
            </a:r>
            <a:endParaRPr lang="en-US" sz="1200" dirty="0"/>
          </a:p>
        </p:txBody>
      </p:sp>
      <p:sp>
        <p:nvSpPr>
          <p:cNvPr id="97" name="Textfeld 96"/>
          <p:cNvSpPr txBox="1"/>
          <p:nvPr/>
        </p:nvSpPr>
        <p:spPr>
          <a:xfrm>
            <a:off x="3293888" y="457814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a3.4</a:t>
            </a:r>
            <a:endParaRPr lang="en-US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885929" y="5304559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a3.5</a:t>
            </a:r>
            <a:endParaRPr lang="en-US" sz="1200" dirty="0"/>
          </a:p>
        </p:txBody>
      </p:sp>
      <p:sp>
        <p:nvSpPr>
          <p:cNvPr id="99" name="Textfeld 98"/>
          <p:cNvSpPr txBox="1"/>
          <p:nvPr/>
        </p:nvSpPr>
        <p:spPr>
          <a:xfrm>
            <a:off x="2987824" y="5040071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a2.5</a:t>
            </a:r>
            <a:endParaRPr lang="en-US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203848" y="4817164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a1.5</a:t>
            </a:r>
            <a:endParaRPr lang="en-US" sz="1200" dirty="0"/>
          </a:p>
        </p:txBody>
      </p:sp>
      <p:grpSp>
        <p:nvGrpSpPr>
          <p:cNvPr id="119" name="Gruppieren 118"/>
          <p:cNvGrpSpPr/>
          <p:nvPr/>
        </p:nvGrpSpPr>
        <p:grpSpPr>
          <a:xfrm>
            <a:off x="6849073" y="5854394"/>
            <a:ext cx="1828693" cy="180000"/>
            <a:chOff x="6849073" y="5630461"/>
            <a:chExt cx="1828693" cy="180000"/>
          </a:xfrm>
        </p:grpSpPr>
        <p:cxnSp>
          <p:nvCxnSpPr>
            <p:cNvPr id="113" name="Gerade Verbindung mit Pfeil 112"/>
            <p:cNvCxnSpPr/>
            <p:nvPr/>
          </p:nvCxnSpPr>
          <p:spPr>
            <a:xfrm>
              <a:off x="6932595" y="5810461"/>
              <a:ext cx="1745171" cy="0"/>
            </a:xfrm>
            <a:prstGeom prst="straightConnector1">
              <a:avLst/>
            </a:prstGeom>
            <a:ln w="15875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6849073" y="5630461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6849073" y="6117869"/>
            <a:ext cx="1828693" cy="180000"/>
            <a:chOff x="6849073" y="5867406"/>
            <a:chExt cx="1828693" cy="180000"/>
          </a:xfrm>
        </p:grpSpPr>
        <p:cxnSp>
          <p:nvCxnSpPr>
            <p:cNvPr id="114" name="Gerade Verbindung mit Pfeil 113"/>
            <p:cNvCxnSpPr/>
            <p:nvPr/>
          </p:nvCxnSpPr>
          <p:spPr>
            <a:xfrm>
              <a:off x="6932595" y="6047406"/>
              <a:ext cx="1745171" cy="0"/>
            </a:xfrm>
            <a:prstGeom prst="straightConnector1">
              <a:avLst/>
            </a:prstGeom>
            <a:ln w="15875">
              <a:prstDash val="lgDash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6849073" y="5867406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849073" y="6381344"/>
            <a:ext cx="1828693" cy="180000"/>
            <a:chOff x="6849073" y="6085403"/>
            <a:chExt cx="1828693" cy="180000"/>
          </a:xfrm>
        </p:grpSpPr>
        <p:cxnSp>
          <p:nvCxnSpPr>
            <p:cNvPr id="115" name="Gerade Verbindung mit Pfeil 114"/>
            <p:cNvCxnSpPr/>
            <p:nvPr/>
          </p:nvCxnSpPr>
          <p:spPr>
            <a:xfrm>
              <a:off x="6932595" y="6265403"/>
              <a:ext cx="1745171" cy="0"/>
            </a:xfrm>
            <a:prstGeom prst="straightConnector1">
              <a:avLst/>
            </a:prstGeom>
            <a:ln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hteck 117"/>
            <p:cNvSpPr/>
            <p:nvPr/>
          </p:nvSpPr>
          <p:spPr>
            <a:xfrm>
              <a:off x="6849073" y="6085403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Question</a:t>
              </a:r>
            </a:p>
          </p:txBody>
        </p:sp>
      </p:grpSp>
      <p:sp>
        <p:nvSpPr>
          <p:cNvPr id="74" name="Rechteck 73"/>
          <p:cNvSpPr/>
          <p:nvPr/>
        </p:nvSpPr>
        <p:spPr>
          <a:xfrm>
            <a:off x="6932000" y="3072502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Selbstoffenbarung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3796096" y="4310136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796097" y="59723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Gratifikationen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3796097" y="1834867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Privatheits-sorgen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796096" y="5547770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3796096" y="307250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Selbst-wirksamkeit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/>
          <p:cNvGrpSpPr/>
          <p:nvPr/>
        </p:nvGrpSpPr>
        <p:grpSpPr>
          <a:xfrm>
            <a:off x="1157869" y="2194849"/>
            <a:ext cx="6681075" cy="3712903"/>
            <a:chOff x="1157869" y="2194849"/>
            <a:chExt cx="6681075" cy="3712903"/>
          </a:xfrm>
        </p:grpSpPr>
        <p:cxnSp>
          <p:nvCxnSpPr>
            <p:cNvPr id="46" name="Gerade Verbindung mit Pfeil 45"/>
            <p:cNvCxnSpPr>
              <a:stCxn id="19" idx="6"/>
              <a:endCxn id="42" idx="1"/>
            </p:cNvCxnSpPr>
            <p:nvPr/>
          </p:nvCxnSpPr>
          <p:spPr>
            <a:xfrm flipV="1">
              <a:off x="5380867" y="3432484"/>
              <a:ext cx="1551728" cy="1237634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0" idx="6"/>
              <a:endCxn id="42" idx="1"/>
            </p:cNvCxnSpPr>
            <p:nvPr/>
          </p:nvCxnSpPr>
          <p:spPr>
            <a:xfrm>
              <a:off x="5380868" y="2194849"/>
              <a:ext cx="1551727" cy="1237635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4" idx="3"/>
              <a:endCxn id="47" idx="2"/>
            </p:cNvCxnSpPr>
            <p:nvPr/>
          </p:nvCxnSpPr>
          <p:spPr>
            <a:xfrm>
              <a:off x="2051520" y="3432484"/>
              <a:ext cx="1745171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4" idx="3"/>
              <a:endCxn id="91" idx="2"/>
            </p:cNvCxnSpPr>
            <p:nvPr/>
          </p:nvCxnSpPr>
          <p:spPr>
            <a:xfrm>
              <a:off x="2051520" y="3432484"/>
              <a:ext cx="1745171" cy="0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47" idx="6"/>
              <a:endCxn id="42" idx="1"/>
            </p:cNvCxnSpPr>
            <p:nvPr/>
          </p:nvCxnSpPr>
          <p:spPr>
            <a:xfrm flipV="1">
              <a:off x="5380867" y="3432484"/>
              <a:ext cx="1551728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4" idx="0"/>
              <a:endCxn id="42" idx="0"/>
            </p:cNvCxnSpPr>
            <p:nvPr/>
          </p:nvCxnSpPr>
          <p:spPr>
            <a:xfrm rot="5400000" flipH="1" flipV="1">
              <a:off x="4492057" y="-268093"/>
              <a:ext cx="12700" cy="6681075"/>
            </a:xfrm>
            <a:prstGeom prst="bentConnector3">
              <a:avLst>
                <a:gd name="adj1" fmla="val 1800000"/>
              </a:avLst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2051520" y="3432484"/>
            <a:ext cx="4881075" cy="1237634"/>
            <a:chOff x="2051520" y="3432484"/>
            <a:chExt cx="4881075" cy="1237634"/>
          </a:xfrm>
        </p:grpSpPr>
        <p:cxnSp>
          <p:nvCxnSpPr>
            <p:cNvPr id="52" name="Gerade Verbindung mit Pfeil 51"/>
            <p:cNvCxnSpPr>
              <a:stCxn id="91" idx="6"/>
              <a:endCxn id="42" idx="1"/>
            </p:cNvCxnSpPr>
            <p:nvPr/>
          </p:nvCxnSpPr>
          <p:spPr>
            <a:xfrm>
              <a:off x="5380867" y="3432484"/>
              <a:ext cx="1551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" idx="3"/>
              <a:endCxn id="19" idx="2"/>
            </p:cNvCxnSpPr>
            <p:nvPr/>
          </p:nvCxnSpPr>
          <p:spPr>
            <a:xfrm>
              <a:off x="2051520" y="3432484"/>
              <a:ext cx="1745171" cy="12376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Selbstoffenbarung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Cues</a:t>
            </a: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Selbst-wirksamkeit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Gratifikationen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Privatheits-sorgen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Abwägungs-prozess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4" idx="3"/>
            <a:endCxn id="40" idx="2"/>
          </p:cNvCxnSpPr>
          <p:nvPr/>
        </p:nvCxnSpPr>
        <p:spPr>
          <a:xfrm flipV="1">
            <a:off x="2051520" y="2194849"/>
            <a:ext cx="1745172" cy="1237635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" idx="3"/>
            <a:endCxn id="12" idx="2"/>
          </p:cNvCxnSpPr>
          <p:nvPr/>
        </p:nvCxnSpPr>
        <p:spPr>
          <a:xfrm flipV="1">
            <a:off x="2051520" y="957214"/>
            <a:ext cx="1745172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/>
          <p:cNvGrpSpPr/>
          <p:nvPr/>
        </p:nvGrpSpPr>
        <p:grpSpPr>
          <a:xfrm>
            <a:off x="1157869" y="2194849"/>
            <a:ext cx="6681075" cy="3712903"/>
            <a:chOff x="1157869" y="2194849"/>
            <a:chExt cx="6681075" cy="3712903"/>
          </a:xfrm>
        </p:grpSpPr>
        <p:cxnSp>
          <p:nvCxnSpPr>
            <p:cNvPr id="46" name="Gerade Verbindung mit Pfeil 45"/>
            <p:cNvCxnSpPr>
              <a:stCxn id="19" idx="6"/>
              <a:endCxn id="42" idx="1"/>
            </p:cNvCxnSpPr>
            <p:nvPr/>
          </p:nvCxnSpPr>
          <p:spPr>
            <a:xfrm flipV="1">
              <a:off x="5380867" y="3432484"/>
              <a:ext cx="1551728" cy="1237634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0" idx="6"/>
              <a:endCxn id="42" idx="1"/>
            </p:cNvCxnSpPr>
            <p:nvPr/>
          </p:nvCxnSpPr>
          <p:spPr>
            <a:xfrm>
              <a:off x="5380868" y="2194849"/>
              <a:ext cx="1551727" cy="1237635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4" idx="3"/>
              <a:endCxn id="47" idx="2"/>
            </p:cNvCxnSpPr>
            <p:nvPr/>
          </p:nvCxnSpPr>
          <p:spPr>
            <a:xfrm>
              <a:off x="2051520" y="3432484"/>
              <a:ext cx="1745171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4" idx="3"/>
              <a:endCxn id="91" idx="2"/>
            </p:cNvCxnSpPr>
            <p:nvPr/>
          </p:nvCxnSpPr>
          <p:spPr>
            <a:xfrm>
              <a:off x="2051520" y="3432484"/>
              <a:ext cx="1745171" cy="0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47" idx="6"/>
              <a:endCxn id="42" idx="1"/>
            </p:cNvCxnSpPr>
            <p:nvPr/>
          </p:nvCxnSpPr>
          <p:spPr>
            <a:xfrm flipV="1">
              <a:off x="5380867" y="3432484"/>
              <a:ext cx="1551728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4" idx="0"/>
              <a:endCxn id="42" idx="0"/>
            </p:cNvCxnSpPr>
            <p:nvPr/>
          </p:nvCxnSpPr>
          <p:spPr>
            <a:xfrm rot="5400000" flipH="1" flipV="1">
              <a:off x="4492057" y="-268093"/>
              <a:ext cx="12700" cy="6681075"/>
            </a:xfrm>
            <a:prstGeom prst="bentConnector3">
              <a:avLst>
                <a:gd name="adj1" fmla="val 1800000"/>
              </a:avLst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2051520" y="3432484"/>
            <a:ext cx="4881075" cy="1237634"/>
            <a:chOff x="2051520" y="3432484"/>
            <a:chExt cx="4881075" cy="1237634"/>
          </a:xfrm>
        </p:grpSpPr>
        <p:cxnSp>
          <p:nvCxnSpPr>
            <p:cNvPr id="52" name="Gerade Verbindung mit Pfeil 51"/>
            <p:cNvCxnSpPr>
              <a:stCxn id="91" idx="6"/>
              <a:endCxn id="42" idx="1"/>
            </p:cNvCxnSpPr>
            <p:nvPr/>
          </p:nvCxnSpPr>
          <p:spPr>
            <a:xfrm>
              <a:off x="5380867" y="3432484"/>
              <a:ext cx="1551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" idx="3"/>
              <a:endCxn id="19" idx="2"/>
            </p:cNvCxnSpPr>
            <p:nvPr/>
          </p:nvCxnSpPr>
          <p:spPr>
            <a:xfrm>
              <a:off x="2051520" y="3432484"/>
              <a:ext cx="1745171" cy="12376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Cues</a:t>
            </a: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</a:p>
        </p:txBody>
      </p:sp>
      <p:cxnSp>
        <p:nvCxnSpPr>
          <p:cNvPr id="43" name="Gerade Verbindung mit Pfeil 42"/>
          <p:cNvCxnSpPr>
            <a:stCxn id="4" idx="3"/>
            <a:endCxn id="40" idx="2"/>
          </p:cNvCxnSpPr>
          <p:nvPr/>
        </p:nvCxnSpPr>
        <p:spPr>
          <a:xfrm flipV="1">
            <a:off x="2051520" y="2194849"/>
            <a:ext cx="1745172" cy="1237635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" idx="3"/>
            <a:endCxn id="12" idx="2"/>
          </p:cNvCxnSpPr>
          <p:nvPr/>
        </p:nvCxnSpPr>
        <p:spPr>
          <a:xfrm flipV="1">
            <a:off x="2051520" y="957214"/>
            <a:ext cx="1745172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1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539552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Buttons</a:t>
            </a: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 Verbindung mit Pfeil 28"/>
          <p:cNvCxnSpPr>
            <a:stCxn id="4" idx="3"/>
            <a:endCxn id="12" idx="2"/>
          </p:cNvCxnSpPr>
          <p:nvPr/>
        </p:nvCxnSpPr>
        <p:spPr>
          <a:xfrm flipV="1">
            <a:off x="2339552" y="957214"/>
            <a:ext cx="1457140" cy="247527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9" idx="6"/>
            <a:endCxn id="42" idx="1"/>
          </p:cNvCxnSpPr>
          <p:nvPr/>
        </p:nvCxnSpPr>
        <p:spPr>
          <a:xfrm flipV="1">
            <a:off x="5380867" y="3432484"/>
            <a:ext cx="1551728" cy="12376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" idx="3"/>
            <a:endCxn id="42" idx="1"/>
          </p:cNvCxnSpPr>
          <p:nvPr/>
        </p:nvCxnSpPr>
        <p:spPr>
          <a:xfrm>
            <a:off x="2339552" y="3432484"/>
            <a:ext cx="4593043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4" idx="3"/>
            <a:endCxn id="40" idx="2"/>
          </p:cNvCxnSpPr>
          <p:nvPr/>
        </p:nvCxnSpPr>
        <p:spPr>
          <a:xfrm flipV="1">
            <a:off x="2339552" y="2194849"/>
            <a:ext cx="1457140" cy="123763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Gerade Verbindung mit Pfeil 37"/>
          <p:cNvCxnSpPr>
            <a:stCxn id="4" idx="3"/>
            <a:endCxn id="19" idx="2"/>
          </p:cNvCxnSpPr>
          <p:nvPr/>
        </p:nvCxnSpPr>
        <p:spPr>
          <a:xfrm>
            <a:off x="2339552" y="3432484"/>
            <a:ext cx="1457139" cy="12376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0" idx="6"/>
            <a:endCxn id="42" idx="1"/>
          </p:cNvCxnSpPr>
          <p:nvPr/>
        </p:nvCxnSpPr>
        <p:spPr>
          <a:xfrm>
            <a:off x="5380868" y="2194849"/>
            <a:ext cx="1551727" cy="123763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>
            <a:stCxn id="4" idx="3"/>
            <a:endCxn id="47" idx="2"/>
          </p:cNvCxnSpPr>
          <p:nvPr/>
        </p:nvCxnSpPr>
        <p:spPr>
          <a:xfrm>
            <a:off x="2339552" y="3432484"/>
            <a:ext cx="1457139" cy="247526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mit Pfeil 100"/>
          <p:cNvCxnSpPr>
            <a:stCxn id="4" idx="3"/>
            <a:endCxn id="91" idx="2"/>
          </p:cNvCxnSpPr>
          <p:nvPr/>
        </p:nvCxnSpPr>
        <p:spPr>
          <a:xfrm>
            <a:off x="2339552" y="3432484"/>
            <a:ext cx="1457139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47" idx="6"/>
            <a:endCxn id="42" idx="1"/>
          </p:cNvCxnSpPr>
          <p:nvPr/>
        </p:nvCxnSpPr>
        <p:spPr>
          <a:xfrm flipV="1">
            <a:off x="5380867" y="3432484"/>
            <a:ext cx="1551728" cy="247526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r Verbinder 48"/>
          <p:cNvCxnSpPr>
            <a:stCxn id="4" idx="0"/>
            <a:endCxn id="42" idx="0"/>
          </p:cNvCxnSpPr>
          <p:nvPr/>
        </p:nvCxnSpPr>
        <p:spPr>
          <a:xfrm rot="5400000" flipH="1" flipV="1">
            <a:off x="4636073" y="-124077"/>
            <a:ext cx="12700" cy="63930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09852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809852" y="2527738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60352" y="1742476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a1</a:t>
            </a:r>
            <a:endParaRPr lang="en-US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160352" y="4937825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a5</a:t>
            </a:r>
            <a:endParaRPr lang="en-US" sz="1200" dirty="0"/>
          </a:p>
        </p:txBody>
      </p:sp>
      <p:sp>
        <p:nvSpPr>
          <p:cNvPr id="61" name="Textfeld 60"/>
          <p:cNvSpPr txBox="1"/>
          <p:nvPr/>
        </p:nvSpPr>
        <p:spPr>
          <a:xfrm>
            <a:off x="3160352" y="4159507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a4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60352" y="3335505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160352" y="2527738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6675" y="2748370"/>
            <a:ext cx="21697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3270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(4:3)</PresentationFormat>
  <Paragraphs>132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Hohenheim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Dienlin</dc:creator>
  <cp:lastModifiedBy>Dienlin</cp:lastModifiedBy>
  <cp:revision>92</cp:revision>
  <dcterms:created xsi:type="dcterms:W3CDTF">2015-11-16T09:54:46Z</dcterms:created>
  <dcterms:modified xsi:type="dcterms:W3CDTF">2020-04-02T14:41:16Z</dcterms:modified>
</cp:coreProperties>
</file>