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75db1e5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75db1e5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75db1e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75db1e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75db1e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075db1e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Possibility menggunakan bahasa arab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Berbagai usia, berbagai keaktifan menggunakan HP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Dibatasi pada Android saja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75db1e5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75db1e5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075db1e5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075db1e5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75db1e5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75db1e5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145/3447526.3472059" TargetMode="External"/><Relationship Id="rId4" Type="http://schemas.openxmlformats.org/officeDocument/2006/relationships/hyperlink" Target="https://doi.org/10.1145/1029632.1029640" TargetMode="External"/><Relationship Id="rId5" Type="http://schemas.openxmlformats.org/officeDocument/2006/relationships/hyperlink" Target="https://doi.org/10.1109/wmte.2004.12813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Studi Performa Mengetik dengan Metode Keyboard Normal dan Keyboard Swipe dalam Bahasa Inggris, Bahasa Indonesia, dan Bahasa Jawa</a:t>
            </a:r>
            <a:endParaRPr sz="25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2"/>
            <a:ext cx="82221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Bintang Bahy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6025222003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Penelitian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Tujuan dari penelitian ini adalah untuk mengevaluasi dan membandingkan performa mengetik dalam tiga bahasa yang berbeda (Inggris, Indonesia, Jawa) menggunakan dua metode input keyboard (normal dan </a:t>
            </a:r>
            <a:r>
              <a:rPr i="1" lang="en"/>
              <a:t>swipe</a:t>
            </a:r>
            <a:r>
              <a:rPr lang="en"/>
              <a:t>). Penelitian ini akan membantu dalam pemahaman lebih lanjut mengenai preferensi dan efisiensi pengguna dalam mengetik dalam bahasa yang berbeda dengan metode keyboard yang berbeda.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Apparatus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 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Aplikasi web based </a:t>
            </a:r>
            <a:r>
              <a:rPr i="1" lang="en"/>
              <a:t>speed typing </a:t>
            </a:r>
            <a:r>
              <a:rPr lang="en"/>
              <a:t>untuk menampilkan kata yang harus diketik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Partisipan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Jumlah 5-7 orang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Fasih berbahasa Indonesia dan Jawa, serta bisa berbahasa Inggris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Memiliki perangkat Android maupun IPhone yang support dengan Google 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Aktif menggunakan HP dan mengetik menggunakan </a:t>
            </a:r>
            <a:r>
              <a:rPr i="1" lang="en"/>
              <a:t>keyboard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Kecepatan mengetik (WPM)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Jumlah kesalahan (</a:t>
            </a:r>
            <a:r>
              <a:rPr i="1" lang="en"/>
              <a:t>error/typo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Hasil dirata-rata dalam 5 percobaan tiap bahasa.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Kuesioner: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Kepuasan (skala 1-5)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Kemudahan mengetik (skala 1-5)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Beberapa Referensi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Leiva, L.A., Kim, S., Cui, W., Bi, X., Oulasvirta, A., 2021. How We Swipe: A Large-scale Shape-writing Dataset and Empirical Findings. Proceedings of the 23rd International Conference on Mobile Human-Computer Interaction. 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https://doi.org/10.1145/3447526.3472059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Membahas mengenai performa mengetik dengan metode </a:t>
            </a:r>
            <a:r>
              <a:rPr i="1" lang="en" sz="1100"/>
              <a:t>swiping </a:t>
            </a:r>
            <a:r>
              <a:rPr lang="en" sz="1100"/>
              <a:t>dalam bahasa Inggris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Kristensson, P.-O., Zhai, S., 2004. SHARK 2. Proceedings of the 17th annual ACM symposium on User interface software and technology. </a:t>
            </a:r>
            <a:r>
              <a:rPr b="1" lang="en" sz="1100" u="sng">
                <a:solidFill>
                  <a:schemeClr val="hlink"/>
                </a:solidFill>
                <a:hlinkClick r:id="rId4"/>
              </a:rPr>
              <a:t>https://doi.org/10.1145/1029632.1029640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Mengusulkan </a:t>
            </a:r>
            <a:r>
              <a:rPr i="1" lang="en" sz="1100"/>
              <a:t>hand gesture typing </a:t>
            </a:r>
            <a:r>
              <a:rPr lang="en" sz="1100"/>
              <a:t>/ </a:t>
            </a:r>
            <a:r>
              <a:rPr i="1" lang="en" sz="1100"/>
              <a:t>swiping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Performa </a:t>
            </a:r>
            <a:r>
              <a:rPr i="1" lang="en" sz="1100"/>
              <a:t>swiping </a:t>
            </a:r>
            <a:r>
              <a:rPr lang="en" sz="1100"/>
              <a:t>lebih baik dari mengetik biasa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Houser, C., Thornton, P., n.d. Japanese college students’ typing speed on mobile devices. The 2nd IEEE International Workshop on Wireless and Mobile Technologies in Education, 2004. Proceedings. </a:t>
            </a:r>
            <a:r>
              <a:rPr b="1" lang="en" sz="1100" u="sng">
                <a:solidFill>
                  <a:schemeClr val="hlink"/>
                </a:solidFill>
                <a:hlinkClick r:id="rId5"/>
              </a:rPr>
              <a:t>https://doi.org/10.1109/wmte.2004.1281353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Membahas mengenai performa mengetik antara menggunakan PDA dan </a:t>
            </a:r>
            <a:r>
              <a:rPr i="1" lang="en" sz="1100"/>
              <a:t>desktop</a:t>
            </a:r>
            <a:r>
              <a:rPr lang="en" sz="1100"/>
              <a:t>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Dibandingkan dalam dua bahasa; Jepang dan Inggris.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Mengetik di Bahasa Inggris lebih lambat 50% dibandingkan dengan Bahasa Jepang.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