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59" r:id="rId3"/>
    <p:sldId id="316" r:id="rId4"/>
    <p:sldId id="260" r:id="rId5"/>
    <p:sldId id="309" r:id="rId6"/>
    <p:sldId id="311" r:id="rId7"/>
    <p:sldId id="263" r:id="rId8"/>
    <p:sldId id="262" r:id="rId9"/>
    <p:sldId id="312" r:id="rId10"/>
    <p:sldId id="313" r:id="rId11"/>
    <p:sldId id="268" r:id="rId12"/>
    <p:sldId id="315" r:id="rId13"/>
    <p:sldId id="289" r:id="rId14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6"/>
    </p:embeddedFont>
    <p:embeddedFont>
      <p:font typeface="Malgun Gothic" panose="020B0503020000020004" pitchFamily="34" charset="-127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A41CD-6A8D-4577-B339-6523386BEE37}">
  <a:tblStyle styleId="{100A41CD-6A8D-4577-B339-6523386B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80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5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8ceba84788_0_2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8ceba84788_0_2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802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91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67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5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61" r:id="rId7"/>
    <p:sldLayoutId id="2147483663" r:id="rId8"/>
    <p:sldLayoutId id="2147483664" r:id="rId9"/>
    <p:sldLayoutId id="2147483673" r:id="rId10"/>
    <p:sldLayoutId id="2147483678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459888" y="534963"/>
            <a:ext cx="5098174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/>
              <a:t>Analisis Kenyamanan Pengguna pada Aplikasi Pengelola Keuangan dengan Fitur Input Keyboard dan Speech Recognition menggunakan Metode Evaluasi SUS dan Uji Statistik ANOVA</a:t>
            </a:r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Donata Yulvida 6025231042</a:t>
            </a: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5" y="207964"/>
            <a:ext cx="4732417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Hasil Uji SUS Sepran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36A75-EB1C-9176-F6E5-F1DEB051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1341953"/>
            <a:ext cx="702090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8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4572000" y="497199"/>
            <a:ext cx="4343769" cy="966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Hasil Uji SUS</a:t>
            </a:r>
            <a:endParaRPr sz="4000"/>
          </a:p>
        </p:txBody>
      </p:sp>
      <p:sp>
        <p:nvSpPr>
          <p:cNvPr id="1333" name="Google Shape;1333;p55"/>
          <p:cNvSpPr txBox="1">
            <a:spLocks noGrp="1"/>
          </p:cNvSpPr>
          <p:nvPr>
            <p:ph type="subTitle" idx="1"/>
          </p:nvPr>
        </p:nvSpPr>
        <p:spPr>
          <a:xfrm>
            <a:off x="1689609" y="1722241"/>
            <a:ext cx="6592702" cy="294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Nilai akhir SUS dalam penggunaan aplikasi Pengelola keuangan adalah 78,75. Didapatkan hasil Acceptable, hasil grade scale dari sisi tingkat penerimaan pengguna termasuk kedalam kelas B.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Nilai akhir SUS dalam penggunaan aplikasi Sepran 77. hasil Acceptable, hasil grade scale dari sisi tingkat penerimaan pengguna termasuk kedalam kelas B.</a:t>
            </a:r>
            <a:endParaRPr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34" name="Google Shape;1334;p55"/>
          <p:cNvGrpSpPr/>
          <p:nvPr/>
        </p:nvGrpSpPr>
        <p:grpSpPr>
          <a:xfrm>
            <a:off x="0" y="2990627"/>
            <a:ext cx="2260640" cy="2152874"/>
            <a:chOff x="524689" y="763903"/>
            <a:chExt cx="3737731" cy="3615697"/>
          </a:xfrm>
        </p:grpSpPr>
        <p:grpSp>
          <p:nvGrpSpPr>
            <p:cNvPr id="1335" name="Google Shape;1335;p55"/>
            <p:cNvGrpSpPr/>
            <p:nvPr/>
          </p:nvGrpSpPr>
          <p:grpSpPr>
            <a:xfrm>
              <a:off x="3312267" y="2949449"/>
              <a:ext cx="928765" cy="1369555"/>
              <a:chOff x="3312267" y="2949449"/>
              <a:chExt cx="928765" cy="1369555"/>
            </a:xfrm>
          </p:grpSpPr>
          <p:sp>
            <p:nvSpPr>
              <p:cNvPr id="1336" name="Google Shape;1336;p55"/>
              <p:cNvSpPr/>
              <p:nvPr/>
            </p:nvSpPr>
            <p:spPr>
              <a:xfrm>
                <a:off x="3312267" y="2949449"/>
                <a:ext cx="928765" cy="1369555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68324" extrusionOk="0">
                    <a:moveTo>
                      <a:pt x="28037" y="1"/>
                    </a:moveTo>
                    <a:cubicBezTo>
                      <a:pt x="27074" y="1"/>
                      <a:pt x="26101" y="230"/>
                      <a:pt x="25251" y="675"/>
                    </a:cubicBezTo>
                    <a:cubicBezTo>
                      <a:pt x="23117" y="1842"/>
                      <a:pt x="21749" y="4110"/>
                      <a:pt x="21082" y="6479"/>
                    </a:cubicBezTo>
                    <a:cubicBezTo>
                      <a:pt x="20448" y="8880"/>
                      <a:pt x="20415" y="11382"/>
                      <a:pt x="20348" y="13851"/>
                    </a:cubicBezTo>
                    <a:cubicBezTo>
                      <a:pt x="20248" y="16319"/>
                      <a:pt x="20114" y="18821"/>
                      <a:pt x="19247" y="21123"/>
                    </a:cubicBezTo>
                    <a:cubicBezTo>
                      <a:pt x="19014" y="21790"/>
                      <a:pt x="18580" y="22524"/>
                      <a:pt x="17880" y="22624"/>
                    </a:cubicBezTo>
                    <a:cubicBezTo>
                      <a:pt x="17825" y="22631"/>
                      <a:pt x="17771" y="22635"/>
                      <a:pt x="17718" y="22635"/>
                    </a:cubicBezTo>
                    <a:cubicBezTo>
                      <a:pt x="17082" y="22635"/>
                      <a:pt x="16519" y="22107"/>
                      <a:pt x="16212" y="21523"/>
                    </a:cubicBezTo>
                    <a:cubicBezTo>
                      <a:pt x="15878" y="20922"/>
                      <a:pt x="15678" y="20222"/>
                      <a:pt x="15278" y="19622"/>
                    </a:cubicBezTo>
                    <a:cubicBezTo>
                      <a:pt x="14749" y="18917"/>
                      <a:pt x="13877" y="18585"/>
                      <a:pt x="12985" y="18585"/>
                    </a:cubicBezTo>
                    <a:cubicBezTo>
                      <a:pt x="12187" y="18585"/>
                      <a:pt x="11373" y="18851"/>
                      <a:pt x="10774" y="19355"/>
                    </a:cubicBezTo>
                    <a:cubicBezTo>
                      <a:pt x="9507" y="20455"/>
                      <a:pt x="9073" y="22323"/>
                      <a:pt x="9273" y="24025"/>
                    </a:cubicBezTo>
                    <a:cubicBezTo>
                      <a:pt x="9474" y="25693"/>
                      <a:pt x="10207" y="27260"/>
                      <a:pt x="10941" y="28828"/>
                    </a:cubicBezTo>
                    <a:lnTo>
                      <a:pt x="15044" y="37434"/>
                    </a:lnTo>
                    <a:cubicBezTo>
                      <a:pt x="15778" y="38969"/>
                      <a:pt x="16479" y="40870"/>
                      <a:pt x="15478" y="42238"/>
                    </a:cubicBezTo>
                    <a:cubicBezTo>
                      <a:pt x="14813" y="43144"/>
                      <a:pt x="13630" y="43448"/>
                      <a:pt x="12495" y="43448"/>
                    </a:cubicBezTo>
                    <a:cubicBezTo>
                      <a:pt x="12377" y="43448"/>
                      <a:pt x="12259" y="43445"/>
                      <a:pt x="12142" y="43439"/>
                    </a:cubicBezTo>
                    <a:cubicBezTo>
                      <a:pt x="10241" y="43372"/>
                      <a:pt x="8439" y="42738"/>
                      <a:pt x="6872" y="41671"/>
                    </a:cubicBezTo>
                    <a:cubicBezTo>
                      <a:pt x="5704" y="40870"/>
                      <a:pt x="4570" y="39736"/>
                      <a:pt x="3169" y="39736"/>
                    </a:cubicBezTo>
                    <a:cubicBezTo>
                      <a:pt x="1468" y="39736"/>
                      <a:pt x="200" y="41470"/>
                      <a:pt x="100" y="43205"/>
                    </a:cubicBezTo>
                    <a:cubicBezTo>
                      <a:pt x="0" y="44906"/>
                      <a:pt x="934" y="46441"/>
                      <a:pt x="1601" y="48042"/>
                    </a:cubicBezTo>
                    <a:cubicBezTo>
                      <a:pt x="5637" y="57482"/>
                      <a:pt x="12276" y="66488"/>
                      <a:pt x="22850" y="68323"/>
                    </a:cubicBezTo>
                    <a:lnTo>
                      <a:pt x="22983" y="68323"/>
                    </a:lnTo>
                    <a:cubicBezTo>
                      <a:pt x="28721" y="67823"/>
                      <a:pt x="32924" y="65721"/>
                      <a:pt x="37060" y="61718"/>
                    </a:cubicBezTo>
                    <a:cubicBezTo>
                      <a:pt x="41163" y="57715"/>
                      <a:pt x="44032" y="52478"/>
                      <a:pt x="45566" y="46908"/>
                    </a:cubicBezTo>
                    <a:cubicBezTo>
                      <a:pt x="46000" y="45307"/>
                      <a:pt x="46333" y="43639"/>
                      <a:pt x="46133" y="41971"/>
                    </a:cubicBezTo>
                    <a:cubicBezTo>
                      <a:pt x="45900" y="40336"/>
                      <a:pt x="45032" y="38702"/>
                      <a:pt x="43565" y="37901"/>
                    </a:cubicBezTo>
                    <a:cubicBezTo>
                      <a:pt x="42934" y="37557"/>
                      <a:pt x="42254" y="37405"/>
                      <a:pt x="41563" y="37405"/>
                    </a:cubicBezTo>
                    <a:cubicBezTo>
                      <a:pt x="39843" y="37405"/>
                      <a:pt x="38055" y="38351"/>
                      <a:pt x="36793" y="39636"/>
                    </a:cubicBezTo>
                    <a:cubicBezTo>
                      <a:pt x="35859" y="40603"/>
                      <a:pt x="35125" y="41737"/>
                      <a:pt x="34024" y="42505"/>
                    </a:cubicBezTo>
                    <a:cubicBezTo>
                      <a:pt x="33375" y="42957"/>
                      <a:pt x="32563" y="43259"/>
                      <a:pt x="31787" y="43259"/>
                    </a:cubicBezTo>
                    <a:cubicBezTo>
                      <a:pt x="31248" y="43259"/>
                      <a:pt x="30726" y="43113"/>
                      <a:pt x="30288" y="42771"/>
                    </a:cubicBezTo>
                    <a:cubicBezTo>
                      <a:pt x="29221" y="41937"/>
                      <a:pt x="29154" y="40303"/>
                      <a:pt x="29688" y="39069"/>
                    </a:cubicBezTo>
                    <a:cubicBezTo>
                      <a:pt x="30222" y="37835"/>
                      <a:pt x="31256" y="36934"/>
                      <a:pt x="32190" y="35967"/>
                    </a:cubicBezTo>
                    <a:cubicBezTo>
                      <a:pt x="34825" y="33331"/>
                      <a:pt x="36960" y="30229"/>
                      <a:pt x="38561" y="26860"/>
                    </a:cubicBezTo>
                    <a:cubicBezTo>
                      <a:pt x="39362" y="25159"/>
                      <a:pt x="39895" y="22891"/>
                      <a:pt x="38528" y="21623"/>
                    </a:cubicBezTo>
                    <a:cubicBezTo>
                      <a:pt x="37981" y="21095"/>
                      <a:pt x="37254" y="20898"/>
                      <a:pt x="36490" y="20898"/>
                    </a:cubicBezTo>
                    <a:cubicBezTo>
                      <a:pt x="35901" y="20898"/>
                      <a:pt x="35291" y="21015"/>
                      <a:pt x="34725" y="21189"/>
                    </a:cubicBezTo>
                    <a:cubicBezTo>
                      <a:pt x="33424" y="21623"/>
                      <a:pt x="32256" y="22323"/>
                      <a:pt x="30922" y="22457"/>
                    </a:cubicBezTo>
                    <a:cubicBezTo>
                      <a:pt x="30793" y="22475"/>
                      <a:pt x="30661" y="22484"/>
                      <a:pt x="30528" y="22484"/>
                    </a:cubicBezTo>
                    <a:cubicBezTo>
                      <a:pt x="29454" y="22484"/>
                      <a:pt x="28302" y="21894"/>
                      <a:pt x="28154" y="20856"/>
                    </a:cubicBezTo>
                    <a:cubicBezTo>
                      <a:pt x="28087" y="20189"/>
                      <a:pt x="28420" y="19588"/>
                      <a:pt x="28754" y="19021"/>
                    </a:cubicBezTo>
                    <a:cubicBezTo>
                      <a:pt x="30555" y="15819"/>
                      <a:pt x="31923" y="12383"/>
                      <a:pt x="32723" y="8814"/>
                    </a:cubicBezTo>
                    <a:cubicBezTo>
                      <a:pt x="33291" y="6412"/>
                      <a:pt x="33524" y="3610"/>
                      <a:pt x="31956" y="1709"/>
                    </a:cubicBezTo>
                    <a:cubicBezTo>
                      <a:pt x="31003" y="553"/>
                      <a:pt x="29532" y="1"/>
                      <a:pt x="280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5"/>
              <p:cNvSpPr/>
              <p:nvPr/>
            </p:nvSpPr>
            <p:spPr>
              <a:xfrm>
                <a:off x="3729484" y="2962298"/>
                <a:ext cx="159157" cy="1354681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7582" extrusionOk="0">
                    <a:moveTo>
                      <a:pt x="7940" y="0"/>
                    </a:moveTo>
                    <a:lnTo>
                      <a:pt x="7940" y="0"/>
                    </a:lnTo>
                    <a:cubicBezTo>
                      <a:pt x="7873" y="67"/>
                      <a:pt x="7840" y="134"/>
                      <a:pt x="7807" y="200"/>
                    </a:cubicBezTo>
                    <a:cubicBezTo>
                      <a:pt x="7740" y="334"/>
                      <a:pt x="7640" y="567"/>
                      <a:pt x="7540" y="801"/>
                    </a:cubicBezTo>
                    <a:cubicBezTo>
                      <a:pt x="7273" y="1335"/>
                      <a:pt x="6906" y="2135"/>
                      <a:pt x="6472" y="3203"/>
                    </a:cubicBezTo>
                    <a:cubicBezTo>
                      <a:pt x="5205" y="6138"/>
                      <a:pt x="4204" y="9173"/>
                      <a:pt x="3437" y="12309"/>
                    </a:cubicBezTo>
                    <a:cubicBezTo>
                      <a:pt x="2936" y="14277"/>
                      <a:pt x="2503" y="16479"/>
                      <a:pt x="2036" y="18780"/>
                    </a:cubicBezTo>
                    <a:cubicBezTo>
                      <a:pt x="1602" y="21115"/>
                      <a:pt x="1168" y="23651"/>
                      <a:pt x="802" y="26286"/>
                    </a:cubicBezTo>
                    <a:cubicBezTo>
                      <a:pt x="401" y="29088"/>
                      <a:pt x="134" y="31890"/>
                      <a:pt x="34" y="34725"/>
                    </a:cubicBezTo>
                    <a:cubicBezTo>
                      <a:pt x="1" y="36193"/>
                      <a:pt x="34" y="37661"/>
                      <a:pt x="101" y="39195"/>
                    </a:cubicBezTo>
                    <a:cubicBezTo>
                      <a:pt x="134" y="40696"/>
                      <a:pt x="201" y="42230"/>
                      <a:pt x="234" y="43765"/>
                    </a:cubicBezTo>
                    <a:cubicBezTo>
                      <a:pt x="401" y="49602"/>
                      <a:pt x="868" y="55440"/>
                      <a:pt x="1702" y="61244"/>
                    </a:cubicBezTo>
                    <a:cubicBezTo>
                      <a:pt x="2503" y="66548"/>
                      <a:pt x="1769" y="63746"/>
                      <a:pt x="3170" y="67582"/>
                    </a:cubicBezTo>
                    <a:lnTo>
                      <a:pt x="3370" y="67515"/>
                    </a:lnTo>
                    <a:cubicBezTo>
                      <a:pt x="2036" y="63679"/>
                      <a:pt x="2803" y="66515"/>
                      <a:pt x="2002" y="61177"/>
                    </a:cubicBezTo>
                    <a:cubicBezTo>
                      <a:pt x="1202" y="55407"/>
                      <a:pt x="735" y="49602"/>
                      <a:pt x="568" y="43765"/>
                    </a:cubicBezTo>
                    <a:cubicBezTo>
                      <a:pt x="501" y="42230"/>
                      <a:pt x="468" y="40696"/>
                      <a:pt x="401" y="39195"/>
                    </a:cubicBezTo>
                    <a:cubicBezTo>
                      <a:pt x="368" y="37661"/>
                      <a:pt x="335" y="36193"/>
                      <a:pt x="368" y="34725"/>
                    </a:cubicBezTo>
                    <a:cubicBezTo>
                      <a:pt x="468" y="31923"/>
                      <a:pt x="701" y="29121"/>
                      <a:pt x="1102" y="26352"/>
                    </a:cubicBezTo>
                    <a:cubicBezTo>
                      <a:pt x="1435" y="23717"/>
                      <a:pt x="1869" y="21182"/>
                      <a:pt x="2303" y="18847"/>
                    </a:cubicBezTo>
                    <a:cubicBezTo>
                      <a:pt x="2736" y="16512"/>
                      <a:pt x="3170" y="14311"/>
                      <a:pt x="3670" y="12342"/>
                    </a:cubicBezTo>
                    <a:cubicBezTo>
                      <a:pt x="4404" y="9240"/>
                      <a:pt x="5371" y="6205"/>
                      <a:pt x="6572" y="3236"/>
                    </a:cubicBezTo>
                    <a:cubicBezTo>
                      <a:pt x="7006" y="2202"/>
                      <a:pt x="7340" y="1368"/>
                      <a:pt x="7573" y="834"/>
                    </a:cubicBezTo>
                    <a:lnTo>
                      <a:pt x="7840" y="200"/>
                    </a:lnTo>
                    <a:cubicBezTo>
                      <a:pt x="7873" y="134"/>
                      <a:pt x="7907" y="67"/>
                      <a:pt x="79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5"/>
              <p:cNvSpPr/>
              <p:nvPr/>
            </p:nvSpPr>
            <p:spPr>
              <a:xfrm>
                <a:off x="3527571" y="3338082"/>
                <a:ext cx="204619" cy="318956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59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234"/>
                      <a:pt x="234" y="434"/>
                      <a:pt x="400" y="634"/>
                    </a:cubicBezTo>
                    <a:cubicBezTo>
                      <a:pt x="701" y="1034"/>
                      <a:pt x="1068" y="1601"/>
                      <a:pt x="1568" y="2302"/>
                    </a:cubicBezTo>
                    <a:cubicBezTo>
                      <a:pt x="2502" y="3703"/>
                      <a:pt x="3769" y="5704"/>
                      <a:pt x="5104" y="7972"/>
                    </a:cubicBezTo>
                    <a:cubicBezTo>
                      <a:pt x="6438" y="10207"/>
                      <a:pt x="7672" y="12209"/>
                      <a:pt x="8606" y="13643"/>
                    </a:cubicBezTo>
                    <a:cubicBezTo>
                      <a:pt x="9073" y="14344"/>
                      <a:pt x="9440" y="14944"/>
                      <a:pt x="9740" y="15311"/>
                    </a:cubicBezTo>
                    <a:cubicBezTo>
                      <a:pt x="9874" y="15544"/>
                      <a:pt x="10007" y="15745"/>
                      <a:pt x="10207" y="15911"/>
                    </a:cubicBezTo>
                    <a:cubicBezTo>
                      <a:pt x="10107" y="15678"/>
                      <a:pt x="9974" y="15478"/>
                      <a:pt x="9807" y="15278"/>
                    </a:cubicBezTo>
                    <a:lnTo>
                      <a:pt x="8773" y="13543"/>
                    </a:lnTo>
                    <a:cubicBezTo>
                      <a:pt x="7839" y="12009"/>
                      <a:pt x="6705" y="10041"/>
                      <a:pt x="5337" y="7806"/>
                    </a:cubicBezTo>
                    <a:cubicBezTo>
                      <a:pt x="4003" y="5571"/>
                      <a:pt x="2735" y="3569"/>
                      <a:pt x="1701" y="2168"/>
                    </a:cubicBezTo>
                    <a:cubicBezTo>
                      <a:pt x="1201" y="1468"/>
                      <a:pt x="801" y="934"/>
                      <a:pt x="500" y="567"/>
                    </a:cubicBezTo>
                    <a:cubicBezTo>
                      <a:pt x="334" y="367"/>
                      <a:pt x="167" y="167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5"/>
              <p:cNvSpPr/>
              <p:nvPr/>
            </p:nvSpPr>
            <p:spPr>
              <a:xfrm>
                <a:off x="3731508" y="3396914"/>
                <a:ext cx="363757" cy="260124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2977" extrusionOk="0">
                    <a:moveTo>
                      <a:pt x="18146" y="0"/>
                    </a:moveTo>
                    <a:lnTo>
                      <a:pt x="18146" y="0"/>
                    </a:lnTo>
                    <a:cubicBezTo>
                      <a:pt x="17846" y="67"/>
                      <a:pt x="17579" y="201"/>
                      <a:pt x="17312" y="367"/>
                    </a:cubicBezTo>
                    <a:cubicBezTo>
                      <a:pt x="16812" y="601"/>
                      <a:pt x="16078" y="968"/>
                      <a:pt x="15211" y="1502"/>
                    </a:cubicBezTo>
                    <a:cubicBezTo>
                      <a:pt x="12943" y="2802"/>
                      <a:pt x="10708" y="4237"/>
                      <a:pt x="8573" y="5771"/>
                    </a:cubicBezTo>
                    <a:cubicBezTo>
                      <a:pt x="6071" y="7573"/>
                      <a:pt x="3903" y="9340"/>
                      <a:pt x="2368" y="10708"/>
                    </a:cubicBezTo>
                    <a:cubicBezTo>
                      <a:pt x="1601" y="11375"/>
                      <a:pt x="1034" y="11909"/>
                      <a:pt x="600" y="12309"/>
                    </a:cubicBezTo>
                    <a:cubicBezTo>
                      <a:pt x="400" y="12509"/>
                      <a:pt x="200" y="12743"/>
                      <a:pt x="0" y="12976"/>
                    </a:cubicBezTo>
                    <a:cubicBezTo>
                      <a:pt x="234" y="12810"/>
                      <a:pt x="467" y="12609"/>
                      <a:pt x="701" y="12409"/>
                    </a:cubicBezTo>
                    <a:cubicBezTo>
                      <a:pt x="1101" y="12042"/>
                      <a:pt x="1735" y="11509"/>
                      <a:pt x="2502" y="10875"/>
                    </a:cubicBezTo>
                    <a:cubicBezTo>
                      <a:pt x="4070" y="9574"/>
                      <a:pt x="6271" y="7839"/>
                      <a:pt x="8773" y="6038"/>
                    </a:cubicBezTo>
                    <a:cubicBezTo>
                      <a:pt x="11275" y="4237"/>
                      <a:pt x="13610" y="2702"/>
                      <a:pt x="15344" y="1668"/>
                    </a:cubicBezTo>
                    <a:cubicBezTo>
                      <a:pt x="16178" y="1135"/>
                      <a:pt x="16912" y="734"/>
                      <a:pt x="17379" y="434"/>
                    </a:cubicBezTo>
                    <a:cubicBezTo>
                      <a:pt x="17646" y="334"/>
                      <a:pt x="17913" y="167"/>
                      <a:pt x="1814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5"/>
              <p:cNvSpPr/>
              <p:nvPr/>
            </p:nvSpPr>
            <p:spPr>
              <a:xfrm>
                <a:off x="3327642" y="3766002"/>
                <a:ext cx="437983" cy="413909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0649" extrusionOk="0">
                    <a:moveTo>
                      <a:pt x="0" y="1"/>
                    </a:moveTo>
                    <a:cubicBezTo>
                      <a:pt x="0" y="1"/>
                      <a:pt x="67" y="67"/>
                      <a:pt x="200" y="234"/>
                    </a:cubicBezTo>
                    <a:lnTo>
                      <a:pt x="834" y="835"/>
                    </a:lnTo>
                    <a:lnTo>
                      <a:pt x="3203" y="3036"/>
                    </a:lnTo>
                    <a:cubicBezTo>
                      <a:pt x="5171" y="4904"/>
                      <a:pt x="7839" y="7506"/>
                      <a:pt x="10808" y="10441"/>
                    </a:cubicBezTo>
                    <a:cubicBezTo>
                      <a:pt x="13743" y="13377"/>
                      <a:pt x="16445" y="15979"/>
                      <a:pt x="18480" y="17813"/>
                    </a:cubicBezTo>
                    <a:cubicBezTo>
                      <a:pt x="19481" y="18714"/>
                      <a:pt x="20315" y="19448"/>
                      <a:pt x="20915" y="19948"/>
                    </a:cubicBezTo>
                    <a:lnTo>
                      <a:pt x="21582" y="20482"/>
                    </a:lnTo>
                    <a:cubicBezTo>
                      <a:pt x="21649" y="20549"/>
                      <a:pt x="21749" y="20615"/>
                      <a:pt x="21816" y="20649"/>
                    </a:cubicBezTo>
                    <a:cubicBezTo>
                      <a:pt x="21849" y="20649"/>
                      <a:pt x="21749" y="20582"/>
                      <a:pt x="21616" y="20449"/>
                    </a:cubicBezTo>
                    <a:lnTo>
                      <a:pt x="20982" y="19848"/>
                    </a:lnTo>
                    <a:lnTo>
                      <a:pt x="18647" y="17647"/>
                    </a:lnTo>
                    <a:cubicBezTo>
                      <a:pt x="16646" y="15779"/>
                      <a:pt x="13977" y="13143"/>
                      <a:pt x="11008" y="10208"/>
                    </a:cubicBezTo>
                    <a:cubicBezTo>
                      <a:pt x="8073" y="7306"/>
                      <a:pt x="5371" y="4671"/>
                      <a:pt x="3336" y="2869"/>
                    </a:cubicBezTo>
                    <a:cubicBezTo>
                      <a:pt x="2335" y="1935"/>
                      <a:pt x="1501" y="1201"/>
                      <a:pt x="934" y="734"/>
                    </a:cubicBezTo>
                    <a:lnTo>
                      <a:pt x="234" y="167"/>
                    </a:lnTo>
                    <a:cubicBezTo>
                      <a:pt x="167" y="101"/>
                      <a:pt x="100" y="34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5"/>
              <p:cNvSpPr/>
              <p:nvPr/>
            </p:nvSpPr>
            <p:spPr>
              <a:xfrm>
                <a:off x="3764923" y="3762655"/>
                <a:ext cx="449349" cy="417257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20816" extrusionOk="0">
                    <a:moveTo>
                      <a:pt x="22417" y="1"/>
                    </a:moveTo>
                    <a:lnTo>
                      <a:pt x="22417" y="1"/>
                    </a:lnTo>
                    <a:cubicBezTo>
                      <a:pt x="22317" y="34"/>
                      <a:pt x="22250" y="101"/>
                      <a:pt x="22150" y="168"/>
                    </a:cubicBezTo>
                    <a:lnTo>
                      <a:pt x="21483" y="735"/>
                    </a:lnTo>
                    <a:cubicBezTo>
                      <a:pt x="20883" y="1235"/>
                      <a:pt x="20049" y="1969"/>
                      <a:pt x="19015" y="2903"/>
                    </a:cubicBezTo>
                    <a:cubicBezTo>
                      <a:pt x="16913" y="4738"/>
                      <a:pt x="14144" y="7373"/>
                      <a:pt x="11075" y="10275"/>
                    </a:cubicBezTo>
                    <a:cubicBezTo>
                      <a:pt x="8040" y="13210"/>
                      <a:pt x="5271" y="15846"/>
                      <a:pt x="3237" y="17714"/>
                    </a:cubicBezTo>
                    <a:lnTo>
                      <a:pt x="868" y="19948"/>
                    </a:lnTo>
                    <a:lnTo>
                      <a:pt x="201" y="20582"/>
                    </a:lnTo>
                    <a:cubicBezTo>
                      <a:pt x="134" y="20649"/>
                      <a:pt x="68" y="20716"/>
                      <a:pt x="1" y="20816"/>
                    </a:cubicBezTo>
                    <a:cubicBezTo>
                      <a:pt x="101" y="20749"/>
                      <a:pt x="168" y="20682"/>
                      <a:pt x="234" y="20616"/>
                    </a:cubicBezTo>
                    <a:lnTo>
                      <a:pt x="935" y="20049"/>
                    </a:lnTo>
                    <a:cubicBezTo>
                      <a:pt x="1535" y="19548"/>
                      <a:pt x="2369" y="18814"/>
                      <a:pt x="3403" y="17880"/>
                    </a:cubicBezTo>
                    <a:cubicBezTo>
                      <a:pt x="5471" y="16046"/>
                      <a:pt x="8273" y="13444"/>
                      <a:pt x="11309" y="10508"/>
                    </a:cubicBezTo>
                    <a:cubicBezTo>
                      <a:pt x="14378" y="7606"/>
                      <a:pt x="17147" y="4971"/>
                      <a:pt x="19148" y="3070"/>
                    </a:cubicBezTo>
                    <a:lnTo>
                      <a:pt x="21550" y="835"/>
                    </a:lnTo>
                    <a:lnTo>
                      <a:pt x="22217" y="234"/>
                    </a:lnTo>
                    <a:cubicBezTo>
                      <a:pt x="22350" y="101"/>
                      <a:pt x="22417" y="1"/>
                      <a:pt x="224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2" name="Google Shape;1342;p55"/>
            <p:cNvSpPr/>
            <p:nvPr/>
          </p:nvSpPr>
          <p:spPr>
            <a:xfrm>
              <a:off x="2804768" y="1449822"/>
              <a:ext cx="452676" cy="806410"/>
            </a:xfrm>
            <a:custGeom>
              <a:avLst/>
              <a:gdLst/>
              <a:ahLst/>
              <a:cxnLst/>
              <a:rect l="l" t="t" r="r" b="b"/>
              <a:pathLst>
                <a:path w="22583" h="40230" extrusionOk="0">
                  <a:moveTo>
                    <a:pt x="22549" y="0"/>
                  </a:moveTo>
                  <a:cubicBezTo>
                    <a:pt x="22464" y="0"/>
                    <a:pt x="17401" y="8961"/>
                    <a:pt x="11208" y="20081"/>
                  </a:cubicBezTo>
                  <a:cubicBezTo>
                    <a:pt x="4970" y="31189"/>
                    <a:pt x="0" y="40229"/>
                    <a:pt x="33" y="40229"/>
                  </a:cubicBezTo>
                  <a:cubicBezTo>
                    <a:pt x="34" y="40229"/>
                    <a:pt x="34" y="40229"/>
                    <a:pt x="34" y="40229"/>
                  </a:cubicBezTo>
                  <a:cubicBezTo>
                    <a:pt x="119" y="40229"/>
                    <a:pt x="5182" y="31269"/>
                    <a:pt x="11375" y="20181"/>
                  </a:cubicBezTo>
                  <a:cubicBezTo>
                    <a:pt x="17613" y="9040"/>
                    <a:pt x="22583" y="34"/>
                    <a:pt x="22549" y="0"/>
                  </a:cubicBezTo>
                  <a:cubicBezTo>
                    <a:pt x="22549" y="0"/>
                    <a:pt x="22549" y="0"/>
                    <a:pt x="2254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5"/>
            <p:cNvSpPr/>
            <p:nvPr/>
          </p:nvSpPr>
          <p:spPr>
            <a:xfrm>
              <a:off x="3690035" y="1909174"/>
              <a:ext cx="278185" cy="291555"/>
            </a:xfrm>
            <a:custGeom>
              <a:avLst/>
              <a:gdLst/>
              <a:ahLst/>
              <a:cxnLst/>
              <a:rect l="l" t="t" r="r" b="b"/>
              <a:pathLst>
                <a:path w="13878" h="14545" extrusionOk="0">
                  <a:moveTo>
                    <a:pt x="6973" y="1"/>
                  </a:moveTo>
                  <a:cubicBezTo>
                    <a:pt x="4938" y="1"/>
                    <a:pt x="3303" y="1735"/>
                    <a:pt x="3303" y="3870"/>
                  </a:cubicBezTo>
                  <a:cubicBezTo>
                    <a:pt x="3270" y="5438"/>
                    <a:pt x="4204" y="6872"/>
                    <a:pt x="5638" y="7506"/>
                  </a:cubicBezTo>
                  <a:cubicBezTo>
                    <a:pt x="1" y="8340"/>
                    <a:pt x="268" y="14478"/>
                    <a:pt x="268" y="14478"/>
                  </a:cubicBezTo>
                  <a:lnTo>
                    <a:pt x="13544" y="14544"/>
                  </a:lnTo>
                  <a:cubicBezTo>
                    <a:pt x="13544" y="14544"/>
                    <a:pt x="13877" y="8373"/>
                    <a:pt x="8307" y="7506"/>
                  </a:cubicBezTo>
                  <a:cubicBezTo>
                    <a:pt x="9708" y="6872"/>
                    <a:pt x="10642" y="5471"/>
                    <a:pt x="10608" y="3903"/>
                  </a:cubicBezTo>
                  <a:cubicBezTo>
                    <a:pt x="10608" y="1769"/>
                    <a:pt x="9007" y="1"/>
                    <a:pt x="69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5"/>
            <p:cNvSpPr/>
            <p:nvPr/>
          </p:nvSpPr>
          <p:spPr>
            <a:xfrm>
              <a:off x="3512176" y="1770522"/>
              <a:ext cx="609829" cy="586657"/>
            </a:xfrm>
            <a:custGeom>
              <a:avLst/>
              <a:gdLst/>
              <a:ahLst/>
              <a:cxnLst/>
              <a:rect l="l" t="t" r="r" b="b"/>
              <a:pathLst>
                <a:path w="30423" h="29267" extrusionOk="0">
                  <a:moveTo>
                    <a:pt x="15779" y="413"/>
                  </a:moveTo>
                  <a:cubicBezTo>
                    <a:pt x="23618" y="446"/>
                    <a:pt x="29989" y="6818"/>
                    <a:pt x="29989" y="14657"/>
                  </a:cubicBezTo>
                  <a:cubicBezTo>
                    <a:pt x="29989" y="20394"/>
                    <a:pt x="26553" y="25598"/>
                    <a:pt x="21216" y="27799"/>
                  </a:cubicBezTo>
                  <a:cubicBezTo>
                    <a:pt x="19466" y="28526"/>
                    <a:pt x="17630" y="28878"/>
                    <a:pt x="15807" y="28878"/>
                  </a:cubicBezTo>
                  <a:cubicBezTo>
                    <a:pt x="12106" y="28878"/>
                    <a:pt x="8465" y="27424"/>
                    <a:pt x="5738" y="24697"/>
                  </a:cubicBezTo>
                  <a:cubicBezTo>
                    <a:pt x="1669" y="20627"/>
                    <a:pt x="435" y="14523"/>
                    <a:pt x="2636" y="9219"/>
                  </a:cubicBezTo>
                  <a:cubicBezTo>
                    <a:pt x="4838" y="3882"/>
                    <a:pt x="10041" y="413"/>
                    <a:pt x="15779" y="413"/>
                  </a:cubicBezTo>
                  <a:close/>
                  <a:moveTo>
                    <a:pt x="15792" y="0"/>
                  </a:moveTo>
                  <a:cubicBezTo>
                    <a:pt x="11978" y="0"/>
                    <a:pt x="8230" y="1491"/>
                    <a:pt x="5438" y="4282"/>
                  </a:cubicBezTo>
                  <a:cubicBezTo>
                    <a:pt x="1235" y="8485"/>
                    <a:pt x="1" y="14790"/>
                    <a:pt x="2269" y="20261"/>
                  </a:cubicBezTo>
                  <a:cubicBezTo>
                    <a:pt x="4537" y="25731"/>
                    <a:pt x="9875" y="29267"/>
                    <a:pt x="15779" y="29267"/>
                  </a:cubicBezTo>
                  <a:cubicBezTo>
                    <a:pt x="23851" y="29267"/>
                    <a:pt x="30423" y="22729"/>
                    <a:pt x="30423" y="14657"/>
                  </a:cubicBezTo>
                  <a:cubicBezTo>
                    <a:pt x="30423" y="8719"/>
                    <a:pt x="26853" y="3382"/>
                    <a:pt x="21383" y="1113"/>
                  </a:cubicBezTo>
                  <a:cubicBezTo>
                    <a:pt x="19575" y="364"/>
                    <a:pt x="17675" y="0"/>
                    <a:pt x="157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5"/>
            <p:cNvSpPr/>
            <p:nvPr/>
          </p:nvSpPr>
          <p:spPr>
            <a:xfrm>
              <a:off x="778760" y="1229147"/>
              <a:ext cx="253449" cy="261487"/>
            </a:xfrm>
            <a:custGeom>
              <a:avLst/>
              <a:gdLst/>
              <a:ahLst/>
              <a:cxnLst/>
              <a:rect l="l" t="t" r="r" b="b"/>
              <a:pathLst>
                <a:path w="12644" h="13045" extrusionOk="0">
                  <a:moveTo>
                    <a:pt x="6279" y="1"/>
                  </a:moveTo>
                  <a:cubicBezTo>
                    <a:pt x="4471" y="1"/>
                    <a:pt x="3003" y="1489"/>
                    <a:pt x="3003" y="3304"/>
                  </a:cubicBezTo>
                  <a:cubicBezTo>
                    <a:pt x="2970" y="4738"/>
                    <a:pt x="3804" y="6072"/>
                    <a:pt x="5105" y="6639"/>
                  </a:cubicBezTo>
                  <a:cubicBezTo>
                    <a:pt x="1" y="7407"/>
                    <a:pt x="201" y="13011"/>
                    <a:pt x="201" y="13011"/>
                  </a:cubicBezTo>
                  <a:lnTo>
                    <a:pt x="12343" y="13044"/>
                  </a:lnTo>
                  <a:cubicBezTo>
                    <a:pt x="12343" y="13044"/>
                    <a:pt x="12643" y="7407"/>
                    <a:pt x="7540" y="6639"/>
                  </a:cubicBezTo>
                  <a:cubicBezTo>
                    <a:pt x="8841" y="6039"/>
                    <a:pt x="9674" y="4771"/>
                    <a:pt x="9674" y="3337"/>
                  </a:cubicBezTo>
                  <a:cubicBezTo>
                    <a:pt x="9674" y="1502"/>
                    <a:pt x="8173" y="1"/>
                    <a:pt x="6339" y="1"/>
                  </a:cubicBezTo>
                  <a:cubicBezTo>
                    <a:pt x="6319" y="1"/>
                    <a:pt x="6299" y="1"/>
                    <a:pt x="62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5"/>
            <p:cNvSpPr/>
            <p:nvPr/>
          </p:nvSpPr>
          <p:spPr>
            <a:xfrm>
              <a:off x="615613" y="1097732"/>
              <a:ext cx="557010" cy="535983"/>
            </a:xfrm>
            <a:custGeom>
              <a:avLst/>
              <a:gdLst/>
              <a:ahLst/>
              <a:cxnLst/>
              <a:rect l="l" t="t" r="r" b="b"/>
              <a:pathLst>
                <a:path w="27788" h="26739" extrusionOk="0">
                  <a:moveTo>
                    <a:pt x="14411" y="420"/>
                  </a:moveTo>
                  <a:lnTo>
                    <a:pt x="14411" y="453"/>
                  </a:lnTo>
                  <a:cubicBezTo>
                    <a:pt x="21583" y="453"/>
                    <a:pt x="27354" y="6224"/>
                    <a:pt x="27387" y="13396"/>
                  </a:cubicBezTo>
                  <a:cubicBezTo>
                    <a:pt x="27387" y="18633"/>
                    <a:pt x="24218" y="23336"/>
                    <a:pt x="19381" y="25337"/>
                  </a:cubicBezTo>
                  <a:cubicBezTo>
                    <a:pt x="17778" y="26012"/>
                    <a:pt x="16094" y="26338"/>
                    <a:pt x="14424" y="26338"/>
                  </a:cubicBezTo>
                  <a:cubicBezTo>
                    <a:pt x="11057" y="26338"/>
                    <a:pt x="7747" y="25011"/>
                    <a:pt x="5271" y="22535"/>
                  </a:cubicBezTo>
                  <a:cubicBezTo>
                    <a:pt x="1569" y="18833"/>
                    <a:pt x="434" y="13262"/>
                    <a:pt x="2469" y="8425"/>
                  </a:cubicBezTo>
                  <a:cubicBezTo>
                    <a:pt x="4471" y="3589"/>
                    <a:pt x="9174" y="420"/>
                    <a:pt x="14411" y="420"/>
                  </a:cubicBezTo>
                  <a:close/>
                  <a:moveTo>
                    <a:pt x="14426" y="1"/>
                  </a:moveTo>
                  <a:cubicBezTo>
                    <a:pt x="10949" y="1"/>
                    <a:pt x="7535" y="1358"/>
                    <a:pt x="4971" y="3922"/>
                  </a:cubicBezTo>
                  <a:cubicBezTo>
                    <a:pt x="1135" y="7758"/>
                    <a:pt x="1" y="13496"/>
                    <a:pt x="2069" y="18499"/>
                  </a:cubicBezTo>
                  <a:cubicBezTo>
                    <a:pt x="4137" y="23503"/>
                    <a:pt x="9007" y="26738"/>
                    <a:pt x="14411" y="26738"/>
                  </a:cubicBezTo>
                  <a:cubicBezTo>
                    <a:pt x="21816" y="26738"/>
                    <a:pt x="27787" y="20768"/>
                    <a:pt x="27787" y="13396"/>
                  </a:cubicBezTo>
                  <a:cubicBezTo>
                    <a:pt x="27787" y="7958"/>
                    <a:pt x="24552" y="3088"/>
                    <a:pt x="19548" y="1020"/>
                  </a:cubicBezTo>
                  <a:cubicBezTo>
                    <a:pt x="17889" y="334"/>
                    <a:pt x="16150" y="1"/>
                    <a:pt x="144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>
              <a:off x="3194583" y="1122848"/>
              <a:ext cx="198606" cy="207305"/>
            </a:xfrm>
            <a:custGeom>
              <a:avLst/>
              <a:gdLst/>
              <a:ahLst/>
              <a:cxnLst/>
              <a:rect l="l" t="t" r="r" b="b"/>
              <a:pathLst>
                <a:path w="9908" h="10342" extrusionOk="0">
                  <a:moveTo>
                    <a:pt x="4970" y="1"/>
                  </a:moveTo>
                  <a:cubicBezTo>
                    <a:pt x="3469" y="1"/>
                    <a:pt x="2269" y="1235"/>
                    <a:pt x="2335" y="2736"/>
                  </a:cubicBezTo>
                  <a:cubicBezTo>
                    <a:pt x="2302" y="3870"/>
                    <a:pt x="2969" y="4904"/>
                    <a:pt x="4003" y="5338"/>
                  </a:cubicBezTo>
                  <a:cubicBezTo>
                    <a:pt x="0" y="5938"/>
                    <a:pt x="167" y="10308"/>
                    <a:pt x="167" y="10308"/>
                  </a:cubicBezTo>
                  <a:lnTo>
                    <a:pt x="9674" y="10341"/>
                  </a:lnTo>
                  <a:cubicBezTo>
                    <a:pt x="9674" y="10341"/>
                    <a:pt x="9907" y="5938"/>
                    <a:pt x="5904" y="5338"/>
                  </a:cubicBezTo>
                  <a:cubicBezTo>
                    <a:pt x="6905" y="4904"/>
                    <a:pt x="7572" y="3870"/>
                    <a:pt x="7572" y="2769"/>
                  </a:cubicBezTo>
                  <a:cubicBezTo>
                    <a:pt x="7639" y="1268"/>
                    <a:pt x="6472" y="1"/>
                    <a:pt x="49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5"/>
            <p:cNvSpPr/>
            <p:nvPr/>
          </p:nvSpPr>
          <p:spPr>
            <a:xfrm>
              <a:off x="3010710" y="1021401"/>
              <a:ext cx="492806" cy="421747"/>
            </a:xfrm>
            <a:custGeom>
              <a:avLst/>
              <a:gdLst/>
              <a:ahLst/>
              <a:cxnLst/>
              <a:rect l="l" t="t" r="r" b="b"/>
              <a:pathLst>
                <a:path w="24585" h="21040" extrusionOk="0">
                  <a:moveTo>
                    <a:pt x="14077" y="458"/>
                  </a:moveTo>
                  <a:cubicBezTo>
                    <a:pt x="19647" y="458"/>
                    <a:pt x="24151" y="4961"/>
                    <a:pt x="24151" y="10532"/>
                  </a:cubicBezTo>
                  <a:cubicBezTo>
                    <a:pt x="24151" y="16624"/>
                    <a:pt x="19176" y="20655"/>
                    <a:pt x="13995" y="20655"/>
                  </a:cubicBezTo>
                  <a:cubicBezTo>
                    <a:pt x="11516" y="20655"/>
                    <a:pt x="8989" y="19732"/>
                    <a:pt x="6938" y="17671"/>
                  </a:cubicBezTo>
                  <a:cubicBezTo>
                    <a:pt x="567" y="11333"/>
                    <a:pt x="5070" y="458"/>
                    <a:pt x="14077" y="458"/>
                  </a:cubicBezTo>
                  <a:close/>
                  <a:moveTo>
                    <a:pt x="13988" y="1"/>
                  </a:moveTo>
                  <a:cubicBezTo>
                    <a:pt x="11405" y="1"/>
                    <a:pt x="8774" y="958"/>
                    <a:pt x="6638" y="3093"/>
                  </a:cubicBezTo>
                  <a:cubicBezTo>
                    <a:pt x="0" y="9732"/>
                    <a:pt x="4703" y="21040"/>
                    <a:pt x="14077" y="21040"/>
                  </a:cubicBezTo>
                  <a:cubicBezTo>
                    <a:pt x="19848" y="21040"/>
                    <a:pt x="24551" y="16336"/>
                    <a:pt x="24584" y="10532"/>
                  </a:cubicBezTo>
                  <a:cubicBezTo>
                    <a:pt x="24584" y="4190"/>
                    <a:pt x="19392" y="1"/>
                    <a:pt x="139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496230" y="1752041"/>
              <a:ext cx="175193" cy="186579"/>
            </a:xfrm>
            <a:custGeom>
              <a:avLst/>
              <a:gdLst/>
              <a:ahLst/>
              <a:cxnLst/>
              <a:rect l="l" t="t" r="r" b="b"/>
              <a:pathLst>
                <a:path w="8740" h="9308" extrusionOk="0">
                  <a:moveTo>
                    <a:pt x="4370" y="1"/>
                  </a:moveTo>
                  <a:cubicBezTo>
                    <a:pt x="3002" y="1"/>
                    <a:pt x="1901" y="1235"/>
                    <a:pt x="2068" y="2603"/>
                  </a:cubicBezTo>
                  <a:cubicBezTo>
                    <a:pt x="2068" y="3603"/>
                    <a:pt x="2635" y="4504"/>
                    <a:pt x="3536" y="4904"/>
                  </a:cubicBezTo>
                  <a:cubicBezTo>
                    <a:pt x="0" y="5438"/>
                    <a:pt x="167" y="9274"/>
                    <a:pt x="167" y="9274"/>
                  </a:cubicBezTo>
                  <a:lnTo>
                    <a:pt x="8540" y="9307"/>
                  </a:lnTo>
                  <a:cubicBezTo>
                    <a:pt x="8540" y="9307"/>
                    <a:pt x="8740" y="5405"/>
                    <a:pt x="5204" y="4871"/>
                  </a:cubicBezTo>
                  <a:cubicBezTo>
                    <a:pt x="6104" y="4471"/>
                    <a:pt x="6672" y="3570"/>
                    <a:pt x="6672" y="2603"/>
                  </a:cubicBezTo>
                  <a:cubicBezTo>
                    <a:pt x="6838" y="1235"/>
                    <a:pt x="5771" y="1"/>
                    <a:pt x="43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333746" y="1665567"/>
              <a:ext cx="435979" cy="373338"/>
            </a:xfrm>
            <a:custGeom>
              <a:avLst/>
              <a:gdLst/>
              <a:ahLst/>
              <a:cxnLst/>
              <a:rect l="l" t="t" r="r" b="b"/>
              <a:pathLst>
                <a:path w="21750" h="18625" extrusionOk="0">
                  <a:moveTo>
                    <a:pt x="12443" y="445"/>
                  </a:moveTo>
                  <a:lnTo>
                    <a:pt x="12443" y="479"/>
                  </a:lnTo>
                  <a:cubicBezTo>
                    <a:pt x="17346" y="479"/>
                    <a:pt x="21316" y="4415"/>
                    <a:pt x="21316" y="9318"/>
                  </a:cubicBezTo>
                  <a:cubicBezTo>
                    <a:pt x="21316" y="14691"/>
                    <a:pt x="16931" y="18231"/>
                    <a:pt x="12369" y="18231"/>
                  </a:cubicBezTo>
                  <a:cubicBezTo>
                    <a:pt x="10191" y="18231"/>
                    <a:pt x="7972" y="17423"/>
                    <a:pt x="6171" y="15623"/>
                  </a:cubicBezTo>
                  <a:cubicBezTo>
                    <a:pt x="567" y="10019"/>
                    <a:pt x="4537" y="445"/>
                    <a:pt x="12443" y="445"/>
                  </a:cubicBezTo>
                  <a:close/>
                  <a:moveTo>
                    <a:pt x="12369" y="1"/>
                  </a:moveTo>
                  <a:cubicBezTo>
                    <a:pt x="10084" y="1"/>
                    <a:pt x="7758" y="849"/>
                    <a:pt x="5871" y="2747"/>
                  </a:cubicBezTo>
                  <a:cubicBezTo>
                    <a:pt x="0" y="8618"/>
                    <a:pt x="4137" y="18625"/>
                    <a:pt x="12443" y="18625"/>
                  </a:cubicBezTo>
                  <a:cubicBezTo>
                    <a:pt x="17580" y="18625"/>
                    <a:pt x="21749" y="14455"/>
                    <a:pt x="21749" y="9318"/>
                  </a:cubicBezTo>
                  <a:cubicBezTo>
                    <a:pt x="21749" y="3720"/>
                    <a:pt x="17151" y="1"/>
                    <a:pt x="1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782789" y="2542215"/>
              <a:ext cx="127045" cy="131235"/>
            </a:xfrm>
            <a:custGeom>
              <a:avLst/>
              <a:gdLst/>
              <a:ahLst/>
              <a:cxnLst/>
              <a:rect l="l" t="t" r="r" b="b"/>
              <a:pathLst>
                <a:path w="6338" h="6547" extrusionOk="0">
                  <a:moveTo>
                    <a:pt x="3169" y="1"/>
                  </a:moveTo>
                  <a:cubicBezTo>
                    <a:pt x="2335" y="1"/>
                    <a:pt x="1501" y="559"/>
                    <a:pt x="1501" y="1677"/>
                  </a:cubicBezTo>
                  <a:cubicBezTo>
                    <a:pt x="1468" y="2377"/>
                    <a:pt x="1901" y="3044"/>
                    <a:pt x="2569" y="3345"/>
                  </a:cubicBezTo>
                  <a:cubicBezTo>
                    <a:pt x="0" y="3712"/>
                    <a:pt x="100" y="6514"/>
                    <a:pt x="100" y="6514"/>
                  </a:cubicBezTo>
                  <a:lnTo>
                    <a:pt x="6204" y="6547"/>
                  </a:lnTo>
                  <a:cubicBezTo>
                    <a:pt x="6204" y="6547"/>
                    <a:pt x="6338" y="3712"/>
                    <a:pt x="3769" y="3345"/>
                  </a:cubicBezTo>
                  <a:cubicBezTo>
                    <a:pt x="4437" y="3044"/>
                    <a:pt x="4837" y="2377"/>
                    <a:pt x="4837" y="1677"/>
                  </a:cubicBezTo>
                  <a:cubicBezTo>
                    <a:pt x="4837" y="559"/>
                    <a:pt x="4003" y="1"/>
                    <a:pt x="3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662418" y="2473881"/>
              <a:ext cx="320299" cy="273795"/>
            </a:xfrm>
            <a:custGeom>
              <a:avLst/>
              <a:gdLst/>
              <a:ahLst/>
              <a:cxnLst/>
              <a:rect l="l" t="t" r="r" b="b"/>
              <a:pathLst>
                <a:path w="15979" h="13659" extrusionOk="0">
                  <a:moveTo>
                    <a:pt x="9141" y="416"/>
                  </a:moveTo>
                  <a:cubicBezTo>
                    <a:pt x="12676" y="416"/>
                    <a:pt x="15545" y="3285"/>
                    <a:pt x="15545" y="6854"/>
                  </a:cubicBezTo>
                  <a:cubicBezTo>
                    <a:pt x="15545" y="10708"/>
                    <a:pt x="12393" y="13267"/>
                    <a:pt x="9104" y="13267"/>
                  </a:cubicBezTo>
                  <a:cubicBezTo>
                    <a:pt x="7524" y="13267"/>
                    <a:pt x="5913" y="12677"/>
                    <a:pt x="4604" y="11357"/>
                  </a:cubicBezTo>
                  <a:cubicBezTo>
                    <a:pt x="568" y="7321"/>
                    <a:pt x="3437" y="416"/>
                    <a:pt x="9141" y="416"/>
                  </a:cubicBezTo>
                  <a:close/>
                  <a:moveTo>
                    <a:pt x="9092" y="0"/>
                  </a:moveTo>
                  <a:cubicBezTo>
                    <a:pt x="7411" y="0"/>
                    <a:pt x="5697" y="624"/>
                    <a:pt x="4304" y="2017"/>
                  </a:cubicBezTo>
                  <a:cubicBezTo>
                    <a:pt x="1" y="6320"/>
                    <a:pt x="3070" y="13659"/>
                    <a:pt x="9141" y="13659"/>
                  </a:cubicBezTo>
                  <a:cubicBezTo>
                    <a:pt x="12910" y="13659"/>
                    <a:pt x="15979" y="10623"/>
                    <a:pt x="15979" y="6854"/>
                  </a:cubicBezTo>
                  <a:cubicBezTo>
                    <a:pt x="15979" y="2725"/>
                    <a:pt x="12607" y="0"/>
                    <a:pt x="90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2561382" y="806238"/>
              <a:ext cx="80240" cy="84610"/>
            </a:xfrm>
            <a:custGeom>
              <a:avLst/>
              <a:gdLst/>
              <a:ahLst/>
              <a:cxnLst/>
              <a:rect l="l" t="t" r="r" b="b"/>
              <a:pathLst>
                <a:path w="4003" h="4221" extrusionOk="0">
                  <a:moveTo>
                    <a:pt x="2001" y="1"/>
                  </a:moveTo>
                  <a:cubicBezTo>
                    <a:pt x="1434" y="1"/>
                    <a:pt x="867" y="385"/>
                    <a:pt x="934" y="1152"/>
                  </a:cubicBezTo>
                  <a:cubicBezTo>
                    <a:pt x="934" y="1619"/>
                    <a:pt x="1201" y="2019"/>
                    <a:pt x="1635" y="2219"/>
                  </a:cubicBezTo>
                  <a:cubicBezTo>
                    <a:pt x="0" y="2453"/>
                    <a:pt x="67" y="4221"/>
                    <a:pt x="67" y="4221"/>
                  </a:cubicBezTo>
                  <a:lnTo>
                    <a:pt x="3903" y="4221"/>
                  </a:lnTo>
                  <a:cubicBezTo>
                    <a:pt x="3903" y="4221"/>
                    <a:pt x="4003" y="2453"/>
                    <a:pt x="2402" y="2186"/>
                  </a:cubicBezTo>
                  <a:cubicBezTo>
                    <a:pt x="2802" y="2019"/>
                    <a:pt x="3069" y="1619"/>
                    <a:pt x="3069" y="1152"/>
                  </a:cubicBezTo>
                  <a:cubicBezTo>
                    <a:pt x="3136" y="385"/>
                    <a:pt x="2569" y="1"/>
                    <a:pt x="200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5"/>
            <p:cNvSpPr/>
            <p:nvPr/>
          </p:nvSpPr>
          <p:spPr>
            <a:xfrm>
              <a:off x="2483807" y="763903"/>
              <a:ext cx="205301" cy="175755"/>
            </a:xfrm>
            <a:custGeom>
              <a:avLst/>
              <a:gdLst/>
              <a:ahLst/>
              <a:cxnLst/>
              <a:rect l="l" t="t" r="r" b="b"/>
              <a:pathLst>
                <a:path w="10242" h="8768" extrusionOk="0">
                  <a:moveTo>
                    <a:pt x="5830" y="428"/>
                  </a:moveTo>
                  <a:cubicBezTo>
                    <a:pt x="5844" y="428"/>
                    <a:pt x="5858" y="428"/>
                    <a:pt x="5871" y="428"/>
                  </a:cubicBezTo>
                  <a:cubicBezTo>
                    <a:pt x="8040" y="428"/>
                    <a:pt x="9808" y="2196"/>
                    <a:pt x="9808" y="4365"/>
                  </a:cubicBezTo>
                  <a:cubicBezTo>
                    <a:pt x="9808" y="6756"/>
                    <a:pt x="7854" y="8324"/>
                    <a:pt x="5826" y="8324"/>
                  </a:cubicBezTo>
                  <a:cubicBezTo>
                    <a:pt x="4855" y="8324"/>
                    <a:pt x="3868" y="7965"/>
                    <a:pt x="3069" y="7167"/>
                  </a:cubicBezTo>
                  <a:cubicBezTo>
                    <a:pt x="577" y="4674"/>
                    <a:pt x="2322" y="428"/>
                    <a:pt x="5830" y="428"/>
                  </a:cubicBezTo>
                  <a:close/>
                  <a:moveTo>
                    <a:pt x="5820" y="1"/>
                  </a:moveTo>
                  <a:cubicBezTo>
                    <a:pt x="4746" y="1"/>
                    <a:pt x="3653" y="401"/>
                    <a:pt x="2769" y="1296"/>
                  </a:cubicBezTo>
                  <a:cubicBezTo>
                    <a:pt x="1" y="4031"/>
                    <a:pt x="1969" y="8768"/>
                    <a:pt x="5871" y="8768"/>
                  </a:cubicBezTo>
                  <a:cubicBezTo>
                    <a:pt x="8273" y="8734"/>
                    <a:pt x="10208" y="6800"/>
                    <a:pt x="10241" y="4398"/>
                  </a:cubicBezTo>
                  <a:cubicBezTo>
                    <a:pt x="10241" y="1756"/>
                    <a:pt x="8071" y="1"/>
                    <a:pt x="582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5"/>
            <p:cNvSpPr/>
            <p:nvPr/>
          </p:nvSpPr>
          <p:spPr>
            <a:xfrm>
              <a:off x="3460039" y="1366896"/>
              <a:ext cx="230698" cy="444017"/>
            </a:xfrm>
            <a:custGeom>
              <a:avLst/>
              <a:gdLst/>
              <a:ahLst/>
              <a:cxnLst/>
              <a:rect l="l" t="t" r="r" b="b"/>
              <a:pathLst>
                <a:path w="11509" h="22151" extrusionOk="0"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0" y="1"/>
                    <a:pt x="2502" y="5005"/>
                    <a:pt x="5637" y="11109"/>
                  </a:cubicBezTo>
                  <a:cubicBezTo>
                    <a:pt x="8796" y="17193"/>
                    <a:pt x="11391" y="22150"/>
                    <a:pt x="11441" y="22150"/>
                  </a:cubicBezTo>
                  <a:cubicBezTo>
                    <a:pt x="11441" y="22150"/>
                    <a:pt x="11441" y="22150"/>
                    <a:pt x="11442" y="22150"/>
                  </a:cubicBezTo>
                  <a:cubicBezTo>
                    <a:pt x="11508" y="22117"/>
                    <a:pt x="8973" y="17147"/>
                    <a:pt x="5838" y="11009"/>
                  </a:cubicBezTo>
                  <a:cubicBezTo>
                    <a:pt x="2713" y="4925"/>
                    <a:pt x="118" y="1"/>
                    <a:pt x="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5"/>
            <p:cNvSpPr/>
            <p:nvPr/>
          </p:nvSpPr>
          <p:spPr>
            <a:xfrm>
              <a:off x="1109081" y="1532027"/>
              <a:ext cx="332326" cy="207345"/>
            </a:xfrm>
            <a:custGeom>
              <a:avLst/>
              <a:gdLst/>
              <a:ahLst/>
              <a:cxnLst/>
              <a:rect l="l" t="t" r="r" b="b"/>
              <a:pathLst>
                <a:path w="16579" h="10344" extrusionOk="0">
                  <a:moveTo>
                    <a:pt x="37" y="1"/>
                  </a:moveTo>
                  <a:cubicBezTo>
                    <a:pt x="35" y="1"/>
                    <a:pt x="34" y="1"/>
                    <a:pt x="34" y="2"/>
                  </a:cubicBezTo>
                  <a:cubicBezTo>
                    <a:pt x="0" y="36"/>
                    <a:pt x="3670" y="2404"/>
                    <a:pt x="8240" y="5239"/>
                  </a:cubicBezTo>
                  <a:cubicBezTo>
                    <a:pt x="12743" y="8087"/>
                    <a:pt x="16458" y="10343"/>
                    <a:pt x="16544" y="10343"/>
                  </a:cubicBezTo>
                  <a:cubicBezTo>
                    <a:pt x="16545" y="10343"/>
                    <a:pt x="16545" y="10343"/>
                    <a:pt x="16545" y="10343"/>
                  </a:cubicBezTo>
                  <a:cubicBezTo>
                    <a:pt x="16579" y="10276"/>
                    <a:pt x="12910" y="7908"/>
                    <a:pt x="8340" y="5072"/>
                  </a:cubicBezTo>
                  <a:cubicBezTo>
                    <a:pt x="3868" y="2245"/>
                    <a:pt x="174" y="1"/>
                    <a:pt x="3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762348" y="1324782"/>
              <a:ext cx="1331289" cy="453358"/>
            </a:xfrm>
            <a:custGeom>
              <a:avLst/>
              <a:gdLst/>
              <a:ahLst/>
              <a:cxnLst/>
              <a:rect l="l" t="t" r="r" b="b"/>
              <a:pathLst>
                <a:path w="66415" h="22617" extrusionOk="0">
                  <a:moveTo>
                    <a:pt x="66414" y="0"/>
                  </a:moveTo>
                  <a:cubicBezTo>
                    <a:pt x="66348" y="0"/>
                    <a:pt x="66281" y="34"/>
                    <a:pt x="66214" y="34"/>
                  </a:cubicBezTo>
                  <a:lnTo>
                    <a:pt x="65714" y="167"/>
                  </a:lnTo>
                  <a:lnTo>
                    <a:pt x="63712" y="701"/>
                  </a:lnTo>
                  <a:cubicBezTo>
                    <a:pt x="62845" y="901"/>
                    <a:pt x="61811" y="1235"/>
                    <a:pt x="60610" y="1568"/>
                  </a:cubicBezTo>
                  <a:cubicBezTo>
                    <a:pt x="59409" y="1935"/>
                    <a:pt x="58042" y="2369"/>
                    <a:pt x="56507" y="2836"/>
                  </a:cubicBezTo>
                  <a:cubicBezTo>
                    <a:pt x="50436" y="4704"/>
                    <a:pt x="42097" y="7506"/>
                    <a:pt x="32990" y="10675"/>
                  </a:cubicBezTo>
                  <a:cubicBezTo>
                    <a:pt x="23851" y="13877"/>
                    <a:pt x="15578" y="16846"/>
                    <a:pt x="9640" y="19014"/>
                  </a:cubicBezTo>
                  <a:lnTo>
                    <a:pt x="2569" y="21616"/>
                  </a:lnTo>
                  <a:lnTo>
                    <a:pt x="634" y="22350"/>
                  </a:lnTo>
                  <a:lnTo>
                    <a:pt x="167" y="22550"/>
                  </a:lnTo>
                  <a:lnTo>
                    <a:pt x="167" y="22550"/>
                  </a:lnTo>
                  <a:lnTo>
                    <a:pt x="667" y="22383"/>
                  </a:lnTo>
                  <a:lnTo>
                    <a:pt x="2602" y="21716"/>
                  </a:lnTo>
                  <a:lnTo>
                    <a:pt x="9674" y="19181"/>
                  </a:lnTo>
                  <a:cubicBezTo>
                    <a:pt x="15645" y="17046"/>
                    <a:pt x="23917" y="14077"/>
                    <a:pt x="33057" y="10875"/>
                  </a:cubicBezTo>
                  <a:cubicBezTo>
                    <a:pt x="42197" y="7673"/>
                    <a:pt x="50503" y="4871"/>
                    <a:pt x="56574" y="2969"/>
                  </a:cubicBezTo>
                  <a:cubicBezTo>
                    <a:pt x="58075" y="2502"/>
                    <a:pt x="59443" y="2069"/>
                    <a:pt x="60644" y="1702"/>
                  </a:cubicBezTo>
                  <a:cubicBezTo>
                    <a:pt x="61878" y="1335"/>
                    <a:pt x="62912" y="1001"/>
                    <a:pt x="63746" y="801"/>
                  </a:cubicBezTo>
                  <a:lnTo>
                    <a:pt x="65714" y="201"/>
                  </a:lnTo>
                  <a:lnTo>
                    <a:pt x="66248" y="67"/>
                  </a:lnTo>
                  <a:cubicBezTo>
                    <a:pt x="66281" y="34"/>
                    <a:pt x="66348" y="34"/>
                    <a:pt x="66414" y="0"/>
                  </a:cubicBezTo>
                  <a:close/>
                  <a:moveTo>
                    <a:pt x="167" y="22550"/>
                  </a:moveTo>
                  <a:cubicBezTo>
                    <a:pt x="100" y="22550"/>
                    <a:pt x="34" y="22583"/>
                    <a:pt x="0" y="22617"/>
                  </a:cubicBezTo>
                  <a:cubicBezTo>
                    <a:pt x="34" y="22617"/>
                    <a:pt x="100" y="22583"/>
                    <a:pt x="167" y="2255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844287" y="1627682"/>
              <a:ext cx="116381" cy="850529"/>
            </a:xfrm>
            <a:custGeom>
              <a:avLst/>
              <a:gdLst/>
              <a:ahLst/>
              <a:cxnLst/>
              <a:rect l="l" t="t" r="r" b="b"/>
              <a:pathLst>
                <a:path w="5806" h="42431" extrusionOk="0">
                  <a:moveTo>
                    <a:pt x="5772" y="0"/>
                  </a:moveTo>
                  <a:lnTo>
                    <a:pt x="5772" y="0"/>
                  </a:lnTo>
                  <a:cubicBezTo>
                    <a:pt x="5738" y="0"/>
                    <a:pt x="4371" y="9474"/>
                    <a:pt x="2803" y="21215"/>
                  </a:cubicBezTo>
                  <a:cubicBezTo>
                    <a:pt x="1235" y="32924"/>
                    <a:pt x="1" y="42431"/>
                    <a:pt x="68" y="42431"/>
                  </a:cubicBezTo>
                  <a:cubicBezTo>
                    <a:pt x="134" y="42431"/>
                    <a:pt x="1469" y="32957"/>
                    <a:pt x="3036" y="21215"/>
                  </a:cubicBezTo>
                  <a:cubicBezTo>
                    <a:pt x="4604" y="9507"/>
                    <a:pt x="5805" y="0"/>
                    <a:pt x="57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5"/>
            <p:cNvSpPr/>
            <p:nvPr/>
          </p:nvSpPr>
          <p:spPr>
            <a:xfrm>
              <a:off x="2665676" y="906202"/>
              <a:ext cx="454701" cy="214000"/>
            </a:xfrm>
            <a:custGeom>
              <a:avLst/>
              <a:gdLst/>
              <a:ahLst/>
              <a:cxnLst/>
              <a:rect l="l" t="t" r="r" b="b"/>
              <a:pathLst>
                <a:path w="22684" h="10676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4"/>
                    <a:pt x="5038" y="2469"/>
                    <a:pt x="11309" y="5405"/>
                  </a:cubicBezTo>
                  <a:cubicBezTo>
                    <a:pt x="17503" y="8353"/>
                    <a:pt x="22578" y="10675"/>
                    <a:pt x="22650" y="10675"/>
                  </a:cubicBezTo>
                  <a:cubicBezTo>
                    <a:pt x="22650" y="10675"/>
                    <a:pt x="22650" y="10675"/>
                    <a:pt x="22650" y="10675"/>
                  </a:cubicBezTo>
                  <a:cubicBezTo>
                    <a:pt x="22684" y="10608"/>
                    <a:pt x="17613" y="8207"/>
                    <a:pt x="11376" y="5238"/>
                  </a:cubicBezTo>
                  <a:cubicBezTo>
                    <a:pt x="5149" y="2290"/>
                    <a:pt x="74" y="0"/>
                    <a:pt x="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5"/>
            <p:cNvSpPr/>
            <p:nvPr/>
          </p:nvSpPr>
          <p:spPr>
            <a:xfrm>
              <a:off x="524689" y="4316959"/>
              <a:ext cx="3737731" cy="4049"/>
            </a:xfrm>
            <a:custGeom>
              <a:avLst/>
              <a:gdLst/>
              <a:ahLst/>
              <a:cxnLst/>
              <a:rect l="l" t="t" r="r" b="b"/>
              <a:pathLst>
                <a:path w="186467" h="202" extrusionOk="0">
                  <a:moveTo>
                    <a:pt x="93233" y="1"/>
                  </a:moveTo>
                  <a:cubicBezTo>
                    <a:pt x="41730" y="1"/>
                    <a:pt x="0" y="34"/>
                    <a:pt x="0" y="101"/>
                  </a:cubicBezTo>
                  <a:cubicBezTo>
                    <a:pt x="0" y="168"/>
                    <a:pt x="41763" y="201"/>
                    <a:pt x="93233" y="201"/>
                  </a:cubicBezTo>
                  <a:cubicBezTo>
                    <a:pt x="144703" y="201"/>
                    <a:pt x="186467" y="168"/>
                    <a:pt x="186467" y="101"/>
                  </a:cubicBezTo>
                  <a:cubicBezTo>
                    <a:pt x="186467" y="34"/>
                    <a:pt x="144737" y="1"/>
                    <a:pt x="93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758339" y="1762083"/>
              <a:ext cx="785664" cy="578098"/>
            </a:xfrm>
            <a:custGeom>
              <a:avLst/>
              <a:gdLst/>
              <a:ahLst/>
              <a:cxnLst/>
              <a:rect l="l" t="t" r="r" b="b"/>
              <a:pathLst>
                <a:path w="39195" h="28840" extrusionOk="0">
                  <a:moveTo>
                    <a:pt x="31022" y="0"/>
                  </a:moveTo>
                  <a:cubicBezTo>
                    <a:pt x="31022" y="0"/>
                    <a:pt x="28320" y="12075"/>
                    <a:pt x="27086" y="12976"/>
                  </a:cubicBezTo>
                  <a:cubicBezTo>
                    <a:pt x="21882" y="16745"/>
                    <a:pt x="12843" y="19114"/>
                    <a:pt x="10441" y="19647"/>
                  </a:cubicBezTo>
                  <a:cubicBezTo>
                    <a:pt x="10041" y="19547"/>
                    <a:pt x="9607" y="19414"/>
                    <a:pt x="9073" y="19214"/>
                  </a:cubicBezTo>
                  <a:cubicBezTo>
                    <a:pt x="8640" y="19047"/>
                    <a:pt x="8206" y="18780"/>
                    <a:pt x="7839" y="18480"/>
                  </a:cubicBezTo>
                  <a:cubicBezTo>
                    <a:pt x="7372" y="18113"/>
                    <a:pt x="6938" y="17679"/>
                    <a:pt x="6571" y="17212"/>
                  </a:cubicBezTo>
                  <a:cubicBezTo>
                    <a:pt x="6466" y="17002"/>
                    <a:pt x="6267" y="16900"/>
                    <a:pt x="6070" y="16900"/>
                  </a:cubicBezTo>
                  <a:cubicBezTo>
                    <a:pt x="5829" y="16900"/>
                    <a:pt x="5592" y="17052"/>
                    <a:pt x="5537" y="17346"/>
                  </a:cubicBezTo>
                  <a:cubicBezTo>
                    <a:pt x="5504" y="17846"/>
                    <a:pt x="6238" y="19147"/>
                    <a:pt x="7672" y="20181"/>
                  </a:cubicBezTo>
                  <a:cubicBezTo>
                    <a:pt x="9140" y="21182"/>
                    <a:pt x="6371" y="21382"/>
                    <a:pt x="5337" y="21482"/>
                  </a:cubicBezTo>
                  <a:cubicBezTo>
                    <a:pt x="4337" y="21549"/>
                    <a:pt x="1234" y="21982"/>
                    <a:pt x="1034" y="22316"/>
                  </a:cubicBezTo>
                  <a:cubicBezTo>
                    <a:pt x="742" y="22754"/>
                    <a:pt x="1064" y="23141"/>
                    <a:pt x="1820" y="23141"/>
                  </a:cubicBezTo>
                  <a:cubicBezTo>
                    <a:pt x="1927" y="23141"/>
                    <a:pt x="2044" y="23133"/>
                    <a:pt x="2168" y="23117"/>
                  </a:cubicBezTo>
                  <a:cubicBezTo>
                    <a:pt x="2597" y="23074"/>
                    <a:pt x="3400" y="23025"/>
                    <a:pt x="4180" y="23025"/>
                  </a:cubicBezTo>
                  <a:cubicBezTo>
                    <a:pt x="5219" y="23025"/>
                    <a:pt x="6219" y="23112"/>
                    <a:pt x="6238" y="23417"/>
                  </a:cubicBezTo>
                  <a:cubicBezTo>
                    <a:pt x="6271" y="23951"/>
                    <a:pt x="1134" y="24351"/>
                    <a:pt x="1134" y="24351"/>
                  </a:cubicBezTo>
                  <a:cubicBezTo>
                    <a:pt x="1134" y="24351"/>
                    <a:pt x="1063" y="24345"/>
                    <a:pt x="957" y="24345"/>
                  </a:cubicBezTo>
                  <a:cubicBezTo>
                    <a:pt x="638" y="24345"/>
                    <a:pt x="0" y="24401"/>
                    <a:pt x="0" y="24851"/>
                  </a:cubicBezTo>
                  <a:cubicBezTo>
                    <a:pt x="0" y="25300"/>
                    <a:pt x="851" y="25440"/>
                    <a:pt x="1912" y="25440"/>
                  </a:cubicBezTo>
                  <a:cubicBezTo>
                    <a:pt x="3534" y="25440"/>
                    <a:pt x="5648" y="25112"/>
                    <a:pt x="5971" y="25051"/>
                  </a:cubicBezTo>
                  <a:cubicBezTo>
                    <a:pt x="5990" y="25048"/>
                    <a:pt x="6009" y="25046"/>
                    <a:pt x="6026" y="25046"/>
                  </a:cubicBezTo>
                  <a:cubicBezTo>
                    <a:pt x="6340" y="25046"/>
                    <a:pt x="6350" y="25587"/>
                    <a:pt x="5971" y="25618"/>
                  </a:cubicBezTo>
                  <a:cubicBezTo>
                    <a:pt x="5537" y="25685"/>
                    <a:pt x="834" y="25885"/>
                    <a:pt x="834" y="27019"/>
                  </a:cubicBezTo>
                  <a:cubicBezTo>
                    <a:pt x="834" y="27232"/>
                    <a:pt x="1083" y="27309"/>
                    <a:pt x="1477" y="27309"/>
                  </a:cubicBezTo>
                  <a:cubicBezTo>
                    <a:pt x="2507" y="27309"/>
                    <a:pt x="4526" y="26783"/>
                    <a:pt x="5666" y="26783"/>
                  </a:cubicBezTo>
                  <a:cubicBezTo>
                    <a:pt x="5937" y="26783"/>
                    <a:pt x="6158" y="26813"/>
                    <a:pt x="6305" y="26886"/>
                  </a:cubicBezTo>
                  <a:cubicBezTo>
                    <a:pt x="7339" y="27386"/>
                    <a:pt x="2802" y="27687"/>
                    <a:pt x="2835" y="28520"/>
                  </a:cubicBezTo>
                  <a:cubicBezTo>
                    <a:pt x="2835" y="28690"/>
                    <a:pt x="2857" y="28839"/>
                    <a:pt x="3342" y="28839"/>
                  </a:cubicBezTo>
                  <a:cubicBezTo>
                    <a:pt x="3713" y="28839"/>
                    <a:pt x="4357" y="28752"/>
                    <a:pt x="5471" y="28520"/>
                  </a:cubicBezTo>
                  <a:cubicBezTo>
                    <a:pt x="7305" y="28053"/>
                    <a:pt x="9107" y="27486"/>
                    <a:pt x="10908" y="26819"/>
                  </a:cubicBezTo>
                  <a:lnTo>
                    <a:pt x="10908" y="26853"/>
                  </a:lnTo>
                  <a:cubicBezTo>
                    <a:pt x="10908" y="26853"/>
                    <a:pt x="35926" y="23550"/>
                    <a:pt x="37293" y="11842"/>
                  </a:cubicBezTo>
                  <a:lnTo>
                    <a:pt x="39195" y="4737"/>
                  </a:lnTo>
                  <a:lnTo>
                    <a:pt x="3102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2435659" y="4054851"/>
              <a:ext cx="319638" cy="264153"/>
            </a:xfrm>
            <a:custGeom>
              <a:avLst/>
              <a:gdLst/>
              <a:ahLst/>
              <a:cxnLst/>
              <a:rect l="l" t="t" r="r" b="b"/>
              <a:pathLst>
                <a:path w="15946" h="13178" extrusionOk="0">
                  <a:moveTo>
                    <a:pt x="15712" y="1"/>
                  </a:moveTo>
                  <a:lnTo>
                    <a:pt x="7773" y="201"/>
                  </a:lnTo>
                  <a:lnTo>
                    <a:pt x="8240" y="8407"/>
                  </a:lnTo>
                  <a:cubicBezTo>
                    <a:pt x="8240" y="8407"/>
                    <a:pt x="68" y="11676"/>
                    <a:pt x="1" y="13177"/>
                  </a:cubicBezTo>
                  <a:lnTo>
                    <a:pt x="15946" y="13110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2683075" y="4206792"/>
              <a:ext cx="26760" cy="24876"/>
            </a:xfrm>
            <a:custGeom>
              <a:avLst/>
              <a:gdLst/>
              <a:ahLst/>
              <a:cxnLst/>
              <a:rect l="l" t="t" r="r" b="b"/>
              <a:pathLst>
                <a:path w="1335" h="1241" extrusionOk="0">
                  <a:moveTo>
                    <a:pt x="691" y="1"/>
                  </a:moveTo>
                  <a:cubicBezTo>
                    <a:pt x="413" y="1"/>
                    <a:pt x="149" y="185"/>
                    <a:pt x="67" y="460"/>
                  </a:cubicBezTo>
                  <a:cubicBezTo>
                    <a:pt x="0" y="794"/>
                    <a:pt x="200" y="1127"/>
                    <a:pt x="534" y="1227"/>
                  </a:cubicBezTo>
                  <a:cubicBezTo>
                    <a:pt x="577" y="1236"/>
                    <a:pt x="620" y="1240"/>
                    <a:pt x="662" y="1240"/>
                  </a:cubicBezTo>
                  <a:cubicBezTo>
                    <a:pt x="949" y="1240"/>
                    <a:pt x="1210" y="1051"/>
                    <a:pt x="1268" y="760"/>
                  </a:cubicBezTo>
                  <a:cubicBezTo>
                    <a:pt x="1334" y="427"/>
                    <a:pt x="1134" y="126"/>
                    <a:pt x="801" y="26"/>
                  </a:cubicBezTo>
                  <a:lnTo>
                    <a:pt x="867" y="26"/>
                  </a:lnTo>
                  <a:cubicBezTo>
                    <a:pt x="809" y="9"/>
                    <a:pt x="74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5"/>
            <p:cNvSpPr/>
            <p:nvPr/>
          </p:nvSpPr>
          <p:spPr>
            <a:xfrm>
              <a:off x="2434336" y="4291562"/>
              <a:ext cx="320961" cy="28103"/>
            </a:xfrm>
            <a:custGeom>
              <a:avLst/>
              <a:gdLst/>
              <a:ahLst/>
              <a:cxnLst/>
              <a:rect l="l" t="t" r="r" b="b"/>
              <a:pathLst>
                <a:path w="16012" h="1402" extrusionOk="0">
                  <a:moveTo>
                    <a:pt x="16012" y="0"/>
                  </a:moveTo>
                  <a:lnTo>
                    <a:pt x="701" y="567"/>
                  </a:lnTo>
                  <a:cubicBezTo>
                    <a:pt x="701" y="567"/>
                    <a:pt x="0" y="868"/>
                    <a:pt x="67" y="1401"/>
                  </a:cubicBezTo>
                  <a:lnTo>
                    <a:pt x="16012" y="130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2595478" y="4220603"/>
              <a:ext cx="30769" cy="18882"/>
            </a:xfrm>
            <a:custGeom>
              <a:avLst/>
              <a:gdLst/>
              <a:ahLst/>
              <a:cxnLst/>
              <a:rect l="l" t="t" r="r" b="b"/>
              <a:pathLst>
                <a:path w="1535" h="942" extrusionOk="0">
                  <a:moveTo>
                    <a:pt x="268" y="0"/>
                  </a:moveTo>
                  <a:cubicBezTo>
                    <a:pt x="106" y="0"/>
                    <a:pt x="0" y="39"/>
                    <a:pt x="0" y="71"/>
                  </a:cubicBezTo>
                  <a:cubicBezTo>
                    <a:pt x="0" y="138"/>
                    <a:pt x="401" y="171"/>
                    <a:pt x="801" y="405"/>
                  </a:cubicBezTo>
                  <a:cubicBezTo>
                    <a:pt x="1181" y="658"/>
                    <a:pt x="1380" y="941"/>
                    <a:pt x="1457" y="941"/>
                  </a:cubicBezTo>
                  <a:cubicBezTo>
                    <a:pt x="1461" y="941"/>
                    <a:pt x="1465" y="940"/>
                    <a:pt x="1468" y="939"/>
                  </a:cubicBezTo>
                  <a:cubicBezTo>
                    <a:pt x="1535" y="905"/>
                    <a:pt x="1401" y="472"/>
                    <a:pt x="934" y="205"/>
                  </a:cubicBezTo>
                  <a:cubicBezTo>
                    <a:pt x="690" y="48"/>
                    <a:pt x="445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2562705" y="4236198"/>
              <a:ext cx="22090" cy="24615"/>
            </a:xfrm>
            <a:custGeom>
              <a:avLst/>
              <a:gdLst/>
              <a:ahLst/>
              <a:cxnLst/>
              <a:rect l="l" t="t" r="r" b="b"/>
              <a:pathLst>
                <a:path w="1102" h="1228" extrusionOk="0">
                  <a:moveTo>
                    <a:pt x="74" y="0"/>
                  </a:moveTo>
                  <a:cubicBezTo>
                    <a:pt x="28" y="0"/>
                    <a:pt x="1" y="10"/>
                    <a:pt x="1" y="27"/>
                  </a:cubicBezTo>
                  <a:cubicBezTo>
                    <a:pt x="1" y="94"/>
                    <a:pt x="301" y="227"/>
                    <a:pt x="568" y="561"/>
                  </a:cubicBezTo>
                  <a:cubicBezTo>
                    <a:pt x="868" y="861"/>
                    <a:pt x="935" y="1228"/>
                    <a:pt x="1001" y="1228"/>
                  </a:cubicBezTo>
                  <a:cubicBezTo>
                    <a:pt x="1068" y="1228"/>
                    <a:pt x="1102" y="761"/>
                    <a:pt x="768" y="394"/>
                  </a:cubicBezTo>
                  <a:cubicBezTo>
                    <a:pt x="518" y="94"/>
                    <a:pt x="211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2530612" y="4250490"/>
              <a:ext cx="17399" cy="27041"/>
            </a:xfrm>
            <a:custGeom>
              <a:avLst/>
              <a:gdLst/>
              <a:ahLst/>
              <a:cxnLst/>
              <a:rect l="l" t="t" r="r" b="b"/>
              <a:pathLst>
                <a:path w="868" h="1349" extrusionOk="0">
                  <a:moveTo>
                    <a:pt x="67" y="0"/>
                  </a:moveTo>
                  <a:cubicBezTo>
                    <a:pt x="50" y="0"/>
                    <a:pt x="39" y="5"/>
                    <a:pt x="34" y="15"/>
                  </a:cubicBezTo>
                  <a:cubicBezTo>
                    <a:pt x="1" y="81"/>
                    <a:pt x="234" y="315"/>
                    <a:pt x="401" y="648"/>
                  </a:cubicBezTo>
                  <a:cubicBezTo>
                    <a:pt x="568" y="1015"/>
                    <a:pt x="601" y="1316"/>
                    <a:pt x="668" y="1349"/>
                  </a:cubicBezTo>
                  <a:cubicBezTo>
                    <a:pt x="768" y="1349"/>
                    <a:pt x="868" y="949"/>
                    <a:pt x="634" y="548"/>
                  </a:cubicBezTo>
                  <a:cubicBezTo>
                    <a:pt x="463" y="176"/>
                    <a:pt x="16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2596841" y="4178508"/>
              <a:ext cx="35420" cy="7216"/>
            </a:xfrm>
            <a:custGeom>
              <a:avLst/>
              <a:gdLst/>
              <a:ahLst/>
              <a:cxnLst/>
              <a:rect l="l" t="t" r="r" b="b"/>
              <a:pathLst>
                <a:path w="1767" h="360" extrusionOk="0">
                  <a:moveTo>
                    <a:pt x="775" y="0"/>
                  </a:moveTo>
                  <a:cubicBezTo>
                    <a:pt x="295" y="0"/>
                    <a:pt x="1" y="240"/>
                    <a:pt x="32" y="303"/>
                  </a:cubicBezTo>
                  <a:cubicBezTo>
                    <a:pt x="39" y="317"/>
                    <a:pt x="60" y="322"/>
                    <a:pt x="93" y="322"/>
                  </a:cubicBezTo>
                  <a:cubicBezTo>
                    <a:pt x="201" y="322"/>
                    <a:pt x="438" y="264"/>
                    <a:pt x="720" y="264"/>
                  </a:cubicBezTo>
                  <a:cubicBezTo>
                    <a:pt x="768" y="264"/>
                    <a:pt x="817" y="266"/>
                    <a:pt x="866" y="270"/>
                  </a:cubicBezTo>
                  <a:cubicBezTo>
                    <a:pt x="1196" y="295"/>
                    <a:pt x="1486" y="359"/>
                    <a:pt x="1622" y="359"/>
                  </a:cubicBezTo>
                  <a:cubicBezTo>
                    <a:pt x="1665" y="359"/>
                    <a:pt x="1692" y="353"/>
                    <a:pt x="1700" y="337"/>
                  </a:cubicBezTo>
                  <a:cubicBezTo>
                    <a:pt x="1767" y="270"/>
                    <a:pt x="1400" y="3"/>
                    <a:pt x="866" y="3"/>
                  </a:cubicBezTo>
                  <a:cubicBezTo>
                    <a:pt x="835" y="1"/>
                    <a:pt x="805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5"/>
            <p:cNvSpPr/>
            <p:nvPr/>
          </p:nvSpPr>
          <p:spPr>
            <a:xfrm>
              <a:off x="2596140" y="4125068"/>
              <a:ext cx="48830" cy="27502"/>
            </a:xfrm>
            <a:custGeom>
              <a:avLst/>
              <a:gdLst/>
              <a:ahLst/>
              <a:cxnLst/>
              <a:rect l="l" t="t" r="r" b="b"/>
              <a:pathLst>
                <a:path w="2436" h="1372" extrusionOk="0">
                  <a:moveTo>
                    <a:pt x="2002" y="251"/>
                  </a:moveTo>
                  <a:cubicBezTo>
                    <a:pt x="2069" y="251"/>
                    <a:pt x="2119" y="267"/>
                    <a:pt x="2135" y="301"/>
                  </a:cubicBezTo>
                  <a:cubicBezTo>
                    <a:pt x="2169" y="367"/>
                    <a:pt x="2135" y="367"/>
                    <a:pt x="2135" y="401"/>
                  </a:cubicBezTo>
                  <a:cubicBezTo>
                    <a:pt x="2102" y="467"/>
                    <a:pt x="2035" y="501"/>
                    <a:pt x="1969" y="534"/>
                  </a:cubicBezTo>
                  <a:cubicBezTo>
                    <a:pt x="1835" y="634"/>
                    <a:pt x="1702" y="734"/>
                    <a:pt x="1535" y="801"/>
                  </a:cubicBezTo>
                  <a:cubicBezTo>
                    <a:pt x="1302" y="934"/>
                    <a:pt x="1035" y="1035"/>
                    <a:pt x="768" y="1101"/>
                  </a:cubicBezTo>
                  <a:cubicBezTo>
                    <a:pt x="599" y="1149"/>
                    <a:pt x="413" y="1180"/>
                    <a:pt x="222" y="1231"/>
                  </a:cubicBezTo>
                  <a:lnTo>
                    <a:pt x="222" y="1231"/>
                  </a:lnTo>
                  <a:cubicBezTo>
                    <a:pt x="321" y="1140"/>
                    <a:pt x="459" y="1012"/>
                    <a:pt x="634" y="868"/>
                  </a:cubicBezTo>
                  <a:cubicBezTo>
                    <a:pt x="835" y="701"/>
                    <a:pt x="1068" y="568"/>
                    <a:pt x="1335" y="434"/>
                  </a:cubicBezTo>
                  <a:cubicBezTo>
                    <a:pt x="1468" y="367"/>
                    <a:pt x="1635" y="334"/>
                    <a:pt x="1769" y="301"/>
                  </a:cubicBezTo>
                  <a:cubicBezTo>
                    <a:pt x="1852" y="267"/>
                    <a:pt x="1935" y="251"/>
                    <a:pt x="2002" y="251"/>
                  </a:cubicBezTo>
                  <a:close/>
                  <a:moveTo>
                    <a:pt x="2002" y="0"/>
                  </a:moveTo>
                  <a:cubicBezTo>
                    <a:pt x="1902" y="0"/>
                    <a:pt x="1802" y="0"/>
                    <a:pt x="1702" y="34"/>
                  </a:cubicBezTo>
                  <a:cubicBezTo>
                    <a:pt x="1535" y="67"/>
                    <a:pt x="1368" y="134"/>
                    <a:pt x="1235" y="201"/>
                  </a:cubicBezTo>
                  <a:cubicBezTo>
                    <a:pt x="968" y="334"/>
                    <a:pt x="701" y="501"/>
                    <a:pt x="501" y="701"/>
                  </a:cubicBezTo>
                  <a:cubicBezTo>
                    <a:pt x="253" y="949"/>
                    <a:pt x="112" y="1166"/>
                    <a:pt x="56" y="1281"/>
                  </a:cubicBezTo>
                  <a:lnTo>
                    <a:pt x="56" y="1281"/>
                  </a:lnTo>
                  <a:cubicBezTo>
                    <a:pt x="38" y="1288"/>
                    <a:pt x="19" y="1294"/>
                    <a:pt x="1" y="1301"/>
                  </a:cubicBezTo>
                  <a:cubicBezTo>
                    <a:pt x="15" y="1305"/>
                    <a:pt x="29" y="1308"/>
                    <a:pt x="43" y="1311"/>
                  </a:cubicBezTo>
                  <a:lnTo>
                    <a:pt x="43" y="1311"/>
                  </a:lnTo>
                  <a:cubicBezTo>
                    <a:pt x="28" y="1348"/>
                    <a:pt x="25" y="1368"/>
                    <a:pt x="34" y="1368"/>
                  </a:cubicBezTo>
                  <a:cubicBezTo>
                    <a:pt x="36" y="1370"/>
                    <a:pt x="39" y="1371"/>
                    <a:pt x="42" y="1371"/>
                  </a:cubicBezTo>
                  <a:cubicBezTo>
                    <a:pt x="56" y="1371"/>
                    <a:pt x="81" y="1355"/>
                    <a:pt x="116" y="1326"/>
                  </a:cubicBezTo>
                  <a:lnTo>
                    <a:pt x="116" y="1326"/>
                  </a:lnTo>
                  <a:cubicBezTo>
                    <a:pt x="211" y="1343"/>
                    <a:pt x="306" y="1351"/>
                    <a:pt x="401" y="1351"/>
                  </a:cubicBezTo>
                  <a:cubicBezTo>
                    <a:pt x="534" y="1351"/>
                    <a:pt x="668" y="1335"/>
                    <a:pt x="801" y="1301"/>
                  </a:cubicBezTo>
                  <a:cubicBezTo>
                    <a:pt x="1101" y="1235"/>
                    <a:pt x="1368" y="1135"/>
                    <a:pt x="1635" y="1035"/>
                  </a:cubicBezTo>
                  <a:cubicBezTo>
                    <a:pt x="1802" y="934"/>
                    <a:pt x="1935" y="868"/>
                    <a:pt x="2102" y="768"/>
                  </a:cubicBezTo>
                  <a:cubicBezTo>
                    <a:pt x="2169" y="701"/>
                    <a:pt x="2269" y="634"/>
                    <a:pt x="2336" y="568"/>
                  </a:cubicBezTo>
                  <a:cubicBezTo>
                    <a:pt x="2436" y="467"/>
                    <a:pt x="2436" y="301"/>
                    <a:pt x="2369" y="167"/>
                  </a:cubicBezTo>
                  <a:cubicBezTo>
                    <a:pt x="2269" y="34"/>
                    <a:pt x="2135" y="0"/>
                    <a:pt x="2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5"/>
            <p:cNvSpPr/>
            <p:nvPr/>
          </p:nvSpPr>
          <p:spPr>
            <a:xfrm>
              <a:off x="2576756" y="4102999"/>
              <a:ext cx="26099" cy="50173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434" y="1"/>
                  </a:moveTo>
                  <a:cubicBezTo>
                    <a:pt x="300" y="1"/>
                    <a:pt x="167" y="67"/>
                    <a:pt x="100" y="234"/>
                  </a:cubicBezTo>
                  <a:cubicBezTo>
                    <a:pt x="67" y="301"/>
                    <a:pt x="34" y="401"/>
                    <a:pt x="34" y="501"/>
                  </a:cubicBezTo>
                  <a:cubicBezTo>
                    <a:pt x="0" y="701"/>
                    <a:pt x="0" y="868"/>
                    <a:pt x="34" y="1068"/>
                  </a:cubicBezTo>
                  <a:cubicBezTo>
                    <a:pt x="67" y="1368"/>
                    <a:pt x="200" y="1635"/>
                    <a:pt x="367" y="1902"/>
                  </a:cubicBezTo>
                  <a:cubicBezTo>
                    <a:pt x="653" y="2245"/>
                    <a:pt x="939" y="2343"/>
                    <a:pt x="1015" y="2343"/>
                  </a:cubicBezTo>
                  <a:cubicBezTo>
                    <a:pt x="1028" y="2343"/>
                    <a:pt x="1034" y="2340"/>
                    <a:pt x="1034" y="2336"/>
                  </a:cubicBezTo>
                  <a:cubicBezTo>
                    <a:pt x="1034" y="2336"/>
                    <a:pt x="801" y="2169"/>
                    <a:pt x="534" y="1769"/>
                  </a:cubicBezTo>
                  <a:cubicBezTo>
                    <a:pt x="401" y="1535"/>
                    <a:pt x="300" y="1302"/>
                    <a:pt x="267" y="1035"/>
                  </a:cubicBezTo>
                  <a:cubicBezTo>
                    <a:pt x="234" y="868"/>
                    <a:pt x="234" y="735"/>
                    <a:pt x="267" y="568"/>
                  </a:cubicBezTo>
                  <a:cubicBezTo>
                    <a:pt x="300" y="401"/>
                    <a:pt x="367" y="268"/>
                    <a:pt x="401" y="268"/>
                  </a:cubicBezTo>
                  <a:cubicBezTo>
                    <a:pt x="467" y="301"/>
                    <a:pt x="634" y="401"/>
                    <a:pt x="701" y="534"/>
                  </a:cubicBezTo>
                  <a:cubicBezTo>
                    <a:pt x="767" y="668"/>
                    <a:pt x="868" y="801"/>
                    <a:pt x="901" y="968"/>
                  </a:cubicBezTo>
                  <a:cubicBezTo>
                    <a:pt x="1001" y="1202"/>
                    <a:pt x="1068" y="1468"/>
                    <a:pt x="1068" y="1735"/>
                  </a:cubicBezTo>
                  <a:cubicBezTo>
                    <a:pt x="1101" y="2202"/>
                    <a:pt x="1034" y="2502"/>
                    <a:pt x="1101" y="2502"/>
                  </a:cubicBezTo>
                  <a:cubicBezTo>
                    <a:pt x="1234" y="2269"/>
                    <a:pt x="1301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68" y="368"/>
                  </a:cubicBezTo>
                  <a:cubicBezTo>
                    <a:pt x="868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5"/>
            <p:cNvSpPr/>
            <p:nvPr/>
          </p:nvSpPr>
          <p:spPr>
            <a:xfrm>
              <a:off x="2939831" y="4043485"/>
              <a:ext cx="331665" cy="280189"/>
            </a:xfrm>
            <a:custGeom>
              <a:avLst/>
              <a:gdLst/>
              <a:ahLst/>
              <a:cxnLst/>
              <a:rect l="l" t="t" r="r" b="b"/>
              <a:pathLst>
                <a:path w="16546" h="13978" extrusionOk="0">
                  <a:moveTo>
                    <a:pt x="15211" y="1"/>
                  </a:moveTo>
                  <a:lnTo>
                    <a:pt x="7806" y="334"/>
                  </a:lnTo>
                  <a:lnTo>
                    <a:pt x="8473" y="8874"/>
                  </a:lnTo>
                  <a:cubicBezTo>
                    <a:pt x="8473" y="8874"/>
                    <a:pt x="34" y="12376"/>
                    <a:pt x="0" y="13978"/>
                  </a:cubicBezTo>
                  <a:lnTo>
                    <a:pt x="16545" y="13310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5"/>
            <p:cNvSpPr/>
            <p:nvPr/>
          </p:nvSpPr>
          <p:spPr>
            <a:xfrm>
              <a:off x="3195245" y="4202121"/>
              <a:ext cx="27442" cy="25497"/>
            </a:xfrm>
            <a:custGeom>
              <a:avLst/>
              <a:gdLst/>
              <a:ahLst/>
              <a:cxnLst/>
              <a:rect l="l" t="t" r="r" b="b"/>
              <a:pathLst>
                <a:path w="1369" h="1272" extrusionOk="0">
                  <a:moveTo>
                    <a:pt x="710" y="0"/>
                  </a:moveTo>
                  <a:cubicBezTo>
                    <a:pt x="414" y="0"/>
                    <a:pt x="150" y="184"/>
                    <a:pt x="67" y="460"/>
                  </a:cubicBezTo>
                  <a:cubicBezTo>
                    <a:pt x="1" y="826"/>
                    <a:pt x="234" y="1193"/>
                    <a:pt x="568" y="1260"/>
                  </a:cubicBezTo>
                  <a:cubicBezTo>
                    <a:pt x="606" y="1268"/>
                    <a:pt x="645" y="1272"/>
                    <a:pt x="683" y="1272"/>
                  </a:cubicBezTo>
                  <a:cubicBezTo>
                    <a:pt x="975" y="1272"/>
                    <a:pt x="1243" y="1055"/>
                    <a:pt x="1302" y="760"/>
                  </a:cubicBezTo>
                  <a:cubicBezTo>
                    <a:pt x="1368" y="426"/>
                    <a:pt x="1168" y="93"/>
                    <a:pt x="835" y="26"/>
                  </a:cubicBezTo>
                  <a:lnTo>
                    <a:pt x="901" y="26"/>
                  </a:lnTo>
                  <a:cubicBezTo>
                    <a:pt x="837" y="8"/>
                    <a:pt x="773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5"/>
            <p:cNvSpPr/>
            <p:nvPr/>
          </p:nvSpPr>
          <p:spPr>
            <a:xfrm>
              <a:off x="2937827" y="4283544"/>
              <a:ext cx="333669" cy="40130"/>
            </a:xfrm>
            <a:custGeom>
              <a:avLst/>
              <a:gdLst/>
              <a:ahLst/>
              <a:cxnLst/>
              <a:rect l="l" t="t" r="r" b="b"/>
              <a:pathLst>
                <a:path w="16646" h="2002" extrusionOk="0">
                  <a:moveTo>
                    <a:pt x="16545" y="0"/>
                  </a:moveTo>
                  <a:lnTo>
                    <a:pt x="701" y="1134"/>
                  </a:lnTo>
                  <a:cubicBezTo>
                    <a:pt x="701" y="1134"/>
                    <a:pt x="0" y="1468"/>
                    <a:pt x="100" y="2002"/>
                  </a:cubicBezTo>
                  <a:lnTo>
                    <a:pt x="16645" y="1334"/>
                  </a:lnTo>
                  <a:lnTo>
                    <a:pt x="1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>
              <a:off x="3103980" y="4217837"/>
              <a:ext cx="32453" cy="19624"/>
            </a:xfrm>
            <a:custGeom>
              <a:avLst/>
              <a:gdLst/>
              <a:ahLst/>
              <a:cxnLst/>
              <a:rect l="l" t="t" r="r" b="b"/>
              <a:pathLst>
                <a:path w="1619" h="979" extrusionOk="0">
                  <a:moveTo>
                    <a:pt x="301" y="1"/>
                  </a:moveTo>
                  <a:cubicBezTo>
                    <a:pt x="117" y="1"/>
                    <a:pt x="0" y="42"/>
                    <a:pt x="17" y="76"/>
                  </a:cubicBezTo>
                  <a:cubicBezTo>
                    <a:pt x="17" y="176"/>
                    <a:pt x="417" y="176"/>
                    <a:pt x="851" y="443"/>
                  </a:cubicBezTo>
                  <a:cubicBezTo>
                    <a:pt x="1233" y="665"/>
                    <a:pt x="1463" y="979"/>
                    <a:pt x="1541" y="979"/>
                  </a:cubicBezTo>
                  <a:cubicBezTo>
                    <a:pt x="1545" y="979"/>
                    <a:pt x="1548" y="978"/>
                    <a:pt x="1551" y="976"/>
                  </a:cubicBezTo>
                  <a:cubicBezTo>
                    <a:pt x="1618" y="943"/>
                    <a:pt x="1485" y="476"/>
                    <a:pt x="984" y="176"/>
                  </a:cubicBezTo>
                  <a:cubicBezTo>
                    <a:pt x="734" y="42"/>
                    <a:pt x="48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5"/>
            <p:cNvSpPr/>
            <p:nvPr/>
          </p:nvSpPr>
          <p:spPr>
            <a:xfrm>
              <a:off x="3069542" y="4234734"/>
              <a:ext cx="24094" cy="24796"/>
            </a:xfrm>
            <a:custGeom>
              <a:avLst/>
              <a:gdLst/>
              <a:ahLst/>
              <a:cxnLst/>
              <a:rect l="l" t="t" r="r" b="b"/>
              <a:pathLst>
                <a:path w="1202" h="1237" extrusionOk="0">
                  <a:moveTo>
                    <a:pt x="104" y="0"/>
                  </a:moveTo>
                  <a:cubicBezTo>
                    <a:pt x="40" y="0"/>
                    <a:pt x="0" y="14"/>
                    <a:pt x="0" y="33"/>
                  </a:cubicBezTo>
                  <a:cubicBezTo>
                    <a:pt x="0" y="100"/>
                    <a:pt x="367" y="234"/>
                    <a:pt x="634" y="567"/>
                  </a:cubicBezTo>
                  <a:cubicBezTo>
                    <a:pt x="922" y="886"/>
                    <a:pt x="1026" y="1236"/>
                    <a:pt x="1093" y="1236"/>
                  </a:cubicBezTo>
                  <a:cubicBezTo>
                    <a:pt x="1096" y="1236"/>
                    <a:pt x="1098" y="1236"/>
                    <a:pt x="1101" y="1234"/>
                  </a:cubicBezTo>
                  <a:cubicBezTo>
                    <a:pt x="1168" y="1234"/>
                    <a:pt x="1201" y="767"/>
                    <a:pt x="834" y="367"/>
                  </a:cubicBezTo>
                  <a:cubicBezTo>
                    <a:pt x="574" y="83"/>
                    <a:pt x="263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5"/>
            <p:cNvSpPr/>
            <p:nvPr/>
          </p:nvSpPr>
          <p:spPr>
            <a:xfrm>
              <a:off x="3036769" y="4250450"/>
              <a:ext cx="18081" cy="27762"/>
            </a:xfrm>
            <a:custGeom>
              <a:avLst/>
              <a:gdLst/>
              <a:ahLst/>
              <a:cxnLst/>
              <a:rect l="l" t="t" r="r" b="b"/>
              <a:pathLst>
                <a:path w="902" h="1385" extrusionOk="0">
                  <a:moveTo>
                    <a:pt x="76" y="1"/>
                  </a:moveTo>
                  <a:cubicBezTo>
                    <a:pt x="54" y="1"/>
                    <a:pt x="40" y="6"/>
                    <a:pt x="34" y="17"/>
                  </a:cubicBezTo>
                  <a:cubicBezTo>
                    <a:pt x="1" y="83"/>
                    <a:pt x="268" y="317"/>
                    <a:pt x="435" y="650"/>
                  </a:cubicBezTo>
                  <a:cubicBezTo>
                    <a:pt x="601" y="1017"/>
                    <a:pt x="668" y="1351"/>
                    <a:pt x="735" y="1384"/>
                  </a:cubicBezTo>
                  <a:cubicBezTo>
                    <a:pt x="835" y="1384"/>
                    <a:pt x="902" y="984"/>
                    <a:pt x="701" y="550"/>
                  </a:cubicBezTo>
                  <a:cubicBezTo>
                    <a:pt x="505" y="157"/>
                    <a:pt x="190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5"/>
            <p:cNvSpPr/>
            <p:nvPr/>
          </p:nvSpPr>
          <p:spPr>
            <a:xfrm>
              <a:off x="3104320" y="4173878"/>
              <a:ext cx="36121" cy="7156"/>
            </a:xfrm>
            <a:custGeom>
              <a:avLst/>
              <a:gdLst/>
              <a:ahLst/>
              <a:cxnLst/>
              <a:rect l="l" t="t" r="r" b="b"/>
              <a:pathLst>
                <a:path w="1802" h="357" extrusionOk="0">
                  <a:moveTo>
                    <a:pt x="934" y="1"/>
                  </a:moveTo>
                  <a:cubicBezTo>
                    <a:pt x="400" y="1"/>
                    <a:pt x="0" y="267"/>
                    <a:pt x="67" y="334"/>
                  </a:cubicBezTo>
                  <a:cubicBezTo>
                    <a:pt x="73" y="347"/>
                    <a:pt x="93" y="353"/>
                    <a:pt x="125" y="353"/>
                  </a:cubicBezTo>
                  <a:cubicBezTo>
                    <a:pt x="250" y="353"/>
                    <a:pt x="554" y="267"/>
                    <a:pt x="901" y="267"/>
                  </a:cubicBezTo>
                  <a:cubicBezTo>
                    <a:pt x="1255" y="293"/>
                    <a:pt x="1552" y="357"/>
                    <a:pt x="1689" y="357"/>
                  </a:cubicBezTo>
                  <a:cubicBezTo>
                    <a:pt x="1733" y="357"/>
                    <a:pt x="1760" y="350"/>
                    <a:pt x="1768" y="334"/>
                  </a:cubicBezTo>
                  <a:cubicBezTo>
                    <a:pt x="1801" y="267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5"/>
            <p:cNvSpPr/>
            <p:nvPr/>
          </p:nvSpPr>
          <p:spPr>
            <a:xfrm>
              <a:off x="3103639" y="4117551"/>
              <a:ext cx="50173" cy="29667"/>
            </a:xfrm>
            <a:custGeom>
              <a:avLst/>
              <a:gdLst/>
              <a:ahLst/>
              <a:cxnLst/>
              <a:rect l="l" t="t" r="r" b="b"/>
              <a:pathLst>
                <a:path w="2503" h="1480" extrusionOk="0">
                  <a:moveTo>
                    <a:pt x="2035" y="284"/>
                  </a:moveTo>
                  <a:cubicBezTo>
                    <a:pt x="2102" y="284"/>
                    <a:pt x="2152" y="292"/>
                    <a:pt x="2169" y="309"/>
                  </a:cubicBezTo>
                  <a:cubicBezTo>
                    <a:pt x="2236" y="375"/>
                    <a:pt x="2202" y="342"/>
                    <a:pt x="2169" y="409"/>
                  </a:cubicBezTo>
                  <a:cubicBezTo>
                    <a:pt x="2136" y="476"/>
                    <a:pt x="2069" y="509"/>
                    <a:pt x="2002" y="576"/>
                  </a:cubicBezTo>
                  <a:cubicBezTo>
                    <a:pt x="1869" y="676"/>
                    <a:pt x="1735" y="742"/>
                    <a:pt x="1568" y="842"/>
                  </a:cubicBezTo>
                  <a:cubicBezTo>
                    <a:pt x="1335" y="976"/>
                    <a:pt x="1068" y="1076"/>
                    <a:pt x="801" y="1176"/>
                  </a:cubicBezTo>
                  <a:cubicBezTo>
                    <a:pt x="595" y="1228"/>
                    <a:pt x="369" y="1279"/>
                    <a:pt x="169" y="1346"/>
                  </a:cubicBezTo>
                  <a:lnTo>
                    <a:pt x="169" y="1346"/>
                  </a:lnTo>
                  <a:cubicBezTo>
                    <a:pt x="265" y="1246"/>
                    <a:pt x="410" y="1099"/>
                    <a:pt x="601" y="943"/>
                  </a:cubicBezTo>
                  <a:cubicBezTo>
                    <a:pt x="835" y="742"/>
                    <a:pt x="1068" y="609"/>
                    <a:pt x="1335" y="476"/>
                  </a:cubicBezTo>
                  <a:cubicBezTo>
                    <a:pt x="1502" y="409"/>
                    <a:pt x="1635" y="375"/>
                    <a:pt x="1802" y="309"/>
                  </a:cubicBezTo>
                  <a:cubicBezTo>
                    <a:pt x="1885" y="292"/>
                    <a:pt x="1969" y="284"/>
                    <a:pt x="2035" y="284"/>
                  </a:cubicBezTo>
                  <a:close/>
                  <a:moveTo>
                    <a:pt x="2118" y="0"/>
                  </a:moveTo>
                  <a:cubicBezTo>
                    <a:pt x="2092" y="0"/>
                    <a:pt x="2064" y="3"/>
                    <a:pt x="2035" y="9"/>
                  </a:cubicBezTo>
                  <a:cubicBezTo>
                    <a:pt x="1935" y="9"/>
                    <a:pt x="1835" y="9"/>
                    <a:pt x="1735" y="42"/>
                  </a:cubicBezTo>
                  <a:cubicBezTo>
                    <a:pt x="1568" y="109"/>
                    <a:pt x="1402" y="175"/>
                    <a:pt x="1235" y="242"/>
                  </a:cubicBezTo>
                  <a:cubicBezTo>
                    <a:pt x="968" y="375"/>
                    <a:pt x="701" y="576"/>
                    <a:pt x="468" y="776"/>
                  </a:cubicBezTo>
                  <a:cubicBezTo>
                    <a:pt x="213" y="1031"/>
                    <a:pt x="87" y="1269"/>
                    <a:pt x="45" y="1391"/>
                  </a:cubicBezTo>
                  <a:lnTo>
                    <a:pt x="45" y="1391"/>
                  </a:lnTo>
                  <a:cubicBezTo>
                    <a:pt x="30" y="1397"/>
                    <a:pt x="15" y="1403"/>
                    <a:pt x="1" y="1410"/>
                  </a:cubicBezTo>
                  <a:cubicBezTo>
                    <a:pt x="13" y="1412"/>
                    <a:pt x="24" y="1415"/>
                    <a:pt x="36" y="1418"/>
                  </a:cubicBezTo>
                  <a:lnTo>
                    <a:pt x="36" y="1418"/>
                  </a:lnTo>
                  <a:cubicBezTo>
                    <a:pt x="26" y="1455"/>
                    <a:pt x="26" y="1476"/>
                    <a:pt x="34" y="1476"/>
                  </a:cubicBezTo>
                  <a:cubicBezTo>
                    <a:pt x="34" y="1478"/>
                    <a:pt x="35" y="1479"/>
                    <a:pt x="36" y="1479"/>
                  </a:cubicBezTo>
                  <a:cubicBezTo>
                    <a:pt x="42" y="1479"/>
                    <a:pt x="60" y="1461"/>
                    <a:pt x="91" y="1428"/>
                  </a:cubicBezTo>
                  <a:lnTo>
                    <a:pt x="91" y="1428"/>
                  </a:lnTo>
                  <a:cubicBezTo>
                    <a:pt x="165" y="1440"/>
                    <a:pt x="241" y="1446"/>
                    <a:pt x="317" y="1446"/>
                  </a:cubicBezTo>
                  <a:cubicBezTo>
                    <a:pt x="492" y="1446"/>
                    <a:pt x="670" y="1417"/>
                    <a:pt x="835" y="1376"/>
                  </a:cubicBezTo>
                  <a:cubicBezTo>
                    <a:pt x="1101" y="1309"/>
                    <a:pt x="1402" y="1209"/>
                    <a:pt x="1669" y="1076"/>
                  </a:cubicBezTo>
                  <a:cubicBezTo>
                    <a:pt x="1835" y="976"/>
                    <a:pt x="2002" y="909"/>
                    <a:pt x="2136" y="809"/>
                  </a:cubicBezTo>
                  <a:cubicBezTo>
                    <a:pt x="2236" y="742"/>
                    <a:pt x="2302" y="676"/>
                    <a:pt x="2402" y="576"/>
                  </a:cubicBezTo>
                  <a:cubicBezTo>
                    <a:pt x="2469" y="476"/>
                    <a:pt x="2502" y="309"/>
                    <a:pt x="2402" y="175"/>
                  </a:cubicBezTo>
                  <a:cubicBezTo>
                    <a:pt x="2347" y="65"/>
                    <a:pt x="2246" y="0"/>
                    <a:pt x="2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3082251" y="4095642"/>
              <a:ext cx="27422" cy="52177"/>
            </a:xfrm>
            <a:custGeom>
              <a:avLst/>
              <a:gdLst/>
              <a:ahLst/>
              <a:cxnLst/>
              <a:rect l="l" t="t" r="r" b="b"/>
              <a:pathLst>
                <a:path w="1368" h="2603" extrusionOk="0">
                  <a:moveTo>
                    <a:pt x="434" y="1"/>
                  </a:moveTo>
                  <a:cubicBezTo>
                    <a:pt x="267" y="1"/>
                    <a:pt x="134" y="101"/>
                    <a:pt x="100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5"/>
                    <a:pt x="0" y="901"/>
                    <a:pt x="34" y="1102"/>
                  </a:cubicBezTo>
                  <a:cubicBezTo>
                    <a:pt x="100" y="1402"/>
                    <a:pt x="234" y="1669"/>
                    <a:pt x="434" y="1935"/>
                  </a:cubicBezTo>
                  <a:cubicBezTo>
                    <a:pt x="729" y="2289"/>
                    <a:pt x="1023" y="2408"/>
                    <a:pt x="1088" y="2408"/>
                  </a:cubicBezTo>
                  <a:cubicBezTo>
                    <a:pt x="1097" y="2408"/>
                    <a:pt x="1101" y="2406"/>
                    <a:pt x="1101" y="2402"/>
                  </a:cubicBezTo>
                  <a:cubicBezTo>
                    <a:pt x="1134" y="2369"/>
                    <a:pt x="834" y="2202"/>
                    <a:pt x="601" y="1802"/>
                  </a:cubicBezTo>
                  <a:cubicBezTo>
                    <a:pt x="434" y="1569"/>
                    <a:pt x="334" y="1302"/>
                    <a:pt x="300" y="1035"/>
                  </a:cubicBezTo>
                  <a:cubicBezTo>
                    <a:pt x="267" y="868"/>
                    <a:pt x="267" y="735"/>
                    <a:pt x="300" y="568"/>
                  </a:cubicBezTo>
                  <a:cubicBezTo>
                    <a:pt x="300" y="388"/>
                    <a:pt x="354" y="262"/>
                    <a:pt x="413" y="262"/>
                  </a:cubicBezTo>
                  <a:cubicBezTo>
                    <a:pt x="420" y="262"/>
                    <a:pt x="427" y="264"/>
                    <a:pt x="434" y="268"/>
                  </a:cubicBezTo>
                  <a:cubicBezTo>
                    <a:pt x="501" y="268"/>
                    <a:pt x="667" y="368"/>
                    <a:pt x="734" y="501"/>
                  </a:cubicBezTo>
                  <a:cubicBezTo>
                    <a:pt x="834" y="668"/>
                    <a:pt x="901" y="801"/>
                    <a:pt x="968" y="968"/>
                  </a:cubicBezTo>
                  <a:cubicBezTo>
                    <a:pt x="1068" y="1235"/>
                    <a:pt x="1134" y="1502"/>
                    <a:pt x="1168" y="1802"/>
                  </a:cubicBezTo>
                  <a:cubicBezTo>
                    <a:pt x="1201" y="2302"/>
                    <a:pt x="1134" y="2603"/>
                    <a:pt x="1168" y="2603"/>
                  </a:cubicBezTo>
                  <a:cubicBezTo>
                    <a:pt x="1301" y="2369"/>
                    <a:pt x="1368" y="2069"/>
                    <a:pt x="1368" y="1802"/>
                  </a:cubicBezTo>
                  <a:cubicBezTo>
                    <a:pt x="1368" y="1502"/>
                    <a:pt x="1301" y="1202"/>
                    <a:pt x="1201" y="901"/>
                  </a:cubicBezTo>
                  <a:cubicBezTo>
                    <a:pt x="1134" y="735"/>
                    <a:pt x="1068" y="568"/>
                    <a:pt x="968" y="401"/>
                  </a:cubicBezTo>
                  <a:cubicBezTo>
                    <a:pt x="868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2478455" y="2387267"/>
              <a:ext cx="796388" cy="1810705"/>
            </a:xfrm>
            <a:custGeom>
              <a:avLst/>
              <a:gdLst/>
              <a:ahLst/>
              <a:cxnLst/>
              <a:rect l="l" t="t" r="r" b="b"/>
              <a:pathLst>
                <a:path w="39730" h="90332" extrusionOk="0">
                  <a:moveTo>
                    <a:pt x="24685" y="0"/>
                  </a:moveTo>
                  <a:lnTo>
                    <a:pt x="1" y="967"/>
                  </a:lnTo>
                  <a:lnTo>
                    <a:pt x="3870" y="90331"/>
                  </a:lnTo>
                  <a:lnTo>
                    <a:pt x="15045" y="90331"/>
                  </a:lnTo>
                  <a:lnTo>
                    <a:pt x="12143" y="10174"/>
                  </a:lnTo>
                  <a:lnTo>
                    <a:pt x="28154" y="89564"/>
                  </a:lnTo>
                  <a:lnTo>
                    <a:pt x="39729" y="87896"/>
                  </a:lnTo>
                  <a:lnTo>
                    <a:pt x="246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2917762" y="2164607"/>
              <a:ext cx="361752" cy="631879"/>
            </a:xfrm>
            <a:custGeom>
              <a:avLst/>
              <a:gdLst/>
              <a:ahLst/>
              <a:cxnLst/>
              <a:rect l="l" t="t" r="r" b="b"/>
              <a:pathLst>
                <a:path w="18047" h="31523" extrusionOk="0">
                  <a:moveTo>
                    <a:pt x="0" y="0"/>
                  </a:moveTo>
                  <a:lnTo>
                    <a:pt x="7706" y="25552"/>
                  </a:lnTo>
                  <a:cubicBezTo>
                    <a:pt x="7773" y="25885"/>
                    <a:pt x="7839" y="26286"/>
                    <a:pt x="7939" y="26786"/>
                  </a:cubicBezTo>
                  <a:cubicBezTo>
                    <a:pt x="8006" y="27186"/>
                    <a:pt x="8006" y="27620"/>
                    <a:pt x="7939" y="28020"/>
                  </a:cubicBezTo>
                  <a:cubicBezTo>
                    <a:pt x="7873" y="28554"/>
                    <a:pt x="7706" y="29021"/>
                    <a:pt x="7506" y="29521"/>
                  </a:cubicBezTo>
                  <a:cubicBezTo>
                    <a:pt x="7309" y="29859"/>
                    <a:pt x="7563" y="30267"/>
                    <a:pt x="7887" y="30267"/>
                  </a:cubicBezTo>
                  <a:cubicBezTo>
                    <a:pt x="7947" y="30267"/>
                    <a:pt x="8010" y="30253"/>
                    <a:pt x="8073" y="30222"/>
                  </a:cubicBezTo>
                  <a:cubicBezTo>
                    <a:pt x="8440" y="30055"/>
                    <a:pt x="9140" y="28954"/>
                    <a:pt x="9274" y="27420"/>
                  </a:cubicBezTo>
                  <a:cubicBezTo>
                    <a:pt x="9309" y="27014"/>
                    <a:pt x="9431" y="26855"/>
                    <a:pt x="9600" y="26855"/>
                  </a:cubicBezTo>
                  <a:cubicBezTo>
                    <a:pt x="10070" y="26855"/>
                    <a:pt x="10907" y="28081"/>
                    <a:pt x="11275" y="28621"/>
                  </a:cubicBezTo>
                  <a:cubicBezTo>
                    <a:pt x="11775" y="29321"/>
                    <a:pt x="13410" y="31489"/>
                    <a:pt x="13777" y="31523"/>
                  </a:cubicBezTo>
                  <a:cubicBezTo>
                    <a:pt x="14277" y="31523"/>
                    <a:pt x="14411" y="30989"/>
                    <a:pt x="13877" y="30288"/>
                  </a:cubicBezTo>
                  <a:cubicBezTo>
                    <a:pt x="13343" y="29588"/>
                    <a:pt x="11942" y="27386"/>
                    <a:pt x="12343" y="27120"/>
                  </a:cubicBezTo>
                  <a:cubicBezTo>
                    <a:pt x="12356" y="27110"/>
                    <a:pt x="12373" y="27106"/>
                    <a:pt x="12392" y="27106"/>
                  </a:cubicBezTo>
                  <a:cubicBezTo>
                    <a:pt x="12914" y="27106"/>
                    <a:pt x="15245" y="30555"/>
                    <a:pt x="15245" y="30555"/>
                  </a:cubicBezTo>
                  <a:cubicBezTo>
                    <a:pt x="15245" y="30555"/>
                    <a:pt x="15548" y="31239"/>
                    <a:pt x="15935" y="31239"/>
                  </a:cubicBezTo>
                  <a:cubicBezTo>
                    <a:pt x="15993" y="31239"/>
                    <a:pt x="16052" y="31224"/>
                    <a:pt x="16112" y="31189"/>
                  </a:cubicBezTo>
                  <a:cubicBezTo>
                    <a:pt x="16946" y="30689"/>
                    <a:pt x="13977" y="26953"/>
                    <a:pt x="13710" y="26586"/>
                  </a:cubicBezTo>
                  <a:cubicBezTo>
                    <a:pt x="13566" y="26417"/>
                    <a:pt x="13734" y="26214"/>
                    <a:pt x="13914" y="26214"/>
                  </a:cubicBezTo>
                  <a:cubicBezTo>
                    <a:pt x="13983" y="26214"/>
                    <a:pt x="14055" y="26245"/>
                    <a:pt x="14110" y="26319"/>
                  </a:cubicBezTo>
                  <a:cubicBezTo>
                    <a:pt x="14297" y="26568"/>
                    <a:pt x="16257" y="29637"/>
                    <a:pt x="17196" y="29637"/>
                  </a:cubicBezTo>
                  <a:cubicBezTo>
                    <a:pt x="17262" y="29637"/>
                    <a:pt x="17324" y="29621"/>
                    <a:pt x="17379" y="29588"/>
                  </a:cubicBezTo>
                  <a:cubicBezTo>
                    <a:pt x="18047" y="29221"/>
                    <a:pt x="14978" y="26486"/>
                    <a:pt x="14911" y="25518"/>
                  </a:cubicBezTo>
                  <a:cubicBezTo>
                    <a:pt x="14907" y="25393"/>
                    <a:pt x="14940" y="25339"/>
                    <a:pt x="15001" y="25339"/>
                  </a:cubicBezTo>
                  <a:cubicBezTo>
                    <a:pt x="15387" y="25339"/>
                    <a:pt x="16901" y="27454"/>
                    <a:pt x="17526" y="27454"/>
                  </a:cubicBezTo>
                  <a:cubicBezTo>
                    <a:pt x="17571" y="27454"/>
                    <a:pt x="17611" y="27443"/>
                    <a:pt x="17646" y="27420"/>
                  </a:cubicBezTo>
                  <a:cubicBezTo>
                    <a:pt x="17880" y="27286"/>
                    <a:pt x="18047" y="27153"/>
                    <a:pt x="16512" y="25452"/>
                  </a:cubicBezTo>
                  <a:cubicBezTo>
                    <a:pt x="15778" y="24618"/>
                    <a:pt x="12910" y="22083"/>
                    <a:pt x="12910" y="22083"/>
                  </a:cubicBezTo>
                  <a:lnTo>
                    <a:pt x="8006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2199629" y="1578872"/>
              <a:ext cx="915395" cy="849186"/>
            </a:xfrm>
            <a:custGeom>
              <a:avLst/>
              <a:gdLst/>
              <a:ahLst/>
              <a:cxnLst/>
              <a:rect l="l" t="t" r="r" b="b"/>
              <a:pathLst>
                <a:path w="45667" h="42364" extrusionOk="0">
                  <a:moveTo>
                    <a:pt x="26620" y="0"/>
                  </a:moveTo>
                  <a:lnTo>
                    <a:pt x="17013" y="2002"/>
                  </a:lnTo>
                  <a:cubicBezTo>
                    <a:pt x="16813" y="2068"/>
                    <a:pt x="11509" y="5237"/>
                    <a:pt x="11075" y="5904"/>
                  </a:cubicBezTo>
                  <a:cubicBezTo>
                    <a:pt x="11075" y="5904"/>
                    <a:pt x="9241" y="7239"/>
                    <a:pt x="8574" y="10775"/>
                  </a:cubicBezTo>
                  <a:cubicBezTo>
                    <a:pt x="7740" y="15011"/>
                    <a:pt x="5705" y="21682"/>
                    <a:pt x="5071" y="22116"/>
                  </a:cubicBezTo>
                  <a:cubicBezTo>
                    <a:pt x="4437" y="22583"/>
                    <a:pt x="1" y="24785"/>
                    <a:pt x="1" y="24785"/>
                  </a:cubicBezTo>
                  <a:lnTo>
                    <a:pt x="3804" y="32824"/>
                  </a:lnTo>
                  <a:cubicBezTo>
                    <a:pt x="3804" y="32824"/>
                    <a:pt x="9941" y="30956"/>
                    <a:pt x="13544" y="26986"/>
                  </a:cubicBezTo>
                  <a:lnTo>
                    <a:pt x="13677" y="42364"/>
                  </a:lnTo>
                  <a:lnTo>
                    <a:pt x="39329" y="41663"/>
                  </a:lnTo>
                  <a:lnTo>
                    <a:pt x="35926" y="29721"/>
                  </a:lnTo>
                  <a:lnTo>
                    <a:pt x="37761" y="35592"/>
                  </a:lnTo>
                  <a:lnTo>
                    <a:pt x="45667" y="34692"/>
                  </a:lnTo>
                  <a:cubicBezTo>
                    <a:pt x="45667" y="34692"/>
                    <a:pt x="41631" y="16579"/>
                    <a:pt x="40496" y="9807"/>
                  </a:cubicBezTo>
                  <a:cubicBezTo>
                    <a:pt x="40230" y="8373"/>
                    <a:pt x="39629" y="7039"/>
                    <a:pt x="38695" y="5904"/>
                  </a:cubicBezTo>
                  <a:cubicBezTo>
                    <a:pt x="37594" y="4637"/>
                    <a:pt x="36260" y="3569"/>
                    <a:pt x="34792" y="2735"/>
                  </a:cubicBezTo>
                  <a:cubicBezTo>
                    <a:pt x="31323" y="1001"/>
                    <a:pt x="26620" y="0"/>
                    <a:pt x="266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2435659" y="1891073"/>
              <a:ext cx="14733" cy="34838"/>
            </a:xfrm>
            <a:custGeom>
              <a:avLst/>
              <a:gdLst/>
              <a:ahLst/>
              <a:cxnLst/>
              <a:rect l="l" t="t" r="r" b="b"/>
              <a:pathLst>
                <a:path w="735" h="1738" extrusionOk="0">
                  <a:moveTo>
                    <a:pt x="10" y="1"/>
                  </a:moveTo>
                  <a:cubicBezTo>
                    <a:pt x="7" y="1"/>
                    <a:pt x="4" y="2"/>
                    <a:pt x="1" y="3"/>
                  </a:cubicBezTo>
                  <a:cubicBezTo>
                    <a:pt x="34" y="303"/>
                    <a:pt x="101" y="603"/>
                    <a:pt x="268" y="904"/>
                  </a:cubicBezTo>
                  <a:cubicBezTo>
                    <a:pt x="468" y="1371"/>
                    <a:pt x="668" y="1738"/>
                    <a:pt x="735" y="1738"/>
                  </a:cubicBezTo>
                  <a:cubicBezTo>
                    <a:pt x="701" y="1404"/>
                    <a:pt x="601" y="1104"/>
                    <a:pt x="468" y="837"/>
                  </a:cubicBezTo>
                  <a:cubicBezTo>
                    <a:pt x="276" y="358"/>
                    <a:pt x="8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2446363" y="1896465"/>
              <a:ext cx="26099" cy="408577"/>
            </a:xfrm>
            <a:custGeom>
              <a:avLst/>
              <a:gdLst/>
              <a:ahLst/>
              <a:cxnLst/>
              <a:rect l="l" t="t" r="r" b="b"/>
              <a:pathLst>
                <a:path w="1302" h="20383" extrusionOk="0">
                  <a:moveTo>
                    <a:pt x="1" y="1"/>
                  </a:moveTo>
                  <a:cubicBezTo>
                    <a:pt x="1" y="68"/>
                    <a:pt x="1" y="134"/>
                    <a:pt x="1" y="201"/>
                  </a:cubicBezTo>
                  <a:cubicBezTo>
                    <a:pt x="1" y="368"/>
                    <a:pt x="34" y="568"/>
                    <a:pt x="67" y="801"/>
                  </a:cubicBezTo>
                  <a:cubicBezTo>
                    <a:pt x="101" y="1335"/>
                    <a:pt x="201" y="2069"/>
                    <a:pt x="267" y="2970"/>
                  </a:cubicBezTo>
                  <a:cubicBezTo>
                    <a:pt x="468" y="4804"/>
                    <a:pt x="668" y="7339"/>
                    <a:pt x="801" y="10175"/>
                  </a:cubicBezTo>
                  <a:cubicBezTo>
                    <a:pt x="968" y="12977"/>
                    <a:pt x="1035" y="15545"/>
                    <a:pt x="1135" y="17380"/>
                  </a:cubicBezTo>
                  <a:cubicBezTo>
                    <a:pt x="1168" y="18281"/>
                    <a:pt x="1201" y="19014"/>
                    <a:pt x="1235" y="19582"/>
                  </a:cubicBezTo>
                  <a:cubicBezTo>
                    <a:pt x="1268" y="19815"/>
                    <a:pt x="1268" y="20015"/>
                    <a:pt x="1268" y="20149"/>
                  </a:cubicBezTo>
                  <a:cubicBezTo>
                    <a:pt x="1268" y="20215"/>
                    <a:pt x="1268" y="20282"/>
                    <a:pt x="1268" y="20382"/>
                  </a:cubicBezTo>
                  <a:cubicBezTo>
                    <a:pt x="1302" y="20282"/>
                    <a:pt x="1302" y="20215"/>
                    <a:pt x="1302" y="20149"/>
                  </a:cubicBezTo>
                  <a:lnTo>
                    <a:pt x="1302" y="19548"/>
                  </a:lnTo>
                  <a:cubicBezTo>
                    <a:pt x="1302" y="19014"/>
                    <a:pt x="1302" y="18281"/>
                    <a:pt x="1302" y="17380"/>
                  </a:cubicBezTo>
                  <a:cubicBezTo>
                    <a:pt x="1235" y="15512"/>
                    <a:pt x="1201" y="12977"/>
                    <a:pt x="1035" y="10141"/>
                  </a:cubicBezTo>
                  <a:cubicBezTo>
                    <a:pt x="901" y="7339"/>
                    <a:pt x="668" y="4804"/>
                    <a:pt x="434" y="2936"/>
                  </a:cubicBezTo>
                  <a:cubicBezTo>
                    <a:pt x="334" y="2036"/>
                    <a:pt x="234" y="1302"/>
                    <a:pt x="134" y="768"/>
                  </a:cubicBezTo>
                  <a:cubicBezTo>
                    <a:pt x="101" y="535"/>
                    <a:pt x="67" y="368"/>
                    <a:pt x="34" y="201"/>
                  </a:cubicBezTo>
                  <a:cubicBezTo>
                    <a:pt x="34" y="134"/>
                    <a:pt x="34" y="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2877632" y="1864954"/>
              <a:ext cx="20085" cy="16938"/>
            </a:xfrm>
            <a:custGeom>
              <a:avLst/>
              <a:gdLst/>
              <a:ahLst/>
              <a:cxnLst/>
              <a:rect l="l" t="t" r="r" b="b"/>
              <a:pathLst>
                <a:path w="1002" h="845" extrusionOk="0">
                  <a:moveTo>
                    <a:pt x="952" y="0"/>
                  </a:moveTo>
                  <a:cubicBezTo>
                    <a:pt x="887" y="0"/>
                    <a:pt x="674" y="129"/>
                    <a:pt x="435" y="339"/>
                  </a:cubicBezTo>
                  <a:cubicBezTo>
                    <a:pt x="201" y="572"/>
                    <a:pt x="1" y="772"/>
                    <a:pt x="68" y="839"/>
                  </a:cubicBezTo>
                  <a:cubicBezTo>
                    <a:pt x="71" y="842"/>
                    <a:pt x="77" y="844"/>
                    <a:pt x="84" y="844"/>
                  </a:cubicBezTo>
                  <a:cubicBezTo>
                    <a:pt x="149" y="844"/>
                    <a:pt x="362" y="715"/>
                    <a:pt x="601" y="505"/>
                  </a:cubicBezTo>
                  <a:cubicBezTo>
                    <a:pt x="835" y="272"/>
                    <a:pt x="1002" y="72"/>
                    <a:pt x="968" y="5"/>
                  </a:cubicBezTo>
                  <a:cubicBezTo>
                    <a:pt x="965" y="2"/>
                    <a:pt x="959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5"/>
            <p:cNvSpPr/>
            <p:nvPr/>
          </p:nvSpPr>
          <p:spPr>
            <a:xfrm>
              <a:off x="2395549" y="1688659"/>
              <a:ext cx="576394" cy="47366"/>
            </a:xfrm>
            <a:custGeom>
              <a:avLst/>
              <a:gdLst/>
              <a:ahLst/>
              <a:cxnLst/>
              <a:rect l="l" t="t" r="r" b="b"/>
              <a:pathLst>
                <a:path w="28755" h="2363" extrusionOk="0">
                  <a:moveTo>
                    <a:pt x="26789" y="1"/>
                  </a:moveTo>
                  <a:cubicBezTo>
                    <a:pt x="26032" y="1"/>
                    <a:pt x="25275" y="63"/>
                    <a:pt x="24518" y="161"/>
                  </a:cubicBezTo>
                  <a:cubicBezTo>
                    <a:pt x="23217" y="294"/>
                    <a:pt x="21683" y="594"/>
                    <a:pt x="19981" y="928"/>
                  </a:cubicBezTo>
                  <a:cubicBezTo>
                    <a:pt x="18280" y="1228"/>
                    <a:pt x="16412" y="1528"/>
                    <a:pt x="14411" y="1762"/>
                  </a:cubicBezTo>
                  <a:cubicBezTo>
                    <a:pt x="12008" y="2023"/>
                    <a:pt x="9572" y="2166"/>
                    <a:pt x="7138" y="2166"/>
                  </a:cubicBezTo>
                  <a:cubicBezTo>
                    <a:pt x="6159" y="2166"/>
                    <a:pt x="5180" y="2143"/>
                    <a:pt x="4203" y="2095"/>
                  </a:cubicBezTo>
                  <a:cubicBezTo>
                    <a:pt x="2903" y="2062"/>
                    <a:pt x="1868" y="1962"/>
                    <a:pt x="1135" y="1928"/>
                  </a:cubicBezTo>
                  <a:lnTo>
                    <a:pt x="301" y="1862"/>
                  </a:lnTo>
                  <a:cubicBezTo>
                    <a:pt x="251" y="1845"/>
                    <a:pt x="201" y="1837"/>
                    <a:pt x="151" y="1837"/>
                  </a:cubicBezTo>
                  <a:cubicBezTo>
                    <a:pt x="101" y="1837"/>
                    <a:pt x="51" y="1845"/>
                    <a:pt x="0" y="1862"/>
                  </a:cubicBezTo>
                  <a:cubicBezTo>
                    <a:pt x="101" y="1862"/>
                    <a:pt x="201" y="1895"/>
                    <a:pt x="301" y="1895"/>
                  </a:cubicBezTo>
                  <a:lnTo>
                    <a:pt x="1135" y="1995"/>
                  </a:lnTo>
                  <a:cubicBezTo>
                    <a:pt x="1835" y="2095"/>
                    <a:pt x="2903" y="2195"/>
                    <a:pt x="4203" y="2262"/>
                  </a:cubicBezTo>
                  <a:cubicBezTo>
                    <a:pt x="5349" y="2329"/>
                    <a:pt x="6490" y="2362"/>
                    <a:pt x="7629" y="2362"/>
                  </a:cubicBezTo>
                  <a:cubicBezTo>
                    <a:pt x="9908" y="2362"/>
                    <a:pt x="12176" y="2229"/>
                    <a:pt x="14444" y="1962"/>
                  </a:cubicBezTo>
                  <a:cubicBezTo>
                    <a:pt x="16446" y="1762"/>
                    <a:pt x="18314" y="1461"/>
                    <a:pt x="20015" y="1128"/>
                  </a:cubicBezTo>
                  <a:cubicBezTo>
                    <a:pt x="21716" y="794"/>
                    <a:pt x="23250" y="494"/>
                    <a:pt x="24551" y="327"/>
                  </a:cubicBezTo>
                  <a:cubicBezTo>
                    <a:pt x="25380" y="217"/>
                    <a:pt x="26232" y="152"/>
                    <a:pt x="27088" y="152"/>
                  </a:cubicBezTo>
                  <a:cubicBezTo>
                    <a:pt x="27265" y="152"/>
                    <a:pt x="27443" y="155"/>
                    <a:pt x="27620" y="161"/>
                  </a:cubicBezTo>
                  <a:cubicBezTo>
                    <a:pt x="27987" y="161"/>
                    <a:pt x="28254" y="227"/>
                    <a:pt x="28454" y="227"/>
                  </a:cubicBezTo>
                  <a:lnTo>
                    <a:pt x="28754" y="227"/>
                  </a:lnTo>
                  <a:cubicBezTo>
                    <a:pt x="28654" y="194"/>
                    <a:pt x="28554" y="161"/>
                    <a:pt x="28454" y="127"/>
                  </a:cubicBezTo>
                  <a:cubicBezTo>
                    <a:pt x="28254" y="94"/>
                    <a:pt x="27987" y="60"/>
                    <a:pt x="27620" y="27"/>
                  </a:cubicBezTo>
                  <a:cubicBezTo>
                    <a:pt x="27343" y="9"/>
                    <a:pt x="27066" y="1"/>
                    <a:pt x="267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2378832" y="1808588"/>
              <a:ext cx="633222" cy="58451"/>
            </a:xfrm>
            <a:custGeom>
              <a:avLst/>
              <a:gdLst/>
              <a:ahLst/>
              <a:cxnLst/>
              <a:rect l="l" t="t" r="r" b="b"/>
              <a:pathLst>
                <a:path w="31590" h="2916" extrusionOk="0">
                  <a:moveTo>
                    <a:pt x="31466" y="0"/>
                  </a:moveTo>
                  <a:cubicBezTo>
                    <a:pt x="31390" y="0"/>
                    <a:pt x="31323" y="15"/>
                    <a:pt x="31256" y="15"/>
                  </a:cubicBezTo>
                  <a:lnTo>
                    <a:pt x="30322" y="215"/>
                  </a:lnTo>
                  <a:lnTo>
                    <a:pt x="26986" y="916"/>
                  </a:lnTo>
                  <a:cubicBezTo>
                    <a:pt x="23351" y="1716"/>
                    <a:pt x="19615" y="2283"/>
                    <a:pt x="15879" y="2584"/>
                  </a:cubicBezTo>
                  <a:cubicBezTo>
                    <a:pt x="14609" y="2652"/>
                    <a:pt x="13336" y="2685"/>
                    <a:pt x="12062" y="2685"/>
                  </a:cubicBezTo>
                  <a:cubicBezTo>
                    <a:pt x="9585" y="2685"/>
                    <a:pt x="7104" y="2559"/>
                    <a:pt x="4637" y="2317"/>
                  </a:cubicBezTo>
                  <a:cubicBezTo>
                    <a:pt x="3203" y="2183"/>
                    <a:pt x="2069" y="2050"/>
                    <a:pt x="1268" y="1983"/>
                  </a:cubicBezTo>
                  <a:lnTo>
                    <a:pt x="334" y="1883"/>
                  </a:lnTo>
                  <a:lnTo>
                    <a:pt x="1" y="1883"/>
                  </a:lnTo>
                  <a:cubicBezTo>
                    <a:pt x="134" y="1916"/>
                    <a:pt x="234" y="1916"/>
                    <a:pt x="334" y="1950"/>
                  </a:cubicBezTo>
                  <a:lnTo>
                    <a:pt x="1268" y="2083"/>
                  </a:lnTo>
                  <a:cubicBezTo>
                    <a:pt x="2035" y="2217"/>
                    <a:pt x="3203" y="2350"/>
                    <a:pt x="4637" y="2484"/>
                  </a:cubicBezTo>
                  <a:cubicBezTo>
                    <a:pt x="7150" y="2775"/>
                    <a:pt x="9678" y="2916"/>
                    <a:pt x="12211" y="2916"/>
                  </a:cubicBezTo>
                  <a:cubicBezTo>
                    <a:pt x="13444" y="2916"/>
                    <a:pt x="14678" y="2883"/>
                    <a:pt x="15912" y="2817"/>
                  </a:cubicBezTo>
                  <a:cubicBezTo>
                    <a:pt x="19648" y="2517"/>
                    <a:pt x="23351" y="1950"/>
                    <a:pt x="27020" y="1083"/>
                  </a:cubicBezTo>
                  <a:cubicBezTo>
                    <a:pt x="28454" y="782"/>
                    <a:pt x="29588" y="515"/>
                    <a:pt x="30356" y="315"/>
                  </a:cubicBezTo>
                  <a:lnTo>
                    <a:pt x="31256" y="82"/>
                  </a:lnTo>
                  <a:cubicBezTo>
                    <a:pt x="31356" y="82"/>
                    <a:pt x="31490" y="48"/>
                    <a:pt x="31590" y="15"/>
                  </a:cubicBezTo>
                  <a:cubicBezTo>
                    <a:pt x="31545" y="4"/>
                    <a:pt x="31505" y="0"/>
                    <a:pt x="314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2891683" y="1930582"/>
              <a:ext cx="145106" cy="14493"/>
            </a:xfrm>
            <a:custGeom>
              <a:avLst/>
              <a:gdLst/>
              <a:ahLst/>
              <a:cxnLst/>
              <a:rect l="l" t="t" r="r" b="b"/>
              <a:pathLst>
                <a:path w="7239" h="723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872" y="33"/>
                    <a:pt x="6505" y="67"/>
                    <a:pt x="6172" y="134"/>
                  </a:cubicBezTo>
                  <a:cubicBezTo>
                    <a:pt x="5504" y="234"/>
                    <a:pt x="4604" y="367"/>
                    <a:pt x="3603" y="434"/>
                  </a:cubicBezTo>
                  <a:cubicBezTo>
                    <a:pt x="2602" y="534"/>
                    <a:pt x="1702" y="567"/>
                    <a:pt x="1068" y="567"/>
                  </a:cubicBezTo>
                  <a:cubicBezTo>
                    <a:pt x="916" y="553"/>
                    <a:pt x="764" y="545"/>
                    <a:pt x="614" y="545"/>
                  </a:cubicBezTo>
                  <a:cubicBezTo>
                    <a:pt x="403" y="545"/>
                    <a:pt x="196" y="561"/>
                    <a:pt x="0" y="601"/>
                  </a:cubicBezTo>
                  <a:cubicBezTo>
                    <a:pt x="334" y="667"/>
                    <a:pt x="701" y="701"/>
                    <a:pt x="1068" y="701"/>
                  </a:cubicBezTo>
                  <a:cubicBezTo>
                    <a:pt x="1413" y="714"/>
                    <a:pt x="1764" y="722"/>
                    <a:pt x="2119" y="722"/>
                  </a:cubicBezTo>
                  <a:cubicBezTo>
                    <a:pt x="2620" y="722"/>
                    <a:pt x="3128" y="706"/>
                    <a:pt x="3636" y="667"/>
                  </a:cubicBezTo>
                  <a:cubicBezTo>
                    <a:pt x="4504" y="601"/>
                    <a:pt x="5338" y="467"/>
                    <a:pt x="6205" y="300"/>
                  </a:cubicBezTo>
                  <a:cubicBezTo>
                    <a:pt x="6538" y="234"/>
                    <a:pt x="6905" y="134"/>
                    <a:pt x="72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2459072" y="1998274"/>
              <a:ext cx="428622" cy="26099"/>
            </a:xfrm>
            <a:custGeom>
              <a:avLst/>
              <a:gdLst/>
              <a:ahLst/>
              <a:cxnLst/>
              <a:rect l="l" t="t" r="r" b="b"/>
              <a:pathLst>
                <a:path w="21383" h="1302" extrusionOk="0">
                  <a:moveTo>
                    <a:pt x="21282" y="0"/>
                  </a:moveTo>
                  <a:cubicBezTo>
                    <a:pt x="21249" y="0"/>
                    <a:pt x="21216" y="9"/>
                    <a:pt x="21182" y="26"/>
                  </a:cubicBezTo>
                  <a:lnTo>
                    <a:pt x="20548" y="92"/>
                  </a:lnTo>
                  <a:cubicBezTo>
                    <a:pt x="20015" y="159"/>
                    <a:pt x="19247" y="259"/>
                    <a:pt x="18280" y="392"/>
                  </a:cubicBezTo>
                  <a:cubicBezTo>
                    <a:pt x="16345" y="626"/>
                    <a:pt x="13677" y="893"/>
                    <a:pt x="10741" y="993"/>
                  </a:cubicBezTo>
                  <a:cubicBezTo>
                    <a:pt x="9257" y="1060"/>
                    <a:pt x="7848" y="1085"/>
                    <a:pt x="6563" y="1085"/>
                  </a:cubicBezTo>
                  <a:cubicBezTo>
                    <a:pt x="5279" y="1085"/>
                    <a:pt x="4120" y="1060"/>
                    <a:pt x="3136" y="1026"/>
                  </a:cubicBezTo>
                  <a:cubicBezTo>
                    <a:pt x="2169" y="993"/>
                    <a:pt x="1401" y="960"/>
                    <a:pt x="868" y="926"/>
                  </a:cubicBezTo>
                  <a:lnTo>
                    <a:pt x="0" y="926"/>
                  </a:lnTo>
                  <a:cubicBezTo>
                    <a:pt x="67" y="960"/>
                    <a:pt x="167" y="960"/>
                    <a:pt x="234" y="960"/>
                  </a:cubicBezTo>
                  <a:lnTo>
                    <a:pt x="868" y="1026"/>
                  </a:lnTo>
                  <a:cubicBezTo>
                    <a:pt x="1401" y="1093"/>
                    <a:pt x="2169" y="1160"/>
                    <a:pt x="3136" y="1193"/>
                  </a:cubicBezTo>
                  <a:cubicBezTo>
                    <a:pt x="4297" y="1253"/>
                    <a:pt x="5734" y="1301"/>
                    <a:pt x="7339" y="1301"/>
                  </a:cubicBezTo>
                  <a:cubicBezTo>
                    <a:pt x="8409" y="1301"/>
                    <a:pt x="9554" y="1280"/>
                    <a:pt x="10741" y="1226"/>
                  </a:cubicBezTo>
                  <a:cubicBezTo>
                    <a:pt x="13710" y="1093"/>
                    <a:pt x="16379" y="826"/>
                    <a:pt x="18280" y="559"/>
                  </a:cubicBezTo>
                  <a:cubicBezTo>
                    <a:pt x="19247" y="426"/>
                    <a:pt x="20048" y="292"/>
                    <a:pt x="20548" y="192"/>
                  </a:cubicBezTo>
                  <a:lnTo>
                    <a:pt x="21182" y="59"/>
                  </a:lnTo>
                  <a:cubicBezTo>
                    <a:pt x="21249" y="59"/>
                    <a:pt x="21316" y="59"/>
                    <a:pt x="21382" y="26"/>
                  </a:cubicBezTo>
                  <a:cubicBezTo>
                    <a:pt x="21349" y="9"/>
                    <a:pt x="21316" y="0"/>
                    <a:pt x="212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2907739" y="2053598"/>
              <a:ext cx="153124" cy="23673"/>
            </a:xfrm>
            <a:custGeom>
              <a:avLst/>
              <a:gdLst/>
              <a:ahLst/>
              <a:cxnLst/>
              <a:rect l="l" t="t" r="r" b="b"/>
              <a:pathLst>
                <a:path w="7639" h="1181" extrusionOk="0">
                  <a:moveTo>
                    <a:pt x="7639" y="1"/>
                  </a:moveTo>
                  <a:lnTo>
                    <a:pt x="7639" y="1"/>
                  </a:lnTo>
                  <a:cubicBezTo>
                    <a:pt x="7272" y="68"/>
                    <a:pt x="6872" y="168"/>
                    <a:pt x="6538" y="268"/>
                  </a:cubicBezTo>
                  <a:cubicBezTo>
                    <a:pt x="5637" y="501"/>
                    <a:pt x="4770" y="668"/>
                    <a:pt x="3869" y="801"/>
                  </a:cubicBezTo>
                  <a:cubicBezTo>
                    <a:pt x="2969" y="935"/>
                    <a:pt x="2068" y="1002"/>
                    <a:pt x="1134" y="1035"/>
                  </a:cubicBezTo>
                  <a:cubicBezTo>
                    <a:pt x="767" y="1035"/>
                    <a:pt x="400" y="1035"/>
                    <a:pt x="0" y="1068"/>
                  </a:cubicBezTo>
                  <a:cubicBezTo>
                    <a:pt x="300" y="1143"/>
                    <a:pt x="582" y="1181"/>
                    <a:pt x="858" y="1181"/>
                  </a:cubicBezTo>
                  <a:cubicBezTo>
                    <a:pt x="951" y="1181"/>
                    <a:pt x="1042" y="1177"/>
                    <a:pt x="1134" y="1168"/>
                  </a:cubicBezTo>
                  <a:cubicBezTo>
                    <a:pt x="1294" y="1174"/>
                    <a:pt x="1454" y="1177"/>
                    <a:pt x="1612" y="1177"/>
                  </a:cubicBezTo>
                  <a:cubicBezTo>
                    <a:pt x="2378" y="1177"/>
                    <a:pt x="3129" y="1112"/>
                    <a:pt x="3903" y="1002"/>
                  </a:cubicBezTo>
                  <a:cubicBezTo>
                    <a:pt x="4803" y="901"/>
                    <a:pt x="5704" y="701"/>
                    <a:pt x="6571" y="434"/>
                  </a:cubicBezTo>
                  <a:cubicBezTo>
                    <a:pt x="6938" y="334"/>
                    <a:pt x="7305" y="201"/>
                    <a:pt x="76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5"/>
            <p:cNvSpPr/>
            <p:nvPr/>
          </p:nvSpPr>
          <p:spPr>
            <a:xfrm>
              <a:off x="2930470" y="2169939"/>
              <a:ext cx="161823" cy="28384"/>
            </a:xfrm>
            <a:custGeom>
              <a:avLst/>
              <a:gdLst/>
              <a:ahLst/>
              <a:cxnLst/>
              <a:rect l="l" t="t" r="r" b="b"/>
              <a:pathLst>
                <a:path w="8073" h="1416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72" y="68"/>
                    <a:pt x="7272" y="168"/>
                    <a:pt x="6905" y="268"/>
                  </a:cubicBezTo>
                  <a:cubicBezTo>
                    <a:pt x="6171" y="468"/>
                    <a:pt x="5171" y="701"/>
                    <a:pt x="4070" y="902"/>
                  </a:cubicBezTo>
                  <a:cubicBezTo>
                    <a:pt x="2969" y="1068"/>
                    <a:pt x="1935" y="1202"/>
                    <a:pt x="1201" y="1235"/>
                  </a:cubicBezTo>
                  <a:cubicBezTo>
                    <a:pt x="801" y="1269"/>
                    <a:pt x="400" y="1302"/>
                    <a:pt x="0" y="1369"/>
                  </a:cubicBezTo>
                  <a:cubicBezTo>
                    <a:pt x="283" y="1392"/>
                    <a:pt x="566" y="1416"/>
                    <a:pt x="849" y="1416"/>
                  </a:cubicBezTo>
                  <a:cubicBezTo>
                    <a:pt x="967" y="1416"/>
                    <a:pt x="1084" y="1412"/>
                    <a:pt x="1201" y="1402"/>
                  </a:cubicBezTo>
                  <a:cubicBezTo>
                    <a:pt x="2168" y="1369"/>
                    <a:pt x="3136" y="1269"/>
                    <a:pt x="4103" y="1102"/>
                  </a:cubicBezTo>
                  <a:cubicBezTo>
                    <a:pt x="5070" y="935"/>
                    <a:pt x="6004" y="701"/>
                    <a:pt x="6938" y="435"/>
                  </a:cubicBezTo>
                  <a:cubicBezTo>
                    <a:pt x="7305" y="335"/>
                    <a:pt x="7706" y="168"/>
                    <a:pt x="8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5"/>
            <p:cNvSpPr/>
            <p:nvPr/>
          </p:nvSpPr>
          <p:spPr>
            <a:xfrm>
              <a:off x="2474446" y="2174329"/>
              <a:ext cx="425275" cy="27742"/>
            </a:xfrm>
            <a:custGeom>
              <a:avLst/>
              <a:gdLst/>
              <a:ahLst/>
              <a:cxnLst/>
              <a:rect l="l" t="t" r="r" b="b"/>
              <a:pathLst>
                <a:path w="21216" h="1384" extrusionOk="0">
                  <a:moveTo>
                    <a:pt x="76" y="1"/>
                  </a:moveTo>
                  <a:cubicBezTo>
                    <a:pt x="49" y="1"/>
                    <a:pt x="23" y="4"/>
                    <a:pt x="1" y="15"/>
                  </a:cubicBezTo>
                  <a:cubicBezTo>
                    <a:pt x="67" y="15"/>
                    <a:pt x="134" y="49"/>
                    <a:pt x="201" y="82"/>
                  </a:cubicBezTo>
                  <a:lnTo>
                    <a:pt x="835" y="216"/>
                  </a:lnTo>
                  <a:cubicBezTo>
                    <a:pt x="1335" y="349"/>
                    <a:pt x="2102" y="516"/>
                    <a:pt x="3069" y="683"/>
                  </a:cubicBezTo>
                  <a:cubicBezTo>
                    <a:pt x="4003" y="883"/>
                    <a:pt x="5171" y="1050"/>
                    <a:pt x="6439" y="1150"/>
                  </a:cubicBezTo>
                  <a:cubicBezTo>
                    <a:pt x="7706" y="1283"/>
                    <a:pt x="9140" y="1383"/>
                    <a:pt x="10608" y="1383"/>
                  </a:cubicBezTo>
                  <a:cubicBezTo>
                    <a:pt x="12109" y="1383"/>
                    <a:pt x="13477" y="1316"/>
                    <a:pt x="14778" y="1183"/>
                  </a:cubicBezTo>
                  <a:cubicBezTo>
                    <a:pt x="16079" y="1050"/>
                    <a:pt x="17213" y="883"/>
                    <a:pt x="18147" y="716"/>
                  </a:cubicBezTo>
                  <a:cubicBezTo>
                    <a:pt x="19114" y="549"/>
                    <a:pt x="19881" y="382"/>
                    <a:pt x="20415" y="249"/>
                  </a:cubicBezTo>
                  <a:lnTo>
                    <a:pt x="21016" y="82"/>
                  </a:lnTo>
                  <a:cubicBezTo>
                    <a:pt x="21082" y="49"/>
                    <a:pt x="21149" y="49"/>
                    <a:pt x="21216" y="15"/>
                  </a:cubicBezTo>
                  <a:lnTo>
                    <a:pt x="21016" y="15"/>
                  </a:lnTo>
                  <a:lnTo>
                    <a:pt x="20415" y="149"/>
                  </a:lnTo>
                  <a:cubicBezTo>
                    <a:pt x="19881" y="282"/>
                    <a:pt x="19114" y="416"/>
                    <a:pt x="18147" y="549"/>
                  </a:cubicBezTo>
                  <a:cubicBezTo>
                    <a:pt x="17180" y="716"/>
                    <a:pt x="16079" y="883"/>
                    <a:pt x="14778" y="983"/>
                  </a:cubicBezTo>
                  <a:cubicBezTo>
                    <a:pt x="13651" y="1069"/>
                    <a:pt x="12450" y="1156"/>
                    <a:pt x="11194" y="1156"/>
                  </a:cubicBezTo>
                  <a:cubicBezTo>
                    <a:pt x="11000" y="1156"/>
                    <a:pt x="10805" y="1154"/>
                    <a:pt x="10608" y="1150"/>
                  </a:cubicBezTo>
                  <a:cubicBezTo>
                    <a:pt x="9140" y="1150"/>
                    <a:pt x="7739" y="1083"/>
                    <a:pt x="6472" y="983"/>
                  </a:cubicBezTo>
                  <a:cubicBezTo>
                    <a:pt x="5171" y="849"/>
                    <a:pt x="4037" y="716"/>
                    <a:pt x="3103" y="549"/>
                  </a:cubicBezTo>
                  <a:cubicBezTo>
                    <a:pt x="2135" y="382"/>
                    <a:pt x="1368" y="249"/>
                    <a:pt x="835" y="149"/>
                  </a:cubicBezTo>
                  <a:lnTo>
                    <a:pt x="234" y="15"/>
                  </a:lnTo>
                  <a:cubicBezTo>
                    <a:pt x="190" y="15"/>
                    <a:pt x="130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2327356" y="1956139"/>
              <a:ext cx="123718" cy="9000"/>
            </a:xfrm>
            <a:custGeom>
              <a:avLst/>
              <a:gdLst/>
              <a:ahLst/>
              <a:cxnLst/>
              <a:rect l="l" t="t" r="r" b="b"/>
              <a:pathLst>
                <a:path w="6172" h="449" extrusionOk="0">
                  <a:moveTo>
                    <a:pt x="3031" y="118"/>
                  </a:moveTo>
                  <a:cubicBezTo>
                    <a:pt x="3029" y="118"/>
                    <a:pt x="3026" y="120"/>
                    <a:pt x="3021" y="126"/>
                  </a:cubicBezTo>
                  <a:lnTo>
                    <a:pt x="3036" y="126"/>
                  </a:lnTo>
                  <a:cubicBezTo>
                    <a:pt x="3036" y="126"/>
                    <a:pt x="3036" y="118"/>
                    <a:pt x="3031" y="118"/>
                  </a:cubicBezTo>
                  <a:close/>
                  <a:moveTo>
                    <a:pt x="5721" y="1"/>
                  </a:moveTo>
                  <a:cubicBezTo>
                    <a:pt x="5571" y="1"/>
                    <a:pt x="5421" y="9"/>
                    <a:pt x="5270" y="26"/>
                  </a:cubicBezTo>
                  <a:lnTo>
                    <a:pt x="4270" y="59"/>
                  </a:lnTo>
                  <a:lnTo>
                    <a:pt x="3703" y="93"/>
                  </a:lnTo>
                  <a:lnTo>
                    <a:pt x="3069" y="93"/>
                  </a:lnTo>
                  <a:cubicBezTo>
                    <a:pt x="3061" y="101"/>
                    <a:pt x="3063" y="103"/>
                    <a:pt x="3068" y="103"/>
                  </a:cubicBezTo>
                  <a:cubicBezTo>
                    <a:pt x="3073" y="103"/>
                    <a:pt x="3081" y="101"/>
                    <a:pt x="3086" y="101"/>
                  </a:cubicBezTo>
                  <a:cubicBezTo>
                    <a:pt x="3094" y="101"/>
                    <a:pt x="3086" y="109"/>
                    <a:pt x="3002" y="159"/>
                  </a:cubicBezTo>
                  <a:cubicBezTo>
                    <a:pt x="3011" y="143"/>
                    <a:pt x="3017" y="132"/>
                    <a:pt x="3021" y="126"/>
                  </a:cubicBezTo>
                  <a:lnTo>
                    <a:pt x="2468" y="126"/>
                  </a:lnTo>
                  <a:lnTo>
                    <a:pt x="1868" y="193"/>
                  </a:lnTo>
                  <a:lnTo>
                    <a:pt x="901" y="260"/>
                  </a:lnTo>
                  <a:cubicBezTo>
                    <a:pt x="600" y="293"/>
                    <a:pt x="300" y="326"/>
                    <a:pt x="0" y="393"/>
                  </a:cubicBezTo>
                  <a:cubicBezTo>
                    <a:pt x="176" y="432"/>
                    <a:pt x="363" y="448"/>
                    <a:pt x="549" y="448"/>
                  </a:cubicBezTo>
                  <a:cubicBezTo>
                    <a:pt x="680" y="448"/>
                    <a:pt x="810" y="440"/>
                    <a:pt x="934" y="426"/>
                  </a:cubicBezTo>
                  <a:lnTo>
                    <a:pt x="1935" y="393"/>
                  </a:lnTo>
                  <a:lnTo>
                    <a:pt x="2502" y="360"/>
                  </a:lnTo>
                  <a:lnTo>
                    <a:pt x="2835" y="326"/>
                  </a:lnTo>
                  <a:lnTo>
                    <a:pt x="3121" y="326"/>
                  </a:lnTo>
                  <a:cubicBezTo>
                    <a:pt x="3117" y="330"/>
                    <a:pt x="3116" y="331"/>
                    <a:pt x="3117" y="331"/>
                  </a:cubicBezTo>
                  <a:cubicBezTo>
                    <a:pt x="3118" y="331"/>
                    <a:pt x="3122" y="329"/>
                    <a:pt x="3126" y="326"/>
                  </a:cubicBezTo>
                  <a:lnTo>
                    <a:pt x="3136" y="326"/>
                  </a:lnTo>
                  <a:cubicBezTo>
                    <a:pt x="3136" y="326"/>
                    <a:pt x="3136" y="332"/>
                    <a:pt x="3140" y="332"/>
                  </a:cubicBezTo>
                  <a:cubicBezTo>
                    <a:pt x="3142" y="332"/>
                    <a:pt x="3145" y="330"/>
                    <a:pt x="3150" y="326"/>
                  </a:cubicBezTo>
                  <a:lnTo>
                    <a:pt x="3402" y="326"/>
                  </a:lnTo>
                  <a:lnTo>
                    <a:pt x="3703" y="293"/>
                  </a:lnTo>
                  <a:lnTo>
                    <a:pt x="4303" y="260"/>
                  </a:lnTo>
                  <a:cubicBezTo>
                    <a:pt x="4670" y="226"/>
                    <a:pt x="5004" y="193"/>
                    <a:pt x="5270" y="159"/>
                  </a:cubicBezTo>
                  <a:cubicBezTo>
                    <a:pt x="5571" y="159"/>
                    <a:pt x="5871" y="126"/>
                    <a:pt x="6171" y="26"/>
                  </a:cubicBezTo>
                  <a:cubicBezTo>
                    <a:pt x="6021" y="9"/>
                    <a:pt x="5871" y="1"/>
                    <a:pt x="57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2303282" y="2020163"/>
              <a:ext cx="150458" cy="116401"/>
            </a:xfrm>
            <a:custGeom>
              <a:avLst/>
              <a:gdLst/>
              <a:ahLst/>
              <a:cxnLst/>
              <a:rect l="l" t="t" r="r" b="b"/>
              <a:pathLst>
                <a:path w="7506" h="5807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268"/>
                    <a:pt x="801" y="501"/>
                    <a:pt x="1201" y="735"/>
                  </a:cubicBezTo>
                  <a:cubicBezTo>
                    <a:pt x="1935" y="1168"/>
                    <a:pt x="2936" y="1802"/>
                    <a:pt x="4003" y="2603"/>
                  </a:cubicBezTo>
                  <a:cubicBezTo>
                    <a:pt x="4937" y="3237"/>
                    <a:pt x="5771" y="3970"/>
                    <a:pt x="6572" y="4771"/>
                  </a:cubicBezTo>
                  <a:cubicBezTo>
                    <a:pt x="7150" y="5382"/>
                    <a:pt x="7450" y="5807"/>
                    <a:pt x="7501" y="5807"/>
                  </a:cubicBezTo>
                  <a:cubicBezTo>
                    <a:pt x="7503" y="5807"/>
                    <a:pt x="7504" y="5806"/>
                    <a:pt x="7506" y="5805"/>
                  </a:cubicBezTo>
                  <a:cubicBezTo>
                    <a:pt x="7472" y="5705"/>
                    <a:pt x="7405" y="5572"/>
                    <a:pt x="7339" y="5505"/>
                  </a:cubicBezTo>
                  <a:cubicBezTo>
                    <a:pt x="7139" y="5205"/>
                    <a:pt x="6905" y="4938"/>
                    <a:pt x="6672" y="4671"/>
                  </a:cubicBezTo>
                  <a:cubicBezTo>
                    <a:pt x="5904" y="3837"/>
                    <a:pt x="5070" y="3070"/>
                    <a:pt x="4136" y="2403"/>
                  </a:cubicBezTo>
                  <a:cubicBezTo>
                    <a:pt x="3236" y="1736"/>
                    <a:pt x="2268" y="1135"/>
                    <a:pt x="1268" y="601"/>
                  </a:cubicBezTo>
                  <a:cubicBezTo>
                    <a:pt x="901" y="401"/>
                    <a:pt x="567" y="234"/>
                    <a:pt x="367" y="134"/>
                  </a:cubicBezTo>
                  <a:cubicBezTo>
                    <a:pt x="1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2245112" y="2052275"/>
              <a:ext cx="94953" cy="158476"/>
            </a:xfrm>
            <a:custGeom>
              <a:avLst/>
              <a:gdLst/>
              <a:ahLst/>
              <a:cxnLst/>
              <a:rect l="l" t="t" r="r" b="b"/>
              <a:pathLst>
                <a:path w="4737" h="7906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134"/>
                    <a:pt x="67" y="234"/>
                    <a:pt x="134" y="367"/>
                  </a:cubicBezTo>
                  <a:cubicBezTo>
                    <a:pt x="234" y="567"/>
                    <a:pt x="367" y="867"/>
                    <a:pt x="567" y="1234"/>
                  </a:cubicBezTo>
                  <a:cubicBezTo>
                    <a:pt x="967" y="1968"/>
                    <a:pt x="1568" y="2936"/>
                    <a:pt x="2268" y="4036"/>
                  </a:cubicBezTo>
                  <a:cubicBezTo>
                    <a:pt x="2969" y="5104"/>
                    <a:pt x="3603" y="6071"/>
                    <a:pt x="4036" y="6772"/>
                  </a:cubicBezTo>
                  <a:cubicBezTo>
                    <a:pt x="4236" y="7172"/>
                    <a:pt x="4503" y="7539"/>
                    <a:pt x="4737" y="7906"/>
                  </a:cubicBezTo>
                  <a:cubicBezTo>
                    <a:pt x="4703" y="7806"/>
                    <a:pt x="4670" y="7672"/>
                    <a:pt x="4603" y="7572"/>
                  </a:cubicBezTo>
                  <a:cubicBezTo>
                    <a:pt x="4537" y="7372"/>
                    <a:pt x="4370" y="7072"/>
                    <a:pt x="4170" y="6705"/>
                  </a:cubicBezTo>
                  <a:cubicBezTo>
                    <a:pt x="3769" y="5971"/>
                    <a:pt x="3136" y="5004"/>
                    <a:pt x="2469" y="3903"/>
                  </a:cubicBezTo>
                  <a:cubicBezTo>
                    <a:pt x="1768" y="2835"/>
                    <a:pt x="1134" y="1868"/>
                    <a:pt x="701" y="1168"/>
                  </a:cubicBezTo>
                  <a:cubicBezTo>
                    <a:pt x="500" y="767"/>
                    <a:pt x="267" y="367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5"/>
            <p:cNvSpPr/>
            <p:nvPr/>
          </p:nvSpPr>
          <p:spPr>
            <a:xfrm>
              <a:off x="2430989" y="1167689"/>
              <a:ext cx="307591" cy="526422"/>
            </a:xfrm>
            <a:custGeom>
              <a:avLst/>
              <a:gdLst/>
              <a:ahLst/>
              <a:cxnLst/>
              <a:rect l="l" t="t" r="r" b="b"/>
              <a:pathLst>
                <a:path w="15345" h="26262" extrusionOk="0">
                  <a:moveTo>
                    <a:pt x="7159" y="1"/>
                  </a:moveTo>
                  <a:cubicBezTo>
                    <a:pt x="6943" y="1"/>
                    <a:pt x="6725" y="11"/>
                    <a:pt x="6505" y="32"/>
                  </a:cubicBezTo>
                  <a:lnTo>
                    <a:pt x="6138" y="99"/>
                  </a:lnTo>
                  <a:cubicBezTo>
                    <a:pt x="2569" y="632"/>
                    <a:pt x="0" y="3835"/>
                    <a:pt x="267" y="7437"/>
                  </a:cubicBezTo>
                  <a:cubicBezTo>
                    <a:pt x="501" y="10806"/>
                    <a:pt x="801" y="14509"/>
                    <a:pt x="1101" y="16277"/>
                  </a:cubicBezTo>
                  <a:cubicBezTo>
                    <a:pt x="1702" y="19979"/>
                    <a:pt x="5471" y="19979"/>
                    <a:pt x="5471" y="19979"/>
                  </a:cubicBezTo>
                  <a:cubicBezTo>
                    <a:pt x="5471" y="19979"/>
                    <a:pt x="5638" y="21014"/>
                    <a:pt x="5838" y="22314"/>
                  </a:cubicBezTo>
                  <a:cubicBezTo>
                    <a:pt x="6220" y="24607"/>
                    <a:pt x="8183" y="26262"/>
                    <a:pt x="10479" y="26262"/>
                  </a:cubicBezTo>
                  <a:cubicBezTo>
                    <a:pt x="10588" y="26262"/>
                    <a:pt x="10698" y="26258"/>
                    <a:pt x="10808" y="26251"/>
                  </a:cubicBezTo>
                  <a:cubicBezTo>
                    <a:pt x="13410" y="26050"/>
                    <a:pt x="15345" y="23782"/>
                    <a:pt x="15145" y="21214"/>
                  </a:cubicBezTo>
                  <a:lnTo>
                    <a:pt x="14010" y="6470"/>
                  </a:lnTo>
                  <a:cubicBezTo>
                    <a:pt x="13759" y="2790"/>
                    <a:pt x="10720" y="1"/>
                    <a:pt x="71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2477794" y="1346771"/>
              <a:ext cx="22090" cy="20887"/>
            </a:xfrm>
            <a:custGeom>
              <a:avLst/>
              <a:gdLst/>
              <a:ahLst/>
              <a:cxnLst/>
              <a:rect l="l" t="t" r="r" b="b"/>
              <a:pathLst>
                <a:path w="1102" h="1042" extrusionOk="0">
                  <a:moveTo>
                    <a:pt x="559" y="1"/>
                  </a:moveTo>
                  <a:cubicBezTo>
                    <a:pt x="540" y="1"/>
                    <a:pt x="520" y="2"/>
                    <a:pt x="501" y="4"/>
                  </a:cubicBezTo>
                  <a:cubicBezTo>
                    <a:pt x="201" y="38"/>
                    <a:pt x="0" y="271"/>
                    <a:pt x="0" y="571"/>
                  </a:cubicBezTo>
                  <a:cubicBezTo>
                    <a:pt x="62" y="850"/>
                    <a:pt x="267" y="1042"/>
                    <a:pt x="536" y="1042"/>
                  </a:cubicBezTo>
                  <a:cubicBezTo>
                    <a:pt x="557" y="1042"/>
                    <a:pt x="579" y="1041"/>
                    <a:pt x="601" y="1038"/>
                  </a:cubicBezTo>
                  <a:cubicBezTo>
                    <a:pt x="901" y="1005"/>
                    <a:pt x="1101" y="738"/>
                    <a:pt x="1068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2457067" y="1335907"/>
              <a:ext cx="42816" cy="15014"/>
            </a:xfrm>
            <a:custGeom>
              <a:avLst/>
              <a:gdLst/>
              <a:ahLst/>
              <a:cxnLst/>
              <a:rect l="l" t="t" r="r" b="b"/>
              <a:pathLst>
                <a:path w="2136" h="749" extrusionOk="0">
                  <a:moveTo>
                    <a:pt x="1166" y="0"/>
                  </a:moveTo>
                  <a:cubicBezTo>
                    <a:pt x="1097" y="0"/>
                    <a:pt x="1031" y="5"/>
                    <a:pt x="968" y="13"/>
                  </a:cubicBezTo>
                  <a:cubicBezTo>
                    <a:pt x="667" y="79"/>
                    <a:pt x="367" y="213"/>
                    <a:pt x="167" y="413"/>
                  </a:cubicBezTo>
                  <a:cubicBezTo>
                    <a:pt x="34" y="580"/>
                    <a:pt x="0" y="713"/>
                    <a:pt x="0" y="746"/>
                  </a:cubicBezTo>
                  <a:cubicBezTo>
                    <a:pt x="5" y="748"/>
                    <a:pt x="10" y="749"/>
                    <a:pt x="16" y="749"/>
                  </a:cubicBezTo>
                  <a:cubicBezTo>
                    <a:pt x="132" y="749"/>
                    <a:pt x="461" y="441"/>
                    <a:pt x="1001" y="346"/>
                  </a:cubicBezTo>
                  <a:cubicBezTo>
                    <a:pt x="1089" y="336"/>
                    <a:pt x="1173" y="332"/>
                    <a:pt x="1253" y="332"/>
                  </a:cubicBezTo>
                  <a:cubicBezTo>
                    <a:pt x="1640" y="332"/>
                    <a:pt x="1926" y="427"/>
                    <a:pt x="2029" y="427"/>
                  </a:cubicBezTo>
                  <a:cubicBezTo>
                    <a:pt x="2050" y="427"/>
                    <a:pt x="2064" y="423"/>
                    <a:pt x="2068" y="413"/>
                  </a:cubicBezTo>
                  <a:cubicBezTo>
                    <a:pt x="2135" y="313"/>
                    <a:pt x="2035" y="246"/>
                    <a:pt x="1835" y="146"/>
                  </a:cubicBezTo>
                  <a:cubicBezTo>
                    <a:pt x="1631" y="44"/>
                    <a:pt x="1388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5"/>
            <p:cNvSpPr/>
            <p:nvPr/>
          </p:nvSpPr>
          <p:spPr>
            <a:xfrm>
              <a:off x="2589465" y="1330054"/>
              <a:ext cx="22070" cy="20887"/>
            </a:xfrm>
            <a:custGeom>
              <a:avLst/>
              <a:gdLst/>
              <a:ahLst/>
              <a:cxnLst/>
              <a:rect l="l" t="t" r="r" b="b"/>
              <a:pathLst>
                <a:path w="1101" h="1042" extrusionOk="0">
                  <a:moveTo>
                    <a:pt x="559" y="1"/>
                  </a:moveTo>
                  <a:cubicBezTo>
                    <a:pt x="539" y="1"/>
                    <a:pt x="520" y="2"/>
                    <a:pt x="500" y="4"/>
                  </a:cubicBezTo>
                  <a:cubicBezTo>
                    <a:pt x="200" y="38"/>
                    <a:pt x="0" y="305"/>
                    <a:pt x="33" y="571"/>
                  </a:cubicBezTo>
                  <a:cubicBezTo>
                    <a:pt x="64" y="850"/>
                    <a:pt x="296" y="1042"/>
                    <a:pt x="542" y="1042"/>
                  </a:cubicBezTo>
                  <a:cubicBezTo>
                    <a:pt x="562" y="1042"/>
                    <a:pt x="581" y="1041"/>
                    <a:pt x="600" y="1038"/>
                  </a:cubicBezTo>
                  <a:cubicBezTo>
                    <a:pt x="901" y="1005"/>
                    <a:pt x="1101" y="772"/>
                    <a:pt x="1067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2568718" y="1321194"/>
              <a:ext cx="42816" cy="14472"/>
            </a:xfrm>
            <a:custGeom>
              <a:avLst/>
              <a:gdLst/>
              <a:ahLst/>
              <a:cxnLst/>
              <a:rect l="l" t="t" r="r" b="b"/>
              <a:pathLst>
                <a:path w="2136" h="722" extrusionOk="0">
                  <a:moveTo>
                    <a:pt x="1181" y="1"/>
                  </a:moveTo>
                  <a:cubicBezTo>
                    <a:pt x="1110" y="1"/>
                    <a:pt x="1039" y="5"/>
                    <a:pt x="968" y="13"/>
                  </a:cubicBezTo>
                  <a:cubicBezTo>
                    <a:pt x="668" y="46"/>
                    <a:pt x="401" y="179"/>
                    <a:pt x="168" y="413"/>
                  </a:cubicBezTo>
                  <a:cubicBezTo>
                    <a:pt x="34" y="546"/>
                    <a:pt x="1" y="713"/>
                    <a:pt x="34" y="713"/>
                  </a:cubicBezTo>
                  <a:cubicBezTo>
                    <a:pt x="40" y="719"/>
                    <a:pt x="47" y="721"/>
                    <a:pt x="56" y="721"/>
                  </a:cubicBezTo>
                  <a:cubicBezTo>
                    <a:pt x="158" y="721"/>
                    <a:pt x="482" y="407"/>
                    <a:pt x="1002" y="346"/>
                  </a:cubicBezTo>
                  <a:cubicBezTo>
                    <a:pt x="1110" y="328"/>
                    <a:pt x="1214" y="321"/>
                    <a:pt x="1310" y="321"/>
                  </a:cubicBezTo>
                  <a:cubicBezTo>
                    <a:pt x="1679" y="321"/>
                    <a:pt x="1950" y="425"/>
                    <a:pt x="2059" y="425"/>
                  </a:cubicBezTo>
                  <a:cubicBezTo>
                    <a:pt x="2079" y="425"/>
                    <a:pt x="2094" y="422"/>
                    <a:pt x="2102" y="413"/>
                  </a:cubicBezTo>
                  <a:cubicBezTo>
                    <a:pt x="2136" y="313"/>
                    <a:pt x="2036" y="246"/>
                    <a:pt x="1836" y="146"/>
                  </a:cubicBezTo>
                  <a:cubicBezTo>
                    <a:pt x="1632" y="44"/>
                    <a:pt x="1408" y="1"/>
                    <a:pt x="1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5"/>
            <p:cNvSpPr/>
            <p:nvPr/>
          </p:nvSpPr>
          <p:spPr>
            <a:xfrm>
              <a:off x="2509886" y="1330795"/>
              <a:ext cx="30769" cy="98321"/>
            </a:xfrm>
            <a:custGeom>
              <a:avLst/>
              <a:gdLst/>
              <a:ahLst/>
              <a:cxnLst/>
              <a:rect l="l" t="t" r="r" b="b"/>
              <a:pathLst>
                <a:path w="1535" h="4905" extrusionOk="0">
                  <a:moveTo>
                    <a:pt x="1101" y="1"/>
                  </a:moveTo>
                  <a:cubicBezTo>
                    <a:pt x="734" y="968"/>
                    <a:pt x="501" y="1969"/>
                    <a:pt x="334" y="2969"/>
                  </a:cubicBezTo>
                  <a:lnTo>
                    <a:pt x="67" y="4137"/>
                  </a:lnTo>
                  <a:cubicBezTo>
                    <a:pt x="1" y="4337"/>
                    <a:pt x="1" y="4537"/>
                    <a:pt x="67" y="4737"/>
                  </a:cubicBezTo>
                  <a:cubicBezTo>
                    <a:pt x="134" y="4804"/>
                    <a:pt x="234" y="4871"/>
                    <a:pt x="367" y="4904"/>
                  </a:cubicBezTo>
                  <a:lnTo>
                    <a:pt x="601" y="4904"/>
                  </a:lnTo>
                  <a:cubicBezTo>
                    <a:pt x="935" y="4904"/>
                    <a:pt x="1235" y="4837"/>
                    <a:pt x="1535" y="4771"/>
                  </a:cubicBezTo>
                  <a:cubicBezTo>
                    <a:pt x="1359" y="4732"/>
                    <a:pt x="1172" y="4715"/>
                    <a:pt x="986" y="4715"/>
                  </a:cubicBezTo>
                  <a:cubicBezTo>
                    <a:pt x="855" y="4715"/>
                    <a:pt x="725" y="4724"/>
                    <a:pt x="601" y="4737"/>
                  </a:cubicBezTo>
                  <a:cubicBezTo>
                    <a:pt x="468" y="4737"/>
                    <a:pt x="301" y="4737"/>
                    <a:pt x="267" y="4637"/>
                  </a:cubicBezTo>
                  <a:cubicBezTo>
                    <a:pt x="234" y="4471"/>
                    <a:pt x="234" y="4337"/>
                    <a:pt x="301" y="4204"/>
                  </a:cubicBezTo>
                  <a:lnTo>
                    <a:pt x="568" y="3036"/>
                  </a:lnTo>
                  <a:cubicBezTo>
                    <a:pt x="801" y="2035"/>
                    <a:pt x="1001" y="1035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2558696" y="1270620"/>
              <a:ext cx="54182" cy="13891"/>
            </a:xfrm>
            <a:custGeom>
              <a:avLst/>
              <a:gdLst/>
              <a:ahLst/>
              <a:cxnLst/>
              <a:rect l="l" t="t" r="r" b="b"/>
              <a:pathLst>
                <a:path w="2703" h="693" extrusionOk="0">
                  <a:moveTo>
                    <a:pt x="1335" y="1"/>
                  </a:moveTo>
                  <a:cubicBezTo>
                    <a:pt x="968" y="34"/>
                    <a:pt x="634" y="101"/>
                    <a:pt x="334" y="267"/>
                  </a:cubicBezTo>
                  <a:cubicBezTo>
                    <a:pt x="101" y="401"/>
                    <a:pt x="1" y="568"/>
                    <a:pt x="34" y="634"/>
                  </a:cubicBezTo>
                  <a:cubicBezTo>
                    <a:pt x="66" y="677"/>
                    <a:pt x="143" y="692"/>
                    <a:pt x="254" y="692"/>
                  </a:cubicBezTo>
                  <a:cubicBezTo>
                    <a:pt x="490" y="692"/>
                    <a:pt x="882" y="624"/>
                    <a:pt x="1335" y="601"/>
                  </a:cubicBezTo>
                  <a:cubicBezTo>
                    <a:pt x="1452" y="595"/>
                    <a:pt x="1565" y="594"/>
                    <a:pt x="1672" y="594"/>
                  </a:cubicBezTo>
                  <a:cubicBezTo>
                    <a:pt x="1888" y="594"/>
                    <a:pt x="2081" y="601"/>
                    <a:pt x="2240" y="601"/>
                  </a:cubicBezTo>
                  <a:cubicBezTo>
                    <a:pt x="2477" y="601"/>
                    <a:pt x="2636" y="584"/>
                    <a:pt x="2669" y="501"/>
                  </a:cubicBezTo>
                  <a:cubicBezTo>
                    <a:pt x="2703" y="434"/>
                    <a:pt x="2569" y="301"/>
                    <a:pt x="2336" y="201"/>
                  </a:cubicBezTo>
                  <a:cubicBezTo>
                    <a:pt x="2002" y="67"/>
                    <a:pt x="1668" y="1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2455063" y="1302051"/>
              <a:ext cx="40812" cy="15956"/>
            </a:xfrm>
            <a:custGeom>
              <a:avLst/>
              <a:gdLst/>
              <a:ahLst/>
              <a:cxnLst/>
              <a:rect l="l" t="t" r="r" b="b"/>
              <a:pathLst>
                <a:path w="2036" h="796" extrusionOk="0">
                  <a:moveTo>
                    <a:pt x="1204" y="0"/>
                  </a:moveTo>
                  <a:cubicBezTo>
                    <a:pt x="838" y="0"/>
                    <a:pt x="467" y="134"/>
                    <a:pt x="200" y="401"/>
                  </a:cubicBezTo>
                  <a:cubicBezTo>
                    <a:pt x="67" y="567"/>
                    <a:pt x="0" y="701"/>
                    <a:pt x="100" y="768"/>
                  </a:cubicBezTo>
                  <a:cubicBezTo>
                    <a:pt x="120" y="787"/>
                    <a:pt x="149" y="795"/>
                    <a:pt x="187" y="795"/>
                  </a:cubicBezTo>
                  <a:cubicBezTo>
                    <a:pt x="346" y="795"/>
                    <a:pt x="658" y="655"/>
                    <a:pt x="1034" y="601"/>
                  </a:cubicBezTo>
                  <a:cubicBezTo>
                    <a:pt x="1501" y="501"/>
                    <a:pt x="1935" y="534"/>
                    <a:pt x="2002" y="401"/>
                  </a:cubicBezTo>
                  <a:cubicBezTo>
                    <a:pt x="2035" y="334"/>
                    <a:pt x="1935" y="200"/>
                    <a:pt x="1735" y="100"/>
                  </a:cubicBezTo>
                  <a:cubicBezTo>
                    <a:pt x="1568" y="34"/>
                    <a:pt x="1386" y="0"/>
                    <a:pt x="1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2618871" y="1175988"/>
              <a:ext cx="106339" cy="208207"/>
            </a:xfrm>
            <a:custGeom>
              <a:avLst/>
              <a:gdLst/>
              <a:ahLst/>
              <a:cxnLst/>
              <a:rect l="l" t="t" r="r" b="b"/>
              <a:pathLst>
                <a:path w="5305" h="10387" extrusionOk="0">
                  <a:moveTo>
                    <a:pt x="2348" y="1"/>
                  </a:moveTo>
                  <a:cubicBezTo>
                    <a:pt x="2131" y="1"/>
                    <a:pt x="1922" y="53"/>
                    <a:pt x="1735" y="185"/>
                  </a:cubicBezTo>
                  <a:cubicBezTo>
                    <a:pt x="1168" y="552"/>
                    <a:pt x="534" y="1853"/>
                    <a:pt x="134" y="2420"/>
                  </a:cubicBezTo>
                  <a:lnTo>
                    <a:pt x="1" y="2620"/>
                  </a:lnTo>
                  <a:lnTo>
                    <a:pt x="34" y="2620"/>
                  </a:lnTo>
                  <a:cubicBezTo>
                    <a:pt x="701" y="2987"/>
                    <a:pt x="1168" y="3587"/>
                    <a:pt x="1402" y="4321"/>
                  </a:cubicBezTo>
                  <a:lnTo>
                    <a:pt x="1435" y="4388"/>
                  </a:lnTo>
                  <a:cubicBezTo>
                    <a:pt x="1735" y="5422"/>
                    <a:pt x="1869" y="6489"/>
                    <a:pt x="2169" y="7524"/>
                  </a:cubicBezTo>
                  <a:cubicBezTo>
                    <a:pt x="2436" y="8558"/>
                    <a:pt x="3036" y="9492"/>
                    <a:pt x="3904" y="10159"/>
                  </a:cubicBezTo>
                  <a:cubicBezTo>
                    <a:pt x="4107" y="10288"/>
                    <a:pt x="4381" y="10387"/>
                    <a:pt x="4620" y="10387"/>
                  </a:cubicBezTo>
                  <a:cubicBezTo>
                    <a:pt x="4813" y="10387"/>
                    <a:pt x="4982" y="10323"/>
                    <a:pt x="5071" y="10159"/>
                  </a:cubicBezTo>
                  <a:cubicBezTo>
                    <a:pt x="5138" y="9992"/>
                    <a:pt x="5171" y="9825"/>
                    <a:pt x="5138" y="9658"/>
                  </a:cubicBezTo>
                  <a:cubicBezTo>
                    <a:pt x="4938" y="7090"/>
                    <a:pt x="5305" y="4755"/>
                    <a:pt x="4871" y="2086"/>
                  </a:cubicBezTo>
                  <a:cubicBezTo>
                    <a:pt x="4771" y="1386"/>
                    <a:pt x="4304" y="752"/>
                    <a:pt x="3670" y="418"/>
                  </a:cubicBezTo>
                  <a:cubicBezTo>
                    <a:pt x="3267" y="217"/>
                    <a:pt x="2790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2691754" y="1328811"/>
              <a:ext cx="59554" cy="78977"/>
            </a:xfrm>
            <a:custGeom>
              <a:avLst/>
              <a:gdLst/>
              <a:ahLst/>
              <a:cxnLst/>
              <a:rect l="l" t="t" r="r" b="b"/>
              <a:pathLst>
                <a:path w="2971" h="3940" extrusionOk="0">
                  <a:moveTo>
                    <a:pt x="1163" y="0"/>
                  </a:moveTo>
                  <a:cubicBezTo>
                    <a:pt x="570" y="0"/>
                    <a:pt x="32" y="251"/>
                    <a:pt x="1" y="266"/>
                  </a:cubicBezTo>
                  <a:cubicBezTo>
                    <a:pt x="1" y="266"/>
                    <a:pt x="401" y="3836"/>
                    <a:pt x="401" y="3902"/>
                  </a:cubicBezTo>
                  <a:cubicBezTo>
                    <a:pt x="408" y="3917"/>
                    <a:pt x="537" y="3939"/>
                    <a:pt x="732" y="3939"/>
                  </a:cubicBezTo>
                  <a:cubicBezTo>
                    <a:pt x="1431" y="3939"/>
                    <a:pt x="2971" y="3650"/>
                    <a:pt x="2736" y="1667"/>
                  </a:cubicBezTo>
                  <a:cubicBezTo>
                    <a:pt x="2577" y="321"/>
                    <a:pt x="1834" y="0"/>
                    <a:pt x="11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2712481" y="1344847"/>
              <a:ext cx="23433" cy="45141"/>
            </a:xfrm>
            <a:custGeom>
              <a:avLst/>
              <a:gdLst/>
              <a:ahLst/>
              <a:cxnLst/>
              <a:rect l="l" t="t" r="r" b="b"/>
              <a:pathLst>
                <a:path w="1169" h="2252" extrusionOk="0">
                  <a:moveTo>
                    <a:pt x="334" y="0"/>
                  </a:moveTo>
                  <a:cubicBezTo>
                    <a:pt x="234" y="0"/>
                    <a:pt x="168" y="34"/>
                    <a:pt x="101" y="100"/>
                  </a:cubicBezTo>
                  <a:cubicBezTo>
                    <a:pt x="34" y="134"/>
                    <a:pt x="34" y="200"/>
                    <a:pt x="1" y="267"/>
                  </a:cubicBezTo>
                  <a:cubicBezTo>
                    <a:pt x="1" y="367"/>
                    <a:pt x="67" y="400"/>
                    <a:pt x="67" y="400"/>
                  </a:cubicBezTo>
                  <a:cubicBezTo>
                    <a:pt x="67" y="400"/>
                    <a:pt x="34" y="334"/>
                    <a:pt x="67" y="267"/>
                  </a:cubicBezTo>
                  <a:cubicBezTo>
                    <a:pt x="95" y="185"/>
                    <a:pt x="168" y="125"/>
                    <a:pt x="248" y="125"/>
                  </a:cubicBezTo>
                  <a:cubicBezTo>
                    <a:pt x="266" y="125"/>
                    <a:pt x="283" y="128"/>
                    <a:pt x="301" y="134"/>
                  </a:cubicBezTo>
                  <a:cubicBezTo>
                    <a:pt x="468" y="167"/>
                    <a:pt x="601" y="267"/>
                    <a:pt x="668" y="434"/>
                  </a:cubicBezTo>
                  <a:cubicBezTo>
                    <a:pt x="801" y="601"/>
                    <a:pt x="868" y="801"/>
                    <a:pt x="868" y="1034"/>
                  </a:cubicBezTo>
                  <a:cubicBezTo>
                    <a:pt x="935" y="1435"/>
                    <a:pt x="801" y="1835"/>
                    <a:pt x="501" y="2068"/>
                  </a:cubicBezTo>
                  <a:cubicBezTo>
                    <a:pt x="443" y="2107"/>
                    <a:pt x="372" y="2124"/>
                    <a:pt x="304" y="2124"/>
                  </a:cubicBezTo>
                  <a:cubicBezTo>
                    <a:pt x="256" y="2124"/>
                    <a:pt x="209" y="2115"/>
                    <a:pt x="168" y="2102"/>
                  </a:cubicBezTo>
                  <a:cubicBezTo>
                    <a:pt x="101" y="2068"/>
                    <a:pt x="34" y="2068"/>
                    <a:pt x="34" y="2068"/>
                  </a:cubicBezTo>
                  <a:lnTo>
                    <a:pt x="34" y="2068"/>
                  </a:lnTo>
                  <a:cubicBezTo>
                    <a:pt x="34" y="2068"/>
                    <a:pt x="34" y="2102"/>
                    <a:pt x="134" y="2202"/>
                  </a:cubicBezTo>
                  <a:cubicBezTo>
                    <a:pt x="201" y="2235"/>
                    <a:pt x="276" y="2252"/>
                    <a:pt x="351" y="2252"/>
                  </a:cubicBezTo>
                  <a:cubicBezTo>
                    <a:pt x="426" y="2252"/>
                    <a:pt x="501" y="2235"/>
                    <a:pt x="568" y="2202"/>
                  </a:cubicBezTo>
                  <a:cubicBezTo>
                    <a:pt x="968" y="1935"/>
                    <a:pt x="1168" y="1468"/>
                    <a:pt x="1068" y="1034"/>
                  </a:cubicBezTo>
                  <a:cubicBezTo>
                    <a:pt x="1035" y="767"/>
                    <a:pt x="968" y="534"/>
                    <a:pt x="835" y="334"/>
                  </a:cubicBezTo>
                  <a:cubicBezTo>
                    <a:pt x="735" y="134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2366805" y="1136118"/>
              <a:ext cx="299573" cy="165552"/>
            </a:xfrm>
            <a:custGeom>
              <a:avLst/>
              <a:gdLst/>
              <a:ahLst/>
              <a:cxnLst/>
              <a:rect l="l" t="t" r="r" b="b"/>
              <a:pathLst>
                <a:path w="14945" h="8259" extrusionOk="0">
                  <a:moveTo>
                    <a:pt x="11255" y="0"/>
                  </a:moveTo>
                  <a:cubicBezTo>
                    <a:pt x="10062" y="0"/>
                    <a:pt x="8740" y="741"/>
                    <a:pt x="7706" y="1273"/>
                  </a:cubicBezTo>
                  <a:cubicBezTo>
                    <a:pt x="6938" y="1674"/>
                    <a:pt x="6238" y="2141"/>
                    <a:pt x="5404" y="2241"/>
                  </a:cubicBezTo>
                  <a:cubicBezTo>
                    <a:pt x="4837" y="2241"/>
                    <a:pt x="4270" y="2207"/>
                    <a:pt x="3736" y="2074"/>
                  </a:cubicBezTo>
                  <a:cubicBezTo>
                    <a:pt x="3413" y="1993"/>
                    <a:pt x="3078" y="1949"/>
                    <a:pt x="2737" y="1949"/>
                  </a:cubicBezTo>
                  <a:cubicBezTo>
                    <a:pt x="2516" y="1949"/>
                    <a:pt x="2292" y="1968"/>
                    <a:pt x="2068" y="2007"/>
                  </a:cubicBezTo>
                  <a:cubicBezTo>
                    <a:pt x="1501" y="2074"/>
                    <a:pt x="1034" y="2508"/>
                    <a:pt x="867" y="3041"/>
                  </a:cubicBezTo>
                  <a:cubicBezTo>
                    <a:pt x="759" y="3504"/>
                    <a:pt x="1005" y="3966"/>
                    <a:pt x="1407" y="4139"/>
                  </a:cubicBezTo>
                  <a:lnTo>
                    <a:pt x="1407" y="4139"/>
                  </a:lnTo>
                  <a:cubicBezTo>
                    <a:pt x="1357" y="4133"/>
                    <a:pt x="1307" y="4130"/>
                    <a:pt x="1258" y="4130"/>
                  </a:cubicBezTo>
                  <a:cubicBezTo>
                    <a:pt x="586" y="4130"/>
                    <a:pt x="0" y="4663"/>
                    <a:pt x="0" y="5376"/>
                  </a:cubicBezTo>
                  <a:cubicBezTo>
                    <a:pt x="0" y="6090"/>
                    <a:pt x="545" y="6615"/>
                    <a:pt x="1186" y="6636"/>
                  </a:cubicBezTo>
                  <a:lnTo>
                    <a:pt x="1186" y="6636"/>
                  </a:lnTo>
                  <a:cubicBezTo>
                    <a:pt x="999" y="6796"/>
                    <a:pt x="878" y="7069"/>
                    <a:pt x="934" y="7311"/>
                  </a:cubicBezTo>
                  <a:cubicBezTo>
                    <a:pt x="1101" y="7745"/>
                    <a:pt x="1468" y="8078"/>
                    <a:pt x="1935" y="8145"/>
                  </a:cubicBezTo>
                  <a:cubicBezTo>
                    <a:pt x="2230" y="8223"/>
                    <a:pt x="2529" y="8258"/>
                    <a:pt x="2828" y="8258"/>
                  </a:cubicBezTo>
                  <a:cubicBezTo>
                    <a:pt x="3680" y="8258"/>
                    <a:pt x="4530" y="7973"/>
                    <a:pt x="5271" y="7578"/>
                  </a:cubicBezTo>
                  <a:cubicBezTo>
                    <a:pt x="6305" y="7044"/>
                    <a:pt x="7239" y="6344"/>
                    <a:pt x="8239" y="5777"/>
                  </a:cubicBezTo>
                  <a:cubicBezTo>
                    <a:pt x="9179" y="5261"/>
                    <a:pt x="10669" y="4415"/>
                    <a:pt x="11785" y="4415"/>
                  </a:cubicBezTo>
                  <a:cubicBezTo>
                    <a:pt x="11897" y="4415"/>
                    <a:pt x="12005" y="4424"/>
                    <a:pt x="12109" y="4442"/>
                  </a:cubicBezTo>
                  <a:cubicBezTo>
                    <a:pt x="12833" y="4587"/>
                    <a:pt x="13456" y="5260"/>
                    <a:pt x="13870" y="5260"/>
                  </a:cubicBezTo>
                  <a:cubicBezTo>
                    <a:pt x="13933" y="5260"/>
                    <a:pt x="13991" y="5245"/>
                    <a:pt x="14043" y="5209"/>
                  </a:cubicBezTo>
                  <a:cubicBezTo>
                    <a:pt x="14444" y="4909"/>
                    <a:pt x="14677" y="4442"/>
                    <a:pt x="14677" y="3942"/>
                  </a:cubicBezTo>
                  <a:cubicBezTo>
                    <a:pt x="14677" y="3475"/>
                    <a:pt x="14577" y="2975"/>
                    <a:pt x="14410" y="2541"/>
                  </a:cubicBezTo>
                  <a:lnTo>
                    <a:pt x="14477" y="2541"/>
                  </a:lnTo>
                  <a:cubicBezTo>
                    <a:pt x="14944" y="1440"/>
                    <a:pt x="13009" y="239"/>
                    <a:pt x="11708" y="39"/>
                  </a:cubicBezTo>
                  <a:cubicBezTo>
                    <a:pt x="11560" y="12"/>
                    <a:pt x="11408" y="0"/>
                    <a:pt x="1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2422971" y="1321434"/>
              <a:ext cx="282173" cy="268242"/>
            </a:xfrm>
            <a:custGeom>
              <a:avLst/>
              <a:gdLst/>
              <a:ahLst/>
              <a:cxnLst/>
              <a:rect l="l" t="t" r="r" b="b"/>
              <a:pathLst>
                <a:path w="14077" h="13382" extrusionOk="0">
                  <a:moveTo>
                    <a:pt x="11875" y="1"/>
                  </a:moveTo>
                  <a:cubicBezTo>
                    <a:pt x="11875" y="701"/>
                    <a:pt x="12576" y="2736"/>
                    <a:pt x="12342" y="3403"/>
                  </a:cubicBezTo>
                  <a:cubicBezTo>
                    <a:pt x="12142" y="4070"/>
                    <a:pt x="11675" y="4637"/>
                    <a:pt x="11041" y="4938"/>
                  </a:cubicBezTo>
                  <a:cubicBezTo>
                    <a:pt x="10746" y="5056"/>
                    <a:pt x="10439" y="5097"/>
                    <a:pt x="10127" y="5097"/>
                  </a:cubicBezTo>
                  <a:cubicBezTo>
                    <a:pt x="9407" y="5097"/>
                    <a:pt x="8655" y="4877"/>
                    <a:pt x="7933" y="4877"/>
                  </a:cubicBezTo>
                  <a:cubicBezTo>
                    <a:pt x="7732" y="4877"/>
                    <a:pt x="7534" y="4894"/>
                    <a:pt x="7339" y="4938"/>
                  </a:cubicBezTo>
                  <a:cubicBezTo>
                    <a:pt x="6017" y="5228"/>
                    <a:pt x="5038" y="6577"/>
                    <a:pt x="3739" y="6577"/>
                  </a:cubicBezTo>
                  <a:cubicBezTo>
                    <a:pt x="3694" y="6577"/>
                    <a:pt x="3649" y="6575"/>
                    <a:pt x="3603" y="6572"/>
                  </a:cubicBezTo>
                  <a:cubicBezTo>
                    <a:pt x="3202" y="6539"/>
                    <a:pt x="2802" y="6405"/>
                    <a:pt x="2435" y="6238"/>
                  </a:cubicBezTo>
                  <a:cubicBezTo>
                    <a:pt x="2035" y="6038"/>
                    <a:pt x="1635" y="5972"/>
                    <a:pt x="1234" y="5938"/>
                  </a:cubicBezTo>
                  <a:cubicBezTo>
                    <a:pt x="801" y="5972"/>
                    <a:pt x="334" y="6205"/>
                    <a:pt x="267" y="6605"/>
                  </a:cubicBezTo>
                  <a:cubicBezTo>
                    <a:pt x="200" y="6972"/>
                    <a:pt x="0" y="7539"/>
                    <a:pt x="634" y="7806"/>
                  </a:cubicBezTo>
                  <a:cubicBezTo>
                    <a:pt x="267" y="8240"/>
                    <a:pt x="200" y="8840"/>
                    <a:pt x="400" y="9374"/>
                  </a:cubicBezTo>
                  <a:cubicBezTo>
                    <a:pt x="601" y="10041"/>
                    <a:pt x="1168" y="10542"/>
                    <a:pt x="1868" y="10675"/>
                  </a:cubicBezTo>
                  <a:cubicBezTo>
                    <a:pt x="1868" y="11576"/>
                    <a:pt x="2669" y="12576"/>
                    <a:pt x="3503" y="12910"/>
                  </a:cubicBezTo>
                  <a:cubicBezTo>
                    <a:pt x="4280" y="13233"/>
                    <a:pt x="5167" y="13381"/>
                    <a:pt x="6067" y="13381"/>
                  </a:cubicBezTo>
                  <a:cubicBezTo>
                    <a:pt x="7214" y="13381"/>
                    <a:pt x="8383" y="13140"/>
                    <a:pt x="9373" y="12710"/>
                  </a:cubicBezTo>
                  <a:cubicBezTo>
                    <a:pt x="11008" y="11976"/>
                    <a:pt x="12242" y="10441"/>
                    <a:pt x="13143" y="8907"/>
                  </a:cubicBezTo>
                  <a:cubicBezTo>
                    <a:pt x="13777" y="7740"/>
                    <a:pt x="14077" y="6405"/>
                    <a:pt x="14043" y="5038"/>
                  </a:cubicBezTo>
                  <a:cubicBezTo>
                    <a:pt x="13977" y="3703"/>
                    <a:pt x="13777" y="2369"/>
                    <a:pt x="13476" y="1068"/>
                  </a:cubicBezTo>
                  <a:lnTo>
                    <a:pt x="118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2527946" y="1495104"/>
              <a:ext cx="40130" cy="10223"/>
            </a:xfrm>
            <a:custGeom>
              <a:avLst/>
              <a:gdLst/>
              <a:ahLst/>
              <a:cxnLst/>
              <a:rect l="l" t="t" r="r" b="b"/>
              <a:pathLst>
                <a:path w="2002" h="510" extrusionOk="0">
                  <a:moveTo>
                    <a:pt x="1109" y="1"/>
                  </a:moveTo>
                  <a:cubicBezTo>
                    <a:pt x="1062" y="1"/>
                    <a:pt x="1015" y="4"/>
                    <a:pt x="968" y="10"/>
                  </a:cubicBezTo>
                  <a:cubicBezTo>
                    <a:pt x="701" y="10"/>
                    <a:pt x="434" y="110"/>
                    <a:pt x="234" y="276"/>
                  </a:cubicBezTo>
                  <a:cubicBezTo>
                    <a:pt x="67" y="376"/>
                    <a:pt x="0" y="477"/>
                    <a:pt x="0" y="510"/>
                  </a:cubicBezTo>
                  <a:cubicBezTo>
                    <a:pt x="0" y="510"/>
                    <a:pt x="100" y="443"/>
                    <a:pt x="267" y="343"/>
                  </a:cubicBezTo>
                  <a:cubicBezTo>
                    <a:pt x="501" y="210"/>
                    <a:pt x="734" y="143"/>
                    <a:pt x="968" y="110"/>
                  </a:cubicBezTo>
                  <a:cubicBezTo>
                    <a:pt x="1234" y="110"/>
                    <a:pt x="1468" y="143"/>
                    <a:pt x="1701" y="243"/>
                  </a:cubicBezTo>
                  <a:cubicBezTo>
                    <a:pt x="1865" y="298"/>
                    <a:pt x="1962" y="352"/>
                    <a:pt x="1992" y="352"/>
                  </a:cubicBezTo>
                  <a:cubicBezTo>
                    <a:pt x="1998" y="352"/>
                    <a:pt x="2002" y="349"/>
                    <a:pt x="2002" y="343"/>
                  </a:cubicBezTo>
                  <a:cubicBezTo>
                    <a:pt x="2002" y="343"/>
                    <a:pt x="1935" y="243"/>
                    <a:pt x="1735" y="143"/>
                  </a:cubicBezTo>
                  <a:cubicBezTo>
                    <a:pt x="1543" y="61"/>
                    <a:pt x="1328" y="1"/>
                    <a:pt x="11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2425015" y="1441143"/>
              <a:ext cx="210593" cy="150698"/>
            </a:xfrm>
            <a:custGeom>
              <a:avLst/>
              <a:gdLst/>
              <a:ahLst/>
              <a:cxnLst/>
              <a:rect l="l" t="t" r="r" b="b"/>
              <a:pathLst>
                <a:path w="10506" h="7518" extrusionOk="0">
                  <a:moveTo>
                    <a:pt x="995" y="0"/>
                  </a:moveTo>
                  <a:lnTo>
                    <a:pt x="995" y="0"/>
                  </a:lnTo>
                  <a:cubicBezTo>
                    <a:pt x="830" y="34"/>
                    <a:pt x="664" y="100"/>
                    <a:pt x="499" y="200"/>
                  </a:cubicBezTo>
                  <a:cubicBezTo>
                    <a:pt x="265" y="333"/>
                    <a:pt x="98" y="600"/>
                    <a:pt x="65" y="900"/>
                  </a:cubicBezTo>
                  <a:cubicBezTo>
                    <a:pt x="0" y="1255"/>
                    <a:pt x="155" y="1642"/>
                    <a:pt x="437" y="1878"/>
                  </a:cubicBezTo>
                  <a:lnTo>
                    <a:pt x="437" y="1878"/>
                  </a:lnTo>
                  <a:cubicBezTo>
                    <a:pt x="126" y="2371"/>
                    <a:pt x="37" y="2984"/>
                    <a:pt x="232" y="3502"/>
                  </a:cubicBezTo>
                  <a:cubicBezTo>
                    <a:pt x="265" y="3669"/>
                    <a:pt x="365" y="3802"/>
                    <a:pt x="465" y="3936"/>
                  </a:cubicBezTo>
                  <a:cubicBezTo>
                    <a:pt x="565" y="4069"/>
                    <a:pt x="665" y="4169"/>
                    <a:pt x="799" y="4303"/>
                  </a:cubicBezTo>
                  <a:cubicBezTo>
                    <a:pt x="1083" y="4524"/>
                    <a:pt x="1367" y="4655"/>
                    <a:pt x="1708" y="4725"/>
                  </a:cubicBezTo>
                  <a:lnTo>
                    <a:pt x="1708" y="4725"/>
                  </a:lnTo>
                  <a:cubicBezTo>
                    <a:pt x="1817" y="5403"/>
                    <a:pt x="2147" y="6015"/>
                    <a:pt x="2667" y="6438"/>
                  </a:cubicBezTo>
                  <a:cubicBezTo>
                    <a:pt x="3100" y="6804"/>
                    <a:pt x="3634" y="7071"/>
                    <a:pt x="4168" y="7238"/>
                  </a:cubicBezTo>
                  <a:cubicBezTo>
                    <a:pt x="4668" y="7405"/>
                    <a:pt x="5202" y="7505"/>
                    <a:pt x="5736" y="7505"/>
                  </a:cubicBezTo>
                  <a:cubicBezTo>
                    <a:pt x="5852" y="7513"/>
                    <a:pt x="5969" y="7517"/>
                    <a:pt x="6086" y="7517"/>
                  </a:cubicBezTo>
                  <a:cubicBezTo>
                    <a:pt x="6438" y="7517"/>
                    <a:pt x="6795" y="7480"/>
                    <a:pt x="7170" y="7405"/>
                  </a:cubicBezTo>
                  <a:cubicBezTo>
                    <a:pt x="7570" y="7338"/>
                    <a:pt x="7971" y="7238"/>
                    <a:pt x="8371" y="7105"/>
                  </a:cubicBezTo>
                  <a:cubicBezTo>
                    <a:pt x="8938" y="6938"/>
                    <a:pt x="9472" y="6671"/>
                    <a:pt x="10005" y="6371"/>
                  </a:cubicBezTo>
                  <a:cubicBezTo>
                    <a:pt x="10139" y="6304"/>
                    <a:pt x="10272" y="6204"/>
                    <a:pt x="10406" y="6104"/>
                  </a:cubicBezTo>
                  <a:lnTo>
                    <a:pt x="10506" y="6004"/>
                  </a:lnTo>
                  <a:cubicBezTo>
                    <a:pt x="10439" y="6004"/>
                    <a:pt x="10406" y="6037"/>
                    <a:pt x="10372" y="6071"/>
                  </a:cubicBezTo>
                  <a:cubicBezTo>
                    <a:pt x="10272" y="6137"/>
                    <a:pt x="10139" y="6237"/>
                    <a:pt x="9939" y="6337"/>
                  </a:cubicBezTo>
                  <a:cubicBezTo>
                    <a:pt x="9438" y="6638"/>
                    <a:pt x="8871" y="6871"/>
                    <a:pt x="8304" y="7038"/>
                  </a:cubicBezTo>
                  <a:cubicBezTo>
                    <a:pt x="7904" y="7171"/>
                    <a:pt x="7504" y="7271"/>
                    <a:pt x="7103" y="7338"/>
                  </a:cubicBezTo>
                  <a:cubicBezTo>
                    <a:pt x="6636" y="7405"/>
                    <a:pt x="6169" y="7405"/>
                    <a:pt x="5702" y="7405"/>
                  </a:cubicBezTo>
                  <a:cubicBezTo>
                    <a:pt x="5202" y="7372"/>
                    <a:pt x="4668" y="7271"/>
                    <a:pt x="4201" y="7138"/>
                  </a:cubicBezTo>
                  <a:cubicBezTo>
                    <a:pt x="3667" y="6971"/>
                    <a:pt x="3167" y="6704"/>
                    <a:pt x="2733" y="6337"/>
                  </a:cubicBezTo>
                  <a:cubicBezTo>
                    <a:pt x="2200" y="5937"/>
                    <a:pt x="1900" y="5337"/>
                    <a:pt x="1799" y="4670"/>
                  </a:cubicBezTo>
                  <a:lnTo>
                    <a:pt x="1799" y="4636"/>
                  </a:lnTo>
                  <a:lnTo>
                    <a:pt x="1766" y="4636"/>
                  </a:lnTo>
                  <a:cubicBezTo>
                    <a:pt x="1433" y="4570"/>
                    <a:pt x="1132" y="4403"/>
                    <a:pt x="865" y="4203"/>
                  </a:cubicBezTo>
                  <a:cubicBezTo>
                    <a:pt x="732" y="4103"/>
                    <a:pt x="632" y="4002"/>
                    <a:pt x="532" y="3869"/>
                  </a:cubicBezTo>
                  <a:cubicBezTo>
                    <a:pt x="432" y="3736"/>
                    <a:pt x="365" y="3602"/>
                    <a:pt x="298" y="3469"/>
                  </a:cubicBezTo>
                  <a:cubicBezTo>
                    <a:pt x="132" y="2935"/>
                    <a:pt x="198" y="2335"/>
                    <a:pt x="532" y="1868"/>
                  </a:cubicBezTo>
                  <a:lnTo>
                    <a:pt x="532" y="1834"/>
                  </a:lnTo>
                  <a:lnTo>
                    <a:pt x="499" y="1801"/>
                  </a:lnTo>
                  <a:cubicBezTo>
                    <a:pt x="232" y="1567"/>
                    <a:pt x="65" y="1234"/>
                    <a:pt x="132" y="867"/>
                  </a:cubicBezTo>
                  <a:cubicBezTo>
                    <a:pt x="165" y="600"/>
                    <a:pt x="298" y="367"/>
                    <a:pt x="532" y="200"/>
                  </a:cubicBezTo>
                  <a:cubicBezTo>
                    <a:pt x="664" y="100"/>
                    <a:pt x="830" y="34"/>
                    <a:pt x="9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536486" y="1459043"/>
              <a:ext cx="30929" cy="24695"/>
            </a:xfrm>
            <a:custGeom>
              <a:avLst/>
              <a:gdLst/>
              <a:ahLst/>
              <a:cxnLst/>
              <a:rect l="l" t="t" r="r" b="b"/>
              <a:pathLst>
                <a:path w="1543" h="1232" extrusionOk="0">
                  <a:moveTo>
                    <a:pt x="1019" y="1"/>
                  </a:moveTo>
                  <a:cubicBezTo>
                    <a:pt x="862" y="1"/>
                    <a:pt x="707" y="60"/>
                    <a:pt x="575" y="174"/>
                  </a:cubicBezTo>
                  <a:lnTo>
                    <a:pt x="542" y="174"/>
                  </a:lnTo>
                  <a:cubicBezTo>
                    <a:pt x="0" y="483"/>
                    <a:pt x="635" y="1231"/>
                    <a:pt x="1105" y="1231"/>
                  </a:cubicBezTo>
                  <a:cubicBezTo>
                    <a:pt x="1243" y="1231"/>
                    <a:pt x="1366" y="1167"/>
                    <a:pt x="1442" y="1008"/>
                  </a:cubicBezTo>
                  <a:cubicBezTo>
                    <a:pt x="1509" y="875"/>
                    <a:pt x="1542" y="708"/>
                    <a:pt x="1542" y="574"/>
                  </a:cubicBezTo>
                  <a:cubicBezTo>
                    <a:pt x="1542" y="408"/>
                    <a:pt x="1476" y="241"/>
                    <a:pt x="1375" y="107"/>
                  </a:cubicBezTo>
                  <a:cubicBezTo>
                    <a:pt x="1260" y="35"/>
                    <a:pt x="1139" y="1"/>
                    <a:pt x="10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540635" y="1456477"/>
              <a:ext cx="28785" cy="31611"/>
            </a:xfrm>
            <a:custGeom>
              <a:avLst/>
              <a:gdLst/>
              <a:ahLst/>
              <a:cxnLst/>
              <a:rect l="l" t="t" r="r" b="b"/>
              <a:pathLst>
                <a:path w="1436" h="1577" extrusionOk="0">
                  <a:moveTo>
                    <a:pt x="679" y="0"/>
                  </a:moveTo>
                  <a:cubicBezTo>
                    <a:pt x="610" y="0"/>
                    <a:pt x="539" y="12"/>
                    <a:pt x="468" y="35"/>
                  </a:cubicBezTo>
                  <a:cubicBezTo>
                    <a:pt x="168" y="135"/>
                    <a:pt x="1" y="235"/>
                    <a:pt x="1" y="269"/>
                  </a:cubicBezTo>
                  <a:cubicBezTo>
                    <a:pt x="7" y="275"/>
                    <a:pt x="19" y="278"/>
                    <a:pt x="35" y="278"/>
                  </a:cubicBezTo>
                  <a:cubicBezTo>
                    <a:pt x="103" y="278"/>
                    <a:pt x="258" y="229"/>
                    <a:pt x="501" y="202"/>
                  </a:cubicBezTo>
                  <a:cubicBezTo>
                    <a:pt x="546" y="193"/>
                    <a:pt x="588" y="189"/>
                    <a:pt x="630" y="189"/>
                  </a:cubicBezTo>
                  <a:cubicBezTo>
                    <a:pt x="742" y="189"/>
                    <a:pt x="846" y="220"/>
                    <a:pt x="968" y="269"/>
                  </a:cubicBezTo>
                  <a:cubicBezTo>
                    <a:pt x="1102" y="369"/>
                    <a:pt x="1202" y="536"/>
                    <a:pt x="1202" y="736"/>
                  </a:cubicBezTo>
                  <a:cubicBezTo>
                    <a:pt x="1168" y="902"/>
                    <a:pt x="1102" y="1103"/>
                    <a:pt x="968" y="1236"/>
                  </a:cubicBezTo>
                  <a:cubicBezTo>
                    <a:pt x="868" y="1336"/>
                    <a:pt x="701" y="1403"/>
                    <a:pt x="568" y="1436"/>
                  </a:cubicBezTo>
                  <a:cubicBezTo>
                    <a:pt x="301" y="1436"/>
                    <a:pt x="140" y="1331"/>
                    <a:pt x="107" y="1331"/>
                  </a:cubicBezTo>
                  <a:cubicBezTo>
                    <a:pt x="103" y="1331"/>
                    <a:pt x="101" y="1332"/>
                    <a:pt x="101" y="1336"/>
                  </a:cubicBezTo>
                  <a:cubicBezTo>
                    <a:pt x="68" y="1336"/>
                    <a:pt x="201" y="1536"/>
                    <a:pt x="535" y="1570"/>
                  </a:cubicBezTo>
                  <a:cubicBezTo>
                    <a:pt x="561" y="1574"/>
                    <a:pt x="587" y="1576"/>
                    <a:pt x="614" y="1576"/>
                  </a:cubicBezTo>
                  <a:cubicBezTo>
                    <a:pt x="787" y="1576"/>
                    <a:pt x="957" y="1485"/>
                    <a:pt x="1102" y="1369"/>
                  </a:cubicBezTo>
                  <a:cubicBezTo>
                    <a:pt x="1302" y="1203"/>
                    <a:pt x="1402" y="969"/>
                    <a:pt x="1402" y="736"/>
                  </a:cubicBezTo>
                  <a:cubicBezTo>
                    <a:pt x="1435" y="469"/>
                    <a:pt x="1269" y="202"/>
                    <a:pt x="1035" y="102"/>
                  </a:cubicBezTo>
                  <a:cubicBezTo>
                    <a:pt x="927" y="37"/>
                    <a:pt x="806" y="0"/>
                    <a:pt x="6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406253" y="1168571"/>
              <a:ext cx="234707" cy="104374"/>
            </a:xfrm>
            <a:custGeom>
              <a:avLst/>
              <a:gdLst/>
              <a:ahLst/>
              <a:cxnLst/>
              <a:rect l="l" t="t" r="r" b="b"/>
              <a:pathLst>
                <a:path w="11709" h="5207" extrusionOk="0">
                  <a:moveTo>
                    <a:pt x="9355" y="1"/>
                  </a:moveTo>
                  <a:cubicBezTo>
                    <a:pt x="8985" y="1"/>
                    <a:pt x="8625" y="102"/>
                    <a:pt x="8306" y="288"/>
                  </a:cubicBezTo>
                  <a:cubicBezTo>
                    <a:pt x="7839" y="555"/>
                    <a:pt x="7439" y="922"/>
                    <a:pt x="7105" y="1322"/>
                  </a:cubicBezTo>
                  <a:cubicBezTo>
                    <a:pt x="6405" y="2189"/>
                    <a:pt x="5971" y="3357"/>
                    <a:pt x="5037" y="4191"/>
                  </a:cubicBezTo>
                  <a:cubicBezTo>
                    <a:pt x="4406" y="4729"/>
                    <a:pt x="3610" y="5021"/>
                    <a:pt x="2800" y="5021"/>
                  </a:cubicBezTo>
                  <a:cubicBezTo>
                    <a:pt x="2455" y="5021"/>
                    <a:pt x="2107" y="4968"/>
                    <a:pt x="1768" y="4858"/>
                  </a:cubicBezTo>
                  <a:cubicBezTo>
                    <a:pt x="1301" y="4691"/>
                    <a:pt x="867" y="4391"/>
                    <a:pt x="534" y="4024"/>
                  </a:cubicBezTo>
                  <a:cubicBezTo>
                    <a:pt x="234" y="3691"/>
                    <a:pt x="134" y="3257"/>
                    <a:pt x="234" y="2823"/>
                  </a:cubicBezTo>
                  <a:cubicBezTo>
                    <a:pt x="367" y="2490"/>
                    <a:pt x="667" y="2256"/>
                    <a:pt x="1034" y="2256"/>
                  </a:cubicBezTo>
                  <a:cubicBezTo>
                    <a:pt x="1301" y="2256"/>
                    <a:pt x="1535" y="2423"/>
                    <a:pt x="1601" y="2690"/>
                  </a:cubicBezTo>
                  <a:cubicBezTo>
                    <a:pt x="1635" y="2823"/>
                    <a:pt x="1635" y="3023"/>
                    <a:pt x="1535" y="3157"/>
                  </a:cubicBezTo>
                  <a:cubicBezTo>
                    <a:pt x="1468" y="3257"/>
                    <a:pt x="1435" y="3324"/>
                    <a:pt x="1435" y="3324"/>
                  </a:cubicBezTo>
                  <a:cubicBezTo>
                    <a:pt x="1501" y="3290"/>
                    <a:pt x="1535" y="3257"/>
                    <a:pt x="1568" y="3190"/>
                  </a:cubicBezTo>
                  <a:cubicBezTo>
                    <a:pt x="1701" y="3023"/>
                    <a:pt x="1735" y="2823"/>
                    <a:pt x="1701" y="2656"/>
                  </a:cubicBezTo>
                  <a:cubicBezTo>
                    <a:pt x="1635" y="2356"/>
                    <a:pt x="1368" y="2123"/>
                    <a:pt x="1068" y="2123"/>
                  </a:cubicBezTo>
                  <a:cubicBezTo>
                    <a:pt x="1043" y="2121"/>
                    <a:pt x="1019" y="2120"/>
                    <a:pt x="995" y="2120"/>
                  </a:cubicBezTo>
                  <a:cubicBezTo>
                    <a:pt x="593" y="2120"/>
                    <a:pt x="260" y="2379"/>
                    <a:pt x="134" y="2757"/>
                  </a:cubicBezTo>
                  <a:cubicBezTo>
                    <a:pt x="0" y="3224"/>
                    <a:pt x="100" y="3724"/>
                    <a:pt x="400" y="4124"/>
                  </a:cubicBezTo>
                  <a:cubicBezTo>
                    <a:pt x="767" y="4524"/>
                    <a:pt x="1201" y="4825"/>
                    <a:pt x="1735" y="4991"/>
                  </a:cubicBezTo>
                  <a:cubicBezTo>
                    <a:pt x="2124" y="5136"/>
                    <a:pt x="2532" y="5206"/>
                    <a:pt x="2938" y="5206"/>
                  </a:cubicBezTo>
                  <a:cubicBezTo>
                    <a:pt x="3751" y="5206"/>
                    <a:pt x="4559" y="4925"/>
                    <a:pt x="5204" y="4391"/>
                  </a:cubicBezTo>
                  <a:cubicBezTo>
                    <a:pt x="6171" y="3490"/>
                    <a:pt x="6605" y="2290"/>
                    <a:pt x="7272" y="1456"/>
                  </a:cubicBezTo>
                  <a:cubicBezTo>
                    <a:pt x="7572" y="1055"/>
                    <a:pt x="7973" y="688"/>
                    <a:pt x="8406" y="455"/>
                  </a:cubicBezTo>
                  <a:cubicBezTo>
                    <a:pt x="8727" y="251"/>
                    <a:pt x="9099" y="148"/>
                    <a:pt x="9478" y="148"/>
                  </a:cubicBezTo>
                  <a:cubicBezTo>
                    <a:pt x="9532" y="148"/>
                    <a:pt x="9586" y="150"/>
                    <a:pt x="9640" y="155"/>
                  </a:cubicBezTo>
                  <a:cubicBezTo>
                    <a:pt x="10308" y="221"/>
                    <a:pt x="10908" y="522"/>
                    <a:pt x="11308" y="1022"/>
                  </a:cubicBezTo>
                  <a:cubicBezTo>
                    <a:pt x="11475" y="1222"/>
                    <a:pt x="11575" y="1422"/>
                    <a:pt x="11709" y="1656"/>
                  </a:cubicBezTo>
                  <a:cubicBezTo>
                    <a:pt x="11642" y="1389"/>
                    <a:pt x="11508" y="1189"/>
                    <a:pt x="11375" y="989"/>
                  </a:cubicBezTo>
                  <a:cubicBezTo>
                    <a:pt x="10941" y="422"/>
                    <a:pt x="10341" y="88"/>
                    <a:pt x="9640" y="21"/>
                  </a:cubicBezTo>
                  <a:cubicBezTo>
                    <a:pt x="9545" y="8"/>
                    <a:pt x="9450" y="1"/>
                    <a:pt x="93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647635" y="1195331"/>
              <a:ext cx="69556" cy="52578"/>
            </a:xfrm>
            <a:custGeom>
              <a:avLst/>
              <a:gdLst/>
              <a:ahLst/>
              <a:cxnLst/>
              <a:rect l="l" t="t" r="r" b="b"/>
              <a:pathLst>
                <a:path w="3470" h="2623" extrusionOk="0">
                  <a:moveTo>
                    <a:pt x="1274" y="0"/>
                  </a:moveTo>
                  <a:cubicBezTo>
                    <a:pt x="1075" y="0"/>
                    <a:pt x="871" y="28"/>
                    <a:pt x="667" y="87"/>
                  </a:cubicBezTo>
                  <a:cubicBezTo>
                    <a:pt x="400" y="121"/>
                    <a:pt x="167" y="254"/>
                    <a:pt x="0" y="421"/>
                  </a:cubicBezTo>
                  <a:cubicBezTo>
                    <a:pt x="4" y="424"/>
                    <a:pt x="10" y="426"/>
                    <a:pt x="18" y="426"/>
                  </a:cubicBezTo>
                  <a:cubicBezTo>
                    <a:pt x="86" y="426"/>
                    <a:pt x="313" y="310"/>
                    <a:pt x="701" y="221"/>
                  </a:cubicBezTo>
                  <a:cubicBezTo>
                    <a:pt x="847" y="191"/>
                    <a:pt x="992" y="177"/>
                    <a:pt x="1135" y="177"/>
                  </a:cubicBezTo>
                  <a:cubicBezTo>
                    <a:pt x="2138" y="177"/>
                    <a:pt x="3036" y="867"/>
                    <a:pt x="3269" y="1889"/>
                  </a:cubicBezTo>
                  <a:cubicBezTo>
                    <a:pt x="3369" y="2322"/>
                    <a:pt x="3336" y="2622"/>
                    <a:pt x="3369" y="2622"/>
                  </a:cubicBezTo>
                  <a:cubicBezTo>
                    <a:pt x="3469" y="2356"/>
                    <a:pt x="3469" y="2122"/>
                    <a:pt x="3403" y="1855"/>
                  </a:cubicBezTo>
                  <a:cubicBezTo>
                    <a:pt x="3235" y="763"/>
                    <a:pt x="2315" y="0"/>
                    <a:pt x="1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477132" y="2323744"/>
              <a:ext cx="484107" cy="16738"/>
            </a:xfrm>
            <a:custGeom>
              <a:avLst/>
              <a:gdLst/>
              <a:ahLst/>
              <a:cxnLst/>
              <a:rect l="l" t="t" r="r" b="b"/>
              <a:pathLst>
                <a:path w="24151" h="835" extrusionOk="0">
                  <a:moveTo>
                    <a:pt x="7372" y="0"/>
                  </a:moveTo>
                  <a:cubicBezTo>
                    <a:pt x="5938" y="33"/>
                    <a:pt x="4637" y="33"/>
                    <a:pt x="3536" y="100"/>
                  </a:cubicBezTo>
                  <a:cubicBezTo>
                    <a:pt x="3002" y="134"/>
                    <a:pt x="2502" y="200"/>
                    <a:pt x="2068" y="234"/>
                  </a:cubicBezTo>
                  <a:cubicBezTo>
                    <a:pt x="1635" y="267"/>
                    <a:pt x="1268" y="300"/>
                    <a:pt x="934" y="334"/>
                  </a:cubicBezTo>
                  <a:lnTo>
                    <a:pt x="234" y="434"/>
                  </a:lnTo>
                  <a:cubicBezTo>
                    <a:pt x="167" y="434"/>
                    <a:pt x="100" y="467"/>
                    <a:pt x="0" y="500"/>
                  </a:cubicBezTo>
                  <a:lnTo>
                    <a:pt x="267" y="500"/>
                  </a:lnTo>
                  <a:lnTo>
                    <a:pt x="967" y="434"/>
                  </a:lnTo>
                  <a:cubicBezTo>
                    <a:pt x="1268" y="400"/>
                    <a:pt x="1635" y="367"/>
                    <a:pt x="2068" y="334"/>
                  </a:cubicBezTo>
                  <a:cubicBezTo>
                    <a:pt x="2502" y="334"/>
                    <a:pt x="3002" y="267"/>
                    <a:pt x="3536" y="267"/>
                  </a:cubicBezTo>
                  <a:cubicBezTo>
                    <a:pt x="4314" y="243"/>
                    <a:pt x="5193" y="220"/>
                    <a:pt x="6148" y="220"/>
                  </a:cubicBezTo>
                  <a:cubicBezTo>
                    <a:pt x="6543" y="220"/>
                    <a:pt x="6952" y="224"/>
                    <a:pt x="7372" y="234"/>
                  </a:cubicBezTo>
                  <a:cubicBezTo>
                    <a:pt x="8806" y="234"/>
                    <a:pt x="10407" y="300"/>
                    <a:pt x="12075" y="367"/>
                  </a:cubicBezTo>
                  <a:cubicBezTo>
                    <a:pt x="15411" y="534"/>
                    <a:pt x="18447" y="734"/>
                    <a:pt x="20615" y="801"/>
                  </a:cubicBezTo>
                  <a:cubicBezTo>
                    <a:pt x="21716" y="834"/>
                    <a:pt x="22616" y="834"/>
                    <a:pt x="23217" y="834"/>
                  </a:cubicBezTo>
                  <a:lnTo>
                    <a:pt x="24151" y="834"/>
                  </a:lnTo>
                  <a:cubicBezTo>
                    <a:pt x="24084" y="801"/>
                    <a:pt x="24017" y="767"/>
                    <a:pt x="23917" y="767"/>
                  </a:cubicBezTo>
                  <a:lnTo>
                    <a:pt x="23217" y="734"/>
                  </a:lnTo>
                  <a:cubicBezTo>
                    <a:pt x="22616" y="701"/>
                    <a:pt x="21716" y="667"/>
                    <a:pt x="20648" y="634"/>
                  </a:cubicBezTo>
                  <a:lnTo>
                    <a:pt x="12109" y="134"/>
                  </a:lnTo>
                  <a:cubicBezTo>
                    <a:pt x="10407" y="67"/>
                    <a:pt x="8840" y="0"/>
                    <a:pt x="73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889679" y="1869064"/>
              <a:ext cx="60195" cy="424613"/>
            </a:xfrm>
            <a:custGeom>
              <a:avLst/>
              <a:gdLst/>
              <a:ahLst/>
              <a:cxnLst/>
              <a:rect l="l" t="t" r="r" b="b"/>
              <a:pathLst>
                <a:path w="3003" h="21183" extrusionOk="0">
                  <a:moveTo>
                    <a:pt x="0" y="0"/>
                  </a:moveTo>
                  <a:cubicBezTo>
                    <a:pt x="0" y="67"/>
                    <a:pt x="0" y="134"/>
                    <a:pt x="0" y="200"/>
                  </a:cubicBezTo>
                  <a:lnTo>
                    <a:pt x="0" y="834"/>
                  </a:lnTo>
                  <a:cubicBezTo>
                    <a:pt x="34" y="1368"/>
                    <a:pt x="67" y="2168"/>
                    <a:pt x="134" y="3136"/>
                  </a:cubicBezTo>
                  <a:cubicBezTo>
                    <a:pt x="234" y="5071"/>
                    <a:pt x="401" y="7739"/>
                    <a:pt x="734" y="10708"/>
                  </a:cubicBezTo>
                  <a:cubicBezTo>
                    <a:pt x="1001" y="13210"/>
                    <a:pt x="1468" y="15711"/>
                    <a:pt x="2135" y="18147"/>
                  </a:cubicBezTo>
                  <a:cubicBezTo>
                    <a:pt x="2402" y="19081"/>
                    <a:pt x="2602" y="19848"/>
                    <a:pt x="2736" y="20381"/>
                  </a:cubicBezTo>
                  <a:cubicBezTo>
                    <a:pt x="2836" y="20615"/>
                    <a:pt x="2869" y="20815"/>
                    <a:pt x="2936" y="20949"/>
                  </a:cubicBezTo>
                  <a:cubicBezTo>
                    <a:pt x="2936" y="21049"/>
                    <a:pt x="2969" y="21115"/>
                    <a:pt x="3003" y="21182"/>
                  </a:cubicBezTo>
                  <a:cubicBezTo>
                    <a:pt x="3003" y="21082"/>
                    <a:pt x="3003" y="21015"/>
                    <a:pt x="2969" y="20949"/>
                  </a:cubicBezTo>
                  <a:cubicBezTo>
                    <a:pt x="2936" y="20782"/>
                    <a:pt x="2902" y="20582"/>
                    <a:pt x="2836" y="20348"/>
                  </a:cubicBezTo>
                  <a:cubicBezTo>
                    <a:pt x="2702" y="19781"/>
                    <a:pt x="2502" y="19014"/>
                    <a:pt x="2302" y="18113"/>
                  </a:cubicBezTo>
                  <a:cubicBezTo>
                    <a:pt x="1668" y="15678"/>
                    <a:pt x="1235" y="13176"/>
                    <a:pt x="968" y="10675"/>
                  </a:cubicBezTo>
                  <a:cubicBezTo>
                    <a:pt x="634" y="7739"/>
                    <a:pt x="434" y="5071"/>
                    <a:pt x="267" y="3136"/>
                  </a:cubicBezTo>
                  <a:cubicBezTo>
                    <a:pt x="201" y="2168"/>
                    <a:pt x="134" y="1401"/>
                    <a:pt x="100" y="834"/>
                  </a:cubicBezTo>
                  <a:cubicBezTo>
                    <a:pt x="67" y="601"/>
                    <a:pt x="34" y="367"/>
                    <a:pt x="34" y="200"/>
                  </a:cubicBezTo>
                  <a:cubicBezTo>
                    <a:pt x="34" y="134"/>
                    <a:pt x="3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2690411" y="2424711"/>
              <a:ext cx="46164" cy="168518"/>
            </a:xfrm>
            <a:custGeom>
              <a:avLst/>
              <a:gdLst/>
              <a:ahLst/>
              <a:cxnLst/>
              <a:rect l="l" t="t" r="r" b="b"/>
              <a:pathLst>
                <a:path w="2303" h="8407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434"/>
                    <a:pt x="1" y="901"/>
                    <a:pt x="68" y="1368"/>
                  </a:cubicBezTo>
                  <a:cubicBezTo>
                    <a:pt x="101" y="2235"/>
                    <a:pt x="201" y="3402"/>
                    <a:pt x="301" y="4703"/>
                  </a:cubicBezTo>
                  <a:cubicBezTo>
                    <a:pt x="368" y="5371"/>
                    <a:pt x="401" y="5971"/>
                    <a:pt x="468" y="6538"/>
                  </a:cubicBezTo>
                  <a:cubicBezTo>
                    <a:pt x="468" y="7072"/>
                    <a:pt x="668" y="7572"/>
                    <a:pt x="1002" y="7972"/>
                  </a:cubicBezTo>
                  <a:cubicBezTo>
                    <a:pt x="1235" y="8239"/>
                    <a:pt x="1569" y="8406"/>
                    <a:pt x="1936" y="8406"/>
                  </a:cubicBezTo>
                  <a:cubicBezTo>
                    <a:pt x="2169" y="8373"/>
                    <a:pt x="2303" y="8273"/>
                    <a:pt x="2303" y="8273"/>
                  </a:cubicBezTo>
                  <a:lnTo>
                    <a:pt x="2303" y="8273"/>
                  </a:lnTo>
                  <a:cubicBezTo>
                    <a:pt x="2169" y="8306"/>
                    <a:pt x="2069" y="8339"/>
                    <a:pt x="1936" y="8339"/>
                  </a:cubicBezTo>
                  <a:cubicBezTo>
                    <a:pt x="1602" y="8306"/>
                    <a:pt x="1302" y="8139"/>
                    <a:pt x="1102" y="7872"/>
                  </a:cubicBezTo>
                  <a:cubicBezTo>
                    <a:pt x="835" y="7472"/>
                    <a:pt x="668" y="7005"/>
                    <a:pt x="668" y="6538"/>
                  </a:cubicBezTo>
                  <a:cubicBezTo>
                    <a:pt x="601" y="5938"/>
                    <a:pt x="568" y="5337"/>
                    <a:pt x="501" y="4703"/>
                  </a:cubicBezTo>
                  <a:cubicBezTo>
                    <a:pt x="401" y="3402"/>
                    <a:pt x="301" y="2202"/>
                    <a:pt x="201" y="1368"/>
                  </a:cubicBezTo>
                  <a:cubicBezTo>
                    <a:pt x="201" y="901"/>
                    <a:pt x="134" y="434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2862257" y="2425373"/>
              <a:ext cx="131074" cy="87396"/>
            </a:xfrm>
            <a:custGeom>
              <a:avLst/>
              <a:gdLst/>
              <a:ahLst/>
              <a:cxnLst/>
              <a:rect l="l" t="t" r="r" b="b"/>
              <a:pathLst>
                <a:path w="6539" h="4360" extrusionOk="0">
                  <a:moveTo>
                    <a:pt x="1" y="0"/>
                  </a:moveTo>
                  <a:cubicBezTo>
                    <a:pt x="1" y="134"/>
                    <a:pt x="1" y="234"/>
                    <a:pt x="67" y="367"/>
                  </a:cubicBezTo>
                  <a:cubicBezTo>
                    <a:pt x="134" y="668"/>
                    <a:pt x="201" y="968"/>
                    <a:pt x="334" y="1268"/>
                  </a:cubicBezTo>
                  <a:cubicBezTo>
                    <a:pt x="735" y="2269"/>
                    <a:pt x="1402" y="3136"/>
                    <a:pt x="2302" y="3736"/>
                  </a:cubicBezTo>
                  <a:cubicBezTo>
                    <a:pt x="2949" y="4152"/>
                    <a:pt x="3676" y="4360"/>
                    <a:pt x="4416" y="4360"/>
                  </a:cubicBezTo>
                  <a:cubicBezTo>
                    <a:pt x="4745" y="4360"/>
                    <a:pt x="5076" y="4319"/>
                    <a:pt x="5405" y="4237"/>
                  </a:cubicBezTo>
                  <a:cubicBezTo>
                    <a:pt x="5705" y="4137"/>
                    <a:pt x="6005" y="4003"/>
                    <a:pt x="6272" y="3803"/>
                  </a:cubicBezTo>
                  <a:cubicBezTo>
                    <a:pt x="6472" y="3670"/>
                    <a:pt x="6539" y="3570"/>
                    <a:pt x="6539" y="3570"/>
                  </a:cubicBezTo>
                  <a:lnTo>
                    <a:pt x="6539" y="3570"/>
                  </a:lnTo>
                  <a:cubicBezTo>
                    <a:pt x="6172" y="3803"/>
                    <a:pt x="5772" y="3970"/>
                    <a:pt x="5371" y="4103"/>
                  </a:cubicBezTo>
                  <a:cubicBezTo>
                    <a:pt x="5107" y="4154"/>
                    <a:pt x="4843" y="4179"/>
                    <a:pt x="4581" y="4179"/>
                  </a:cubicBezTo>
                  <a:cubicBezTo>
                    <a:pt x="3818" y="4179"/>
                    <a:pt x="3073" y="3967"/>
                    <a:pt x="2402" y="3570"/>
                  </a:cubicBezTo>
                  <a:cubicBezTo>
                    <a:pt x="1569" y="2969"/>
                    <a:pt x="901" y="2169"/>
                    <a:pt x="468" y="1201"/>
                  </a:cubicBezTo>
                  <a:cubicBezTo>
                    <a:pt x="168" y="467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2723846" y="2429402"/>
              <a:ext cx="25437" cy="23513"/>
            </a:xfrm>
            <a:custGeom>
              <a:avLst/>
              <a:gdLst/>
              <a:ahLst/>
              <a:cxnLst/>
              <a:rect l="l" t="t" r="r" b="b"/>
              <a:pathLst>
                <a:path w="1269" h="1173" extrusionOk="0">
                  <a:moveTo>
                    <a:pt x="722" y="0"/>
                  </a:moveTo>
                  <a:cubicBezTo>
                    <a:pt x="668" y="0"/>
                    <a:pt x="635" y="19"/>
                    <a:pt x="635" y="33"/>
                  </a:cubicBezTo>
                  <a:cubicBezTo>
                    <a:pt x="601" y="66"/>
                    <a:pt x="801" y="66"/>
                    <a:pt x="968" y="300"/>
                  </a:cubicBezTo>
                  <a:cubicBezTo>
                    <a:pt x="1068" y="400"/>
                    <a:pt x="1068" y="567"/>
                    <a:pt x="1035" y="700"/>
                  </a:cubicBezTo>
                  <a:cubicBezTo>
                    <a:pt x="963" y="880"/>
                    <a:pt x="804" y="973"/>
                    <a:pt x="641" y="973"/>
                  </a:cubicBezTo>
                  <a:cubicBezTo>
                    <a:pt x="502" y="973"/>
                    <a:pt x="360" y="905"/>
                    <a:pt x="268" y="767"/>
                  </a:cubicBezTo>
                  <a:cubicBezTo>
                    <a:pt x="201" y="633"/>
                    <a:pt x="201" y="500"/>
                    <a:pt x="268" y="366"/>
                  </a:cubicBezTo>
                  <a:cubicBezTo>
                    <a:pt x="368" y="133"/>
                    <a:pt x="568" y="100"/>
                    <a:pt x="568" y="66"/>
                  </a:cubicBezTo>
                  <a:cubicBezTo>
                    <a:pt x="568" y="55"/>
                    <a:pt x="542" y="44"/>
                    <a:pt x="500" y="44"/>
                  </a:cubicBezTo>
                  <a:cubicBezTo>
                    <a:pt x="416" y="44"/>
                    <a:pt x="268" y="89"/>
                    <a:pt x="134" y="266"/>
                  </a:cubicBezTo>
                  <a:cubicBezTo>
                    <a:pt x="34" y="433"/>
                    <a:pt x="1" y="667"/>
                    <a:pt x="101" y="833"/>
                  </a:cubicBezTo>
                  <a:cubicBezTo>
                    <a:pt x="191" y="1043"/>
                    <a:pt x="415" y="1172"/>
                    <a:pt x="629" y="1172"/>
                  </a:cubicBezTo>
                  <a:cubicBezTo>
                    <a:pt x="653" y="1172"/>
                    <a:pt x="677" y="1170"/>
                    <a:pt x="701" y="1167"/>
                  </a:cubicBezTo>
                  <a:cubicBezTo>
                    <a:pt x="968" y="1167"/>
                    <a:pt x="1168" y="967"/>
                    <a:pt x="1235" y="733"/>
                  </a:cubicBezTo>
                  <a:cubicBezTo>
                    <a:pt x="1268" y="533"/>
                    <a:pt x="1202" y="333"/>
                    <a:pt x="1068" y="200"/>
                  </a:cubicBezTo>
                  <a:cubicBezTo>
                    <a:pt x="930" y="41"/>
                    <a:pt x="803" y="0"/>
                    <a:pt x="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2490502" y="2427377"/>
              <a:ext cx="69556" cy="114357"/>
            </a:xfrm>
            <a:custGeom>
              <a:avLst/>
              <a:gdLst/>
              <a:ahLst/>
              <a:cxnLst/>
              <a:rect l="l" t="t" r="r" b="b"/>
              <a:pathLst>
                <a:path w="3470" h="5705" extrusionOk="0">
                  <a:moveTo>
                    <a:pt x="3102" y="0"/>
                  </a:moveTo>
                  <a:cubicBezTo>
                    <a:pt x="3036" y="0"/>
                    <a:pt x="3169" y="367"/>
                    <a:pt x="3169" y="1035"/>
                  </a:cubicBezTo>
                  <a:cubicBezTo>
                    <a:pt x="3236" y="2736"/>
                    <a:pt x="2369" y="4337"/>
                    <a:pt x="934" y="5204"/>
                  </a:cubicBezTo>
                  <a:cubicBezTo>
                    <a:pt x="400" y="5538"/>
                    <a:pt x="0" y="5671"/>
                    <a:pt x="0" y="5705"/>
                  </a:cubicBezTo>
                  <a:cubicBezTo>
                    <a:pt x="367" y="5671"/>
                    <a:pt x="701" y="5538"/>
                    <a:pt x="1001" y="5338"/>
                  </a:cubicBezTo>
                  <a:cubicBezTo>
                    <a:pt x="2569" y="4504"/>
                    <a:pt x="3469" y="2802"/>
                    <a:pt x="3336" y="1035"/>
                  </a:cubicBezTo>
                  <a:cubicBezTo>
                    <a:pt x="3336" y="668"/>
                    <a:pt x="3236" y="301"/>
                    <a:pt x="3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2334693" y="1509998"/>
              <a:ext cx="67572" cy="43478"/>
            </a:xfrm>
            <a:custGeom>
              <a:avLst/>
              <a:gdLst/>
              <a:ahLst/>
              <a:cxnLst/>
              <a:rect l="l" t="t" r="r" b="b"/>
              <a:pathLst>
                <a:path w="3371" h="2169" extrusionOk="0">
                  <a:moveTo>
                    <a:pt x="1" y="0"/>
                  </a:moveTo>
                  <a:cubicBezTo>
                    <a:pt x="468" y="434"/>
                    <a:pt x="1035" y="834"/>
                    <a:pt x="1602" y="1168"/>
                  </a:cubicBezTo>
                  <a:cubicBezTo>
                    <a:pt x="2169" y="1568"/>
                    <a:pt x="2736" y="1902"/>
                    <a:pt x="3370" y="2169"/>
                  </a:cubicBezTo>
                  <a:cubicBezTo>
                    <a:pt x="2303" y="1301"/>
                    <a:pt x="1168" y="6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2330684" y="1471211"/>
              <a:ext cx="74247" cy="12969"/>
            </a:xfrm>
            <a:custGeom>
              <a:avLst/>
              <a:gdLst/>
              <a:ahLst/>
              <a:cxnLst/>
              <a:rect l="l" t="t" r="r" b="b"/>
              <a:pathLst>
                <a:path w="3704" h="647" extrusionOk="0">
                  <a:moveTo>
                    <a:pt x="3703" y="1"/>
                  </a:moveTo>
                  <a:cubicBezTo>
                    <a:pt x="3070" y="34"/>
                    <a:pt x="2469" y="134"/>
                    <a:pt x="1835" y="268"/>
                  </a:cubicBezTo>
                  <a:cubicBezTo>
                    <a:pt x="1202" y="334"/>
                    <a:pt x="601" y="468"/>
                    <a:pt x="1" y="634"/>
                  </a:cubicBezTo>
                  <a:cubicBezTo>
                    <a:pt x="143" y="642"/>
                    <a:pt x="286" y="646"/>
                    <a:pt x="428" y="646"/>
                  </a:cubicBezTo>
                  <a:cubicBezTo>
                    <a:pt x="918" y="646"/>
                    <a:pt x="1403" y="597"/>
                    <a:pt x="1869" y="468"/>
                  </a:cubicBezTo>
                  <a:cubicBezTo>
                    <a:pt x="2503" y="401"/>
                    <a:pt x="3136" y="234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2330684" y="1412338"/>
              <a:ext cx="50173" cy="50213"/>
            </a:xfrm>
            <a:custGeom>
              <a:avLst/>
              <a:gdLst/>
              <a:ahLst/>
              <a:cxnLst/>
              <a:rect l="l" t="t" r="r" b="b"/>
              <a:pathLst>
                <a:path w="2503" h="2505" extrusionOk="0">
                  <a:moveTo>
                    <a:pt x="2494" y="1"/>
                  </a:moveTo>
                  <a:cubicBezTo>
                    <a:pt x="2393" y="1"/>
                    <a:pt x="1780" y="459"/>
                    <a:pt x="1135" y="1136"/>
                  </a:cubicBezTo>
                  <a:cubicBezTo>
                    <a:pt x="668" y="1537"/>
                    <a:pt x="301" y="2004"/>
                    <a:pt x="1" y="2504"/>
                  </a:cubicBezTo>
                  <a:cubicBezTo>
                    <a:pt x="468" y="2170"/>
                    <a:pt x="901" y="1737"/>
                    <a:pt x="1268" y="1303"/>
                  </a:cubicBezTo>
                  <a:cubicBezTo>
                    <a:pt x="1702" y="903"/>
                    <a:pt x="2102" y="469"/>
                    <a:pt x="2503" y="2"/>
                  </a:cubicBezTo>
                  <a:cubicBezTo>
                    <a:pt x="2500" y="1"/>
                    <a:pt x="2497" y="1"/>
                    <a:pt x="2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1791052" y="1470549"/>
              <a:ext cx="271530" cy="545304"/>
            </a:xfrm>
            <a:custGeom>
              <a:avLst/>
              <a:gdLst/>
              <a:ahLst/>
              <a:cxnLst/>
              <a:rect l="l" t="t" r="r" b="b"/>
              <a:pathLst>
                <a:path w="13546" h="27204" extrusionOk="0">
                  <a:moveTo>
                    <a:pt x="12145" y="0"/>
                  </a:moveTo>
                  <a:lnTo>
                    <a:pt x="7375" y="2102"/>
                  </a:lnTo>
                  <a:cubicBezTo>
                    <a:pt x="7942" y="3036"/>
                    <a:pt x="8342" y="4070"/>
                    <a:pt x="8575" y="5171"/>
                  </a:cubicBezTo>
                  <a:cubicBezTo>
                    <a:pt x="8742" y="6271"/>
                    <a:pt x="8475" y="7506"/>
                    <a:pt x="7641" y="8206"/>
                  </a:cubicBezTo>
                  <a:cubicBezTo>
                    <a:pt x="6941" y="8807"/>
                    <a:pt x="5974" y="9007"/>
                    <a:pt x="5240" y="9540"/>
                  </a:cubicBezTo>
                  <a:cubicBezTo>
                    <a:pt x="4139" y="10341"/>
                    <a:pt x="3739" y="11742"/>
                    <a:pt x="3605" y="13110"/>
                  </a:cubicBezTo>
                  <a:cubicBezTo>
                    <a:pt x="3472" y="14444"/>
                    <a:pt x="3505" y="15812"/>
                    <a:pt x="3071" y="17079"/>
                  </a:cubicBezTo>
                  <a:cubicBezTo>
                    <a:pt x="2504" y="18747"/>
                    <a:pt x="1137" y="20048"/>
                    <a:pt x="736" y="21716"/>
                  </a:cubicBezTo>
                  <a:cubicBezTo>
                    <a:pt x="0" y="24688"/>
                    <a:pt x="2353" y="27203"/>
                    <a:pt x="5033" y="27203"/>
                  </a:cubicBezTo>
                  <a:cubicBezTo>
                    <a:pt x="5752" y="27203"/>
                    <a:pt x="6495" y="27022"/>
                    <a:pt x="7208" y="26619"/>
                  </a:cubicBezTo>
                  <a:cubicBezTo>
                    <a:pt x="9343" y="25385"/>
                    <a:pt x="10076" y="22717"/>
                    <a:pt x="10610" y="20315"/>
                  </a:cubicBezTo>
                  <a:cubicBezTo>
                    <a:pt x="12078" y="13643"/>
                    <a:pt x="13546" y="6672"/>
                    <a:pt x="12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2165533" y="1476563"/>
              <a:ext cx="158496" cy="251505"/>
            </a:xfrm>
            <a:custGeom>
              <a:avLst/>
              <a:gdLst/>
              <a:ahLst/>
              <a:cxnLst/>
              <a:rect l="l" t="t" r="r" b="b"/>
              <a:pathLst>
                <a:path w="7907" h="12547" extrusionOk="0">
                  <a:moveTo>
                    <a:pt x="3703" y="1"/>
                  </a:moveTo>
                  <a:lnTo>
                    <a:pt x="1" y="3937"/>
                  </a:lnTo>
                  <a:lnTo>
                    <a:pt x="734" y="11409"/>
                  </a:lnTo>
                  <a:lnTo>
                    <a:pt x="1035" y="11609"/>
                  </a:lnTo>
                  <a:cubicBezTo>
                    <a:pt x="1932" y="12228"/>
                    <a:pt x="2993" y="12547"/>
                    <a:pt x="4061" y="12547"/>
                  </a:cubicBezTo>
                  <a:cubicBezTo>
                    <a:pt x="4661" y="12547"/>
                    <a:pt x="5262" y="12447"/>
                    <a:pt x="5838" y="12243"/>
                  </a:cubicBezTo>
                  <a:cubicBezTo>
                    <a:pt x="6238" y="12109"/>
                    <a:pt x="6639" y="11876"/>
                    <a:pt x="6972" y="11542"/>
                  </a:cubicBezTo>
                  <a:cubicBezTo>
                    <a:pt x="7773" y="10608"/>
                    <a:pt x="7906" y="9274"/>
                    <a:pt x="7272" y="8206"/>
                  </a:cubicBezTo>
                  <a:cubicBezTo>
                    <a:pt x="6906" y="7573"/>
                    <a:pt x="6238" y="7072"/>
                    <a:pt x="5972" y="6338"/>
                  </a:cubicBezTo>
                  <a:cubicBezTo>
                    <a:pt x="5705" y="5638"/>
                    <a:pt x="5972" y="4704"/>
                    <a:pt x="6005" y="3870"/>
                  </a:cubicBezTo>
                  <a:cubicBezTo>
                    <a:pt x="6038" y="2269"/>
                    <a:pt x="5138" y="768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1962277" y="1205815"/>
              <a:ext cx="353714" cy="423290"/>
            </a:xfrm>
            <a:custGeom>
              <a:avLst/>
              <a:gdLst/>
              <a:ahLst/>
              <a:cxnLst/>
              <a:rect l="l" t="t" r="r" b="b"/>
              <a:pathLst>
                <a:path w="17646" h="21117" extrusionOk="0">
                  <a:moveTo>
                    <a:pt x="12655" y="0"/>
                  </a:moveTo>
                  <a:cubicBezTo>
                    <a:pt x="10846" y="0"/>
                    <a:pt x="9037" y="1160"/>
                    <a:pt x="7605" y="2366"/>
                  </a:cubicBezTo>
                  <a:cubicBezTo>
                    <a:pt x="7099" y="1914"/>
                    <a:pt x="6427" y="1648"/>
                    <a:pt x="5651" y="1648"/>
                  </a:cubicBezTo>
                  <a:cubicBezTo>
                    <a:pt x="4995" y="1648"/>
                    <a:pt x="4266" y="1838"/>
                    <a:pt x="3503" y="2266"/>
                  </a:cubicBezTo>
                  <a:cubicBezTo>
                    <a:pt x="2402" y="2900"/>
                    <a:pt x="400" y="4001"/>
                    <a:pt x="0" y="5202"/>
                  </a:cubicBezTo>
                  <a:lnTo>
                    <a:pt x="1735" y="9305"/>
                  </a:lnTo>
                  <a:cubicBezTo>
                    <a:pt x="1868" y="11806"/>
                    <a:pt x="2235" y="14341"/>
                    <a:pt x="3402" y="16543"/>
                  </a:cubicBezTo>
                  <a:cubicBezTo>
                    <a:pt x="4570" y="18778"/>
                    <a:pt x="6638" y="20613"/>
                    <a:pt x="9107" y="21046"/>
                  </a:cubicBezTo>
                  <a:cubicBezTo>
                    <a:pt x="9398" y="21094"/>
                    <a:pt x="9694" y="21117"/>
                    <a:pt x="9991" y="21117"/>
                  </a:cubicBezTo>
                  <a:cubicBezTo>
                    <a:pt x="12202" y="21117"/>
                    <a:pt x="14442" y="19832"/>
                    <a:pt x="15178" y="17744"/>
                  </a:cubicBezTo>
                  <a:cubicBezTo>
                    <a:pt x="15378" y="17110"/>
                    <a:pt x="15444" y="16410"/>
                    <a:pt x="15811" y="15843"/>
                  </a:cubicBezTo>
                  <a:cubicBezTo>
                    <a:pt x="16212" y="15142"/>
                    <a:pt x="16979" y="14708"/>
                    <a:pt x="17312" y="13874"/>
                  </a:cubicBezTo>
                  <a:cubicBezTo>
                    <a:pt x="17646" y="13074"/>
                    <a:pt x="17346" y="12107"/>
                    <a:pt x="16979" y="11306"/>
                  </a:cubicBezTo>
                  <a:cubicBezTo>
                    <a:pt x="16612" y="10505"/>
                    <a:pt x="16145" y="9705"/>
                    <a:pt x="16112" y="8804"/>
                  </a:cubicBezTo>
                  <a:cubicBezTo>
                    <a:pt x="16045" y="7503"/>
                    <a:pt x="16945" y="6336"/>
                    <a:pt x="17179" y="5068"/>
                  </a:cubicBezTo>
                  <a:cubicBezTo>
                    <a:pt x="17579" y="2867"/>
                    <a:pt x="15811" y="698"/>
                    <a:pt x="13676" y="131"/>
                  </a:cubicBezTo>
                  <a:cubicBezTo>
                    <a:pt x="13338" y="41"/>
                    <a:pt x="12996" y="0"/>
                    <a:pt x="12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1999039" y="1292950"/>
              <a:ext cx="254772" cy="521070"/>
            </a:xfrm>
            <a:custGeom>
              <a:avLst/>
              <a:gdLst/>
              <a:ahLst/>
              <a:cxnLst/>
              <a:rect l="l" t="t" r="r" b="b"/>
              <a:pathLst>
                <a:path w="12710" h="25995" extrusionOk="0">
                  <a:moveTo>
                    <a:pt x="7967" y="1"/>
                  </a:moveTo>
                  <a:cubicBezTo>
                    <a:pt x="7749" y="1"/>
                    <a:pt x="7528" y="18"/>
                    <a:pt x="7306" y="54"/>
                  </a:cubicBezTo>
                  <a:lnTo>
                    <a:pt x="1" y="2556"/>
                  </a:lnTo>
                  <a:lnTo>
                    <a:pt x="501" y="22303"/>
                  </a:lnTo>
                  <a:cubicBezTo>
                    <a:pt x="657" y="24398"/>
                    <a:pt x="2513" y="25994"/>
                    <a:pt x="4723" y="25994"/>
                  </a:cubicBezTo>
                  <a:cubicBezTo>
                    <a:pt x="4871" y="25994"/>
                    <a:pt x="5020" y="25987"/>
                    <a:pt x="5171" y="25973"/>
                  </a:cubicBezTo>
                  <a:cubicBezTo>
                    <a:pt x="7606" y="25772"/>
                    <a:pt x="9474" y="23771"/>
                    <a:pt x="9341" y="21469"/>
                  </a:cubicBezTo>
                  <a:cubicBezTo>
                    <a:pt x="9207" y="19068"/>
                    <a:pt x="9074" y="16566"/>
                    <a:pt x="9074" y="16566"/>
                  </a:cubicBezTo>
                  <a:cubicBezTo>
                    <a:pt x="9074" y="16566"/>
                    <a:pt x="12143" y="15832"/>
                    <a:pt x="12510" y="11762"/>
                  </a:cubicBezTo>
                  <a:cubicBezTo>
                    <a:pt x="12710" y="9694"/>
                    <a:pt x="12376" y="6258"/>
                    <a:pt x="12009" y="3523"/>
                  </a:cubicBezTo>
                  <a:cubicBezTo>
                    <a:pt x="11738" y="1477"/>
                    <a:pt x="9975" y="1"/>
                    <a:pt x="796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2210995" y="1412960"/>
              <a:ext cx="21428" cy="19584"/>
            </a:xfrm>
            <a:custGeom>
              <a:avLst/>
              <a:gdLst/>
              <a:ahLst/>
              <a:cxnLst/>
              <a:rect l="l" t="t" r="r" b="b"/>
              <a:pathLst>
                <a:path w="1069" h="977" extrusionOk="0">
                  <a:moveTo>
                    <a:pt x="561" y="0"/>
                  </a:moveTo>
                  <a:cubicBezTo>
                    <a:pt x="541" y="0"/>
                    <a:pt x="521" y="2"/>
                    <a:pt x="501" y="5"/>
                  </a:cubicBezTo>
                  <a:cubicBezTo>
                    <a:pt x="201" y="38"/>
                    <a:pt x="1" y="271"/>
                    <a:pt x="34" y="572"/>
                  </a:cubicBezTo>
                  <a:cubicBezTo>
                    <a:pt x="65" y="816"/>
                    <a:pt x="263" y="976"/>
                    <a:pt x="526" y="976"/>
                  </a:cubicBezTo>
                  <a:cubicBezTo>
                    <a:pt x="551" y="976"/>
                    <a:pt x="576" y="975"/>
                    <a:pt x="601" y="972"/>
                  </a:cubicBezTo>
                  <a:cubicBezTo>
                    <a:pt x="868" y="939"/>
                    <a:pt x="1068" y="672"/>
                    <a:pt x="1035" y="405"/>
                  </a:cubicBezTo>
                  <a:cubicBezTo>
                    <a:pt x="1004" y="161"/>
                    <a:pt x="779" y="0"/>
                    <a:pt x="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2189607" y="1400833"/>
              <a:ext cx="42816" cy="12428"/>
            </a:xfrm>
            <a:custGeom>
              <a:avLst/>
              <a:gdLst/>
              <a:ahLst/>
              <a:cxnLst/>
              <a:rect l="l" t="t" r="r" b="b"/>
              <a:pathLst>
                <a:path w="2136" h="620" extrusionOk="0">
                  <a:moveTo>
                    <a:pt x="1215" y="1"/>
                  </a:moveTo>
                  <a:cubicBezTo>
                    <a:pt x="1167" y="1"/>
                    <a:pt x="1118" y="4"/>
                    <a:pt x="1068" y="9"/>
                  </a:cubicBezTo>
                  <a:cubicBezTo>
                    <a:pt x="768" y="9"/>
                    <a:pt x="467" y="109"/>
                    <a:pt x="267" y="309"/>
                  </a:cubicBezTo>
                  <a:cubicBezTo>
                    <a:pt x="101" y="443"/>
                    <a:pt x="0" y="543"/>
                    <a:pt x="67" y="610"/>
                  </a:cubicBezTo>
                  <a:cubicBezTo>
                    <a:pt x="74" y="616"/>
                    <a:pt x="83" y="619"/>
                    <a:pt x="96" y="619"/>
                  </a:cubicBezTo>
                  <a:cubicBezTo>
                    <a:pt x="209" y="619"/>
                    <a:pt x="557" y="373"/>
                    <a:pt x="1068" y="343"/>
                  </a:cubicBezTo>
                  <a:cubicBezTo>
                    <a:pt x="1132" y="335"/>
                    <a:pt x="1194" y="332"/>
                    <a:pt x="1253" y="332"/>
                  </a:cubicBezTo>
                  <a:cubicBezTo>
                    <a:pt x="1662" y="332"/>
                    <a:pt x="1959" y="487"/>
                    <a:pt x="2067" y="487"/>
                  </a:cubicBezTo>
                  <a:cubicBezTo>
                    <a:pt x="2083" y="487"/>
                    <a:pt x="2094" y="484"/>
                    <a:pt x="2102" y="476"/>
                  </a:cubicBezTo>
                  <a:cubicBezTo>
                    <a:pt x="2135" y="443"/>
                    <a:pt x="2069" y="343"/>
                    <a:pt x="1902" y="209"/>
                  </a:cubicBezTo>
                  <a:cubicBezTo>
                    <a:pt x="1679" y="70"/>
                    <a:pt x="1457" y="1"/>
                    <a:pt x="1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2103353" y="1424145"/>
              <a:ext cx="21408" cy="19764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605" y="1"/>
                  </a:moveTo>
                  <a:cubicBezTo>
                    <a:pt x="570" y="1"/>
                    <a:pt x="536" y="5"/>
                    <a:pt x="501" y="14"/>
                  </a:cubicBezTo>
                  <a:cubicBezTo>
                    <a:pt x="201" y="14"/>
                    <a:pt x="0" y="281"/>
                    <a:pt x="34" y="581"/>
                  </a:cubicBezTo>
                  <a:cubicBezTo>
                    <a:pt x="64" y="825"/>
                    <a:pt x="290" y="985"/>
                    <a:pt x="533" y="985"/>
                  </a:cubicBezTo>
                  <a:cubicBezTo>
                    <a:pt x="555" y="985"/>
                    <a:pt x="578" y="984"/>
                    <a:pt x="601" y="981"/>
                  </a:cubicBezTo>
                  <a:cubicBezTo>
                    <a:pt x="868" y="948"/>
                    <a:pt x="1068" y="714"/>
                    <a:pt x="1068" y="447"/>
                  </a:cubicBezTo>
                  <a:cubicBezTo>
                    <a:pt x="1039" y="186"/>
                    <a:pt x="833" y="1"/>
                    <a:pt x="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2080622" y="1410194"/>
              <a:ext cx="42135" cy="12288"/>
            </a:xfrm>
            <a:custGeom>
              <a:avLst/>
              <a:gdLst/>
              <a:ahLst/>
              <a:cxnLst/>
              <a:rect l="l" t="t" r="r" b="b"/>
              <a:pathLst>
                <a:path w="2102" h="613" extrusionOk="0">
                  <a:moveTo>
                    <a:pt x="1184" y="1"/>
                  </a:moveTo>
                  <a:cubicBezTo>
                    <a:pt x="1134" y="1"/>
                    <a:pt x="1084" y="4"/>
                    <a:pt x="1034" y="9"/>
                  </a:cubicBezTo>
                  <a:cubicBezTo>
                    <a:pt x="767" y="9"/>
                    <a:pt x="467" y="109"/>
                    <a:pt x="234" y="309"/>
                  </a:cubicBezTo>
                  <a:cubicBezTo>
                    <a:pt x="67" y="443"/>
                    <a:pt x="0" y="543"/>
                    <a:pt x="34" y="610"/>
                  </a:cubicBezTo>
                  <a:cubicBezTo>
                    <a:pt x="37" y="611"/>
                    <a:pt x="42" y="612"/>
                    <a:pt x="47" y="612"/>
                  </a:cubicBezTo>
                  <a:cubicBezTo>
                    <a:pt x="143" y="612"/>
                    <a:pt x="530" y="341"/>
                    <a:pt x="1068" y="309"/>
                  </a:cubicBezTo>
                  <a:cubicBezTo>
                    <a:pt x="1099" y="307"/>
                    <a:pt x="1131" y="306"/>
                    <a:pt x="1161" y="306"/>
                  </a:cubicBezTo>
                  <a:cubicBezTo>
                    <a:pt x="1593" y="306"/>
                    <a:pt x="1945" y="487"/>
                    <a:pt x="2066" y="487"/>
                  </a:cubicBezTo>
                  <a:cubicBezTo>
                    <a:pt x="2082" y="487"/>
                    <a:pt x="2094" y="484"/>
                    <a:pt x="2102" y="476"/>
                  </a:cubicBezTo>
                  <a:cubicBezTo>
                    <a:pt x="2102" y="443"/>
                    <a:pt x="2035" y="309"/>
                    <a:pt x="1868" y="209"/>
                  </a:cubicBezTo>
                  <a:cubicBezTo>
                    <a:pt x="1674" y="70"/>
                    <a:pt x="1433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2156833" y="1407026"/>
              <a:ext cx="39489" cy="92969"/>
            </a:xfrm>
            <a:custGeom>
              <a:avLst/>
              <a:gdLst/>
              <a:ahLst/>
              <a:cxnLst/>
              <a:rect l="l" t="t" r="r" b="b"/>
              <a:pathLst>
                <a:path w="1970" h="4638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968"/>
                    <a:pt x="668" y="1868"/>
                    <a:pt x="1135" y="2769"/>
                  </a:cubicBezTo>
                  <a:lnTo>
                    <a:pt x="1602" y="3836"/>
                  </a:lnTo>
                  <a:cubicBezTo>
                    <a:pt x="1702" y="3937"/>
                    <a:pt x="1736" y="4103"/>
                    <a:pt x="1736" y="4237"/>
                  </a:cubicBezTo>
                  <a:cubicBezTo>
                    <a:pt x="1736" y="4337"/>
                    <a:pt x="1602" y="4370"/>
                    <a:pt x="1435" y="4404"/>
                  </a:cubicBezTo>
                  <a:cubicBezTo>
                    <a:pt x="1135" y="4437"/>
                    <a:pt x="835" y="4504"/>
                    <a:pt x="568" y="4637"/>
                  </a:cubicBezTo>
                  <a:cubicBezTo>
                    <a:pt x="868" y="4637"/>
                    <a:pt x="1168" y="4637"/>
                    <a:pt x="1469" y="4570"/>
                  </a:cubicBezTo>
                  <a:cubicBezTo>
                    <a:pt x="1535" y="4570"/>
                    <a:pt x="1635" y="4537"/>
                    <a:pt x="1702" y="4504"/>
                  </a:cubicBezTo>
                  <a:cubicBezTo>
                    <a:pt x="1802" y="4470"/>
                    <a:pt x="1902" y="4404"/>
                    <a:pt x="1936" y="4303"/>
                  </a:cubicBezTo>
                  <a:cubicBezTo>
                    <a:pt x="1969" y="4103"/>
                    <a:pt x="1936" y="3903"/>
                    <a:pt x="1836" y="3736"/>
                  </a:cubicBezTo>
                  <a:lnTo>
                    <a:pt x="1335" y="2669"/>
                  </a:lnTo>
                  <a:cubicBezTo>
                    <a:pt x="968" y="1735"/>
                    <a:pt x="535" y="868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2070580" y="1601603"/>
              <a:ext cx="111029" cy="43397"/>
            </a:xfrm>
            <a:custGeom>
              <a:avLst/>
              <a:gdLst/>
              <a:ahLst/>
              <a:cxnLst/>
              <a:rect l="l" t="t" r="r" b="b"/>
              <a:pathLst>
                <a:path w="5539" h="2165" extrusionOk="0">
                  <a:moveTo>
                    <a:pt x="1" y="0"/>
                  </a:moveTo>
                  <a:cubicBezTo>
                    <a:pt x="1" y="1"/>
                    <a:pt x="1230" y="2165"/>
                    <a:pt x="4358" y="2165"/>
                  </a:cubicBezTo>
                  <a:cubicBezTo>
                    <a:pt x="4725" y="2165"/>
                    <a:pt x="5118" y="2135"/>
                    <a:pt x="5538" y="2068"/>
                  </a:cubicBezTo>
                  <a:lnTo>
                    <a:pt x="5505" y="1101"/>
                  </a:lnTo>
                  <a:cubicBezTo>
                    <a:pt x="5251" y="1119"/>
                    <a:pt x="4998" y="1128"/>
                    <a:pt x="4745" y="1128"/>
                  </a:cubicBezTo>
                  <a:cubicBezTo>
                    <a:pt x="3100" y="1128"/>
                    <a:pt x="1475" y="752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2071261" y="1368700"/>
              <a:ext cx="51496" cy="16497"/>
            </a:xfrm>
            <a:custGeom>
              <a:avLst/>
              <a:gdLst/>
              <a:ahLst/>
              <a:cxnLst/>
              <a:rect l="l" t="t" r="r" b="b"/>
              <a:pathLst>
                <a:path w="2569" h="823" extrusionOk="0">
                  <a:moveTo>
                    <a:pt x="1585" y="1"/>
                  </a:moveTo>
                  <a:cubicBezTo>
                    <a:pt x="1121" y="1"/>
                    <a:pt x="671" y="134"/>
                    <a:pt x="300" y="411"/>
                  </a:cubicBezTo>
                  <a:cubicBezTo>
                    <a:pt x="100" y="578"/>
                    <a:pt x="0" y="712"/>
                    <a:pt x="67" y="778"/>
                  </a:cubicBezTo>
                  <a:cubicBezTo>
                    <a:pt x="82" y="809"/>
                    <a:pt x="123" y="822"/>
                    <a:pt x="185" y="822"/>
                  </a:cubicBezTo>
                  <a:cubicBezTo>
                    <a:pt x="387" y="822"/>
                    <a:pt x="815" y="681"/>
                    <a:pt x="1301" y="578"/>
                  </a:cubicBezTo>
                  <a:cubicBezTo>
                    <a:pt x="1935" y="478"/>
                    <a:pt x="2502" y="511"/>
                    <a:pt x="2569" y="345"/>
                  </a:cubicBezTo>
                  <a:cubicBezTo>
                    <a:pt x="2569" y="278"/>
                    <a:pt x="2435" y="178"/>
                    <a:pt x="2202" y="78"/>
                  </a:cubicBezTo>
                  <a:cubicBezTo>
                    <a:pt x="1997" y="27"/>
                    <a:pt x="17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2186941" y="1367818"/>
              <a:ext cx="39469" cy="13170"/>
            </a:xfrm>
            <a:custGeom>
              <a:avLst/>
              <a:gdLst/>
              <a:ahLst/>
              <a:cxnLst/>
              <a:rect l="l" t="t" r="r" b="b"/>
              <a:pathLst>
                <a:path w="1969" h="657" extrusionOk="0">
                  <a:moveTo>
                    <a:pt x="988" y="1"/>
                  </a:moveTo>
                  <a:cubicBezTo>
                    <a:pt x="715" y="1"/>
                    <a:pt x="440" y="84"/>
                    <a:pt x="200" y="255"/>
                  </a:cubicBezTo>
                  <a:cubicBezTo>
                    <a:pt x="33" y="389"/>
                    <a:pt x="0" y="522"/>
                    <a:pt x="33" y="589"/>
                  </a:cubicBezTo>
                  <a:cubicBezTo>
                    <a:pt x="71" y="639"/>
                    <a:pt x="152" y="656"/>
                    <a:pt x="260" y="656"/>
                  </a:cubicBezTo>
                  <a:cubicBezTo>
                    <a:pt x="440" y="656"/>
                    <a:pt x="697" y="610"/>
                    <a:pt x="967" y="589"/>
                  </a:cubicBezTo>
                  <a:cubicBezTo>
                    <a:pt x="1042" y="583"/>
                    <a:pt x="1115" y="581"/>
                    <a:pt x="1186" y="581"/>
                  </a:cubicBezTo>
                  <a:cubicBezTo>
                    <a:pt x="1365" y="581"/>
                    <a:pt x="1526" y="594"/>
                    <a:pt x="1655" y="594"/>
                  </a:cubicBezTo>
                  <a:cubicBezTo>
                    <a:pt x="1792" y="594"/>
                    <a:pt x="1891" y="580"/>
                    <a:pt x="1935" y="522"/>
                  </a:cubicBezTo>
                  <a:cubicBezTo>
                    <a:pt x="1968" y="455"/>
                    <a:pt x="1901" y="355"/>
                    <a:pt x="1735" y="222"/>
                  </a:cubicBezTo>
                  <a:cubicBezTo>
                    <a:pt x="1507" y="76"/>
                    <a:pt x="1248" y="1"/>
                    <a:pt x="9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2156172" y="1520702"/>
              <a:ext cx="38807" cy="32192"/>
            </a:xfrm>
            <a:custGeom>
              <a:avLst/>
              <a:gdLst/>
              <a:ahLst/>
              <a:cxnLst/>
              <a:rect l="l" t="t" r="r" b="b"/>
              <a:pathLst>
                <a:path w="1936" h="1606" extrusionOk="0">
                  <a:moveTo>
                    <a:pt x="568" y="0"/>
                  </a:moveTo>
                  <a:cubicBezTo>
                    <a:pt x="578" y="0"/>
                    <a:pt x="589" y="0"/>
                    <a:pt x="600" y="0"/>
                  </a:cubicBezTo>
                  <a:lnTo>
                    <a:pt x="600" y="0"/>
                  </a:lnTo>
                  <a:cubicBezTo>
                    <a:pt x="600" y="0"/>
                    <a:pt x="601" y="0"/>
                    <a:pt x="601" y="0"/>
                  </a:cubicBezTo>
                  <a:close/>
                  <a:moveTo>
                    <a:pt x="600" y="0"/>
                  </a:moveTo>
                  <a:cubicBezTo>
                    <a:pt x="400" y="67"/>
                    <a:pt x="234" y="234"/>
                    <a:pt x="167" y="400"/>
                  </a:cubicBezTo>
                  <a:cubicBezTo>
                    <a:pt x="1" y="834"/>
                    <a:pt x="167" y="1268"/>
                    <a:pt x="568" y="1501"/>
                  </a:cubicBezTo>
                  <a:cubicBezTo>
                    <a:pt x="699" y="1572"/>
                    <a:pt x="843" y="1606"/>
                    <a:pt x="986" y="1606"/>
                  </a:cubicBezTo>
                  <a:cubicBezTo>
                    <a:pt x="1314" y="1606"/>
                    <a:pt x="1639" y="1426"/>
                    <a:pt x="1802" y="1101"/>
                  </a:cubicBezTo>
                  <a:cubicBezTo>
                    <a:pt x="1902" y="967"/>
                    <a:pt x="1935" y="801"/>
                    <a:pt x="1869" y="634"/>
                  </a:cubicBezTo>
                  <a:cubicBezTo>
                    <a:pt x="1802" y="500"/>
                    <a:pt x="1702" y="434"/>
                    <a:pt x="1602" y="367"/>
                  </a:cubicBezTo>
                  <a:cubicBezTo>
                    <a:pt x="1310" y="140"/>
                    <a:pt x="956" y="8"/>
                    <a:pt x="60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2122075" y="1463854"/>
              <a:ext cx="6034" cy="6034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2205382" y="1449141"/>
              <a:ext cx="6314" cy="4831"/>
            </a:xfrm>
            <a:custGeom>
              <a:avLst/>
              <a:gdLst/>
              <a:ahLst/>
              <a:cxnLst/>
              <a:rect l="l" t="t" r="r" b="b"/>
              <a:pathLst>
                <a:path w="315" h="241" extrusionOk="0">
                  <a:moveTo>
                    <a:pt x="181" y="1"/>
                  </a:moveTo>
                  <a:cubicBezTo>
                    <a:pt x="0" y="1"/>
                    <a:pt x="179" y="241"/>
                    <a:pt x="269" y="241"/>
                  </a:cubicBezTo>
                  <a:cubicBezTo>
                    <a:pt x="296" y="241"/>
                    <a:pt x="314" y="220"/>
                    <a:pt x="314" y="168"/>
                  </a:cubicBezTo>
                  <a:cubicBezTo>
                    <a:pt x="314" y="68"/>
                    <a:pt x="248" y="1"/>
                    <a:pt x="18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2221499" y="1457179"/>
              <a:ext cx="6916" cy="4250"/>
            </a:xfrm>
            <a:custGeom>
              <a:avLst/>
              <a:gdLst/>
              <a:ahLst/>
              <a:cxnLst/>
              <a:rect l="l" t="t" r="r" b="b"/>
              <a:pathLst>
                <a:path w="345" h="212" extrusionOk="0">
                  <a:moveTo>
                    <a:pt x="177" y="0"/>
                  </a:moveTo>
                  <a:cubicBezTo>
                    <a:pt x="0" y="0"/>
                    <a:pt x="188" y="211"/>
                    <a:pt x="289" y="211"/>
                  </a:cubicBezTo>
                  <a:cubicBezTo>
                    <a:pt x="321" y="211"/>
                    <a:pt x="344" y="190"/>
                    <a:pt x="344" y="134"/>
                  </a:cubicBezTo>
                  <a:cubicBezTo>
                    <a:pt x="344" y="67"/>
                    <a:pt x="277" y="0"/>
                    <a:pt x="1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2227051" y="1445312"/>
              <a:ext cx="6374" cy="5031"/>
            </a:xfrm>
            <a:custGeom>
              <a:avLst/>
              <a:gdLst/>
              <a:ahLst/>
              <a:cxnLst/>
              <a:rect l="l" t="t" r="r" b="b"/>
              <a:pathLst>
                <a:path w="318" h="251" extrusionOk="0">
                  <a:moveTo>
                    <a:pt x="151" y="0"/>
                  </a:moveTo>
                  <a:cubicBezTo>
                    <a:pt x="84" y="0"/>
                    <a:pt x="17" y="42"/>
                    <a:pt x="0" y="125"/>
                  </a:cubicBezTo>
                  <a:cubicBezTo>
                    <a:pt x="0" y="209"/>
                    <a:pt x="84" y="250"/>
                    <a:pt x="163" y="250"/>
                  </a:cubicBezTo>
                  <a:cubicBezTo>
                    <a:pt x="242" y="250"/>
                    <a:pt x="317" y="209"/>
                    <a:pt x="301" y="125"/>
                  </a:cubicBezTo>
                  <a:cubicBezTo>
                    <a:pt x="284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2108365" y="1477404"/>
              <a:ext cx="6715" cy="5031"/>
            </a:xfrm>
            <a:custGeom>
              <a:avLst/>
              <a:gdLst/>
              <a:ahLst/>
              <a:cxnLst/>
              <a:rect l="l" t="t" r="r" b="b"/>
              <a:pathLst>
                <a:path w="335" h="251" extrusionOk="0">
                  <a:moveTo>
                    <a:pt x="167" y="0"/>
                  </a:moveTo>
                  <a:cubicBezTo>
                    <a:pt x="101" y="0"/>
                    <a:pt x="34" y="42"/>
                    <a:pt x="17" y="125"/>
                  </a:cubicBezTo>
                  <a:cubicBezTo>
                    <a:pt x="1" y="209"/>
                    <a:pt x="84" y="250"/>
                    <a:pt x="167" y="250"/>
                  </a:cubicBezTo>
                  <a:cubicBezTo>
                    <a:pt x="251" y="250"/>
                    <a:pt x="334" y="209"/>
                    <a:pt x="317" y="125"/>
                  </a:cubicBezTo>
                  <a:cubicBezTo>
                    <a:pt x="301" y="42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2097119" y="1465197"/>
              <a:ext cx="6254" cy="4250"/>
            </a:xfrm>
            <a:custGeom>
              <a:avLst/>
              <a:gdLst/>
              <a:ahLst/>
              <a:cxnLst/>
              <a:rect l="l" t="t" r="r" b="b"/>
              <a:pathLst>
                <a:path w="312" h="212" extrusionOk="0">
                  <a:moveTo>
                    <a:pt x="178" y="0"/>
                  </a:moveTo>
                  <a:cubicBezTo>
                    <a:pt x="1" y="0"/>
                    <a:pt x="169" y="212"/>
                    <a:pt x="261" y="212"/>
                  </a:cubicBezTo>
                  <a:cubicBezTo>
                    <a:pt x="290" y="212"/>
                    <a:pt x="311" y="190"/>
                    <a:pt x="311" y="134"/>
                  </a:cubicBezTo>
                  <a:cubicBezTo>
                    <a:pt x="311" y="67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1912785" y="1258393"/>
              <a:ext cx="233384" cy="370973"/>
            </a:xfrm>
            <a:custGeom>
              <a:avLst/>
              <a:gdLst/>
              <a:ahLst/>
              <a:cxnLst/>
              <a:rect l="l" t="t" r="r" b="b"/>
              <a:pathLst>
                <a:path w="11643" h="18507" extrusionOk="0">
                  <a:moveTo>
                    <a:pt x="7542" y="0"/>
                  </a:moveTo>
                  <a:cubicBezTo>
                    <a:pt x="6218" y="0"/>
                    <a:pt x="4894" y="335"/>
                    <a:pt x="3703" y="1011"/>
                  </a:cubicBezTo>
                  <a:cubicBezTo>
                    <a:pt x="1302" y="2512"/>
                    <a:pt x="1" y="5314"/>
                    <a:pt x="434" y="8116"/>
                  </a:cubicBezTo>
                  <a:cubicBezTo>
                    <a:pt x="568" y="8716"/>
                    <a:pt x="668" y="9350"/>
                    <a:pt x="701" y="9984"/>
                  </a:cubicBezTo>
                  <a:cubicBezTo>
                    <a:pt x="668" y="10518"/>
                    <a:pt x="434" y="11085"/>
                    <a:pt x="401" y="11652"/>
                  </a:cubicBezTo>
                  <a:cubicBezTo>
                    <a:pt x="368" y="12853"/>
                    <a:pt x="1168" y="13920"/>
                    <a:pt x="2002" y="14787"/>
                  </a:cubicBezTo>
                  <a:cubicBezTo>
                    <a:pt x="2802" y="15619"/>
                    <a:pt x="3448" y="18506"/>
                    <a:pt x="4500" y="18506"/>
                  </a:cubicBezTo>
                  <a:cubicBezTo>
                    <a:pt x="4545" y="18506"/>
                    <a:pt x="4591" y="18501"/>
                    <a:pt x="4637" y="18490"/>
                  </a:cubicBezTo>
                  <a:cubicBezTo>
                    <a:pt x="6005" y="17389"/>
                    <a:pt x="6005" y="16789"/>
                    <a:pt x="5972" y="14687"/>
                  </a:cubicBezTo>
                  <a:cubicBezTo>
                    <a:pt x="5938" y="12419"/>
                    <a:pt x="6572" y="9684"/>
                    <a:pt x="5571" y="8249"/>
                  </a:cubicBezTo>
                  <a:cubicBezTo>
                    <a:pt x="8740" y="7182"/>
                    <a:pt x="11008" y="4447"/>
                    <a:pt x="11409" y="1144"/>
                  </a:cubicBezTo>
                  <a:lnTo>
                    <a:pt x="11642" y="1144"/>
                  </a:lnTo>
                  <a:cubicBezTo>
                    <a:pt x="10382" y="385"/>
                    <a:pt x="8962" y="0"/>
                    <a:pt x="7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1920803" y="1275311"/>
              <a:ext cx="215323" cy="176536"/>
            </a:xfrm>
            <a:custGeom>
              <a:avLst/>
              <a:gdLst/>
              <a:ahLst/>
              <a:cxnLst/>
              <a:rect l="l" t="t" r="r" b="b"/>
              <a:pathLst>
                <a:path w="10742" h="8807" extrusionOk="0">
                  <a:moveTo>
                    <a:pt x="10742" y="0"/>
                  </a:moveTo>
                  <a:lnTo>
                    <a:pt x="10742" y="0"/>
                  </a:lnTo>
                  <a:cubicBezTo>
                    <a:pt x="10725" y="17"/>
                    <a:pt x="10709" y="42"/>
                    <a:pt x="10692" y="67"/>
                  </a:cubicBezTo>
                  <a:lnTo>
                    <a:pt x="10692" y="67"/>
                  </a:lnTo>
                  <a:lnTo>
                    <a:pt x="10742" y="0"/>
                  </a:lnTo>
                  <a:close/>
                  <a:moveTo>
                    <a:pt x="10692" y="67"/>
                  </a:moveTo>
                  <a:lnTo>
                    <a:pt x="10642" y="133"/>
                  </a:lnTo>
                  <a:cubicBezTo>
                    <a:pt x="10659" y="117"/>
                    <a:pt x="10675" y="92"/>
                    <a:pt x="10692" y="67"/>
                  </a:cubicBezTo>
                  <a:close/>
                  <a:moveTo>
                    <a:pt x="10642" y="133"/>
                  </a:moveTo>
                  <a:lnTo>
                    <a:pt x="10375" y="467"/>
                  </a:lnTo>
                  <a:cubicBezTo>
                    <a:pt x="10041" y="901"/>
                    <a:pt x="9674" y="1268"/>
                    <a:pt x="9308" y="1635"/>
                  </a:cubicBezTo>
                  <a:cubicBezTo>
                    <a:pt x="8707" y="2168"/>
                    <a:pt x="8073" y="2635"/>
                    <a:pt x="7373" y="3002"/>
                  </a:cubicBezTo>
                  <a:cubicBezTo>
                    <a:pt x="6973" y="3202"/>
                    <a:pt x="6539" y="3402"/>
                    <a:pt x="6105" y="3536"/>
                  </a:cubicBezTo>
                  <a:cubicBezTo>
                    <a:pt x="5638" y="3703"/>
                    <a:pt x="5138" y="3836"/>
                    <a:pt x="4671" y="3970"/>
                  </a:cubicBezTo>
                  <a:cubicBezTo>
                    <a:pt x="4171" y="4103"/>
                    <a:pt x="3670" y="4236"/>
                    <a:pt x="3203" y="4370"/>
                  </a:cubicBezTo>
                  <a:cubicBezTo>
                    <a:pt x="2770" y="4537"/>
                    <a:pt x="2336" y="4737"/>
                    <a:pt x="1969" y="5004"/>
                  </a:cubicBezTo>
                  <a:cubicBezTo>
                    <a:pt x="1602" y="5237"/>
                    <a:pt x="1268" y="5537"/>
                    <a:pt x="968" y="5838"/>
                  </a:cubicBezTo>
                  <a:cubicBezTo>
                    <a:pt x="701" y="6104"/>
                    <a:pt x="501" y="6405"/>
                    <a:pt x="334" y="6738"/>
                  </a:cubicBezTo>
                  <a:cubicBezTo>
                    <a:pt x="68" y="7205"/>
                    <a:pt x="1" y="7772"/>
                    <a:pt x="101" y="8306"/>
                  </a:cubicBezTo>
                  <a:cubicBezTo>
                    <a:pt x="134" y="8439"/>
                    <a:pt x="201" y="8573"/>
                    <a:pt x="301" y="8706"/>
                  </a:cubicBezTo>
                  <a:cubicBezTo>
                    <a:pt x="334" y="8740"/>
                    <a:pt x="368" y="8773"/>
                    <a:pt x="401" y="8806"/>
                  </a:cubicBezTo>
                  <a:cubicBezTo>
                    <a:pt x="268" y="8673"/>
                    <a:pt x="168" y="8473"/>
                    <a:pt x="134" y="8273"/>
                  </a:cubicBezTo>
                  <a:cubicBezTo>
                    <a:pt x="34" y="7772"/>
                    <a:pt x="134" y="7239"/>
                    <a:pt x="368" y="6772"/>
                  </a:cubicBezTo>
                  <a:cubicBezTo>
                    <a:pt x="535" y="6438"/>
                    <a:pt x="768" y="6138"/>
                    <a:pt x="1035" y="5871"/>
                  </a:cubicBezTo>
                  <a:cubicBezTo>
                    <a:pt x="1302" y="5571"/>
                    <a:pt x="1635" y="5304"/>
                    <a:pt x="1969" y="5070"/>
                  </a:cubicBezTo>
                  <a:cubicBezTo>
                    <a:pt x="2369" y="4803"/>
                    <a:pt x="2803" y="4603"/>
                    <a:pt x="3237" y="4470"/>
                  </a:cubicBezTo>
                  <a:cubicBezTo>
                    <a:pt x="3704" y="4303"/>
                    <a:pt x="4171" y="4170"/>
                    <a:pt x="4671" y="4036"/>
                  </a:cubicBezTo>
                  <a:cubicBezTo>
                    <a:pt x="5171" y="3903"/>
                    <a:pt x="5672" y="3803"/>
                    <a:pt x="6105" y="3636"/>
                  </a:cubicBezTo>
                  <a:cubicBezTo>
                    <a:pt x="6572" y="3469"/>
                    <a:pt x="7006" y="3269"/>
                    <a:pt x="7406" y="3069"/>
                  </a:cubicBezTo>
                  <a:cubicBezTo>
                    <a:pt x="8107" y="2702"/>
                    <a:pt x="8740" y="2235"/>
                    <a:pt x="9341" y="1701"/>
                  </a:cubicBezTo>
                  <a:cubicBezTo>
                    <a:pt x="9741" y="1334"/>
                    <a:pt x="10075" y="934"/>
                    <a:pt x="10408" y="500"/>
                  </a:cubicBezTo>
                  <a:cubicBezTo>
                    <a:pt x="10508" y="334"/>
                    <a:pt x="10608" y="234"/>
                    <a:pt x="10642" y="13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1918138" y="1277977"/>
              <a:ext cx="215985" cy="117023"/>
            </a:xfrm>
            <a:custGeom>
              <a:avLst/>
              <a:gdLst/>
              <a:ahLst/>
              <a:cxnLst/>
              <a:rect l="l" t="t" r="r" b="b"/>
              <a:pathLst>
                <a:path w="10775" h="5838" extrusionOk="0">
                  <a:moveTo>
                    <a:pt x="10775" y="0"/>
                  </a:moveTo>
                  <a:lnTo>
                    <a:pt x="10508" y="267"/>
                  </a:lnTo>
                  <a:cubicBezTo>
                    <a:pt x="10241" y="467"/>
                    <a:pt x="9908" y="801"/>
                    <a:pt x="9441" y="1168"/>
                  </a:cubicBezTo>
                  <a:cubicBezTo>
                    <a:pt x="8907" y="1602"/>
                    <a:pt x="8340" y="1935"/>
                    <a:pt x="7706" y="2202"/>
                  </a:cubicBezTo>
                  <a:cubicBezTo>
                    <a:pt x="7306" y="2335"/>
                    <a:pt x="6939" y="2436"/>
                    <a:pt x="6538" y="2502"/>
                  </a:cubicBezTo>
                  <a:cubicBezTo>
                    <a:pt x="6105" y="2602"/>
                    <a:pt x="5705" y="2669"/>
                    <a:pt x="5238" y="2736"/>
                  </a:cubicBezTo>
                  <a:cubicBezTo>
                    <a:pt x="4404" y="2836"/>
                    <a:pt x="3570" y="3003"/>
                    <a:pt x="2769" y="3236"/>
                  </a:cubicBezTo>
                  <a:cubicBezTo>
                    <a:pt x="2135" y="3470"/>
                    <a:pt x="1502" y="3803"/>
                    <a:pt x="1001" y="4270"/>
                  </a:cubicBezTo>
                  <a:cubicBezTo>
                    <a:pt x="634" y="4570"/>
                    <a:pt x="367" y="4937"/>
                    <a:pt x="167" y="5371"/>
                  </a:cubicBezTo>
                  <a:cubicBezTo>
                    <a:pt x="101" y="5471"/>
                    <a:pt x="67" y="5604"/>
                    <a:pt x="34" y="5705"/>
                  </a:cubicBezTo>
                  <a:cubicBezTo>
                    <a:pt x="0" y="5771"/>
                    <a:pt x="0" y="5805"/>
                    <a:pt x="0" y="5838"/>
                  </a:cubicBezTo>
                  <a:cubicBezTo>
                    <a:pt x="0" y="5838"/>
                    <a:pt x="0" y="5805"/>
                    <a:pt x="34" y="5738"/>
                  </a:cubicBezTo>
                  <a:cubicBezTo>
                    <a:pt x="67" y="5604"/>
                    <a:pt x="134" y="5504"/>
                    <a:pt x="201" y="5371"/>
                  </a:cubicBezTo>
                  <a:cubicBezTo>
                    <a:pt x="401" y="4971"/>
                    <a:pt x="701" y="4604"/>
                    <a:pt x="1035" y="4304"/>
                  </a:cubicBezTo>
                  <a:cubicBezTo>
                    <a:pt x="1568" y="3870"/>
                    <a:pt x="2169" y="3536"/>
                    <a:pt x="2836" y="3336"/>
                  </a:cubicBezTo>
                  <a:cubicBezTo>
                    <a:pt x="3636" y="3069"/>
                    <a:pt x="4437" y="2903"/>
                    <a:pt x="5271" y="2802"/>
                  </a:cubicBezTo>
                  <a:cubicBezTo>
                    <a:pt x="5738" y="2736"/>
                    <a:pt x="6138" y="2669"/>
                    <a:pt x="6572" y="2602"/>
                  </a:cubicBezTo>
                  <a:cubicBezTo>
                    <a:pt x="6972" y="2536"/>
                    <a:pt x="7339" y="2436"/>
                    <a:pt x="7739" y="2269"/>
                  </a:cubicBezTo>
                  <a:cubicBezTo>
                    <a:pt x="8373" y="2002"/>
                    <a:pt x="8974" y="1668"/>
                    <a:pt x="9507" y="1201"/>
                  </a:cubicBezTo>
                  <a:cubicBezTo>
                    <a:pt x="9874" y="934"/>
                    <a:pt x="10208" y="601"/>
                    <a:pt x="10541" y="267"/>
                  </a:cubicBezTo>
                  <a:cubicBezTo>
                    <a:pt x="10641" y="167"/>
                    <a:pt x="10741" y="67"/>
                    <a:pt x="107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2135445" y="1205474"/>
              <a:ext cx="90964" cy="72523"/>
            </a:xfrm>
            <a:custGeom>
              <a:avLst/>
              <a:gdLst/>
              <a:ahLst/>
              <a:cxnLst/>
              <a:rect l="l" t="t" r="r" b="b"/>
              <a:pathLst>
                <a:path w="4538" h="3618" extrusionOk="0">
                  <a:moveTo>
                    <a:pt x="4469" y="0"/>
                  </a:moveTo>
                  <a:cubicBezTo>
                    <a:pt x="4422" y="0"/>
                    <a:pt x="4370" y="15"/>
                    <a:pt x="4304" y="15"/>
                  </a:cubicBezTo>
                  <a:cubicBezTo>
                    <a:pt x="4204" y="15"/>
                    <a:pt x="4137" y="15"/>
                    <a:pt x="4037" y="48"/>
                  </a:cubicBezTo>
                  <a:cubicBezTo>
                    <a:pt x="3903" y="48"/>
                    <a:pt x="3770" y="82"/>
                    <a:pt x="3670" y="115"/>
                  </a:cubicBezTo>
                  <a:cubicBezTo>
                    <a:pt x="3503" y="148"/>
                    <a:pt x="3370" y="182"/>
                    <a:pt x="3203" y="248"/>
                  </a:cubicBezTo>
                  <a:cubicBezTo>
                    <a:pt x="3036" y="315"/>
                    <a:pt x="2869" y="382"/>
                    <a:pt x="2736" y="449"/>
                  </a:cubicBezTo>
                  <a:cubicBezTo>
                    <a:pt x="2002" y="782"/>
                    <a:pt x="1335" y="1316"/>
                    <a:pt x="834" y="1950"/>
                  </a:cubicBezTo>
                  <a:cubicBezTo>
                    <a:pt x="734" y="2083"/>
                    <a:pt x="634" y="2216"/>
                    <a:pt x="534" y="2350"/>
                  </a:cubicBezTo>
                  <a:cubicBezTo>
                    <a:pt x="434" y="2483"/>
                    <a:pt x="367" y="2617"/>
                    <a:pt x="301" y="2784"/>
                  </a:cubicBezTo>
                  <a:cubicBezTo>
                    <a:pt x="234" y="2917"/>
                    <a:pt x="201" y="3017"/>
                    <a:pt x="167" y="3117"/>
                  </a:cubicBezTo>
                  <a:cubicBezTo>
                    <a:pt x="101" y="3217"/>
                    <a:pt x="67" y="3284"/>
                    <a:pt x="67" y="3384"/>
                  </a:cubicBezTo>
                  <a:cubicBezTo>
                    <a:pt x="34" y="3484"/>
                    <a:pt x="1" y="3551"/>
                    <a:pt x="1" y="3617"/>
                  </a:cubicBezTo>
                  <a:cubicBezTo>
                    <a:pt x="1" y="3617"/>
                    <a:pt x="101" y="3284"/>
                    <a:pt x="367" y="2784"/>
                  </a:cubicBezTo>
                  <a:cubicBezTo>
                    <a:pt x="434" y="2683"/>
                    <a:pt x="501" y="2550"/>
                    <a:pt x="601" y="2417"/>
                  </a:cubicBezTo>
                  <a:cubicBezTo>
                    <a:pt x="701" y="2250"/>
                    <a:pt x="801" y="2116"/>
                    <a:pt x="901" y="1983"/>
                  </a:cubicBezTo>
                  <a:cubicBezTo>
                    <a:pt x="1402" y="1383"/>
                    <a:pt x="2035" y="849"/>
                    <a:pt x="2769" y="515"/>
                  </a:cubicBezTo>
                  <a:cubicBezTo>
                    <a:pt x="2903" y="449"/>
                    <a:pt x="3069" y="382"/>
                    <a:pt x="3236" y="315"/>
                  </a:cubicBezTo>
                  <a:cubicBezTo>
                    <a:pt x="3370" y="248"/>
                    <a:pt x="3503" y="215"/>
                    <a:pt x="3670" y="182"/>
                  </a:cubicBezTo>
                  <a:cubicBezTo>
                    <a:pt x="4204" y="48"/>
                    <a:pt x="4537" y="15"/>
                    <a:pt x="4537" y="15"/>
                  </a:cubicBezTo>
                  <a:cubicBezTo>
                    <a:pt x="4515" y="4"/>
                    <a:pt x="4493" y="0"/>
                    <a:pt x="44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2143463" y="1273186"/>
              <a:ext cx="159157" cy="240179"/>
            </a:xfrm>
            <a:custGeom>
              <a:avLst/>
              <a:gdLst/>
              <a:ahLst/>
              <a:cxnLst/>
              <a:rect l="l" t="t" r="r" b="b"/>
              <a:pathLst>
                <a:path w="7940" h="11982" extrusionOk="0">
                  <a:moveTo>
                    <a:pt x="36" y="772"/>
                  </a:moveTo>
                  <a:lnTo>
                    <a:pt x="34" y="773"/>
                  </a:lnTo>
                  <a:lnTo>
                    <a:pt x="1" y="807"/>
                  </a:lnTo>
                  <a:cubicBezTo>
                    <a:pt x="12" y="795"/>
                    <a:pt x="24" y="783"/>
                    <a:pt x="36" y="772"/>
                  </a:cubicBezTo>
                  <a:close/>
                  <a:moveTo>
                    <a:pt x="2147" y="1"/>
                  </a:moveTo>
                  <a:cubicBezTo>
                    <a:pt x="1583" y="1"/>
                    <a:pt x="1048" y="136"/>
                    <a:pt x="568" y="406"/>
                  </a:cubicBezTo>
                  <a:cubicBezTo>
                    <a:pt x="351" y="499"/>
                    <a:pt x="191" y="621"/>
                    <a:pt x="36" y="772"/>
                  </a:cubicBezTo>
                  <a:lnTo>
                    <a:pt x="36" y="772"/>
                  </a:lnTo>
                  <a:lnTo>
                    <a:pt x="134" y="706"/>
                  </a:lnTo>
                  <a:cubicBezTo>
                    <a:pt x="268" y="606"/>
                    <a:pt x="401" y="506"/>
                    <a:pt x="568" y="440"/>
                  </a:cubicBezTo>
                  <a:cubicBezTo>
                    <a:pt x="1102" y="173"/>
                    <a:pt x="1702" y="39"/>
                    <a:pt x="2336" y="39"/>
                  </a:cubicBezTo>
                  <a:cubicBezTo>
                    <a:pt x="2736" y="73"/>
                    <a:pt x="3170" y="173"/>
                    <a:pt x="3537" y="340"/>
                  </a:cubicBezTo>
                  <a:cubicBezTo>
                    <a:pt x="4471" y="740"/>
                    <a:pt x="5171" y="1574"/>
                    <a:pt x="5438" y="2541"/>
                  </a:cubicBezTo>
                  <a:cubicBezTo>
                    <a:pt x="5571" y="3108"/>
                    <a:pt x="5638" y="3675"/>
                    <a:pt x="5605" y="4242"/>
                  </a:cubicBezTo>
                  <a:cubicBezTo>
                    <a:pt x="5571" y="4843"/>
                    <a:pt x="5605" y="5410"/>
                    <a:pt x="5638" y="5977"/>
                  </a:cubicBezTo>
                  <a:cubicBezTo>
                    <a:pt x="5772" y="7011"/>
                    <a:pt x="6205" y="7978"/>
                    <a:pt x="6839" y="8812"/>
                  </a:cubicBezTo>
                  <a:cubicBezTo>
                    <a:pt x="7139" y="9112"/>
                    <a:pt x="7406" y="9446"/>
                    <a:pt x="7640" y="9780"/>
                  </a:cubicBezTo>
                  <a:cubicBezTo>
                    <a:pt x="7740" y="9946"/>
                    <a:pt x="7806" y="10113"/>
                    <a:pt x="7840" y="10280"/>
                  </a:cubicBezTo>
                  <a:cubicBezTo>
                    <a:pt x="7840" y="10447"/>
                    <a:pt x="7840" y="10614"/>
                    <a:pt x="7806" y="10780"/>
                  </a:cubicBezTo>
                  <a:cubicBezTo>
                    <a:pt x="7706" y="11014"/>
                    <a:pt x="7606" y="11247"/>
                    <a:pt x="7439" y="11447"/>
                  </a:cubicBezTo>
                  <a:cubicBezTo>
                    <a:pt x="7306" y="11648"/>
                    <a:pt x="7206" y="11748"/>
                    <a:pt x="7106" y="11848"/>
                  </a:cubicBezTo>
                  <a:lnTo>
                    <a:pt x="7039" y="11948"/>
                  </a:lnTo>
                  <a:lnTo>
                    <a:pt x="7006" y="11981"/>
                  </a:lnTo>
                  <a:lnTo>
                    <a:pt x="7073" y="11981"/>
                  </a:lnTo>
                  <a:lnTo>
                    <a:pt x="7173" y="11881"/>
                  </a:lnTo>
                  <a:cubicBezTo>
                    <a:pt x="7273" y="11748"/>
                    <a:pt x="7373" y="11614"/>
                    <a:pt x="7473" y="11481"/>
                  </a:cubicBezTo>
                  <a:cubicBezTo>
                    <a:pt x="7640" y="11281"/>
                    <a:pt x="7773" y="11047"/>
                    <a:pt x="7873" y="10780"/>
                  </a:cubicBezTo>
                  <a:cubicBezTo>
                    <a:pt x="7906" y="10647"/>
                    <a:pt x="7940" y="10447"/>
                    <a:pt x="7906" y="10280"/>
                  </a:cubicBezTo>
                  <a:cubicBezTo>
                    <a:pt x="7873" y="10113"/>
                    <a:pt x="7806" y="9913"/>
                    <a:pt x="7740" y="9780"/>
                  </a:cubicBezTo>
                  <a:cubicBezTo>
                    <a:pt x="7473" y="9413"/>
                    <a:pt x="7206" y="9079"/>
                    <a:pt x="6939" y="8779"/>
                  </a:cubicBezTo>
                  <a:cubicBezTo>
                    <a:pt x="6639" y="8379"/>
                    <a:pt x="6372" y="7978"/>
                    <a:pt x="6205" y="7511"/>
                  </a:cubicBezTo>
                  <a:cubicBezTo>
                    <a:pt x="5972" y="7011"/>
                    <a:pt x="5838" y="6511"/>
                    <a:pt x="5772" y="5977"/>
                  </a:cubicBezTo>
                  <a:cubicBezTo>
                    <a:pt x="5705" y="5410"/>
                    <a:pt x="5705" y="4843"/>
                    <a:pt x="5738" y="4276"/>
                  </a:cubicBezTo>
                  <a:cubicBezTo>
                    <a:pt x="5772" y="3675"/>
                    <a:pt x="5705" y="3108"/>
                    <a:pt x="5571" y="2541"/>
                  </a:cubicBezTo>
                  <a:cubicBezTo>
                    <a:pt x="5405" y="2007"/>
                    <a:pt x="5138" y="1507"/>
                    <a:pt x="4771" y="1107"/>
                  </a:cubicBezTo>
                  <a:cubicBezTo>
                    <a:pt x="4437" y="740"/>
                    <a:pt x="4037" y="473"/>
                    <a:pt x="3570" y="273"/>
                  </a:cubicBezTo>
                  <a:cubicBezTo>
                    <a:pt x="3203" y="106"/>
                    <a:pt x="2769" y="6"/>
                    <a:pt x="2336" y="6"/>
                  </a:cubicBezTo>
                  <a:cubicBezTo>
                    <a:pt x="2272" y="3"/>
                    <a:pt x="2209" y="1"/>
                    <a:pt x="21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1890716" y="1264607"/>
              <a:ext cx="236050" cy="191911"/>
            </a:xfrm>
            <a:custGeom>
              <a:avLst/>
              <a:gdLst/>
              <a:ahLst/>
              <a:cxnLst/>
              <a:rect l="l" t="t" r="r" b="b"/>
              <a:pathLst>
                <a:path w="11776" h="9574" extrusionOk="0">
                  <a:moveTo>
                    <a:pt x="11776" y="0"/>
                  </a:moveTo>
                  <a:cubicBezTo>
                    <a:pt x="11764" y="23"/>
                    <a:pt x="11752" y="47"/>
                    <a:pt x="11740" y="70"/>
                  </a:cubicBezTo>
                  <a:lnTo>
                    <a:pt x="11740" y="70"/>
                  </a:lnTo>
                  <a:lnTo>
                    <a:pt x="11776" y="34"/>
                  </a:lnTo>
                  <a:lnTo>
                    <a:pt x="11776" y="0"/>
                  </a:lnTo>
                  <a:close/>
                  <a:moveTo>
                    <a:pt x="11740" y="70"/>
                  </a:moveTo>
                  <a:lnTo>
                    <a:pt x="11676" y="134"/>
                  </a:lnTo>
                  <a:cubicBezTo>
                    <a:pt x="11576" y="301"/>
                    <a:pt x="11476" y="434"/>
                    <a:pt x="11342" y="567"/>
                  </a:cubicBezTo>
                  <a:cubicBezTo>
                    <a:pt x="10875" y="1001"/>
                    <a:pt x="10308" y="1368"/>
                    <a:pt x="9674" y="1601"/>
                  </a:cubicBezTo>
                  <a:cubicBezTo>
                    <a:pt x="9241" y="1735"/>
                    <a:pt x="8807" y="1868"/>
                    <a:pt x="8373" y="1935"/>
                  </a:cubicBezTo>
                  <a:cubicBezTo>
                    <a:pt x="7873" y="2035"/>
                    <a:pt x="7373" y="2068"/>
                    <a:pt x="6806" y="2102"/>
                  </a:cubicBezTo>
                  <a:cubicBezTo>
                    <a:pt x="6272" y="2169"/>
                    <a:pt x="5705" y="2169"/>
                    <a:pt x="5104" y="2235"/>
                  </a:cubicBezTo>
                  <a:cubicBezTo>
                    <a:pt x="4471" y="2302"/>
                    <a:pt x="3870" y="2402"/>
                    <a:pt x="3270" y="2569"/>
                  </a:cubicBezTo>
                  <a:cubicBezTo>
                    <a:pt x="2669" y="2736"/>
                    <a:pt x="2102" y="3036"/>
                    <a:pt x="1602" y="3403"/>
                  </a:cubicBezTo>
                  <a:cubicBezTo>
                    <a:pt x="1135" y="3770"/>
                    <a:pt x="768" y="4203"/>
                    <a:pt x="501" y="4737"/>
                  </a:cubicBezTo>
                  <a:cubicBezTo>
                    <a:pt x="68" y="5638"/>
                    <a:pt x="1" y="6672"/>
                    <a:pt x="334" y="7606"/>
                  </a:cubicBezTo>
                  <a:cubicBezTo>
                    <a:pt x="568" y="8240"/>
                    <a:pt x="968" y="8773"/>
                    <a:pt x="1502" y="9207"/>
                  </a:cubicBezTo>
                  <a:cubicBezTo>
                    <a:pt x="1635" y="9307"/>
                    <a:pt x="1769" y="9407"/>
                    <a:pt x="1936" y="9507"/>
                  </a:cubicBezTo>
                  <a:lnTo>
                    <a:pt x="2069" y="9574"/>
                  </a:lnTo>
                  <a:lnTo>
                    <a:pt x="2102" y="9574"/>
                  </a:lnTo>
                  <a:lnTo>
                    <a:pt x="2069" y="9540"/>
                  </a:lnTo>
                  <a:lnTo>
                    <a:pt x="1936" y="9474"/>
                  </a:lnTo>
                  <a:cubicBezTo>
                    <a:pt x="1802" y="9374"/>
                    <a:pt x="1669" y="9274"/>
                    <a:pt x="1535" y="9140"/>
                  </a:cubicBezTo>
                  <a:cubicBezTo>
                    <a:pt x="1035" y="8740"/>
                    <a:pt x="635" y="8173"/>
                    <a:pt x="434" y="7572"/>
                  </a:cubicBezTo>
                  <a:cubicBezTo>
                    <a:pt x="101" y="6638"/>
                    <a:pt x="168" y="5638"/>
                    <a:pt x="601" y="4737"/>
                  </a:cubicBezTo>
                  <a:cubicBezTo>
                    <a:pt x="835" y="4237"/>
                    <a:pt x="1202" y="3803"/>
                    <a:pt x="1669" y="3436"/>
                  </a:cubicBezTo>
                  <a:cubicBezTo>
                    <a:pt x="2169" y="3103"/>
                    <a:pt x="2703" y="2802"/>
                    <a:pt x="3303" y="2636"/>
                  </a:cubicBezTo>
                  <a:cubicBezTo>
                    <a:pt x="4471" y="2369"/>
                    <a:pt x="5638" y="2202"/>
                    <a:pt x="6839" y="2202"/>
                  </a:cubicBezTo>
                  <a:cubicBezTo>
                    <a:pt x="7373" y="2169"/>
                    <a:pt x="7873" y="2102"/>
                    <a:pt x="8407" y="2002"/>
                  </a:cubicBezTo>
                  <a:cubicBezTo>
                    <a:pt x="8840" y="1935"/>
                    <a:pt x="9274" y="1802"/>
                    <a:pt x="9708" y="1635"/>
                  </a:cubicBezTo>
                  <a:cubicBezTo>
                    <a:pt x="10342" y="1401"/>
                    <a:pt x="10909" y="1034"/>
                    <a:pt x="11376" y="567"/>
                  </a:cubicBezTo>
                  <a:cubicBezTo>
                    <a:pt x="11523" y="420"/>
                    <a:pt x="11644" y="246"/>
                    <a:pt x="11740" y="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2155510" y="1518918"/>
              <a:ext cx="31451" cy="32774"/>
            </a:xfrm>
            <a:custGeom>
              <a:avLst/>
              <a:gdLst/>
              <a:ahLst/>
              <a:cxnLst/>
              <a:rect l="l" t="t" r="r" b="b"/>
              <a:pathLst>
                <a:path w="1569" h="1635" extrusionOk="0">
                  <a:moveTo>
                    <a:pt x="839" y="0"/>
                  </a:moveTo>
                  <a:cubicBezTo>
                    <a:pt x="772" y="0"/>
                    <a:pt x="703" y="9"/>
                    <a:pt x="634" y="22"/>
                  </a:cubicBezTo>
                  <a:cubicBezTo>
                    <a:pt x="434" y="22"/>
                    <a:pt x="267" y="156"/>
                    <a:pt x="167" y="323"/>
                  </a:cubicBezTo>
                  <a:cubicBezTo>
                    <a:pt x="34" y="523"/>
                    <a:pt x="0" y="756"/>
                    <a:pt x="67" y="990"/>
                  </a:cubicBezTo>
                  <a:cubicBezTo>
                    <a:pt x="134" y="1157"/>
                    <a:pt x="234" y="1290"/>
                    <a:pt x="367" y="1423"/>
                  </a:cubicBezTo>
                  <a:cubicBezTo>
                    <a:pt x="550" y="1580"/>
                    <a:pt x="713" y="1635"/>
                    <a:pt x="775" y="1635"/>
                  </a:cubicBezTo>
                  <a:cubicBezTo>
                    <a:pt x="792" y="1635"/>
                    <a:pt x="801" y="1631"/>
                    <a:pt x="801" y="1624"/>
                  </a:cubicBezTo>
                  <a:cubicBezTo>
                    <a:pt x="801" y="1590"/>
                    <a:pt x="634" y="1523"/>
                    <a:pt x="467" y="1257"/>
                  </a:cubicBezTo>
                  <a:cubicBezTo>
                    <a:pt x="367" y="1157"/>
                    <a:pt x="300" y="1023"/>
                    <a:pt x="267" y="890"/>
                  </a:cubicBezTo>
                  <a:cubicBezTo>
                    <a:pt x="200" y="723"/>
                    <a:pt x="234" y="523"/>
                    <a:pt x="334" y="389"/>
                  </a:cubicBezTo>
                  <a:cubicBezTo>
                    <a:pt x="451" y="226"/>
                    <a:pt x="616" y="144"/>
                    <a:pt x="797" y="144"/>
                  </a:cubicBezTo>
                  <a:cubicBezTo>
                    <a:pt x="874" y="144"/>
                    <a:pt x="954" y="159"/>
                    <a:pt x="1034" y="189"/>
                  </a:cubicBezTo>
                  <a:cubicBezTo>
                    <a:pt x="1268" y="256"/>
                    <a:pt x="1435" y="323"/>
                    <a:pt x="1535" y="356"/>
                  </a:cubicBezTo>
                  <a:cubicBezTo>
                    <a:pt x="1535" y="423"/>
                    <a:pt x="1568" y="423"/>
                    <a:pt x="1568" y="423"/>
                  </a:cubicBezTo>
                  <a:lnTo>
                    <a:pt x="1568" y="356"/>
                  </a:lnTo>
                  <a:cubicBezTo>
                    <a:pt x="1435" y="223"/>
                    <a:pt x="1268" y="122"/>
                    <a:pt x="1101" y="56"/>
                  </a:cubicBezTo>
                  <a:cubicBezTo>
                    <a:pt x="1023" y="17"/>
                    <a:pt x="933" y="0"/>
                    <a:pt x="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1902081" y="1287999"/>
              <a:ext cx="234045" cy="458710"/>
            </a:xfrm>
            <a:custGeom>
              <a:avLst/>
              <a:gdLst/>
              <a:ahLst/>
              <a:cxnLst/>
              <a:rect l="l" t="t" r="r" b="b"/>
              <a:pathLst>
                <a:path w="11676" h="22884" extrusionOk="0">
                  <a:moveTo>
                    <a:pt x="11676" y="1"/>
                  </a:moveTo>
                  <a:cubicBezTo>
                    <a:pt x="11643" y="1"/>
                    <a:pt x="11576" y="434"/>
                    <a:pt x="11342" y="1135"/>
                  </a:cubicBezTo>
                  <a:cubicBezTo>
                    <a:pt x="10975" y="2136"/>
                    <a:pt x="10442" y="3036"/>
                    <a:pt x="9775" y="3870"/>
                  </a:cubicBezTo>
                  <a:cubicBezTo>
                    <a:pt x="8774" y="5071"/>
                    <a:pt x="7473" y="6038"/>
                    <a:pt x="6005" y="6606"/>
                  </a:cubicBezTo>
                  <a:cubicBezTo>
                    <a:pt x="5205" y="6939"/>
                    <a:pt x="4271" y="7073"/>
                    <a:pt x="3337" y="7406"/>
                  </a:cubicBezTo>
                  <a:cubicBezTo>
                    <a:pt x="2336" y="7706"/>
                    <a:pt x="1502" y="8340"/>
                    <a:pt x="902" y="9207"/>
                  </a:cubicBezTo>
                  <a:cubicBezTo>
                    <a:pt x="301" y="10041"/>
                    <a:pt x="1" y="11042"/>
                    <a:pt x="68" y="12076"/>
                  </a:cubicBezTo>
                  <a:cubicBezTo>
                    <a:pt x="101" y="13043"/>
                    <a:pt x="435" y="13977"/>
                    <a:pt x="1002" y="14745"/>
                  </a:cubicBezTo>
                  <a:cubicBezTo>
                    <a:pt x="1135" y="14911"/>
                    <a:pt x="1268" y="15078"/>
                    <a:pt x="1435" y="15245"/>
                  </a:cubicBezTo>
                  <a:cubicBezTo>
                    <a:pt x="1602" y="15412"/>
                    <a:pt x="1735" y="15545"/>
                    <a:pt x="1869" y="15745"/>
                  </a:cubicBezTo>
                  <a:cubicBezTo>
                    <a:pt x="2102" y="16046"/>
                    <a:pt x="2303" y="16413"/>
                    <a:pt x="2436" y="16779"/>
                  </a:cubicBezTo>
                  <a:cubicBezTo>
                    <a:pt x="2703" y="17447"/>
                    <a:pt x="2736" y="18180"/>
                    <a:pt x="2536" y="18881"/>
                  </a:cubicBezTo>
                  <a:cubicBezTo>
                    <a:pt x="2069" y="20149"/>
                    <a:pt x="1569" y="21116"/>
                    <a:pt x="1268" y="21816"/>
                  </a:cubicBezTo>
                  <a:lnTo>
                    <a:pt x="902" y="22584"/>
                  </a:lnTo>
                  <a:cubicBezTo>
                    <a:pt x="868" y="22684"/>
                    <a:pt x="801" y="22784"/>
                    <a:pt x="801" y="22884"/>
                  </a:cubicBezTo>
                  <a:cubicBezTo>
                    <a:pt x="835" y="22784"/>
                    <a:pt x="868" y="22717"/>
                    <a:pt x="902" y="22650"/>
                  </a:cubicBezTo>
                  <a:cubicBezTo>
                    <a:pt x="1002" y="22484"/>
                    <a:pt x="1168" y="22217"/>
                    <a:pt x="1335" y="21883"/>
                  </a:cubicBezTo>
                  <a:cubicBezTo>
                    <a:pt x="1669" y="21183"/>
                    <a:pt x="2136" y="20215"/>
                    <a:pt x="2669" y="18948"/>
                  </a:cubicBezTo>
                  <a:cubicBezTo>
                    <a:pt x="2903" y="18247"/>
                    <a:pt x="2870" y="17447"/>
                    <a:pt x="2603" y="16746"/>
                  </a:cubicBezTo>
                  <a:cubicBezTo>
                    <a:pt x="2436" y="16346"/>
                    <a:pt x="2236" y="15979"/>
                    <a:pt x="2002" y="15645"/>
                  </a:cubicBezTo>
                  <a:cubicBezTo>
                    <a:pt x="1869" y="15479"/>
                    <a:pt x="1735" y="15312"/>
                    <a:pt x="1569" y="15145"/>
                  </a:cubicBezTo>
                  <a:cubicBezTo>
                    <a:pt x="1435" y="14978"/>
                    <a:pt x="1302" y="14811"/>
                    <a:pt x="1168" y="14645"/>
                  </a:cubicBezTo>
                  <a:cubicBezTo>
                    <a:pt x="635" y="13911"/>
                    <a:pt x="301" y="13043"/>
                    <a:pt x="268" y="12109"/>
                  </a:cubicBezTo>
                  <a:cubicBezTo>
                    <a:pt x="234" y="11109"/>
                    <a:pt x="535" y="10141"/>
                    <a:pt x="1102" y="9341"/>
                  </a:cubicBezTo>
                  <a:cubicBezTo>
                    <a:pt x="1669" y="8540"/>
                    <a:pt x="2469" y="7940"/>
                    <a:pt x="3437" y="7640"/>
                  </a:cubicBezTo>
                  <a:cubicBezTo>
                    <a:pt x="4337" y="7273"/>
                    <a:pt x="5271" y="7139"/>
                    <a:pt x="6105" y="6806"/>
                  </a:cubicBezTo>
                  <a:cubicBezTo>
                    <a:pt x="8607" y="5772"/>
                    <a:pt x="10542" y="3703"/>
                    <a:pt x="11409" y="1135"/>
                  </a:cubicBezTo>
                  <a:cubicBezTo>
                    <a:pt x="11509" y="868"/>
                    <a:pt x="11576" y="601"/>
                    <a:pt x="11643" y="301"/>
                  </a:cubicBezTo>
                  <a:cubicBezTo>
                    <a:pt x="11643" y="201"/>
                    <a:pt x="11676" y="101"/>
                    <a:pt x="11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1833888" y="1666449"/>
              <a:ext cx="465405" cy="651964"/>
            </a:xfrm>
            <a:custGeom>
              <a:avLst/>
              <a:gdLst/>
              <a:ahLst/>
              <a:cxnLst/>
              <a:rect l="l" t="t" r="r" b="b"/>
              <a:pathLst>
                <a:path w="23218" h="32525" extrusionOk="0">
                  <a:moveTo>
                    <a:pt x="10408" y="1"/>
                  </a:moveTo>
                  <a:cubicBezTo>
                    <a:pt x="10408" y="1"/>
                    <a:pt x="6305" y="2136"/>
                    <a:pt x="4737" y="3103"/>
                  </a:cubicBezTo>
                  <a:cubicBezTo>
                    <a:pt x="0" y="6039"/>
                    <a:pt x="1201" y="12510"/>
                    <a:pt x="1602" y="14178"/>
                  </a:cubicBezTo>
                  <a:cubicBezTo>
                    <a:pt x="2035" y="15846"/>
                    <a:pt x="4237" y="26887"/>
                    <a:pt x="4237" y="26887"/>
                  </a:cubicBezTo>
                  <a:lnTo>
                    <a:pt x="3136" y="31824"/>
                  </a:lnTo>
                  <a:lnTo>
                    <a:pt x="22650" y="32524"/>
                  </a:lnTo>
                  <a:cubicBezTo>
                    <a:pt x="22650" y="32524"/>
                    <a:pt x="23217" y="10142"/>
                    <a:pt x="22250" y="6739"/>
                  </a:cubicBezTo>
                  <a:cubicBezTo>
                    <a:pt x="21316" y="3303"/>
                    <a:pt x="17480" y="735"/>
                    <a:pt x="17480" y="735"/>
                  </a:cubicBezTo>
                  <a:cubicBezTo>
                    <a:pt x="16991" y="1630"/>
                    <a:pt x="15851" y="2208"/>
                    <a:pt x="14541" y="2208"/>
                  </a:cubicBezTo>
                  <a:cubicBezTo>
                    <a:pt x="13166" y="2208"/>
                    <a:pt x="11603" y="1572"/>
                    <a:pt x="1040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2112714" y="2266897"/>
              <a:ext cx="55525" cy="43478"/>
            </a:xfrm>
            <a:custGeom>
              <a:avLst/>
              <a:gdLst/>
              <a:ahLst/>
              <a:cxnLst/>
              <a:rect l="l" t="t" r="r" b="b"/>
              <a:pathLst>
                <a:path w="2770" h="2169" extrusionOk="0">
                  <a:moveTo>
                    <a:pt x="0" y="1"/>
                  </a:moveTo>
                  <a:cubicBezTo>
                    <a:pt x="434" y="935"/>
                    <a:pt x="1802" y="1902"/>
                    <a:pt x="2769" y="2169"/>
                  </a:cubicBezTo>
                  <a:cubicBezTo>
                    <a:pt x="1968" y="1302"/>
                    <a:pt x="1034" y="534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2024456" y="2139190"/>
              <a:ext cx="54843" cy="44159"/>
            </a:xfrm>
            <a:custGeom>
              <a:avLst/>
              <a:gdLst/>
              <a:ahLst/>
              <a:cxnLst/>
              <a:rect l="l" t="t" r="r" b="b"/>
              <a:pathLst>
                <a:path w="2736" h="2203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968"/>
                    <a:pt x="1768" y="1902"/>
                    <a:pt x="2736" y="2202"/>
                  </a:cubicBezTo>
                  <a:cubicBezTo>
                    <a:pt x="1968" y="1301"/>
                    <a:pt x="1034" y="568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2233746" y="2229453"/>
              <a:ext cx="14052" cy="70238"/>
            </a:xfrm>
            <a:custGeom>
              <a:avLst/>
              <a:gdLst/>
              <a:ahLst/>
              <a:cxnLst/>
              <a:rect l="l" t="t" r="r" b="b"/>
              <a:pathLst>
                <a:path w="701" h="3504" extrusionOk="0">
                  <a:moveTo>
                    <a:pt x="467" y="1"/>
                  </a:moveTo>
                  <a:lnTo>
                    <a:pt x="467" y="1"/>
                  </a:lnTo>
                  <a:cubicBezTo>
                    <a:pt x="0" y="901"/>
                    <a:pt x="133" y="2569"/>
                    <a:pt x="500" y="3503"/>
                  </a:cubicBezTo>
                  <a:cubicBezTo>
                    <a:pt x="701" y="2336"/>
                    <a:pt x="701" y="1135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2041174" y="2225444"/>
              <a:ext cx="15395" cy="74247"/>
            </a:xfrm>
            <a:custGeom>
              <a:avLst/>
              <a:gdLst/>
              <a:ahLst/>
              <a:cxnLst/>
              <a:rect l="l" t="t" r="r" b="b"/>
              <a:pathLst>
                <a:path w="768" h="3704" extrusionOk="0">
                  <a:moveTo>
                    <a:pt x="501" y="1"/>
                  </a:moveTo>
                  <a:cubicBezTo>
                    <a:pt x="0" y="968"/>
                    <a:pt x="167" y="2736"/>
                    <a:pt x="567" y="3703"/>
                  </a:cubicBezTo>
                  <a:cubicBezTo>
                    <a:pt x="767" y="2469"/>
                    <a:pt x="767" y="120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2210333" y="1703231"/>
              <a:ext cx="14733" cy="70238"/>
            </a:xfrm>
            <a:custGeom>
              <a:avLst/>
              <a:gdLst/>
              <a:ahLst/>
              <a:cxnLst/>
              <a:rect l="l" t="t" r="r" b="b"/>
              <a:pathLst>
                <a:path w="735" h="3504" extrusionOk="0">
                  <a:moveTo>
                    <a:pt x="634" y="1"/>
                  </a:moveTo>
                  <a:lnTo>
                    <a:pt x="634" y="1"/>
                  </a:lnTo>
                  <a:cubicBezTo>
                    <a:pt x="67" y="868"/>
                    <a:pt x="1" y="2536"/>
                    <a:pt x="301" y="3503"/>
                  </a:cubicBezTo>
                  <a:cubicBezTo>
                    <a:pt x="634" y="2369"/>
                    <a:pt x="734" y="1168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2176237" y="1780806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67" y="2569"/>
                    <a:pt x="1335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2105358" y="1723296"/>
              <a:ext cx="17399" cy="69556"/>
            </a:xfrm>
            <a:custGeom>
              <a:avLst/>
              <a:gdLst/>
              <a:ahLst/>
              <a:cxnLst/>
              <a:rect l="l" t="t" r="r" b="b"/>
              <a:pathLst>
                <a:path w="868" h="3470" extrusionOk="0">
                  <a:moveTo>
                    <a:pt x="868" y="0"/>
                  </a:moveTo>
                  <a:lnTo>
                    <a:pt x="868" y="0"/>
                  </a:lnTo>
                  <a:cubicBezTo>
                    <a:pt x="201" y="834"/>
                    <a:pt x="0" y="2469"/>
                    <a:pt x="201" y="3469"/>
                  </a:cubicBezTo>
                  <a:cubicBezTo>
                    <a:pt x="634" y="2369"/>
                    <a:pt x="868" y="1201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2143463" y="2171964"/>
              <a:ext cx="26780" cy="66870"/>
            </a:xfrm>
            <a:custGeom>
              <a:avLst/>
              <a:gdLst/>
              <a:ahLst/>
              <a:cxnLst/>
              <a:rect l="l" t="t" r="r" b="b"/>
              <a:pathLst>
                <a:path w="1336" h="3336" extrusionOk="0">
                  <a:moveTo>
                    <a:pt x="168" y="0"/>
                  </a:moveTo>
                  <a:cubicBezTo>
                    <a:pt x="1" y="1034"/>
                    <a:pt x="668" y="2569"/>
                    <a:pt x="1335" y="3336"/>
                  </a:cubicBezTo>
                  <a:cubicBezTo>
                    <a:pt x="1135" y="2168"/>
                    <a:pt x="735" y="1034"/>
                    <a:pt x="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1938203" y="2073001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34" y="2569"/>
                    <a:pt x="1334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2165533" y="1905165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09" y="985"/>
                    <a:pt x="3023" y="985"/>
                  </a:cubicBezTo>
                  <a:cubicBezTo>
                    <a:pt x="3156" y="985"/>
                    <a:pt x="3283" y="979"/>
                    <a:pt x="3403" y="968"/>
                  </a:cubicBezTo>
                  <a:cubicBezTo>
                    <a:pt x="2336" y="434"/>
                    <a:pt x="1168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1926156" y="2221355"/>
              <a:ext cx="73585" cy="14673"/>
            </a:xfrm>
            <a:custGeom>
              <a:avLst/>
              <a:gdLst/>
              <a:ahLst/>
              <a:cxnLst/>
              <a:rect l="l" t="t" r="r" b="b"/>
              <a:pathLst>
                <a:path w="3671" h="732" extrusionOk="0">
                  <a:moveTo>
                    <a:pt x="3399" y="1"/>
                  </a:moveTo>
                  <a:cubicBezTo>
                    <a:pt x="2226" y="1"/>
                    <a:pt x="1085" y="202"/>
                    <a:pt x="1" y="605"/>
                  </a:cubicBezTo>
                  <a:cubicBezTo>
                    <a:pt x="272" y="693"/>
                    <a:pt x="590" y="732"/>
                    <a:pt x="928" y="732"/>
                  </a:cubicBezTo>
                  <a:cubicBezTo>
                    <a:pt x="1876" y="732"/>
                    <a:pt x="2981" y="423"/>
                    <a:pt x="3670" y="4"/>
                  </a:cubicBezTo>
                  <a:cubicBezTo>
                    <a:pt x="3579" y="2"/>
                    <a:pt x="3489" y="1"/>
                    <a:pt x="3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2056548" y="1728528"/>
              <a:ext cx="12729" cy="19524"/>
            </a:xfrm>
            <a:custGeom>
              <a:avLst/>
              <a:gdLst/>
              <a:ahLst/>
              <a:cxnLst/>
              <a:rect l="l" t="t" r="r" b="b"/>
              <a:pathLst>
                <a:path w="635" h="974" extrusionOk="0">
                  <a:moveTo>
                    <a:pt x="579" y="0"/>
                  </a:moveTo>
                  <a:cubicBezTo>
                    <a:pt x="506" y="0"/>
                    <a:pt x="285" y="113"/>
                    <a:pt x="167" y="406"/>
                  </a:cubicBezTo>
                  <a:cubicBezTo>
                    <a:pt x="0" y="707"/>
                    <a:pt x="67" y="974"/>
                    <a:pt x="134" y="974"/>
                  </a:cubicBezTo>
                  <a:cubicBezTo>
                    <a:pt x="201" y="974"/>
                    <a:pt x="234" y="740"/>
                    <a:pt x="367" y="507"/>
                  </a:cubicBezTo>
                  <a:cubicBezTo>
                    <a:pt x="467" y="240"/>
                    <a:pt x="634" y="40"/>
                    <a:pt x="601" y="6"/>
                  </a:cubicBezTo>
                  <a:cubicBezTo>
                    <a:pt x="597" y="2"/>
                    <a:pt x="590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2009082" y="1712773"/>
              <a:ext cx="20065" cy="16637"/>
            </a:xfrm>
            <a:custGeom>
              <a:avLst/>
              <a:gdLst/>
              <a:ahLst/>
              <a:cxnLst/>
              <a:rect l="l" t="t" r="r" b="b"/>
              <a:pathLst>
                <a:path w="1001" h="830" extrusionOk="0">
                  <a:moveTo>
                    <a:pt x="934" y="0"/>
                  </a:moveTo>
                  <a:cubicBezTo>
                    <a:pt x="824" y="0"/>
                    <a:pt x="602" y="82"/>
                    <a:pt x="400" y="258"/>
                  </a:cubicBezTo>
                  <a:cubicBezTo>
                    <a:pt x="100" y="525"/>
                    <a:pt x="0" y="792"/>
                    <a:pt x="67" y="826"/>
                  </a:cubicBezTo>
                  <a:cubicBezTo>
                    <a:pt x="69" y="828"/>
                    <a:pt x="73" y="829"/>
                    <a:pt x="77" y="829"/>
                  </a:cubicBezTo>
                  <a:cubicBezTo>
                    <a:pt x="130" y="829"/>
                    <a:pt x="318" y="644"/>
                    <a:pt x="534" y="459"/>
                  </a:cubicBezTo>
                  <a:cubicBezTo>
                    <a:pt x="767" y="225"/>
                    <a:pt x="1001" y="92"/>
                    <a:pt x="1001" y="25"/>
                  </a:cubicBezTo>
                  <a:cubicBezTo>
                    <a:pt x="993" y="9"/>
                    <a:pt x="969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1989678" y="1696677"/>
              <a:ext cx="22751" cy="12007"/>
            </a:xfrm>
            <a:custGeom>
              <a:avLst/>
              <a:gdLst/>
              <a:ahLst/>
              <a:cxnLst/>
              <a:rect l="l" t="t" r="r" b="b"/>
              <a:pathLst>
                <a:path w="1135" h="599" extrusionOk="0">
                  <a:moveTo>
                    <a:pt x="868" y="0"/>
                  </a:moveTo>
                  <a:cubicBezTo>
                    <a:pt x="752" y="0"/>
                    <a:pt x="610" y="23"/>
                    <a:pt x="468" y="94"/>
                  </a:cubicBezTo>
                  <a:cubicBezTo>
                    <a:pt x="134" y="261"/>
                    <a:pt x="1" y="594"/>
                    <a:pt x="67" y="594"/>
                  </a:cubicBezTo>
                  <a:cubicBezTo>
                    <a:pt x="70" y="597"/>
                    <a:pt x="73" y="598"/>
                    <a:pt x="78" y="598"/>
                  </a:cubicBezTo>
                  <a:cubicBezTo>
                    <a:pt x="131" y="598"/>
                    <a:pt x="321" y="418"/>
                    <a:pt x="568" y="294"/>
                  </a:cubicBezTo>
                  <a:cubicBezTo>
                    <a:pt x="835" y="161"/>
                    <a:pt x="1101" y="127"/>
                    <a:pt x="1135" y="61"/>
                  </a:cubicBezTo>
                  <a:cubicBezTo>
                    <a:pt x="1135" y="42"/>
                    <a:pt x="1025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1970956" y="1510659"/>
              <a:ext cx="177218" cy="385465"/>
            </a:xfrm>
            <a:custGeom>
              <a:avLst/>
              <a:gdLst/>
              <a:ahLst/>
              <a:cxnLst/>
              <a:rect l="l" t="t" r="r" b="b"/>
              <a:pathLst>
                <a:path w="8841" h="19230" extrusionOk="0">
                  <a:moveTo>
                    <a:pt x="2969" y="1"/>
                  </a:moveTo>
                  <a:lnTo>
                    <a:pt x="1769" y="1335"/>
                  </a:lnTo>
                  <a:cubicBezTo>
                    <a:pt x="701" y="3070"/>
                    <a:pt x="268" y="5138"/>
                    <a:pt x="568" y="7173"/>
                  </a:cubicBezTo>
                  <a:cubicBezTo>
                    <a:pt x="701" y="7873"/>
                    <a:pt x="868" y="8607"/>
                    <a:pt x="735" y="9274"/>
                  </a:cubicBezTo>
                  <a:cubicBezTo>
                    <a:pt x="601" y="9908"/>
                    <a:pt x="167" y="10442"/>
                    <a:pt x="101" y="11109"/>
                  </a:cubicBezTo>
                  <a:cubicBezTo>
                    <a:pt x="1" y="12076"/>
                    <a:pt x="768" y="12877"/>
                    <a:pt x="1468" y="13544"/>
                  </a:cubicBezTo>
                  <a:cubicBezTo>
                    <a:pt x="3403" y="15378"/>
                    <a:pt x="5605" y="17480"/>
                    <a:pt x="7673" y="19148"/>
                  </a:cubicBezTo>
                  <a:cubicBezTo>
                    <a:pt x="7759" y="19209"/>
                    <a:pt x="7827" y="19230"/>
                    <a:pt x="7891" y="19230"/>
                  </a:cubicBezTo>
                  <a:cubicBezTo>
                    <a:pt x="8003" y="19230"/>
                    <a:pt x="8105" y="19169"/>
                    <a:pt x="8273" y="19148"/>
                  </a:cubicBezTo>
                  <a:cubicBezTo>
                    <a:pt x="8740" y="19048"/>
                    <a:pt x="8840" y="18414"/>
                    <a:pt x="8774" y="17947"/>
                  </a:cubicBezTo>
                  <a:cubicBezTo>
                    <a:pt x="8707" y="17013"/>
                    <a:pt x="8573" y="15979"/>
                    <a:pt x="7806" y="15445"/>
                  </a:cubicBezTo>
                  <a:cubicBezTo>
                    <a:pt x="7306" y="15112"/>
                    <a:pt x="6572" y="15045"/>
                    <a:pt x="6138" y="14611"/>
                  </a:cubicBezTo>
                  <a:cubicBezTo>
                    <a:pt x="5705" y="14178"/>
                    <a:pt x="5705" y="13477"/>
                    <a:pt x="5771" y="12843"/>
                  </a:cubicBezTo>
                  <a:cubicBezTo>
                    <a:pt x="5905" y="12243"/>
                    <a:pt x="5905" y="11609"/>
                    <a:pt x="5771" y="11009"/>
                  </a:cubicBezTo>
                  <a:cubicBezTo>
                    <a:pt x="5405" y="10008"/>
                    <a:pt x="4237" y="9541"/>
                    <a:pt x="3770" y="8607"/>
                  </a:cubicBezTo>
                  <a:cubicBezTo>
                    <a:pt x="3436" y="7906"/>
                    <a:pt x="3603" y="7039"/>
                    <a:pt x="3803" y="6272"/>
                  </a:cubicBezTo>
                  <a:cubicBezTo>
                    <a:pt x="4004" y="5538"/>
                    <a:pt x="4304" y="4737"/>
                    <a:pt x="4237" y="3970"/>
                  </a:cubicBezTo>
                  <a:cubicBezTo>
                    <a:pt x="4070" y="2569"/>
                    <a:pt x="2803" y="1368"/>
                    <a:pt x="2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1926156" y="1972035"/>
              <a:ext cx="336355" cy="208628"/>
            </a:xfrm>
            <a:custGeom>
              <a:avLst/>
              <a:gdLst/>
              <a:ahLst/>
              <a:cxnLst/>
              <a:rect l="l" t="t" r="r" b="b"/>
              <a:pathLst>
                <a:path w="16780" h="10408" extrusionOk="0">
                  <a:moveTo>
                    <a:pt x="1835" y="0"/>
                  </a:moveTo>
                  <a:lnTo>
                    <a:pt x="1" y="1601"/>
                  </a:lnTo>
                  <a:cubicBezTo>
                    <a:pt x="197" y="1732"/>
                    <a:pt x="5192" y="8079"/>
                    <a:pt x="7328" y="8079"/>
                  </a:cubicBezTo>
                  <a:cubicBezTo>
                    <a:pt x="7366" y="8079"/>
                    <a:pt x="7403" y="8077"/>
                    <a:pt x="7439" y="8073"/>
                  </a:cubicBezTo>
                  <a:cubicBezTo>
                    <a:pt x="8169" y="7959"/>
                    <a:pt x="8914" y="7907"/>
                    <a:pt x="9664" y="7907"/>
                  </a:cubicBezTo>
                  <a:cubicBezTo>
                    <a:pt x="10011" y="7907"/>
                    <a:pt x="10360" y="7918"/>
                    <a:pt x="10708" y="7939"/>
                  </a:cubicBezTo>
                  <a:cubicBezTo>
                    <a:pt x="10708" y="7939"/>
                    <a:pt x="14211" y="10408"/>
                    <a:pt x="16779" y="1040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2028465" y="1681843"/>
              <a:ext cx="393443" cy="502187"/>
            </a:xfrm>
            <a:custGeom>
              <a:avLst/>
              <a:gdLst/>
              <a:ahLst/>
              <a:cxnLst/>
              <a:rect l="l" t="t" r="r" b="b"/>
              <a:pathLst>
                <a:path w="19628" h="25053" extrusionOk="0">
                  <a:moveTo>
                    <a:pt x="13877" y="0"/>
                  </a:moveTo>
                  <a:lnTo>
                    <a:pt x="9340" y="1601"/>
                  </a:lnTo>
                  <a:lnTo>
                    <a:pt x="11509" y="16078"/>
                  </a:lnTo>
                  <a:lnTo>
                    <a:pt x="11509" y="16078"/>
                  </a:lnTo>
                  <a:lnTo>
                    <a:pt x="3770" y="11775"/>
                  </a:lnTo>
                  <a:lnTo>
                    <a:pt x="0" y="19014"/>
                  </a:lnTo>
                  <a:lnTo>
                    <a:pt x="11308" y="24818"/>
                  </a:lnTo>
                  <a:cubicBezTo>
                    <a:pt x="11868" y="24977"/>
                    <a:pt x="12424" y="25052"/>
                    <a:pt x="12966" y="25052"/>
                  </a:cubicBezTo>
                  <a:cubicBezTo>
                    <a:pt x="16620" y="25052"/>
                    <a:pt x="19627" y="21648"/>
                    <a:pt x="18814" y="17813"/>
                  </a:cubicBezTo>
                  <a:lnTo>
                    <a:pt x="1387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2132779" y="1479810"/>
              <a:ext cx="175875" cy="234146"/>
            </a:xfrm>
            <a:custGeom>
              <a:avLst/>
              <a:gdLst/>
              <a:ahLst/>
              <a:cxnLst/>
              <a:rect l="l" t="t" r="r" b="b"/>
              <a:pathLst>
                <a:path w="8774" h="11681" extrusionOk="0">
                  <a:moveTo>
                    <a:pt x="4321" y="1"/>
                  </a:moveTo>
                  <a:cubicBezTo>
                    <a:pt x="4304" y="1"/>
                    <a:pt x="4287" y="2"/>
                    <a:pt x="4270" y="5"/>
                  </a:cubicBezTo>
                  <a:cubicBezTo>
                    <a:pt x="3736" y="139"/>
                    <a:pt x="3903" y="5142"/>
                    <a:pt x="3903" y="5142"/>
                  </a:cubicBezTo>
                  <a:cubicBezTo>
                    <a:pt x="3903" y="5142"/>
                    <a:pt x="3503" y="873"/>
                    <a:pt x="3236" y="839"/>
                  </a:cubicBezTo>
                  <a:cubicBezTo>
                    <a:pt x="3138" y="825"/>
                    <a:pt x="3040" y="794"/>
                    <a:pt x="2945" y="794"/>
                  </a:cubicBezTo>
                  <a:cubicBezTo>
                    <a:pt x="2812" y="794"/>
                    <a:pt x="2685" y="854"/>
                    <a:pt x="2569" y="1106"/>
                  </a:cubicBezTo>
                  <a:cubicBezTo>
                    <a:pt x="2368" y="1506"/>
                    <a:pt x="2268" y="7044"/>
                    <a:pt x="2268" y="7044"/>
                  </a:cubicBezTo>
                  <a:lnTo>
                    <a:pt x="1401" y="5843"/>
                  </a:lnTo>
                  <a:cubicBezTo>
                    <a:pt x="1401" y="5843"/>
                    <a:pt x="1196" y="5410"/>
                    <a:pt x="504" y="5410"/>
                  </a:cubicBezTo>
                  <a:cubicBezTo>
                    <a:pt x="359" y="5410"/>
                    <a:pt x="192" y="5429"/>
                    <a:pt x="0" y="5476"/>
                  </a:cubicBezTo>
                  <a:cubicBezTo>
                    <a:pt x="0" y="5476"/>
                    <a:pt x="1168" y="8178"/>
                    <a:pt x="1268" y="8611"/>
                  </a:cubicBezTo>
                  <a:cubicBezTo>
                    <a:pt x="1401" y="9045"/>
                    <a:pt x="4170" y="11680"/>
                    <a:pt x="4170" y="11680"/>
                  </a:cubicBezTo>
                  <a:lnTo>
                    <a:pt x="8773" y="10846"/>
                  </a:lnTo>
                  <a:cubicBezTo>
                    <a:pt x="8773" y="10846"/>
                    <a:pt x="8473" y="7711"/>
                    <a:pt x="8139" y="6844"/>
                  </a:cubicBezTo>
                  <a:cubicBezTo>
                    <a:pt x="7839" y="5976"/>
                    <a:pt x="7205" y="1940"/>
                    <a:pt x="6872" y="1940"/>
                  </a:cubicBezTo>
                  <a:cubicBezTo>
                    <a:pt x="6776" y="1940"/>
                    <a:pt x="6692" y="1935"/>
                    <a:pt x="6618" y="1935"/>
                  </a:cubicBezTo>
                  <a:cubicBezTo>
                    <a:pt x="6432" y="1935"/>
                    <a:pt x="6309" y="1969"/>
                    <a:pt x="6238" y="2207"/>
                  </a:cubicBezTo>
                  <a:cubicBezTo>
                    <a:pt x="6172" y="2602"/>
                    <a:pt x="6171" y="2997"/>
                    <a:pt x="6203" y="3360"/>
                  </a:cubicBezTo>
                  <a:lnTo>
                    <a:pt x="6203" y="3360"/>
                  </a:lnTo>
                  <a:cubicBezTo>
                    <a:pt x="6181" y="3118"/>
                    <a:pt x="5888" y="4"/>
                    <a:pt x="5354" y="4"/>
                  </a:cubicBezTo>
                  <a:cubicBezTo>
                    <a:pt x="5348" y="4"/>
                    <a:pt x="5343" y="5"/>
                    <a:pt x="5337" y="5"/>
                  </a:cubicBezTo>
                  <a:cubicBezTo>
                    <a:pt x="4737" y="105"/>
                    <a:pt x="4870" y="706"/>
                    <a:pt x="4770" y="1106"/>
                  </a:cubicBezTo>
                  <a:cubicBezTo>
                    <a:pt x="4763" y="1145"/>
                    <a:pt x="4758" y="1162"/>
                    <a:pt x="4755" y="1162"/>
                  </a:cubicBezTo>
                  <a:cubicBezTo>
                    <a:pt x="4725" y="1162"/>
                    <a:pt x="4774" y="1"/>
                    <a:pt x="432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2130775" y="1477906"/>
              <a:ext cx="177198" cy="236050"/>
            </a:xfrm>
            <a:custGeom>
              <a:avLst/>
              <a:gdLst/>
              <a:ahLst/>
              <a:cxnLst/>
              <a:rect l="l" t="t" r="r" b="b"/>
              <a:pathLst>
                <a:path w="8840" h="11776" extrusionOk="0">
                  <a:moveTo>
                    <a:pt x="4303" y="0"/>
                  </a:moveTo>
                  <a:cubicBezTo>
                    <a:pt x="4270" y="34"/>
                    <a:pt x="4203" y="67"/>
                    <a:pt x="4203" y="100"/>
                  </a:cubicBezTo>
                  <a:cubicBezTo>
                    <a:pt x="4136" y="167"/>
                    <a:pt x="4103" y="234"/>
                    <a:pt x="4103" y="300"/>
                  </a:cubicBezTo>
                  <a:cubicBezTo>
                    <a:pt x="3970" y="767"/>
                    <a:pt x="3903" y="1268"/>
                    <a:pt x="3903" y="1735"/>
                  </a:cubicBezTo>
                  <a:cubicBezTo>
                    <a:pt x="3867" y="2266"/>
                    <a:pt x="3851" y="2797"/>
                    <a:pt x="3848" y="3329"/>
                  </a:cubicBezTo>
                  <a:lnTo>
                    <a:pt x="3848" y="3329"/>
                  </a:lnTo>
                  <a:cubicBezTo>
                    <a:pt x="3801" y="2965"/>
                    <a:pt x="3752" y="2603"/>
                    <a:pt x="3703" y="2235"/>
                  </a:cubicBezTo>
                  <a:cubicBezTo>
                    <a:pt x="3669" y="2002"/>
                    <a:pt x="3636" y="1768"/>
                    <a:pt x="3569" y="1535"/>
                  </a:cubicBezTo>
                  <a:cubicBezTo>
                    <a:pt x="3569" y="1401"/>
                    <a:pt x="3536" y="1268"/>
                    <a:pt x="3503" y="1168"/>
                  </a:cubicBezTo>
                  <a:cubicBezTo>
                    <a:pt x="3469" y="1068"/>
                    <a:pt x="3436" y="1001"/>
                    <a:pt x="3402" y="934"/>
                  </a:cubicBezTo>
                  <a:cubicBezTo>
                    <a:pt x="3336" y="901"/>
                    <a:pt x="3269" y="868"/>
                    <a:pt x="3202" y="834"/>
                  </a:cubicBezTo>
                  <a:cubicBezTo>
                    <a:pt x="3151" y="809"/>
                    <a:pt x="3096" y="798"/>
                    <a:pt x="3039" y="798"/>
                  </a:cubicBezTo>
                  <a:cubicBezTo>
                    <a:pt x="2946" y="798"/>
                    <a:pt x="2851" y="826"/>
                    <a:pt x="2769" y="868"/>
                  </a:cubicBezTo>
                  <a:cubicBezTo>
                    <a:pt x="2635" y="968"/>
                    <a:pt x="2569" y="1068"/>
                    <a:pt x="2535" y="1201"/>
                  </a:cubicBezTo>
                  <a:cubicBezTo>
                    <a:pt x="2468" y="1435"/>
                    <a:pt x="2435" y="1701"/>
                    <a:pt x="2435" y="1935"/>
                  </a:cubicBezTo>
                  <a:cubicBezTo>
                    <a:pt x="2310" y="3723"/>
                    <a:pt x="2273" y="5335"/>
                    <a:pt x="2269" y="6880"/>
                  </a:cubicBezTo>
                  <a:lnTo>
                    <a:pt x="2269" y="6880"/>
                  </a:lnTo>
                  <a:cubicBezTo>
                    <a:pt x="2008" y="6513"/>
                    <a:pt x="1777" y="6136"/>
                    <a:pt x="1501" y="5804"/>
                  </a:cubicBezTo>
                  <a:cubicBezTo>
                    <a:pt x="1301" y="5604"/>
                    <a:pt x="1067" y="5471"/>
                    <a:pt x="801" y="5404"/>
                  </a:cubicBezTo>
                  <a:cubicBezTo>
                    <a:pt x="742" y="5396"/>
                    <a:pt x="682" y="5392"/>
                    <a:pt x="620" y="5392"/>
                  </a:cubicBezTo>
                  <a:cubicBezTo>
                    <a:pt x="436" y="5392"/>
                    <a:pt x="242" y="5429"/>
                    <a:pt x="67" y="5504"/>
                  </a:cubicBezTo>
                  <a:lnTo>
                    <a:pt x="0" y="5538"/>
                  </a:lnTo>
                  <a:lnTo>
                    <a:pt x="33" y="5604"/>
                  </a:lnTo>
                  <a:cubicBezTo>
                    <a:pt x="467" y="6672"/>
                    <a:pt x="867" y="7639"/>
                    <a:pt x="1201" y="8540"/>
                  </a:cubicBezTo>
                  <a:cubicBezTo>
                    <a:pt x="1234" y="8640"/>
                    <a:pt x="1301" y="8740"/>
                    <a:pt x="1334" y="8840"/>
                  </a:cubicBezTo>
                  <a:cubicBezTo>
                    <a:pt x="1401" y="8940"/>
                    <a:pt x="1468" y="9040"/>
                    <a:pt x="1534" y="9107"/>
                  </a:cubicBezTo>
                  <a:cubicBezTo>
                    <a:pt x="1701" y="9307"/>
                    <a:pt x="1835" y="9440"/>
                    <a:pt x="1968" y="9607"/>
                  </a:cubicBezTo>
                  <a:cubicBezTo>
                    <a:pt x="2235" y="9874"/>
                    <a:pt x="2502" y="10141"/>
                    <a:pt x="2735" y="10374"/>
                  </a:cubicBezTo>
                  <a:cubicBezTo>
                    <a:pt x="3202" y="10841"/>
                    <a:pt x="3569" y="11175"/>
                    <a:pt x="3836" y="11442"/>
                  </a:cubicBezTo>
                  <a:lnTo>
                    <a:pt x="4103" y="11709"/>
                  </a:lnTo>
                  <a:cubicBezTo>
                    <a:pt x="4170" y="11742"/>
                    <a:pt x="4236" y="11775"/>
                    <a:pt x="4236" y="11775"/>
                  </a:cubicBezTo>
                  <a:cubicBezTo>
                    <a:pt x="4203" y="11742"/>
                    <a:pt x="4203" y="11742"/>
                    <a:pt x="4203" y="11742"/>
                  </a:cubicBezTo>
                  <a:lnTo>
                    <a:pt x="3936" y="11442"/>
                  </a:lnTo>
                  <a:lnTo>
                    <a:pt x="2869" y="10374"/>
                  </a:lnTo>
                  <a:cubicBezTo>
                    <a:pt x="2635" y="10141"/>
                    <a:pt x="2402" y="9874"/>
                    <a:pt x="2135" y="9574"/>
                  </a:cubicBezTo>
                  <a:cubicBezTo>
                    <a:pt x="1968" y="9407"/>
                    <a:pt x="1835" y="9274"/>
                    <a:pt x="1701" y="9107"/>
                  </a:cubicBezTo>
                  <a:cubicBezTo>
                    <a:pt x="1635" y="9007"/>
                    <a:pt x="1568" y="8940"/>
                    <a:pt x="1501" y="8840"/>
                  </a:cubicBezTo>
                  <a:cubicBezTo>
                    <a:pt x="1468" y="8740"/>
                    <a:pt x="1434" y="8640"/>
                    <a:pt x="1401" y="8540"/>
                  </a:cubicBezTo>
                  <a:cubicBezTo>
                    <a:pt x="1076" y="7693"/>
                    <a:pt x="687" y="6720"/>
                    <a:pt x="265" y="5651"/>
                  </a:cubicBezTo>
                  <a:lnTo>
                    <a:pt x="265" y="5651"/>
                  </a:lnTo>
                  <a:cubicBezTo>
                    <a:pt x="394" y="5614"/>
                    <a:pt x="534" y="5591"/>
                    <a:pt x="667" y="5591"/>
                  </a:cubicBezTo>
                  <a:cubicBezTo>
                    <a:pt x="724" y="5591"/>
                    <a:pt x="780" y="5595"/>
                    <a:pt x="834" y="5604"/>
                  </a:cubicBezTo>
                  <a:cubicBezTo>
                    <a:pt x="1067" y="5671"/>
                    <a:pt x="1268" y="5771"/>
                    <a:pt x="1434" y="5971"/>
                  </a:cubicBezTo>
                  <a:cubicBezTo>
                    <a:pt x="1712" y="6311"/>
                    <a:pt x="1990" y="6736"/>
                    <a:pt x="2268" y="7142"/>
                  </a:cubicBezTo>
                  <a:lnTo>
                    <a:pt x="2268" y="7142"/>
                  </a:lnTo>
                  <a:cubicBezTo>
                    <a:pt x="2268" y="7152"/>
                    <a:pt x="2268" y="7162"/>
                    <a:pt x="2268" y="7172"/>
                  </a:cubicBezTo>
                  <a:lnTo>
                    <a:pt x="2285" y="7166"/>
                  </a:lnTo>
                  <a:lnTo>
                    <a:pt x="2285" y="7166"/>
                  </a:lnTo>
                  <a:cubicBezTo>
                    <a:pt x="2301" y="7190"/>
                    <a:pt x="2318" y="7214"/>
                    <a:pt x="2335" y="7239"/>
                  </a:cubicBezTo>
                  <a:lnTo>
                    <a:pt x="2502" y="7472"/>
                  </a:lnTo>
                  <a:lnTo>
                    <a:pt x="2502" y="7205"/>
                  </a:lnTo>
                  <a:cubicBezTo>
                    <a:pt x="2535" y="5604"/>
                    <a:pt x="2569" y="3836"/>
                    <a:pt x="2702" y="2002"/>
                  </a:cubicBezTo>
                  <a:cubicBezTo>
                    <a:pt x="2702" y="1768"/>
                    <a:pt x="2735" y="1535"/>
                    <a:pt x="2769" y="1335"/>
                  </a:cubicBezTo>
                  <a:cubicBezTo>
                    <a:pt x="2824" y="1170"/>
                    <a:pt x="2969" y="1050"/>
                    <a:pt x="3111" y="1050"/>
                  </a:cubicBezTo>
                  <a:cubicBezTo>
                    <a:pt x="3142" y="1050"/>
                    <a:pt x="3173" y="1056"/>
                    <a:pt x="3202" y="1068"/>
                  </a:cubicBezTo>
                  <a:cubicBezTo>
                    <a:pt x="3236" y="1101"/>
                    <a:pt x="3269" y="1101"/>
                    <a:pt x="3302" y="1134"/>
                  </a:cubicBezTo>
                  <a:cubicBezTo>
                    <a:pt x="3294" y="1151"/>
                    <a:pt x="3294" y="1157"/>
                    <a:pt x="3299" y="1157"/>
                  </a:cubicBezTo>
                  <a:cubicBezTo>
                    <a:pt x="3313" y="1157"/>
                    <a:pt x="3368" y="1102"/>
                    <a:pt x="3369" y="1101"/>
                  </a:cubicBezTo>
                  <a:lnTo>
                    <a:pt x="3369" y="1101"/>
                  </a:lnTo>
                  <a:lnTo>
                    <a:pt x="3336" y="1134"/>
                  </a:lnTo>
                  <a:cubicBezTo>
                    <a:pt x="3336" y="1168"/>
                    <a:pt x="3336" y="1168"/>
                    <a:pt x="3336" y="1201"/>
                  </a:cubicBezTo>
                  <a:cubicBezTo>
                    <a:pt x="3369" y="1301"/>
                    <a:pt x="3436" y="1435"/>
                    <a:pt x="3436" y="1535"/>
                  </a:cubicBezTo>
                  <a:cubicBezTo>
                    <a:pt x="3469" y="1768"/>
                    <a:pt x="3503" y="2035"/>
                    <a:pt x="3536" y="2269"/>
                  </a:cubicBezTo>
                  <a:cubicBezTo>
                    <a:pt x="3655" y="3132"/>
                    <a:pt x="3774" y="4022"/>
                    <a:pt x="3869" y="4915"/>
                  </a:cubicBezTo>
                  <a:lnTo>
                    <a:pt x="3869" y="4915"/>
                  </a:lnTo>
                  <a:lnTo>
                    <a:pt x="3869" y="5237"/>
                  </a:lnTo>
                  <a:lnTo>
                    <a:pt x="4136" y="5237"/>
                  </a:lnTo>
                  <a:lnTo>
                    <a:pt x="4136" y="4737"/>
                  </a:lnTo>
                  <a:cubicBezTo>
                    <a:pt x="4103" y="3736"/>
                    <a:pt x="4103" y="2736"/>
                    <a:pt x="4170" y="1768"/>
                  </a:cubicBezTo>
                  <a:cubicBezTo>
                    <a:pt x="4170" y="1301"/>
                    <a:pt x="4236" y="834"/>
                    <a:pt x="4336" y="367"/>
                  </a:cubicBezTo>
                  <a:cubicBezTo>
                    <a:pt x="4370" y="334"/>
                    <a:pt x="4370" y="300"/>
                    <a:pt x="4403" y="267"/>
                  </a:cubicBezTo>
                  <a:lnTo>
                    <a:pt x="4437" y="234"/>
                  </a:lnTo>
                  <a:lnTo>
                    <a:pt x="4470" y="234"/>
                  </a:lnTo>
                  <a:cubicBezTo>
                    <a:pt x="4537" y="234"/>
                    <a:pt x="4603" y="300"/>
                    <a:pt x="4637" y="401"/>
                  </a:cubicBezTo>
                  <a:cubicBezTo>
                    <a:pt x="4703" y="601"/>
                    <a:pt x="4737" y="834"/>
                    <a:pt x="4770" y="1034"/>
                  </a:cubicBezTo>
                  <a:lnTo>
                    <a:pt x="4770" y="1179"/>
                  </a:lnTo>
                  <a:lnTo>
                    <a:pt x="4770" y="1179"/>
                  </a:lnTo>
                  <a:cubicBezTo>
                    <a:pt x="4758" y="1189"/>
                    <a:pt x="4770" y="1201"/>
                    <a:pt x="4770" y="1201"/>
                  </a:cubicBezTo>
                  <a:lnTo>
                    <a:pt x="4770" y="1234"/>
                  </a:lnTo>
                  <a:cubicBezTo>
                    <a:pt x="4737" y="1234"/>
                    <a:pt x="4737" y="1268"/>
                    <a:pt x="4770" y="1268"/>
                  </a:cubicBezTo>
                  <a:cubicBezTo>
                    <a:pt x="4737" y="1301"/>
                    <a:pt x="4737" y="1301"/>
                    <a:pt x="4770" y="1301"/>
                  </a:cubicBezTo>
                  <a:cubicBezTo>
                    <a:pt x="4770" y="1335"/>
                    <a:pt x="4803" y="1335"/>
                    <a:pt x="4837" y="1368"/>
                  </a:cubicBezTo>
                  <a:cubicBezTo>
                    <a:pt x="4937" y="1335"/>
                    <a:pt x="4937" y="1301"/>
                    <a:pt x="4937" y="1301"/>
                  </a:cubicBezTo>
                  <a:cubicBezTo>
                    <a:pt x="4937" y="1301"/>
                    <a:pt x="4937" y="1268"/>
                    <a:pt x="4937" y="1268"/>
                  </a:cubicBezTo>
                  <a:lnTo>
                    <a:pt x="4937" y="1168"/>
                  </a:lnTo>
                  <a:cubicBezTo>
                    <a:pt x="4970" y="1034"/>
                    <a:pt x="4970" y="934"/>
                    <a:pt x="4970" y="801"/>
                  </a:cubicBezTo>
                  <a:cubicBezTo>
                    <a:pt x="4970" y="601"/>
                    <a:pt x="5037" y="434"/>
                    <a:pt x="5204" y="300"/>
                  </a:cubicBezTo>
                  <a:cubicBezTo>
                    <a:pt x="5237" y="267"/>
                    <a:pt x="5270" y="234"/>
                    <a:pt x="5337" y="234"/>
                  </a:cubicBezTo>
                  <a:lnTo>
                    <a:pt x="5437" y="234"/>
                  </a:lnTo>
                  <a:cubicBezTo>
                    <a:pt x="5504" y="300"/>
                    <a:pt x="5537" y="367"/>
                    <a:pt x="5571" y="467"/>
                  </a:cubicBezTo>
                  <a:cubicBezTo>
                    <a:pt x="5637" y="667"/>
                    <a:pt x="5704" y="868"/>
                    <a:pt x="5771" y="1068"/>
                  </a:cubicBezTo>
                  <a:cubicBezTo>
                    <a:pt x="5938" y="1868"/>
                    <a:pt x="6071" y="2702"/>
                    <a:pt x="6138" y="3536"/>
                  </a:cubicBezTo>
                  <a:lnTo>
                    <a:pt x="6371" y="3536"/>
                  </a:lnTo>
                  <a:cubicBezTo>
                    <a:pt x="6356" y="3342"/>
                    <a:pt x="6338" y="3149"/>
                    <a:pt x="6317" y="2957"/>
                  </a:cubicBezTo>
                  <a:lnTo>
                    <a:pt x="6317" y="2957"/>
                  </a:lnTo>
                  <a:cubicBezTo>
                    <a:pt x="6320" y="2750"/>
                    <a:pt x="6337" y="2543"/>
                    <a:pt x="6371" y="2335"/>
                  </a:cubicBezTo>
                  <a:cubicBezTo>
                    <a:pt x="6429" y="2190"/>
                    <a:pt x="6538" y="2095"/>
                    <a:pt x="6675" y="2095"/>
                  </a:cubicBezTo>
                  <a:cubicBezTo>
                    <a:pt x="6696" y="2095"/>
                    <a:pt x="6717" y="2097"/>
                    <a:pt x="6738" y="2102"/>
                  </a:cubicBezTo>
                  <a:lnTo>
                    <a:pt x="6872" y="2102"/>
                  </a:lnTo>
                  <a:cubicBezTo>
                    <a:pt x="6872" y="2102"/>
                    <a:pt x="6938" y="2135"/>
                    <a:pt x="6938" y="2168"/>
                  </a:cubicBezTo>
                  <a:cubicBezTo>
                    <a:pt x="6972" y="2235"/>
                    <a:pt x="7005" y="2302"/>
                    <a:pt x="7038" y="2402"/>
                  </a:cubicBezTo>
                  <a:cubicBezTo>
                    <a:pt x="7239" y="3102"/>
                    <a:pt x="7405" y="3770"/>
                    <a:pt x="7539" y="4503"/>
                  </a:cubicBezTo>
                  <a:cubicBezTo>
                    <a:pt x="7706" y="5171"/>
                    <a:pt x="7839" y="5771"/>
                    <a:pt x="7972" y="6371"/>
                  </a:cubicBezTo>
                  <a:cubicBezTo>
                    <a:pt x="8039" y="6638"/>
                    <a:pt x="8106" y="6905"/>
                    <a:pt x="8206" y="7205"/>
                  </a:cubicBezTo>
                  <a:cubicBezTo>
                    <a:pt x="8273" y="7439"/>
                    <a:pt x="8339" y="7706"/>
                    <a:pt x="8373" y="7939"/>
                  </a:cubicBezTo>
                  <a:cubicBezTo>
                    <a:pt x="8573" y="8907"/>
                    <a:pt x="8640" y="9674"/>
                    <a:pt x="8740" y="10208"/>
                  </a:cubicBezTo>
                  <a:cubicBezTo>
                    <a:pt x="8773" y="10441"/>
                    <a:pt x="8773" y="10641"/>
                    <a:pt x="8806" y="10775"/>
                  </a:cubicBezTo>
                  <a:cubicBezTo>
                    <a:pt x="8806" y="10841"/>
                    <a:pt x="8840" y="10908"/>
                    <a:pt x="8840" y="10975"/>
                  </a:cubicBezTo>
                  <a:cubicBezTo>
                    <a:pt x="8840" y="10908"/>
                    <a:pt x="8840" y="10841"/>
                    <a:pt x="8840" y="10775"/>
                  </a:cubicBezTo>
                  <a:cubicBezTo>
                    <a:pt x="8840" y="10641"/>
                    <a:pt x="8806" y="10441"/>
                    <a:pt x="8806" y="10174"/>
                  </a:cubicBezTo>
                  <a:cubicBezTo>
                    <a:pt x="8740" y="9674"/>
                    <a:pt x="8673" y="8907"/>
                    <a:pt x="8506" y="7939"/>
                  </a:cubicBezTo>
                  <a:cubicBezTo>
                    <a:pt x="8439" y="7672"/>
                    <a:pt x="8406" y="7439"/>
                    <a:pt x="8339" y="7172"/>
                  </a:cubicBezTo>
                  <a:cubicBezTo>
                    <a:pt x="8239" y="6872"/>
                    <a:pt x="8173" y="6638"/>
                    <a:pt x="8106" y="6338"/>
                  </a:cubicBezTo>
                  <a:cubicBezTo>
                    <a:pt x="7972" y="5738"/>
                    <a:pt x="7872" y="5137"/>
                    <a:pt x="7739" y="4470"/>
                  </a:cubicBezTo>
                  <a:cubicBezTo>
                    <a:pt x="7605" y="3736"/>
                    <a:pt x="7439" y="3036"/>
                    <a:pt x="7239" y="2335"/>
                  </a:cubicBezTo>
                  <a:cubicBezTo>
                    <a:pt x="7205" y="2235"/>
                    <a:pt x="7172" y="2135"/>
                    <a:pt x="7105" y="2035"/>
                  </a:cubicBezTo>
                  <a:cubicBezTo>
                    <a:pt x="7072" y="1968"/>
                    <a:pt x="7005" y="1935"/>
                    <a:pt x="6938" y="1902"/>
                  </a:cubicBezTo>
                  <a:lnTo>
                    <a:pt x="6772" y="1902"/>
                  </a:lnTo>
                  <a:cubicBezTo>
                    <a:pt x="6671" y="1902"/>
                    <a:pt x="6538" y="1902"/>
                    <a:pt x="6438" y="1968"/>
                  </a:cubicBezTo>
                  <a:cubicBezTo>
                    <a:pt x="6338" y="2035"/>
                    <a:pt x="6271" y="2135"/>
                    <a:pt x="6238" y="2269"/>
                  </a:cubicBezTo>
                  <a:cubicBezTo>
                    <a:pt x="6236" y="2281"/>
                    <a:pt x="6234" y="2293"/>
                    <a:pt x="6232" y="2305"/>
                  </a:cubicBezTo>
                  <a:lnTo>
                    <a:pt x="6232" y="2305"/>
                  </a:lnTo>
                  <a:cubicBezTo>
                    <a:pt x="6168" y="1872"/>
                    <a:pt x="6091" y="1449"/>
                    <a:pt x="6004" y="1034"/>
                  </a:cubicBezTo>
                  <a:cubicBezTo>
                    <a:pt x="5938" y="801"/>
                    <a:pt x="5871" y="567"/>
                    <a:pt x="5771" y="367"/>
                  </a:cubicBezTo>
                  <a:cubicBezTo>
                    <a:pt x="5737" y="234"/>
                    <a:pt x="5637" y="134"/>
                    <a:pt x="5504" y="67"/>
                  </a:cubicBezTo>
                  <a:cubicBezTo>
                    <a:pt x="5482" y="67"/>
                    <a:pt x="5459" y="52"/>
                    <a:pt x="5427" y="52"/>
                  </a:cubicBezTo>
                  <a:cubicBezTo>
                    <a:pt x="5411" y="52"/>
                    <a:pt x="5393" y="56"/>
                    <a:pt x="5371" y="67"/>
                  </a:cubicBezTo>
                  <a:lnTo>
                    <a:pt x="5270" y="67"/>
                  </a:lnTo>
                  <a:cubicBezTo>
                    <a:pt x="5237" y="67"/>
                    <a:pt x="5170" y="100"/>
                    <a:pt x="5104" y="134"/>
                  </a:cubicBezTo>
                  <a:cubicBezTo>
                    <a:pt x="4985" y="233"/>
                    <a:pt x="4889" y="356"/>
                    <a:pt x="4839" y="495"/>
                  </a:cubicBezTo>
                  <a:lnTo>
                    <a:pt x="4839" y="495"/>
                  </a:lnTo>
                  <a:cubicBezTo>
                    <a:pt x="4820" y="430"/>
                    <a:pt x="4798" y="365"/>
                    <a:pt x="4770" y="300"/>
                  </a:cubicBezTo>
                  <a:cubicBezTo>
                    <a:pt x="4737" y="134"/>
                    <a:pt x="4603" y="34"/>
                    <a:pt x="4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2227051" y="1499294"/>
              <a:ext cx="12047" cy="89621"/>
            </a:xfrm>
            <a:custGeom>
              <a:avLst/>
              <a:gdLst/>
              <a:ahLst/>
              <a:cxnLst/>
              <a:rect l="l" t="t" r="r" b="b"/>
              <a:pathLst>
                <a:path w="601" h="4471" extrusionOk="0">
                  <a:moveTo>
                    <a:pt x="34" y="1"/>
                  </a:moveTo>
                  <a:cubicBezTo>
                    <a:pt x="0" y="768"/>
                    <a:pt x="67" y="1502"/>
                    <a:pt x="201" y="2269"/>
                  </a:cubicBezTo>
                  <a:cubicBezTo>
                    <a:pt x="267" y="3003"/>
                    <a:pt x="367" y="3737"/>
                    <a:pt x="568" y="4471"/>
                  </a:cubicBezTo>
                  <a:cubicBezTo>
                    <a:pt x="601" y="3737"/>
                    <a:pt x="534" y="2969"/>
                    <a:pt x="401" y="2236"/>
                  </a:cubicBezTo>
                  <a:cubicBezTo>
                    <a:pt x="367" y="1468"/>
                    <a:pt x="234" y="735"/>
                    <a:pt x="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2255796" y="1535395"/>
              <a:ext cx="8720" cy="56868"/>
            </a:xfrm>
            <a:custGeom>
              <a:avLst/>
              <a:gdLst/>
              <a:ahLst/>
              <a:cxnLst/>
              <a:rect l="l" t="t" r="r" b="b"/>
              <a:pathLst>
                <a:path w="435" h="2837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468"/>
                    <a:pt x="34" y="935"/>
                    <a:pt x="101" y="1435"/>
                  </a:cubicBezTo>
                  <a:cubicBezTo>
                    <a:pt x="134" y="1902"/>
                    <a:pt x="234" y="2369"/>
                    <a:pt x="368" y="2836"/>
                  </a:cubicBezTo>
                  <a:cubicBezTo>
                    <a:pt x="434" y="2369"/>
                    <a:pt x="434" y="1869"/>
                    <a:pt x="334" y="1402"/>
                  </a:cubicBezTo>
                  <a:cubicBezTo>
                    <a:pt x="301" y="902"/>
                    <a:pt x="234" y="435"/>
                    <a:pt x="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2175555" y="1610283"/>
              <a:ext cx="6054" cy="46825"/>
            </a:xfrm>
            <a:custGeom>
              <a:avLst/>
              <a:gdLst/>
              <a:ahLst/>
              <a:cxnLst/>
              <a:rect l="l" t="t" r="r" b="b"/>
              <a:pathLst>
                <a:path w="302" h="2336" extrusionOk="0">
                  <a:moveTo>
                    <a:pt x="134" y="1"/>
                  </a:moveTo>
                  <a:cubicBezTo>
                    <a:pt x="34" y="368"/>
                    <a:pt x="1" y="768"/>
                    <a:pt x="34" y="1168"/>
                  </a:cubicBezTo>
                  <a:cubicBezTo>
                    <a:pt x="1" y="1569"/>
                    <a:pt x="68" y="1936"/>
                    <a:pt x="168" y="2336"/>
                  </a:cubicBezTo>
                  <a:cubicBezTo>
                    <a:pt x="268" y="1936"/>
                    <a:pt x="301" y="1535"/>
                    <a:pt x="268" y="1168"/>
                  </a:cubicBezTo>
                  <a:cubicBezTo>
                    <a:pt x="301" y="768"/>
                    <a:pt x="268" y="368"/>
                    <a:pt x="1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1846597" y="1778079"/>
              <a:ext cx="339021" cy="339562"/>
            </a:xfrm>
            <a:custGeom>
              <a:avLst/>
              <a:gdLst/>
              <a:ahLst/>
              <a:cxnLst/>
              <a:rect l="l" t="t" r="r" b="b"/>
              <a:pathLst>
                <a:path w="16913" h="16940" extrusionOk="0">
                  <a:moveTo>
                    <a:pt x="4507" y="0"/>
                  </a:moveTo>
                  <a:cubicBezTo>
                    <a:pt x="4472" y="0"/>
                    <a:pt x="4438" y="1"/>
                    <a:pt x="4403" y="3"/>
                  </a:cubicBezTo>
                  <a:cubicBezTo>
                    <a:pt x="0" y="169"/>
                    <a:pt x="934" y="8242"/>
                    <a:pt x="1868" y="9876"/>
                  </a:cubicBezTo>
                  <a:cubicBezTo>
                    <a:pt x="2480" y="11003"/>
                    <a:pt x="10664" y="16939"/>
                    <a:pt x="11572" y="16939"/>
                  </a:cubicBezTo>
                  <a:cubicBezTo>
                    <a:pt x="11605" y="16939"/>
                    <a:pt x="11629" y="16931"/>
                    <a:pt x="11642" y="16915"/>
                  </a:cubicBezTo>
                  <a:lnTo>
                    <a:pt x="16912" y="8375"/>
                  </a:lnTo>
                  <a:cubicBezTo>
                    <a:pt x="16912" y="8375"/>
                    <a:pt x="8112" y="0"/>
                    <a:pt x="45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1955582" y="1781467"/>
              <a:ext cx="230698" cy="184574"/>
            </a:xfrm>
            <a:custGeom>
              <a:avLst/>
              <a:gdLst/>
              <a:ahLst/>
              <a:cxnLst/>
              <a:rect l="l" t="t" r="r" b="b"/>
              <a:pathLst>
                <a:path w="11509" h="9208" extrusionOk="0">
                  <a:moveTo>
                    <a:pt x="0" y="0"/>
                  </a:moveTo>
                  <a:cubicBezTo>
                    <a:pt x="734" y="134"/>
                    <a:pt x="1435" y="334"/>
                    <a:pt x="2135" y="634"/>
                  </a:cubicBezTo>
                  <a:cubicBezTo>
                    <a:pt x="2869" y="1001"/>
                    <a:pt x="3570" y="1435"/>
                    <a:pt x="4203" y="1935"/>
                  </a:cubicBezTo>
                  <a:cubicBezTo>
                    <a:pt x="4971" y="2569"/>
                    <a:pt x="5705" y="3236"/>
                    <a:pt x="6405" y="3970"/>
                  </a:cubicBezTo>
                  <a:cubicBezTo>
                    <a:pt x="8423" y="5888"/>
                    <a:pt x="10309" y="7381"/>
                    <a:pt x="11382" y="8219"/>
                  </a:cubicBezTo>
                  <a:lnTo>
                    <a:pt x="11382" y="8219"/>
                  </a:lnTo>
                  <a:lnTo>
                    <a:pt x="10975" y="8907"/>
                  </a:lnTo>
                  <a:cubicBezTo>
                    <a:pt x="10942" y="9007"/>
                    <a:pt x="10875" y="9107"/>
                    <a:pt x="10842" y="9207"/>
                  </a:cubicBezTo>
                  <a:cubicBezTo>
                    <a:pt x="10908" y="9107"/>
                    <a:pt x="10975" y="9040"/>
                    <a:pt x="11008" y="8940"/>
                  </a:cubicBezTo>
                  <a:lnTo>
                    <a:pt x="11509" y="8240"/>
                  </a:lnTo>
                  <a:lnTo>
                    <a:pt x="11509" y="8206"/>
                  </a:lnTo>
                  <a:lnTo>
                    <a:pt x="11475" y="8173"/>
                  </a:lnTo>
                  <a:cubicBezTo>
                    <a:pt x="10475" y="7272"/>
                    <a:pt x="8573" y="5738"/>
                    <a:pt x="6538" y="3837"/>
                  </a:cubicBezTo>
                  <a:cubicBezTo>
                    <a:pt x="5838" y="3103"/>
                    <a:pt x="5104" y="2402"/>
                    <a:pt x="4304" y="1802"/>
                  </a:cubicBezTo>
                  <a:cubicBezTo>
                    <a:pt x="3670" y="1268"/>
                    <a:pt x="2969" y="834"/>
                    <a:pt x="2202" y="501"/>
                  </a:cubicBezTo>
                  <a:cubicBezTo>
                    <a:pt x="1702" y="301"/>
                    <a:pt x="1135" y="134"/>
                    <a:pt x="601" y="34"/>
                  </a:cubicBezTo>
                  <a:cubicBezTo>
                    <a:pt x="434" y="34"/>
                    <a:pt x="30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1865980" y="1923887"/>
              <a:ext cx="212657" cy="191249"/>
            </a:xfrm>
            <a:custGeom>
              <a:avLst/>
              <a:gdLst/>
              <a:ahLst/>
              <a:cxnLst/>
              <a:rect l="l" t="t" r="r" b="b"/>
              <a:pathLst>
                <a:path w="10609" h="9541" extrusionOk="0">
                  <a:moveTo>
                    <a:pt x="1" y="1"/>
                  </a:moveTo>
                  <a:cubicBezTo>
                    <a:pt x="67" y="167"/>
                    <a:pt x="134" y="334"/>
                    <a:pt x="234" y="501"/>
                  </a:cubicBezTo>
                  <a:cubicBezTo>
                    <a:pt x="434" y="834"/>
                    <a:pt x="701" y="1268"/>
                    <a:pt x="1068" y="1835"/>
                  </a:cubicBezTo>
                  <a:cubicBezTo>
                    <a:pt x="1502" y="2469"/>
                    <a:pt x="1969" y="3069"/>
                    <a:pt x="2469" y="3670"/>
                  </a:cubicBezTo>
                  <a:cubicBezTo>
                    <a:pt x="3103" y="4370"/>
                    <a:pt x="3770" y="5037"/>
                    <a:pt x="4470" y="5671"/>
                  </a:cubicBezTo>
                  <a:cubicBezTo>
                    <a:pt x="5738" y="6839"/>
                    <a:pt x="7172" y="7806"/>
                    <a:pt x="8673" y="8640"/>
                  </a:cubicBezTo>
                  <a:cubicBezTo>
                    <a:pt x="9140" y="8907"/>
                    <a:pt x="9607" y="9107"/>
                    <a:pt x="10074" y="9341"/>
                  </a:cubicBezTo>
                  <a:cubicBezTo>
                    <a:pt x="10241" y="9407"/>
                    <a:pt x="10441" y="9474"/>
                    <a:pt x="10608" y="9541"/>
                  </a:cubicBezTo>
                  <a:cubicBezTo>
                    <a:pt x="10441" y="9407"/>
                    <a:pt x="10275" y="9341"/>
                    <a:pt x="10108" y="9240"/>
                  </a:cubicBezTo>
                  <a:cubicBezTo>
                    <a:pt x="9774" y="9074"/>
                    <a:pt x="9307" y="8840"/>
                    <a:pt x="8740" y="8507"/>
                  </a:cubicBezTo>
                  <a:cubicBezTo>
                    <a:pt x="7272" y="7639"/>
                    <a:pt x="5871" y="6639"/>
                    <a:pt x="4604" y="5504"/>
                  </a:cubicBezTo>
                  <a:cubicBezTo>
                    <a:pt x="3903" y="4904"/>
                    <a:pt x="3270" y="4237"/>
                    <a:pt x="2636" y="3536"/>
                  </a:cubicBezTo>
                  <a:cubicBezTo>
                    <a:pt x="2069" y="2869"/>
                    <a:pt x="1568" y="2269"/>
                    <a:pt x="1201" y="1735"/>
                  </a:cubicBezTo>
                  <a:cubicBezTo>
                    <a:pt x="801" y="1201"/>
                    <a:pt x="501" y="768"/>
                    <a:pt x="301" y="468"/>
                  </a:cubicBezTo>
                  <a:cubicBezTo>
                    <a:pt x="234" y="301"/>
                    <a:pt x="101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1964281" y="1928577"/>
              <a:ext cx="55505" cy="43478"/>
            </a:xfrm>
            <a:custGeom>
              <a:avLst/>
              <a:gdLst/>
              <a:ahLst/>
              <a:cxnLst/>
              <a:rect l="l" t="t" r="r" b="b"/>
              <a:pathLst>
                <a:path w="2769" h="2169" extrusionOk="0">
                  <a:moveTo>
                    <a:pt x="0" y="0"/>
                  </a:moveTo>
                  <a:cubicBezTo>
                    <a:pt x="400" y="934"/>
                    <a:pt x="1768" y="1901"/>
                    <a:pt x="2769" y="2168"/>
                  </a:cubicBezTo>
                  <a:cubicBezTo>
                    <a:pt x="1968" y="1301"/>
                    <a:pt x="10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1904086" y="1877082"/>
              <a:ext cx="14733" cy="70899"/>
            </a:xfrm>
            <a:custGeom>
              <a:avLst/>
              <a:gdLst/>
              <a:ahLst/>
              <a:cxnLst/>
              <a:rect l="l" t="t" r="r" b="b"/>
              <a:pathLst>
                <a:path w="735" h="3537" extrusionOk="0">
                  <a:moveTo>
                    <a:pt x="468" y="1"/>
                  </a:moveTo>
                  <a:cubicBezTo>
                    <a:pt x="1" y="935"/>
                    <a:pt x="134" y="2569"/>
                    <a:pt x="535" y="3536"/>
                  </a:cubicBezTo>
                  <a:cubicBezTo>
                    <a:pt x="735" y="2336"/>
                    <a:pt x="701" y="1168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2071261" y="1907831"/>
              <a:ext cx="26760" cy="66890"/>
            </a:xfrm>
            <a:custGeom>
              <a:avLst/>
              <a:gdLst/>
              <a:ahLst/>
              <a:cxnLst/>
              <a:rect l="l" t="t" r="r" b="b"/>
              <a:pathLst>
                <a:path w="1335" h="3337" extrusionOk="0">
                  <a:moveTo>
                    <a:pt x="167" y="1"/>
                  </a:moveTo>
                  <a:cubicBezTo>
                    <a:pt x="0" y="1035"/>
                    <a:pt x="667" y="2569"/>
                    <a:pt x="1335" y="3337"/>
                  </a:cubicBezTo>
                  <a:cubicBezTo>
                    <a:pt x="1134" y="2169"/>
                    <a:pt x="767" y="1035"/>
                    <a:pt x="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1944878" y="1832281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35" y="985"/>
                    <a:pt x="3032" y="985"/>
                  </a:cubicBezTo>
                  <a:cubicBezTo>
                    <a:pt x="3163" y="985"/>
                    <a:pt x="3287" y="980"/>
                    <a:pt x="3403" y="968"/>
                  </a:cubicBezTo>
                  <a:cubicBezTo>
                    <a:pt x="2336" y="434"/>
                    <a:pt x="1202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1905429" y="1746689"/>
              <a:ext cx="41473" cy="56868"/>
            </a:xfrm>
            <a:custGeom>
              <a:avLst/>
              <a:gdLst/>
              <a:ahLst/>
              <a:cxnLst/>
              <a:rect l="l" t="t" r="r" b="b"/>
              <a:pathLst>
                <a:path w="2069" h="2837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1202" y="801"/>
                    <a:pt x="501" y="1769"/>
                    <a:pt x="1" y="2836"/>
                  </a:cubicBezTo>
                  <a:lnTo>
                    <a:pt x="1" y="2836"/>
                  </a:lnTo>
                  <a:cubicBezTo>
                    <a:pt x="901" y="2369"/>
                    <a:pt x="1802" y="968"/>
                    <a:pt x="20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2011086" y="2032130"/>
              <a:ext cx="69556" cy="14011"/>
            </a:xfrm>
            <a:custGeom>
              <a:avLst/>
              <a:gdLst/>
              <a:ahLst/>
              <a:cxnLst/>
              <a:rect l="l" t="t" r="r" b="b"/>
              <a:pathLst>
                <a:path w="3470" h="699" extrusionOk="0">
                  <a:moveTo>
                    <a:pt x="3211" y="1"/>
                  </a:moveTo>
                  <a:cubicBezTo>
                    <a:pt x="2101" y="1"/>
                    <a:pt x="1022" y="200"/>
                    <a:pt x="0" y="571"/>
                  </a:cubicBezTo>
                  <a:cubicBezTo>
                    <a:pt x="256" y="660"/>
                    <a:pt x="559" y="699"/>
                    <a:pt x="882" y="699"/>
                  </a:cubicBezTo>
                  <a:cubicBezTo>
                    <a:pt x="1779" y="699"/>
                    <a:pt x="2832" y="397"/>
                    <a:pt x="3469" y="4"/>
                  </a:cubicBezTo>
                  <a:cubicBezTo>
                    <a:pt x="3383" y="2"/>
                    <a:pt x="3297" y="1"/>
                    <a:pt x="32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1433369" y="3998685"/>
              <a:ext cx="274837" cy="380414"/>
            </a:xfrm>
            <a:custGeom>
              <a:avLst/>
              <a:gdLst/>
              <a:ahLst/>
              <a:cxnLst/>
              <a:rect l="l" t="t" r="r" b="b"/>
              <a:pathLst>
                <a:path w="13711" h="18978" extrusionOk="0">
                  <a:moveTo>
                    <a:pt x="6572" y="1"/>
                  </a:moveTo>
                  <a:lnTo>
                    <a:pt x="4370" y="10008"/>
                  </a:lnTo>
                  <a:lnTo>
                    <a:pt x="301" y="17413"/>
                  </a:lnTo>
                  <a:cubicBezTo>
                    <a:pt x="1" y="17947"/>
                    <a:pt x="234" y="18614"/>
                    <a:pt x="801" y="18881"/>
                  </a:cubicBezTo>
                  <a:cubicBezTo>
                    <a:pt x="943" y="18944"/>
                    <a:pt x="1099" y="18977"/>
                    <a:pt x="1257" y="18977"/>
                  </a:cubicBezTo>
                  <a:cubicBezTo>
                    <a:pt x="1433" y="18977"/>
                    <a:pt x="1610" y="18936"/>
                    <a:pt x="1768" y="18848"/>
                  </a:cubicBezTo>
                  <a:cubicBezTo>
                    <a:pt x="3636" y="17747"/>
                    <a:pt x="10541" y="13711"/>
                    <a:pt x="10675" y="12977"/>
                  </a:cubicBezTo>
                  <a:cubicBezTo>
                    <a:pt x="10808" y="12110"/>
                    <a:pt x="13710" y="2536"/>
                    <a:pt x="13710" y="2536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1449425" y="4245418"/>
              <a:ext cx="201272" cy="134181"/>
            </a:xfrm>
            <a:custGeom>
              <a:avLst/>
              <a:gdLst/>
              <a:ahLst/>
              <a:cxnLst/>
              <a:rect l="l" t="t" r="r" b="b"/>
              <a:pathLst>
                <a:path w="10041" h="6694" extrusionOk="0">
                  <a:moveTo>
                    <a:pt x="10041" y="1"/>
                  </a:moveTo>
                  <a:lnTo>
                    <a:pt x="28" y="6587"/>
                  </a:lnTo>
                  <a:lnTo>
                    <a:pt x="28" y="6587"/>
                  </a:lnTo>
                  <a:cubicBezTo>
                    <a:pt x="19" y="6582"/>
                    <a:pt x="9" y="6577"/>
                    <a:pt x="0" y="6572"/>
                  </a:cubicBezTo>
                  <a:lnTo>
                    <a:pt x="0" y="6605"/>
                  </a:lnTo>
                  <a:lnTo>
                    <a:pt x="28" y="6587"/>
                  </a:lnTo>
                  <a:lnTo>
                    <a:pt x="28" y="6587"/>
                  </a:lnTo>
                  <a:cubicBezTo>
                    <a:pt x="164" y="6657"/>
                    <a:pt x="312" y="6693"/>
                    <a:pt x="461" y="6693"/>
                  </a:cubicBezTo>
                  <a:cubicBezTo>
                    <a:pt x="635" y="6693"/>
                    <a:pt x="811" y="6643"/>
                    <a:pt x="967" y="6539"/>
                  </a:cubicBezTo>
                  <a:cubicBezTo>
                    <a:pt x="6205" y="3503"/>
                    <a:pt x="8473" y="1935"/>
                    <a:pt x="9307" y="1335"/>
                  </a:cubicBezTo>
                  <a:cubicBezTo>
                    <a:pt x="9607" y="1102"/>
                    <a:pt x="9840" y="801"/>
                    <a:pt x="9941" y="434"/>
                  </a:cubicBezTo>
                  <a:lnTo>
                    <a:pt x="10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1615919" y="4170170"/>
              <a:ext cx="26760" cy="24375"/>
            </a:xfrm>
            <a:custGeom>
              <a:avLst/>
              <a:gdLst/>
              <a:ahLst/>
              <a:cxnLst/>
              <a:rect l="l" t="t" r="r" b="b"/>
              <a:pathLst>
                <a:path w="1335" h="1216" extrusionOk="0">
                  <a:moveTo>
                    <a:pt x="651" y="0"/>
                  </a:moveTo>
                  <a:cubicBezTo>
                    <a:pt x="565" y="0"/>
                    <a:pt x="479" y="17"/>
                    <a:pt x="400" y="52"/>
                  </a:cubicBezTo>
                  <a:lnTo>
                    <a:pt x="467" y="52"/>
                  </a:lnTo>
                  <a:cubicBezTo>
                    <a:pt x="167" y="152"/>
                    <a:pt x="0" y="486"/>
                    <a:pt x="100" y="819"/>
                  </a:cubicBezTo>
                  <a:cubicBezTo>
                    <a:pt x="180" y="1060"/>
                    <a:pt x="411" y="1215"/>
                    <a:pt x="672" y="1215"/>
                  </a:cubicBezTo>
                  <a:cubicBezTo>
                    <a:pt x="736" y="1215"/>
                    <a:pt x="802" y="1206"/>
                    <a:pt x="867" y="1186"/>
                  </a:cubicBezTo>
                  <a:cubicBezTo>
                    <a:pt x="1168" y="1053"/>
                    <a:pt x="1334" y="686"/>
                    <a:pt x="1234" y="352"/>
                  </a:cubicBezTo>
                  <a:cubicBezTo>
                    <a:pt x="1136" y="131"/>
                    <a:pt x="893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1480836" y="4270154"/>
              <a:ext cx="36803" cy="31451"/>
            </a:xfrm>
            <a:custGeom>
              <a:avLst/>
              <a:gdLst/>
              <a:ahLst/>
              <a:cxnLst/>
              <a:rect l="l" t="t" r="r" b="b"/>
              <a:pathLst>
                <a:path w="1836" h="1569" extrusionOk="0">
                  <a:moveTo>
                    <a:pt x="368" y="1"/>
                  </a:moveTo>
                  <a:cubicBezTo>
                    <a:pt x="134" y="1"/>
                    <a:pt x="1" y="34"/>
                    <a:pt x="1" y="68"/>
                  </a:cubicBezTo>
                  <a:cubicBezTo>
                    <a:pt x="401" y="168"/>
                    <a:pt x="768" y="335"/>
                    <a:pt x="1102" y="568"/>
                  </a:cubicBezTo>
                  <a:cubicBezTo>
                    <a:pt x="1369" y="835"/>
                    <a:pt x="1602" y="1168"/>
                    <a:pt x="1769" y="1569"/>
                  </a:cubicBezTo>
                  <a:cubicBezTo>
                    <a:pt x="1802" y="1569"/>
                    <a:pt x="1836" y="1402"/>
                    <a:pt x="1769" y="1168"/>
                  </a:cubicBezTo>
                  <a:cubicBezTo>
                    <a:pt x="1669" y="868"/>
                    <a:pt x="1469" y="601"/>
                    <a:pt x="1235" y="401"/>
                  </a:cubicBezTo>
                  <a:cubicBezTo>
                    <a:pt x="1002" y="168"/>
                    <a:pt x="701" y="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1460791" y="4302908"/>
              <a:ext cx="36121" cy="21468"/>
            </a:xfrm>
            <a:custGeom>
              <a:avLst/>
              <a:gdLst/>
              <a:ahLst/>
              <a:cxnLst/>
              <a:rect l="l" t="t" r="r" b="b"/>
              <a:pathLst>
                <a:path w="1802" h="1071" extrusionOk="0">
                  <a:moveTo>
                    <a:pt x="384" y="0"/>
                  </a:moveTo>
                  <a:cubicBezTo>
                    <a:pt x="256" y="0"/>
                    <a:pt x="126" y="22"/>
                    <a:pt x="0" y="68"/>
                  </a:cubicBezTo>
                  <a:cubicBezTo>
                    <a:pt x="334" y="168"/>
                    <a:pt x="634" y="268"/>
                    <a:pt x="968" y="435"/>
                  </a:cubicBezTo>
                  <a:cubicBezTo>
                    <a:pt x="1416" y="691"/>
                    <a:pt x="1649" y="1071"/>
                    <a:pt x="1726" y="1071"/>
                  </a:cubicBezTo>
                  <a:cubicBezTo>
                    <a:pt x="1729" y="1071"/>
                    <a:pt x="1732" y="1070"/>
                    <a:pt x="1735" y="1069"/>
                  </a:cubicBezTo>
                  <a:cubicBezTo>
                    <a:pt x="1801" y="1069"/>
                    <a:pt x="1635" y="569"/>
                    <a:pt x="1068" y="235"/>
                  </a:cubicBezTo>
                  <a:cubicBezTo>
                    <a:pt x="870" y="82"/>
                    <a:pt x="630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1500901" y="4237400"/>
              <a:ext cx="50834" cy="36121"/>
            </a:xfrm>
            <a:custGeom>
              <a:avLst/>
              <a:gdLst/>
              <a:ahLst/>
              <a:cxnLst/>
              <a:rect l="l" t="t" r="r" b="b"/>
              <a:pathLst>
                <a:path w="2536" h="1802" extrusionOk="0">
                  <a:moveTo>
                    <a:pt x="1" y="0"/>
                  </a:moveTo>
                  <a:lnTo>
                    <a:pt x="1" y="0"/>
                  </a:lnTo>
                  <a:cubicBezTo>
                    <a:pt x="468" y="201"/>
                    <a:pt x="935" y="467"/>
                    <a:pt x="1402" y="734"/>
                  </a:cubicBezTo>
                  <a:cubicBezTo>
                    <a:pt x="1802" y="1068"/>
                    <a:pt x="2169" y="1401"/>
                    <a:pt x="2536" y="1802"/>
                  </a:cubicBezTo>
                  <a:cubicBezTo>
                    <a:pt x="2102" y="768"/>
                    <a:pt x="1101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1518280" y="4196689"/>
              <a:ext cx="51516" cy="16818"/>
            </a:xfrm>
            <a:custGeom>
              <a:avLst/>
              <a:gdLst/>
              <a:ahLst/>
              <a:cxnLst/>
              <a:rect l="l" t="t" r="r" b="b"/>
              <a:pathLst>
                <a:path w="2570" h="839" extrusionOk="0">
                  <a:moveTo>
                    <a:pt x="690" y="0"/>
                  </a:moveTo>
                  <a:cubicBezTo>
                    <a:pt x="461" y="0"/>
                    <a:pt x="229" y="32"/>
                    <a:pt x="1" y="97"/>
                  </a:cubicBezTo>
                  <a:cubicBezTo>
                    <a:pt x="1" y="163"/>
                    <a:pt x="635" y="130"/>
                    <a:pt x="1335" y="330"/>
                  </a:cubicBezTo>
                  <a:cubicBezTo>
                    <a:pt x="1979" y="514"/>
                    <a:pt x="2453" y="839"/>
                    <a:pt x="2552" y="839"/>
                  </a:cubicBezTo>
                  <a:cubicBezTo>
                    <a:pt x="2561" y="839"/>
                    <a:pt x="2567" y="836"/>
                    <a:pt x="2569" y="831"/>
                  </a:cubicBezTo>
                  <a:cubicBezTo>
                    <a:pt x="2090" y="301"/>
                    <a:pt x="1401" y="0"/>
                    <a:pt x="6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1530988" y="4137737"/>
              <a:ext cx="54182" cy="16778"/>
            </a:xfrm>
            <a:custGeom>
              <a:avLst/>
              <a:gdLst/>
              <a:ahLst/>
              <a:cxnLst/>
              <a:rect l="l" t="t" r="r" b="b"/>
              <a:pathLst>
                <a:path w="2703" h="837" extrusionOk="0">
                  <a:moveTo>
                    <a:pt x="952" y="0"/>
                  </a:moveTo>
                  <a:cubicBezTo>
                    <a:pt x="756" y="0"/>
                    <a:pt x="559" y="23"/>
                    <a:pt x="368" y="69"/>
                  </a:cubicBezTo>
                  <a:cubicBezTo>
                    <a:pt x="101" y="169"/>
                    <a:pt x="1" y="269"/>
                    <a:pt x="1" y="269"/>
                  </a:cubicBezTo>
                  <a:cubicBezTo>
                    <a:pt x="234" y="236"/>
                    <a:pt x="468" y="219"/>
                    <a:pt x="701" y="219"/>
                  </a:cubicBezTo>
                  <a:cubicBezTo>
                    <a:pt x="935" y="219"/>
                    <a:pt x="1168" y="236"/>
                    <a:pt x="1402" y="269"/>
                  </a:cubicBezTo>
                  <a:cubicBezTo>
                    <a:pt x="1835" y="403"/>
                    <a:pt x="2269" y="603"/>
                    <a:pt x="2669" y="836"/>
                  </a:cubicBezTo>
                  <a:cubicBezTo>
                    <a:pt x="2703" y="836"/>
                    <a:pt x="2603" y="669"/>
                    <a:pt x="2402" y="503"/>
                  </a:cubicBezTo>
                  <a:cubicBezTo>
                    <a:pt x="1990" y="163"/>
                    <a:pt x="1473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1535679" y="4093778"/>
              <a:ext cx="62861" cy="38807"/>
            </a:xfrm>
            <a:custGeom>
              <a:avLst/>
              <a:gdLst/>
              <a:ahLst/>
              <a:cxnLst/>
              <a:rect l="l" t="t" r="r" b="b"/>
              <a:pathLst>
                <a:path w="3136" h="1936" extrusionOk="0">
                  <a:moveTo>
                    <a:pt x="459" y="207"/>
                  </a:moveTo>
                  <a:cubicBezTo>
                    <a:pt x="494" y="207"/>
                    <a:pt x="531" y="215"/>
                    <a:pt x="567" y="227"/>
                  </a:cubicBezTo>
                  <a:cubicBezTo>
                    <a:pt x="767" y="327"/>
                    <a:pt x="934" y="461"/>
                    <a:pt x="1068" y="661"/>
                  </a:cubicBezTo>
                  <a:cubicBezTo>
                    <a:pt x="1236" y="867"/>
                    <a:pt x="1373" y="1083"/>
                    <a:pt x="1496" y="1310"/>
                  </a:cubicBezTo>
                  <a:lnTo>
                    <a:pt x="1496" y="1310"/>
                  </a:lnTo>
                  <a:cubicBezTo>
                    <a:pt x="1462" y="1381"/>
                    <a:pt x="1431" y="1454"/>
                    <a:pt x="1401" y="1528"/>
                  </a:cubicBezTo>
                  <a:cubicBezTo>
                    <a:pt x="1389" y="1577"/>
                    <a:pt x="1377" y="1625"/>
                    <a:pt x="1366" y="1673"/>
                  </a:cubicBezTo>
                  <a:lnTo>
                    <a:pt x="1366" y="1673"/>
                  </a:lnTo>
                  <a:cubicBezTo>
                    <a:pt x="831" y="1561"/>
                    <a:pt x="421" y="1149"/>
                    <a:pt x="267" y="594"/>
                  </a:cubicBezTo>
                  <a:cubicBezTo>
                    <a:pt x="234" y="494"/>
                    <a:pt x="234" y="394"/>
                    <a:pt x="300" y="294"/>
                  </a:cubicBezTo>
                  <a:cubicBezTo>
                    <a:pt x="343" y="230"/>
                    <a:pt x="398" y="207"/>
                    <a:pt x="459" y="207"/>
                  </a:cubicBezTo>
                  <a:close/>
                  <a:moveTo>
                    <a:pt x="2657" y="418"/>
                  </a:moveTo>
                  <a:cubicBezTo>
                    <a:pt x="2738" y="418"/>
                    <a:pt x="2814" y="473"/>
                    <a:pt x="2869" y="527"/>
                  </a:cubicBezTo>
                  <a:cubicBezTo>
                    <a:pt x="2902" y="627"/>
                    <a:pt x="2902" y="761"/>
                    <a:pt x="2869" y="861"/>
                  </a:cubicBezTo>
                  <a:cubicBezTo>
                    <a:pt x="2697" y="1348"/>
                    <a:pt x="2254" y="1663"/>
                    <a:pt x="1751" y="1700"/>
                  </a:cubicBezTo>
                  <a:lnTo>
                    <a:pt x="1751" y="1700"/>
                  </a:lnTo>
                  <a:cubicBezTo>
                    <a:pt x="1735" y="1624"/>
                    <a:pt x="1707" y="1554"/>
                    <a:pt x="1668" y="1495"/>
                  </a:cubicBezTo>
                  <a:cubicBezTo>
                    <a:pt x="1654" y="1448"/>
                    <a:pt x="1639" y="1401"/>
                    <a:pt x="1622" y="1354"/>
                  </a:cubicBezTo>
                  <a:lnTo>
                    <a:pt x="1622" y="1354"/>
                  </a:lnTo>
                  <a:cubicBezTo>
                    <a:pt x="1754" y="1140"/>
                    <a:pt x="1906" y="941"/>
                    <a:pt x="2068" y="761"/>
                  </a:cubicBezTo>
                  <a:cubicBezTo>
                    <a:pt x="2202" y="594"/>
                    <a:pt x="2402" y="461"/>
                    <a:pt x="2602" y="427"/>
                  </a:cubicBezTo>
                  <a:cubicBezTo>
                    <a:pt x="2620" y="421"/>
                    <a:pt x="2639" y="418"/>
                    <a:pt x="2657" y="418"/>
                  </a:cubicBezTo>
                  <a:close/>
                  <a:moveTo>
                    <a:pt x="1567" y="1445"/>
                  </a:moveTo>
                  <a:cubicBezTo>
                    <a:pt x="1611" y="1530"/>
                    <a:pt x="1652" y="1615"/>
                    <a:pt x="1694" y="1703"/>
                  </a:cubicBezTo>
                  <a:lnTo>
                    <a:pt x="1694" y="1703"/>
                  </a:lnTo>
                  <a:cubicBezTo>
                    <a:pt x="1680" y="1703"/>
                    <a:pt x="1667" y="1703"/>
                    <a:pt x="1653" y="1703"/>
                  </a:cubicBezTo>
                  <a:cubicBezTo>
                    <a:pt x="1603" y="1703"/>
                    <a:pt x="1552" y="1701"/>
                    <a:pt x="1501" y="1695"/>
                  </a:cubicBezTo>
                  <a:cubicBezTo>
                    <a:pt x="1480" y="1693"/>
                    <a:pt x="1460" y="1690"/>
                    <a:pt x="1439" y="1687"/>
                  </a:cubicBezTo>
                  <a:lnTo>
                    <a:pt x="1439" y="1687"/>
                  </a:lnTo>
                  <a:cubicBezTo>
                    <a:pt x="1479" y="1605"/>
                    <a:pt x="1522" y="1524"/>
                    <a:pt x="1567" y="1445"/>
                  </a:cubicBezTo>
                  <a:close/>
                  <a:moveTo>
                    <a:pt x="495" y="1"/>
                  </a:moveTo>
                  <a:cubicBezTo>
                    <a:pt x="365" y="1"/>
                    <a:pt x="231" y="63"/>
                    <a:pt x="134" y="160"/>
                  </a:cubicBezTo>
                  <a:cubicBezTo>
                    <a:pt x="34" y="294"/>
                    <a:pt x="0" y="461"/>
                    <a:pt x="67" y="627"/>
                  </a:cubicBezTo>
                  <a:cubicBezTo>
                    <a:pt x="220" y="1272"/>
                    <a:pt x="712" y="1747"/>
                    <a:pt x="1335" y="1897"/>
                  </a:cubicBezTo>
                  <a:lnTo>
                    <a:pt x="1335" y="1897"/>
                  </a:lnTo>
                  <a:cubicBezTo>
                    <a:pt x="1335" y="1907"/>
                    <a:pt x="1334" y="1918"/>
                    <a:pt x="1334" y="1928"/>
                  </a:cubicBezTo>
                  <a:cubicBezTo>
                    <a:pt x="1338" y="1919"/>
                    <a:pt x="1342" y="1909"/>
                    <a:pt x="1346" y="1899"/>
                  </a:cubicBezTo>
                  <a:lnTo>
                    <a:pt x="1346" y="1899"/>
                  </a:lnTo>
                  <a:cubicBezTo>
                    <a:pt x="1397" y="1911"/>
                    <a:pt x="1449" y="1921"/>
                    <a:pt x="1501" y="1928"/>
                  </a:cubicBezTo>
                  <a:cubicBezTo>
                    <a:pt x="1549" y="1933"/>
                    <a:pt x="1596" y="1935"/>
                    <a:pt x="1643" y="1935"/>
                  </a:cubicBezTo>
                  <a:cubicBezTo>
                    <a:pt x="2290" y="1935"/>
                    <a:pt x="2882" y="1516"/>
                    <a:pt x="3069" y="894"/>
                  </a:cubicBezTo>
                  <a:cubicBezTo>
                    <a:pt x="3136" y="728"/>
                    <a:pt x="3102" y="561"/>
                    <a:pt x="3036" y="394"/>
                  </a:cubicBezTo>
                  <a:cubicBezTo>
                    <a:pt x="2949" y="278"/>
                    <a:pt x="2812" y="187"/>
                    <a:pt x="2668" y="187"/>
                  </a:cubicBezTo>
                  <a:cubicBezTo>
                    <a:pt x="2646" y="187"/>
                    <a:pt x="2624" y="189"/>
                    <a:pt x="2602" y="194"/>
                  </a:cubicBezTo>
                  <a:cubicBezTo>
                    <a:pt x="2335" y="261"/>
                    <a:pt x="2102" y="427"/>
                    <a:pt x="1968" y="627"/>
                  </a:cubicBezTo>
                  <a:cubicBezTo>
                    <a:pt x="1795" y="800"/>
                    <a:pt x="1664" y="987"/>
                    <a:pt x="1557" y="1188"/>
                  </a:cubicBezTo>
                  <a:lnTo>
                    <a:pt x="1557" y="1188"/>
                  </a:lnTo>
                  <a:cubicBezTo>
                    <a:pt x="1462" y="962"/>
                    <a:pt x="1339" y="745"/>
                    <a:pt x="1201" y="561"/>
                  </a:cubicBezTo>
                  <a:cubicBezTo>
                    <a:pt x="1034" y="327"/>
                    <a:pt x="834" y="160"/>
                    <a:pt x="634" y="27"/>
                  </a:cubicBezTo>
                  <a:cubicBezTo>
                    <a:pt x="589" y="9"/>
                    <a:pt x="542" y="1"/>
                    <a:pt x="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2035822" y="4071568"/>
              <a:ext cx="313604" cy="252106"/>
            </a:xfrm>
            <a:custGeom>
              <a:avLst/>
              <a:gdLst/>
              <a:ahLst/>
              <a:cxnLst/>
              <a:rect l="l" t="t" r="r" b="b"/>
              <a:pathLst>
                <a:path w="15645" h="12577" extrusionOk="0">
                  <a:moveTo>
                    <a:pt x="0" y="1"/>
                  </a:moveTo>
                  <a:lnTo>
                    <a:pt x="67" y="12543"/>
                  </a:lnTo>
                  <a:lnTo>
                    <a:pt x="15645" y="12577"/>
                  </a:lnTo>
                  <a:cubicBezTo>
                    <a:pt x="15578" y="11075"/>
                    <a:pt x="7506" y="8073"/>
                    <a:pt x="7506" y="8073"/>
                  </a:cubicBezTo>
                  <a:lnTo>
                    <a:pt x="7806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2079279" y="4219340"/>
              <a:ext cx="26099" cy="23693"/>
            </a:xfrm>
            <a:custGeom>
              <a:avLst/>
              <a:gdLst/>
              <a:ahLst/>
              <a:cxnLst/>
              <a:rect l="l" t="t" r="r" b="b"/>
              <a:pathLst>
                <a:path w="1302" h="1182" extrusionOk="0">
                  <a:moveTo>
                    <a:pt x="501" y="1"/>
                  </a:moveTo>
                  <a:lnTo>
                    <a:pt x="501" y="1"/>
                  </a:lnTo>
                  <a:cubicBezTo>
                    <a:pt x="201" y="101"/>
                    <a:pt x="1" y="401"/>
                    <a:pt x="67" y="735"/>
                  </a:cubicBezTo>
                  <a:cubicBezTo>
                    <a:pt x="125" y="996"/>
                    <a:pt x="385" y="1181"/>
                    <a:pt x="671" y="1181"/>
                  </a:cubicBezTo>
                  <a:cubicBezTo>
                    <a:pt x="714" y="1181"/>
                    <a:pt x="758" y="1177"/>
                    <a:pt x="801" y="1168"/>
                  </a:cubicBezTo>
                  <a:cubicBezTo>
                    <a:pt x="1101" y="1068"/>
                    <a:pt x="1301" y="735"/>
                    <a:pt x="1235" y="401"/>
                  </a:cubicBezTo>
                  <a:cubicBezTo>
                    <a:pt x="1154" y="160"/>
                    <a:pt x="902" y="5"/>
                    <a:pt x="650" y="5"/>
                  </a:cubicBezTo>
                  <a:cubicBezTo>
                    <a:pt x="589" y="5"/>
                    <a:pt x="527" y="14"/>
                    <a:pt x="468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2037165" y="4297576"/>
              <a:ext cx="314266" cy="26099"/>
            </a:xfrm>
            <a:custGeom>
              <a:avLst/>
              <a:gdLst/>
              <a:ahLst/>
              <a:cxnLst/>
              <a:rect l="l" t="t" r="r" b="b"/>
              <a:pathLst>
                <a:path w="15678" h="1302" extrusionOk="0">
                  <a:moveTo>
                    <a:pt x="33" y="1"/>
                  </a:moveTo>
                  <a:lnTo>
                    <a:pt x="0" y="1268"/>
                  </a:lnTo>
                  <a:lnTo>
                    <a:pt x="15578" y="1302"/>
                  </a:lnTo>
                  <a:cubicBezTo>
                    <a:pt x="15678" y="801"/>
                    <a:pt x="14977" y="501"/>
                    <a:pt x="14977" y="5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2161524" y="4230284"/>
              <a:ext cx="29767" cy="19223"/>
            </a:xfrm>
            <a:custGeom>
              <a:avLst/>
              <a:gdLst/>
              <a:ahLst/>
              <a:cxnLst/>
              <a:rect l="l" t="t" r="r" b="b"/>
              <a:pathLst>
                <a:path w="1485" h="959" extrusionOk="0">
                  <a:moveTo>
                    <a:pt x="1229" y="1"/>
                  </a:moveTo>
                  <a:cubicBezTo>
                    <a:pt x="1056" y="1"/>
                    <a:pt x="812" y="49"/>
                    <a:pt x="568" y="189"/>
                  </a:cubicBezTo>
                  <a:cubicBezTo>
                    <a:pt x="134" y="489"/>
                    <a:pt x="0" y="923"/>
                    <a:pt x="67" y="956"/>
                  </a:cubicBezTo>
                  <a:cubicBezTo>
                    <a:pt x="71" y="958"/>
                    <a:pt x="74" y="958"/>
                    <a:pt x="79" y="958"/>
                  </a:cubicBezTo>
                  <a:cubicBezTo>
                    <a:pt x="155" y="958"/>
                    <a:pt x="355" y="675"/>
                    <a:pt x="734" y="422"/>
                  </a:cubicBezTo>
                  <a:cubicBezTo>
                    <a:pt x="1101" y="189"/>
                    <a:pt x="1468" y="155"/>
                    <a:pt x="1468" y="89"/>
                  </a:cubicBezTo>
                  <a:cubicBezTo>
                    <a:pt x="1484" y="41"/>
                    <a:pt x="1386" y="1"/>
                    <a:pt x="1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2201634" y="4244877"/>
              <a:ext cx="22090" cy="23974"/>
            </a:xfrm>
            <a:custGeom>
              <a:avLst/>
              <a:gdLst/>
              <a:ahLst/>
              <a:cxnLst/>
              <a:rect l="l" t="t" r="r" b="b"/>
              <a:pathLst>
                <a:path w="1102" h="1196" extrusionOk="0">
                  <a:moveTo>
                    <a:pt x="1025" y="0"/>
                  </a:moveTo>
                  <a:cubicBezTo>
                    <a:pt x="886" y="0"/>
                    <a:pt x="582" y="89"/>
                    <a:pt x="334" y="361"/>
                  </a:cubicBezTo>
                  <a:cubicBezTo>
                    <a:pt x="1" y="762"/>
                    <a:pt x="34" y="1195"/>
                    <a:pt x="134" y="1195"/>
                  </a:cubicBezTo>
                  <a:cubicBezTo>
                    <a:pt x="201" y="1195"/>
                    <a:pt x="268" y="862"/>
                    <a:pt x="535" y="561"/>
                  </a:cubicBezTo>
                  <a:cubicBezTo>
                    <a:pt x="801" y="228"/>
                    <a:pt x="1102" y="94"/>
                    <a:pt x="1102" y="28"/>
                  </a:cubicBezTo>
                  <a:cubicBezTo>
                    <a:pt x="1102" y="11"/>
                    <a:pt x="1073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2239078" y="4258508"/>
              <a:ext cx="16076" cy="26379"/>
            </a:xfrm>
            <a:custGeom>
              <a:avLst/>
              <a:gdLst/>
              <a:ahLst/>
              <a:cxnLst/>
              <a:rect l="l" t="t" r="r" b="b"/>
              <a:pathLst>
                <a:path w="802" h="1316" extrusionOk="0">
                  <a:moveTo>
                    <a:pt x="733" y="1"/>
                  </a:moveTo>
                  <a:cubicBezTo>
                    <a:pt x="625" y="1"/>
                    <a:pt x="311" y="172"/>
                    <a:pt x="168" y="515"/>
                  </a:cubicBezTo>
                  <a:cubicBezTo>
                    <a:pt x="1" y="949"/>
                    <a:pt x="101" y="1316"/>
                    <a:pt x="168" y="1316"/>
                  </a:cubicBezTo>
                  <a:cubicBezTo>
                    <a:pt x="234" y="1282"/>
                    <a:pt x="234" y="982"/>
                    <a:pt x="401" y="649"/>
                  </a:cubicBezTo>
                  <a:cubicBezTo>
                    <a:pt x="568" y="282"/>
                    <a:pt x="801" y="82"/>
                    <a:pt x="768" y="15"/>
                  </a:cubicBezTo>
                  <a:cubicBezTo>
                    <a:pt x="763" y="5"/>
                    <a:pt x="751" y="1"/>
                    <a:pt x="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2155510" y="4189252"/>
              <a:ext cx="34117" cy="7818"/>
            </a:xfrm>
            <a:custGeom>
              <a:avLst/>
              <a:gdLst/>
              <a:ahLst/>
              <a:cxnLst/>
              <a:rect l="l" t="t" r="r" b="b"/>
              <a:pathLst>
                <a:path w="1702" h="390" extrusionOk="0">
                  <a:moveTo>
                    <a:pt x="834" y="1"/>
                  </a:moveTo>
                  <a:cubicBezTo>
                    <a:pt x="300" y="34"/>
                    <a:pt x="0" y="301"/>
                    <a:pt x="34" y="368"/>
                  </a:cubicBezTo>
                  <a:cubicBezTo>
                    <a:pt x="41" y="383"/>
                    <a:pt x="65" y="390"/>
                    <a:pt x="103" y="390"/>
                  </a:cubicBezTo>
                  <a:cubicBezTo>
                    <a:pt x="227" y="390"/>
                    <a:pt x="501" y="319"/>
                    <a:pt x="834" y="268"/>
                  </a:cubicBezTo>
                  <a:cubicBezTo>
                    <a:pt x="899" y="263"/>
                    <a:pt x="962" y="261"/>
                    <a:pt x="1022" y="261"/>
                  </a:cubicBezTo>
                  <a:cubicBezTo>
                    <a:pt x="1257" y="261"/>
                    <a:pt x="1447" y="291"/>
                    <a:pt x="1551" y="291"/>
                  </a:cubicBezTo>
                  <a:cubicBezTo>
                    <a:pt x="1597" y="291"/>
                    <a:pt x="1626" y="285"/>
                    <a:pt x="1635" y="268"/>
                  </a:cubicBezTo>
                  <a:cubicBezTo>
                    <a:pt x="1701" y="234"/>
                    <a:pt x="1335" y="1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2035822" y="4104342"/>
              <a:ext cx="155148" cy="28765"/>
            </a:xfrm>
            <a:custGeom>
              <a:avLst/>
              <a:gdLst/>
              <a:ahLst/>
              <a:cxnLst/>
              <a:rect l="l" t="t" r="r" b="b"/>
              <a:pathLst>
                <a:path w="7740" h="1435" extrusionOk="0">
                  <a:moveTo>
                    <a:pt x="7739" y="0"/>
                  </a:moveTo>
                  <a:lnTo>
                    <a:pt x="0" y="34"/>
                  </a:lnTo>
                  <a:lnTo>
                    <a:pt x="34" y="1335"/>
                  </a:lnTo>
                  <a:lnTo>
                    <a:pt x="7672" y="1435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2140797" y="4137095"/>
              <a:ext cx="48830" cy="26439"/>
            </a:xfrm>
            <a:custGeom>
              <a:avLst/>
              <a:gdLst/>
              <a:ahLst/>
              <a:cxnLst/>
              <a:rect l="l" t="t" r="r" b="b"/>
              <a:pathLst>
                <a:path w="2436" h="1319" extrusionOk="0">
                  <a:moveTo>
                    <a:pt x="434" y="251"/>
                  </a:moveTo>
                  <a:cubicBezTo>
                    <a:pt x="501" y="251"/>
                    <a:pt x="584" y="268"/>
                    <a:pt x="668" y="301"/>
                  </a:cubicBezTo>
                  <a:cubicBezTo>
                    <a:pt x="801" y="334"/>
                    <a:pt x="968" y="368"/>
                    <a:pt x="1101" y="435"/>
                  </a:cubicBezTo>
                  <a:cubicBezTo>
                    <a:pt x="1335" y="535"/>
                    <a:pt x="1568" y="668"/>
                    <a:pt x="1802" y="835"/>
                  </a:cubicBezTo>
                  <a:cubicBezTo>
                    <a:pt x="1997" y="977"/>
                    <a:pt x="2135" y="1109"/>
                    <a:pt x="2227" y="1197"/>
                  </a:cubicBezTo>
                  <a:lnTo>
                    <a:pt x="2227" y="1197"/>
                  </a:lnTo>
                  <a:cubicBezTo>
                    <a:pt x="2030" y="1136"/>
                    <a:pt x="1832" y="1093"/>
                    <a:pt x="1635" y="1068"/>
                  </a:cubicBezTo>
                  <a:cubicBezTo>
                    <a:pt x="1401" y="1002"/>
                    <a:pt x="1135" y="902"/>
                    <a:pt x="901" y="768"/>
                  </a:cubicBezTo>
                  <a:cubicBezTo>
                    <a:pt x="768" y="701"/>
                    <a:pt x="601" y="635"/>
                    <a:pt x="467" y="535"/>
                  </a:cubicBezTo>
                  <a:cubicBezTo>
                    <a:pt x="401" y="501"/>
                    <a:pt x="367" y="468"/>
                    <a:pt x="301" y="401"/>
                  </a:cubicBezTo>
                  <a:cubicBezTo>
                    <a:pt x="301" y="368"/>
                    <a:pt x="267" y="401"/>
                    <a:pt x="301" y="301"/>
                  </a:cubicBezTo>
                  <a:cubicBezTo>
                    <a:pt x="317" y="268"/>
                    <a:pt x="367" y="251"/>
                    <a:pt x="434" y="251"/>
                  </a:cubicBezTo>
                  <a:close/>
                  <a:moveTo>
                    <a:pt x="434" y="1"/>
                  </a:moveTo>
                  <a:cubicBezTo>
                    <a:pt x="301" y="1"/>
                    <a:pt x="167" y="68"/>
                    <a:pt x="100" y="168"/>
                  </a:cubicBezTo>
                  <a:cubicBezTo>
                    <a:pt x="0" y="301"/>
                    <a:pt x="0" y="468"/>
                    <a:pt x="134" y="601"/>
                  </a:cubicBezTo>
                  <a:cubicBezTo>
                    <a:pt x="201" y="668"/>
                    <a:pt x="267" y="735"/>
                    <a:pt x="367" y="768"/>
                  </a:cubicBezTo>
                  <a:cubicBezTo>
                    <a:pt x="501" y="868"/>
                    <a:pt x="634" y="935"/>
                    <a:pt x="801" y="1002"/>
                  </a:cubicBezTo>
                  <a:cubicBezTo>
                    <a:pt x="1068" y="1135"/>
                    <a:pt x="1368" y="1202"/>
                    <a:pt x="1635" y="1268"/>
                  </a:cubicBezTo>
                  <a:cubicBezTo>
                    <a:pt x="1768" y="1302"/>
                    <a:pt x="1902" y="1318"/>
                    <a:pt x="2035" y="1318"/>
                  </a:cubicBezTo>
                  <a:cubicBezTo>
                    <a:pt x="2134" y="1318"/>
                    <a:pt x="2233" y="1309"/>
                    <a:pt x="2331" y="1291"/>
                  </a:cubicBezTo>
                  <a:lnTo>
                    <a:pt x="2331" y="1291"/>
                  </a:lnTo>
                  <a:cubicBezTo>
                    <a:pt x="2344" y="1300"/>
                    <a:pt x="2354" y="1305"/>
                    <a:pt x="2361" y="1305"/>
                  </a:cubicBezTo>
                  <a:cubicBezTo>
                    <a:pt x="2364" y="1305"/>
                    <a:pt x="2367" y="1304"/>
                    <a:pt x="2369" y="1302"/>
                  </a:cubicBezTo>
                  <a:cubicBezTo>
                    <a:pt x="2374" y="1302"/>
                    <a:pt x="2375" y="1295"/>
                    <a:pt x="2372" y="1283"/>
                  </a:cubicBezTo>
                  <a:lnTo>
                    <a:pt x="2372" y="1283"/>
                  </a:lnTo>
                  <a:cubicBezTo>
                    <a:pt x="2393" y="1279"/>
                    <a:pt x="2414" y="1274"/>
                    <a:pt x="2435" y="1268"/>
                  </a:cubicBezTo>
                  <a:cubicBezTo>
                    <a:pt x="2409" y="1259"/>
                    <a:pt x="2383" y="1249"/>
                    <a:pt x="2357" y="1240"/>
                  </a:cubicBezTo>
                  <a:lnTo>
                    <a:pt x="2357" y="1240"/>
                  </a:lnTo>
                  <a:cubicBezTo>
                    <a:pt x="2312" y="1135"/>
                    <a:pt x="2169" y="911"/>
                    <a:pt x="1902" y="668"/>
                  </a:cubicBezTo>
                  <a:cubicBezTo>
                    <a:pt x="1702" y="468"/>
                    <a:pt x="1468" y="334"/>
                    <a:pt x="1201" y="201"/>
                  </a:cubicBezTo>
                  <a:cubicBezTo>
                    <a:pt x="1034" y="134"/>
                    <a:pt x="868" y="68"/>
                    <a:pt x="701" y="34"/>
                  </a:cubicBezTo>
                  <a:cubicBezTo>
                    <a:pt x="634" y="1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2182912" y="4115046"/>
              <a:ext cx="24776" cy="49491"/>
            </a:xfrm>
            <a:custGeom>
              <a:avLst/>
              <a:gdLst/>
              <a:ahLst/>
              <a:cxnLst/>
              <a:rect l="l" t="t" r="r" b="b"/>
              <a:pathLst>
                <a:path w="1236" h="2469" extrusionOk="0">
                  <a:moveTo>
                    <a:pt x="801" y="0"/>
                  </a:moveTo>
                  <a:cubicBezTo>
                    <a:pt x="601" y="33"/>
                    <a:pt x="401" y="167"/>
                    <a:pt x="301" y="400"/>
                  </a:cubicBezTo>
                  <a:cubicBezTo>
                    <a:pt x="234" y="534"/>
                    <a:pt x="168" y="701"/>
                    <a:pt x="101" y="867"/>
                  </a:cubicBezTo>
                  <a:cubicBezTo>
                    <a:pt x="34" y="1134"/>
                    <a:pt x="1" y="1434"/>
                    <a:pt x="1" y="1701"/>
                  </a:cubicBezTo>
                  <a:cubicBezTo>
                    <a:pt x="1" y="1968"/>
                    <a:pt x="68" y="2235"/>
                    <a:pt x="201" y="2469"/>
                  </a:cubicBezTo>
                  <a:cubicBezTo>
                    <a:pt x="268" y="2469"/>
                    <a:pt x="168" y="2168"/>
                    <a:pt x="201" y="1701"/>
                  </a:cubicBezTo>
                  <a:cubicBezTo>
                    <a:pt x="201" y="1434"/>
                    <a:pt x="268" y="1168"/>
                    <a:pt x="334" y="934"/>
                  </a:cubicBezTo>
                  <a:cubicBezTo>
                    <a:pt x="401" y="767"/>
                    <a:pt x="468" y="634"/>
                    <a:pt x="535" y="500"/>
                  </a:cubicBezTo>
                  <a:cubicBezTo>
                    <a:pt x="601" y="367"/>
                    <a:pt x="735" y="267"/>
                    <a:pt x="801" y="267"/>
                  </a:cubicBezTo>
                  <a:cubicBezTo>
                    <a:pt x="808" y="263"/>
                    <a:pt x="815" y="262"/>
                    <a:pt x="822" y="262"/>
                  </a:cubicBezTo>
                  <a:cubicBezTo>
                    <a:pt x="882" y="262"/>
                    <a:pt x="938" y="384"/>
                    <a:pt x="968" y="534"/>
                  </a:cubicBezTo>
                  <a:cubicBezTo>
                    <a:pt x="1035" y="934"/>
                    <a:pt x="935" y="1368"/>
                    <a:pt x="735" y="1735"/>
                  </a:cubicBezTo>
                  <a:cubicBezTo>
                    <a:pt x="501" y="2102"/>
                    <a:pt x="234" y="2268"/>
                    <a:pt x="234" y="2302"/>
                  </a:cubicBezTo>
                  <a:cubicBezTo>
                    <a:pt x="238" y="2306"/>
                    <a:pt x="246" y="2308"/>
                    <a:pt x="257" y="2308"/>
                  </a:cubicBezTo>
                  <a:cubicBezTo>
                    <a:pt x="338" y="2308"/>
                    <a:pt x="603" y="2188"/>
                    <a:pt x="868" y="1835"/>
                  </a:cubicBezTo>
                  <a:cubicBezTo>
                    <a:pt x="1068" y="1601"/>
                    <a:pt x="1168" y="1301"/>
                    <a:pt x="1202" y="1034"/>
                  </a:cubicBezTo>
                  <a:cubicBezTo>
                    <a:pt x="1235" y="834"/>
                    <a:pt x="1235" y="667"/>
                    <a:pt x="1202" y="500"/>
                  </a:cubicBezTo>
                  <a:cubicBezTo>
                    <a:pt x="1202" y="400"/>
                    <a:pt x="1168" y="300"/>
                    <a:pt x="1135" y="200"/>
                  </a:cubicBezTo>
                  <a:cubicBezTo>
                    <a:pt x="1068" y="67"/>
                    <a:pt x="968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1492201" y="2304341"/>
              <a:ext cx="807092" cy="1821409"/>
            </a:xfrm>
            <a:custGeom>
              <a:avLst/>
              <a:gdLst/>
              <a:ahLst/>
              <a:cxnLst/>
              <a:rect l="l" t="t" r="r" b="b"/>
              <a:pathLst>
                <a:path w="40264" h="90866" extrusionOk="0">
                  <a:moveTo>
                    <a:pt x="20182" y="1"/>
                  </a:moveTo>
                  <a:cubicBezTo>
                    <a:pt x="17313" y="2936"/>
                    <a:pt x="15412" y="6672"/>
                    <a:pt x="14711" y="10708"/>
                  </a:cubicBezTo>
                  <a:cubicBezTo>
                    <a:pt x="14244" y="13744"/>
                    <a:pt x="1" y="88164"/>
                    <a:pt x="1" y="88164"/>
                  </a:cubicBezTo>
                  <a:lnTo>
                    <a:pt x="14144" y="90866"/>
                  </a:lnTo>
                  <a:lnTo>
                    <a:pt x="29022" y="19715"/>
                  </a:lnTo>
                  <a:lnTo>
                    <a:pt x="26787" y="30489"/>
                  </a:lnTo>
                  <a:lnTo>
                    <a:pt x="21783" y="90365"/>
                  </a:lnTo>
                  <a:lnTo>
                    <a:pt x="38595" y="90499"/>
                  </a:lnTo>
                  <a:cubicBezTo>
                    <a:pt x="38962" y="84828"/>
                    <a:pt x="40230" y="11609"/>
                    <a:pt x="40230" y="9407"/>
                  </a:cubicBezTo>
                  <a:cubicBezTo>
                    <a:pt x="40263" y="5805"/>
                    <a:pt x="39696" y="735"/>
                    <a:pt x="39696" y="7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1775718" y="2501604"/>
              <a:ext cx="342369" cy="1623485"/>
            </a:xfrm>
            <a:custGeom>
              <a:avLst/>
              <a:gdLst/>
              <a:ahLst/>
              <a:cxnLst/>
              <a:rect l="l" t="t" r="r" b="b"/>
              <a:pathLst>
                <a:path w="17080" h="80992" extrusionOk="0">
                  <a:moveTo>
                    <a:pt x="17079" y="0"/>
                  </a:moveTo>
                  <a:cubicBezTo>
                    <a:pt x="17067" y="61"/>
                    <a:pt x="17046" y="164"/>
                    <a:pt x="17016" y="309"/>
                  </a:cubicBezTo>
                  <a:lnTo>
                    <a:pt x="17016" y="309"/>
                  </a:lnTo>
                  <a:cubicBezTo>
                    <a:pt x="17028" y="269"/>
                    <a:pt x="17038" y="233"/>
                    <a:pt x="17046" y="200"/>
                  </a:cubicBezTo>
                  <a:cubicBezTo>
                    <a:pt x="17079" y="67"/>
                    <a:pt x="17079" y="0"/>
                    <a:pt x="17079" y="0"/>
                  </a:cubicBezTo>
                  <a:close/>
                  <a:moveTo>
                    <a:pt x="17016" y="309"/>
                  </a:moveTo>
                  <a:cubicBezTo>
                    <a:pt x="16980" y="435"/>
                    <a:pt x="16930" y="598"/>
                    <a:pt x="16879" y="801"/>
                  </a:cubicBezTo>
                  <a:cubicBezTo>
                    <a:pt x="16779" y="1368"/>
                    <a:pt x="16579" y="2135"/>
                    <a:pt x="16345" y="3169"/>
                  </a:cubicBezTo>
                  <a:cubicBezTo>
                    <a:pt x="15912" y="5204"/>
                    <a:pt x="15278" y="8173"/>
                    <a:pt x="14477" y="11842"/>
                  </a:cubicBezTo>
                  <a:cubicBezTo>
                    <a:pt x="12943" y="19181"/>
                    <a:pt x="10808" y="29288"/>
                    <a:pt x="8440" y="40462"/>
                  </a:cubicBezTo>
                  <a:cubicBezTo>
                    <a:pt x="3902" y="62302"/>
                    <a:pt x="387" y="79093"/>
                    <a:pt x="20" y="80895"/>
                  </a:cubicBezTo>
                  <a:lnTo>
                    <a:pt x="20" y="80895"/>
                  </a:lnTo>
                  <a:cubicBezTo>
                    <a:pt x="33" y="80860"/>
                    <a:pt x="50" y="80826"/>
                    <a:pt x="67" y="80791"/>
                  </a:cubicBezTo>
                  <a:cubicBezTo>
                    <a:pt x="100" y="80658"/>
                    <a:pt x="134" y="80458"/>
                    <a:pt x="201" y="80191"/>
                  </a:cubicBezTo>
                  <a:cubicBezTo>
                    <a:pt x="301" y="79657"/>
                    <a:pt x="501" y="78857"/>
                    <a:pt x="734" y="77823"/>
                  </a:cubicBezTo>
                  <a:cubicBezTo>
                    <a:pt x="1168" y="75788"/>
                    <a:pt x="1802" y="72819"/>
                    <a:pt x="2602" y="69183"/>
                  </a:cubicBezTo>
                  <a:lnTo>
                    <a:pt x="8640" y="40529"/>
                  </a:lnTo>
                  <a:cubicBezTo>
                    <a:pt x="13036" y="19403"/>
                    <a:pt x="16472" y="2954"/>
                    <a:pt x="17016" y="309"/>
                  </a:cubicBezTo>
                  <a:close/>
                  <a:moveTo>
                    <a:pt x="20" y="80895"/>
                  </a:moveTo>
                  <a:cubicBezTo>
                    <a:pt x="8" y="80927"/>
                    <a:pt x="0" y="80959"/>
                    <a:pt x="0" y="80991"/>
                  </a:cubicBezTo>
                  <a:cubicBezTo>
                    <a:pt x="5" y="80967"/>
                    <a:pt x="12" y="80934"/>
                    <a:pt x="20" y="808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2111672" y="2333226"/>
              <a:ext cx="25798" cy="21949"/>
            </a:xfrm>
            <a:custGeom>
              <a:avLst/>
              <a:gdLst/>
              <a:ahLst/>
              <a:cxnLst/>
              <a:rect l="l" t="t" r="r" b="b"/>
              <a:pathLst>
                <a:path w="1287" h="1095" extrusionOk="0">
                  <a:moveTo>
                    <a:pt x="625" y="1"/>
                  </a:moveTo>
                  <a:cubicBezTo>
                    <a:pt x="579" y="1"/>
                    <a:pt x="533" y="9"/>
                    <a:pt x="486" y="27"/>
                  </a:cubicBezTo>
                  <a:cubicBezTo>
                    <a:pt x="186" y="94"/>
                    <a:pt x="152" y="261"/>
                    <a:pt x="186" y="294"/>
                  </a:cubicBezTo>
                  <a:cubicBezTo>
                    <a:pt x="189" y="297"/>
                    <a:pt x="192" y="299"/>
                    <a:pt x="196" y="299"/>
                  </a:cubicBezTo>
                  <a:cubicBezTo>
                    <a:pt x="233" y="299"/>
                    <a:pt x="307" y="161"/>
                    <a:pt x="519" y="161"/>
                  </a:cubicBezTo>
                  <a:cubicBezTo>
                    <a:pt x="619" y="161"/>
                    <a:pt x="753" y="194"/>
                    <a:pt x="820" y="261"/>
                  </a:cubicBezTo>
                  <a:cubicBezTo>
                    <a:pt x="1020" y="494"/>
                    <a:pt x="886" y="828"/>
                    <a:pt x="619" y="895"/>
                  </a:cubicBezTo>
                  <a:cubicBezTo>
                    <a:pt x="486" y="895"/>
                    <a:pt x="386" y="828"/>
                    <a:pt x="286" y="761"/>
                  </a:cubicBezTo>
                  <a:cubicBezTo>
                    <a:pt x="119" y="628"/>
                    <a:pt x="152" y="461"/>
                    <a:pt x="119" y="461"/>
                  </a:cubicBezTo>
                  <a:cubicBezTo>
                    <a:pt x="117" y="459"/>
                    <a:pt x="114" y="457"/>
                    <a:pt x="111" y="457"/>
                  </a:cubicBezTo>
                  <a:cubicBezTo>
                    <a:pt x="73" y="457"/>
                    <a:pt x="0" y="645"/>
                    <a:pt x="186" y="861"/>
                  </a:cubicBezTo>
                  <a:cubicBezTo>
                    <a:pt x="286" y="995"/>
                    <a:pt x="453" y="1062"/>
                    <a:pt x="619" y="1095"/>
                  </a:cubicBezTo>
                  <a:cubicBezTo>
                    <a:pt x="1086" y="1028"/>
                    <a:pt x="1287" y="461"/>
                    <a:pt x="953" y="128"/>
                  </a:cubicBezTo>
                  <a:cubicBezTo>
                    <a:pt x="857" y="55"/>
                    <a:pt x="743" y="1"/>
                    <a:pt x="6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1908776" y="2305684"/>
              <a:ext cx="92969" cy="116702"/>
            </a:xfrm>
            <a:custGeom>
              <a:avLst/>
              <a:gdLst/>
              <a:ahLst/>
              <a:cxnLst/>
              <a:rect l="l" t="t" r="r" b="b"/>
              <a:pathLst>
                <a:path w="4638" h="5822" extrusionOk="0">
                  <a:moveTo>
                    <a:pt x="4637" y="0"/>
                  </a:moveTo>
                  <a:lnTo>
                    <a:pt x="4637" y="0"/>
                  </a:lnTo>
                  <a:cubicBezTo>
                    <a:pt x="4504" y="367"/>
                    <a:pt x="4437" y="768"/>
                    <a:pt x="4370" y="1168"/>
                  </a:cubicBezTo>
                  <a:cubicBezTo>
                    <a:pt x="4237" y="2135"/>
                    <a:pt x="3903" y="3069"/>
                    <a:pt x="3436" y="3903"/>
                  </a:cubicBezTo>
                  <a:cubicBezTo>
                    <a:pt x="3136" y="4370"/>
                    <a:pt x="2802" y="4771"/>
                    <a:pt x="2369" y="5071"/>
                  </a:cubicBezTo>
                  <a:cubicBezTo>
                    <a:pt x="2002" y="5338"/>
                    <a:pt x="1602" y="5504"/>
                    <a:pt x="1201" y="5604"/>
                  </a:cubicBezTo>
                  <a:cubicBezTo>
                    <a:pt x="948" y="5668"/>
                    <a:pt x="694" y="5691"/>
                    <a:pt x="440" y="5691"/>
                  </a:cubicBezTo>
                  <a:cubicBezTo>
                    <a:pt x="293" y="5691"/>
                    <a:pt x="147" y="5683"/>
                    <a:pt x="0" y="5671"/>
                  </a:cubicBezTo>
                  <a:lnTo>
                    <a:pt x="0" y="5671"/>
                  </a:lnTo>
                  <a:cubicBezTo>
                    <a:pt x="101" y="5738"/>
                    <a:pt x="201" y="5771"/>
                    <a:pt x="334" y="5771"/>
                  </a:cubicBezTo>
                  <a:cubicBezTo>
                    <a:pt x="484" y="5805"/>
                    <a:pt x="634" y="5821"/>
                    <a:pt x="784" y="5821"/>
                  </a:cubicBezTo>
                  <a:cubicBezTo>
                    <a:pt x="934" y="5821"/>
                    <a:pt x="1085" y="5805"/>
                    <a:pt x="1235" y="5771"/>
                  </a:cubicBezTo>
                  <a:cubicBezTo>
                    <a:pt x="1668" y="5705"/>
                    <a:pt x="2102" y="5504"/>
                    <a:pt x="2469" y="5271"/>
                  </a:cubicBezTo>
                  <a:cubicBezTo>
                    <a:pt x="2936" y="4937"/>
                    <a:pt x="3336" y="4504"/>
                    <a:pt x="3603" y="4037"/>
                  </a:cubicBezTo>
                  <a:cubicBezTo>
                    <a:pt x="4103" y="3169"/>
                    <a:pt x="4437" y="2202"/>
                    <a:pt x="4537" y="1201"/>
                  </a:cubicBezTo>
                  <a:cubicBezTo>
                    <a:pt x="4604" y="801"/>
                    <a:pt x="4637" y="401"/>
                    <a:pt x="4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2242426" y="2317711"/>
              <a:ext cx="51516" cy="119709"/>
            </a:xfrm>
            <a:custGeom>
              <a:avLst/>
              <a:gdLst/>
              <a:ahLst/>
              <a:cxnLst/>
              <a:rect l="l" t="t" r="r" b="b"/>
              <a:pathLst>
                <a:path w="2570" h="5972" extrusionOk="0">
                  <a:moveTo>
                    <a:pt x="434" y="1"/>
                  </a:moveTo>
                  <a:lnTo>
                    <a:pt x="434" y="1"/>
                  </a:lnTo>
                  <a:cubicBezTo>
                    <a:pt x="301" y="334"/>
                    <a:pt x="201" y="668"/>
                    <a:pt x="167" y="1035"/>
                  </a:cubicBezTo>
                  <a:cubicBezTo>
                    <a:pt x="1" y="1869"/>
                    <a:pt x="1" y="2736"/>
                    <a:pt x="167" y="3570"/>
                  </a:cubicBezTo>
                  <a:cubicBezTo>
                    <a:pt x="334" y="4437"/>
                    <a:pt x="868" y="5171"/>
                    <a:pt x="1568" y="5672"/>
                  </a:cubicBezTo>
                  <a:cubicBezTo>
                    <a:pt x="1802" y="5838"/>
                    <a:pt x="2035" y="5938"/>
                    <a:pt x="2302" y="5972"/>
                  </a:cubicBezTo>
                  <a:lnTo>
                    <a:pt x="2569" y="5972"/>
                  </a:lnTo>
                  <a:cubicBezTo>
                    <a:pt x="2269" y="5872"/>
                    <a:pt x="1935" y="5738"/>
                    <a:pt x="1635" y="5572"/>
                  </a:cubicBezTo>
                  <a:cubicBezTo>
                    <a:pt x="1001" y="5038"/>
                    <a:pt x="534" y="4337"/>
                    <a:pt x="368" y="3537"/>
                  </a:cubicBezTo>
                  <a:cubicBezTo>
                    <a:pt x="201" y="2703"/>
                    <a:pt x="201" y="1869"/>
                    <a:pt x="334" y="1035"/>
                  </a:cubicBezTo>
                  <a:cubicBezTo>
                    <a:pt x="368" y="701"/>
                    <a:pt x="401" y="368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7" name="Google Shape;1507;p55"/>
            <p:cNvGrpSpPr/>
            <p:nvPr/>
          </p:nvGrpSpPr>
          <p:grpSpPr>
            <a:xfrm>
              <a:off x="731955" y="2811840"/>
              <a:ext cx="564367" cy="1507164"/>
              <a:chOff x="731955" y="2811840"/>
              <a:chExt cx="564367" cy="1507164"/>
            </a:xfrm>
          </p:grpSpPr>
          <p:sp>
            <p:nvSpPr>
              <p:cNvPr id="1508" name="Google Shape;1508;p55"/>
              <p:cNvSpPr/>
              <p:nvPr/>
            </p:nvSpPr>
            <p:spPr>
              <a:xfrm>
                <a:off x="1038864" y="2811840"/>
                <a:ext cx="165191" cy="131391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65548" extrusionOk="0">
                    <a:moveTo>
                      <a:pt x="7006" y="1"/>
                    </a:moveTo>
                    <a:cubicBezTo>
                      <a:pt x="7006" y="33"/>
                      <a:pt x="7036" y="95"/>
                      <a:pt x="7068" y="158"/>
                    </a:cubicBezTo>
                    <a:lnTo>
                      <a:pt x="7068" y="158"/>
                    </a:lnTo>
                    <a:cubicBezTo>
                      <a:pt x="7047" y="106"/>
                      <a:pt x="7027" y="53"/>
                      <a:pt x="7006" y="1"/>
                    </a:cubicBezTo>
                    <a:close/>
                    <a:moveTo>
                      <a:pt x="7068" y="158"/>
                    </a:moveTo>
                    <a:cubicBezTo>
                      <a:pt x="7071" y="167"/>
                      <a:pt x="7075" y="176"/>
                      <a:pt x="7078" y="184"/>
                    </a:cubicBezTo>
                    <a:lnTo>
                      <a:pt x="7078" y="184"/>
                    </a:lnTo>
                    <a:cubicBezTo>
                      <a:pt x="7076" y="179"/>
                      <a:pt x="7074" y="173"/>
                      <a:pt x="7073" y="168"/>
                    </a:cubicBezTo>
                    <a:cubicBezTo>
                      <a:pt x="7071" y="165"/>
                      <a:pt x="7069" y="161"/>
                      <a:pt x="7068" y="158"/>
                    </a:cubicBezTo>
                    <a:close/>
                    <a:moveTo>
                      <a:pt x="7078" y="184"/>
                    </a:moveTo>
                    <a:cubicBezTo>
                      <a:pt x="7110" y="286"/>
                      <a:pt x="7143" y="447"/>
                      <a:pt x="7206" y="668"/>
                    </a:cubicBezTo>
                    <a:cubicBezTo>
                      <a:pt x="7406" y="1302"/>
                      <a:pt x="7573" y="1936"/>
                      <a:pt x="7673" y="2603"/>
                    </a:cubicBezTo>
                    <a:cubicBezTo>
                      <a:pt x="8107" y="5004"/>
                      <a:pt x="8040" y="7440"/>
                      <a:pt x="7506" y="9841"/>
                    </a:cubicBezTo>
                    <a:cubicBezTo>
                      <a:pt x="7106" y="11476"/>
                      <a:pt x="6472" y="13044"/>
                      <a:pt x="5605" y="14478"/>
                    </a:cubicBezTo>
                    <a:cubicBezTo>
                      <a:pt x="4704" y="16046"/>
                      <a:pt x="3470" y="17580"/>
                      <a:pt x="2503" y="19381"/>
                    </a:cubicBezTo>
                    <a:cubicBezTo>
                      <a:pt x="1435" y="21283"/>
                      <a:pt x="968" y="23484"/>
                      <a:pt x="1235" y="25653"/>
                    </a:cubicBezTo>
                    <a:cubicBezTo>
                      <a:pt x="1469" y="27888"/>
                      <a:pt x="2236" y="30089"/>
                      <a:pt x="2970" y="32324"/>
                    </a:cubicBezTo>
                    <a:cubicBezTo>
                      <a:pt x="3703" y="34526"/>
                      <a:pt x="4371" y="36794"/>
                      <a:pt x="4437" y="38995"/>
                    </a:cubicBezTo>
                    <a:cubicBezTo>
                      <a:pt x="4471" y="41130"/>
                      <a:pt x="4204" y="43232"/>
                      <a:pt x="3603" y="45300"/>
                    </a:cubicBezTo>
                    <a:cubicBezTo>
                      <a:pt x="3070" y="47268"/>
                      <a:pt x="2436" y="49103"/>
                      <a:pt x="1869" y="50837"/>
                    </a:cubicBezTo>
                    <a:cubicBezTo>
                      <a:pt x="1302" y="52438"/>
                      <a:pt x="868" y="54073"/>
                      <a:pt x="535" y="55741"/>
                    </a:cubicBezTo>
                    <a:cubicBezTo>
                      <a:pt x="1" y="58143"/>
                      <a:pt x="1" y="60611"/>
                      <a:pt x="535" y="63013"/>
                    </a:cubicBezTo>
                    <a:cubicBezTo>
                      <a:pt x="701" y="63680"/>
                      <a:pt x="935" y="64280"/>
                      <a:pt x="1235" y="64914"/>
                    </a:cubicBezTo>
                    <a:cubicBezTo>
                      <a:pt x="1335" y="65081"/>
                      <a:pt x="1402" y="65248"/>
                      <a:pt x="1469" y="65348"/>
                    </a:cubicBezTo>
                    <a:cubicBezTo>
                      <a:pt x="1502" y="65414"/>
                      <a:pt x="1535" y="65481"/>
                      <a:pt x="1569" y="65548"/>
                    </a:cubicBezTo>
                    <a:cubicBezTo>
                      <a:pt x="1535" y="65481"/>
                      <a:pt x="1502" y="65414"/>
                      <a:pt x="1502" y="65381"/>
                    </a:cubicBezTo>
                    <a:cubicBezTo>
                      <a:pt x="1435" y="65248"/>
                      <a:pt x="1368" y="65114"/>
                      <a:pt x="1268" y="64914"/>
                    </a:cubicBezTo>
                    <a:cubicBezTo>
                      <a:pt x="1002" y="64280"/>
                      <a:pt x="768" y="63680"/>
                      <a:pt x="635" y="63013"/>
                    </a:cubicBezTo>
                    <a:cubicBezTo>
                      <a:pt x="101" y="60644"/>
                      <a:pt x="134" y="58176"/>
                      <a:pt x="701" y="55774"/>
                    </a:cubicBezTo>
                    <a:cubicBezTo>
                      <a:pt x="1035" y="54140"/>
                      <a:pt x="1469" y="52505"/>
                      <a:pt x="2036" y="50904"/>
                    </a:cubicBezTo>
                    <a:cubicBezTo>
                      <a:pt x="2603" y="49203"/>
                      <a:pt x="3270" y="47368"/>
                      <a:pt x="3804" y="45367"/>
                    </a:cubicBezTo>
                    <a:cubicBezTo>
                      <a:pt x="4404" y="43299"/>
                      <a:pt x="4704" y="41164"/>
                      <a:pt x="4671" y="38995"/>
                    </a:cubicBezTo>
                    <a:cubicBezTo>
                      <a:pt x="4604" y="36761"/>
                      <a:pt x="3937" y="34492"/>
                      <a:pt x="3203" y="32257"/>
                    </a:cubicBezTo>
                    <a:cubicBezTo>
                      <a:pt x="2469" y="30022"/>
                      <a:pt x="1702" y="27821"/>
                      <a:pt x="1469" y="25619"/>
                    </a:cubicBezTo>
                    <a:cubicBezTo>
                      <a:pt x="1235" y="23518"/>
                      <a:pt x="1635" y="21350"/>
                      <a:pt x="2703" y="19482"/>
                    </a:cubicBezTo>
                    <a:cubicBezTo>
                      <a:pt x="3670" y="17714"/>
                      <a:pt x="4871" y="16146"/>
                      <a:pt x="5805" y="14578"/>
                    </a:cubicBezTo>
                    <a:cubicBezTo>
                      <a:pt x="6639" y="13110"/>
                      <a:pt x="7273" y="11542"/>
                      <a:pt x="7673" y="9875"/>
                    </a:cubicBezTo>
                    <a:cubicBezTo>
                      <a:pt x="8207" y="7473"/>
                      <a:pt x="8240" y="4971"/>
                      <a:pt x="7773" y="2569"/>
                    </a:cubicBezTo>
                    <a:cubicBezTo>
                      <a:pt x="7618" y="1765"/>
                      <a:pt x="7378" y="962"/>
                      <a:pt x="7078" y="1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5"/>
              <p:cNvSpPr/>
              <p:nvPr/>
            </p:nvSpPr>
            <p:spPr>
              <a:xfrm>
                <a:off x="1085669" y="2945500"/>
                <a:ext cx="81603" cy="189987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9478" extrusionOk="0">
                    <a:moveTo>
                      <a:pt x="589" y="0"/>
                    </a:moveTo>
                    <a:cubicBezTo>
                      <a:pt x="495" y="0"/>
                      <a:pt x="401" y="66"/>
                      <a:pt x="401" y="171"/>
                    </a:cubicBezTo>
                    <a:cubicBezTo>
                      <a:pt x="201" y="1138"/>
                      <a:pt x="1" y="4174"/>
                      <a:pt x="2202" y="9478"/>
                    </a:cubicBezTo>
                    <a:cubicBezTo>
                      <a:pt x="2202" y="9478"/>
                      <a:pt x="4070" y="3540"/>
                      <a:pt x="735" y="71"/>
                    </a:cubicBezTo>
                    <a:cubicBezTo>
                      <a:pt x="698" y="22"/>
                      <a:pt x="643" y="0"/>
                      <a:pt x="5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5"/>
              <p:cNvSpPr/>
              <p:nvPr/>
            </p:nvSpPr>
            <p:spPr>
              <a:xfrm>
                <a:off x="1107738" y="2986372"/>
                <a:ext cx="24094" cy="14911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439" extrusionOk="0">
                    <a:moveTo>
                      <a:pt x="1" y="0"/>
                    </a:moveTo>
                    <a:cubicBezTo>
                      <a:pt x="1" y="367"/>
                      <a:pt x="34" y="734"/>
                      <a:pt x="134" y="1101"/>
                    </a:cubicBezTo>
                    <a:cubicBezTo>
                      <a:pt x="234" y="1868"/>
                      <a:pt x="401" y="2735"/>
                      <a:pt x="534" y="3736"/>
                    </a:cubicBezTo>
                    <a:cubicBezTo>
                      <a:pt x="701" y="4703"/>
                      <a:pt x="835" y="5604"/>
                      <a:pt x="968" y="6338"/>
                    </a:cubicBezTo>
                    <a:cubicBezTo>
                      <a:pt x="1001" y="6705"/>
                      <a:pt x="1068" y="7072"/>
                      <a:pt x="1168" y="7439"/>
                    </a:cubicBezTo>
                    <a:cubicBezTo>
                      <a:pt x="1201" y="7072"/>
                      <a:pt x="1168" y="6672"/>
                      <a:pt x="1135" y="6338"/>
                    </a:cubicBezTo>
                    <a:cubicBezTo>
                      <a:pt x="1068" y="5637"/>
                      <a:pt x="935" y="4703"/>
                      <a:pt x="768" y="3703"/>
                    </a:cubicBezTo>
                    <a:cubicBezTo>
                      <a:pt x="601" y="2669"/>
                      <a:pt x="434" y="1735"/>
                      <a:pt x="267" y="1068"/>
                    </a:cubicBezTo>
                    <a:cubicBezTo>
                      <a:pt x="234" y="701"/>
                      <a:pt x="134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5"/>
              <p:cNvSpPr/>
              <p:nvPr/>
            </p:nvSpPr>
            <p:spPr>
              <a:xfrm>
                <a:off x="965519" y="3262873"/>
                <a:ext cx="120851" cy="153444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7655" extrusionOk="0">
                    <a:moveTo>
                      <a:pt x="247" y="1"/>
                    </a:moveTo>
                    <a:cubicBezTo>
                      <a:pt x="111" y="1"/>
                      <a:pt x="1" y="142"/>
                      <a:pt x="57" y="283"/>
                    </a:cubicBezTo>
                    <a:cubicBezTo>
                      <a:pt x="357" y="1217"/>
                      <a:pt x="1558" y="3986"/>
                      <a:pt x="6028" y="7655"/>
                    </a:cubicBezTo>
                    <a:cubicBezTo>
                      <a:pt x="6028" y="7655"/>
                      <a:pt x="4894" y="1550"/>
                      <a:pt x="324" y="16"/>
                    </a:cubicBezTo>
                    <a:cubicBezTo>
                      <a:pt x="298" y="6"/>
                      <a:pt x="272" y="1"/>
                      <a:pt x="24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5"/>
              <p:cNvSpPr/>
              <p:nvPr/>
            </p:nvSpPr>
            <p:spPr>
              <a:xfrm>
                <a:off x="996749" y="3295285"/>
                <a:ext cx="90283" cy="119709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59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0" y="300"/>
                      <a:pt x="401" y="601"/>
                      <a:pt x="634" y="901"/>
                    </a:cubicBezTo>
                    <a:lnTo>
                      <a:pt x="2235" y="3002"/>
                    </a:lnTo>
                    <a:lnTo>
                      <a:pt x="3836" y="5137"/>
                    </a:lnTo>
                    <a:cubicBezTo>
                      <a:pt x="4037" y="5437"/>
                      <a:pt x="4237" y="5704"/>
                      <a:pt x="4504" y="5971"/>
                    </a:cubicBezTo>
                    <a:cubicBezTo>
                      <a:pt x="4370" y="5638"/>
                      <a:pt x="4170" y="5337"/>
                      <a:pt x="3970" y="5037"/>
                    </a:cubicBezTo>
                    <a:cubicBezTo>
                      <a:pt x="3603" y="4470"/>
                      <a:pt x="3036" y="3669"/>
                      <a:pt x="2402" y="2869"/>
                    </a:cubicBezTo>
                    <a:cubicBezTo>
                      <a:pt x="1802" y="2035"/>
                      <a:pt x="1201" y="1301"/>
                      <a:pt x="734" y="767"/>
                    </a:cubicBezTo>
                    <a:cubicBezTo>
                      <a:pt x="534" y="501"/>
                      <a:pt x="267" y="2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5"/>
              <p:cNvSpPr/>
              <p:nvPr/>
            </p:nvSpPr>
            <p:spPr>
              <a:xfrm>
                <a:off x="1039545" y="3543222"/>
                <a:ext cx="85592" cy="180686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9014" extrusionOk="0">
                    <a:moveTo>
                      <a:pt x="214" y="0"/>
                    </a:moveTo>
                    <a:cubicBezTo>
                      <a:pt x="105" y="0"/>
                      <a:pt x="0" y="86"/>
                      <a:pt x="0" y="207"/>
                    </a:cubicBezTo>
                    <a:cubicBezTo>
                      <a:pt x="0" y="1208"/>
                      <a:pt x="367" y="4176"/>
                      <a:pt x="3569" y="9013"/>
                    </a:cubicBezTo>
                    <a:cubicBezTo>
                      <a:pt x="3569" y="9013"/>
                      <a:pt x="4270" y="2842"/>
                      <a:pt x="334" y="40"/>
                    </a:cubicBezTo>
                    <a:cubicBezTo>
                      <a:pt x="297" y="12"/>
                      <a:pt x="255" y="0"/>
                      <a:pt x="21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5"/>
              <p:cNvSpPr/>
              <p:nvPr/>
            </p:nvSpPr>
            <p:spPr>
              <a:xfrm>
                <a:off x="1060933" y="3582129"/>
                <a:ext cx="51516" cy="141778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70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" y="334"/>
                      <a:pt x="201" y="701"/>
                      <a:pt x="334" y="1034"/>
                    </a:cubicBezTo>
                    <a:cubicBezTo>
                      <a:pt x="601" y="1768"/>
                      <a:pt x="901" y="2602"/>
                      <a:pt x="1268" y="3536"/>
                    </a:cubicBezTo>
                    <a:lnTo>
                      <a:pt x="2169" y="6038"/>
                    </a:lnTo>
                    <a:cubicBezTo>
                      <a:pt x="2269" y="6405"/>
                      <a:pt x="2402" y="6739"/>
                      <a:pt x="2569" y="7072"/>
                    </a:cubicBezTo>
                    <a:cubicBezTo>
                      <a:pt x="2536" y="6705"/>
                      <a:pt x="2469" y="6338"/>
                      <a:pt x="2336" y="5971"/>
                    </a:cubicBezTo>
                    <a:cubicBezTo>
                      <a:pt x="2135" y="5338"/>
                      <a:pt x="1835" y="4437"/>
                      <a:pt x="1502" y="3470"/>
                    </a:cubicBezTo>
                    <a:cubicBezTo>
                      <a:pt x="1168" y="2536"/>
                      <a:pt x="801" y="1635"/>
                      <a:pt x="534" y="1001"/>
                    </a:cubicBezTo>
                    <a:cubicBezTo>
                      <a:pt x="401" y="634"/>
                      <a:pt x="201" y="3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5"/>
              <p:cNvSpPr/>
              <p:nvPr/>
            </p:nvSpPr>
            <p:spPr>
              <a:xfrm>
                <a:off x="963975" y="3855463"/>
                <a:ext cx="87617" cy="17802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8881" extrusionOk="0">
                    <a:moveTo>
                      <a:pt x="215" y="1"/>
                    </a:moveTo>
                    <a:cubicBezTo>
                      <a:pt x="106" y="1"/>
                      <a:pt x="1" y="87"/>
                      <a:pt x="1" y="208"/>
                    </a:cubicBezTo>
                    <a:cubicBezTo>
                      <a:pt x="68" y="1208"/>
                      <a:pt x="535" y="4177"/>
                      <a:pt x="3904" y="8881"/>
                    </a:cubicBezTo>
                    <a:cubicBezTo>
                      <a:pt x="3904" y="8881"/>
                      <a:pt x="4371" y="2676"/>
                      <a:pt x="334" y="41"/>
                    </a:cubicBezTo>
                    <a:cubicBezTo>
                      <a:pt x="298" y="13"/>
                      <a:pt x="256" y="1"/>
                      <a:pt x="21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5"/>
              <p:cNvSpPr/>
              <p:nvPr/>
            </p:nvSpPr>
            <p:spPr>
              <a:xfrm>
                <a:off x="986706" y="3893047"/>
                <a:ext cx="56186" cy="139774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69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367"/>
                      <a:pt x="201" y="701"/>
                      <a:pt x="368" y="1035"/>
                    </a:cubicBezTo>
                    <a:cubicBezTo>
                      <a:pt x="668" y="1735"/>
                      <a:pt x="1002" y="2569"/>
                      <a:pt x="1369" y="3503"/>
                    </a:cubicBezTo>
                    <a:lnTo>
                      <a:pt x="2369" y="5938"/>
                    </a:lnTo>
                    <a:cubicBezTo>
                      <a:pt x="2469" y="6305"/>
                      <a:pt x="2603" y="6639"/>
                      <a:pt x="2803" y="6972"/>
                    </a:cubicBezTo>
                    <a:cubicBezTo>
                      <a:pt x="2736" y="6605"/>
                      <a:pt x="2636" y="6238"/>
                      <a:pt x="2503" y="5905"/>
                    </a:cubicBezTo>
                    <a:cubicBezTo>
                      <a:pt x="2303" y="5238"/>
                      <a:pt x="1969" y="4370"/>
                      <a:pt x="1569" y="3403"/>
                    </a:cubicBezTo>
                    <a:cubicBezTo>
                      <a:pt x="1168" y="2436"/>
                      <a:pt x="802" y="1568"/>
                      <a:pt x="501" y="968"/>
                    </a:cubicBezTo>
                    <a:cubicBezTo>
                      <a:pt x="368" y="634"/>
                      <a:pt x="201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5"/>
              <p:cNvSpPr/>
              <p:nvPr/>
            </p:nvSpPr>
            <p:spPr>
              <a:xfrm>
                <a:off x="1183288" y="2872556"/>
                <a:ext cx="113034" cy="158636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914" extrusionOk="0">
                    <a:moveTo>
                      <a:pt x="5425" y="1"/>
                    </a:moveTo>
                    <a:cubicBezTo>
                      <a:pt x="5383" y="1"/>
                      <a:pt x="5341" y="13"/>
                      <a:pt x="5305" y="41"/>
                    </a:cubicBezTo>
                    <a:cubicBezTo>
                      <a:pt x="4504" y="608"/>
                      <a:pt x="2236" y="2543"/>
                      <a:pt x="1" y="7913"/>
                    </a:cubicBezTo>
                    <a:cubicBezTo>
                      <a:pt x="1" y="7913"/>
                      <a:pt x="5538" y="5044"/>
                      <a:pt x="5638" y="208"/>
                    </a:cubicBezTo>
                    <a:cubicBezTo>
                      <a:pt x="5638" y="87"/>
                      <a:pt x="5533" y="1"/>
                      <a:pt x="54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5"/>
              <p:cNvSpPr/>
              <p:nvPr/>
            </p:nvSpPr>
            <p:spPr>
              <a:xfrm>
                <a:off x="1183969" y="2910141"/>
                <a:ext cx="89621" cy="121052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6039" extrusionOk="0">
                    <a:moveTo>
                      <a:pt x="4470" y="0"/>
                    </a:moveTo>
                    <a:lnTo>
                      <a:pt x="4470" y="0"/>
                    </a:lnTo>
                    <a:cubicBezTo>
                      <a:pt x="4203" y="267"/>
                      <a:pt x="3970" y="534"/>
                      <a:pt x="3770" y="868"/>
                    </a:cubicBezTo>
                    <a:lnTo>
                      <a:pt x="2202" y="3003"/>
                    </a:lnTo>
                    <a:lnTo>
                      <a:pt x="634" y="5137"/>
                    </a:lnTo>
                    <a:cubicBezTo>
                      <a:pt x="401" y="5438"/>
                      <a:pt x="200" y="5738"/>
                      <a:pt x="0" y="6038"/>
                    </a:cubicBezTo>
                    <a:cubicBezTo>
                      <a:pt x="301" y="5805"/>
                      <a:pt x="534" y="5538"/>
                      <a:pt x="768" y="5237"/>
                    </a:cubicBezTo>
                    <a:cubicBezTo>
                      <a:pt x="1201" y="4737"/>
                      <a:pt x="1768" y="4003"/>
                      <a:pt x="2402" y="3136"/>
                    </a:cubicBezTo>
                    <a:cubicBezTo>
                      <a:pt x="3002" y="2269"/>
                      <a:pt x="3536" y="1535"/>
                      <a:pt x="3903" y="934"/>
                    </a:cubicBezTo>
                    <a:cubicBezTo>
                      <a:pt x="4103" y="668"/>
                      <a:pt x="4303" y="334"/>
                      <a:pt x="4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5"/>
              <p:cNvSpPr/>
              <p:nvPr/>
            </p:nvSpPr>
            <p:spPr>
              <a:xfrm>
                <a:off x="1064942" y="3135046"/>
                <a:ext cx="122234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7561" extrusionOk="0">
                    <a:moveTo>
                      <a:pt x="5863" y="1"/>
                    </a:moveTo>
                    <a:cubicBezTo>
                      <a:pt x="5832" y="1"/>
                      <a:pt x="5800" y="8"/>
                      <a:pt x="5772" y="22"/>
                    </a:cubicBezTo>
                    <a:cubicBezTo>
                      <a:pt x="4904" y="555"/>
                      <a:pt x="2536" y="2357"/>
                      <a:pt x="1" y="7561"/>
                    </a:cubicBezTo>
                    <a:cubicBezTo>
                      <a:pt x="1" y="7561"/>
                      <a:pt x="5671" y="5025"/>
                      <a:pt x="6072" y="222"/>
                    </a:cubicBezTo>
                    <a:cubicBezTo>
                      <a:pt x="6098" y="91"/>
                      <a:pt x="5980" y="1"/>
                      <a:pt x="5863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>
                <a:off x="1066285" y="3170906"/>
                <a:ext cx="95635" cy="116361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805" extrusionOk="0">
                    <a:moveTo>
                      <a:pt x="4771" y="1"/>
                    </a:moveTo>
                    <a:lnTo>
                      <a:pt x="4771" y="1"/>
                    </a:lnTo>
                    <a:cubicBezTo>
                      <a:pt x="4504" y="268"/>
                      <a:pt x="4237" y="534"/>
                      <a:pt x="4037" y="835"/>
                    </a:cubicBezTo>
                    <a:lnTo>
                      <a:pt x="2369" y="2903"/>
                    </a:lnTo>
                    <a:lnTo>
                      <a:pt x="668" y="4938"/>
                    </a:lnTo>
                    <a:cubicBezTo>
                      <a:pt x="401" y="5204"/>
                      <a:pt x="201" y="5505"/>
                      <a:pt x="0" y="5805"/>
                    </a:cubicBezTo>
                    <a:cubicBezTo>
                      <a:pt x="267" y="5571"/>
                      <a:pt x="568" y="5338"/>
                      <a:pt x="801" y="5038"/>
                    </a:cubicBezTo>
                    <a:cubicBezTo>
                      <a:pt x="1268" y="4537"/>
                      <a:pt x="1868" y="3837"/>
                      <a:pt x="2536" y="3036"/>
                    </a:cubicBezTo>
                    <a:cubicBezTo>
                      <a:pt x="3203" y="2236"/>
                      <a:pt x="3803" y="1502"/>
                      <a:pt x="4170" y="935"/>
                    </a:cubicBezTo>
                    <a:cubicBezTo>
                      <a:pt x="4404" y="668"/>
                      <a:pt x="4604" y="334"/>
                      <a:pt x="47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5"/>
              <p:cNvSpPr/>
              <p:nvPr/>
            </p:nvSpPr>
            <p:spPr>
              <a:xfrm>
                <a:off x="1127803" y="3383183"/>
                <a:ext cx="80922" cy="188944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426" extrusionOk="0">
                    <a:moveTo>
                      <a:pt x="2005" y="0"/>
                    </a:moveTo>
                    <a:cubicBezTo>
                      <a:pt x="1942" y="0"/>
                      <a:pt x="1879" y="27"/>
                      <a:pt x="1835" y="85"/>
                    </a:cubicBezTo>
                    <a:cubicBezTo>
                      <a:pt x="1301" y="919"/>
                      <a:pt x="0" y="3621"/>
                      <a:pt x="134" y="9425"/>
                    </a:cubicBezTo>
                    <a:cubicBezTo>
                      <a:pt x="134" y="9425"/>
                      <a:pt x="4037" y="4588"/>
                      <a:pt x="2202" y="118"/>
                    </a:cubicBezTo>
                    <a:cubicBezTo>
                      <a:pt x="2164" y="43"/>
                      <a:pt x="2085" y="0"/>
                      <a:pt x="2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5"/>
              <p:cNvSpPr/>
              <p:nvPr/>
            </p:nvSpPr>
            <p:spPr>
              <a:xfrm>
                <a:off x="1131151" y="3424997"/>
                <a:ext cx="32774" cy="14644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7306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501" y="334"/>
                      <a:pt x="1401" y="701"/>
                      <a:pt x="1368" y="1068"/>
                    </a:cubicBezTo>
                    <a:cubicBezTo>
                      <a:pt x="1201" y="1802"/>
                      <a:pt x="1001" y="2669"/>
                      <a:pt x="801" y="3636"/>
                    </a:cubicBezTo>
                    <a:lnTo>
                      <a:pt x="234" y="6238"/>
                    </a:lnTo>
                    <a:cubicBezTo>
                      <a:pt x="134" y="6605"/>
                      <a:pt x="67" y="6939"/>
                      <a:pt x="0" y="7306"/>
                    </a:cubicBezTo>
                    <a:cubicBezTo>
                      <a:pt x="167" y="7005"/>
                      <a:pt x="300" y="6639"/>
                      <a:pt x="400" y="6272"/>
                    </a:cubicBezTo>
                    <a:cubicBezTo>
                      <a:pt x="567" y="5638"/>
                      <a:pt x="801" y="4704"/>
                      <a:pt x="1034" y="3703"/>
                    </a:cubicBezTo>
                    <a:cubicBezTo>
                      <a:pt x="1234" y="2702"/>
                      <a:pt x="1401" y="1768"/>
                      <a:pt x="1535" y="1101"/>
                    </a:cubicBezTo>
                    <a:cubicBezTo>
                      <a:pt x="1601" y="734"/>
                      <a:pt x="1635" y="367"/>
                      <a:pt x="1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5"/>
              <p:cNvSpPr/>
              <p:nvPr/>
            </p:nvSpPr>
            <p:spPr>
              <a:xfrm>
                <a:off x="1052915" y="3753554"/>
                <a:ext cx="119027" cy="15354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7660" extrusionOk="0">
                    <a:moveTo>
                      <a:pt x="5726" y="0"/>
                    </a:moveTo>
                    <a:cubicBezTo>
                      <a:pt x="5696" y="0"/>
                      <a:pt x="5666" y="7"/>
                      <a:pt x="5638" y="21"/>
                    </a:cubicBezTo>
                    <a:cubicBezTo>
                      <a:pt x="4804" y="555"/>
                      <a:pt x="2435" y="2423"/>
                      <a:pt x="0" y="7660"/>
                    </a:cubicBezTo>
                    <a:cubicBezTo>
                      <a:pt x="0" y="7660"/>
                      <a:pt x="5604" y="5025"/>
                      <a:pt x="5938" y="221"/>
                    </a:cubicBezTo>
                    <a:cubicBezTo>
                      <a:pt x="5938" y="90"/>
                      <a:pt x="5835" y="0"/>
                      <a:pt x="5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5"/>
              <p:cNvSpPr/>
              <p:nvPr/>
            </p:nvSpPr>
            <p:spPr>
              <a:xfrm>
                <a:off x="1052915" y="3790076"/>
                <a:ext cx="94973" cy="118366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5905" extrusionOk="0">
                    <a:moveTo>
                      <a:pt x="4737" y="0"/>
                    </a:moveTo>
                    <a:lnTo>
                      <a:pt x="4737" y="0"/>
                    </a:lnTo>
                    <a:cubicBezTo>
                      <a:pt x="4470" y="267"/>
                      <a:pt x="4237" y="534"/>
                      <a:pt x="4003" y="834"/>
                    </a:cubicBezTo>
                    <a:lnTo>
                      <a:pt x="2335" y="2936"/>
                    </a:lnTo>
                    <a:lnTo>
                      <a:pt x="667" y="5004"/>
                    </a:lnTo>
                    <a:cubicBezTo>
                      <a:pt x="434" y="5271"/>
                      <a:pt x="200" y="5571"/>
                      <a:pt x="0" y="5905"/>
                    </a:cubicBezTo>
                    <a:cubicBezTo>
                      <a:pt x="301" y="5671"/>
                      <a:pt x="567" y="5404"/>
                      <a:pt x="801" y="5104"/>
                    </a:cubicBezTo>
                    <a:cubicBezTo>
                      <a:pt x="1268" y="4604"/>
                      <a:pt x="1868" y="3903"/>
                      <a:pt x="2502" y="3069"/>
                    </a:cubicBezTo>
                    <a:cubicBezTo>
                      <a:pt x="3169" y="2269"/>
                      <a:pt x="3703" y="1502"/>
                      <a:pt x="4103" y="968"/>
                    </a:cubicBezTo>
                    <a:cubicBezTo>
                      <a:pt x="4337" y="668"/>
                      <a:pt x="4570" y="334"/>
                      <a:pt x="47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5"/>
              <p:cNvSpPr/>
              <p:nvPr/>
            </p:nvSpPr>
            <p:spPr>
              <a:xfrm>
                <a:off x="828251" y="3419645"/>
                <a:ext cx="215323" cy="555667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27721" extrusionOk="0">
                    <a:moveTo>
                      <a:pt x="0" y="1"/>
                    </a:moveTo>
                    <a:lnTo>
                      <a:pt x="0" y="434"/>
                    </a:lnTo>
                    <a:cubicBezTo>
                      <a:pt x="0" y="801"/>
                      <a:pt x="34" y="1302"/>
                      <a:pt x="67" y="1935"/>
                    </a:cubicBezTo>
                    <a:cubicBezTo>
                      <a:pt x="134" y="3236"/>
                      <a:pt x="234" y="5104"/>
                      <a:pt x="334" y="7306"/>
                    </a:cubicBezTo>
                    <a:cubicBezTo>
                      <a:pt x="768" y="9574"/>
                      <a:pt x="1902" y="12076"/>
                      <a:pt x="3436" y="14478"/>
                    </a:cubicBezTo>
                    <a:cubicBezTo>
                      <a:pt x="4570" y="16279"/>
                      <a:pt x="5738" y="17880"/>
                      <a:pt x="6772" y="19381"/>
                    </a:cubicBezTo>
                    <a:cubicBezTo>
                      <a:pt x="7706" y="20715"/>
                      <a:pt x="8540" y="22083"/>
                      <a:pt x="9274" y="23517"/>
                    </a:cubicBezTo>
                    <a:cubicBezTo>
                      <a:pt x="9741" y="24485"/>
                      <a:pt x="10141" y="25519"/>
                      <a:pt x="10441" y="26553"/>
                    </a:cubicBezTo>
                    <a:cubicBezTo>
                      <a:pt x="10541" y="26920"/>
                      <a:pt x="10608" y="27220"/>
                      <a:pt x="10641" y="27420"/>
                    </a:cubicBezTo>
                    <a:cubicBezTo>
                      <a:pt x="10675" y="27520"/>
                      <a:pt x="10708" y="27620"/>
                      <a:pt x="10741" y="27720"/>
                    </a:cubicBezTo>
                    <a:cubicBezTo>
                      <a:pt x="10741" y="27620"/>
                      <a:pt x="10708" y="27520"/>
                      <a:pt x="10708" y="27420"/>
                    </a:cubicBezTo>
                    <a:cubicBezTo>
                      <a:pt x="10675" y="27220"/>
                      <a:pt x="10608" y="26920"/>
                      <a:pt x="10541" y="26553"/>
                    </a:cubicBezTo>
                    <a:cubicBezTo>
                      <a:pt x="10274" y="25486"/>
                      <a:pt x="9907" y="24451"/>
                      <a:pt x="9407" y="23451"/>
                    </a:cubicBezTo>
                    <a:cubicBezTo>
                      <a:pt x="8707" y="22016"/>
                      <a:pt x="7873" y="20615"/>
                      <a:pt x="6939" y="19281"/>
                    </a:cubicBezTo>
                    <a:cubicBezTo>
                      <a:pt x="5938" y="17747"/>
                      <a:pt x="4770" y="16145"/>
                      <a:pt x="3603" y="14378"/>
                    </a:cubicBezTo>
                    <a:cubicBezTo>
                      <a:pt x="2068" y="11942"/>
                      <a:pt x="934" y="9507"/>
                      <a:pt x="534" y="7272"/>
                    </a:cubicBezTo>
                    <a:cubicBezTo>
                      <a:pt x="367" y="5071"/>
                      <a:pt x="234" y="3203"/>
                      <a:pt x="134" y="1902"/>
                    </a:cubicBezTo>
                    <a:cubicBezTo>
                      <a:pt x="100" y="1268"/>
                      <a:pt x="67" y="768"/>
                      <a:pt x="34" y="401"/>
                    </a:cubicBezTo>
                    <a:cubicBezTo>
                      <a:pt x="34" y="234"/>
                      <a:pt x="0" y="10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5"/>
              <p:cNvSpPr/>
              <p:nvPr/>
            </p:nvSpPr>
            <p:spPr>
              <a:xfrm>
                <a:off x="892435" y="3550037"/>
                <a:ext cx="12067" cy="15045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7506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468" y="367"/>
                      <a:pt x="401" y="734"/>
                      <a:pt x="368" y="1101"/>
                    </a:cubicBezTo>
                    <a:cubicBezTo>
                      <a:pt x="301" y="1768"/>
                      <a:pt x="201" y="2702"/>
                      <a:pt x="134" y="3736"/>
                    </a:cubicBezTo>
                    <a:cubicBezTo>
                      <a:pt x="67" y="4770"/>
                      <a:pt x="34" y="5704"/>
                      <a:pt x="34" y="6405"/>
                    </a:cubicBezTo>
                    <a:cubicBezTo>
                      <a:pt x="1" y="6772"/>
                      <a:pt x="34" y="7139"/>
                      <a:pt x="101" y="7506"/>
                    </a:cubicBezTo>
                    <a:cubicBezTo>
                      <a:pt x="167" y="7139"/>
                      <a:pt x="201" y="6772"/>
                      <a:pt x="201" y="6405"/>
                    </a:cubicBezTo>
                    <a:cubicBezTo>
                      <a:pt x="234" y="5638"/>
                      <a:pt x="301" y="4737"/>
                      <a:pt x="368" y="3736"/>
                    </a:cubicBezTo>
                    <a:cubicBezTo>
                      <a:pt x="434" y="2769"/>
                      <a:pt x="501" y="1868"/>
                      <a:pt x="534" y="1101"/>
                    </a:cubicBezTo>
                    <a:cubicBezTo>
                      <a:pt x="601" y="734"/>
                      <a:pt x="601" y="367"/>
                      <a:pt x="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5"/>
              <p:cNvSpPr/>
              <p:nvPr/>
            </p:nvSpPr>
            <p:spPr>
              <a:xfrm>
                <a:off x="1041550" y="3828863"/>
                <a:ext cx="22751" cy="148453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406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1001" y="334"/>
                      <a:pt x="901" y="701"/>
                      <a:pt x="868" y="1068"/>
                    </a:cubicBezTo>
                    <a:cubicBezTo>
                      <a:pt x="701" y="1735"/>
                      <a:pt x="534" y="2669"/>
                      <a:pt x="401" y="3670"/>
                    </a:cubicBezTo>
                    <a:cubicBezTo>
                      <a:pt x="234" y="4704"/>
                      <a:pt x="134" y="5638"/>
                      <a:pt x="67" y="6305"/>
                    </a:cubicBezTo>
                    <a:cubicBezTo>
                      <a:pt x="0" y="6672"/>
                      <a:pt x="0" y="7072"/>
                      <a:pt x="67" y="7406"/>
                    </a:cubicBezTo>
                    <a:cubicBezTo>
                      <a:pt x="167" y="7072"/>
                      <a:pt x="234" y="6705"/>
                      <a:pt x="234" y="6338"/>
                    </a:cubicBezTo>
                    <a:lnTo>
                      <a:pt x="634" y="3703"/>
                    </a:lnTo>
                    <a:cubicBezTo>
                      <a:pt x="801" y="2735"/>
                      <a:pt x="934" y="1835"/>
                      <a:pt x="1068" y="1101"/>
                    </a:cubicBezTo>
                    <a:cubicBezTo>
                      <a:pt x="1134" y="734"/>
                      <a:pt x="1134" y="367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>
                <a:off x="760719" y="3428344"/>
                <a:ext cx="72222" cy="131736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65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334"/>
                      <a:pt x="234" y="701"/>
                      <a:pt x="434" y="1001"/>
                    </a:cubicBezTo>
                    <a:cubicBezTo>
                      <a:pt x="734" y="1635"/>
                      <a:pt x="1134" y="2469"/>
                      <a:pt x="1635" y="3369"/>
                    </a:cubicBezTo>
                    <a:cubicBezTo>
                      <a:pt x="2135" y="4303"/>
                      <a:pt x="2602" y="5104"/>
                      <a:pt x="2969" y="5671"/>
                    </a:cubicBezTo>
                    <a:cubicBezTo>
                      <a:pt x="3136" y="6005"/>
                      <a:pt x="3369" y="6305"/>
                      <a:pt x="3603" y="6572"/>
                    </a:cubicBezTo>
                    <a:cubicBezTo>
                      <a:pt x="3469" y="6238"/>
                      <a:pt x="3303" y="5904"/>
                      <a:pt x="3102" y="5604"/>
                    </a:cubicBezTo>
                    <a:cubicBezTo>
                      <a:pt x="2736" y="4937"/>
                      <a:pt x="2302" y="4137"/>
                      <a:pt x="1868" y="3269"/>
                    </a:cubicBezTo>
                    <a:lnTo>
                      <a:pt x="601" y="934"/>
                    </a:lnTo>
                    <a:cubicBezTo>
                      <a:pt x="434" y="601"/>
                      <a:pt x="234" y="2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5"/>
              <p:cNvSpPr/>
              <p:nvPr/>
            </p:nvSpPr>
            <p:spPr>
              <a:xfrm>
                <a:off x="878403" y="3774702"/>
                <a:ext cx="123036" cy="86274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43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34" y="267"/>
                      <a:pt x="534" y="501"/>
                      <a:pt x="834" y="734"/>
                    </a:cubicBezTo>
                    <a:cubicBezTo>
                      <a:pt x="1368" y="1134"/>
                      <a:pt x="2102" y="1701"/>
                      <a:pt x="2969" y="2302"/>
                    </a:cubicBezTo>
                    <a:cubicBezTo>
                      <a:pt x="3803" y="2936"/>
                      <a:pt x="4570" y="3436"/>
                      <a:pt x="5170" y="3803"/>
                    </a:cubicBezTo>
                    <a:cubicBezTo>
                      <a:pt x="5471" y="4003"/>
                      <a:pt x="5804" y="4170"/>
                      <a:pt x="6138" y="4303"/>
                    </a:cubicBezTo>
                    <a:cubicBezTo>
                      <a:pt x="5871" y="4070"/>
                      <a:pt x="5571" y="3836"/>
                      <a:pt x="5237" y="3670"/>
                    </a:cubicBezTo>
                    <a:cubicBezTo>
                      <a:pt x="4637" y="3203"/>
                      <a:pt x="3903" y="2702"/>
                      <a:pt x="3102" y="2135"/>
                    </a:cubicBezTo>
                    <a:lnTo>
                      <a:pt x="934" y="601"/>
                    </a:lnTo>
                    <a:cubicBezTo>
                      <a:pt x="634" y="367"/>
                      <a:pt x="334" y="1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5"/>
              <p:cNvSpPr/>
              <p:nvPr/>
            </p:nvSpPr>
            <p:spPr>
              <a:xfrm>
                <a:off x="923865" y="4086963"/>
                <a:ext cx="224023" cy="232041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1576" extrusionOk="0">
                    <a:moveTo>
                      <a:pt x="0" y="0"/>
                    </a:moveTo>
                    <a:lnTo>
                      <a:pt x="2369" y="11575"/>
                    </a:lnTo>
                    <a:lnTo>
                      <a:pt x="9407" y="11575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5"/>
              <p:cNvSpPr/>
              <p:nvPr/>
            </p:nvSpPr>
            <p:spPr>
              <a:xfrm>
                <a:off x="944592" y="4119816"/>
                <a:ext cx="186579" cy="11359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5667" extrusionOk="0">
                    <a:moveTo>
                      <a:pt x="3042" y="158"/>
                    </a:moveTo>
                    <a:cubicBezTo>
                      <a:pt x="3186" y="158"/>
                      <a:pt x="3331" y="193"/>
                      <a:pt x="3470" y="262"/>
                    </a:cubicBezTo>
                    <a:cubicBezTo>
                      <a:pt x="3770" y="429"/>
                      <a:pt x="3903" y="763"/>
                      <a:pt x="3903" y="1096"/>
                    </a:cubicBezTo>
                    <a:cubicBezTo>
                      <a:pt x="3870" y="1397"/>
                      <a:pt x="3770" y="1730"/>
                      <a:pt x="3603" y="1997"/>
                    </a:cubicBezTo>
                    <a:cubicBezTo>
                      <a:pt x="3269" y="2464"/>
                      <a:pt x="2802" y="2798"/>
                      <a:pt x="2269" y="2964"/>
                    </a:cubicBezTo>
                    <a:cubicBezTo>
                      <a:pt x="2134" y="3021"/>
                      <a:pt x="1999" y="3062"/>
                      <a:pt x="1863" y="3090"/>
                    </a:cubicBezTo>
                    <a:lnTo>
                      <a:pt x="1863" y="3090"/>
                    </a:lnTo>
                    <a:cubicBezTo>
                      <a:pt x="1834" y="2915"/>
                      <a:pt x="1815" y="2739"/>
                      <a:pt x="1802" y="2564"/>
                    </a:cubicBezTo>
                    <a:cubicBezTo>
                      <a:pt x="1768" y="2164"/>
                      <a:pt x="1802" y="1730"/>
                      <a:pt x="1868" y="1330"/>
                    </a:cubicBezTo>
                    <a:cubicBezTo>
                      <a:pt x="1935" y="930"/>
                      <a:pt x="2169" y="596"/>
                      <a:pt x="2469" y="363"/>
                    </a:cubicBezTo>
                    <a:cubicBezTo>
                      <a:pt x="2644" y="226"/>
                      <a:pt x="2842" y="158"/>
                      <a:pt x="3042" y="158"/>
                    </a:cubicBezTo>
                    <a:close/>
                    <a:moveTo>
                      <a:pt x="5872" y="1732"/>
                    </a:moveTo>
                    <a:cubicBezTo>
                      <a:pt x="6073" y="1732"/>
                      <a:pt x="6271" y="1800"/>
                      <a:pt x="6438" y="1930"/>
                    </a:cubicBezTo>
                    <a:cubicBezTo>
                      <a:pt x="6739" y="2197"/>
                      <a:pt x="6905" y="2597"/>
                      <a:pt x="6872" y="2998"/>
                    </a:cubicBezTo>
                    <a:cubicBezTo>
                      <a:pt x="6805" y="3431"/>
                      <a:pt x="6639" y="3832"/>
                      <a:pt x="6372" y="4165"/>
                    </a:cubicBezTo>
                    <a:cubicBezTo>
                      <a:pt x="6269" y="4306"/>
                      <a:pt x="6156" y="4438"/>
                      <a:pt x="6036" y="4559"/>
                    </a:cubicBezTo>
                    <a:lnTo>
                      <a:pt x="6036" y="4559"/>
                    </a:lnTo>
                    <a:cubicBezTo>
                      <a:pt x="5876" y="4510"/>
                      <a:pt x="5721" y="4445"/>
                      <a:pt x="5571" y="4365"/>
                    </a:cubicBezTo>
                    <a:cubicBezTo>
                      <a:pt x="5004" y="3998"/>
                      <a:pt x="4670" y="3365"/>
                      <a:pt x="4771" y="2698"/>
                    </a:cubicBezTo>
                    <a:cubicBezTo>
                      <a:pt x="4837" y="2331"/>
                      <a:pt x="5071" y="2030"/>
                      <a:pt x="5404" y="1864"/>
                    </a:cubicBezTo>
                    <a:cubicBezTo>
                      <a:pt x="5552" y="1775"/>
                      <a:pt x="5713" y="1732"/>
                      <a:pt x="5872" y="1732"/>
                    </a:cubicBezTo>
                    <a:close/>
                    <a:moveTo>
                      <a:pt x="3047" y="0"/>
                    </a:moveTo>
                    <a:cubicBezTo>
                      <a:pt x="2816" y="0"/>
                      <a:pt x="2593" y="77"/>
                      <a:pt x="2402" y="229"/>
                    </a:cubicBezTo>
                    <a:cubicBezTo>
                      <a:pt x="2035" y="463"/>
                      <a:pt x="1802" y="863"/>
                      <a:pt x="1702" y="1297"/>
                    </a:cubicBezTo>
                    <a:cubicBezTo>
                      <a:pt x="1635" y="1697"/>
                      <a:pt x="1602" y="2164"/>
                      <a:pt x="1635" y="2597"/>
                    </a:cubicBezTo>
                    <a:cubicBezTo>
                      <a:pt x="1635" y="2768"/>
                      <a:pt x="1650" y="2944"/>
                      <a:pt x="1679" y="3121"/>
                    </a:cubicBezTo>
                    <a:lnTo>
                      <a:pt x="1679" y="3121"/>
                    </a:lnTo>
                    <a:cubicBezTo>
                      <a:pt x="1562" y="3136"/>
                      <a:pt x="1443" y="3143"/>
                      <a:pt x="1322" y="3143"/>
                    </a:cubicBezTo>
                    <a:cubicBezTo>
                      <a:pt x="1228" y="3143"/>
                      <a:pt x="1132" y="3139"/>
                      <a:pt x="1035" y="3131"/>
                    </a:cubicBezTo>
                    <a:cubicBezTo>
                      <a:pt x="668" y="3064"/>
                      <a:pt x="334" y="2964"/>
                      <a:pt x="0" y="2831"/>
                    </a:cubicBezTo>
                    <a:lnTo>
                      <a:pt x="0" y="2831"/>
                    </a:lnTo>
                    <a:lnTo>
                      <a:pt x="67" y="2864"/>
                    </a:lnTo>
                    <a:cubicBezTo>
                      <a:pt x="101" y="2898"/>
                      <a:pt x="167" y="2931"/>
                      <a:pt x="234" y="2964"/>
                    </a:cubicBezTo>
                    <a:cubicBezTo>
                      <a:pt x="501" y="3064"/>
                      <a:pt x="768" y="3165"/>
                      <a:pt x="1035" y="3198"/>
                    </a:cubicBezTo>
                    <a:cubicBezTo>
                      <a:pt x="1151" y="3216"/>
                      <a:pt x="1267" y="3224"/>
                      <a:pt x="1383" y="3224"/>
                    </a:cubicBezTo>
                    <a:cubicBezTo>
                      <a:pt x="1487" y="3224"/>
                      <a:pt x="1591" y="3217"/>
                      <a:pt x="1694" y="3205"/>
                    </a:cubicBezTo>
                    <a:lnTo>
                      <a:pt x="1694" y="3205"/>
                    </a:lnTo>
                    <a:cubicBezTo>
                      <a:pt x="1740" y="3450"/>
                      <a:pt x="1811" y="3696"/>
                      <a:pt x="1902" y="3932"/>
                    </a:cubicBezTo>
                    <a:cubicBezTo>
                      <a:pt x="2102" y="4365"/>
                      <a:pt x="2369" y="4766"/>
                      <a:pt x="2736" y="5099"/>
                    </a:cubicBezTo>
                    <a:cubicBezTo>
                      <a:pt x="3136" y="5433"/>
                      <a:pt x="3603" y="5633"/>
                      <a:pt x="4103" y="5666"/>
                    </a:cubicBezTo>
                    <a:cubicBezTo>
                      <a:pt x="4604" y="5666"/>
                      <a:pt x="5104" y="5500"/>
                      <a:pt x="5504" y="5233"/>
                    </a:cubicBezTo>
                    <a:cubicBezTo>
                      <a:pt x="5729" y="5083"/>
                      <a:pt x="5944" y="4922"/>
                      <a:pt x="6142" y="4745"/>
                    </a:cubicBezTo>
                    <a:lnTo>
                      <a:pt x="6142" y="4745"/>
                    </a:lnTo>
                    <a:cubicBezTo>
                      <a:pt x="6332" y="4788"/>
                      <a:pt x="6525" y="4809"/>
                      <a:pt x="6717" y="4809"/>
                    </a:cubicBezTo>
                    <a:cubicBezTo>
                      <a:pt x="6881" y="4809"/>
                      <a:pt x="7045" y="4794"/>
                      <a:pt x="7206" y="4766"/>
                    </a:cubicBezTo>
                    <a:cubicBezTo>
                      <a:pt x="7639" y="4666"/>
                      <a:pt x="8040" y="4499"/>
                      <a:pt x="8406" y="4265"/>
                    </a:cubicBezTo>
                    <a:cubicBezTo>
                      <a:pt x="8640" y="4132"/>
                      <a:pt x="8873" y="3998"/>
                      <a:pt x="9107" y="3832"/>
                    </a:cubicBezTo>
                    <a:cubicBezTo>
                      <a:pt x="9174" y="3765"/>
                      <a:pt x="9240" y="3698"/>
                      <a:pt x="9307" y="3632"/>
                    </a:cubicBezTo>
                    <a:lnTo>
                      <a:pt x="9307" y="3632"/>
                    </a:lnTo>
                    <a:cubicBezTo>
                      <a:pt x="9240" y="3665"/>
                      <a:pt x="9140" y="3732"/>
                      <a:pt x="9074" y="3798"/>
                    </a:cubicBezTo>
                    <a:cubicBezTo>
                      <a:pt x="8907" y="3898"/>
                      <a:pt x="8707" y="4032"/>
                      <a:pt x="8373" y="4199"/>
                    </a:cubicBezTo>
                    <a:cubicBezTo>
                      <a:pt x="8006" y="4399"/>
                      <a:pt x="7606" y="4532"/>
                      <a:pt x="7206" y="4632"/>
                    </a:cubicBezTo>
                    <a:cubicBezTo>
                      <a:pt x="7061" y="4658"/>
                      <a:pt x="6916" y="4670"/>
                      <a:pt x="6772" y="4670"/>
                    </a:cubicBezTo>
                    <a:cubicBezTo>
                      <a:pt x="6605" y="4670"/>
                      <a:pt x="6439" y="4653"/>
                      <a:pt x="6276" y="4620"/>
                    </a:cubicBezTo>
                    <a:lnTo>
                      <a:pt x="6276" y="4620"/>
                    </a:lnTo>
                    <a:cubicBezTo>
                      <a:pt x="6380" y="4519"/>
                      <a:pt x="6479" y="4412"/>
                      <a:pt x="6572" y="4299"/>
                    </a:cubicBezTo>
                    <a:cubicBezTo>
                      <a:pt x="6872" y="3932"/>
                      <a:pt x="7039" y="3498"/>
                      <a:pt x="7106" y="3031"/>
                    </a:cubicBezTo>
                    <a:cubicBezTo>
                      <a:pt x="7139" y="2564"/>
                      <a:pt x="6939" y="2097"/>
                      <a:pt x="6605" y="1797"/>
                    </a:cubicBezTo>
                    <a:cubicBezTo>
                      <a:pt x="6403" y="1650"/>
                      <a:pt x="6161" y="1574"/>
                      <a:pt x="5918" y="1574"/>
                    </a:cubicBezTo>
                    <a:cubicBezTo>
                      <a:pt x="5718" y="1574"/>
                      <a:pt x="5518" y="1625"/>
                      <a:pt x="5338" y="1730"/>
                    </a:cubicBezTo>
                    <a:cubicBezTo>
                      <a:pt x="4971" y="1930"/>
                      <a:pt x="4704" y="2264"/>
                      <a:pt x="4637" y="2664"/>
                    </a:cubicBezTo>
                    <a:cubicBezTo>
                      <a:pt x="4504" y="3398"/>
                      <a:pt x="4871" y="4132"/>
                      <a:pt x="5504" y="4499"/>
                    </a:cubicBezTo>
                    <a:cubicBezTo>
                      <a:pt x="5636" y="4573"/>
                      <a:pt x="5772" y="4633"/>
                      <a:pt x="5910" y="4679"/>
                    </a:cubicBezTo>
                    <a:lnTo>
                      <a:pt x="5910" y="4679"/>
                    </a:lnTo>
                    <a:cubicBezTo>
                      <a:pt x="5752" y="4824"/>
                      <a:pt x="5582" y="4953"/>
                      <a:pt x="5404" y="5066"/>
                    </a:cubicBezTo>
                    <a:cubicBezTo>
                      <a:pt x="5004" y="5333"/>
                      <a:pt x="4537" y="5466"/>
                      <a:pt x="4103" y="5466"/>
                    </a:cubicBezTo>
                    <a:cubicBezTo>
                      <a:pt x="3636" y="5433"/>
                      <a:pt x="3203" y="5233"/>
                      <a:pt x="2836" y="4932"/>
                    </a:cubicBezTo>
                    <a:cubicBezTo>
                      <a:pt x="2502" y="4632"/>
                      <a:pt x="2235" y="4265"/>
                      <a:pt x="2069" y="3865"/>
                    </a:cubicBezTo>
                    <a:cubicBezTo>
                      <a:pt x="1980" y="3636"/>
                      <a:pt x="1920" y="3407"/>
                      <a:pt x="1878" y="3178"/>
                    </a:cubicBezTo>
                    <a:lnTo>
                      <a:pt x="1878" y="3178"/>
                    </a:lnTo>
                    <a:cubicBezTo>
                      <a:pt x="2031" y="3150"/>
                      <a:pt x="2183" y="3111"/>
                      <a:pt x="2335" y="3064"/>
                    </a:cubicBezTo>
                    <a:cubicBezTo>
                      <a:pt x="2869" y="2898"/>
                      <a:pt x="3370" y="2564"/>
                      <a:pt x="3736" y="2097"/>
                    </a:cubicBezTo>
                    <a:cubicBezTo>
                      <a:pt x="3903" y="1797"/>
                      <a:pt x="4037" y="1463"/>
                      <a:pt x="4037" y="1130"/>
                    </a:cubicBezTo>
                    <a:cubicBezTo>
                      <a:pt x="4070" y="729"/>
                      <a:pt x="3903" y="329"/>
                      <a:pt x="3570" y="129"/>
                    </a:cubicBezTo>
                    <a:cubicBezTo>
                      <a:pt x="3398" y="43"/>
                      <a:pt x="3220" y="0"/>
                      <a:pt x="30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0" name="Google Shape;1540;p55"/>
            <p:cNvSpPr/>
            <p:nvPr/>
          </p:nvSpPr>
          <p:spPr>
            <a:xfrm>
              <a:off x="1785079" y="1219806"/>
              <a:ext cx="90283" cy="90944"/>
            </a:xfrm>
            <a:custGeom>
              <a:avLst/>
              <a:gdLst/>
              <a:ahLst/>
              <a:cxnLst/>
              <a:rect l="l" t="t" r="r" b="b"/>
              <a:pathLst>
                <a:path w="4504" h="4537" extrusionOk="0">
                  <a:moveTo>
                    <a:pt x="3203" y="0"/>
                  </a:moveTo>
                  <a:lnTo>
                    <a:pt x="0" y="2902"/>
                  </a:lnTo>
                  <a:lnTo>
                    <a:pt x="4504" y="4537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1412643" y="853223"/>
              <a:ext cx="508862" cy="463561"/>
            </a:xfrm>
            <a:custGeom>
              <a:avLst/>
              <a:gdLst/>
              <a:ahLst/>
              <a:cxnLst/>
              <a:rect l="l" t="t" r="r" b="b"/>
              <a:pathLst>
                <a:path w="25386" h="23126" extrusionOk="0">
                  <a:moveTo>
                    <a:pt x="12697" y="0"/>
                  </a:moveTo>
                  <a:cubicBezTo>
                    <a:pt x="9741" y="0"/>
                    <a:pt x="6789" y="1126"/>
                    <a:pt x="4537" y="3378"/>
                  </a:cubicBezTo>
                  <a:cubicBezTo>
                    <a:pt x="0" y="7914"/>
                    <a:pt x="0" y="15220"/>
                    <a:pt x="4537" y="19723"/>
                  </a:cubicBezTo>
                  <a:cubicBezTo>
                    <a:pt x="6789" y="21991"/>
                    <a:pt x="9741" y="23125"/>
                    <a:pt x="12697" y="23125"/>
                  </a:cubicBezTo>
                  <a:cubicBezTo>
                    <a:pt x="15653" y="23125"/>
                    <a:pt x="18614" y="21991"/>
                    <a:pt x="20882" y="19723"/>
                  </a:cubicBezTo>
                  <a:cubicBezTo>
                    <a:pt x="25385" y="15220"/>
                    <a:pt x="25385" y="7914"/>
                    <a:pt x="20882" y="3378"/>
                  </a:cubicBezTo>
                  <a:cubicBezTo>
                    <a:pt x="18614" y="1126"/>
                    <a:pt x="15653" y="0"/>
                    <a:pt x="12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1728913" y="1065339"/>
              <a:ext cx="40130" cy="40150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2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34"/>
                    <a:pt x="1535" y="1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1648011" y="1064678"/>
              <a:ext cx="47487" cy="40671"/>
            </a:xfrm>
            <a:custGeom>
              <a:avLst/>
              <a:gdLst/>
              <a:ahLst/>
              <a:cxnLst/>
              <a:rect l="l" t="t" r="r" b="b"/>
              <a:pathLst>
                <a:path w="2369" h="2029" extrusionOk="0">
                  <a:moveTo>
                    <a:pt x="1034" y="0"/>
                  </a:moveTo>
                  <a:cubicBezTo>
                    <a:pt x="467" y="0"/>
                    <a:pt x="0" y="467"/>
                    <a:pt x="0" y="1035"/>
                  </a:cubicBezTo>
                  <a:cubicBezTo>
                    <a:pt x="0" y="1624"/>
                    <a:pt x="508" y="2028"/>
                    <a:pt x="1033" y="2028"/>
                  </a:cubicBezTo>
                  <a:cubicBezTo>
                    <a:pt x="1280" y="2028"/>
                    <a:pt x="1532" y="1938"/>
                    <a:pt x="1735" y="1735"/>
                  </a:cubicBezTo>
                  <a:cubicBezTo>
                    <a:pt x="2369" y="1101"/>
                    <a:pt x="1902" y="34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1560094" y="1064999"/>
              <a:ext cx="51155" cy="39910"/>
            </a:xfrm>
            <a:custGeom>
              <a:avLst/>
              <a:gdLst/>
              <a:ahLst/>
              <a:cxnLst/>
              <a:rect l="l" t="t" r="r" b="b"/>
              <a:pathLst>
                <a:path w="2552" h="1991" extrusionOk="0">
                  <a:moveTo>
                    <a:pt x="1253" y="0"/>
                  </a:moveTo>
                  <a:cubicBezTo>
                    <a:pt x="912" y="0"/>
                    <a:pt x="592" y="178"/>
                    <a:pt x="417" y="485"/>
                  </a:cubicBezTo>
                  <a:cubicBezTo>
                    <a:pt x="1" y="1198"/>
                    <a:pt x="537" y="1990"/>
                    <a:pt x="1249" y="1990"/>
                  </a:cubicBezTo>
                  <a:cubicBezTo>
                    <a:pt x="1336" y="1990"/>
                    <a:pt x="1426" y="1978"/>
                    <a:pt x="1517" y="1953"/>
                  </a:cubicBezTo>
                  <a:cubicBezTo>
                    <a:pt x="2385" y="1752"/>
                    <a:pt x="2552" y="585"/>
                    <a:pt x="1784" y="151"/>
                  </a:cubicBezTo>
                  <a:cubicBezTo>
                    <a:pt x="1613" y="48"/>
                    <a:pt x="1430" y="0"/>
                    <a:pt x="1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1430022" y="850718"/>
              <a:ext cx="474084" cy="471238"/>
            </a:xfrm>
            <a:custGeom>
              <a:avLst/>
              <a:gdLst/>
              <a:ahLst/>
              <a:cxnLst/>
              <a:rect l="l" t="t" r="r" b="b"/>
              <a:pathLst>
                <a:path w="23651" h="23509" extrusionOk="0">
                  <a:moveTo>
                    <a:pt x="10575" y="0"/>
                  </a:moveTo>
                  <a:lnTo>
                    <a:pt x="10041" y="67"/>
                  </a:lnTo>
                  <a:lnTo>
                    <a:pt x="9441" y="167"/>
                  </a:lnTo>
                  <a:lnTo>
                    <a:pt x="8740" y="334"/>
                  </a:lnTo>
                  <a:cubicBezTo>
                    <a:pt x="7573" y="634"/>
                    <a:pt x="6472" y="1101"/>
                    <a:pt x="5438" y="1768"/>
                  </a:cubicBezTo>
                  <a:cubicBezTo>
                    <a:pt x="2369" y="3703"/>
                    <a:pt x="401" y="6972"/>
                    <a:pt x="67" y="10574"/>
                  </a:cubicBezTo>
                  <a:cubicBezTo>
                    <a:pt x="1" y="11108"/>
                    <a:pt x="1" y="11642"/>
                    <a:pt x="34" y="12176"/>
                  </a:cubicBezTo>
                  <a:cubicBezTo>
                    <a:pt x="34" y="12442"/>
                    <a:pt x="34" y="12709"/>
                    <a:pt x="67" y="13009"/>
                  </a:cubicBezTo>
                  <a:lnTo>
                    <a:pt x="201" y="13843"/>
                  </a:lnTo>
                  <a:cubicBezTo>
                    <a:pt x="401" y="14978"/>
                    <a:pt x="801" y="16078"/>
                    <a:pt x="1335" y="17112"/>
                  </a:cubicBezTo>
                  <a:cubicBezTo>
                    <a:pt x="2469" y="19347"/>
                    <a:pt x="4270" y="21149"/>
                    <a:pt x="6539" y="22249"/>
                  </a:cubicBezTo>
                  <a:cubicBezTo>
                    <a:pt x="7706" y="22850"/>
                    <a:pt x="8974" y="23250"/>
                    <a:pt x="10275" y="23384"/>
                  </a:cubicBezTo>
                  <a:cubicBezTo>
                    <a:pt x="10608" y="23450"/>
                    <a:pt x="10942" y="23484"/>
                    <a:pt x="11275" y="23484"/>
                  </a:cubicBezTo>
                  <a:cubicBezTo>
                    <a:pt x="11442" y="23500"/>
                    <a:pt x="11609" y="23509"/>
                    <a:pt x="11776" y="23509"/>
                  </a:cubicBezTo>
                  <a:cubicBezTo>
                    <a:pt x="11943" y="23509"/>
                    <a:pt x="12109" y="23500"/>
                    <a:pt x="12276" y="23484"/>
                  </a:cubicBezTo>
                  <a:cubicBezTo>
                    <a:pt x="12977" y="23450"/>
                    <a:pt x="13644" y="23384"/>
                    <a:pt x="14311" y="23217"/>
                  </a:cubicBezTo>
                  <a:cubicBezTo>
                    <a:pt x="15725" y="22921"/>
                    <a:pt x="17075" y="22365"/>
                    <a:pt x="18296" y="21582"/>
                  </a:cubicBezTo>
                  <a:lnTo>
                    <a:pt x="18296" y="21582"/>
                  </a:lnTo>
                  <a:lnTo>
                    <a:pt x="22317" y="23217"/>
                  </a:lnTo>
                  <a:lnTo>
                    <a:pt x="22550" y="23284"/>
                  </a:lnTo>
                  <a:lnTo>
                    <a:pt x="22550" y="23284"/>
                  </a:lnTo>
                  <a:lnTo>
                    <a:pt x="22483" y="23050"/>
                  </a:lnTo>
                  <a:cubicBezTo>
                    <a:pt x="22087" y="21564"/>
                    <a:pt x="21691" y="20110"/>
                    <a:pt x="21294" y="18721"/>
                  </a:cubicBezTo>
                  <a:lnTo>
                    <a:pt x="21294" y="18721"/>
                  </a:lnTo>
                  <a:cubicBezTo>
                    <a:pt x="22403" y="17266"/>
                    <a:pt x="23122" y="15554"/>
                    <a:pt x="23451" y="13777"/>
                  </a:cubicBezTo>
                  <a:cubicBezTo>
                    <a:pt x="23618" y="12909"/>
                    <a:pt x="23651" y="12075"/>
                    <a:pt x="23618" y="11208"/>
                  </a:cubicBezTo>
                  <a:cubicBezTo>
                    <a:pt x="23584" y="10775"/>
                    <a:pt x="23551" y="10374"/>
                    <a:pt x="23484" y="9941"/>
                  </a:cubicBezTo>
                  <a:cubicBezTo>
                    <a:pt x="23451" y="9740"/>
                    <a:pt x="23417" y="9540"/>
                    <a:pt x="23384" y="9340"/>
                  </a:cubicBezTo>
                  <a:cubicBezTo>
                    <a:pt x="23351" y="9173"/>
                    <a:pt x="23317" y="8973"/>
                    <a:pt x="23251" y="8773"/>
                  </a:cubicBezTo>
                  <a:cubicBezTo>
                    <a:pt x="22584" y="6071"/>
                    <a:pt x="20949" y="3703"/>
                    <a:pt x="18681" y="2102"/>
                  </a:cubicBezTo>
                  <a:cubicBezTo>
                    <a:pt x="17847" y="1501"/>
                    <a:pt x="16913" y="1001"/>
                    <a:pt x="15945" y="667"/>
                  </a:cubicBezTo>
                  <a:lnTo>
                    <a:pt x="15378" y="467"/>
                  </a:lnTo>
                  <a:lnTo>
                    <a:pt x="14778" y="334"/>
                  </a:lnTo>
                  <a:lnTo>
                    <a:pt x="14244" y="200"/>
                  </a:lnTo>
                  <a:cubicBezTo>
                    <a:pt x="14077" y="167"/>
                    <a:pt x="13911" y="167"/>
                    <a:pt x="13744" y="134"/>
                  </a:cubicBezTo>
                  <a:cubicBezTo>
                    <a:pt x="13444" y="67"/>
                    <a:pt x="13177" y="34"/>
                    <a:pt x="12910" y="34"/>
                  </a:cubicBezTo>
                  <a:lnTo>
                    <a:pt x="12310" y="0"/>
                  </a:lnTo>
                  <a:lnTo>
                    <a:pt x="11943" y="0"/>
                  </a:lnTo>
                  <a:lnTo>
                    <a:pt x="12310" y="34"/>
                  </a:lnTo>
                  <a:lnTo>
                    <a:pt x="12910" y="67"/>
                  </a:lnTo>
                  <a:cubicBezTo>
                    <a:pt x="13143" y="67"/>
                    <a:pt x="13410" y="134"/>
                    <a:pt x="13744" y="200"/>
                  </a:cubicBezTo>
                  <a:cubicBezTo>
                    <a:pt x="18280" y="968"/>
                    <a:pt x="21950" y="4370"/>
                    <a:pt x="23084" y="8840"/>
                  </a:cubicBezTo>
                  <a:cubicBezTo>
                    <a:pt x="23117" y="9040"/>
                    <a:pt x="23184" y="9207"/>
                    <a:pt x="23217" y="9407"/>
                  </a:cubicBezTo>
                  <a:lnTo>
                    <a:pt x="23317" y="10007"/>
                  </a:lnTo>
                  <a:cubicBezTo>
                    <a:pt x="23351" y="10408"/>
                    <a:pt x="23417" y="10808"/>
                    <a:pt x="23417" y="11208"/>
                  </a:cubicBezTo>
                  <a:cubicBezTo>
                    <a:pt x="23451" y="12042"/>
                    <a:pt x="23384" y="12876"/>
                    <a:pt x="23251" y="13710"/>
                  </a:cubicBezTo>
                  <a:cubicBezTo>
                    <a:pt x="22917" y="15478"/>
                    <a:pt x="22183" y="17179"/>
                    <a:pt x="21082" y="18614"/>
                  </a:cubicBezTo>
                  <a:lnTo>
                    <a:pt x="21049" y="18680"/>
                  </a:lnTo>
                  <a:lnTo>
                    <a:pt x="21049" y="18714"/>
                  </a:lnTo>
                  <a:cubicBezTo>
                    <a:pt x="21426" y="20065"/>
                    <a:pt x="21774" y="21417"/>
                    <a:pt x="22175" y="22852"/>
                  </a:cubicBezTo>
                  <a:lnTo>
                    <a:pt x="22175" y="22852"/>
                  </a:lnTo>
                  <a:lnTo>
                    <a:pt x="18314" y="21282"/>
                  </a:lnTo>
                  <a:lnTo>
                    <a:pt x="18247" y="21249"/>
                  </a:lnTo>
                  <a:lnTo>
                    <a:pt x="18214" y="21282"/>
                  </a:lnTo>
                  <a:cubicBezTo>
                    <a:pt x="17013" y="22083"/>
                    <a:pt x="15679" y="22650"/>
                    <a:pt x="14278" y="22950"/>
                  </a:cubicBezTo>
                  <a:cubicBezTo>
                    <a:pt x="13610" y="23117"/>
                    <a:pt x="12943" y="23183"/>
                    <a:pt x="12276" y="23217"/>
                  </a:cubicBezTo>
                  <a:lnTo>
                    <a:pt x="11309" y="23217"/>
                  </a:lnTo>
                  <a:cubicBezTo>
                    <a:pt x="10975" y="23217"/>
                    <a:pt x="10642" y="23183"/>
                    <a:pt x="10341" y="23117"/>
                  </a:cubicBezTo>
                  <a:cubicBezTo>
                    <a:pt x="9041" y="22983"/>
                    <a:pt x="7806" y="22583"/>
                    <a:pt x="6672" y="22016"/>
                  </a:cubicBezTo>
                  <a:cubicBezTo>
                    <a:pt x="5571" y="21449"/>
                    <a:pt x="4537" y="20715"/>
                    <a:pt x="3637" y="19848"/>
                  </a:cubicBezTo>
                  <a:cubicBezTo>
                    <a:pt x="2836" y="19014"/>
                    <a:pt x="2136" y="18046"/>
                    <a:pt x="1569" y="16979"/>
                  </a:cubicBezTo>
                  <a:cubicBezTo>
                    <a:pt x="1035" y="15978"/>
                    <a:pt x="668" y="14911"/>
                    <a:pt x="468" y="13810"/>
                  </a:cubicBezTo>
                  <a:lnTo>
                    <a:pt x="334" y="12976"/>
                  </a:lnTo>
                  <a:cubicBezTo>
                    <a:pt x="301" y="12709"/>
                    <a:pt x="301" y="12442"/>
                    <a:pt x="301" y="12176"/>
                  </a:cubicBezTo>
                  <a:cubicBezTo>
                    <a:pt x="268" y="11675"/>
                    <a:pt x="268" y="11141"/>
                    <a:pt x="301" y="10608"/>
                  </a:cubicBezTo>
                  <a:cubicBezTo>
                    <a:pt x="635" y="7072"/>
                    <a:pt x="2536" y="3870"/>
                    <a:pt x="5538" y="1935"/>
                  </a:cubicBezTo>
                  <a:cubicBezTo>
                    <a:pt x="6539" y="1268"/>
                    <a:pt x="7640" y="767"/>
                    <a:pt x="8807" y="434"/>
                  </a:cubicBezTo>
                  <a:lnTo>
                    <a:pt x="9474" y="267"/>
                  </a:lnTo>
                  <a:lnTo>
                    <a:pt x="10075" y="167"/>
                  </a:lnTo>
                  <a:lnTo>
                    <a:pt x="10608" y="67"/>
                  </a:lnTo>
                  <a:lnTo>
                    <a:pt x="11009" y="67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71;p76">
            <a:extLst>
              <a:ext uri="{FF2B5EF4-FFF2-40B4-BE49-F238E27FC236}">
                <a16:creationId xmlns:a16="http://schemas.microsoft.com/office/drawing/2014/main" id="{81FBBC2A-1AFD-B599-9009-45490CE3C26E}"/>
              </a:ext>
            </a:extLst>
          </p:cNvPr>
          <p:cNvGrpSpPr/>
          <p:nvPr/>
        </p:nvGrpSpPr>
        <p:grpSpPr>
          <a:xfrm>
            <a:off x="0" y="3476539"/>
            <a:ext cx="2551434" cy="1534019"/>
            <a:chOff x="498000" y="966875"/>
            <a:chExt cx="6591150" cy="3962850"/>
          </a:xfrm>
        </p:grpSpPr>
        <p:sp>
          <p:nvSpPr>
            <p:cNvPr id="3" name="Google Shape;3272;p76">
              <a:extLst>
                <a:ext uri="{FF2B5EF4-FFF2-40B4-BE49-F238E27FC236}">
                  <a16:creationId xmlns:a16="http://schemas.microsoft.com/office/drawing/2014/main" id="{59F03381-3B0F-D347-EBC6-DEAA41A3E98D}"/>
                </a:ext>
              </a:extLst>
            </p:cNvPr>
            <p:cNvSpPr/>
            <p:nvPr/>
          </p:nvSpPr>
          <p:spPr>
            <a:xfrm>
              <a:off x="879450" y="1557300"/>
              <a:ext cx="711300" cy="740925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73;p76">
              <a:extLst>
                <a:ext uri="{FF2B5EF4-FFF2-40B4-BE49-F238E27FC236}">
                  <a16:creationId xmlns:a16="http://schemas.microsoft.com/office/drawing/2014/main" id="{098D266F-8817-4101-5FC4-D6E3D9078582}"/>
                </a:ext>
              </a:extLst>
            </p:cNvPr>
            <p:cNvSpPr/>
            <p:nvPr/>
          </p:nvSpPr>
          <p:spPr>
            <a:xfrm>
              <a:off x="830825" y="1557300"/>
              <a:ext cx="712050" cy="740925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74;p76">
              <a:extLst>
                <a:ext uri="{FF2B5EF4-FFF2-40B4-BE49-F238E27FC236}">
                  <a16:creationId xmlns:a16="http://schemas.microsoft.com/office/drawing/2014/main" id="{A827EBDC-9D03-28C6-3BE9-3B68BFD97F05}"/>
                </a:ext>
              </a:extLst>
            </p:cNvPr>
            <p:cNvSpPr/>
            <p:nvPr/>
          </p:nvSpPr>
          <p:spPr>
            <a:xfrm>
              <a:off x="830825" y="1557300"/>
              <a:ext cx="712050" cy="741675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75;p76">
              <a:extLst>
                <a:ext uri="{FF2B5EF4-FFF2-40B4-BE49-F238E27FC236}">
                  <a16:creationId xmlns:a16="http://schemas.microsoft.com/office/drawing/2014/main" id="{022A0ECF-E0BD-539E-F581-86BAB469A153}"/>
                </a:ext>
              </a:extLst>
            </p:cNvPr>
            <p:cNvSpPr/>
            <p:nvPr/>
          </p:nvSpPr>
          <p:spPr>
            <a:xfrm>
              <a:off x="926575" y="1656850"/>
              <a:ext cx="520550" cy="54182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76;p76">
              <a:extLst>
                <a:ext uri="{FF2B5EF4-FFF2-40B4-BE49-F238E27FC236}">
                  <a16:creationId xmlns:a16="http://schemas.microsoft.com/office/drawing/2014/main" id="{D4F7FC54-22D1-5DF2-56F5-8E935593A062}"/>
                </a:ext>
              </a:extLst>
            </p:cNvPr>
            <p:cNvSpPr/>
            <p:nvPr/>
          </p:nvSpPr>
          <p:spPr>
            <a:xfrm>
              <a:off x="831600" y="2202450"/>
              <a:ext cx="95000" cy="93500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77;p76">
              <a:extLst>
                <a:ext uri="{FF2B5EF4-FFF2-40B4-BE49-F238E27FC236}">
                  <a16:creationId xmlns:a16="http://schemas.microsoft.com/office/drawing/2014/main" id="{037071B9-C84E-8938-E17C-C82CB81C323A}"/>
                </a:ext>
              </a:extLst>
            </p:cNvPr>
            <p:cNvSpPr/>
            <p:nvPr/>
          </p:nvSpPr>
          <p:spPr>
            <a:xfrm>
              <a:off x="1447100" y="2200925"/>
              <a:ext cx="93500" cy="95025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78;p76">
              <a:extLst>
                <a:ext uri="{FF2B5EF4-FFF2-40B4-BE49-F238E27FC236}">
                  <a16:creationId xmlns:a16="http://schemas.microsoft.com/office/drawing/2014/main" id="{2CBC62A1-2378-A6CB-1B31-2645F3506FD4}"/>
                </a:ext>
              </a:extLst>
            </p:cNvPr>
            <p:cNvSpPr/>
            <p:nvPr/>
          </p:nvSpPr>
          <p:spPr>
            <a:xfrm>
              <a:off x="1445575" y="1564900"/>
              <a:ext cx="95025" cy="93500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9;p76">
              <a:extLst>
                <a:ext uri="{FF2B5EF4-FFF2-40B4-BE49-F238E27FC236}">
                  <a16:creationId xmlns:a16="http://schemas.microsoft.com/office/drawing/2014/main" id="{64DDFD61-0568-012B-1C5B-4EB3B4E2648D}"/>
                </a:ext>
              </a:extLst>
            </p:cNvPr>
            <p:cNvSpPr/>
            <p:nvPr/>
          </p:nvSpPr>
          <p:spPr>
            <a:xfrm>
              <a:off x="831600" y="1564900"/>
              <a:ext cx="94250" cy="95025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0;p76">
              <a:extLst>
                <a:ext uri="{FF2B5EF4-FFF2-40B4-BE49-F238E27FC236}">
                  <a16:creationId xmlns:a16="http://schemas.microsoft.com/office/drawing/2014/main" id="{9ACF9801-F446-28DF-834E-981C5B61E0F1}"/>
                </a:ext>
              </a:extLst>
            </p:cNvPr>
            <p:cNvSpPr/>
            <p:nvPr/>
          </p:nvSpPr>
          <p:spPr>
            <a:xfrm>
              <a:off x="925050" y="1655325"/>
              <a:ext cx="522825" cy="54487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81;p76">
              <a:extLst>
                <a:ext uri="{FF2B5EF4-FFF2-40B4-BE49-F238E27FC236}">
                  <a16:creationId xmlns:a16="http://schemas.microsoft.com/office/drawing/2014/main" id="{535C5140-6581-E4E7-D80F-51739E8C47A3}"/>
                </a:ext>
              </a:extLst>
            </p:cNvPr>
            <p:cNvSpPr/>
            <p:nvPr/>
          </p:nvSpPr>
          <p:spPr>
            <a:xfrm>
              <a:off x="1099825" y="1840750"/>
              <a:ext cx="174050" cy="174025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82;p76">
              <a:extLst>
                <a:ext uri="{FF2B5EF4-FFF2-40B4-BE49-F238E27FC236}">
                  <a16:creationId xmlns:a16="http://schemas.microsoft.com/office/drawing/2014/main" id="{A81E4349-A07F-8FDF-E3A6-BBCA56385B4A}"/>
                </a:ext>
              </a:extLst>
            </p:cNvPr>
            <p:cNvSpPr/>
            <p:nvPr/>
          </p:nvSpPr>
          <p:spPr>
            <a:xfrm>
              <a:off x="2562625" y="4199450"/>
              <a:ext cx="738650" cy="240150"/>
            </a:xfrm>
            <a:custGeom>
              <a:avLst/>
              <a:gdLst/>
              <a:ahLst/>
              <a:cxnLst/>
              <a:rect l="l" t="t" r="r" b="b"/>
              <a:pathLst>
                <a:path w="29546" h="9606" extrusionOk="0">
                  <a:moveTo>
                    <a:pt x="0" y="0"/>
                  </a:moveTo>
                  <a:lnTo>
                    <a:pt x="0" y="9605"/>
                  </a:lnTo>
                  <a:lnTo>
                    <a:pt x="29545" y="9605"/>
                  </a:lnTo>
                  <a:lnTo>
                    <a:pt x="295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83;p76">
              <a:extLst>
                <a:ext uri="{FF2B5EF4-FFF2-40B4-BE49-F238E27FC236}">
                  <a16:creationId xmlns:a16="http://schemas.microsoft.com/office/drawing/2014/main" id="{F19D3963-D8E4-4FA4-0D4F-6F4F616C9F76}"/>
                </a:ext>
              </a:extLst>
            </p:cNvPr>
            <p:cNvSpPr/>
            <p:nvPr/>
          </p:nvSpPr>
          <p:spPr>
            <a:xfrm>
              <a:off x="2532225" y="4132575"/>
              <a:ext cx="794875" cy="66900"/>
            </a:xfrm>
            <a:custGeom>
              <a:avLst/>
              <a:gdLst/>
              <a:ahLst/>
              <a:cxnLst/>
              <a:rect l="l" t="t" r="r" b="b"/>
              <a:pathLst>
                <a:path w="31795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31795" y="2675"/>
                  </a:lnTo>
                  <a:lnTo>
                    <a:pt x="317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84;p76">
              <a:extLst>
                <a:ext uri="{FF2B5EF4-FFF2-40B4-BE49-F238E27FC236}">
                  <a16:creationId xmlns:a16="http://schemas.microsoft.com/office/drawing/2014/main" id="{B2C6EC15-9A6A-7260-8DCD-FC57F9D1AEE9}"/>
                </a:ext>
              </a:extLst>
            </p:cNvPr>
            <p:cNvSpPr/>
            <p:nvPr/>
          </p:nvSpPr>
          <p:spPr>
            <a:xfrm>
              <a:off x="2914450" y="4132575"/>
              <a:ext cx="412650" cy="307025"/>
            </a:xfrm>
            <a:custGeom>
              <a:avLst/>
              <a:gdLst/>
              <a:ahLst/>
              <a:cxnLst/>
              <a:rect l="l" t="t" r="r" b="b"/>
              <a:pathLst>
                <a:path w="16506" h="12281" extrusionOk="0">
                  <a:moveTo>
                    <a:pt x="1" y="0"/>
                  </a:moveTo>
                  <a:lnTo>
                    <a:pt x="1" y="2432"/>
                  </a:lnTo>
                  <a:lnTo>
                    <a:pt x="609" y="12280"/>
                  </a:lnTo>
                  <a:lnTo>
                    <a:pt x="15472" y="12280"/>
                  </a:lnTo>
                  <a:lnTo>
                    <a:pt x="15472" y="2675"/>
                  </a:lnTo>
                  <a:lnTo>
                    <a:pt x="16506" y="2675"/>
                  </a:lnTo>
                  <a:lnTo>
                    <a:pt x="165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85;p76">
              <a:extLst>
                <a:ext uri="{FF2B5EF4-FFF2-40B4-BE49-F238E27FC236}">
                  <a16:creationId xmlns:a16="http://schemas.microsoft.com/office/drawing/2014/main" id="{56C9ADB2-BCAA-18CB-6E60-933E3D2D2F01}"/>
                </a:ext>
              </a:extLst>
            </p:cNvPr>
            <p:cNvSpPr/>
            <p:nvPr/>
          </p:nvSpPr>
          <p:spPr>
            <a:xfrm>
              <a:off x="2665975" y="4238200"/>
              <a:ext cx="149725" cy="36500"/>
            </a:xfrm>
            <a:custGeom>
              <a:avLst/>
              <a:gdLst/>
              <a:ahLst/>
              <a:cxnLst/>
              <a:rect l="l" t="t" r="r" b="b"/>
              <a:pathLst>
                <a:path w="5989" h="1460" extrusionOk="0">
                  <a:moveTo>
                    <a:pt x="0" y="0"/>
                  </a:moveTo>
                  <a:lnTo>
                    <a:pt x="0" y="1459"/>
                  </a:lnTo>
                  <a:lnTo>
                    <a:pt x="5988" y="145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86;p76">
              <a:extLst>
                <a:ext uri="{FF2B5EF4-FFF2-40B4-BE49-F238E27FC236}">
                  <a16:creationId xmlns:a16="http://schemas.microsoft.com/office/drawing/2014/main" id="{8A85327A-95CE-6C9C-B598-E09113892E59}"/>
                </a:ext>
              </a:extLst>
            </p:cNvPr>
            <p:cNvSpPr/>
            <p:nvPr/>
          </p:nvSpPr>
          <p:spPr>
            <a:xfrm>
              <a:off x="2646975" y="4319500"/>
              <a:ext cx="192275" cy="76775"/>
            </a:xfrm>
            <a:custGeom>
              <a:avLst/>
              <a:gdLst/>
              <a:ahLst/>
              <a:cxnLst/>
              <a:rect l="l" t="t" r="r" b="b"/>
              <a:pathLst>
                <a:path w="7691" h="3071" extrusionOk="0">
                  <a:moveTo>
                    <a:pt x="0" y="1"/>
                  </a:moveTo>
                  <a:lnTo>
                    <a:pt x="0" y="3071"/>
                  </a:lnTo>
                  <a:lnTo>
                    <a:pt x="7690" y="3071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87;p76">
              <a:extLst>
                <a:ext uri="{FF2B5EF4-FFF2-40B4-BE49-F238E27FC236}">
                  <a16:creationId xmlns:a16="http://schemas.microsoft.com/office/drawing/2014/main" id="{45A36A51-6413-E9FC-9C8A-77E1185805E5}"/>
                </a:ext>
              </a:extLst>
            </p:cNvPr>
            <p:cNvSpPr/>
            <p:nvPr/>
          </p:nvSpPr>
          <p:spPr>
            <a:xfrm>
              <a:off x="2236625" y="4542150"/>
              <a:ext cx="1126950" cy="366300"/>
            </a:xfrm>
            <a:custGeom>
              <a:avLst/>
              <a:gdLst/>
              <a:ahLst/>
              <a:cxnLst/>
              <a:rect l="l" t="t" r="r" b="b"/>
              <a:pathLst>
                <a:path w="45078" h="14652" extrusionOk="0">
                  <a:moveTo>
                    <a:pt x="1" y="0"/>
                  </a:moveTo>
                  <a:lnTo>
                    <a:pt x="1" y="14651"/>
                  </a:lnTo>
                  <a:lnTo>
                    <a:pt x="45078" y="14651"/>
                  </a:lnTo>
                  <a:lnTo>
                    <a:pt x="450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88;p76">
              <a:extLst>
                <a:ext uri="{FF2B5EF4-FFF2-40B4-BE49-F238E27FC236}">
                  <a16:creationId xmlns:a16="http://schemas.microsoft.com/office/drawing/2014/main" id="{9B89E36E-66E4-21EF-DB7C-578C5E55E2B3}"/>
                </a:ext>
              </a:extLst>
            </p:cNvPr>
            <p:cNvSpPr/>
            <p:nvPr/>
          </p:nvSpPr>
          <p:spPr>
            <a:xfrm>
              <a:off x="2188750" y="4439575"/>
              <a:ext cx="1213575" cy="102600"/>
            </a:xfrm>
            <a:custGeom>
              <a:avLst/>
              <a:gdLst/>
              <a:ahLst/>
              <a:cxnLst/>
              <a:rect l="l" t="t" r="r" b="b"/>
              <a:pathLst>
                <a:path w="48543" h="4104" extrusionOk="0">
                  <a:moveTo>
                    <a:pt x="1" y="0"/>
                  </a:moveTo>
                  <a:lnTo>
                    <a:pt x="1" y="4103"/>
                  </a:lnTo>
                  <a:lnTo>
                    <a:pt x="48543" y="4103"/>
                  </a:lnTo>
                  <a:lnTo>
                    <a:pt x="485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89;p76">
              <a:extLst>
                <a:ext uri="{FF2B5EF4-FFF2-40B4-BE49-F238E27FC236}">
                  <a16:creationId xmlns:a16="http://schemas.microsoft.com/office/drawing/2014/main" id="{CE481244-3938-C716-6533-2BF31CAD086E}"/>
                </a:ext>
              </a:extLst>
            </p:cNvPr>
            <p:cNvSpPr/>
            <p:nvPr/>
          </p:nvSpPr>
          <p:spPr>
            <a:xfrm>
              <a:off x="2772350" y="4439575"/>
              <a:ext cx="629975" cy="468875"/>
            </a:xfrm>
            <a:custGeom>
              <a:avLst/>
              <a:gdLst/>
              <a:ahLst/>
              <a:cxnLst/>
              <a:rect l="l" t="t" r="r" b="b"/>
              <a:pathLst>
                <a:path w="25199" h="18755" extrusionOk="0">
                  <a:moveTo>
                    <a:pt x="1" y="0"/>
                  </a:moveTo>
                  <a:lnTo>
                    <a:pt x="1" y="3739"/>
                  </a:lnTo>
                  <a:lnTo>
                    <a:pt x="943" y="18754"/>
                  </a:lnTo>
                  <a:lnTo>
                    <a:pt x="23649" y="18754"/>
                  </a:lnTo>
                  <a:lnTo>
                    <a:pt x="23649" y="4103"/>
                  </a:lnTo>
                  <a:lnTo>
                    <a:pt x="25199" y="4103"/>
                  </a:lnTo>
                  <a:lnTo>
                    <a:pt x="2519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0;p76">
              <a:extLst>
                <a:ext uri="{FF2B5EF4-FFF2-40B4-BE49-F238E27FC236}">
                  <a16:creationId xmlns:a16="http://schemas.microsoft.com/office/drawing/2014/main" id="{70568630-7DED-375F-02EF-2BBA88B6BBB3}"/>
                </a:ext>
              </a:extLst>
            </p:cNvPr>
            <p:cNvSpPr/>
            <p:nvPr/>
          </p:nvSpPr>
          <p:spPr>
            <a:xfrm>
              <a:off x="2393925" y="4601425"/>
              <a:ext cx="228750" cy="54725"/>
            </a:xfrm>
            <a:custGeom>
              <a:avLst/>
              <a:gdLst/>
              <a:ahLst/>
              <a:cxnLst/>
              <a:rect l="l" t="t" r="r" b="b"/>
              <a:pathLst>
                <a:path w="9150" h="2189" extrusionOk="0">
                  <a:moveTo>
                    <a:pt x="1" y="0"/>
                  </a:moveTo>
                  <a:lnTo>
                    <a:pt x="1" y="2189"/>
                  </a:lnTo>
                  <a:lnTo>
                    <a:pt x="9150" y="2189"/>
                  </a:lnTo>
                  <a:lnTo>
                    <a:pt x="915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91;p76">
              <a:extLst>
                <a:ext uri="{FF2B5EF4-FFF2-40B4-BE49-F238E27FC236}">
                  <a16:creationId xmlns:a16="http://schemas.microsoft.com/office/drawing/2014/main" id="{9C9F7C5F-8B0C-74FA-A5BB-02A83A298635}"/>
                </a:ext>
              </a:extLst>
            </p:cNvPr>
            <p:cNvSpPr/>
            <p:nvPr/>
          </p:nvSpPr>
          <p:spPr>
            <a:xfrm>
              <a:off x="2364300" y="4725275"/>
              <a:ext cx="293325" cy="116300"/>
            </a:xfrm>
            <a:custGeom>
              <a:avLst/>
              <a:gdLst/>
              <a:ahLst/>
              <a:cxnLst/>
              <a:rect l="l" t="t" r="r" b="b"/>
              <a:pathLst>
                <a:path w="11733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11733" y="4651"/>
                  </a:lnTo>
                  <a:lnTo>
                    <a:pt x="11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2;p76">
              <a:extLst>
                <a:ext uri="{FF2B5EF4-FFF2-40B4-BE49-F238E27FC236}">
                  <a16:creationId xmlns:a16="http://schemas.microsoft.com/office/drawing/2014/main" id="{B71FC3C7-3B9E-DF94-423C-0B0E02D84F6E}"/>
                </a:ext>
              </a:extLst>
            </p:cNvPr>
            <p:cNvSpPr/>
            <p:nvPr/>
          </p:nvSpPr>
          <p:spPr>
            <a:xfrm>
              <a:off x="4858250" y="3675125"/>
              <a:ext cx="1642925" cy="757625"/>
            </a:xfrm>
            <a:custGeom>
              <a:avLst/>
              <a:gdLst/>
              <a:ahLst/>
              <a:cxnLst/>
              <a:rect l="l" t="t" r="r" b="b"/>
              <a:pathLst>
                <a:path w="65717" h="30305" extrusionOk="0">
                  <a:moveTo>
                    <a:pt x="1" y="0"/>
                  </a:moveTo>
                  <a:lnTo>
                    <a:pt x="1" y="30305"/>
                  </a:lnTo>
                  <a:lnTo>
                    <a:pt x="65716" y="30305"/>
                  </a:lnTo>
                  <a:lnTo>
                    <a:pt x="6571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3;p76">
              <a:extLst>
                <a:ext uri="{FF2B5EF4-FFF2-40B4-BE49-F238E27FC236}">
                  <a16:creationId xmlns:a16="http://schemas.microsoft.com/office/drawing/2014/main" id="{C9A0A8FC-BE75-1973-D6F4-FD3C2A635AED}"/>
                </a:ext>
              </a:extLst>
            </p:cNvPr>
            <p:cNvSpPr/>
            <p:nvPr/>
          </p:nvSpPr>
          <p:spPr>
            <a:xfrm>
              <a:off x="4895500" y="3714625"/>
              <a:ext cx="1566925" cy="682400"/>
            </a:xfrm>
            <a:custGeom>
              <a:avLst/>
              <a:gdLst/>
              <a:ahLst/>
              <a:cxnLst/>
              <a:rect l="l" t="t" r="r" b="b"/>
              <a:pathLst>
                <a:path w="62677" h="27296" extrusionOk="0">
                  <a:moveTo>
                    <a:pt x="62251" y="426"/>
                  </a:moveTo>
                  <a:lnTo>
                    <a:pt x="62251" y="26870"/>
                  </a:lnTo>
                  <a:lnTo>
                    <a:pt x="426" y="26870"/>
                  </a:lnTo>
                  <a:lnTo>
                    <a:pt x="426" y="426"/>
                  </a:lnTo>
                  <a:close/>
                  <a:moveTo>
                    <a:pt x="0" y="1"/>
                  </a:moveTo>
                  <a:lnTo>
                    <a:pt x="0" y="27296"/>
                  </a:lnTo>
                  <a:lnTo>
                    <a:pt x="62676" y="27296"/>
                  </a:lnTo>
                  <a:lnTo>
                    <a:pt x="62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94;p76">
              <a:extLst>
                <a:ext uri="{FF2B5EF4-FFF2-40B4-BE49-F238E27FC236}">
                  <a16:creationId xmlns:a16="http://schemas.microsoft.com/office/drawing/2014/main" id="{6D0299F4-CB56-72E7-6E50-95E5A2183E27}"/>
                </a:ext>
              </a:extLst>
            </p:cNvPr>
            <p:cNvSpPr/>
            <p:nvPr/>
          </p:nvSpPr>
          <p:spPr>
            <a:xfrm>
              <a:off x="6501150" y="3675125"/>
              <a:ext cx="402000" cy="757625"/>
            </a:xfrm>
            <a:custGeom>
              <a:avLst/>
              <a:gdLst/>
              <a:ahLst/>
              <a:cxnLst/>
              <a:rect l="l" t="t" r="r" b="b"/>
              <a:pathLst>
                <a:path w="16080" h="30305" extrusionOk="0">
                  <a:moveTo>
                    <a:pt x="0" y="0"/>
                  </a:moveTo>
                  <a:lnTo>
                    <a:pt x="0" y="30305"/>
                  </a:lnTo>
                  <a:lnTo>
                    <a:pt x="16080" y="30305"/>
                  </a:lnTo>
                  <a:lnTo>
                    <a:pt x="16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5;p76">
              <a:extLst>
                <a:ext uri="{FF2B5EF4-FFF2-40B4-BE49-F238E27FC236}">
                  <a16:creationId xmlns:a16="http://schemas.microsoft.com/office/drawing/2014/main" id="{080B6893-0832-F300-48EE-8CDC36262BF7}"/>
                </a:ext>
              </a:extLst>
            </p:cNvPr>
            <p:cNvSpPr/>
            <p:nvPr/>
          </p:nvSpPr>
          <p:spPr>
            <a:xfrm>
              <a:off x="4897775" y="3921325"/>
              <a:ext cx="1562375" cy="4575"/>
            </a:xfrm>
            <a:custGeom>
              <a:avLst/>
              <a:gdLst/>
              <a:ahLst/>
              <a:cxnLst/>
              <a:rect l="l" t="t" r="r" b="b"/>
              <a:pathLst>
                <a:path w="62495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lnTo>
                    <a:pt x="62372" y="183"/>
                  </a:lnTo>
                  <a:cubicBezTo>
                    <a:pt x="62494" y="183"/>
                    <a:pt x="62494" y="0"/>
                    <a:pt x="623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6;p76">
              <a:extLst>
                <a:ext uri="{FF2B5EF4-FFF2-40B4-BE49-F238E27FC236}">
                  <a16:creationId xmlns:a16="http://schemas.microsoft.com/office/drawing/2014/main" id="{58EC87AE-7747-AFDD-4CFE-9C5E78274470}"/>
                </a:ext>
              </a:extLst>
            </p:cNvPr>
            <p:cNvSpPr/>
            <p:nvPr/>
          </p:nvSpPr>
          <p:spPr>
            <a:xfrm>
              <a:off x="5675900" y="3715950"/>
              <a:ext cx="12175" cy="208825"/>
            </a:xfrm>
            <a:custGeom>
              <a:avLst/>
              <a:gdLst/>
              <a:ahLst/>
              <a:cxnLst/>
              <a:rect l="l" t="t" r="r" b="b"/>
              <a:pathLst>
                <a:path w="487" h="8353" extrusionOk="0">
                  <a:moveTo>
                    <a:pt x="244" y="1"/>
                  </a:moveTo>
                  <a:cubicBezTo>
                    <a:pt x="198" y="1"/>
                    <a:pt x="153" y="24"/>
                    <a:pt x="153" y="69"/>
                  </a:cubicBezTo>
                  <a:cubicBezTo>
                    <a:pt x="1" y="2805"/>
                    <a:pt x="1" y="5571"/>
                    <a:pt x="183" y="8306"/>
                  </a:cubicBezTo>
                  <a:cubicBezTo>
                    <a:pt x="198" y="8337"/>
                    <a:pt x="229" y="8352"/>
                    <a:pt x="255" y="8352"/>
                  </a:cubicBezTo>
                  <a:cubicBezTo>
                    <a:pt x="282" y="8352"/>
                    <a:pt x="305" y="8337"/>
                    <a:pt x="305" y="8306"/>
                  </a:cubicBezTo>
                  <a:lnTo>
                    <a:pt x="335" y="8306"/>
                  </a:lnTo>
                  <a:cubicBezTo>
                    <a:pt x="487" y="5571"/>
                    <a:pt x="487" y="2805"/>
                    <a:pt x="335" y="69"/>
                  </a:cubicBezTo>
                  <a:cubicBezTo>
                    <a:pt x="335" y="24"/>
                    <a:pt x="289" y="1"/>
                    <a:pt x="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97;p76">
              <a:extLst>
                <a:ext uri="{FF2B5EF4-FFF2-40B4-BE49-F238E27FC236}">
                  <a16:creationId xmlns:a16="http://schemas.microsoft.com/office/drawing/2014/main" id="{27D4BC57-5891-6763-C43C-44548FA9434E}"/>
                </a:ext>
              </a:extLst>
            </p:cNvPr>
            <p:cNvSpPr/>
            <p:nvPr/>
          </p:nvSpPr>
          <p:spPr>
            <a:xfrm>
              <a:off x="6053575" y="379975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0"/>
                  </a:moveTo>
                  <a:cubicBezTo>
                    <a:pt x="365" y="0"/>
                    <a:pt x="0" y="912"/>
                    <a:pt x="517" y="1459"/>
                  </a:cubicBezTo>
                  <a:cubicBezTo>
                    <a:pt x="693" y="1625"/>
                    <a:pt x="907" y="1700"/>
                    <a:pt x="1116" y="1700"/>
                  </a:cubicBezTo>
                  <a:cubicBezTo>
                    <a:pt x="1556" y="1700"/>
                    <a:pt x="1976" y="1367"/>
                    <a:pt x="1976" y="851"/>
                  </a:cubicBezTo>
                  <a:cubicBezTo>
                    <a:pt x="1976" y="365"/>
                    <a:pt x="161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98;p76">
              <a:extLst>
                <a:ext uri="{FF2B5EF4-FFF2-40B4-BE49-F238E27FC236}">
                  <a16:creationId xmlns:a16="http://schemas.microsoft.com/office/drawing/2014/main" id="{90A6880A-5644-7BE1-A8F1-DCE22FB0F097}"/>
                </a:ext>
              </a:extLst>
            </p:cNvPr>
            <p:cNvSpPr/>
            <p:nvPr/>
          </p:nvSpPr>
          <p:spPr>
            <a:xfrm>
              <a:off x="5236675" y="37997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1126" y="0"/>
                  </a:moveTo>
                  <a:cubicBezTo>
                    <a:pt x="366" y="0"/>
                    <a:pt x="1" y="912"/>
                    <a:pt x="518" y="1429"/>
                  </a:cubicBezTo>
                  <a:cubicBezTo>
                    <a:pt x="699" y="1610"/>
                    <a:pt x="920" y="1691"/>
                    <a:pt x="1135" y="1691"/>
                  </a:cubicBezTo>
                  <a:cubicBezTo>
                    <a:pt x="1569" y="1691"/>
                    <a:pt x="1977" y="1359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99;p76">
              <a:extLst>
                <a:ext uri="{FF2B5EF4-FFF2-40B4-BE49-F238E27FC236}">
                  <a16:creationId xmlns:a16="http://schemas.microsoft.com/office/drawing/2014/main" id="{CCCD766E-9371-479D-F975-DA176D265641}"/>
                </a:ext>
              </a:extLst>
            </p:cNvPr>
            <p:cNvSpPr/>
            <p:nvPr/>
          </p:nvSpPr>
          <p:spPr>
            <a:xfrm>
              <a:off x="5650075" y="403455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14" y="1625"/>
                    <a:pt x="924" y="1700"/>
                    <a:pt x="1132" y="1700"/>
                  </a:cubicBezTo>
                  <a:cubicBezTo>
                    <a:pt x="1573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0;p76">
              <a:extLst>
                <a:ext uri="{FF2B5EF4-FFF2-40B4-BE49-F238E27FC236}">
                  <a16:creationId xmlns:a16="http://schemas.microsoft.com/office/drawing/2014/main" id="{AB6E42F6-B5B8-F221-8A05-0C1ED4218F98}"/>
                </a:ext>
              </a:extLst>
            </p:cNvPr>
            <p:cNvSpPr/>
            <p:nvPr/>
          </p:nvSpPr>
          <p:spPr>
            <a:xfrm>
              <a:off x="4969975" y="4432725"/>
              <a:ext cx="203675" cy="475725"/>
            </a:xfrm>
            <a:custGeom>
              <a:avLst/>
              <a:gdLst/>
              <a:ahLst/>
              <a:cxnLst/>
              <a:rect l="l" t="t" r="r" b="b"/>
              <a:pathLst>
                <a:path w="8147" h="19029" extrusionOk="0">
                  <a:moveTo>
                    <a:pt x="3374" y="1"/>
                  </a:moveTo>
                  <a:lnTo>
                    <a:pt x="0" y="19028"/>
                  </a:lnTo>
                  <a:lnTo>
                    <a:pt x="1915" y="19028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301;p76">
              <a:extLst>
                <a:ext uri="{FF2B5EF4-FFF2-40B4-BE49-F238E27FC236}">
                  <a16:creationId xmlns:a16="http://schemas.microsoft.com/office/drawing/2014/main" id="{5D3F8CE1-B240-95DE-F9F2-54AD23412958}"/>
                </a:ext>
              </a:extLst>
            </p:cNvPr>
            <p:cNvSpPr/>
            <p:nvPr/>
          </p:nvSpPr>
          <p:spPr>
            <a:xfrm>
              <a:off x="6266350" y="4432725"/>
              <a:ext cx="189225" cy="476475"/>
            </a:xfrm>
            <a:custGeom>
              <a:avLst/>
              <a:gdLst/>
              <a:ahLst/>
              <a:cxnLst/>
              <a:rect l="l" t="t" r="r" b="b"/>
              <a:pathLst>
                <a:path w="7569" h="19059" extrusionOk="0">
                  <a:moveTo>
                    <a:pt x="0" y="1"/>
                  </a:moveTo>
                  <a:lnTo>
                    <a:pt x="5684" y="19059"/>
                  </a:lnTo>
                  <a:lnTo>
                    <a:pt x="7569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302;p76">
              <a:extLst>
                <a:ext uri="{FF2B5EF4-FFF2-40B4-BE49-F238E27FC236}">
                  <a16:creationId xmlns:a16="http://schemas.microsoft.com/office/drawing/2014/main" id="{C09846E9-9714-7100-DFFA-5E197B9A9F72}"/>
                </a:ext>
              </a:extLst>
            </p:cNvPr>
            <p:cNvSpPr/>
            <p:nvPr/>
          </p:nvSpPr>
          <p:spPr>
            <a:xfrm>
              <a:off x="6583975" y="4432725"/>
              <a:ext cx="199125" cy="476475"/>
            </a:xfrm>
            <a:custGeom>
              <a:avLst/>
              <a:gdLst/>
              <a:ahLst/>
              <a:cxnLst/>
              <a:rect l="l" t="t" r="r" b="b"/>
              <a:pathLst>
                <a:path w="7965" h="19059" extrusionOk="0">
                  <a:moveTo>
                    <a:pt x="1" y="1"/>
                  </a:moveTo>
                  <a:lnTo>
                    <a:pt x="6049" y="19059"/>
                  </a:lnTo>
                  <a:lnTo>
                    <a:pt x="7964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303;p76">
              <a:extLst>
                <a:ext uri="{FF2B5EF4-FFF2-40B4-BE49-F238E27FC236}">
                  <a16:creationId xmlns:a16="http://schemas.microsoft.com/office/drawing/2014/main" id="{D35EFF88-2F3A-9485-9C5C-788A3CC1C90A}"/>
                </a:ext>
              </a:extLst>
            </p:cNvPr>
            <p:cNvSpPr/>
            <p:nvPr/>
          </p:nvSpPr>
          <p:spPr>
            <a:xfrm>
              <a:off x="5649300" y="4248825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1"/>
                  </a:moveTo>
                  <a:cubicBezTo>
                    <a:pt x="366" y="1"/>
                    <a:pt x="1" y="913"/>
                    <a:pt x="518" y="1460"/>
                  </a:cubicBezTo>
                  <a:cubicBezTo>
                    <a:pt x="694" y="1626"/>
                    <a:pt x="907" y="1701"/>
                    <a:pt x="1116" y="1701"/>
                  </a:cubicBezTo>
                  <a:cubicBezTo>
                    <a:pt x="1557" y="1701"/>
                    <a:pt x="1977" y="1367"/>
                    <a:pt x="1977" y="852"/>
                  </a:cubicBezTo>
                  <a:cubicBezTo>
                    <a:pt x="1977" y="396"/>
                    <a:pt x="1612" y="1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304;p76">
              <a:extLst>
                <a:ext uri="{FF2B5EF4-FFF2-40B4-BE49-F238E27FC236}">
                  <a16:creationId xmlns:a16="http://schemas.microsoft.com/office/drawing/2014/main" id="{012C9D3F-F607-99EF-8284-EE8691F35E29}"/>
                </a:ext>
              </a:extLst>
            </p:cNvPr>
            <p:cNvSpPr/>
            <p:nvPr/>
          </p:nvSpPr>
          <p:spPr>
            <a:xfrm>
              <a:off x="4898525" y="4156125"/>
              <a:ext cx="1560850" cy="4575"/>
            </a:xfrm>
            <a:custGeom>
              <a:avLst/>
              <a:gdLst/>
              <a:ahLst/>
              <a:cxnLst/>
              <a:rect l="l" t="t" r="r" b="b"/>
              <a:pathLst>
                <a:path w="62434" h="183" extrusionOk="0">
                  <a:moveTo>
                    <a:pt x="92" y="1"/>
                  </a:moveTo>
                  <a:cubicBezTo>
                    <a:pt x="1" y="31"/>
                    <a:pt x="1" y="153"/>
                    <a:pt x="92" y="183"/>
                  </a:cubicBezTo>
                  <a:lnTo>
                    <a:pt x="62342" y="183"/>
                  </a:lnTo>
                  <a:cubicBezTo>
                    <a:pt x="62434" y="153"/>
                    <a:pt x="62434" y="31"/>
                    <a:pt x="623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305;p76">
              <a:extLst>
                <a:ext uri="{FF2B5EF4-FFF2-40B4-BE49-F238E27FC236}">
                  <a16:creationId xmlns:a16="http://schemas.microsoft.com/office/drawing/2014/main" id="{28C30C1F-DB98-4CB3-5502-4175BDE15BF1}"/>
                </a:ext>
              </a:extLst>
            </p:cNvPr>
            <p:cNvSpPr/>
            <p:nvPr/>
          </p:nvSpPr>
          <p:spPr>
            <a:xfrm>
              <a:off x="6118150" y="3316450"/>
              <a:ext cx="497775" cy="103375"/>
            </a:xfrm>
            <a:custGeom>
              <a:avLst/>
              <a:gdLst/>
              <a:ahLst/>
              <a:cxnLst/>
              <a:rect l="l" t="t" r="r" b="b"/>
              <a:pathLst>
                <a:path w="19911" h="4135" extrusionOk="0">
                  <a:moveTo>
                    <a:pt x="19880" y="0"/>
                  </a:moveTo>
                  <a:lnTo>
                    <a:pt x="1" y="92"/>
                  </a:lnTo>
                  <a:lnTo>
                    <a:pt x="31" y="4134"/>
                  </a:lnTo>
                  <a:lnTo>
                    <a:pt x="19910" y="4043"/>
                  </a:lnTo>
                  <a:lnTo>
                    <a:pt x="198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306;p76">
              <a:extLst>
                <a:ext uri="{FF2B5EF4-FFF2-40B4-BE49-F238E27FC236}">
                  <a16:creationId xmlns:a16="http://schemas.microsoft.com/office/drawing/2014/main" id="{CD075D0E-976D-D249-BF67-5934454B8BA6}"/>
                </a:ext>
              </a:extLst>
            </p:cNvPr>
            <p:cNvSpPr/>
            <p:nvPr/>
          </p:nvSpPr>
          <p:spPr>
            <a:xfrm>
              <a:off x="6121200" y="3515550"/>
              <a:ext cx="554750" cy="159600"/>
            </a:xfrm>
            <a:custGeom>
              <a:avLst/>
              <a:gdLst/>
              <a:ahLst/>
              <a:cxnLst/>
              <a:rect l="l" t="t" r="r" b="b"/>
              <a:pathLst>
                <a:path w="22190" h="6384" extrusionOk="0">
                  <a:moveTo>
                    <a:pt x="22129" y="0"/>
                  </a:moveTo>
                  <a:lnTo>
                    <a:pt x="1" y="122"/>
                  </a:lnTo>
                  <a:lnTo>
                    <a:pt x="31" y="6383"/>
                  </a:lnTo>
                  <a:lnTo>
                    <a:pt x="22189" y="6292"/>
                  </a:lnTo>
                  <a:lnTo>
                    <a:pt x="2212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307;p76">
              <a:extLst>
                <a:ext uri="{FF2B5EF4-FFF2-40B4-BE49-F238E27FC236}">
                  <a16:creationId xmlns:a16="http://schemas.microsoft.com/office/drawing/2014/main" id="{35D42580-28AD-DDDC-DD30-68B5C9DBD31F}"/>
                </a:ext>
              </a:extLst>
            </p:cNvPr>
            <p:cNvSpPr/>
            <p:nvPr/>
          </p:nvSpPr>
          <p:spPr>
            <a:xfrm>
              <a:off x="656575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0" y="1034"/>
                    <a:pt x="0" y="2098"/>
                    <a:pt x="30" y="3131"/>
                  </a:cubicBezTo>
                  <a:cubicBezTo>
                    <a:pt x="0" y="4195"/>
                    <a:pt x="30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308;p76">
              <a:extLst>
                <a:ext uri="{FF2B5EF4-FFF2-40B4-BE49-F238E27FC236}">
                  <a16:creationId xmlns:a16="http://schemas.microsoft.com/office/drawing/2014/main" id="{2239350B-677E-EE57-BEAE-276AFA683D14}"/>
                </a:ext>
              </a:extLst>
            </p:cNvPr>
            <p:cNvSpPr/>
            <p:nvPr/>
          </p:nvSpPr>
          <p:spPr>
            <a:xfrm>
              <a:off x="658930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309;p76">
              <a:extLst>
                <a:ext uri="{FF2B5EF4-FFF2-40B4-BE49-F238E27FC236}">
                  <a16:creationId xmlns:a16="http://schemas.microsoft.com/office/drawing/2014/main" id="{6E911D35-1EE6-6555-A03C-EE036AD43C62}"/>
                </a:ext>
              </a:extLst>
            </p:cNvPr>
            <p:cNvSpPr/>
            <p:nvPr/>
          </p:nvSpPr>
          <p:spPr>
            <a:xfrm>
              <a:off x="6201750" y="3514775"/>
              <a:ext cx="7625" cy="157325"/>
            </a:xfrm>
            <a:custGeom>
              <a:avLst/>
              <a:gdLst/>
              <a:ahLst/>
              <a:cxnLst/>
              <a:rect l="l" t="t" r="r" b="b"/>
              <a:pathLst>
                <a:path w="305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4" y="5229"/>
                    <a:pt x="304" y="4195"/>
                    <a:pt x="244" y="3131"/>
                  </a:cubicBezTo>
                  <a:cubicBezTo>
                    <a:pt x="304" y="2098"/>
                    <a:pt x="244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310;p76">
              <a:extLst>
                <a:ext uri="{FF2B5EF4-FFF2-40B4-BE49-F238E27FC236}">
                  <a16:creationId xmlns:a16="http://schemas.microsoft.com/office/drawing/2014/main" id="{0937009D-3E53-835E-E0AD-05A72E618EB9}"/>
                </a:ext>
              </a:extLst>
            </p:cNvPr>
            <p:cNvSpPr/>
            <p:nvPr/>
          </p:nvSpPr>
          <p:spPr>
            <a:xfrm>
              <a:off x="6225300" y="3514775"/>
              <a:ext cx="6875" cy="157325"/>
            </a:xfrm>
            <a:custGeom>
              <a:avLst/>
              <a:gdLst/>
              <a:ahLst/>
              <a:cxnLst/>
              <a:rect l="l" t="t" r="r" b="b"/>
              <a:pathLst>
                <a:path w="275" h="6293" extrusionOk="0">
                  <a:moveTo>
                    <a:pt x="122" y="1"/>
                  </a:moveTo>
                  <a:cubicBezTo>
                    <a:pt x="31" y="1034"/>
                    <a:pt x="1" y="2098"/>
                    <a:pt x="31" y="3131"/>
                  </a:cubicBezTo>
                  <a:cubicBezTo>
                    <a:pt x="1" y="4195"/>
                    <a:pt x="31" y="5229"/>
                    <a:pt x="122" y="6293"/>
                  </a:cubicBezTo>
                  <a:cubicBezTo>
                    <a:pt x="244" y="5229"/>
                    <a:pt x="274" y="4195"/>
                    <a:pt x="244" y="3131"/>
                  </a:cubicBezTo>
                  <a:cubicBezTo>
                    <a:pt x="274" y="2098"/>
                    <a:pt x="244" y="1034"/>
                    <a:pt x="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311;p76">
              <a:extLst>
                <a:ext uri="{FF2B5EF4-FFF2-40B4-BE49-F238E27FC236}">
                  <a16:creationId xmlns:a16="http://schemas.microsoft.com/office/drawing/2014/main" id="{64162A1A-596A-803F-B4D1-B11C79E1C6B2}"/>
                </a:ext>
              </a:extLst>
            </p:cNvPr>
            <p:cNvSpPr/>
            <p:nvPr/>
          </p:nvSpPr>
          <p:spPr>
            <a:xfrm>
              <a:off x="6279250" y="3593050"/>
              <a:ext cx="249275" cy="5350"/>
            </a:xfrm>
            <a:custGeom>
              <a:avLst/>
              <a:gdLst/>
              <a:ahLst/>
              <a:cxnLst/>
              <a:rect l="l" t="t" r="r" b="b"/>
              <a:pathLst>
                <a:path w="9971" h="214" extrusionOk="0">
                  <a:moveTo>
                    <a:pt x="4986" y="0"/>
                  </a:moveTo>
                  <a:cubicBezTo>
                    <a:pt x="2250" y="0"/>
                    <a:pt x="1" y="61"/>
                    <a:pt x="1" y="122"/>
                  </a:cubicBezTo>
                  <a:cubicBezTo>
                    <a:pt x="1" y="152"/>
                    <a:pt x="2250" y="213"/>
                    <a:pt x="4986" y="213"/>
                  </a:cubicBezTo>
                  <a:cubicBezTo>
                    <a:pt x="7752" y="213"/>
                    <a:pt x="9971" y="183"/>
                    <a:pt x="9971" y="122"/>
                  </a:cubicBezTo>
                  <a:cubicBezTo>
                    <a:pt x="9971" y="61"/>
                    <a:pt x="7752" y="0"/>
                    <a:pt x="4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312;p76">
              <a:extLst>
                <a:ext uri="{FF2B5EF4-FFF2-40B4-BE49-F238E27FC236}">
                  <a16:creationId xmlns:a16="http://schemas.microsoft.com/office/drawing/2014/main" id="{95C71A15-9713-7E6F-C813-5392661452D1}"/>
                </a:ext>
              </a:extLst>
            </p:cNvPr>
            <p:cNvSpPr/>
            <p:nvPr/>
          </p:nvSpPr>
          <p:spPr>
            <a:xfrm>
              <a:off x="6199475" y="3413725"/>
              <a:ext cx="683925" cy="104125"/>
            </a:xfrm>
            <a:custGeom>
              <a:avLst/>
              <a:gdLst/>
              <a:ahLst/>
              <a:cxnLst/>
              <a:rect l="l" t="t" r="r" b="b"/>
              <a:pathLst>
                <a:path w="27357" h="4165" extrusionOk="0">
                  <a:moveTo>
                    <a:pt x="27356" y="0"/>
                  </a:moveTo>
                  <a:lnTo>
                    <a:pt x="0" y="122"/>
                  </a:lnTo>
                  <a:lnTo>
                    <a:pt x="31" y="4164"/>
                  </a:lnTo>
                  <a:lnTo>
                    <a:pt x="27356" y="4043"/>
                  </a:lnTo>
                  <a:lnTo>
                    <a:pt x="27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313;p76">
              <a:extLst>
                <a:ext uri="{FF2B5EF4-FFF2-40B4-BE49-F238E27FC236}">
                  <a16:creationId xmlns:a16="http://schemas.microsoft.com/office/drawing/2014/main" id="{73F5EB95-CBD4-DD54-722E-AACDB295DB13}"/>
                </a:ext>
              </a:extLst>
            </p:cNvPr>
            <p:cNvSpPr/>
            <p:nvPr/>
          </p:nvSpPr>
          <p:spPr>
            <a:xfrm>
              <a:off x="6741500" y="3436425"/>
              <a:ext cx="77300" cy="65475"/>
            </a:xfrm>
            <a:custGeom>
              <a:avLst/>
              <a:gdLst/>
              <a:ahLst/>
              <a:cxnLst/>
              <a:rect l="l" t="t" r="r" b="b"/>
              <a:pathLst>
                <a:path w="3092" h="2619" extrusionOk="0">
                  <a:moveTo>
                    <a:pt x="1757" y="0"/>
                  </a:moveTo>
                  <a:cubicBezTo>
                    <a:pt x="1436" y="0"/>
                    <a:pt x="1109" y="123"/>
                    <a:pt x="843" y="399"/>
                  </a:cubicBezTo>
                  <a:cubicBezTo>
                    <a:pt x="0" y="1211"/>
                    <a:pt x="587" y="2618"/>
                    <a:pt x="1748" y="2618"/>
                  </a:cubicBezTo>
                  <a:cubicBezTo>
                    <a:pt x="1760" y="2618"/>
                    <a:pt x="1772" y="2618"/>
                    <a:pt x="1785" y="2618"/>
                  </a:cubicBezTo>
                  <a:cubicBezTo>
                    <a:pt x="2484" y="2618"/>
                    <a:pt x="3092" y="2040"/>
                    <a:pt x="3061" y="1311"/>
                  </a:cubicBezTo>
                  <a:cubicBezTo>
                    <a:pt x="3061" y="531"/>
                    <a:pt x="2424" y="0"/>
                    <a:pt x="17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314;p76">
              <a:extLst>
                <a:ext uri="{FF2B5EF4-FFF2-40B4-BE49-F238E27FC236}">
                  <a16:creationId xmlns:a16="http://schemas.microsoft.com/office/drawing/2014/main" id="{3386CAF4-CA23-58A7-A82D-17CB6F942DBC}"/>
                </a:ext>
              </a:extLst>
            </p:cNvPr>
            <p:cNvSpPr/>
            <p:nvPr/>
          </p:nvSpPr>
          <p:spPr>
            <a:xfrm>
              <a:off x="6239750" y="3459300"/>
              <a:ext cx="457475" cy="20550"/>
            </a:xfrm>
            <a:custGeom>
              <a:avLst/>
              <a:gdLst/>
              <a:ahLst/>
              <a:cxnLst/>
              <a:rect l="l" t="t" r="r" b="b"/>
              <a:pathLst>
                <a:path w="18299" h="822" extrusionOk="0">
                  <a:moveTo>
                    <a:pt x="0" y="1"/>
                  </a:moveTo>
                  <a:lnTo>
                    <a:pt x="0" y="821"/>
                  </a:lnTo>
                  <a:lnTo>
                    <a:pt x="18298" y="821"/>
                  </a:lnTo>
                  <a:lnTo>
                    <a:pt x="18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315;p76">
              <a:extLst>
                <a:ext uri="{FF2B5EF4-FFF2-40B4-BE49-F238E27FC236}">
                  <a16:creationId xmlns:a16="http://schemas.microsoft.com/office/drawing/2014/main" id="{51E4DD59-F4BE-1465-93AB-4EC8C19BEF50}"/>
                </a:ext>
              </a:extLst>
            </p:cNvPr>
            <p:cNvSpPr/>
            <p:nvPr/>
          </p:nvSpPr>
          <p:spPr>
            <a:xfrm>
              <a:off x="6705550" y="1456250"/>
              <a:ext cx="161125" cy="161100"/>
            </a:xfrm>
            <a:custGeom>
              <a:avLst/>
              <a:gdLst/>
              <a:ahLst/>
              <a:cxnLst/>
              <a:rect l="l" t="t" r="r" b="b"/>
              <a:pathLst>
                <a:path w="6445" h="6444" extrusionOk="0">
                  <a:moveTo>
                    <a:pt x="3223" y="0"/>
                  </a:moveTo>
                  <a:cubicBezTo>
                    <a:pt x="1429" y="0"/>
                    <a:pt x="1" y="1459"/>
                    <a:pt x="1" y="3222"/>
                  </a:cubicBezTo>
                  <a:cubicBezTo>
                    <a:pt x="1" y="5015"/>
                    <a:pt x="1429" y="6444"/>
                    <a:pt x="3223" y="6444"/>
                  </a:cubicBezTo>
                  <a:cubicBezTo>
                    <a:pt x="4986" y="6444"/>
                    <a:pt x="6445" y="5015"/>
                    <a:pt x="6445" y="3222"/>
                  </a:cubicBezTo>
                  <a:cubicBezTo>
                    <a:pt x="6445" y="1459"/>
                    <a:pt x="4986" y="0"/>
                    <a:pt x="32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316;p76">
              <a:extLst>
                <a:ext uri="{FF2B5EF4-FFF2-40B4-BE49-F238E27FC236}">
                  <a16:creationId xmlns:a16="http://schemas.microsoft.com/office/drawing/2014/main" id="{47EDF48F-B6B8-21FC-50FF-D53C8BBCC195}"/>
                </a:ext>
              </a:extLst>
            </p:cNvPr>
            <p:cNvSpPr/>
            <p:nvPr/>
          </p:nvSpPr>
          <p:spPr>
            <a:xfrm>
              <a:off x="6742800" y="1502025"/>
              <a:ext cx="85875" cy="70200"/>
            </a:xfrm>
            <a:custGeom>
              <a:avLst/>
              <a:gdLst/>
              <a:ahLst/>
              <a:cxnLst/>
              <a:rect l="l" t="t" r="r" b="b"/>
              <a:pathLst>
                <a:path w="3435" h="2808" extrusionOk="0">
                  <a:moveTo>
                    <a:pt x="2398" y="0"/>
                  </a:moveTo>
                  <a:cubicBezTo>
                    <a:pt x="1980" y="0"/>
                    <a:pt x="1596" y="385"/>
                    <a:pt x="1702" y="874"/>
                  </a:cubicBezTo>
                  <a:cubicBezTo>
                    <a:pt x="1125" y="844"/>
                    <a:pt x="608" y="570"/>
                    <a:pt x="243" y="114"/>
                  </a:cubicBezTo>
                  <a:lnTo>
                    <a:pt x="243" y="114"/>
                  </a:lnTo>
                  <a:cubicBezTo>
                    <a:pt x="61" y="449"/>
                    <a:pt x="152" y="874"/>
                    <a:pt x="456" y="1057"/>
                  </a:cubicBezTo>
                  <a:cubicBezTo>
                    <a:pt x="365" y="1057"/>
                    <a:pt x="243" y="1026"/>
                    <a:pt x="152" y="965"/>
                  </a:cubicBezTo>
                  <a:lnTo>
                    <a:pt x="152" y="965"/>
                  </a:lnTo>
                  <a:cubicBezTo>
                    <a:pt x="152" y="1330"/>
                    <a:pt x="395" y="1604"/>
                    <a:pt x="730" y="1665"/>
                  </a:cubicBezTo>
                  <a:cubicBezTo>
                    <a:pt x="669" y="1680"/>
                    <a:pt x="608" y="1687"/>
                    <a:pt x="551" y="1687"/>
                  </a:cubicBezTo>
                  <a:cubicBezTo>
                    <a:pt x="494" y="1687"/>
                    <a:pt x="441" y="1680"/>
                    <a:pt x="395" y="1665"/>
                  </a:cubicBezTo>
                  <a:lnTo>
                    <a:pt x="395" y="1665"/>
                  </a:lnTo>
                  <a:cubicBezTo>
                    <a:pt x="487" y="1969"/>
                    <a:pt x="760" y="2151"/>
                    <a:pt x="1064" y="2181"/>
                  </a:cubicBezTo>
                  <a:cubicBezTo>
                    <a:pt x="791" y="2372"/>
                    <a:pt x="469" y="2490"/>
                    <a:pt x="120" y="2490"/>
                  </a:cubicBezTo>
                  <a:cubicBezTo>
                    <a:pt x="81" y="2490"/>
                    <a:pt x="41" y="2488"/>
                    <a:pt x="0" y="2485"/>
                  </a:cubicBezTo>
                  <a:lnTo>
                    <a:pt x="0" y="2485"/>
                  </a:lnTo>
                  <a:cubicBezTo>
                    <a:pt x="345" y="2707"/>
                    <a:pt x="716" y="2808"/>
                    <a:pt x="1078" y="2808"/>
                  </a:cubicBezTo>
                  <a:cubicBezTo>
                    <a:pt x="2154" y="2808"/>
                    <a:pt x="3146" y="1920"/>
                    <a:pt x="3101" y="692"/>
                  </a:cubicBezTo>
                  <a:cubicBezTo>
                    <a:pt x="3222" y="601"/>
                    <a:pt x="3344" y="479"/>
                    <a:pt x="3435" y="327"/>
                  </a:cubicBezTo>
                  <a:lnTo>
                    <a:pt x="3435" y="327"/>
                  </a:lnTo>
                  <a:cubicBezTo>
                    <a:pt x="3313" y="388"/>
                    <a:pt x="3192" y="418"/>
                    <a:pt x="3040" y="418"/>
                  </a:cubicBezTo>
                  <a:cubicBezTo>
                    <a:pt x="3192" y="358"/>
                    <a:pt x="3283" y="206"/>
                    <a:pt x="3344" y="54"/>
                  </a:cubicBezTo>
                  <a:lnTo>
                    <a:pt x="3344" y="54"/>
                  </a:lnTo>
                  <a:cubicBezTo>
                    <a:pt x="3222" y="145"/>
                    <a:pt x="3070" y="175"/>
                    <a:pt x="2918" y="236"/>
                  </a:cubicBezTo>
                  <a:cubicBezTo>
                    <a:pt x="2763" y="72"/>
                    <a:pt x="2577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317;p76">
              <a:extLst>
                <a:ext uri="{FF2B5EF4-FFF2-40B4-BE49-F238E27FC236}">
                  <a16:creationId xmlns:a16="http://schemas.microsoft.com/office/drawing/2014/main" id="{539617C2-2519-A8C2-FDE0-1FFC476C5068}"/>
                </a:ext>
              </a:extLst>
            </p:cNvPr>
            <p:cNvSpPr/>
            <p:nvPr/>
          </p:nvSpPr>
          <p:spPr>
            <a:xfrm>
              <a:off x="6416050" y="1273100"/>
              <a:ext cx="229500" cy="229525"/>
            </a:xfrm>
            <a:custGeom>
              <a:avLst/>
              <a:gdLst/>
              <a:ahLst/>
              <a:cxnLst/>
              <a:rect l="l" t="t" r="r" b="b"/>
              <a:pathLst>
                <a:path w="9180" h="9181" extrusionOk="0">
                  <a:moveTo>
                    <a:pt x="4590" y="1"/>
                  </a:moveTo>
                  <a:cubicBezTo>
                    <a:pt x="2067" y="1"/>
                    <a:pt x="0" y="2068"/>
                    <a:pt x="0" y="4590"/>
                  </a:cubicBezTo>
                  <a:cubicBezTo>
                    <a:pt x="0" y="7144"/>
                    <a:pt x="2067" y="9180"/>
                    <a:pt x="4590" y="9180"/>
                  </a:cubicBezTo>
                  <a:cubicBezTo>
                    <a:pt x="7143" y="9180"/>
                    <a:pt x="9180" y="7144"/>
                    <a:pt x="9180" y="4590"/>
                  </a:cubicBezTo>
                  <a:cubicBezTo>
                    <a:pt x="9180" y="2068"/>
                    <a:pt x="7143" y="1"/>
                    <a:pt x="45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318;p76">
              <a:extLst>
                <a:ext uri="{FF2B5EF4-FFF2-40B4-BE49-F238E27FC236}">
                  <a16:creationId xmlns:a16="http://schemas.microsoft.com/office/drawing/2014/main" id="{9F4BCA90-D3E7-F141-AC6D-D167FCC369DC}"/>
                </a:ext>
              </a:extLst>
            </p:cNvPr>
            <p:cNvSpPr/>
            <p:nvPr/>
          </p:nvSpPr>
          <p:spPr>
            <a:xfrm>
              <a:off x="6499625" y="1318700"/>
              <a:ext cx="63100" cy="139075"/>
            </a:xfrm>
            <a:custGeom>
              <a:avLst/>
              <a:gdLst/>
              <a:ahLst/>
              <a:cxnLst/>
              <a:rect l="l" t="t" r="r" b="b"/>
              <a:pathLst>
                <a:path w="2524" h="5563" extrusionOk="0">
                  <a:moveTo>
                    <a:pt x="1764" y="0"/>
                  </a:moveTo>
                  <a:cubicBezTo>
                    <a:pt x="943" y="0"/>
                    <a:pt x="578" y="396"/>
                    <a:pt x="578" y="1064"/>
                  </a:cubicBezTo>
                  <a:lnTo>
                    <a:pt x="578" y="1824"/>
                  </a:lnTo>
                  <a:lnTo>
                    <a:pt x="1" y="1824"/>
                  </a:lnTo>
                  <a:lnTo>
                    <a:pt x="1" y="2766"/>
                  </a:lnTo>
                  <a:lnTo>
                    <a:pt x="578" y="2766"/>
                  </a:lnTo>
                  <a:lnTo>
                    <a:pt x="548" y="5563"/>
                  </a:lnTo>
                  <a:lnTo>
                    <a:pt x="1672" y="5563"/>
                  </a:lnTo>
                  <a:lnTo>
                    <a:pt x="1672" y="2766"/>
                  </a:lnTo>
                  <a:lnTo>
                    <a:pt x="2432" y="2766"/>
                  </a:lnTo>
                  <a:lnTo>
                    <a:pt x="2523" y="1824"/>
                  </a:lnTo>
                  <a:lnTo>
                    <a:pt x="1672" y="1824"/>
                  </a:lnTo>
                  <a:lnTo>
                    <a:pt x="1672" y="1277"/>
                  </a:lnTo>
                  <a:cubicBezTo>
                    <a:pt x="1672" y="1064"/>
                    <a:pt x="1703" y="973"/>
                    <a:pt x="1916" y="973"/>
                  </a:cubicBezTo>
                  <a:lnTo>
                    <a:pt x="2523" y="97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319;p76">
              <a:extLst>
                <a:ext uri="{FF2B5EF4-FFF2-40B4-BE49-F238E27FC236}">
                  <a16:creationId xmlns:a16="http://schemas.microsoft.com/office/drawing/2014/main" id="{0C28EE55-4E21-ECC2-520A-765BFB866064}"/>
                </a:ext>
              </a:extLst>
            </p:cNvPr>
            <p:cNvSpPr/>
            <p:nvPr/>
          </p:nvSpPr>
          <p:spPr>
            <a:xfrm>
              <a:off x="6639450" y="966875"/>
              <a:ext cx="293350" cy="292575"/>
            </a:xfrm>
            <a:custGeom>
              <a:avLst/>
              <a:gdLst/>
              <a:ahLst/>
              <a:cxnLst/>
              <a:rect l="l" t="t" r="r" b="b"/>
              <a:pathLst>
                <a:path w="11734" h="11703" extrusionOk="0">
                  <a:moveTo>
                    <a:pt x="5867" y="0"/>
                  </a:moveTo>
                  <a:cubicBezTo>
                    <a:pt x="2614" y="0"/>
                    <a:pt x="0" y="2614"/>
                    <a:pt x="0" y="5867"/>
                  </a:cubicBezTo>
                  <a:cubicBezTo>
                    <a:pt x="0" y="9089"/>
                    <a:pt x="2614" y="11703"/>
                    <a:pt x="5867" y="11703"/>
                  </a:cubicBezTo>
                  <a:cubicBezTo>
                    <a:pt x="9089" y="11703"/>
                    <a:pt x="11733" y="9089"/>
                    <a:pt x="11733" y="5867"/>
                  </a:cubicBezTo>
                  <a:cubicBezTo>
                    <a:pt x="11733" y="2614"/>
                    <a:pt x="9089" y="0"/>
                    <a:pt x="58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320;p76">
              <a:extLst>
                <a:ext uri="{FF2B5EF4-FFF2-40B4-BE49-F238E27FC236}">
                  <a16:creationId xmlns:a16="http://schemas.microsoft.com/office/drawing/2014/main" id="{B211357F-1E3B-CB6E-BE95-FEE3785E6E91}"/>
                </a:ext>
              </a:extLst>
            </p:cNvPr>
            <p:cNvSpPr/>
            <p:nvPr/>
          </p:nvSpPr>
          <p:spPr>
            <a:xfrm>
              <a:off x="6718475" y="1026900"/>
              <a:ext cx="135275" cy="173775"/>
            </a:xfrm>
            <a:custGeom>
              <a:avLst/>
              <a:gdLst/>
              <a:ahLst/>
              <a:cxnLst/>
              <a:rect l="l" t="t" r="r" b="b"/>
              <a:pathLst>
                <a:path w="5411" h="6951" extrusionOk="0">
                  <a:moveTo>
                    <a:pt x="2888" y="1"/>
                  </a:moveTo>
                  <a:cubicBezTo>
                    <a:pt x="1004" y="1"/>
                    <a:pt x="31" y="1368"/>
                    <a:pt x="31" y="2493"/>
                  </a:cubicBezTo>
                  <a:cubicBezTo>
                    <a:pt x="1" y="3162"/>
                    <a:pt x="305" y="3770"/>
                    <a:pt x="821" y="4013"/>
                  </a:cubicBezTo>
                  <a:cubicBezTo>
                    <a:pt x="837" y="4018"/>
                    <a:pt x="854" y="4021"/>
                    <a:pt x="869" y="4021"/>
                  </a:cubicBezTo>
                  <a:cubicBezTo>
                    <a:pt x="943" y="4021"/>
                    <a:pt x="1009" y="3966"/>
                    <a:pt x="1034" y="3891"/>
                  </a:cubicBezTo>
                  <a:lnTo>
                    <a:pt x="1125" y="3587"/>
                  </a:lnTo>
                  <a:cubicBezTo>
                    <a:pt x="1156" y="3496"/>
                    <a:pt x="1125" y="3405"/>
                    <a:pt x="1064" y="3374"/>
                  </a:cubicBezTo>
                  <a:cubicBezTo>
                    <a:pt x="882" y="3131"/>
                    <a:pt x="760" y="2858"/>
                    <a:pt x="791" y="2584"/>
                  </a:cubicBezTo>
                  <a:cubicBezTo>
                    <a:pt x="791" y="1509"/>
                    <a:pt x="1642" y="668"/>
                    <a:pt x="2710" y="668"/>
                  </a:cubicBezTo>
                  <a:cubicBezTo>
                    <a:pt x="2729" y="668"/>
                    <a:pt x="2748" y="669"/>
                    <a:pt x="2767" y="669"/>
                  </a:cubicBezTo>
                  <a:cubicBezTo>
                    <a:pt x="3830" y="669"/>
                    <a:pt x="4408" y="1338"/>
                    <a:pt x="4408" y="2189"/>
                  </a:cubicBezTo>
                  <a:cubicBezTo>
                    <a:pt x="4408" y="3344"/>
                    <a:pt x="3891" y="4317"/>
                    <a:pt x="3162" y="4317"/>
                  </a:cubicBezTo>
                  <a:cubicBezTo>
                    <a:pt x="3146" y="4318"/>
                    <a:pt x="3131" y="4318"/>
                    <a:pt x="3116" y="4318"/>
                  </a:cubicBezTo>
                  <a:cubicBezTo>
                    <a:pt x="2715" y="4318"/>
                    <a:pt x="2436" y="3938"/>
                    <a:pt x="2523" y="3557"/>
                  </a:cubicBezTo>
                  <a:cubicBezTo>
                    <a:pt x="2675" y="3101"/>
                    <a:pt x="2797" y="2615"/>
                    <a:pt x="2858" y="2128"/>
                  </a:cubicBezTo>
                  <a:cubicBezTo>
                    <a:pt x="2916" y="1838"/>
                    <a:pt x="2670" y="1549"/>
                    <a:pt x="2383" y="1549"/>
                  </a:cubicBezTo>
                  <a:cubicBezTo>
                    <a:pt x="2369" y="1549"/>
                    <a:pt x="2355" y="1549"/>
                    <a:pt x="2341" y="1551"/>
                  </a:cubicBezTo>
                  <a:cubicBezTo>
                    <a:pt x="1915" y="1551"/>
                    <a:pt x="1581" y="1976"/>
                    <a:pt x="1581" y="2584"/>
                  </a:cubicBezTo>
                  <a:cubicBezTo>
                    <a:pt x="1581" y="2797"/>
                    <a:pt x="1612" y="3010"/>
                    <a:pt x="1703" y="3222"/>
                  </a:cubicBezTo>
                  <a:cubicBezTo>
                    <a:pt x="1703" y="3222"/>
                    <a:pt x="1277" y="5046"/>
                    <a:pt x="1186" y="5381"/>
                  </a:cubicBezTo>
                  <a:cubicBezTo>
                    <a:pt x="1095" y="5897"/>
                    <a:pt x="1095" y="6414"/>
                    <a:pt x="1186" y="6900"/>
                  </a:cubicBezTo>
                  <a:cubicBezTo>
                    <a:pt x="1186" y="6936"/>
                    <a:pt x="1207" y="6951"/>
                    <a:pt x="1230" y="6951"/>
                  </a:cubicBezTo>
                  <a:cubicBezTo>
                    <a:pt x="1247" y="6951"/>
                    <a:pt x="1265" y="6943"/>
                    <a:pt x="1277" y="6931"/>
                  </a:cubicBezTo>
                  <a:cubicBezTo>
                    <a:pt x="1612" y="6536"/>
                    <a:pt x="1855" y="6110"/>
                    <a:pt x="2007" y="5624"/>
                  </a:cubicBezTo>
                  <a:cubicBezTo>
                    <a:pt x="2067" y="5441"/>
                    <a:pt x="2280" y="4530"/>
                    <a:pt x="2280" y="4530"/>
                  </a:cubicBezTo>
                  <a:cubicBezTo>
                    <a:pt x="2479" y="4814"/>
                    <a:pt x="2839" y="5019"/>
                    <a:pt x="3183" y="5019"/>
                  </a:cubicBezTo>
                  <a:cubicBezTo>
                    <a:pt x="3206" y="5019"/>
                    <a:pt x="3230" y="5018"/>
                    <a:pt x="3253" y="5016"/>
                  </a:cubicBezTo>
                  <a:cubicBezTo>
                    <a:pt x="4560" y="5016"/>
                    <a:pt x="5411" y="3861"/>
                    <a:pt x="5411" y="2280"/>
                  </a:cubicBezTo>
                  <a:cubicBezTo>
                    <a:pt x="5411" y="1095"/>
                    <a:pt x="4408" y="1"/>
                    <a:pt x="2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321;p76">
              <a:extLst>
                <a:ext uri="{FF2B5EF4-FFF2-40B4-BE49-F238E27FC236}">
                  <a16:creationId xmlns:a16="http://schemas.microsoft.com/office/drawing/2014/main" id="{997AD83F-BD07-7753-146C-8F6146044A81}"/>
                </a:ext>
              </a:extLst>
            </p:cNvPr>
            <p:cNvSpPr/>
            <p:nvPr/>
          </p:nvSpPr>
          <p:spPr>
            <a:xfrm>
              <a:off x="754075" y="4906900"/>
              <a:ext cx="6092100" cy="3825"/>
            </a:xfrm>
            <a:custGeom>
              <a:avLst/>
              <a:gdLst/>
              <a:ahLst/>
              <a:cxnLst/>
              <a:rect l="l" t="t" r="r" b="b"/>
              <a:pathLst>
                <a:path w="243684" h="153" extrusionOk="0">
                  <a:moveTo>
                    <a:pt x="121857" y="0"/>
                  </a:moveTo>
                  <a:cubicBezTo>
                    <a:pt x="54561" y="0"/>
                    <a:pt x="1" y="0"/>
                    <a:pt x="1" y="61"/>
                  </a:cubicBezTo>
                  <a:cubicBezTo>
                    <a:pt x="1" y="122"/>
                    <a:pt x="54561" y="152"/>
                    <a:pt x="121857" y="152"/>
                  </a:cubicBezTo>
                  <a:cubicBezTo>
                    <a:pt x="189123" y="152"/>
                    <a:pt x="243683" y="122"/>
                    <a:pt x="243683" y="61"/>
                  </a:cubicBezTo>
                  <a:cubicBezTo>
                    <a:pt x="243683" y="0"/>
                    <a:pt x="189153" y="0"/>
                    <a:pt x="1218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322;p76">
              <a:extLst>
                <a:ext uri="{FF2B5EF4-FFF2-40B4-BE49-F238E27FC236}">
                  <a16:creationId xmlns:a16="http://schemas.microsoft.com/office/drawing/2014/main" id="{E3FBFD18-BFB3-383C-F301-3559C95D980D}"/>
                </a:ext>
              </a:extLst>
            </p:cNvPr>
            <p:cNvSpPr/>
            <p:nvPr/>
          </p:nvSpPr>
          <p:spPr>
            <a:xfrm>
              <a:off x="1336925" y="1113525"/>
              <a:ext cx="4434750" cy="3128500"/>
            </a:xfrm>
            <a:custGeom>
              <a:avLst/>
              <a:gdLst/>
              <a:ahLst/>
              <a:cxnLst/>
              <a:rect l="l" t="t" r="r" b="b"/>
              <a:pathLst>
                <a:path w="177390" h="125140" extrusionOk="0">
                  <a:moveTo>
                    <a:pt x="3283" y="1"/>
                  </a:moveTo>
                  <a:cubicBezTo>
                    <a:pt x="1459" y="1"/>
                    <a:pt x="0" y="1460"/>
                    <a:pt x="0" y="3283"/>
                  </a:cubicBezTo>
                  <a:lnTo>
                    <a:pt x="0" y="121857"/>
                  </a:lnTo>
                  <a:cubicBezTo>
                    <a:pt x="0" y="123680"/>
                    <a:pt x="1459" y="125139"/>
                    <a:pt x="3283" y="125139"/>
                  </a:cubicBezTo>
                  <a:lnTo>
                    <a:pt x="174076" y="125139"/>
                  </a:lnTo>
                  <a:cubicBezTo>
                    <a:pt x="175931" y="125139"/>
                    <a:pt x="177390" y="123680"/>
                    <a:pt x="177390" y="121857"/>
                  </a:cubicBezTo>
                  <a:lnTo>
                    <a:pt x="177390" y="3283"/>
                  </a:lnTo>
                  <a:cubicBezTo>
                    <a:pt x="177390" y="1460"/>
                    <a:pt x="175931" y="1"/>
                    <a:pt x="1740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323;p76">
              <a:extLst>
                <a:ext uri="{FF2B5EF4-FFF2-40B4-BE49-F238E27FC236}">
                  <a16:creationId xmlns:a16="http://schemas.microsoft.com/office/drawing/2014/main" id="{2794527C-90BD-D859-A0AA-CD4E4AA373D6}"/>
                </a:ext>
              </a:extLst>
            </p:cNvPr>
            <p:cNvSpPr/>
            <p:nvPr/>
          </p:nvSpPr>
          <p:spPr>
            <a:xfrm>
              <a:off x="1334650" y="1116575"/>
              <a:ext cx="411875" cy="3127725"/>
            </a:xfrm>
            <a:custGeom>
              <a:avLst/>
              <a:gdLst/>
              <a:ahLst/>
              <a:cxnLst/>
              <a:rect l="l" t="t" r="r" b="b"/>
              <a:pathLst>
                <a:path w="16475" h="125109" extrusionOk="0">
                  <a:moveTo>
                    <a:pt x="3678" y="0"/>
                  </a:moveTo>
                  <a:cubicBezTo>
                    <a:pt x="1641" y="0"/>
                    <a:pt x="0" y="1642"/>
                    <a:pt x="0" y="3648"/>
                  </a:cubicBezTo>
                  <a:lnTo>
                    <a:pt x="0" y="121461"/>
                  </a:lnTo>
                  <a:cubicBezTo>
                    <a:pt x="0" y="123467"/>
                    <a:pt x="1641" y="125108"/>
                    <a:pt x="3678" y="125108"/>
                  </a:cubicBezTo>
                  <a:lnTo>
                    <a:pt x="12827" y="125108"/>
                  </a:lnTo>
                  <a:cubicBezTo>
                    <a:pt x="14864" y="125108"/>
                    <a:pt x="16474" y="123467"/>
                    <a:pt x="16474" y="121461"/>
                  </a:cubicBezTo>
                  <a:lnTo>
                    <a:pt x="16474" y="3648"/>
                  </a:lnTo>
                  <a:cubicBezTo>
                    <a:pt x="16474" y="1642"/>
                    <a:pt x="14864" y="0"/>
                    <a:pt x="128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324;p76">
              <a:extLst>
                <a:ext uri="{FF2B5EF4-FFF2-40B4-BE49-F238E27FC236}">
                  <a16:creationId xmlns:a16="http://schemas.microsoft.com/office/drawing/2014/main" id="{614D079F-E2F5-EC80-7A72-CA87A1379A1F}"/>
                </a:ext>
              </a:extLst>
            </p:cNvPr>
            <p:cNvSpPr/>
            <p:nvPr/>
          </p:nvSpPr>
          <p:spPr>
            <a:xfrm>
              <a:off x="5216925" y="1341250"/>
              <a:ext cx="86650" cy="69425"/>
            </a:xfrm>
            <a:custGeom>
              <a:avLst/>
              <a:gdLst/>
              <a:ahLst/>
              <a:cxnLst/>
              <a:rect l="l" t="t" r="r" b="b"/>
              <a:pathLst>
                <a:path w="3466" h="2777" extrusionOk="0">
                  <a:moveTo>
                    <a:pt x="1670" y="0"/>
                  </a:moveTo>
                  <a:cubicBezTo>
                    <a:pt x="1539" y="0"/>
                    <a:pt x="1406" y="24"/>
                    <a:pt x="1277" y="71"/>
                  </a:cubicBezTo>
                  <a:cubicBezTo>
                    <a:pt x="1004" y="193"/>
                    <a:pt x="791" y="436"/>
                    <a:pt x="700" y="740"/>
                  </a:cubicBezTo>
                  <a:cubicBezTo>
                    <a:pt x="639" y="983"/>
                    <a:pt x="578" y="1226"/>
                    <a:pt x="578" y="1469"/>
                  </a:cubicBezTo>
                  <a:cubicBezTo>
                    <a:pt x="578" y="1804"/>
                    <a:pt x="487" y="2168"/>
                    <a:pt x="305" y="2442"/>
                  </a:cubicBezTo>
                  <a:cubicBezTo>
                    <a:pt x="244" y="2533"/>
                    <a:pt x="183" y="2594"/>
                    <a:pt x="92" y="2624"/>
                  </a:cubicBezTo>
                  <a:lnTo>
                    <a:pt x="1" y="2685"/>
                  </a:lnTo>
                  <a:lnTo>
                    <a:pt x="61" y="2655"/>
                  </a:lnTo>
                  <a:cubicBezTo>
                    <a:pt x="61" y="2670"/>
                    <a:pt x="69" y="2678"/>
                    <a:pt x="80" y="2678"/>
                  </a:cubicBezTo>
                  <a:cubicBezTo>
                    <a:pt x="92" y="2678"/>
                    <a:pt x="107" y="2670"/>
                    <a:pt x="122" y="2655"/>
                  </a:cubicBezTo>
                  <a:cubicBezTo>
                    <a:pt x="213" y="2624"/>
                    <a:pt x="305" y="2564"/>
                    <a:pt x="365" y="2503"/>
                  </a:cubicBezTo>
                  <a:cubicBezTo>
                    <a:pt x="457" y="2381"/>
                    <a:pt x="548" y="2229"/>
                    <a:pt x="609" y="2077"/>
                  </a:cubicBezTo>
                  <a:cubicBezTo>
                    <a:pt x="669" y="1895"/>
                    <a:pt x="700" y="1682"/>
                    <a:pt x="730" y="1469"/>
                  </a:cubicBezTo>
                  <a:cubicBezTo>
                    <a:pt x="730" y="1257"/>
                    <a:pt x="791" y="1013"/>
                    <a:pt x="882" y="770"/>
                  </a:cubicBezTo>
                  <a:cubicBezTo>
                    <a:pt x="964" y="402"/>
                    <a:pt x="1308" y="171"/>
                    <a:pt x="1663" y="171"/>
                  </a:cubicBezTo>
                  <a:cubicBezTo>
                    <a:pt x="1835" y="171"/>
                    <a:pt x="2010" y="226"/>
                    <a:pt x="2159" y="345"/>
                  </a:cubicBezTo>
                  <a:cubicBezTo>
                    <a:pt x="2372" y="557"/>
                    <a:pt x="2523" y="861"/>
                    <a:pt x="2554" y="1165"/>
                  </a:cubicBezTo>
                  <a:cubicBezTo>
                    <a:pt x="2584" y="1317"/>
                    <a:pt x="2584" y="1439"/>
                    <a:pt x="2584" y="1591"/>
                  </a:cubicBezTo>
                  <a:cubicBezTo>
                    <a:pt x="2584" y="1743"/>
                    <a:pt x="2615" y="1925"/>
                    <a:pt x="2645" y="2077"/>
                  </a:cubicBezTo>
                  <a:cubicBezTo>
                    <a:pt x="2735" y="2279"/>
                    <a:pt x="2857" y="2447"/>
                    <a:pt x="3013" y="2595"/>
                  </a:cubicBezTo>
                  <a:lnTo>
                    <a:pt x="3013" y="2595"/>
                  </a:lnTo>
                  <a:cubicBezTo>
                    <a:pt x="2181" y="2604"/>
                    <a:pt x="1501" y="2655"/>
                    <a:pt x="973" y="2655"/>
                  </a:cubicBezTo>
                  <a:lnTo>
                    <a:pt x="1" y="2685"/>
                  </a:lnTo>
                  <a:lnTo>
                    <a:pt x="852" y="2716"/>
                  </a:lnTo>
                  <a:cubicBezTo>
                    <a:pt x="1429" y="2746"/>
                    <a:pt x="2280" y="2776"/>
                    <a:pt x="3223" y="2776"/>
                  </a:cubicBezTo>
                  <a:lnTo>
                    <a:pt x="3466" y="2776"/>
                  </a:lnTo>
                  <a:lnTo>
                    <a:pt x="3283" y="2624"/>
                  </a:lnTo>
                  <a:cubicBezTo>
                    <a:pt x="3273" y="2615"/>
                    <a:pt x="3262" y="2606"/>
                    <a:pt x="3252" y="2597"/>
                  </a:cubicBezTo>
                  <a:lnTo>
                    <a:pt x="3252" y="2597"/>
                  </a:lnTo>
                  <a:lnTo>
                    <a:pt x="3253" y="2594"/>
                  </a:lnTo>
                  <a:cubicBezTo>
                    <a:pt x="3252" y="2594"/>
                    <a:pt x="3250" y="2594"/>
                    <a:pt x="3249" y="2594"/>
                  </a:cubicBezTo>
                  <a:lnTo>
                    <a:pt x="3249" y="2594"/>
                  </a:lnTo>
                  <a:cubicBezTo>
                    <a:pt x="3054" y="2418"/>
                    <a:pt x="2914" y="2216"/>
                    <a:pt x="2827" y="1986"/>
                  </a:cubicBezTo>
                  <a:cubicBezTo>
                    <a:pt x="2767" y="1864"/>
                    <a:pt x="2767" y="1743"/>
                    <a:pt x="2767" y="1591"/>
                  </a:cubicBezTo>
                  <a:cubicBezTo>
                    <a:pt x="2767" y="1439"/>
                    <a:pt x="2736" y="1287"/>
                    <a:pt x="2736" y="1135"/>
                  </a:cubicBezTo>
                  <a:cubicBezTo>
                    <a:pt x="2675" y="770"/>
                    <a:pt x="2523" y="436"/>
                    <a:pt x="2250" y="193"/>
                  </a:cubicBezTo>
                  <a:cubicBezTo>
                    <a:pt x="2082" y="62"/>
                    <a:pt x="1879" y="0"/>
                    <a:pt x="1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325;p76">
              <a:extLst>
                <a:ext uri="{FF2B5EF4-FFF2-40B4-BE49-F238E27FC236}">
                  <a16:creationId xmlns:a16="http://schemas.microsoft.com/office/drawing/2014/main" id="{BD9B0A4E-3A41-E6CF-AB15-DFE26533686F}"/>
                </a:ext>
              </a:extLst>
            </p:cNvPr>
            <p:cNvSpPr/>
            <p:nvPr/>
          </p:nvSpPr>
          <p:spPr>
            <a:xfrm>
              <a:off x="5263275" y="1336925"/>
              <a:ext cx="40300" cy="41075"/>
            </a:xfrm>
            <a:custGeom>
              <a:avLst/>
              <a:gdLst/>
              <a:ahLst/>
              <a:cxnLst/>
              <a:rect l="l" t="t" r="r" b="b"/>
              <a:pathLst>
                <a:path w="1612" h="1643" extrusionOk="0">
                  <a:moveTo>
                    <a:pt x="1" y="700"/>
                  </a:moveTo>
                  <a:cubicBezTo>
                    <a:pt x="1" y="1338"/>
                    <a:pt x="730" y="1642"/>
                    <a:pt x="1186" y="1186"/>
                  </a:cubicBezTo>
                  <a:cubicBezTo>
                    <a:pt x="1612" y="761"/>
                    <a:pt x="1308" y="1"/>
                    <a:pt x="669" y="1"/>
                  </a:cubicBezTo>
                  <a:cubicBezTo>
                    <a:pt x="305" y="1"/>
                    <a:pt x="1" y="335"/>
                    <a:pt x="1" y="70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326;p76">
              <a:extLst>
                <a:ext uri="{FF2B5EF4-FFF2-40B4-BE49-F238E27FC236}">
                  <a16:creationId xmlns:a16="http://schemas.microsoft.com/office/drawing/2014/main" id="{9AACFF31-0D8F-EC17-3E33-965FAF91E408}"/>
                </a:ext>
              </a:extLst>
            </p:cNvPr>
            <p:cNvSpPr/>
            <p:nvPr/>
          </p:nvSpPr>
          <p:spPr>
            <a:xfrm>
              <a:off x="5244275" y="1419775"/>
              <a:ext cx="26625" cy="12925"/>
            </a:xfrm>
            <a:custGeom>
              <a:avLst/>
              <a:gdLst/>
              <a:ahLst/>
              <a:cxnLst/>
              <a:rect l="l" t="t" r="r" b="b"/>
              <a:pathLst>
                <a:path w="1065" h="517" extrusionOk="0">
                  <a:moveTo>
                    <a:pt x="92" y="0"/>
                  </a:moveTo>
                  <a:lnTo>
                    <a:pt x="1034" y="0"/>
                  </a:lnTo>
                  <a:cubicBezTo>
                    <a:pt x="1065" y="274"/>
                    <a:pt x="822" y="486"/>
                    <a:pt x="518" y="486"/>
                  </a:cubicBezTo>
                  <a:cubicBezTo>
                    <a:pt x="244" y="517"/>
                    <a:pt x="1" y="27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327;p76">
              <a:extLst>
                <a:ext uri="{FF2B5EF4-FFF2-40B4-BE49-F238E27FC236}">
                  <a16:creationId xmlns:a16="http://schemas.microsoft.com/office/drawing/2014/main" id="{ADE504DF-571C-C776-8002-FAF9B6D84F7D}"/>
                </a:ext>
              </a:extLst>
            </p:cNvPr>
            <p:cNvSpPr/>
            <p:nvPr/>
          </p:nvSpPr>
          <p:spPr>
            <a:xfrm>
              <a:off x="5393225" y="1295900"/>
              <a:ext cx="183925" cy="183925"/>
            </a:xfrm>
            <a:custGeom>
              <a:avLst/>
              <a:gdLst/>
              <a:ahLst/>
              <a:cxnLst/>
              <a:rect l="l" t="t" r="r" b="b"/>
              <a:pathLst>
                <a:path w="7357" h="7357" extrusionOk="0">
                  <a:moveTo>
                    <a:pt x="1703" y="1"/>
                  </a:moveTo>
                  <a:cubicBezTo>
                    <a:pt x="760" y="1"/>
                    <a:pt x="0" y="791"/>
                    <a:pt x="0" y="1733"/>
                  </a:cubicBezTo>
                  <a:lnTo>
                    <a:pt x="0" y="5654"/>
                  </a:lnTo>
                  <a:cubicBezTo>
                    <a:pt x="0" y="6596"/>
                    <a:pt x="760" y="7356"/>
                    <a:pt x="1703" y="7356"/>
                  </a:cubicBezTo>
                  <a:lnTo>
                    <a:pt x="5624" y="7356"/>
                  </a:lnTo>
                  <a:cubicBezTo>
                    <a:pt x="6596" y="7356"/>
                    <a:pt x="7356" y="6596"/>
                    <a:pt x="7356" y="5654"/>
                  </a:cubicBezTo>
                  <a:lnTo>
                    <a:pt x="7356" y="1733"/>
                  </a:lnTo>
                  <a:cubicBezTo>
                    <a:pt x="7356" y="791"/>
                    <a:pt x="6596" y="1"/>
                    <a:pt x="56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328;p76">
              <a:extLst>
                <a:ext uri="{FF2B5EF4-FFF2-40B4-BE49-F238E27FC236}">
                  <a16:creationId xmlns:a16="http://schemas.microsoft.com/office/drawing/2014/main" id="{33985D69-BC1C-790E-2438-631E16338A6C}"/>
                </a:ext>
              </a:extLst>
            </p:cNvPr>
            <p:cNvSpPr/>
            <p:nvPr/>
          </p:nvSpPr>
          <p:spPr>
            <a:xfrm>
              <a:off x="1474450" y="1723150"/>
              <a:ext cx="129975" cy="62150"/>
            </a:xfrm>
            <a:custGeom>
              <a:avLst/>
              <a:gdLst/>
              <a:ahLst/>
              <a:cxnLst/>
              <a:rect l="l" t="t" r="r" b="b"/>
              <a:pathLst>
                <a:path w="5199" h="2486" extrusionOk="0">
                  <a:moveTo>
                    <a:pt x="2596" y="1"/>
                  </a:moveTo>
                  <a:cubicBezTo>
                    <a:pt x="2562" y="1"/>
                    <a:pt x="2524" y="8"/>
                    <a:pt x="2493" y="23"/>
                  </a:cubicBezTo>
                  <a:lnTo>
                    <a:pt x="62" y="2242"/>
                  </a:lnTo>
                  <a:cubicBezTo>
                    <a:pt x="1" y="2303"/>
                    <a:pt x="1" y="2394"/>
                    <a:pt x="62" y="2455"/>
                  </a:cubicBezTo>
                  <a:cubicBezTo>
                    <a:pt x="77" y="2470"/>
                    <a:pt x="107" y="2478"/>
                    <a:pt x="141" y="2478"/>
                  </a:cubicBezTo>
                  <a:cubicBezTo>
                    <a:pt x="176" y="2478"/>
                    <a:pt x="214" y="2470"/>
                    <a:pt x="244" y="2455"/>
                  </a:cubicBezTo>
                  <a:lnTo>
                    <a:pt x="2615" y="297"/>
                  </a:lnTo>
                  <a:lnTo>
                    <a:pt x="4955" y="2455"/>
                  </a:lnTo>
                  <a:cubicBezTo>
                    <a:pt x="4955" y="2455"/>
                    <a:pt x="5016" y="2485"/>
                    <a:pt x="5046" y="2485"/>
                  </a:cubicBezTo>
                  <a:cubicBezTo>
                    <a:pt x="5077" y="2485"/>
                    <a:pt x="5107" y="2455"/>
                    <a:pt x="5138" y="2455"/>
                  </a:cubicBezTo>
                  <a:cubicBezTo>
                    <a:pt x="5198" y="2394"/>
                    <a:pt x="5198" y="2303"/>
                    <a:pt x="5138" y="2242"/>
                  </a:cubicBezTo>
                  <a:lnTo>
                    <a:pt x="2676" y="23"/>
                  </a:lnTo>
                  <a:cubicBezTo>
                    <a:pt x="2660" y="8"/>
                    <a:pt x="2630" y="1"/>
                    <a:pt x="25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329;p76">
              <a:extLst>
                <a:ext uri="{FF2B5EF4-FFF2-40B4-BE49-F238E27FC236}">
                  <a16:creationId xmlns:a16="http://schemas.microsoft.com/office/drawing/2014/main" id="{35901916-004A-88B7-A45E-D4DB91F4122B}"/>
                </a:ext>
              </a:extLst>
            </p:cNvPr>
            <p:cNvSpPr/>
            <p:nvPr/>
          </p:nvSpPr>
          <p:spPr>
            <a:xfrm>
              <a:off x="1491175" y="1763225"/>
              <a:ext cx="95775" cy="68425"/>
            </a:xfrm>
            <a:custGeom>
              <a:avLst/>
              <a:gdLst/>
              <a:ahLst/>
              <a:cxnLst/>
              <a:rect l="l" t="t" r="r" b="b"/>
              <a:pathLst>
                <a:path w="3831" h="2737" extrusionOk="0">
                  <a:moveTo>
                    <a:pt x="122" y="1"/>
                  </a:moveTo>
                  <a:cubicBezTo>
                    <a:pt x="61" y="1"/>
                    <a:pt x="1" y="62"/>
                    <a:pt x="1" y="153"/>
                  </a:cubicBezTo>
                  <a:lnTo>
                    <a:pt x="1" y="2615"/>
                  </a:lnTo>
                  <a:cubicBezTo>
                    <a:pt x="1" y="2676"/>
                    <a:pt x="61" y="2736"/>
                    <a:pt x="122" y="2736"/>
                  </a:cubicBezTo>
                  <a:lnTo>
                    <a:pt x="3678" y="2736"/>
                  </a:lnTo>
                  <a:cubicBezTo>
                    <a:pt x="3770" y="2736"/>
                    <a:pt x="3800" y="2706"/>
                    <a:pt x="3830" y="2645"/>
                  </a:cubicBezTo>
                  <a:lnTo>
                    <a:pt x="3830" y="153"/>
                  </a:lnTo>
                  <a:cubicBezTo>
                    <a:pt x="3830" y="62"/>
                    <a:pt x="3770" y="1"/>
                    <a:pt x="3678" y="1"/>
                  </a:cubicBezTo>
                  <a:cubicBezTo>
                    <a:pt x="3618" y="1"/>
                    <a:pt x="3557" y="62"/>
                    <a:pt x="3557" y="153"/>
                  </a:cubicBezTo>
                  <a:lnTo>
                    <a:pt x="3557" y="2493"/>
                  </a:lnTo>
                  <a:lnTo>
                    <a:pt x="274" y="2493"/>
                  </a:lnTo>
                  <a:lnTo>
                    <a:pt x="274" y="153"/>
                  </a:lnTo>
                  <a:cubicBezTo>
                    <a:pt x="274" y="62"/>
                    <a:pt x="213" y="1"/>
                    <a:pt x="1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330;p76">
              <a:extLst>
                <a:ext uri="{FF2B5EF4-FFF2-40B4-BE49-F238E27FC236}">
                  <a16:creationId xmlns:a16="http://schemas.microsoft.com/office/drawing/2014/main" id="{F6FAC4EC-CF06-D00C-968D-7161B04D80AA}"/>
                </a:ext>
              </a:extLst>
            </p:cNvPr>
            <p:cNvSpPr/>
            <p:nvPr/>
          </p:nvSpPr>
          <p:spPr>
            <a:xfrm>
              <a:off x="1477500" y="2159900"/>
              <a:ext cx="123125" cy="94250"/>
            </a:xfrm>
            <a:custGeom>
              <a:avLst/>
              <a:gdLst/>
              <a:ahLst/>
              <a:cxnLst/>
              <a:rect l="l" t="t" r="r" b="b"/>
              <a:pathLst>
                <a:path w="4925" h="3770" extrusionOk="0">
                  <a:moveTo>
                    <a:pt x="1885" y="274"/>
                  </a:moveTo>
                  <a:cubicBezTo>
                    <a:pt x="2067" y="274"/>
                    <a:pt x="2250" y="396"/>
                    <a:pt x="2341" y="578"/>
                  </a:cubicBezTo>
                  <a:lnTo>
                    <a:pt x="2584" y="1155"/>
                  </a:lnTo>
                  <a:cubicBezTo>
                    <a:pt x="2584" y="1186"/>
                    <a:pt x="2645" y="1216"/>
                    <a:pt x="2675" y="1216"/>
                  </a:cubicBezTo>
                  <a:lnTo>
                    <a:pt x="4256" y="1216"/>
                  </a:lnTo>
                  <a:cubicBezTo>
                    <a:pt x="4469" y="1216"/>
                    <a:pt x="4651" y="1399"/>
                    <a:pt x="4651" y="1642"/>
                  </a:cubicBezTo>
                  <a:lnTo>
                    <a:pt x="4651" y="3496"/>
                  </a:lnTo>
                  <a:lnTo>
                    <a:pt x="274" y="3496"/>
                  </a:lnTo>
                  <a:lnTo>
                    <a:pt x="274" y="669"/>
                  </a:lnTo>
                  <a:cubicBezTo>
                    <a:pt x="274" y="456"/>
                    <a:pt x="456" y="274"/>
                    <a:pt x="669" y="274"/>
                  </a:cubicBezTo>
                  <a:close/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lnTo>
                    <a:pt x="0" y="3648"/>
                  </a:lnTo>
                  <a:cubicBezTo>
                    <a:pt x="0" y="3709"/>
                    <a:pt x="61" y="3769"/>
                    <a:pt x="152" y="3769"/>
                  </a:cubicBezTo>
                  <a:lnTo>
                    <a:pt x="4773" y="3769"/>
                  </a:lnTo>
                  <a:cubicBezTo>
                    <a:pt x="4864" y="3769"/>
                    <a:pt x="4924" y="3709"/>
                    <a:pt x="4894" y="3648"/>
                  </a:cubicBezTo>
                  <a:lnTo>
                    <a:pt x="4894" y="1642"/>
                  </a:lnTo>
                  <a:cubicBezTo>
                    <a:pt x="4894" y="1277"/>
                    <a:pt x="4621" y="973"/>
                    <a:pt x="4256" y="973"/>
                  </a:cubicBezTo>
                  <a:lnTo>
                    <a:pt x="2766" y="973"/>
                  </a:lnTo>
                  <a:lnTo>
                    <a:pt x="2584" y="487"/>
                  </a:lnTo>
                  <a:cubicBezTo>
                    <a:pt x="2462" y="183"/>
                    <a:pt x="2189" y="0"/>
                    <a:pt x="18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331;p76">
              <a:extLst>
                <a:ext uri="{FF2B5EF4-FFF2-40B4-BE49-F238E27FC236}">
                  <a16:creationId xmlns:a16="http://schemas.microsoft.com/office/drawing/2014/main" id="{DD8501AB-7E39-24C8-F0D5-2A37280058BE}"/>
                </a:ext>
              </a:extLst>
            </p:cNvPr>
            <p:cNvSpPr/>
            <p:nvPr/>
          </p:nvSpPr>
          <p:spPr>
            <a:xfrm>
              <a:off x="1389350" y="2466125"/>
              <a:ext cx="408850" cy="341975"/>
            </a:xfrm>
            <a:custGeom>
              <a:avLst/>
              <a:gdLst/>
              <a:ahLst/>
              <a:cxnLst/>
              <a:rect l="l" t="t" r="r" b="b"/>
              <a:pathLst>
                <a:path w="16354" h="13679" extrusionOk="0">
                  <a:moveTo>
                    <a:pt x="1216" y="1"/>
                  </a:moveTo>
                  <a:cubicBezTo>
                    <a:pt x="548" y="1"/>
                    <a:pt x="0" y="518"/>
                    <a:pt x="0" y="1186"/>
                  </a:cubicBezTo>
                  <a:lnTo>
                    <a:pt x="0" y="12463"/>
                  </a:lnTo>
                  <a:cubicBezTo>
                    <a:pt x="0" y="13132"/>
                    <a:pt x="548" y="13679"/>
                    <a:pt x="1216" y="13679"/>
                  </a:cubicBezTo>
                  <a:lnTo>
                    <a:pt x="15138" y="13679"/>
                  </a:lnTo>
                  <a:cubicBezTo>
                    <a:pt x="15806" y="13679"/>
                    <a:pt x="16353" y="13132"/>
                    <a:pt x="16353" y="12463"/>
                  </a:cubicBezTo>
                  <a:lnTo>
                    <a:pt x="16353" y="1186"/>
                  </a:lnTo>
                  <a:cubicBezTo>
                    <a:pt x="16353" y="518"/>
                    <a:pt x="15806" y="1"/>
                    <a:pt x="15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332;p76">
              <a:extLst>
                <a:ext uri="{FF2B5EF4-FFF2-40B4-BE49-F238E27FC236}">
                  <a16:creationId xmlns:a16="http://schemas.microsoft.com/office/drawing/2014/main" id="{AF9C5513-DA44-040F-D7DD-7E459F12F45B}"/>
                </a:ext>
              </a:extLst>
            </p:cNvPr>
            <p:cNvSpPr/>
            <p:nvPr/>
          </p:nvSpPr>
          <p:spPr>
            <a:xfrm>
              <a:off x="1476725" y="2577825"/>
              <a:ext cx="124650" cy="118125"/>
            </a:xfrm>
            <a:custGeom>
              <a:avLst/>
              <a:gdLst/>
              <a:ahLst/>
              <a:cxnLst/>
              <a:rect l="l" t="t" r="r" b="b"/>
              <a:pathLst>
                <a:path w="4986" h="4725" extrusionOk="0">
                  <a:moveTo>
                    <a:pt x="2509" y="267"/>
                  </a:moveTo>
                  <a:cubicBezTo>
                    <a:pt x="2539" y="267"/>
                    <a:pt x="2569" y="290"/>
                    <a:pt x="2585" y="335"/>
                  </a:cubicBezTo>
                  <a:lnTo>
                    <a:pt x="3162" y="1430"/>
                  </a:lnTo>
                  <a:cubicBezTo>
                    <a:pt x="3193" y="1521"/>
                    <a:pt x="3314" y="1612"/>
                    <a:pt x="3405" y="1612"/>
                  </a:cubicBezTo>
                  <a:lnTo>
                    <a:pt x="4652" y="1825"/>
                  </a:lnTo>
                  <a:cubicBezTo>
                    <a:pt x="4682" y="1825"/>
                    <a:pt x="4712" y="1855"/>
                    <a:pt x="4712" y="1885"/>
                  </a:cubicBezTo>
                  <a:cubicBezTo>
                    <a:pt x="4712" y="1916"/>
                    <a:pt x="4712" y="1946"/>
                    <a:pt x="4682" y="1946"/>
                  </a:cubicBezTo>
                  <a:lnTo>
                    <a:pt x="3800" y="2858"/>
                  </a:lnTo>
                  <a:cubicBezTo>
                    <a:pt x="3740" y="2919"/>
                    <a:pt x="3709" y="3040"/>
                    <a:pt x="3709" y="3162"/>
                  </a:cubicBezTo>
                  <a:lnTo>
                    <a:pt x="3922" y="4378"/>
                  </a:lnTo>
                  <a:cubicBezTo>
                    <a:pt x="3922" y="4408"/>
                    <a:pt x="3892" y="4439"/>
                    <a:pt x="3861" y="4469"/>
                  </a:cubicBezTo>
                  <a:cubicBezTo>
                    <a:pt x="3846" y="4484"/>
                    <a:pt x="3831" y="4492"/>
                    <a:pt x="3816" y="4492"/>
                  </a:cubicBezTo>
                  <a:cubicBezTo>
                    <a:pt x="3800" y="4492"/>
                    <a:pt x="3785" y="4484"/>
                    <a:pt x="3770" y="4469"/>
                  </a:cubicBezTo>
                  <a:lnTo>
                    <a:pt x="2676" y="3892"/>
                  </a:lnTo>
                  <a:cubicBezTo>
                    <a:pt x="2615" y="3861"/>
                    <a:pt x="2554" y="3861"/>
                    <a:pt x="2524" y="3861"/>
                  </a:cubicBezTo>
                  <a:cubicBezTo>
                    <a:pt x="2463" y="3861"/>
                    <a:pt x="2402" y="3861"/>
                    <a:pt x="2341" y="3892"/>
                  </a:cubicBezTo>
                  <a:lnTo>
                    <a:pt x="1247" y="4469"/>
                  </a:lnTo>
                  <a:cubicBezTo>
                    <a:pt x="1232" y="4484"/>
                    <a:pt x="1217" y="4492"/>
                    <a:pt x="1202" y="4492"/>
                  </a:cubicBezTo>
                  <a:cubicBezTo>
                    <a:pt x="1186" y="4492"/>
                    <a:pt x="1171" y="4484"/>
                    <a:pt x="1156" y="4469"/>
                  </a:cubicBezTo>
                  <a:cubicBezTo>
                    <a:pt x="1126" y="4439"/>
                    <a:pt x="1095" y="4408"/>
                    <a:pt x="1126" y="4378"/>
                  </a:cubicBezTo>
                  <a:lnTo>
                    <a:pt x="1308" y="3132"/>
                  </a:lnTo>
                  <a:cubicBezTo>
                    <a:pt x="1338" y="3040"/>
                    <a:pt x="1278" y="2919"/>
                    <a:pt x="1217" y="2858"/>
                  </a:cubicBezTo>
                  <a:lnTo>
                    <a:pt x="335" y="1946"/>
                  </a:lnTo>
                  <a:cubicBezTo>
                    <a:pt x="275" y="1916"/>
                    <a:pt x="305" y="1825"/>
                    <a:pt x="366" y="1825"/>
                  </a:cubicBezTo>
                  <a:lnTo>
                    <a:pt x="1612" y="1612"/>
                  </a:lnTo>
                  <a:cubicBezTo>
                    <a:pt x="1734" y="1612"/>
                    <a:pt x="1825" y="1521"/>
                    <a:pt x="1855" y="1430"/>
                  </a:cubicBezTo>
                  <a:lnTo>
                    <a:pt x="2433" y="335"/>
                  </a:lnTo>
                  <a:cubicBezTo>
                    <a:pt x="2448" y="290"/>
                    <a:pt x="2478" y="267"/>
                    <a:pt x="2509" y="267"/>
                  </a:cubicBezTo>
                  <a:close/>
                  <a:moveTo>
                    <a:pt x="2493" y="1"/>
                  </a:moveTo>
                  <a:cubicBezTo>
                    <a:pt x="2379" y="1"/>
                    <a:pt x="2265" y="62"/>
                    <a:pt x="2189" y="183"/>
                  </a:cubicBezTo>
                  <a:lnTo>
                    <a:pt x="1612" y="1278"/>
                  </a:lnTo>
                  <a:cubicBezTo>
                    <a:pt x="1612" y="1308"/>
                    <a:pt x="1582" y="1338"/>
                    <a:pt x="1551" y="1338"/>
                  </a:cubicBezTo>
                  <a:lnTo>
                    <a:pt x="305" y="1521"/>
                  </a:lnTo>
                  <a:cubicBezTo>
                    <a:pt x="183" y="1551"/>
                    <a:pt x="62" y="1642"/>
                    <a:pt x="31" y="1764"/>
                  </a:cubicBezTo>
                  <a:cubicBezTo>
                    <a:pt x="1" y="1885"/>
                    <a:pt x="31" y="2037"/>
                    <a:pt x="123" y="2129"/>
                  </a:cubicBezTo>
                  <a:lnTo>
                    <a:pt x="1004" y="3010"/>
                  </a:lnTo>
                  <a:cubicBezTo>
                    <a:pt x="1034" y="3040"/>
                    <a:pt x="1034" y="3040"/>
                    <a:pt x="1034" y="3071"/>
                  </a:cubicBezTo>
                  <a:lnTo>
                    <a:pt x="822" y="4317"/>
                  </a:lnTo>
                  <a:cubicBezTo>
                    <a:pt x="822" y="4439"/>
                    <a:pt x="852" y="4560"/>
                    <a:pt x="974" y="4651"/>
                  </a:cubicBezTo>
                  <a:cubicBezTo>
                    <a:pt x="1034" y="4682"/>
                    <a:pt x="1095" y="4712"/>
                    <a:pt x="1186" y="4712"/>
                  </a:cubicBezTo>
                  <a:cubicBezTo>
                    <a:pt x="1217" y="4712"/>
                    <a:pt x="1278" y="4712"/>
                    <a:pt x="1338" y="4682"/>
                  </a:cubicBezTo>
                  <a:lnTo>
                    <a:pt x="2433" y="4104"/>
                  </a:lnTo>
                  <a:lnTo>
                    <a:pt x="2524" y="4104"/>
                  </a:lnTo>
                  <a:lnTo>
                    <a:pt x="3618" y="4682"/>
                  </a:lnTo>
                  <a:cubicBezTo>
                    <a:pt x="3673" y="4709"/>
                    <a:pt x="3734" y="4724"/>
                    <a:pt x="3795" y="4724"/>
                  </a:cubicBezTo>
                  <a:cubicBezTo>
                    <a:pt x="3870" y="4724"/>
                    <a:pt x="3946" y="4702"/>
                    <a:pt x="4013" y="4651"/>
                  </a:cubicBezTo>
                  <a:cubicBezTo>
                    <a:pt x="4104" y="4560"/>
                    <a:pt x="4165" y="4439"/>
                    <a:pt x="4165" y="4317"/>
                  </a:cubicBezTo>
                  <a:lnTo>
                    <a:pt x="3952" y="3071"/>
                  </a:lnTo>
                  <a:cubicBezTo>
                    <a:pt x="3952" y="3040"/>
                    <a:pt x="3952" y="3040"/>
                    <a:pt x="3983" y="3010"/>
                  </a:cubicBezTo>
                  <a:lnTo>
                    <a:pt x="4864" y="2129"/>
                  </a:lnTo>
                  <a:cubicBezTo>
                    <a:pt x="4955" y="2037"/>
                    <a:pt x="4986" y="1885"/>
                    <a:pt x="4955" y="1764"/>
                  </a:cubicBezTo>
                  <a:cubicBezTo>
                    <a:pt x="4895" y="1642"/>
                    <a:pt x="4804" y="1551"/>
                    <a:pt x="4682" y="1521"/>
                  </a:cubicBezTo>
                  <a:lnTo>
                    <a:pt x="3436" y="1338"/>
                  </a:lnTo>
                  <a:cubicBezTo>
                    <a:pt x="3405" y="1338"/>
                    <a:pt x="3375" y="1308"/>
                    <a:pt x="3375" y="1278"/>
                  </a:cubicBezTo>
                  <a:lnTo>
                    <a:pt x="2797" y="183"/>
                  </a:lnTo>
                  <a:cubicBezTo>
                    <a:pt x="2721" y="62"/>
                    <a:pt x="2607" y="1"/>
                    <a:pt x="24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333;p76">
              <a:extLst>
                <a:ext uri="{FF2B5EF4-FFF2-40B4-BE49-F238E27FC236}">
                  <a16:creationId xmlns:a16="http://schemas.microsoft.com/office/drawing/2014/main" id="{C7F873C1-20CF-D150-427D-AFBCAADA9AB8}"/>
                </a:ext>
              </a:extLst>
            </p:cNvPr>
            <p:cNvSpPr/>
            <p:nvPr/>
          </p:nvSpPr>
          <p:spPr>
            <a:xfrm>
              <a:off x="1469900" y="3022375"/>
              <a:ext cx="136800" cy="88925"/>
            </a:xfrm>
            <a:custGeom>
              <a:avLst/>
              <a:gdLst/>
              <a:ahLst/>
              <a:cxnLst/>
              <a:rect l="l" t="t" r="r" b="b"/>
              <a:pathLst>
                <a:path w="5472" h="3557" extrusionOk="0">
                  <a:moveTo>
                    <a:pt x="5198" y="274"/>
                  </a:moveTo>
                  <a:lnTo>
                    <a:pt x="5198" y="3283"/>
                  </a:lnTo>
                  <a:lnTo>
                    <a:pt x="274" y="3283"/>
                  </a:lnTo>
                  <a:lnTo>
                    <a:pt x="274" y="274"/>
                  </a:lnTo>
                  <a:close/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lnTo>
                    <a:pt x="0" y="3435"/>
                  </a:lnTo>
                  <a:cubicBezTo>
                    <a:pt x="0" y="3496"/>
                    <a:pt x="61" y="3557"/>
                    <a:pt x="152" y="3557"/>
                  </a:cubicBezTo>
                  <a:lnTo>
                    <a:pt x="5350" y="3557"/>
                  </a:lnTo>
                  <a:cubicBezTo>
                    <a:pt x="5411" y="3557"/>
                    <a:pt x="5472" y="3496"/>
                    <a:pt x="5472" y="3435"/>
                  </a:cubicBezTo>
                  <a:lnTo>
                    <a:pt x="5472" y="152"/>
                  </a:lnTo>
                  <a:cubicBezTo>
                    <a:pt x="5472" y="61"/>
                    <a:pt x="5411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334;p76">
              <a:extLst>
                <a:ext uri="{FF2B5EF4-FFF2-40B4-BE49-F238E27FC236}">
                  <a16:creationId xmlns:a16="http://schemas.microsoft.com/office/drawing/2014/main" id="{8A074A66-FBA1-5A74-1632-793D25277A9D}"/>
                </a:ext>
              </a:extLst>
            </p:cNvPr>
            <p:cNvSpPr/>
            <p:nvPr/>
          </p:nvSpPr>
          <p:spPr>
            <a:xfrm>
              <a:off x="1470650" y="3022000"/>
              <a:ext cx="137900" cy="65750"/>
            </a:xfrm>
            <a:custGeom>
              <a:avLst/>
              <a:gdLst/>
              <a:ahLst/>
              <a:cxnLst/>
              <a:rect l="l" t="t" r="r" b="b"/>
              <a:pathLst>
                <a:path w="5516" h="2630" extrusionOk="0">
                  <a:moveTo>
                    <a:pt x="134" y="0"/>
                  </a:moveTo>
                  <a:cubicBezTo>
                    <a:pt x="100" y="0"/>
                    <a:pt x="62" y="15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2706" y="2599"/>
                  </a:lnTo>
                  <a:cubicBezTo>
                    <a:pt x="2706" y="2629"/>
                    <a:pt x="2736" y="2629"/>
                    <a:pt x="2797" y="2629"/>
                  </a:cubicBezTo>
                  <a:cubicBezTo>
                    <a:pt x="2828" y="2629"/>
                    <a:pt x="2858" y="2629"/>
                    <a:pt x="2888" y="2599"/>
                  </a:cubicBezTo>
                  <a:lnTo>
                    <a:pt x="5442" y="259"/>
                  </a:lnTo>
                  <a:cubicBezTo>
                    <a:pt x="5516" y="160"/>
                    <a:pt x="5429" y="21"/>
                    <a:pt x="5329" y="21"/>
                  </a:cubicBezTo>
                  <a:cubicBezTo>
                    <a:pt x="5306" y="21"/>
                    <a:pt x="5282" y="29"/>
                    <a:pt x="5259" y="46"/>
                  </a:cubicBezTo>
                  <a:lnTo>
                    <a:pt x="2797" y="2325"/>
                  </a:lnTo>
                  <a:lnTo>
                    <a:pt x="214" y="46"/>
                  </a:lnTo>
                  <a:cubicBezTo>
                    <a:pt x="198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335;p76">
              <a:extLst>
                <a:ext uri="{FF2B5EF4-FFF2-40B4-BE49-F238E27FC236}">
                  <a16:creationId xmlns:a16="http://schemas.microsoft.com/office/drawing/2014/main" id="{53E29BED-C850-9281-158B-360603AB0CE1}"/>
                </a:ext>
              </a:extLst>
            </p:cNvPr>
            <p:cNvSpPr/>
            <p:nvPr/>
          </p:nvSpPr>
          <p:spPr>
            <a:xfrm>
              <a:off x="1471425" y="3060750"/>
              <a:ext cx="47125" cy="46750"/>
            </a:xfrm>
            <a:custGeom>
              <a:avLst/>
              <a:gdLst/>
              <a:ahLst/>
              <a:cxnLst/>
              <a:rect l="l" t="t" r="r" b="b"/>
              <a:pathLst>
                <a:path w="1885" h="1870" extrusionOk="0">
                  <a:moveTo>
                    <a:pt x="1744" y="0"/>
                  </a:moveTo>
                  <a:cubicBezTo>
                    <a:pt x="1710" y="0"/>
                    <a:pt x="1672" y="16"/>
                    <a:pt x="1642" y="46"/>
                  </a:cubicBezTo>
                  <a:lnTo>
                    <a:pt x="61" y="1626"/>
                  </a:lnTo>
                  <a:cubicBezTo>
                    <a:pt x="0" y="1687"/>
                    <a:pt x="0" y="1778"/>
                    <a:pt x="61" y="1809"/>
                  </a:cubicBezTo>
                  <a:cubicBezTo>
                    <a:pt x="91" y="1839"/>
                    <a:pt x="122" y="1870"/>
                    <a:pt x="152" y="1870"/>
                  </a:cubicBezTo>
                  <a:cubicBezTo>
                    <a:pt x="183" y="1870"/>
                    <a:pt x="213" y="1839"/>
                    <a:pt x="243" y="1809"/>
                  </a:cubicBezTo>
                  <a:lnTo>
                    <a:pt x="1824" y="228"/>
                  </a:lnTo>
                  <a:cubicBezTo>
                    <a:pt x="1885" y="198"/>
                    <a:pt x="1885" y="107"/>
                    <a:pt x="1824" y="46"/>
                  </a:cubicBezTo>
                  <a:cubicBezTo>
                    <a:pt x="1809" y="16"/>
                    <a:pt x="1778" y="0"/>
                    <a:pt x="17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336;p76">
              <a:extLst>
                <a:ext uri="{FF2B5EF4-FFF2-40B4-BE49-F238E27FC236}">
                  <a16:creationId xmlns:a16="http://schemas.microsoft.com/office/drawing/2014/main" id="{091E79C0-065C-2B4E-94A2-71E78CC78600}"/>
                </a:ext>
              </a:extLst>
            </p:cNvPr>
            <p:cNvSpPr/>
            <p:nvPr/>
          </p:nvSpPr>
          <p:spPr>
            <a:xfrm>
              <a:off x="1558800" y="3060750"/>
              <a:ext cx="49425" cy="49025"/>
            </a:xfrm>
            <a:custGeom>
              <a:avLst/>
              <a:gdLst/>
              <a:ahLst/>
              <a:cxnLst/>
              <a:rect l="l" t="t" r="r" b="b"/>
              <a:pathLst>
                <a:path w="1977" h="1961" extrusionOk="0">
                  <a:moveTo>
                    <a:pt x="134" y="0"/>
                  </a:moveTo>
                  <a:cubicBezTo>
                    <a:pt x="100" y="0"/>
                    <a:pt x="62" y="16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1733" y="1930"/>
                  </a:lnTo>
                  <a:cubicBezTo>
                    <a:pt x="1764" y="1961"/>
                    <a:pt x="1794" y="1961"/>
                    <a:pt x="1824" y="1961"/>
                  </a:cubicBezTo>
                  <a:cubicBezTo>
                    <a:pt x="1855" y="1961"/>
                    <a:pt x="1885" y="1961"/>
                    <a:pt x="1916" y="1930"/>
                  </a:cubicBezTo>
                  <a:cubicBezTo>
                    <a:pt x="1976" y="1870"/>
                    <a:pt x="1976" y="1809"/>
                    <a:pt x="1916" y="1748"/>
                  </a:cubicBezTo>
                  <a:lnTo>
                    <a:pt x="214" y="46"/>
                  </a:lnTo>
                  <a:cubicBezTo>
                    <a:pt x="198" y="16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337;p76">
              <a:extLst>
                <a:ext uri="{FF2B5EF4-FFF2-40B4-BE49-F238E27FC236}">
                  <a16:creationId xmlns:a16="http://schemas.microsoft.com/office/drawing/2014/main" id="{DA57F479-9A73-0E96-377F-06F0F3850D89}"/>
                </a:ext>
              </a:extLst>
            </p:cNvPr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338;p76">
              <a:extLst>
                <a:ext uri="{FF2B5EF4-FFF2-40B4-BE49-F238E27FC236}">
                  <a16:creationId xmlns:a16="http://schemas.microsoft.com/office/drawing/2014/main" id="{C9B93C17-EC9E-9E83-CA6D-876A97642CDE}"/>
                </a:ext>
              </a:extLst>
            </p:cNvPr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339;p76">
              <a:extLst>
                <a:ext uri="{FF2B5EF4-FFF2-40B4-BE49-F238E27FC236}">
                  <a16:creationId xmlns:a16="http://schemas.microsoft.com/office/drawing/2014/main" id="{E00DC9D0-C2F6-EDDE-B546-1B789C646E9A}"/>
                </a:ext>
              </a:extLst>
            </p:cNvPr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340;p76">
              <a:extLst>
                <a:ext uri="{FF2B5EF4-FFF2-40B4-BE49-F238E27FC236}">
                  <a16:creationId xmlns:a16="http://schemas.microsoft.com/office/drawing/2014/main" id="{D137E5ED-11BC-FBEA-D9DF-E68182CBB99E}"/>
                </a:ext>
              </a:extLst>
            </p:cNvPr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341;p76">
              <a:extLst>
                <a:ext uri="{FF2B5EF4-FFF2-40B4-BE49-F238E27FC236}">
                  <a16:creationId xmlns:a16="http://schemas.microsoft.com/office/drawing/2014/main" id="{AEB32F47-6952-8F72-4F51-5B303DD44AB6}"/>
                </a:ext>
              </a:extLst>
            </p:cNvPr>
            <p:cNvSpPr/>
            <p:nvPr/>
          </p:nvSpPr>
          <p:spPr>
            <a:xfrm>
              <a:off x="5083950" y="1373075"/>
              <a:ext cx="37250" cy="33425"/>
            </a:xfrm>
            <a:custGeom>
              <a:avLst/>
              <a:gdLst/>
              <a:ahLst/>
              <a:cxnLst/>
              <a:rect l="l" t="t" r="r" b="b"/>
              <a:pathLst>
                <a:path w="1490" h="1337" extrusionOk="0">
                  <a:moveTo>
                    <a:pt x="658" y="0"/>
                  </a:moveTo>
                  <a:cubicBezTo>
                    <a:pt x="635" y="0"/>
                    <a:pt x="608" y="4"/>
                    <a:pt x="578" y="14"/>
                  </a:cubicBezTo>
                  <a:cubicBezTo>
                    <a:pt x="426" y="44"/>
                    <a:pt x="274" y="105"/>
                    <a:pt x="183" y="257"/>
                  </a:cubicBezTo>
                  <a:cubicBezTo>
                    <a:pt x="31" y="439"/>
                    <a:pt x="0" y="683"/>
                    <a:pt x="92" y="895"/>
                  </a:cubicBezTo>
                  <a:cubicBezTo>
                    <a:pt x="210" y="1192"/>
                    <a:pt x="480" y="1336"/>
                    <a:pt x="747" y="1336"/>
                  </a:cubicBezTo>
                  <a:cubicBezTo>
                    <a:pt x="1028" y="1336"/>
                    <a:pt x="1305" y="1177"/>
                    <a:pt x="1399" y="865"/>
                  </a:cubicBezTo>
                  <a:cubicBezTo>
                    <a:pt x="1490" y="622"/>
                    <a:pt x="1429" y="379"/>
                    <a:pt x="1277" y="196"/>
                  </a:cubicBezTo>
                  <a:cubicBezTo>
                    <a:pt x="1186" y="105"/>
                    <a:pt x="1034" y="14"/>
                    <a:pt x="882" y="14"/>
                  </a:cubicBezTo>
                  <a:cubicBezTo>
                    <a:pt x="851" y="4"/>
                    <a:pt x="824" y="0"/>
                    <a:pt x="802" y="0"/>
                  </a:cubicBezTo>
                  <a:cubicBezTo>
                    <a:pt x="757" y="0"/>
                    <a:pt x="730" y="14"/>
                    <a:pt x="730" y="14"/>
                  </a:cubicBezTo>
                  <a:cubicBezTo>
                    <a:pt x="912" y="44"/>
                    <a:pt x="1064" y="136"/>
                    <a:pt x="1186" y="288"/>
                  </a:cubicBezTo>
                  <a:cubicBezTo>
                    <a:pt x="1277" y="439"/>
                    <a:pt x="1307" y="622"/>
                    <a:pt x="1247" y="804"/>
                  </a:cubicBezTo>
                  <a:cubicBezTo>
                    <a:pt x="1168" y="1040"/>
                    <a:pt x="952" y="1162"/>
                    <a:pt x="736" y="1162"/>
                  </a:cubicBezTo>
                  <a:cubicBezTo>
                    <a:pt x="533" y="1162"/>
                    <a:pt x="332" y="1055"/>
                    <a:pt x="244" y="835"/>
                  </a:cubicBezTo>
                  <a:cubicBezTo>
                    <a:pt x="183" y="652"/>
                    <a:pt x="183" y="470"/>
                    <a:pt x="304" y="318"/>
                  </a:cubicBezTo>
                  <a:cubicBezTo>
                    <a:pt x="487" y="44"/>
                    <a:pt x="730" y="14"/>
                    <a:pt x="730" y="14"/>
                  </a:cubicBezTo>
                  <a:cubicBezTo>
                    <a:pt x="730" y="14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342;p76">
              <a:extLst>
                <a:ext uri="{FF2B5EF4-FFF2-40B4-BE49-F238E27FC236}">
                  <a16:creationId xmlns:a16="http://schemas.microsoft.com/office/drawing/2014/main" id="{D0E6097D-FF65-8FCA-1399-45FE27E52A70}"/>
                </a:ext>
              </a:extLst>
            </p:cNvPr>
            <p:cNvSpPr/>
            <p:nvPr/>
          </p:nvSpPr>
          <p:spPr>
            <a:xfrm>
              <a:off x="5058100" y="1344525"/>
              <a:ext cx="89700" cy="88175"/>
            </a:xfrm>
            <a:custGeom>
              <a:avLst/>
              <a:gdLst/>
              <a:ahLst/>
              <a:cxnLst/>
              <a:rect l="l" t="t" r="r" b="b"/>
              <a:pathLst>
                <a:path w="3588" h="3527" extrusionOk="0">
                  <a:moveTo>
                    <a:pt x="1004" y="3405"/>
                  </a:moveTo>
                  <a:lnTo>
                    <a:pt x="1004" y="3405"/>
                  </a:lnTo>
                  <a:lnTo>
                    <a:pt x="1004" y="3405"/>
                  </a:lnTo>
                  <a:close/>
                  <a:moveTo>
                    <a:pt x="1855" y="1"/>
                  </a:moveTo>
                  <a:lnTo>
                    <a:pt x="1278" y="31"/>
                  </a:lnTo>
                  <a:lnTo>
                    <a:pt x="1247" y="31"/>
                  </a:lnTo>
                  <a:lnTo>
                    <a:pt x="1247" y="92"/>
                  </a:lnTo>
                  <a:cubicBezTo>
                    <a:pt x="1219" y="178"/>
                    <a:pt x="1217" y="290"/>
                    <a:pt x="1217" y="404"/>
                  </a:cubicBezTo>
                  <a:lnTo>
                    <a:pt x="1217" y="404"/>
                  </a:lnTo>
                  <a:cubicBezTo>
                    <a:pt x="1117" y="433"/>
                    <a:pt x="1017" y="483"/>
                    <a:pt x="918" y="553"/>
                  </a:cubicBezTo>
                  <a:lnTo>
                    <a:pt x="918" y="553"/>
                  </a:lnTo>
                  <a:lnTo>
                    <a:pt x="639" y="426"/>
                  </a:lnTo>
                  <a:lnTo>
                    <a:pt x="609" y="396"/>
                  </a:lnTo>
                  <a:lnTo>
                    <a:pt x="578" y="457"/>
                  </a:lnTo>
                  <a:lnTo>
                    <a:pt x="214" y="913"/>
                  </a:lnTo>
                  <a:lnTo>
                    <a:pt x="183" y="943"/>
                  </a:lnTo>
                  <a:lnTo>
                    <a:pt x="214" y="1004"/>
                  </a:lnTo>
                  <a:lnTo>
                    <a:pt x="414" y="1232"/>
                  </a:lnTo>
                  <a:lnTo>
                    <a:pt x="414" y="1232"/>
                  </a:lnTo>
                  <a:cubicBezTo>
                    <a:pt x="387" y="1322"/>
                    <a:pt x="349" y="1412"/>
                    <a:pt x="338" y="1501"/>
                  </a:cubicBezTo>
                  <a:lnTo>
                    <a:pt x="338" y="1501"/>
                  </a:lnTo>
                  <a:lnTo>
                    <a:pt x="62" y="1612"/>
                  </a:lnTo>
                  <a:lnTo>
                    <a:pt x="1" y="1642"/>
                  </a:lnTo>
                  <a:lnTo>
                    <a:pt x="1" y="1703"/>
                  </a:lnTo>
                  <a:cubicBezTo>
                    <a:pt x="1" y="1885"/>
                    <a:pt x="31" y="2068"/>
                    <a:pt x="62" y="2281"/>
                  </a:cubicBezTo>
                  <a:lnTo>
                    <a:pt x="62" y="2341"/>
                  </a:lnTo>
                  <a:lnTo>
                    <a:pt x="123" y="2341"/>
                  </a:lnTo>
                  <a:lnTo>
                    <a:pt x="419" y="2366"/>
                  </a:lnTo>
                  <a:lnTo>
                    <a:pt x="419" y="2366"/>
                  </a:lnTo>
                  <a:cubicBezTo>
                    <a:pt x="466" y="2472"/>
                    <a:pt x="516" y="2549"/>
                    <a:pt x="582" y="2639"/>
                  </a:cubicBezTo>
                  <a:lnTo>
                    <a:pt x="582" y="2639"/>
                  </a:lnTo>
                  <a:lnTo>
                    <a:pt x="457" y="2888"/>
                  </a:lnTo>
                  <a:lnTo>
                    <a:pt x="426" y="2949"/>
                  </a:lnTo>
                  <a:lnTo>
                    <a:pt x="487" y="3010"/>
                  </a:lnTo>
                  <a:lnTo>
                    <a:pt x="943" y="3344"/>
                  </a:lnTo>
                  <a:lnTo>
                    <a:pt x="1004" y="3405"/>
                  </a:lnTo>
                  <a:lnTo>
                    <a:pt x="1065" y="3344"/>
                  </a:lnTo>
                  <a:lnTo>
                    <a:pt x="1304" y="3158"/>
                  </a:lnTo>
                  <a:lnTo>
                    <a:pt x="1304" y="3158"/>
                  </a:lnTo>
                  <a:cubicBezTo>
                    <a:pt x="1387" y="3193"/>
                    <a:pt x="1469" y="3213"/>
                    <a:pt x="1551" y="3220"/>
                  </a:cubicBezTo>
                  <a:lnTo>
                    <a:pt x="1551" y="3220"/>
                  </a:lnTo>
                  <a:lnTo>
                    <a:pt x="1551" y="3223"/>
                  </a:lnTo>
                  <a:lnTo>
                    <a:pt x="1582" y="3284"/>
                  </a:lnTo>
                  <a:lnTo>
                    <a:pt x="1642" y="3466"/>
                  </a:lnTo>
                  <a:lnTo>
                    <a:pt x="1673" y="3527"/>
                  </a:lnTo>
                  <a:lnTo>
                    <a:pt x="1734" y="3527"/>
                  </a:lnTo>
                  <a:lnTo>
                    <a:pt x="2311" y="3436"/>
                  </a:lnTo>
                  <a:lnTo>
                    <a:pt x="2372" y="3436"/>
                  </a:lnTo>
                  <a:lnTo>
                    <a:pt x="2372" y="3375"/>
                  </a:lnTo>
                  <a:cubicBezTo>
                    <a:pt x="2397" y="3273"/>
                    <a:pt x="2401" y="3172"/>
                    <a:pt x="2402" y="3071"/>
                  </a:cubicBezTo>
                  <a:lnTo>
                    <a:pt x="2402" y="3071"/>
                  </a:lnTo>
                  <a:cubicBezTo>
                    <a:pt x="2491" y="3026"/>
                    <a:pt x="2580" y="2978"/>
                    <a:pt x="2669" y="2915"/>
                  </a:cubicBezTo>
                  <a:lnTo>
                    <a:pt x="2669" y="2915"/>
                  </a:lnTo>
                  <a:lnTo>
                    <a:pt x="2919" y="3040"/>
                  </a:lnTo>
                  <a:lnTo>
                    <a:pt x="2980" y="3071"/>
                  </a:lnTo>
                  <a:lnTo>
                    <a:pt x="3041" y="3010"/>
                  </a:lnTo>
                  <a:lnTo>
                    <a:pt x="3375" y="2554"/>
                  </a:lnTo>
                  <a:lnTo>
                    <a:pt x="3405" y="2493"/>
                  </a:lnTo>
                  <a:lnTo>
                    <a:pt x="3375" y="2433"/>
                  </a:lnTo>
                  <a:lnTo>
                    <a:pt x="3157" y="2215"/>
                  </a:lnTo>
                  <a:lnTo>
                    <a:pt x="3157" y="2215"/>
                  </a:lnTo>
                  <a:cubicBezTo>
                    <a:pt x="3195" y="2109"/>
                    <a:pt x="3220" y="2018"/>
                    <a:pt x="3243" y="1928"/>
                  </a:cubicBezTo>
                  <a:lnTo>
                    <a:pt x="3243" y="1928"/>
                  </a:lnTo>
                  <a:lnTo>
                    <a:pt x="3527" y="1825"/>
                  </a:lnTo>
                  <a:lnTo>
                    <a:pt x="3588" y="1794"/>
                  </a:lnTo>
                  <a:lnTo>
                    <a:pt x="3588" y="1733"/>
                  </a:lnTo>
                  <a:cubicBezTo>
                    <a:pt x="3557" y="1551"/>
                    <a:pt x="3527" y="1369"/>
                    <a:pt x="3496" y="1186"/>
                  </a:cubicBezTo>
                  <a:lnTo>
                    <a:pt x="3496" y="1126"/>
                  </a:lnTo>
                  <a:lnTo>
                    <a:pt x="3436" y="1126"/>
                  </a:lnTo>
                  <a:lnTo>
                    <a:pt x="3149" y="1099"/>
                  </a:lnTo>
                  <a:lnTo>
                    <a:pt x="3149" y="1099"/>
                  </a:lnTo>
                  <a:cubicBezTo>
                    <a:pt x="3096" y="993"/>
                    <a:pt x="3040" y="888"/>
                    <a:pt x="2963" y="805"/>
                  </a:cubicBezTo>
                  <a:lnTo>
                    <a:pt x="2963" y="805"/>
                  </a:lnTo>
                  <a:cubicBezTo>
                    <a:pt x="2995" y="706"/>
                    <a:pt x="3045" y="627"/>
                    <a:pt x="3071" y="548"/>
                  </a:cubicBezTo>
                  <a:lnTo>
                    <a:pt x="3101" y="487"/>
                  </a:lnTo>
                  <a:lnTo>
                    <a:pt x="3071" y="487"/>
                  </a:lnTo>
                  <a:lnTo>
                    <a:pt x="2615" y="122"/>
                  </a:lnTo>
                  <a:lnTo>
                    <a:pt x="2554" y="122"/>
                  </a:lnTo>
                  <a:lnTo>
                    <a:pt x="2289" y="358"/>
                  </a:lnTo>
                  <a:lnTo>
                    <a:pt x="2289" y="358"/>
                  </a:lnTo>
                  <a:cubicBezTo>
                    <a:pt x="2205" y="331"/>
                    <a:pt x="2121" y="305"/>
                    <a:pt x="2037" y="305"/>
                  </a:cubicBezTo>
                  <a:lnTo>
                    <a:pt x="1946" y="305"/>
                  </a:lnTo>
                  <a:cubicBezTo>
                    <a:pt x="1946" y="305"/>
                    <a:pt x="2068" y="305"/>
                    <a:pt x="2311" y="426"/>
                  </a:cubicBezTo>
                  <a:lnTo>
                    <a:pt x="2555" y="237"/>
                  </a:lnTo>
                  <a:lnTo>
                    <a:pt x="2555" y="237"/>
                  </a:lnTo>
                  <a:lnTo>
                    <a:pt x="2955" y="530"/>
                  </a:lnTo>
                  <a:lnTo>
                    <a:pt x="2955" y="530"/>
                  </a:lnTo>
                  <a:cubicBezTo>
                    <a:pt x="2909" y="614"/>
                    <a:pt x="2880" y="718"/>
                    <a:pt x="2828" y="822"/>
                  </a:cubicBezTo>
                  <a:lnTo>
                    <a:pt x="2828" y="852"/>
                  </a:lnTo>
                  <a:lnTo>
                    <a:pt x="2828" y="882"/>
                  </a:lnTo>
                  <a:cubicBezTo>
                    <a:pt x="2889" y="974"/>
                    <a:pt x="2949" y="1065"/>
                    <a:pt x="3010" y="1186"/>
                  </a:cubicBezTo>
                  <a:lnTo>
                    <a:pt x="3010" y="1217"/>
                  </a:lnTo>
                  <a:lnTo>
                    <a:pt x="3041" y="1217"/>
                  </a:lnTo>
                  <a:lnTo>
                    <a:pt x="3322" y="1242"/>
                  </a:lnTo>
                  <a:lnTo>
                    <a:pt x="3322" y="1242"/>
                  </a:lnTo>
                  <a:cubicBezTo>
                    <a:pt x="3346" y="1402"/>
                    <a:pt x="3370" y="1531"/>
                    <a:pt x="3394" y="1688"/>
                  </a:cubicBezTo>
                  <a:lnTo>
                    <a:pt x="3394" y="1688"/>
                  </a:lnTo>
                  <a:lnTo>
                    <a:pt x="3101" y="1794"/>
                  </a:lnTo>
                  <a:lnTo>
                    <a:pt x="3071" y="1794"/>
                  </a:lnTo>
                  <a:lnTo>
                    <a:pt x="3071" y="1855"/>
                  </a:lnTo>
                  <a:cubicBezTo>
                    <a:pt x="3071" y="1977"/>
                    <a:pt x="3010" y="2098"/>
                    <a:pt x="2980" y="2189"/>
                  </a:cubicBezTo>
                  <a:lnTo>
                    <a:pt x="2949" y="2250"/>
                  </a:lnTo>
                  <a:lnTo>
                    <a:pt x="2980" y="2281"/>
                  </a:lnTo>
                  <a:lnTo>
                    <a:pt x="3172" y="2497"/>
                  </a:lnTo>
                  <a:lnTo>
                    <a:pt x="2884" y="2856"/>
                  </a:lnTo>
                  <a:lnTo>
                    <a:pt x="2645" y="2737"/>
                  </a:lnTo>
                  <a:lnTo>
                    <a:pt x="2585" y="2706"/>
                  </a:lnTo>
                  <a:lnTo>
                    <a:pt x="2554" y="2737"/>
                  </a:lnTo>
                  <a:cubicBezTo>
                    <a:pt x="2463" y="2797"/>
                    <a:pt x="2372" y="2858"/>
                    <a:pt x="2250" y="2919"/>
                  </a:cubicBezTo>
                  <a:lnTo>
                    <a:pt x="2189" y="2949"/>
                  </a:lnTo>
                  <a:lnTo>
                    <a:pt x="2189" y="2980"/>
                  </a:lnTo>
                  <a:cubicBezTo>
                    <a:pt x="2165" y="3076"/>
                    <a:pt x="2160" y="3172"/>
                    <a:pt x="2159" y="3268"/>
                  </a:cubicBezTo>
                  <a:lnTo>
                    <a:pt x="2159" y="3268"/>
                  </a:lnTo>
                  <a:lnTo>
                    <a:pt x="1740" y="3334"/>
                  </a:lnTo>
                  <a:lnTo>
                    <a:pt x="1740" y="3334"/>
                  </a:lnTo>
                  <a:lnTo>
                    <a:pt x="1703" y="3223"/>
                  </a:lnTo>
                  <a:lnTo>
                    <a:pt x="1673" y="3132"/>
                  </a:lnTo>
                  <a:lnTo>
                    <a:pt x="1673" y="3101"/>
                  </a:lnTo>
                  <a:lnTo>
                    <a:pt x="1612" y="3040"/>
                  </a:lnTo>
                  <a:cubicBezTo>
                    <a:pt x="1490" y="3040"/>
                    <a:pt x="1369" y="3010"/>
                    <a:pt x="1278" y="2949"/>
                  </a:cubicBezTo>
                  <a:lnTo>
                    <a:pt x="1217" y="2919"/>
                  </a:lnTo>
                  <a:lnTo>
                    <a:pt x="1186" y="2980"/>
                  </a:lnTo>
                  <a:cubicBezTo>
                    <a:pt x="1116" y="3027"/>
                    <a:pt x="1045" y="3092"/>
                    <a:pt x="974" y="3147"/>
                  </a:cubicBezTo>
                  <a:lnTo>
                    <a:pt x="974" y="3147"/>
                  </a:lnTo>
                  <a:lnTo>
                    <a:pt x="614" y="2877"/>
                  </a:lnTo>
                  <a:lnTo>
                    <a:pt x="730" y="2645"/>
                  </a:lnTo>
                  <a:lnTo>
                    <a:pt x="761" y="2585"/>
                  </a:lnTo>
                  <a:lnTo>
                    <a:pt x="730" y="2554"/>
                  </a:lnTo>
                  <a:cubicBezTo>
                    <a:pt x="639" y="2463"/>
                    <a:pt x="578" y="2341"/>
                    <a:pt x="548" y="2250"/>
                  </a:cubicBezTo>
                  <a:lnTo>
                    <a:pt x="518" y="2189"/>
                  </a:lnTo>
                  <a:lnTo>
                    <a:pt x="457" y="2189"/>
                  </a:lnTo>
                  <a:lnTo>
                    <a:pt x="201" y="2166"/>
                  </a:lnTo>
                  <a:lnTo>
                    <a:pt x="201" y="2166"/>
                  </a:lnTo>
                  <a:cubicBezTo>
                    <a:pt x="179" y="2013"/>
                    <a:pt x="156" y="1874"/>
                    <a:pt x="133" y="1738"/>
                  </a:cubicBezTo>
                  <a:lnTo>
                    <a:pt x="133" y="1738"/>
                  </a:lnTo>
                  <a:lnTo>
                    <a:pt x="396" y="1642"/>
                  </a:lnTo>
                  <a:lnTo>
                    <a:pt x="426" y="1642"/>
                  </a:lnTo>
                  <a:lnTo>
                    <a:pt x="426" y="1581"/>
                  </a:lnTo>
                  <a:cubicBezTo>
                    <a:pt x="457" y="1460"/>
                    <a:pt x="487" y="1338"/>
                    <a:pt x="518" y="1247"/>
                  </a:cubicBezTo>
                  <a:lnTo>
                    <a:pt x="548" y="1186"/>
                  </a:lnTo>
                  <a:lnTo>
                    <a:pt x="518" y="1156"/>
                  </a:lnTo>
                  <a:lnTo>
                    <a:pt x="313" y="926"/>
                  </a:lnTo>
                  <a:lnTo>
                    <a:pt x="615" y="548"/>
                  </a:lnTo>
                  <a:lnTo>
                    <a:pt x="882" y="670"/>
                  </a:lnTo>
                  <a:lnTo>
                    <a:pt x="913" y="670"/>
                  </a:lnTo>
                  <a:lnTo>
                    <a:pt x="943" y="639"/>
                  </a:lnTo>
                  <a:cubicBezTo>
                    <a:pt x="1034" y="578"/>
                    <a:pt x="1126" y="487"/>
                    <a:pt x="1247" y="457"/>
                  </a:cubicBezTo>
                  <a:lnTo>
                    <a:pt x="1278" y="457"/>
                  </a:lnTo>
                  <a:lnTo>
                    <a:pt x="1278" y="426"/>
                  </a:lnTo>
                  <a:lnTo>
                    <a:pt x="1304" y="114"/>
                  </a:lnTo>
                  <a:lnTo>
                    <a:pt x="1304" y="114"/>
                  </a:lnTo>
                  <a:lnTo>
                    <a:pt x="1796" y="36"/>
                  </a:lnTo>
                  <a:lnTo>
                    <a:pt x="1796" y="36"/>
                  </a:lnTo>
                  <a:cubicBezTo>
                    <a:pt x="1827" y="127"/>
                    <a:pt x="1886" y="246"/>
                    <a:pt x="1946" y="335"/>
                  </a:cubicBezTo>
                  <a:cubicBezTo>
                    <a:pt x="1916" y="214"/>
                    <a:pt x="1916" y="92"/>
                    <a:pt x="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343;p76">
              <a:extLst>
                <a:ext uri="{FF2B5EF4-FFF2-40B4-BE49-F238E27FC236}">
                  <a16:creationId xmlns:a16="http://schemas.microsoft.com/office/drawing/2014/main" id="{DC1325E9-E60D-1F29-3970-883E6543AB46}"/>
                </a:ext>
              </a:extLst>
            </p:cNvPr>
            <p:cNvSpPr/>
            <p:nvPr/>
          </p:nvSpPr>
          <p:spPr>
            <a:xfrm>
              <a:off x="1334650" y="1109450"/>
              <a:ext cx="4440825" cy="3133325"/>
            </a:xfrm>
            <a:custGeom>
              <a:avLst/>
              <a:gdLst/>
              <a:ahLst/>
              <a:cxnLst/>
              <a:rect l="l" t="t" r="r" b="b"/>
              <a:pathLst>
                <a:path w="177633" h="125333" extrusionOk="0">
                  <a:moveTo>
                    <a:pt x="176334" y="124624"/>
                  </a:moveTo>
                  <a:cubicBezTo>
                    <a:pt x="176224" y="124706"/>
                    <a:pt x="176110" y="124780"/>
                    <a:pt x="175991" y="124846"/>
                  </a:cubicBezTo>
                  <a:cubicBezTo>
                    <a:pt x="175626" y="125029"/>
                    <a:pt x="175262" y="125150"/>
                    <a:pt x="174866" y="125211"/>
                  </a:cubicBezTo>
                  <a:cubicBezTo>
                    <a:pt x="174745" y="125241"/>
                    <a:pt x="174593" y="125272"/>
                    <a:pt x="174441" y="125302"/>
                  </a:cubicBezTo>
                  <a:lnTo>
                    <a:pt x="174532" y="125302"/>
                  </a:lnTo>
                  <a:cubicBezTo>
                    <a:pt x="174593" y="125302"/>
                    <a:pt x="174684" y="125302"/>
                    <a:pt x="174806" y="125272"/>
                  </a:cubicBezTo>
                  <a:cubicBezTo>
                    <a:pt x="175201" y="125241"/>
                    <a:pt x="175566" y="125120"/>
                    <a:pt x="175900" y="124907"/>
                  </a:cubicBezTo>
                  <a:cubicBezTo>
                    <a:pt x="176056" y="124825"/>
                    <a:pt x="176200" y="124730"/>
                    <a:pt x="176334" y="124624"/>
                  </a:cubicBezTo>
                  <a:close/>
                  <a:moveTo>
                    <a:pt x="174182" y="1"/>
                  </a:moveTo>
                  <a:cubicBezTo>
                    <a:pt x="174064" y="1"/>
                    <a:pt x="173948" y="5"/>
                    <a:pt x="173833" y="12"/>
                  </a:cubicBezTo>
                  <a:lnTo>
                    <a:pt x="3192" y="12"/>
                  </a:lnTo>
                  <a:cubicBezTo>
                    <a:pt x="1793" y="12"/>
                    <a:pt x="578" y="893"/>
                    <a:pt x="152" y="2200"/>
                  </a:cubicBezTo>
                  <a:cubicBezTo>
                    <a:pt x="61" y="2535"/>
                    <a:pt x="30" y="2838"/>
                    <a:pt x="30" y="3173"/>
                  </a:cubicBezTo>
                  <a:lnTo>
                    <a:pt x="30" y="29009"/>
                  </a:lnTo>
                  <a:lnTo>
                    <a:pt x="30" y="58797"/>
                  </a:lnTo>
                  <a:lnTo>
                    <a:pt x="30" y="115120"/>
                  </a:lnTo>
                  <a:lnTo>
                    <a:pt x="30" y="121807"/>
                  </a:lnTo>
                  <a:cubicBezTo>
                    <a:pt x="0" y="122080"/>
                    <a:pt x="30" y="122354"/>
                    <a:pt x="61" y="122627"/>
                  </a:cubicBezTo>
                  <a:cubicBezTo>
                    <a:pt x="91" y="122931"/>
                    <a:pt x="182" y="123205"/>
                    <a:pt x="274" y="123448"/>
                  </a:cubicBezTo>
                  <a:cubicBezTo>
                    <a:pt x="760" y="124512"/>
                    <a:pt x="1763" y="125241"/>
                    <a:pt x="2918" y="125333"/>
                  </a:cubicBezTo>
                  <a:lnTo>
                    <a:pt x="86597" y="125333"/>
                  </a:lnTo>
                  <a:lnTo>
                    <a:pt x="174441" y="125272"/>
                  </a:lnTo>
                  <a:lnTo>
                    <a:pt x="86597" y="125211"/>
                  </a:lnTo>
                  <a:lnTo>
                    <a:pt x="2918" y="125211"/>
                  </a:lnTo>
                  <a:cubicBezTo>
                    <a:pt x="1824" y="125120"/>
                    <a:pt x="881" y="124421"/>
                    <a:pt x="426" y="123418"/>
                  </a:cubicBezTo>
                  <a:cubicBezTo>
                    <a:pt x="334" y="123175"/>
                    <a:pt x="274" y="122931"/>
                    <a:pt x="213" y="122658"/>
                  </a:cubicBezTo>
                  <a:cubicBezTo>
                    <a:pt x="182" y="122384"/>
                    <a:pt x="182" y="122111"/>
                    <a:pt x="182" y="121837"/>
                  </a:cubicBezTo>
                  <a:lnTo>
                    <a:pt x="182" y="115150"/>
                  </a:lnTo>
                  <a:lnTo>
                    <a:pt x="182" y="58858"/>
                  </a:lnTo>
                  <a:lnTo>
                    <a:pt x="182" y="4206"/>
                  </a:lnTo>
                  <a:cubicBezTo>
                    <a:pt x="152" y="3568"/>
                    <a:pt x="182" y="2930"/>
                    <a:pt x="334" y="2322"/>
                  </a:cubicBezTo>
                  <a:cubicBezTo>
                    <a:pt x="517" y="1714"/>
                    <a:pt x="881" y="1197"/>
                    <a:pt x="1398" y="802"/>
                  </a:cubicBezTo>
                  <a:cubicBezTo>
                    <a:pt x="1882" y="460"/>
                    <a:pt x="2446" y="252"/>
                    <a:pt x="3040" y="252"/>
                  </a:cubicBezTo>
                  <a:cubicBezTo>
                    <a:pt x="3081" y="252"/>
                    <a:pt x="3121" y="253"/>
                    <a:pt x="3161" y="255"/>
                  </a:cubicBezTo>
                  <a:lnTo>
                    <a:pt x="119911" y="255"/>
                  </a:lnTo>
                  <a:lnTo>
                    <a:pt x="170824" y="224"/>
                  </a:lnTo>
                  <a:lnTo>
                    <a:pt x="173833" y="224"/>
                  </a:lnTo>
                  <a:cubicBezTo>
                    <a:pt x="173948" y="217"/>
                    <a:pt x="174063" y="213"/>
                    <a:pt x="174177" y="213"/>
                  </a:cubicBezTo>
                  <a:cubicBezTo>
                    <a:pt x="174547" y="213"/>
                    <a:pt x="174913" y="253"/>
                    <a:pt x="175262" y="346"/>
                  </a:cubicBezTo>
                  <a:cubicBezTo>
                    <a:pt x="175718" y="468"/>
                    <a:pt x="176143" y="711"/>
                    <a:pt x="176508" y="1045"/>
                  </a:cubicBezTo>
                  <a:cubicBezTo>
                    <a:pt x="176842" y="1379"/>
                    <a:pt x="177116" y="1805"/>
                    <a:pt x="177268" y="2261"/>
                  </a:cubicBezTo>
                  <a:cubicBezTo>
                    <a:pt x="177420" y="2717"/>
                    <a:pt x="177450" y="3203"/>
                    <a:pt x="177420" y="3659"/>
                  </a:cubicBezTo>
                  <a:lnTo>
                    <a:pt x="177420" y="17915"/>
                  </a:lnTo>
                  <a:lnTo>
                    <a:pt x="177420" y="39222"/>
                  </a:lnTo>
                  <a:cubicBezTo>
                    <a:pt x="177450" y="66335"/>
                    <a:pt x="177450" y="88311"/>
                    <a:pt x="177450" y="103478"/>
                  </a:cubicBezTo>
                  <a:lnTo>
                    <a:pt x="177450" y="120956"/>
                  </a:lnTo>
                  <a:lnTo>
                    <a:pt x="177450" y="122354"/>
                  </a:lnTo>
                  <a:cubicBezTo>
                    <a:pt x="177450" y="122779"/>
                    <a:pt x="177359" y="123175"/>
                    <a:pt x="177177" y="123539"/>
                  </a:cubicBezTo>
                  <a:cubicBezTo>
                    <a:pt x="176977" y="123961"/>
                    <a:pt x="176696" y="124335"/>
                    <a:pt x="176334" y="124624"/>
                  </a:cubicBezTo>
                  <a:lnTo>
                    <a:pt x="176334" y="124624"/>
                  </a:lnTo>
                  <a:cubicBezTo>
                    <a:pt x="176728" y="124327"/>
                    <a:pt x="177054" y="123931"/>
                    <a:pt x="177268" y="123479"/>
                  </a:cubicBezTo>
                  <a:cubicBezTo>
                    <a:pt x="177450" y="123114"/>
                    <a:pt x="177541" y="122688"/>
                    <a:pt x="177541" y="122293"/>
                  </a:cubicBezTo>
                  <a:lnTo>
                    <a:pt x="177541" y="120864"/>
                  </a:lnTo>
                  <a:lnTo>
                    <a:pt x="177541" y="103387"/>
                  </a:lnTo>
                  <a:cubicBezTo>
                    <a:pt x="177572" y="88220"/>
                    <a:pt x="177572" y="66274"/>
                    <a:pt x="177572" y="39131"/>
                  </a:cubicBezTo>
                  <a:lnTo>
                    <a:pt x="177572" y="17823"/>
                  </a:lnTo>
                  <a:lnTo>
                    <a:pt x="177572" y="3598"/>
                  </a:lnTo>
                  <a:cubicBezTo>
                    <a:pt x="177632" y="3112"/>
                    <a:pt x="177572" y="2595"/>
                    <a:pt x="177420" y="2139"/>
                  </a:cubicBezTo>
                  <a:cubicBezTo>
                    <a:pt x="177085" y="1167"/>
                    <a:pt x="176295" y="407"/>
                    <a:pt x="175322" y="133"/>
                  </a:cubicBezTo>
                  <a:cubicBezTo>
                    <a:pt x="174951" y="40"/>
                    <a:pt x="174562" y="1"/>
                    <a:pt x="174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344;p76">
              <a:extLst>
                <a:ext uri="{FF2B5EF4-FFF2-40B4-BE49-F238E27FC236}">
                  <a16:creationId xmlns:a16="http://schemas.microsoft.com/office/drawing/2014/main" id="{E13CA549-21B4-8571-AF2C-3628812A3433}"/>
                </a:ext>
              </a:extLst>
            </p:cNvPr>
            <p:cNvSpPr/>
            <p:nvPr/>
          </p:nvSpPr>
          <p:spPr>
            <a:xfrm>
              <a:off x="1466100" y="1313375"/>
              <a:ext cx="149725" cy="150500"/>
            </a:xfrm>
            <a:custGeom>
              <a:avLst/>
              <a:gdLst/>
              <a:ahLst/>
              <a:cxnLst/>
              <a:rect l="l" t="t" r="r" b="b"/>
              <a:pathLst>
                <a:path w="5989" h="6020" extrusionOk="0">
                  <a:moveTo>
                    <a:pt x="3010" y="1"/>
                  </a:moveTo>
                  <a:cubicBezTo>
                    <a:pt x="1338" y="1"/>
                    <a:pt x="0" y="1368"/>
                    <a:pt x="0" y="3010"/>
                  </a:cubicBezTo>
                  <a:cubicBezTo>
                    <a:pt x="0" y="4682"/>
                    <a:pt x="1338" y="6019"/>
                    <a:pt x="3010" y="6019"/>
                  </a:cubicBezTo>
                  <a:cubicBezTo>
                    <a:pt x="4651" y="6019"/>
                    <a:pt x="5988" y="4682"/>
                    <a:pt x="5988" y="3010"/>
                  </a:cubicBezTo>
                  <a:cubicBezTo>
                    <a:pt x="5988" y="1368"/>
                    <a:pt x="4651" y="1"/>
                    <a:pt x="3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345;p76">
              <a:extLst>
                <a:ext uri="{FF2B5EF4-FFF2-40B4-BE49-F238E27FC236}">
                  <a16:creationId xmlns:a16="http://schemas.microsoft.com/office/drawing/2014/main" id="{1805CCEF-746D-1F04-3DCC-897A9FC139B2}"/>
                </a:ext>
              </a:extLst>
            </p:cNvPr>
            <p:cNvSpPr/>
            <p:nvPr/>
          </p:nvSpPr>
          <p:spPr>
            <a:xfrm>
              <a:off x="2317175" y="3045150"/>
              <a:ext cx="337425" cy="336675"/>
            </a:xfrm>
            <a:custGeom>
              <a:avLst/>
              <a:gdLst/>
              <a:ahLst/>
              <a:cxnLst/>
              <a:rect l="l" t="t" r="r" b="b"/>
              <a:pathLst>
                <a:path w="13497" h="13467" extrusionOk="0">
                  <a:moveTo>
                    <a:pt x="6693" y="1"/>
                  </a:moveTo>
                  <a:cubicBezTo>
                    <a:pt x="2980" y="1"/>
                    <a:pt x="1" y="3029"/>
                    <a:pt x="1" y="6719"/>
                  </a:cubicBezTo>
                  <a:cubicBezTo>
                    <a:pt x="1" y="10457"/>
                    <a:pt x="3010" y="13466"/>
                    <a:pt x="6748" y="13466"/>
                  </a:cubicBezTo>
                  <a:cubicBezTo>
                    <a:pt x="10457" y="13466"/>
                    <a:pt x="13496" y="10457"/>
                    <a:pt x="13496" y="6719"/>
                  </a:cubicBezTo>
                  <a:cubicBezTo>
                    <a:pt x="13496" y="3010"/>
                    <a:pt x="10457" y="1"/>
                    <a:pt x="6748" y="1"/>
                  </a:cubicBezTo>
                  <a:cubicBezTo>
                    <a:pt x="6730" y="1"/>
                    <a:pt x="6711" y="1"/>
                    <a:pt x="6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346;p76">
              <a:extLst>
                <a:ext uri="{FF2B5EF4-FFF2-40B4-BE49-F238E27FC236}">
                  <a16:creationId xmlns:a16="http://schemas.microsoft.com/office/drawing/2014/main" id="{1E2069F5-20D2-F76C-22E0-AEBFF332BF9B}"/>
                </a:ext>
              </a:extLst>
            </p:cNvPr>
            <p:cNvSpPr/>
            <p:nvPr/>
          </p:nvSpPr>
          <p:spPr>
            <a:xfrm>
              <a:off x="2408375" y="3112800"/>
              <a:ext cx="155800" cy="200700"/>
            </a:xfrm>
            <a:custGeom>
              <a:avLst/>
              <a:gdLst/>
              <a:ahLst/>
              <a:cxnLst/>
              <a:rect l="l" t="t" r="r" b="b"/>
              <a:pathLst>
                <a:path w="6232" h="8028" extrusionOk="0">
                  <a:moveTo>
                    <a:pt x="3313" y="0"/>
                  </a:moveTo>
                  <a:cubicBezTo>
                    <a:pt x="1125" y="0"/>
                    <a:pt x="31" y="1581"/>
                    <a:pt x="31" y="2888"/>
                  </a:cubicBezTo>
                  <a:cubicBezTo>
                    <a:pt x="0" y="3678"/>
                    <a:pt x="304" y="4377"/>
                    <a:pt x="973" y="4651"/>
                  </a:cubicBezTo>
                  <a:cubicBezTo>
                    <a:pt x="994" y="4658"/>
                    <a:pt x="1016" y="4662"/>
                    <a:pt x="1037" y="4662"/>
                  </a:cubicBezTo>
                  <a:cubicBezTo>
                    <a:pt x="1104" y="4662"/>
                    <a:pt x="1162" y="4622"/>
                    <a:pt x="1186" y="4529"/>
                  </a:cubicBezTo>
                  <a:cubicBezTo>
                    <a:pt x="1216" y="4438"/>
                    <a:pt x="1246" y="4256"/>
                    <a:pt x="1277" y="4165"/>
                  </a:cubicBezTo>
                  <a:cubicBezTo>
                    <a:pt x="1307" y="4073"/>
                    <a:pt x="1277" y="3952"/>
                    <a:pt x="1216" y="3891"/>
                  </a:cubicBezTo>
                  <a:cubicBezTo>
                    <a:pt x="1003" y="3648"/>
                    <a:pt x="912" y="3314"/>
                    <a:pt x="912" y="3010"/>
                  </a:cubicBezTo>
                  <a:cubicBezTo>
                    <a:pt x="912" y="1770"/>
                    <a:pt x="1887" y="788"/>
                    <a:pt x="3084" y="788"/>
                  </a:cubicBezTo>
                  <a:cubicBezTo>
                    <a:pt x="3120" y="788"/>
                    <a:pt x="3156" y="789"/>
                    <a:pt x="3192" y="791"/>
                  </a:cubicBezTo>
                  <a:cubicBezTo>
                    <a:pt x="4438" y="791"/>
                    <a:pt x="5107" y="1551"/>
                    <a:pt x="5107" y="2554"/>
                  </a:cubicBezTo>
                  <a:cubicBezTo>
                    <a:pt x="5107" y="3891"/>
                    <a:pt x="4499" y="4985"/>
                    <a:pt x="3648" y="4985"/>
                  </a:cubicBezTo>
                  <a:cubicBezTo>
                    <a:pt x="3631" y="4986"/>
                    <a:pt x="3615" y="4987"/>
                    <a:pt x="3599" y="4987"/>
                  </a:cubicBezTo>
                  <a:cubicBezTo>
                    <a:pt x="3137" y="4987"/>
                    <a:pt x="2801" y="4574"/>
                    <a:pt x="2918" y="4104"/>
                  </a:cubicBezTo>
                  <a:cubicBezTo>
                    <a:pt x="3100" y="3587"/>
                    <a:pt x="3222" y="3040"/>
                    <a:pt x="3313" y="2493"/>
                  </a:cubicBezTo>
                  <a:cubicBezTo>
                    <a:pt x="3374" y="2128"/>
                    <a:pt x="3070" y="1794"/>
                    <a:pt x="2705" y="1794"/>
                  </a:cubicBezTo>
                  <a:cubicBezTo>
                    <a:pt x="2219" y="1794"/>
                    <a:pt x="1793" y="2310"/>
                    <a:pt x="1793" y="2979"/>
                  </a:cubicBezTo>
                  <a:cubicBezTo>
                    <a:pt x="1793" y="3222"/>
                    <a:pt x="1854" y="3496"/>
                    <a:pt x="1945" y="3709"/>
                  </a:cubicBezTo>
                  <a:lnTo>
                    <a:pt x="1338" y="6232"/>
                  </a:lnTo>
                  <a:cubicBezTo>
                    <a:pt x="1246" y="6809"/>
                    <a:pt x="1246" y="7387"/>
                    <a:pt x="1338" y="7964"/>
                  </a:cubicBezTo>
                  <a:cubicBezTo>
                    <a:pt x="1338" y="8002"/>
                    <a:pt x="1372" y="8028"/>
                    <a:pt x="1406" y="8028"/>
                  </a:cubicBezTo>
                  <a:cubicBezTo>
                    <a:pt x="1427" y="8028"/>
                    <a:pt x="1448" y="8018"/>
                    <a:pt x="1459" y="7994"/>
                  </a:cubicBezTo>
                  <a:cubicBezTo>
                    <a:pt x="1824" y="7539"/>
                    <a:pt x="2097" y="7022"/>
                    <a:pt x="2280" y="6475"/>
                  </a:cubicBezTo>
                  <a:cubicBezTo>
                    <a:pt x="2341" y="6262"/>
                    <a:pt x="2614" y="5228"/>
                    <a:pt x="2614" y="5228"/>
                  </a:cubicBezTo>
                  <a:cubicBezTo>
                    <a:pt x="2842" y="5570"/>
                    <a:pt x="3230" y="5778"/>
                    <a:pt x="3653" y="5778"/>
                  </a:cubicBezTo>
                  <a:cubicBezTo>
                    <a:pt x="3681" y="5778"/>
                    <a:pt x="3710" y="5777"/>
                    <a:pt x="3739" y="5776"/>
                  </a:cubicBezTo>
                  <a:cubicBezTo>
                    <a:pt x="5228" y="5776"/>
                    <a:pt x="6231" y="4438"/>
                    <a:pt x="6231" y="2645"/>
                  </a:cubicBezTo>
                  <a:cubicBezTo>
                    <a:pt x="6231" y="1277"/>
                    <a:pt x="5076" y="0"/>
                    <a:pt x="3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347;p76">
              <a:extLst>
                <a:ext uri="{FF2B5EF4-FFF2-40B4-BE49-F238E27FC236}">
                  <a16:creationId xmlns:a16="http://schemas.microsoft.com/office/drawing/2014/main" id="{2CD52662-E843-6F07-EEE7-DF62D3EFF7F7}"/>
                </a:ext>
              </a:extLst>
            </p:cNvPr>
            <p:cNvSpPr/>
            <p:nvPr/>
          </p:nvSpPr>
          <p:spPr>
            <a:xfrm>
              <a:off x="2325525" y="3470700"/>
              <a:ext cx="48675" cy="142125"/>
            </a:xfrm>
            <a:custGeom>
              <a:avLst/>
              <a:gdLst/>
              <a:ahLst/>
              <a:cxnLst/>
              <a:rect l="l" t="t" r="r" b="b"/>
              <a:pathLst>
                <a:path w="1947" h="5685" extrusionOk="0">
                  <a:moveTo>
                    <a:pt x="1" y="1"/>
                  </a:moveTo>
                  <a:lnTo>
                    <a:pt x="1" y="517"/>
                  </a:lnTo>
                  <a:lnTo>
                    <a:pt x="1369" y="517"/>
                  </a:lnTo>
                  <a:lnTo>
                    <a:pt x="1369" y="5685"/>
                  </a:lnTo>
                  <a:lnTo>
                    <a:pt x="1946" y="5685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348;p76">
              <a:extLst>
                <a:ext uri="{FF2B5EF4-FFF2-40B4-BE49-F238E27FC236}">
                  <a16:creationId xmlns:a16="http://schemas.microsoft.com/office/drawing/2014/main" id="{49262D13-6878-102D-A6C3-7BFF9288B6C6}"/>
                </a:ext>
              </a:extLst>
            </p:cNvPr>
            <p:cNvSpPr/>
            <p:nvPr/>
          </p:nvSpPr>
          <p:spPr>
            <a:xfrm>
              <a:off x="2402275" y="3470700"/>
              <a:ext cx="102625" cy="143700"/>
            </a:xfrm>
            <a:custGeom>
              <a:avLst/>
              <a:gdLst/>
              <a:ahLst/>
              <a:cxnLst/>
              <a:rect l="l" t="t" r="r" b="b"/>
              <a:pathLst>
                <a:path w="4105" h="5748" extrusionOk="0">
                  <a:moveTo>
                    <a:pt x="700" y="1"/>
                  </a:moveTo>
                  <a:lnTo>
                    <a:pt x="396" y="2858"/>
                  </a:lnTo>
                  <a:lnTo>
                    <a:pt x="1612" y="2858"/>
                  </a:lnTo>
                  <a:cubicBezTo>
                    <a:pt x="3041" y="2858"/>
                    <a:pt x="3496" y="3344"/>
                    <a:pt x="3496" y="4043"/>
                  </a:cubicBezTo>
                  <a:cubicBezTo>
                    <a:pt x="3496" y="4742"/>
                    <a:pt x="3010" y="5198"/>
                    <a:pt x="2037" y="5198"/>
                  </a:cubicBezTo>
                  <a:cubicBezTo>
                    <a:pt x="2000" y="5200"/>
                    <a:pt x="1963" y="5201"/>
                    <a:pt x="1926" y="5201"/>
                  </a:cubicBezTo>
                  <a:cubicBezTo>
                    <a:pt x="1301" y="5201"/>
                    <a:pt x="734" y="4962"/>
                    <a:pt x="275" y="4560"/>
                  </a:cubicBezTo>
                  <a:lnTo>
                    <a:pt x="1" y="5016"/>
                  </a:lnTo>
                  <a:cubicBezTo>
                    <a:pt x="521" y="5478"/>
                    <a:pt x="1205" y="5748"/>
                    <a:pt x="1923" y="5748"/>
                  </a:cubicBezTo>
                  <a:cubicBezTo>
                    <a:pt x="1961" y="5748"/>
                    <a:pt x="1999" y="5747"/>
                    <a:pt x="2037" y="5746"/>
                  </a:cubicBezTo>
                  <a:cubicBezTo>
                    <a:pt x="3436" y="5746"/>
                    <a:pt x="4104" y="4986"/>
                    <a:pt x="4104" y="4013"/>
                  </a:cubicBezTo>
                  <a:cubicBezTo>
                    <a:pt x="4104" y="3010"/>
                    <a:pt x="3466" y="2341"/>
                    <a:pt x="1734" y="2341"/>
                  </a:cubicBezTo>
                  <a:lnTo>
                    <a:pt x="1004" y="2341"/>
                  </a:lnTo>
                  <a:lnTo>
                    <a:pt x="1217" y="517"/>
                  </a:lnTo>
                  <a:lnTo>
                    <a:pt x="3800" y="517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349;p76">
              <a:extLst>
                <a:ext uri="{FF2B5EF4-FFF2-40B4-BE49-F238E27FC236}">
                  <a16:creationId xmlns:a16="http://schemas.microsoft.com/office/drawing/2014/main" id="{BFDCC2EA-EC49-3133-0973-5E5E160784C5}"/>
                </a:ext>
              </a:extLst>
            </p:cNvPr>
            <p:cNvSpPr/>
            <p:nvPr/>
          </p:nvSpPr>
          <p:spPr>
            <a:xfrm>
              <a:off x="2523100" y="3469175"/>
              <a:ext cx="114025" cy="145175"/>
            </a:xfrm>
            <a:custGeom>
              <a:avLst/>
              <a:gdLst/>
              <a:ahLst/>
              <a:cxnLst/>
              <a:rect l="l" t="t" r="r" b="b"/>
              <a:pathLst>
                <a:path w="4561" h="5807" extrusionOk="0">
                  <a:moveTo>
                    <a:pt x="2281" y="548"/>
                  </a:moveTo>
                  <a:cubicBezTo>
                    <a:pt x="3284" y="548"/>
                    <a:pt x="3983" y="1399"/>
                    <a:pt x="3983" y="2919"/>
                  </a:cubicBezTo>
                  <a:cubicBezTo>
                    <a:pt x="3983" y="4439"/>
                    <a:pt x="3284" y="5259"/>
                    <a:pt x="2281" y="5259"/>
                  </a:cubicBezTo>
                  <a:cubicBezTo>
                    <a:pt x="1308" y="5259"/>
                    <a:pt x="609" y="4439"/>
                    <a:pt x="609" y="2919"/>
                  </a:cubicBezTo>
                  <a:cubicBezTo>
                    <a:pt x="609" y="1369"/>
                    <a:pt x="1308" y="548"/>
                    <a:pt x="2281" y="548"/>
                  </a:cubicBezTo>
                  <a:close/>
                  <a:moveTo>
                    <a:pt x="2281" y="1"/>
                  </a:moveTo>
                  <a:cubicBezTo>
                    <a:pt x="974" y="1"/>
                    <a:pt x="1" y="1095"/>
                    <a:pt x="1" y="2919"/>
                  </a:cubicBezTo>
                  <a:cubicBezTo>
                    <a:pt x="1" y="4712"/>
                    <a:pt x="974" y="5807"/>
                    <a:pt x="2281" y="5807"/>
                  </a:cubicBezTo>
                  <a:cubicBezTo>
                    <a:pt x="3618" y="5807"/>
                    <a:pt x="4560" y="4712"/>
                    <a:pt x="4560" y="2919"/>
                  </a:cubicBezTo>
                  <a:cubicBezTo>
                    <a:pt x="4560" y="1095"/>
                    <a:pt x="3618" y="1"/>
                    <a:pt x="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350;p76">
              <a:extLst>
                <a:ext uri="{FF2B5EF4-FFF2-40B4-BE49-F238E27FC236}">
                  <a16:creationId xmlns:a16="http://schemas.microsoft.com/office/drawing/2014/main" id="{77999452-E57D-B266-B338-CB92F8488480}"/>
                </a:ext>
              </a:extLst>
            </p:cNvPr>
            <p:cNvSpPr/>
            <p:nvPr/>
          </p:nvSpPr>
          <p:spPr>
            <a:xfrm>
              <a:off x="2425075" y="3707800"/>
              <a:ext cx="16750" cy="49400"/>
            </a:xfrm>
            <a:custGeom>
              <a:avLst/>
              <a:gdLst/>
              <a:ahLst/>
              <a:cxnLst/>
              <a:rect l="l" t="t" r="r" b="b"/>
              <a:pathLst>
                <a:path w="670" h="1976" extrusionOk="0">
                  <a:moveTo>
                    <a:pt x="1" y="0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457" y="1976"/>
                  </a:lnTo>
                  <a:lnTo>
                    <a:pt x="670" y="1976"/>
                  </a:lnTo>
                  <a:lnTo>
                    <a:pt x="670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351;p76">
              <a:extLst>
                <a:ext uri="{FF2B5EF4-FFF2-40B4-BE49-F238E27FC236}">
                  <a16:creationId xmlns:a16="http://schemas.microsoft.com/office/drawing/2014/main" id="{D9FDFB98-DEA7-A30F-F8A2-7F4D3B36BFFE}"/>
                </a:ext>
              </a:extLst>
            </p:cNvPr>
            <p:cNvSpPr/>
            <p:nvPr/>
          </p:nvSpPr>
          <p:spPr>
            <a:xfrm>
              <a:off x="2451675" y="370855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3"/>
                  </a:lnTo>
                  <a:lnTo>
                    <a:pt x="548" y="973"/>
                  </a:lnTo>
                  <a:cubicBezTo>
                    <a:pt x="1034" y="973"/>
                    <a:pt x="1217" y="1156"/>
                    <a:pt x="1217" y="1399"/>
                  </a:cubicBezTo>
                  <a:cubicBezTo>
                    <a:pt x="1217" y="1642"/>
                    <a:pt x="1034" y="1794"/>
                    <a:pt x="700" y="1794"/>
                  </a:cubicBezTo>
                  <a:cubicBezTo>
                    <a:pt x="457" y="1794"/>
                    <a:pt x="244" y="1733"/>
                    <a:pt x="92" y="1551"/>
                  </a:cubicBezTo>
                  <a:lnTo>
                    <a:pt x="1" y="1733"/>
                  </a:lnTo>
                  <a:cubicBezTo>
                    <a:pt x="183" y="1885"/>
                    <a:pt x="426" y="1976"/>
                    <a:pt x="700" y="1976"/>
                  </a:cubicBezTo>
                  <a:cubicBezTo>
                    <a:pt x="1186" y="1976"/>
                    <a:pt x="1399" y="1733"/>
                    <a:pt x="1399" y="1399"/>
                  </a:cubicBezTo>
                  <a:cubicBezTo>
                    <a:pt x="1399" y="1034"/>
                    <a:pt x="1186" y="821"/>
                    <a:pt x="578" y="791"/>
                  </a:cubicBezTo>
                  <a:lnTo>
                    <a:pt x="335" y="791"/>
                  </a:lnTo>
                  <a:lnTo>
                    <a:pt x="396" y="183"/>
                  </a:lnTo>
                  <a:lnTo>
                    <a:pt x="1308" y="183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352;p76">
              <a:extLst>
                <a:ext uri="{FF2B5EF4-FFF2-40B4-BE49-F238E27FC236}">
                  <a16:creationId xmlns:a16="http://schemas.microsoft.com/office/drawing/2014/main" id="{40289727-5E0C-C9E0-5874-62A359F7509E}"/>
                </a:ext>
              </a:extLst>
            </p:cNvPr>
            <p:cNvSpPr/>
            <p:nvPr/>
          </p:nvSpPr>
          <p:spPr>
            <a:xfrm>
              <a:off x="2491950" y="370780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7" y="152"/>
                  </a:moveTo>
                  <a:cubicBezTo>
                    <a:pt x="639" y="152"/>
                    <a:pt x="761" y="304"/>
                    <a:pt x="761" y="547"/>
                  </a:cubicBezTo>
                  <a:lnTo>
                    <a:pt x="730" y="547"/>
                  </a:lnTo>
                  <a:cubicBezTo>
                    <a:pt x="730" y="790"/>
                    <a:pt x="639" y="942"/>
                    <a:pt x="457" y="942"/>
                  </a:cubicBezTo>
                  <a:cubicBezTo>
                    <a:pt x="274" y="942"/>
                    <a:pt x="153" y="790"/>
                    <a:pt x="153" y="547"/>
                  </a:cubicBezTo>
                  <a:cubicBezTo>
                    <a:pt x="153" y="304"/>
                    <a:pt x="274" y="152"/>
                    <a:pt x="457" y="152"/>
                  </a:cubicBezTo>
                  <a:close/>
                  <a:moveTo>
                    <a:pt x="457" y="0"/>
                  </a:moveTo>
                  <a:cubicBezTo>
                    <a:pt x="183" y="0"/>
                    <a:pt x="1" y="213"/>
                    <a:pt x="1" y="547"/>
                  </a:cubicBezTo>
                  <a:cubicBezTo>
                    <a:pt x="1" y="882"/>
                    <a:pt x="183" y="1094"/>
                    <a:pt x="457" y="1094"/>
                  </a:cubicBezTo>
                  <a:cubicBezTo>
                    <a:pt x="700" y="1094"/>
                    <a:pt x="882" y="882"/>
                    <a:pt x="882" y="547"/>
                  </a:cubicBezTo>
                  <a:cubicBezTo>
                    <a:pt x="882" y="213"/>
                    <a:pt x="700" y="0"/>
                    <a:pt x="457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274" y="1976"/>
                  </a:lnTo>
                  <a:lnTo>
                    <a:pt x="457" y="1976"/>
                  </a:lnTo>
                  <a:lnTo>
                    <a:pt x="1794" y="31"/>
                  </a:lnTo>
                  <a:close/>
                  <a:moveTo>
                    <a:pt x="1672" y="942"/>
                  </a:moveTo>
                  <a:cubicBezTo>
                    <a:pt x="1399" y="942"/>
                    <a:pt x="1216" y="1155"/>
                    <a:pt x="1216" y="1459"/>
                  </a:cubicBezTo>
                  <a:cubicBezTo>
                    <a:pt x="1216" y="1793"/>
                    <a:pt x="1399" y="2006"/>
                    <a:pt x="1672" y="2006"/>
                  </a:cubicBezTo>
                  <a:cubicBezTo>
                    <a:pt x="1916" y="2006"/>
                    <a:pt x="2098" y="1793"/>
                    <a:pt x="2098" y="1459"/>
                  </a:cubicBezTo>
                  <a:cubicBezTo>
                    <a:pt x="2098" y="1155"/>
                    <a:pt x="1916" y="942"/>
                    <a:pt x="1672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353;p76">
              <a:extLst>
                <a:ext uri="{FF2B5EF4-FFF2-40B4-BE49-F238E27FC236}">
                  <a16:creationId xmlns:a16="http://schemas.microsoft.com/office/drawing/2014/main" id="{0A82191B-84D5-F288-8C4F-80893D0952B4}"/>
                </a:ext>
              </a:extLst>
            </p:cNvPr>
            <p:cNvSpPr/>
            <p:nvPr/>
          </p:nvSpPr>
          <p:spPr>
            <a:xfrm>
              <a:off x="3136350" y="3045150"/>
              <a:ext cx="335125" cy="334400"/>
            </a:xfrm>
            <a:custGeom>
              <a:avLst/>
              <a:gdLst/>
              <a:ahLst/>
              <a:cxnLst/>
              <a:rect l="l" t="t" r="r" b="b"/>
              <a:pathLst>
                <a:path w="13405" h="13376" extrusionOk="0">
                  <a:moveTo>
                    <a:pt x="6632" y="1"/>
                  </a:moveTo>
                  <a:cubicBezTo>
                    <a:pt x="2979" y="1"/>
                    <a:pt x="0" y="2999"/>
                    <a:pt x="0" y="6688"/>
                  </a:cubicBezTo>
                  <a:cubicBezTo>
                    <a:pt x="0" y="10397"/>
                    <a:pt x="2979" y="13375"/>
                    <a:pt x="6687" y="13375"/>
                  </a:cubicBezTo>
                  <a:cubicBezTo>
                    <a:pt x="10396" y="13375"/>
                    <a:pt x="13405" y="10397"/>
                    <a:pt x="13405" y="6688"/>
                  </a:cubicBezTo>
                  <a:cubicBezTo>
                    <a:pt x="13405" y="2980"/>
                    <a:pt x="10396" y="1"/>
                    <a:pt x="6687" y="1"/>
                  </a:cubicBezTo>
                  <a:cubicBezTo>
                    <a:pt x="6669" y="1"/>
                    <a:pt x="6650" y="1"/>
                    <a:pt x="66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354;p76">
              <a:extLst>
                <a:ext uri="{FF2B5EF4-FFF2-40B4-BE49-F238E27FC236}">
                  <a16:creationId xmlns:a16="http://schemas.microsoft.com/office/drawing/2014/main" id="{BBA6362C-9CF1-CA2D-D5E5-32DEC074B774}"/>
                </a:ext>
              </a:extLst>
            </p:cNvPr>
            <p:cNvSpPr/>
            <p:nvPr/>
          </p:nvSpPr>
          <p:spPr>
            <a:xfrm>
              <a:off x="3160650" y="3105200"/>
              <a:ext cx="250050" cy="214325"/>
            </a:xfrm>
            <a:custGeom>
              <a:avLst/>
              <a:gdLst/>
              <a:ahLst/>
              <a:cxnLst/>
              <a:rect l="l" t="t" r="r" b="b"/>
              <a:pathLst>
                <a:path w="10002" h="8573" extrusionOk="0">
                  <a:moveTo>
                    <a:pt x="5715" y="760"/>
                  </a:moveTo>
                  <a:cubicBezTo>
                    <a:pt x="6506" y="760"/>
                    <a:pt x="7265" y="1034"/>
                    <a:pt x="7873" y="1520"/>
                  </a:cubicBezTo>
                  <a:cubicBezTo>
                    <a:pt x="7417" y="2098"/>
                    <a:pt x="6779" y="2554"/>
                    <a:pt x="6110" y="2827"/>
                  </a:cubicBezTo>
                  <a:cubicBezTo>
                    <a:pt x="5746" y="2159"/>
                    <a:pt x="5320" y="1490"/>
                    <a:pt x="4864" y="882"/>
                  </a:cubicBezTo>
                  <a:cubicBezTo>
                    <a:pt x="5138" y="791"/>
                    <a:pt x="5442" y="760"/>
                    <a:pt x="5715" y="760"/>
                  </a:cubicBezTo>
                  <a:close/>
                  <a:moveTo>
                    <a:pt x="4135" y="1155"/>
                  </a:moveTo>
                  <a:cubicBezTo>
                    <a:pt x="4591" y="1763"/>
                    <a:pt x="5016" y="2402"/>
                    <a:pt x="5381" y="3040"/>
                  </a:cubicBezTo>
                  <a:cubicBezTo>
                    <a:pt x="4378" y="3314"/>
                    <a:pt x="3344" y="3435"/>
                    <a:pt x="2311" y="3435"/>
                  </a:cubicBezTo>
                  <a:cubicBezTo>
                    <a:pt x="2554" y="2432"/>
                    <a:pt x="3223" y="1611"/>
                    <a:pt x="4135" y="1155"/>
                  </a:cubicBezTo>
                  <a:close/>
                  <a:moveTo>
                    <a:pt x="8420" y="2007"/>
                  </a:moveTo>
                  <a:cubicBezTo>
                    <a:pt x="8907" y="2584"/>
                    <a:pt x="9211" y="3314"/>
                    <a:pt x="9241" y="4073"/>
                  </a:cubicBezTo>
                  <a:cubicBezTo>
                    <a:pt x="8792" y="3993"/>
                    <a:pt x="8343" y="3955"/>
                    <a:pt x="7898" y="3955"/>
                  </a:cubicBezTo>
                  <a:cubicBezTo>
                    <a:pt x="7500" y="3955"/>
                    <a:pt x="7106" y="3986"/>
                    <a:pt x="6718" y="4043"/>
                  </a:cubicBezTo>
                  <a:cubicBezTo>
                    <a:pt x="6627" y="3830"/>
                    <a:pt x="6536" y="3648"/>
                    <a:pt x="6445" y="3435"/>
                  </a:cubicBezTo>
                  <a:cubicBezTo>
                    <a:pt x="7205" y="3131"/>
                    <a:pt x="7873" y="2645"/>
                    <a:pt x="8420" y="2007"/>
                  </a:cubicBezTo>
                  <a:close/>
                  <a:moveTo>
                    <a:pt x="5746" y="3739"/>
                  </a:moveTo>
                  <a:cubicBezTo>
                    <a:pt x="5806" y="3891"/>
                    <a:pt x="5898" y="4073"/>
                    <a:pt x="5958" y="4256"/>
                  </a:cubicBezTo>
                  <a:cubicBezTo>
                    <a:pt x="4743" y="4651"/>
                    <a:pt x="3679" y="5472"/>
                    <a:pt x="3010" y="6536"/>
                  </a:cubicBezTo>
                  <a:cubicBezTo>
                    <a:pt x="2463" y="5928"/>
                    <a:pt x="2189" y="5107"/>
                    <a:pt x="2189" y="4286"/>
                  </a:cubicBezTo>
                  <a:lnTo>
                    <a:pt x="2189" y="4195"/>
                  </a:lnTo>
                  <a:cubicBezTo>
                    <a:pt x="2291" y="4198"/>
                    <a:pt x="2392" y="4199"/>
                    <a:pt x="2493" y="4199"/>
                  </a:cubicBezTo>
                  <a:cubicBezTo>
                    <a:pt x="3603" y="4199"/>
                    <a:pt x="4687" y="4046"/>
                    <a:pt x="5746" y="3739"/>
                  </a:cubicBezTo>
                  <a:close/>
                  <a:moveTo>
                    <a:pt x="7866" y="4720"/>
                  </a:moveTo>
                  <a:cubicBezTo>
                    <a:pt x="8316" y="4720"/>
                    <a:pt x="8769" y="4760"/>
                    <a:pt x="9211" y="4833"/>
                  </a:cubicBezTo>
                  <a:cubicBezTo>
                    <a:pt x="9059" y="5806"/>
                    <a:pt x="8481" y="6657"/>
                    <a:pt x="7691" y="7204"/>
                  </a:cubicBezTo>
                  <a:lnTo>
                    <a:pt x="7691" y="7235"/>
                  </a:lnTo>
                  <a:cubicBezTo>
                    <a:pt x="7539" y="6384"/>
                    <a:pt x="7296" y="5563"/>
                    <a:pt x="6992" y="4773"/>
                  </a:cubicBezTo>
                  <a:cubicBezTo>
                    <a:pt x="7280" y="4737"/>
                    <a:pt x="7572" y="4720"/>
                    <a:pt x="7866" y="4720"/>
                  </a:cubicBezTo>
                  <a:close/>
                  <a:moveTo>
                    <a:pt x="6262" y="4925"/>
                  </a:moveTo>
                  <a:cubicBezTo>
                    <a:pt x="6597" y="5776"/>
                    <a:pt x="6840" y="6657"/>
                    <a:pt x="6992" y="7569"/>
                  </a:cubicBezTo>
                  <a:cubicBezTo>
                    <a:pt x="6597" y="7721"/>
                    <a:pt x="6141" y="7812"/>
                    <a:pt x="5715" y="7812"/>
                  </a:cubicBezTo>
                  <a:cubicBezTo>
                    <a:pt x="4925" y="7812"/>
                    <a:pt x="4165" y="7539"/>
                    <a:pt x="3557" y="7052"/>
                  </a:cubicBezTo>
                  <a:cubicBezTo>
                    <a:pt x="4165" y="6049"/>
                    <a:pt x="5138" y="5259"/>
                    <a:pt x="6262" y="4925"/>
                  </a:cubicBezTo>
                  <a:close/>
                  <a:moveTo>
                    <a:pt x="5715" y="0"/>
                  </a:moveTo>
                  <a:cubicBezTo>
                    <a:pt x="1916" y="0"/>
                    <a:pt x="1" y="4621"/>
                    <a:pt x="2706" y="7326"/>
                  </a:cubicBezTo>
                  <a:cubicBezTo>
                    <a:pt x="3577" y="8187"/>
                    <a:pt x="4643" y="8572"/>
                    <a:pt x="5689" y="8572"/>
                  </a:cubicBezTo>
                  <a:cubicBezTo>
                    <a:pt x="7891" y="8572"/>
                    <a:pt x="10001" y="6863"/>
                    <a:pt x="10001" y="4286"/>
                  </a:cubicBezTo>
                  <a:cubicBezTo>
                    <a:pt x="10001" y="1915"/>
                    <a:pt x="8086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355;p76">
              <a:extLst>
                <a:ext uri="{FF2B5EF4-FFF2-40B4-BE49-F238E27FC236}">
                  <a16:creationId xmlns:a16="http://schemas.microsoft.com/office/drawing/2014/main" id="{56542BB9-EA42-7066-2327-271B3EC22E76}"/>
                </a:ext>
              </a:extLst>
            </p:cNvPr>
            <p:cNvSpPr/>
            <p:nvPr/>
          </p:nvSpPr>
          <p:spPr>
            <a:xfrm>
              <a:off x="3101400" y="3485900"/>
              <a:ext cx="103350" cy="144400"/>
            </a:xfrm>
            <a:custGeom>
              <a:avLst/>
              <a:gdLst/>
              <a:ahLst/>
              <a:cxnLst/>
              <a:rect l="l" t="t" r="r" b="b"/>
              <a:pathLst>
                <a:path w="4134" h="5776" extrusionOk="0">
                  <a:moveTo>
                    <a:pt x="243" y="1"/>
                  </a:moveTo>
                  <a:lnTo>
                    <a:pt x="243" y="517"/>
                  </a:lnTo>
                  <a:lnTo>
                    <a:pt x="3161" y="517"/>
                  </a:lnTo>
                  <a:lnTo>
                    <a:pt x="1581" y="2523"/>
                  </a:lnTo>
                  <a:lnTo>
                    <a:pt x="1581" y="2949"/>
                  </a:lnTo>
                  <a:lnTo>
                    <a:pt x="2006" y="2949"/>
                  </a:lnTo>
                  <a:cubicBezTo>
                    <a:pt x="3040" y="2949"/>
                    <a:pt x="3526" y="3375"/>
                    <a:pt x="3526" y="4074"/>
                  </a:cubicBezTo>
                  <a:cubicBezTo>
                    <a:pt x="3526" y="4773"/>
                    <a:pt x="3009" y="5229"/>
                    <a:pt x="2067" y="5229"/>
                  </a:cubicBezTo>
                  <a:cubicBezTo>
                    <a:pt x="2030" y="5230"/>
                    <a:pt x="1992" y="5231"/>
                    <a:pt x="1955" y="5231"/>
                  </a:cubicBezTo>
                  <a:cubicBezTo>
                    <a:pt x="1331" y="5231"/>
                    <a:pt x="763" y="4990"/>
                    <a:pt x="304" y="4560"/>
                  </a:cubicBezTo>
                  <a:lnTo>
                    <a:pt x="0" y="5046"/>
                  </a:lnTo>
                  <a:cubicBezTo>
                    <a:pt x="578" y="5533"/>
                    <a:pt x="1307" y="5776"/>
                    <a:pt x="2067" y="5776"/>
                  </a:cubicBezTo>
                  <a:cubicBezTo>
                    <a:pt x="3435" y="5776"/>
                    <a:pt x="4134" y="5046"/>
                    <a:pt x="4134" y="4074"/>
                  </a:cubicBezTo>
                  <a:cubicBezTo>
                    <a:pt x="4134" y="3162"/>
                    <a:pt x="3526" y="2523"/>
                    <a:pt x="2310" y="2463"/>
                  </a:cubicBezTo>
                  <a:lnTo>
                    <a:pt x="3921" y="426"/>
                  </a:lnTo>
                  <a:lnTo>
                    <a:pt x="39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356;p76">
              <a:extLst>
                <a:ext uri="{FF2B5EF4-FFF2-40B4-BE49-F238E27FC236}">
                  <a16:creationId xmlns:a16="http://schemas.microsoft.com/office/drawing/2014/main" id="{A28CC752-24C9-4EFD-0889-D052DE1AA8BC}"/>
                </a:ext>
              </a:extLst>
            </p:cNvPr>
            <p:cNvSpPr/>
            <p:nvPr/>
          </p:nvSpPr>
          <p:spPr>
            <a:xfrm>
              <a:off x="3225250" y="3485150"/>
              <a:ext cx="114000" cy="145150"/>
            </a:xfrm>
            <a:custGeom>
              <a:avLst/>
              <a:gdLst/>
              <a:ahLst/>
              <a:cxnLst/>
              <a:rect l="l" t="t" r="r" b="b"/>
              <a:pathLst>
                <a:path w="4560" h="5806" extrusionOk="0">
                  <a:moveTo>
                    <a:pt x="2280" y="547"/>
                  </a:moveTo>
                  <a:cubicBezTo>
                    <a:pt x="3283" y="547"/>
                    <a:pt x="3952" y="1398"/>
                    <a:pt x="3952" y="2918"/>
                  </a:cubicBezTo>
                  <a:cubicBezTo>
                    <a:pt x="3952" y="4438"/>
                    <a:pt x="3283" y="5259"/>
                    <a:pt x="2280" y="5259"/>
                  </a:cubicBezTo>
                  <a:cubicBezTo>
                    <a:pt x="1277" y="5259"/>
                    <a:pt x="608" y="4438"/>
                    <a:pt x="608" y="2918"/>
                  </a:cubicBezTo>
                  <a:cubicBezTo>
                    <a:pt x="608" y="1368"/>
                    <a:pt x="1277" y="547"/>
                    <a:pt x="2280" y="547"/>
                  </a:cubicBezTo>
                  <a:close/>
                  <a:moveTo>
                    <a:pt x="2280" y="0"/>
                  </a:moveTo>
                  <a:cubicBezTo>
                    <a:pt x="973" y="0"/>
                    <a:pt x="1" y="1094"/>
                    <a:pt x="1" y="2918"/>
                  </a:cubicBezTo>
                  <a:cubicBezTo>
                    <a:pt x="1" y="4712"/>
                    <a:pt x="973" y="5806"/>
                    <a:pt x="2280" y="5806"/>
                  </a:cubicBezTo>
                  <a:cubicBezTo>
                    <a:pt x="3618" y="5806"/>
                    <a:pt x="4560" y="4712"/>
                    <a:pt x="4560" y="2918"/>
                  </a:cubicBezTo>
                  <a:cubicBezTo>
                    <a:pt x="4560" y="1094"/>
                    <a:pt x="3618" y="0"/>
                    <a:pt x="2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357;p76">
              <a:extLst>
                <a:ext uri="{FF2B5EF4-FFF2-40B4-BE49-F238E27FC236}">
                  <a16:creationId xmlns:a16="http://schemas.microsoft.com/office/drawing/2014/main" id="{F486F04D-BFB2-73E7-0AA0-A7F12E356128}"/>
                </a:ext>
              </a:extLst>
            </p:cNvPr>
            <p:cNvSpPr/>
            <p:nvPr/>
          </p:nvSpPr>
          <p:spPr>
            <a:xfrm>
              <a:off x="3360500" y="3485150"/>
              <a:ext cx="114025" cy="145150"/>
            </a:xfrm>
            <a:custGeom>
              <a:avLst/>
              <a:gdLst/>
              <a:ahLst/>
              <a:cxnLst/>
              <a:rect l="l" t="t" r="r" b="b"/>
              <a:pathLst>
                <a:path w="4561" h="5806" extrusionOk="0">
                  <a:moveTo>
                    <a:pt x="2281" y="547"/>
                  </a:moveTo>
                  <a:cubicBezTo>
                    <a:pt x="3253" y="547"/>
                    <a:pt x="3952" y="1398"/>
                    <a:pt x="3952" y="2918"/>
                  </a:cubicBezTo>
                  <a:cubicBezTo>
                    <a:pt x="3952" y="4438"/>
                    <a:pt x="3253" y="5259"/>
                    <a:pt x="2281" y="5259"/>
                  </a:cubicBezTo>
                  <a:cubicBezTo>
                    <a:pt x="1278" y="5259"/>
                    <a:pt x="578" y="4438"/>
                    <a:pt x="578" y="2918"/>
                  </a:cubicBezTo>
                  <a:cubicBezTo>
                    <a:pt x="578" y="1368"/>
                    <a:pt x="1278" y="547"/>
                    <a:pt x="2281" y="547"/>
                  </a:cubicBezTo>
                  <a:close/>
                  <a:moveTo>
                    <a:pt x="2281" y="0"/>
                  </a:moveTo>
                  <a:cubicBezTo>
                    <a:pt x="943" y="0"/>
                    <a:pt x="1" y="1094"/>
                    <a:pt x="1" y="2918"/>
                  </a:cubicBezTo>
                  <a:cubicBezTo>
                    <a:pt x="1" y="4712"/>
                    <a:pt x="943" y="5806"/>
                    <a:pt x="2281" y="5806"/>
                  </a:cubicBezTo>
                  <a:cubicBezTo>
                    <a:pt x="3588" y="5806"/>
                    <a:pt x="4560" y="4712"/>
                    <a:pt x="4560" y="2918"/>
                  </a:cubicBezTo>
                  <a:cubicBezTo>
                    <a:pt x="4560" y="1094"/>
                    <a:pt x="3588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358;p76">
              <a:extLst>
                <a:ext uri="{FF2B5EF4-FFF2-40B4-BE49-F238E27FC236}">
                  <a16:creationId xmlns:a16="http://schemas.microsoft.com/office/drawing/2014/main" id="{5ACC9F22-D23E-73AE-D56B-A0577982B35F}"/>
                </a:ext>
              </a:extLst>
            </p:cNvPr>
            <p:cNvSpPr/>
            <p:nvPr/>
          </p:nvSpPr>
          <p:spPr>
            <a:xfrm>
              <a:off x="3242725" y="3724500"/>
              <a:ext cx="16750" cy="48675"/>
            </a:xfrm>
            <a:custGeom>
              <a:avLst/>
              <a:gdLst/>
              <a:ahLst/>
              <a:cxnLst/>
              <a:rect l="l" t="t" r="r" b="b"/>
              <a:pathLst>
                <a:path w="670" h="1947" extrusionOk="0">
                  <a:moveTo>
                    <a:pt x="1" y="1"/>
                  </a:moveTo>
                  <a:lnTo>
                    <a:pt x="1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359;p76">
              <a:extLst>
                <a:ext uri="{FF2B5EF4-FFF2-40B4-BE49-F238E27FC236}">
                  <a16:creationId xmlns:a16="http://schemas.microsoft.com/office/drawing/2014/main" id="{A32B23F2-1DF3-2E97-A624-05162925FBB3}"/>
                </a:ext>
              </a:extLst>
            </p:cNvPr>
            <p:cNvSpPr/>
            <p:nvPr/>
          </p:nvSpPr>
          <p:spPr>
            <a:xfrm>
              <a:off x="3269325" y="372450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4"/>
                  </a:lnTo>
                  <a:lnTo>
                    <a:pt x="548" y="974"/>
                  </a:lnTo>
                  <a:cubicBezTo>
                    <a:pt x="1064" y="974"/>
                    <a:pt x="1216" y="1156"/>
                    <a:pt x="1216" y="1369"/>
                  </a:cubicBezTo>
                  <a:cubicBezTo>
                    <a:pt x="1216" y="1612"/>
                    <a:pt x="1034" y="1794"/>
                    <a:pt x="700" y="1794"/>
                  </a:cubicBezTo>
                  <a:cubicBezTo>
                    <a:pt x="487" y="1794"/>
                    <a:pt x="274" y="1703"/>
                    <a:pt x="92" y="1551"/>
                  </a:cubicBezTo>
                  <a:lnTo>
                    <a:pt x="0" y="1703"/>
                  </a:lnTo>
                  <a:cubicBezTo>
                    <a:pt x="183" y="1885"/>
                    <a:pt x="456" y="1977"/>
                    <a:pt x="700" y="1977"/>
                  </a:cubicBezTo>
                  <a:cubicBezTo>
                    <a:pt x="1186" y="1977"/>
                    <a:pt x="1399" y="1703"/>
                    <a:pt x="1399" y="1369"/>
                  </a:cubicBezTo>
                  <a:cubicBezTo>
                    <a:pt x="1399" y="1034"/>
                    <a:pt x="1186" y="791"/>
                    <a:pt x="608" y="791"/>
                  </a:cubicBezTo>
                  <a:lnTo>
                    <a:pt x="335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360;p76">
              <a:extLst>
                <a:ext uri="{FF2B5EF4-FFF2-40B4-BE49-F238E27FC236}">
                  <a16:creationId xmlns:a16="http://schemas.microsoft.com/office/drawing/2014/main" id="{5BD73570-28D5-85EF-A611-66CF8E6CF033}"/>
                </a:ext>
              </a:extLst>
            </p:cNvPr>
            <p:cNvSpPr/>
            <p:nvPr/>
          </p:nvSpPr>
          <p:spPr>
            <a:xfrm>
              <a:off x="3309600" y="372375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22"/>
                  </a:moveTo>
                  <a:cubicBezTo>
                    <a:pt x="639" y="122"/>
                    <a:pt x="760" y="274"/>
                    <a:pt x="760" y="548"/>
                  </a:cubicBezTo>
                  <a:cubicBezTo>
                    <a:pt x="760" y="791"/>
                    <a:pt x="639" y="943"/>
                    <a:pt x="456" y="943"/>
                  </a:cubicBezTo>
                  <a:cubicBezTo>
                    <a:pt x="274" y="943"/>
                    <a:pt x="152" y="791"/>
                    <a:pt x="152" y="548"/>
                  </a:cubicBezTo>
                  <a:cubicBezTo>
                    <a:pt x="152" y="274"/>
                    <a:pt x="274" y="122"/>
                    <a:pt x="456" y="12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13"/>
                    <a:pt x="0" y="548"/>
                  </a:cubicBezTo>
                  <a:cubicBezTo>
                    <a:pt x="0" y="852"/>
                    <a:pt x="183" y="1064"/>
                    <a:pt x="456" y="1064"/>
                  </a:cubicBezTo>
                  <a:cubicBezTo>
                    <a:pt x="700" y="1064"/>
                    <a:pt x="882" y="852"/>
                    <a:pt x="882" y="548"/>
                  </a:cubicBezTo>
                  <a:cubicBezTo>
                    <a:pt x="882" y="213"/>
                    <a:pt x="700" y="0"/>
                    <a:pt x="456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304" y="1976"/>
                  </a:lnTo>
                  <a:lnTo>
                    <a:pt x="487" y="1976"/>
                  </a:lnTo>
                  <a:lnTo>
                    <a:pt x="1824" y="31"/>
                  </a:lnTo>
                  <a:close/>
                  <a:moveTo>
                    <a:pt x="1672" y="912"/>
                  </a:moveTo>
                  <a:cubicBezTo>
                    <a:pt x="1399" y="912"/>
                    <a:pt x="1216" y="1125"/>
                    <a:pt x="1216" y="1459"/>
                  </a:cubicBezTo>
                  <a:cubicBezTo>
                    <a:pt x="1216" y="1794"/>
                    <a:pt x="1399" y="2007"/>
                    <a:pt x="1672" y="2007"/>
                  </a:cubicBezTo>
                  <a:cubicBezTo>
                    <a:pt x="1915" y="2007"/>
                    <a:pt x="2098" y="1794"/>
                    <a:pt x="2098" y="1459"/>
                  </a:cubicBezTo>
                  <a:cubicBezTo>
                    <a:pt x="2098" y="1125"/>
                    <a:pt x="1915" y="912"/>
                    <a:pt x="1672" y="9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361;p76">
              <a:extLst>
                <a:ext uri="{FF2B5EF4-FFF2-40B4-BE49-F238E27FC236}">
                  <a16:creationId xmlns:a16="http://schemas.microsoft.com/office/drawing/2014/main" id="{D8AAD122-49DC-F019-C3BA-F319BC769C13}"/>
                </a:ext>
              </a:extLst>
            </p:cNvPr>
            <p:cNvSpPr/>
            <p:nvPr/>
          </p:nvSpPr>
          <p:spPr>
            <a:xfrm>
              <a:off x="3864325" y="3045175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6961" y="0"/>
                  </a:moveTo>
                  <a:cubicBezTo>
                    <a:pt x="3101" y="0"/>
                    <a:pt x="0" y="3101"/>
                    <a:pt x="0" y="6961"/>
                  </a:cubicBezTo>
                  <a:cubicBezTo>
                    <a:pt x="0" y="10821"/>
                    <a:pt x="3101" y="13952"/>
                    <a:pt x="6961" y="13952"/>
                  </a:cubicBezTo>
                  <a:cubicBezTo>
                    <a:pt x="10821" y="13952"/>
                    <a:pt x="13952" y="10821"/>
                    <a:pt x="13952" y="6961"/>
                  </a:cubicBezTo>
                  <a:cubicBezTo>
                    <a:pt x="13952" y="3101"/>
                    <a:pt x="10821" y="0"/>
                    <a:pt x="6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362;p76">
              <a:extLst>
                <a:ext uri="{FF2B5EF4-FFF2-40B4-BE49-F238E27FC236}">
                  <a16:creationId xmlns:a16="http://schemas.microsoft.com/office/drawing/2014/main" id="{704DDDCB-6F92-F687-1F40-2A6A7AA68635}"/>
                </a:ext>
              </a:extLst>
            </p:cNvPr>
            <p:cNvSpPr/>
            <p:nvPr/>
          </p:nvSpPr>
          <p:spPr>
            <a:xfrm>
              <a:off x="3942600" y="3123425"/>
              <a:ext cx="191500" cy="191525"/>
            </a:xfrm>
            <a:custGeom>
              <a:avLst/>
              <a:gdLst/>
              <a:ahLst/>
              <a:cxnLst/>
              <a:rect l="l" t="t" r="r" b="b"/>
              <a:pathLst>
                <a:path w="7660" h="7661" extrusionOk="0">
                  <a:moveTo>
                    <a:pt x="3830" y="700"/>
                  </a:moveTo>
                  <a:cubicBezTo>
                    <a:pt x="4863" y="700"/>
                    <a:pt x="4985" y="700"/>
                    <a:pt x="5380" y="730"/>
                  </a:cubicBezTo>
                  <a:cubicBezTo>
                    <a:pt x="5623" y="730"/>
                    <a:pt x="5866" y="761"/>
                    <a:pt x="6110" y="852"/>
                  </a:cubicBezTo>
                  <a:cubicBezTo>
                    <a:pt x="6444" y="974"/>
                    <a:pt x="6687" y="1247"/>
                    <a:pt x="6809" y="1582"/>
                  </a:cubicBezTo>
                  <a:cubicBezTo>
                    <a:pt x="6900" y="1794"/>
                    <a:pt x="6961" y="2037"/>
                    <a:pt x="6961" y="2281"/>
                  </a:cubicBezTo>
                  <a:cubicBezTo>
                    <a:pt x="6961" y="2706"/>
                    <a:pt x="6991" y="2828"/>
                    <a:pt x="6991" y="3831"/>
                  </a:cubicBezTo>
                  <a:cubicBezTo>
                    <a:pt x="6991" y="4864"/>
                    <a:pt x="6991" y="4986"/>
                    <a:pt x="6961" y="5381"/>
                  </a:cubicBezTo>
                  <a:cubicBezTo>
                    <a:pt x="6961" y="5624"/>
                    <a:pt x="6900" y="5867"/>
                    <a:pt x="6809" y="6080"/>
                  </a:cubicBezTo>
                  <a:cubicBezTo>
                    <a:pt x="6687" y="6414"/>
                    <a:pt x="6444" y="6688"/>
                    <a:pt x="6110" y="6810"/>
                  </a:cubicBezTo>
                  <a:cubicBezTo>
                    <a:pt x="5866" y="6901"/>
                    <a:pt x="5623" y="6962"/>
                    <a:pt x="5380" y="6962"/>
                  </a:cubicBezTo>
                  <a:lnTo>
                    <a:pt x="2280" y="6962"/>
                  </a:lnTo>
                  <a:cubicBezTo>
                    <a:pt x="2037" y="6962"/>
                    <a:pt x="1793" y="6901"/>
                    <a:pt x="1581" y="6810"/>
                  </a:cubicBezTo>
                  <a:cubicBezTo>
                    <a:pt x="1246" y="6688"/>
                    <a:pt x="973" y="6414"/>
                    <a:pt x="851" y="6080"/>
                  </a:cubicBezTo>
                  <a:cubicBezTo>
                    <a:pt x="760" y="5867"/>
                    <a:pt x="730" y="5624"/>
                    <a:pt x="730" y="5381"/>
                  </a:cubicBezTo>
                  <a:cubicBezTo>
                    <a:pt x="730" y="4986"/>
                    <a:pt x="699" y="4864"/>
                    <a:pt x="699" y="3831"/>
                  </a:cubicBezTo>
                  <a:cubicBezTo>
                    <a:pt x="699" y="2828"/>
                    <a:pt x="699" y="2706"/>
                    <a:pt x="730" y="2281"/>
                  </a:cubicBezTo>
                  <a:cubicBezTo>
                    <a:pt x="730" y="2037"/>
                    <a:pt x="760" y="1794"/>
                    <a:pt x="851" y="1582"/>
                  </a:cubicBezTo>
                  <a:cubicBezTo>
                    <a:pt x="973" y="1247"/>
                    <a:pt x="1246" y="974"/>
                    <a:pt x="1581" y="852"/>
                  </a:cubicBezTo>
                  <a:cubicBezTo>
                    <a:pt x="1793" y="761"/>
                    <a:pt x="2037" y="730"/>
                    <a:pt x="2280" y="730"/>
                  </a:cubicBezTo>
                  <a:cubicBezTo>
                    <a:pt x="2705" y="700"/>
                    <a:pt x="2827" y="700"/>
                    <a:pt x="3830" y="700"/>
                  </a:cubicBezTo>
                  <a:close/>
                  <a:moveTo>
                    <a:pt x="3830" y="1"/>
                  </a:moveTo>
                  <a:cubicBezTo>
                    <a:pt x="2796" y="1"/>
                    <a:pt x="2675" y="1"/>
                    <a:pt x="2249" y="31"/>
                  </a:cubicBezTo>
                  <a:cubicBezTo>
                    <a:pt x="1945" y="31"/>
                    <a:pt x="1641" y="92"/>
                    <a:pt x="1337" y="214"/>
                  </a:cubicBezTo>
                  <a:cubicBezTo>
                    <a:pt x="821" y="396"/>
                    <a:pt x="426" y="822"/>
                    <a:pt x="213" y="1338"/>
                  </a:cubicBezTo>
                  <a:cubicBezTo>
                    <a:pt x="91" y="1612"/>
                    <a:pt x="30" y="1946"/>
                    <a:pt x="30" y="2250"/>
                  </a:cubicBezTo>
                  <a:cubicBezTo>
                    <a:pt x="30" y="2676"/>
                    <a:pt x="0" y="2797"/>
                    <a:pt x="0" y="3831"/>
                  </a:cubicBezTo>
                  <a:cubicBezTo>
                    <a:pt x="0" y="4864"/>
                    <a:pt x="0" y="5016"/>
                    <a:pt x="30" y="5411"/>
                  </a:cubicBezTo>
                  <a:cubicBezTo>
                    <a:pt x="30" y="5715"/>
                    <a:pt x="91" y="6050"/>
                    <a:pt x="213" y="6354"/>
                  </a:cubicBezTo>
                  <a:cubicBezTo>
                    <a:pt x="426" y="6840"/>
                    <a:pt x="821" y="7266"/>
                    <a:pt x="1337" y="7448"/>
                  </a:cubicBezTo>
                  <a:cubicBezTo>
                    <a:pt x="1641" y="7569"/>
                    <a:pt x="1945" y="7630"/>
                    <a:pt x="2249" y="7630"/>
                  </a:cubicBezTo>
                  <a:cubicBezTo>
                    <a:pt x="2675" y="7661"/>
                    <a:pt x="2796" y="7661"/>
                    <a:pt x="3830" y="7661"/>
                  </a:cubicBezTo>
                  <a:cubicBezTo>
                    <a:pt x="4894" y="7661"/>
                    <a:pt x="5015" y="7661"/>
                    <a:pt x="5410" y="7630"/>
                  </a:cubicBezTo>
                  <a:cubicBezTo>
                    <a:pt x="5745" y="7630"/>
                    <a:pt x="6049" y="7569"/>
                    <a:pt x="6353" y="7448"/>
                  </a:cubicBezTo>
                  <a:cubicBezTo>
                    <a:pt x="6869" y="7266"/>
                    <a:pt x="7265" y="6840"/>
                    <a:pt x="7477" y="6354"/>
                  </a:cubicBezTo>
                  <a:cubicBezTo>
                    <a:pt x="7569" y="6050"/>
                    <a:pt x="7629" y="5715"/>
                    <a:pt x="7629" y="5411"/>
                  </a:cubicBezTo>
                  <a:cubicBezTo>
                    <a:pt x="7660" y="5016"/>
                    <a:pt x="7660" y="4864"/>
                    <a:pt x="7660" y="3831"/>
                  </a:cubicBezTo>
                  <a:cubicBezTo>
                    <a:pt x="7660" y="2797"/>
                    <a:pt x="7660" y="2676"/>
                    <a:pt x="7629" y="2250"/>
                  </a:cubicBezTo>
                  <a:cubicBezTo>
                    <a:pt x="7629" y="1946"/>
                    <a:pt x="7569" y="1612"/>
                    <a:pt x="7477" y="1338"/>
                  </a:cubicBezTo>
                  <a:cubicBezTo>
                    <a:pt x="7265" y="822"/>
                    <a:pt x="6869" y="396"/>
                    <a:pt x="6353" y="214"/>
                  </a:cubicBezTo>
                  <a:cubicBezTo>
                    <a:pt x="6049" y="92"/>
                    <a:pt x="5745" y="31"/>
                    <a:pt x="5410" y="31"/>
                  </a:cubicBezTo>
                  <a:cubicBezTo>
                    <a:pt x="5015" y="1"/>
                    <a:pt x="4894" y="1"/>
                    <a:pt x="3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363;p76">
              <a:extLst>
                <a:ext uri="{FF2B5EF4-FFF2-40B4-BE49-F238E27FC236}">
                  <a16:creationId xmlns:a16="http://schemas.microsoft.com/office/drawing/2014/main" id="{67D524A0-17FE-A758-5767-C849985B7CBA}"/>
                </a:ext>
              </a:extLst>
            </p:cNvPr>
            <p:cNvSpPr/>
            <p:nvPr/>
          </p:nvSpPr>
          <p:spPr>
            <a:xfrm>
              <a:off x="3972975" y="3170525"/>
              <a:ext cx="114775" cy="98225"/>
            </a:xfrm>
            <a:custGeom>
              <a:avLst/>
              <a:gdLst/>
              <a:ahLst/>
              <a:cxnLst/>
              <a:rect l="l" t="t" r="r" b="b"/>
              <a:pathLst>
                <a:path w="4591" h="3929" extrusionOk="0">
                  <a:moveTo>
                    <a:pt x="2604" y="670"/>
                  </a:moveTo>
                  <a:cubicBezTo>
                    <a:pt x="3258" y="670"/>
                    <a:pt x="3892" y="1182"/>
                    <a:pt x="3892" y="1947"/>
                  </a:cubicBezTo>
                  <a:cubicBezTo>
                    <a:pt x="3892" y="2646"/>
                    <a:pt x="3314" y="3223"/>
                    <a:pt x="2615" y="3223"/>
                  </a:cubicBezTo>
                  <a:cubicBezTo>
                    <a:pt x="1490" y="3223"/>
                    <a:pt x="913" y="1856"/>
                    <a:pt x="1733" y="1035"/>
                  </a:cubicBezTo>
                  <a:cubicBezTo>
                    <a:pt x="1986" y="782"/>
                    <a:pt x="2297" y="670"/>
                    <a:pt x="2604" y="670"/>
                  </a:cubicBezTo>
                  <a:close/>
                  <a:moveTo>
                    <a:pt x="2670" y="1"/>
                  </a:moveTo>
                  <a:cubicBezTo>
                    <a:pt x="2652" y="1"/>
                    <a:pt x="2633" y="1"/>
                    <a:pt x="2615" y="1"/>
                  </a:cubicBezTo>
                  <a:cubicBezTo>
                    <a:pt x="882" y="1"/>
                    <a:pt x="1" y="2099"/>
                    <a:pt x="1247" y="3345"/>
                  </a:cubicBezTo>
                  <a:cubicBezTo>
                    <a:pt x="1640" y="3748"/>
                    <a:pt x="2129" y="3929"/>
                    <a:pt x="2610" y="3929"/>
                  </a:cubicBezTo>
                  <a:cubicBezTo>
                    <a:pt x="3617" y="3929"/>
                    <a:pt x="4591" y="3139"/>
                    <a:pt x="4591" y="1947"/>
                  </a:cubicBezTo>
                  <a:cubicBezTo>
                    <a:pt x="4591" y="871"/>
                    <a:pt x="3738" y="1"/>
                    <a:pt x="2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364;p76">
              <a:extLst>
                <a:ext uri="{FF2B5EF4-FFF2-40B4-BE49-F238E27FC236}">
                  <a16:creationId xmlns:a16="http://schemas.microsoft.com/office/drawing/2014/main" id="{E28FA82C-5BE8-0353-36EB-CCB962E3F34F}"/>
                </a:ext>
              </a:extLst>
            </p:cNvPr>
            <p:cNvSpPr/>
            <p:nvPr/>
          </p:nvSpPr>
          <p:spPr>
            <a:xfrm>
              <a:off x="4074050" y="3156875"/>
              <a:ext cx="27375" cy="23025"/>
            </a:xfrm>
            <a:custGeom>
              <a:avLst/>
              <a:gdLst/>
              <a:ahLst/>
              <a:cxnLst/>
              <a:rect l="l" t="t" r="r" b="b"/>
              <a:pathLst>
                <a:path w="1095" h="921" extrusionOk="0">
                  <a:moveTo>
                    <a:pt x="639" y="0"/>
                  </a:moveTo>
                  <a:cubicBezTo>
                    <a:pt x="213" y="0"/>
                    <a:pt x="1" y="487"/>
                    <a:pt x="304" y="791"/>
                  </a:cubicBezTo>
                  <a:cubicBezTo>
                    <a:pt x="393" y="879"/>
                    <a:pt x="508" y="920"/>
                    <a:pt x="622" y="920"/>
                  </a:cubicBezTo>
                  <a:cubicBezTo>
                    <a:pt x="859" y="920"/>
                    <a:pt x="1095" y="744"/>
                    <a:pt x="1095" y="456"/>
                  </a:cubicBezTo>
                  <a:cubicBezTo>
                    <a:pt x="1095" y="213"/>
                    <a:pt x="882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365;p76">
              <a:extLst>
                <a:ext uri="{FF2B5EF4-FFF2-40B4-BE49-F238E27FC236}">
                  <a16:creationId xmlns:a16="http://schemas.microsoft.com/office/drawing/2014/main" id="{98AB433D-D003-4785-D350-D297C42B8398}"/>
                </a:ext>
              </a:extLst>
            </p:cNvPr>
            <p:cNvSpPr/>
            <p:nvPr/>
          </p:nvSpPr>
          <p:spPr>
            <a:xfrm>
              <a:off x="3916000" y="3499575"/>
              <a:ext cx="103375" cy="143700"/>
            </a:xfrm>
            <a:custGeom>
              <a:avLst/>
              <a:gdLst/>
              <a:ahLst/>
              <a:cxnLst/>
              <a:rect l="l" t="t" r="r" b="b"/>
              <a:pathLst>
                <a:path w="4135" h="5748" extrusionOk="0">
                  <a:moveTo>
                    <a:pt x="699" y="1"/>
                  </a:moveTo>
                  <a:lnTo>
                    <a:pt x="426" y="2858"/>
                  </a:lnTo>
                  <a:lnTo>
                    <a:pt x="1642" y="2858"/>
                  </a:lnTo>
                  <a:cubicBezTo>
                    <a:pt x="3070" y="2858"/>
                    <a:pt x="3526" y="3344"/>
                    <a:pt x="3526" y="4043"/>
                  </a:cubicBezTo>
                  <a:cubicBezTo>
                    <a:pt x="3526" y="4742"/>
                    <a:pt x="3009" y="5198"/>
                    <a:pt x="2037" y="5198"/>
                  </a:cubicBezTo>
                  <a:cubicBezTo>
                    <a:pt x="2001" y="5200"/>
                    <a:pt x="1965" y="5201"/>
                    <a:pt x="1930" y="5201"/>
                  </a:cubicBezTo>
                  <a:cubicBezTo>
                    <a:pt x="1328" y="5201"/>
                    <a:pt x="735" y="4960"/>
                    <a:pt x="304" y="4530"/>
                  </a:cubicBezTo>
                  <a:lnTo>
                    <a:pt x="0" y="5016"/>
                  </a:lnTo>
                  <a:cubicBezTo>
                    <a:pt x="549" y="5478"/>
                    <a:pt x="1234" y="5748"/>
                    <a:pt x="1953" y="5748"/>
                  </a:cubicBezTo>
                  <a:cubicBezTo>
                    <a:pt x="1991" y="5748"/>
                    <a:pt x="2029" y="5747"/>
                    <a:pt x="2067" y="5746"/>
                  </a:cubicBezTo>
                  <a:cubicBezTo>
                    <a:pt x="3465" y="5746"/>
                    <a:pt x="4134" y="4986"/>
                    <a:pt x="4134" y="4013"/>
                  </a:cubicBezTo>
                  <a:cubicBezTo>
                    <a:pt x="4134" y="3010"/>
                    <a:pt x="3465" y="2341"/>
                    <a:pt x="1763" y="2341"/>
                  </a:cubicBezTo>
                  <a:lnTo>
                    <a:pt x="1034" y="2341"/>
                  </a:lnTo>
                  <a:lnTo>
                    <a:pt x="1216" y="517"/>
                  </a:lnTo>
                  <a:lnTo>
                    <a:pt x="3830" y="517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366;p76">
              <a:extLst>
                <a:ext uri="{FF2B5EF4-FFF2-40B4-BE49-F238E27FC236}">
                  <a16:creationId xmlns:a16="http://schemas.microsoft.com/office/drawing/2014/main" id="{A721A849-B9F5-F322-956D-663B1AC5D89A}"/>
                </a:ext>
              </a:extLst>
            </p:cNvPr>
            <p:cNvSpPr/>
            <p:nvPr/>
          </p:nvSpPr>
          <p:spPr>
            <a:xfrm>
              <a:off x="4037575" y="3498050"/>
              <a:ext cx="114000" cy="145175"/>
            </a:xfrm>
            <a:custGeom>
              <a:avLst/>
              <a:gdLst/>
              <a:ahLst/>
              <a:cxnLst/>
              <a:rect l="l" t="t" r="r" b="b"/>
              <a:pathLst>
                <a:path w="4560" h="5807" extrusionOk="0">
                  <a:moveTo>
                    <a:pt x="2280" y="548"/>
                  </a:moveTo>
                  <a:cubicBezTo>
                    <a:pt x="3283" y="548"/>
                    <a:pt x="3952" y="1369"/>
                    <a:pt x="3952" y="2889"/>
                  </a:cubicBezTo>
                  <a:cubicBezTo>
                    <a:pt x="3952" y="4439"/>
                    <a:pt x="3283" y="5259"/>
                    <a:pt x="2280" y="5259"/>
                  </a:cubicBezTo>
                  <a:cubicBezTo>
                    <a:pt x="1277" y="5259"/>
                    <a:pt x="608" y="4439"/>
                    <a:pt x="608" y="2889"/>
                  </a:cubicBezTo>
                  <a:cubicBezTo>
                    <a:pt x="608" y="1369"/>
                    <a:pt x="1277" y="548"/>
                    <a:pt x="2280" y="548"/>
                  </a:cubicBezTo>
                  <a:close/>
                  <a:moveTo>
                    <a:pt x="2280" y="1"/>
                  </a:moveTo>
                  <a:cubicBezTo>
                    <a:pt x="943" y="1"/>
                    <a:pt x="1" y="1095"/>
                    <a:pt x="1" y="2889"/>
                  </a:cubicBezTo>
                  <a:cubicBezTo>
                    <a:pt x="1" y="4712"/>
                    <a:pt x="973" y="5807"/>
                    <a:pt x="2280" y="5807"/>
                  </a:cubicBezTo>
                  <a:cubicBezTo>
                    <a:pt x="3587" y="5807"/>
                    <a:pt x="4560" y="4712"/>
                    <a:pt x="4560" y="2889"/>
                  </a:cubicBezTo>
                  <a:cubicBezTo>
                    <a:pt x="4560" y="1095"/>
                    <a:pt x="3618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367;p76">
              <a:extLst>
                <a:ext uri="{FF2B5EF4-FFF2-40B4-BE49-F238E27FC236}">
                  <a16:creationId xmlns:a16="http://schemas.microsoft.com/office/drawing/2014/main" id="{0BFBA5B5-D807-09FC-0A7D-7BAA1051D40A}"/>
                </a:ext>
              </a:extLst>
            </p:cNvPr>
            <p:cNvSpPr/>
            <p:nvPr/>
          </p:nvSpPr>
          <p:spPr>
            <a:xfrm>
              <a:off x="3977550" y="3737425"/>
              <a:ext cx="16725" cy="48650"/>
            </a:xfrm>
            <a:custGeom>
              <a:avLst/>
              <a:gdLst/>
              <a:ahLst/>
              <a:cxnLst/>
              <a:rect l="l" t="t" r="r" b="b"/>
              <a:pathLst>
                <a:path w="669" h="1946" extrusionOk="0">
                  <a:moveTo>
                    <a:pt x="0" y="1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368;p76">
              <a:extLst>
                <a:ext uri="{FF2B5EF4-FFF2-40B4-BE49-F238E27FC236}">
                  <a16:creationId xmlns:a16="http://schemas.microsoft.com/office/drawing/2014/main" id="{C98B7B10-121D-E1C7-3F27-52387967C263}"/>
                </a:ext>
              </a:extLst>
            </p:cNvPr>
            <p:cNvSpPr/>
            <p:nvPr/>
          </p:nvSpPr>
          <p:spPr>
            <a:xfrm>
              <a:off x="4004150" y="3737425"/>
              <a:ext cx="35725" cy="49425"/>
            </a:xfrm>
            <a:custGeom>
              <a:avLst/>
              <a:gdLst/>
              <a:ahLst/>
              <a:cxnLst/>
              <a:rect l="l" t="t" r="r" b="b"/>
              <a:pathLst>
                <a:path w="1429" h="1977" extrusionOk="0">
                  <a:moveTo>
                    <a:pt x="243" y="1"/>
                  </a:moveTo>
                  <a:lnTo>
                    <a:pt x="122" y="973"/>
                  </a:lnTo>
                  <a:lnTo>
                    <a:pt x="547" y="973"/>
                  </a:lnTo>
                  <a:cubicBezTo>
                    <a:pt x="1064" y="973"/>
                    <a:pt x="1216" y="1156"/>
                    <a:pt x="1216" y="1399"/>
                  </a:cubicBezTo>
                  <a:cubicBezTo>
                    <a:pt x="1216" y="1642"/>
                    <a:pt x="1034" y="1794"/>
                    <a:pt x="699" y="1794"/>
                  </a:cubicBezTo>
                  <a:cubicBezTo>
                    <a:pt x="486" y="1794"/>
                    <a:pt x="274" y="1703"/>
                    <a:pt x="91" y="1551"/>
                  </a:cubicBezTo>
                  <a:lnTo>
                    <a:pt x="0" y="1733"/>
                  </a:lnTo>
                  <a:cubicBezTo>
                    <a:pt x="182" y="1885"/>
                    <a:pt x="456" y="1976"/>
                    <a:pt x="699" y="1976"/>
                  </a:cubicBezTo>
                  <a:cubicBezTo>
                    <a:pt x="1186" y="1976"/>
                    <a:pt x="1429" y="1703"/>
                    <a:pt x="1429" y="1368"/>
                  </a:cubicBezTo>
                  <a:cubicBezTo>
                    <a:pt x="1429" y="1034"/>
                    <a:pt x="1186" y="791"/>
                    <a:pt x="608" y="791"/>
                  </a:cubicBezTo>
                  <a:lnTo>
                    <a:pt x="334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369;p76">
              <a:extLst>
                <a:ext uri="{FF2B5EF4-FFF2-40B4-BE49-F238E27FC236}">
                  <a16:creationId xmlns:a16="http://schemas.microsoft.com/office/drawing/2014/main" id="{67752EC2-504A-6EF8-F1DB-A0737A234F74}"/>
                </a:ext>
              </a:extLst>
            </p:cNvPr>
            <p:cNvSpPr/>
            <p:nvPr/>
          </p:nvSpPr>
          <p:spPr>
            <a:xfrm>
              <a:off x="4044425" y="3736675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52"/>
                  </a:moveTo>
                  <a:cubicBezTo>
                    <a:pt x="638" y="152"/>
                    <a:pt x="760" y="304"/>
                    <a:pt x="760" y="547"/>
                  </a:cubicBezTo>
                  <a:cubicBezTo>
                    <a:pt x="760" y="790"/>
                    <a:pt x="638" y="942"/>
                    <a:pt x="456" y="942"/>
                  </a:cubicBezTo>
                  <a:cubicBezTo>
                    <a:pt x="274" y="942"/>
                    <a:pt x="152" y="790"/>
                    <a:pt x="152" y="547"/>
                  </a:cubicBezTo>
                  <a:cubicBezTo>
                    <a:pt x="15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2" y="0"/>
                    <a:pt x="0" y="213"/>
                    <a:pt x="0" y="547"/>
                  </a:cubicBezTo>
                  <a:cubicBezTo>
                    <a:pt x="0" y="851"/>
                    <a:pt x="182" y="1064"/>
                    <a:pt x="456" y="1064"/>
                  </a:cubicBezTo>
                  <a:cubicBezTo>
                    <a:pt x="699" y="1064"/>
                    <a:pt x="882" y="882"/>
                    <a:pt x="882" y="547"/>
                  </a:cubicBezTo>
                  <a:cubicBezTo>
                    <a:pt x="882" y="213"/>
                    <a:pt x="699" y="0"/>
                    <a:pt x="456" y="0"/>
                  </a:cubicBezTo>
                  <a:close/>
                  <a:moveTo>
                    <a:pt x="1641" y="1064"/>
                  </a:moveTo>
                  <a:cubicBezTo>
                    <a:pt x="1854" y="1064"/>
                    <a:pt x="1945" y="1216"/>
                    <a:pt x="1945" y="1459"/>
                  </a:cubicBezTo>
                  <a:cubicBezTo>
                    <a:pt x="1945" y="1733"/>
                    <a:pt x="1824" y="1885"/>
                    <a:pt x="1641" y="1885"/>
                  </a:cubicBezTo>
                  <a:cubicBezTo>
                    <a:pt x="1459" y="1885"/>
                    <a:pt x="1337" y="1733"/>
                    <a:pt x="1337" y="1459"/>
                  </a:cubicBezTo>
                  <a:cubicBezTo>
                    <a:pt x="1337" y="1216"/>
                    <a:pt x="1459" y="1064"/>
                    <a:pt x="1641" y="1064"/>
                  </a:cubicBezTo>
                  <a:close/>
                  <a:moveTo>
                    <a:pt x="1641" y="31"/>
                  </a:moveTo>
                  <a:lnTo>
                    <a:pt x="274" y="1976"/>
                  </a:lnTo>
                  <a:lnTo>
                    <a:pt x="456" y="1976"/>
                  </a:lnTo>
                  <a:lnTo>
                    <a:pt x="1793" y="31"/>
                  </a:lnTo>
                  <a:close/>
                  <a:moveTo>
                    <a:pt x="1641" y="942"/>
                  </a:moveTo>
                  <a:cubicBezTo>
                    <a:pt x="1368" y="942"/>
                    <a:pt x="1186" y="1155"/>
                    <a:pt x="1186" y="1459"/>
                  </a:cubicBezTo>
                  <a:lnTo>
                    <a:pt x="1216" y="1459"/>
                  </a:lnTo>
                  <a:cubicBezTo>
                    <a:pt x="1216" y="1794"/>
                    <a:pt x="1368" y="2006"/>
                    <a:pt x="1641" y="2006"/>
                  </a:cubicBezTo>
                  <a:cubicBezTo>
                    <a:pt x="1915" y="2006"/>
                    <a:pt x="2097" y="1794"/>
                    <a:pt x="2097" y="1459"/>
                  </a:cubicBezTo>
                  <a:cubicBezTo>
                    <a:pt x="2097" y="1155"/>
                    <a:pt x="1915" y="942"/>
                    <a:pt x="1641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370;p76">
              <a:extLst>
                <a:ext uri="{FF2B5EF4-FFF2-40B4-BE49-F238E27FC236}">
                  <a16:creationId xmlns:a16="http://schemas.microsoft.com/office/drawing/2014/main" id="{107C224E-3C71-094A-44E8-1DB72ACDD027}"/>
                </a:ext>
              </a:extLst>
            </p:cNvPr>
            <p:cNvSpPr/>
            <p:nvPr/>
          </p:nvSpPr>
          <p:spPr>
            <a:xfrm>
              <a:off x="2317950" y="1941800"/>
              <a:ext cx="367050" cy="367050"/>
            </a:xfrm>
            <a:custGeom>
              <a:avLst/>
              <a:gdLst/>
              <a:ahLst/>
              <a:cxnLst/>
              <a:rect l="l" t="t" r="r" b="b"/>
              <a:pathLst>
                <a:path w="14682" h="14682" extrusionOk="0">
                  <a:moveTo>
                    <a:pt x="7356" y="1"/>
                  </a:moveTo>
                  <a:cubicBezTo>
                    <a:pt x="3313" y="1"/>
                    <a:pt x="0" y="3284"/>
                    <a:pt x="30" y="7326"/>
                  </a:cubicBezTo>
                  <a:cubicBezTo>
                    <a:pt x="0" y="11369"/>
                    <a:pt x="3283" y="14652"/>
                    <a:pt x="7325" y="14682"/>
                  </a:cubicBezTo>
                  <a:cubicBezTo>
                    <a:pt x="11398" y="14682"/>
                    <a:pt x="14681" y="11399"/>
                    <a:pt x="14681" y="7326"/>
                  </a:cubicBezTo>
                  <a:cubicBezTo>
                    <a:pt x="14681" y="3284"/>
                    <a:pt x="11398" y="1"/>
                    <a:pt x="735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371;p76">
              <a:extLst>
                <a:ext uri="{FF2B5EF4-FFF2-40B4-BE49-F238E27FC236}">
                  <a16:creationId xmlns:a16="http://schemas.microsoft.com/office/drawing/2014/main" id="{9070C010-D09E-7886-5036-6647B403BD9E}"/>
                </a:ext>
              </a:extLst>
            </p:cNvPr>
            <p:cNvSpPr/>
            <p:nvPr/>
          </p:nvSpPr>
          <p:spPr>
            <a:xfrm>
              <a:off x="2450150" y="2014000"/>
              <a:ext cx="101850" cy="221900"/>
            </a:xfrm>
            <a:custGeom>
              <a:avLst/>
              <a:gdLst/>
              <a:ahLst/>
              <a:cxnLst/>
              <a:rect l="l" t="t" r="r" b="b"/>
              <a:pathLst>
                <a:path w="4074" h="8876" extrusionOk="0">
                  <a:moveTo>
                    <a:pt x="2858" y="0"/>
                  </a:moveTo>
                  <a:cubicBezTo>
                    <a:pt x="1521" y="0"/>
                    <a:pt x="913" y="608"/>
                    <a:pt x="913" y="1733"/>
                  </a:cubicBezTo>
                  <a:lnTo>
                    <a:pt x="913" y="2918"/>
                  </a:lnTo>
                  <a:lnTo>
                    <a:pt x="1" y="2918"/>
                  </a:lnTo>
                  <a:lnTo>
                    <a:pt x="1" y="4438"/>
                  </a:lnTo>
                  <a:lnTo>
                    <a:pt x="913" y="4438"/>
                  </a:lnTo>
                  <a:lnTo>
                    <a:pt x="943" y="8876"/>
                  </a:lnTo>
                  <a:lnTo>
                    <a:pt x="2706" y="8876"/>
                  </a:lnTo>
                  <a:lnTo>
                    <a:pt x="2706" y="4408"/>
                  </a:lnTo>
                  <a:lnTo>
                    <a:pt x="3952" y="4408"/>
                  </a:lnTo>
                  <a:lnTo>
                    <a:pt x="4074" y="2918"/>
                  </a:lnTo>
                  <a:lnTo>
                    <a:pt x="2706" y="2918"/>
                  </a:lnTo>
                  <a:lnTo>
                    <a:pt x="2706" y="2067"/>
                  </a:lnTo>
                  <a:cubicBezTo>
                    <a:pt x="2706" y="1703"/>
                    <a:pt x="2767" y="1581"/>
                    <a:pt x="3132" y="1581"/>
                  </a:cubicBezTo>
                  <a:lnTo>
                    <a:pt x="4074" y="1581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372;p76">
              <a:extLst>
                <a:ext uri="{FF2B5EF4-FFF2-40B4-BE49-F238E27FC236}">
                  <a16:creationId xmlns:a16="http://schemas.microsoft.com/office/drawing/2014/main" id="{A929131D-A240-0A3D-2FC1-6F38349DCA71}"/>
                </a:ext>
              </a:extLst>
            </p:cNvPr>
            <p:cNvSpPr/>
            <p:nvPr/>
          </p:nvSpPr>
          <p:spPr>
            <a:xfrm>
              <a:off x="2307300" y="2442400"/>
              <a:ext cx="112500" cy="155975"/>
            </a:xfrm>
            <a:custGeom>
              <a:avLst/>
              <a:gdLst/>
              <a:ahLst/>
              <a:cxnLst/>
              <a:rect l="l" t="t" r="r" b="b"/>
              <a:pathLst>
                <a:path w="4500" h="6239" extrusionOk="0">
                  <a:moveTo>
                    <a:pt x="1997" y="0"/>
                  </a:moveTo>
                  <a:cubicBezTo>
                    <a:pt x="1242" y="0"/>
                    <a:pt x="505" y="328"/>
                    <a:pt x="1" y="889"/>
                  </a:cubicBezTo>
                  <a:lnTo>
                    <a:pt x="456" y="1254"/>
                  </a:lnTo>
                  <a:cubicBezTo>
                    <a:pt x="839" y="844"/>
                    <a:pt x="1368" y="606"/>
                    <a:pt x="1935" y="606"/>
                  </a:cubicBezTo>
                  <a:cubicBezTo>
                    <a:pt x="1999" y="606"/>
                    <a:pt x="2063" y="609"/>
                    <a:pt x="2128" y="615"/>
                  </a:cubicBezTo>
                  <a:cubicBezTo>
                    <a:pt x="3070" y="615"/>
                    <a:pt x="3557" y="1011"/>
                    <a:pt x="3557" y="1740"/>
                  </a:cubicBezTo>
                  <a:cubicBezTo>
                    <a:pt x="3557" y="2166"/>
                    <a:pt x="3435" y="2561"/>
                    <a:pt x="2736" y="3260"/>
                  </a:cubicBezTo>
                  <a:lnTo>
                    <a:pt x="152" y="5783"/>
                  </a:lnTo>
                  <a:lnTo>
                    <a:pt x="152" y="6239"/>
                  </a:lnTo>
                  <a:lnTo>
                    <a:pt x="4499" y="6239"/>
                  </a:lnTo>
                  <a:lnTo>
                    <a:pt x="4499" y="5661"/>
                  </a:lnTo>
                  <a:lnTo>
                    <a:pt x="1125" y="5661"/>
                  </a:lnTo>
                  <a:lnTo>
                    <a:pt x="3222" y="3594"/>
                  </a:lnTo>
                  <a:cubicBezTo>
                    <a:pt x="4043" y="2804"/>
                    <a:pt x="4226" y="2257"/>
                    <a:pt x="4226" y="1679"/>
                  </a:cubicBezTo>
                  <a:cubicBezTo>
                    <a:pt x="4226" y="646"/>
                    <a:pt x="3435" y="8"/>
                    <a:pt x="2189" y="8"/>
                  </a:cubicBezTo>
                  <a:cubicBezTo>
                    <a:pt x="2125" y="3"/>
                    <a:pt x="2061" y="0"/>
                    <a:pt x="1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373;p76">
              <a:extLst>
                <a:ext uri="{FF2B5EF4-FFF2-40B4-BE49-F238E27FC236}">
                  <a16:creationId xmlns:a16="http://schemas.microsoft.com/office/drawing/2014/main" id="{741DBE0E-A2AC-B4F3-B886-BDAF621C0D6F}"/>
                </a:ext>
              </a:extLst>
            </p:cNvPr>
            <p:cNvSpPr/>
            <p:nvPr/>
          </p:nvSpPr>
          <p:spPr>
            <a:xfrm>
              <a:off x="2433450" y="2443325"/>
              <a:ext cx="111725" cy="156575"/>
            </a:xfrm>
            <a:custGeom>
              <a:avLst/>
              <a:gdLst/>
              <a:ahLst/>
              <a:cxnLst/>
              <a:rect l="l" t="t" r="r" b="b"/>
              <a:pathLst>
                <a:path w="4469" h="6263" extrusionOk="0">
                  <a:moveTo>
                    <a:pt x="730" y="1"/>
                  </a:moveTo>
                  <a:lnTo>
                    <a:pt x="426" y="3101"/>
                  </a:lnTo>
                  <a:lnTo>
                    <a:pt x="1733" y="3101"/>
                  </a:lnTo>
                  <a:cubicBezTo>
                    <a:pt x="3313" y="3101"/>
                    <a:pt x="3800" y="3648"/>
                    <a:pt x="3800" y="4408"/>
                  </a:cubicBezTo>
                  <a:cubicBezTo>
                    <a:pt x="3800" y="5138"/>
                    <a:pt x="3253" y="5654"/>
                    <a:pt x="2189" y="5654"/>
                  </a:cubicBezTo>
                  <a:cubicBezTo>
                    <a:pt x="2153" y="5656"/>
                    <a:pt x="2118" y="5657"/>
                    <a:pt x="2083" y="5657"/>
                  </a:cubicBezTo>
                  <a:cubicBezTo>
                    <a:pt x="1422" y="5657"/>
                    <a:pt x="795" y="5388"/>
                    <a:pt x="304" y="4955"/>
                  </a:cubicBezTo>
                  <a:lnTo>
                    <a:pt x="0" y="5442"/>
                  </a:lnTo>
                  <a:cubicBezTo>
                    <a:pt x="608" y="5989"/>
                    <a:pt x="1398" y="6262"/>
                    <a:pt x="2219" y="6262"/>
                  </a:cubicBezTo>
                  <a:cubicBezTo>
                    <a:pt x="3708" y="6262"/>
                    <a:pt x="4468" y="5442"/>
                    <a:pt x="4468" y="4378"/>
                  </a:cubicBezTo>
                  <a:cubicBezTo>
                    <a:pt x="4468" y="3284"/>
                    <a:pt x="3769" y="2554"/>
                    <a:pt x="1885" y="2554"/>
                  </a:cubicBezTo>
                  <a:lnTo>
                    <a:pt x="1094" y="2554"/>
                  </a:lnTo>
                  <a:lnTo>
                    <a:pt x="1307" y="578"/>
                  </a:lnTo>
                  <a:lnTo>
                    <a:pt x="4134" y="5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374;p76">
              <a:extLst>
                <a:ext uri="{FF2B5EF4-FFF2-40B4-BE49-F238E27FC236}">
                  <a16:creationId xmlns:a16="http://schemas.microsoft.com/office/drawing/2014/main" id="{D0AE1EDB-36CE-C243-0125-181C89A2D6ED}"/>
                </a:ext>
              </a:extLst>
            </p:cNvPr>
            <p:cNvSpPr/>
            <p:nvPr/>
          </p:nvSpPr>
          <p:spPr>
            <a:xfrm>
              <a:off x="2565675" y="2441825"/>
              <a:ext cx="123125" cy="158075"/>
            </a:xfrm>
            <a:custGeom>
              <a:avLst/>
              <a:gdLst/>
              <a:ahLst/>
              <a:cxnLst/>
              <a:rect l="l" t="t" r="r" b="b"/>
              <a:pathLst>
                <a:path w="4925" h="6323" extrusionOk="0">
                  <a:moveTo>
                    <a:pt x="2462" y="608"/>
                  </a:moveTo>
                  <a:cubicBezTo>
                    <a:pt x="3526" y="608"/>
                    <a:pt x="4286" y="1520"/>
                    <a:pt x="4286" y="3161"/>
                  </a:cubicBezTo>
                  <a:lnTo>
                    <a:pt x="4255" y="3161"/>
                  </a:lnTo>
                  <a:cubicBezTo>
                    <a:pt x="4255" y="4803"/>
                    <a:pt x="3526" y="5714"/>
                    <a:pt x="2462" y="5714"/>
                  </a:cubicBezTo>
                  <a:cubicBezTo>
                    <a:pt x="1398" y="5714"/>
                    <a:pt x="638" y="4803"/>
                    <a:pt x="638" y="3161"/>
                  </a:cubicBezTo>
                  <a:cubicBezTo>
                    <a:pt x="638" y="1520"/>
                    <a:pt x="1398" y="608"/>
                    <a:pt x="2462" y="608"/>
                  </a:cubicBezTo>
                  <a:close/>
                  <a:moveTo>
                    <a:pt x="2462" y="0"/>
                  </a:moveTo>
                  <a:cubicBezTo>
                    <a:pt x="1033" y="0"/>
                    <a:pt x="0" y="1186"/>
                    <a:pt x="0" y="3161"/>
                  </a:cubicBezTo>
                  <a:cubicBezTo>
                    <a:pt x="0" y="5137"/>
                    <a:pt x="1003" y="6322"/>
                    <a:pt x="2462" y="6322"/>
                  </a:cubicBezTo>
                  <a:cubicBezTo>
                    <a:pt x="3891" y="6322"/>
                    <a:pt x="4924" y="5137"/>
                    <a:pt x="4924" y="3161"/>
                  </a:cubicBezTo>
                  <a:cubicBezTo>
                    <a:pt x="4924" y="1186"/>
                    <a:pt x="3891" y="0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375;p76">
              <a:extLst>
                <a:ext uri="{FF2B5EF4-FFF2-40B4-BE49-F238E27FC236}">
                  <a16:creationId xmlns:a16="http://schemas.microsoft.com/office/drawing/2014/main" id="{C7C86C6F-CE4D-07B0-602C-3B16B927D74D}"/>
                </a:ext>
              </a:extLst>
            </p:cNvPr>
            <p:cNvSpPr/>
            <p:nvPr/>
          </p:nvSpPr>
          <p:spPr>
            <a:xfrm>
              <a:off x="2435725" y="2701700"/>
              <a:ext cx="17500" cy="53225"/>
            </a:xfrm>
            <a:custGeom>
              <a:avLst/>
              <a:gdLst/>
              <a:ahLst/>
              <a:cxnLst/>
              <a:rect l="l" t="t" r="r" b="b"/>
              <a:pathLst>
                <a:path w="700" h="2129" extrusionOk="0">
                  <a:moveTo>
                    <a:pt x="0" y="0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2128"/>
                  </a:lnTo>
                  <a:lnTo>
                    <a:pt x="699" y="2128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376;p76">
              <a:extLst>
                <a:ext uri="{FF2B5EF4-FFF2-40B4-BE49-F238E27FC236}">
                  <a16:creationId xmlns:a16="http://schemas.microsoft.com/office/drawing/2014/main" id="{632B6776-82A6-B72D-7888-844EF7A0D484}"/>
                </a:ext>
              </a:extLst>
            </p:cNvPr>
            <p:cNvSpPr/>
            <p:nvPr/>
          </p:nvSpPr>
          <p:spPr>
            <a:xfrm>
              <a:off x="2464600" y="27017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244" y="0"/>
                  </a:moveTo>
                  <a:lnTo>
                    <a:pt x="152" y="1064"/>
                  </a:lnTo>
                  <a:lnTo>
                    <a:pt x="608" y="1064"/>
                  </a:lnTo>
                  <a:cubicBezTo>
                    <a:pt x="1125" y="1064"/>
                    <a:pt x="1307" y="1247"/>
                    <a:pt x="1307" y="1520"/>
                  </a:cubicBezTo>
                  <a:cubicBezTo>
                    <a:pt x="1307" y="1763"/>
                    <a:pt x="1125" y="1946"/>
                    <a:pt x="760" y="1946"/>
                  </a:cubicBezTo>
                  <a:cubicBezTo>
                    <a:pt x="517" y="1946"/>
                    <a:pt x="274" y="1855"/>
                    <a:pt x="92" y="1703"/>
                  </a:cubicBezTo>
                  <a:lnTo>
                    <a:pt x="0" y="1885"/>
                  </a:lnTo>
                  <a:cubicBezTo>
                    <a:pt x="213" y="2067"/>
                    <a:pt x="487" y="2158"/>
                    <a:pt x="760" y="2158"/>
                  </a:cubicBezTo>
                  <a:cubicBezTo>
                    <a:pt x="1247" y="2158"/>
                    <a:pt x="1520" y="1855"/>
                    <a:pt x="1520" y="1490"/>
                  </a:cubicBezTo>
                  <a:cubicBezTo>
                    <a:pt x="1520" y="1125"/>
                    <a:pt x="1277" y="882"/>
                    <a:pt x="639" y="882"/>
                  </a:cubicBezTo>
                  <a:lnTo>
                    <a:pt x="365" y="882"/>
                  </a:lnTo>
                  <a:lnTo>
                    <a:pt x="456" y="183"/>
                  </a:lnTo>
                  <a:lnTo>
                    <a:pt x="1429" y="18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377;p76">
              <a:extLst>
                <a:ext uri="{FF2B5EF4-FFF2-40B4-BE49-F238E27FC236}">
                  <a16:creationId xmlns:a16="http://schemas.microsoft.com/office/drawing/2014/main" id="{138B1111-133E-3323-0C78-740C32C15A94}"/>
                </a:ext>
              </a:extLst>
            </p:cNvPr>
            <p:cNvSpPr/>
            <p:nvPr/>
          </p:nvSpPr>
          <p:spPr>
            <a:xfrm>
              <a:off x="2508675" y="2700950"/>
              <a:ext cx="56250" cy="54725"/>
            </a:xfrm>
            <a:custGeom>
              <a:avLst/>
              <a:gdLst/>
              <a:ahLst/>
              <a:cxnLst/>
              <a:rect l="l" t="t" r="r" b="b"/>
              <a:pathLst>
                <a:path w="2250" h="2189" extrusionOk="0">
                  <a:moveTo>
                    <a:pt x="456" y="152"/>
                  </a:moveTo>
                  <a:cubicBezTo>
                    <a:pt x="669" y="152"/>
                    <a:pt x="791" y="304"/>
                    <a:pt x="791" y="608"/>
                  </a:cubicBezTo>
                  <a:cubicBezTo>
                    <a:pt x="791" y="881"/>
                    <a:pt x="669" y="1033"/>
                    <a:pt x="456" y="1033"/>
                  </a:cubicBezTo>
                  <a:cubicBezTo>
                    <a:pt x="274" y="1033"/>
                    <a:pt x="122" y="881"/>
                    <a:pt x="122" y="608"/>
                  </a:cubicBezTo>
                  <a:cubicBezTo>
                    <a:pt x="12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43"/>
                    <a:pt x="0" y="608"/>
                  </a:cubicBezTo>
                  <a:cubicBezTo>
                    <a:pt x="0" y="942"/>
                    <a:pt x="183" y="1185"/>
                    <a:pt x="456" y="1185"/>
                  </a:cubicBezTo>
                  <a:cubicBezTo>
                    <a:pt x="760" y="1185"/>
                    <a:pt x="943" y="942"/>
                    <a:pt x="943" y="608"/>
                  </a:cubicBezTo>
                  <a:cubicBezTo>
                    <a:pt x="943" y="243"/>
                    <a:pt x="760" y="0"/>
                    <a:pt x="456" y="0"/>
                  </a:cubicBezTo>
                  <a:close/>
                  <a:moveTo>
                    <a:pt x="1763" y="1155"/>
                  </a:moveTo>
                  <a:cubicBezTo>
                    <a:pt x="1946" y="1155"/>
                    <a:pt x="2098" y="1337"/>
                    <a:pt x="2098" y="1611"/>
                  </a:cubicBezTo>
                  <a:cubicBezTo>
                    <a:pt x="2098" y="1885"/>
                    <a:pt x="1946" y="2037"/>
                    <a:pt x="1763" y="2037"/>
                  </a:cubicBezTo>
                  <a:cubicBezTo>
                    <a:pt x="1551" y="2037"/>
                    <a:pt x="1429" y="1885"/>
                    <a:pt x="1429" y="1611"/>
                  </a:cubicBezTo>
                  <a:cubicBezTo>
                    <a:pt x="1429" y="1307"/>
                    <a:pt x="1551" y="1155"/>
                    <a:pt x="1763" y="1155"/>
                  </a:cubicBezTo>
                  <a:close/>
                  <a:moveTo>
                    <a:pt x="1763" y="30"/>
                  </a:moveTo>
                  <a:lnTo>
                    <a:pt x="304" y="2158"/>
                  </a:lnTo>
                  <a:lnTo>
                    <a:pt x="487" y="2158"/>
                  </a:lnTo>
                  <a:lnTo>
                    <a:pt x="1946" y="30"/>
                  </a:lnTo>
                  <a:close/>
                  <a:moveTo>
                    <a:pt x="1763" y="1033"/>
                  </a:moveTo>
                  <a:cubicBezTo>
                    <a:pt x="1459" y="1033"/>
                    <a:pt x="1277" y="1246"/>
                    <a:pt x="1277" y="1611"/>
                  </a:cubicBezTo>
                  <a:cubicBezTo>
                    <a:pt x="1277" y="1945"/>
                    <a:pt x="1459" y="2188"/>
                    <a:pt x="1763" y="2188"/>
                  </a:cubicBezTo>
                  <a:cubicBezTo>
                    <a:pt x="2037" y="2188"/>
                    <a:pt x="2250" y="1945"/>
                    <a:pt x="2250" y="1611"/>
                  </a:cubicBezTo>
                  <a:cubicBezTo>
                    <a:pt x="2250" y="1246"/>
                    <a:pt x="2037" y="1033"/>
                    <a:pt x="1763" y="10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378;p76">
              <a:extLst>
                <a:ext uri="{FF2B5EF4-FFF2-40B4-BE49-F238E27FC236}">
                  <a16:creationId xmlns:a16="http://schemas.microsoft.com/office/drawing/2014/main" id="{C8175688-67F2-311B-591D-57965F911D10}"/>
                </a:ext>
              </a:extLst>
            </p:cNvPr>
            <p:cNvSpPr/>
            <p:nvPr/>
          </p:nvSpPr>
          <p:spPr>
            <a:xfrm>
              <a:off x="3131025" y="1928125"/>
              <a:ext cx="365525" cy="364775"/>
            </a:xfrm>
            <a:custGeom>
              <a:avLst/>
              <a:gdLst/>
              <a:ahLst/>
              <a:cxnLst/>
              <a:rect l="l" t="t" r="r" b="b"/>
              <a:pathLst>
                <a:path w="14621" h="14591" extrusionOk="0">
                  <a:moveTo>
                    <a:pt x="7295" y="1"/>
                  </a:moveTo>
                  <a:cubicBezTo>
                    <a:pt x="3253" y="1"/>
                    <a:pt x="0" y="3253"/>
                    <a:pt x="0" y="7296"/>
                  </a:cubicBezTo>
                  <a:cubicBezTo>
                    <a:pt x="0" y="11338"/>
                    <a:pt x="3253" y="14591"/>
                    <a:pt x="7295" y="14591"/>
                  </a:cubicBezTo>
                  <a:cubicBezTo>
                    <a:pt x="11338" y="14591"/>
                    <a:pt x="14621" y="11338"/>
                    <a:pt x="14621" y="7296"/>
                  </a:cubicBezTo>
                  <a:cubicBezTo>
                    <a:pt x="14621" y="3253"/>
                    <a:pt x="11338" y="1"/>
                    <a:pt x="7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379;p76">
              <a:extLst>
                <a:ext uri="{FF2B5EF4-FFF2-40B4-BE49-F238E27FC236}">
                  <a16:creationId xmlns:a16="http://schemas.microsoft.com/office/drawing/2014/main" id="{0EE3B07A-3FCA-F406-F4DF-D947710CE599}"/>
                </a:ext>
              </a:extLst>
            </p:cNvPr>
            <p:cNvSpPr/>
            <p:nvPr/>
          </p:nvSpPr>
          <p:spPr>
            <a:xfrm>
              <a:off x="3230575" y="2070225"/>
              <a:ext cx="38025" cy="121600"/>
            </a:xfrm>
            <a:custGeom>
              <a:avLst/>
              <a:gdLst/>
              <a:ahLst/>
              <a:cxnLst/>
              <a:rect l="l" t="t" r="r" b="b"/>
              <a:pathLst>
                <a:path w="1521" h="4864" extrusionOk="0">
                  <a:moveTo>
                    <a:pt x="0" y="1"/>
                  </a:moveTo>
                  <a:lnTo>
                    <a:pt x="0" y="4864"/>
                  </a:lnTo>
                  <a:lnTo>
                    <a:pt x="1520" y="486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380;p76">
              <a:extLst>
                <a:ext uri="{FF2B5EF4-FFF2-40B4-BE49-F238E27FC236}">
                  <a16:creationId xmlns:a16="http://schemas.microsoft.com/office/drawing/2014/main" id="{617E5B2D-0A5B-AA95-A2B0-C5A7E5AA072B}"/>
                </a:ext>
              </a:extLst>
            </p:cNvPr>
            <p:cNvSpPr/>
            <p:nvPr/>
          </p:nvSpPr>
          <p:spPr>
            <a:xfrm>
              <a:off x="3226775" y="2008675"/>
              <a:ext cx="52450" cy="44850"/>
            </a:xfrm>
            <a:custGeom>
              <a:avLst/>
              <a:gdLst/>
              <a:ahLst/>
              <a:cxnLst/>
              <a:rect l="l" t="t" r="r" b="b"/>
              <a:pathLst>
                <a:path w="2098" h="1794" extrusionOk="0">
                  <a:moveTo>
                    <a:pt x="905" y="1"/>
                  </a:moveTo>
                  <a:cubicBezTo>
                    <a:pt x="441" y="1"/>
                    <a:pt x="0" y="360"/>
                    <a:pt x="0" y="913"/>
                  </a:cubicBezTo>
                  <a:cubicBezTo>
                    <a:pt x="0" y="1399"/>
                    <a:pt x="395" y="1794"/>
                    <a:pt x="912" y="1794"/>
                  </a:cubicBezTo>
                  <a:cubicBezTo>
                    <a:pt x="1702" y="1794"/>
                    <a:pt x="2098" y="852"/>
                    <a:pt x="1550" y="274"/>
                  </a:cubicBezTo>
                  <a:cubicBezTo>
                    <a:pt x="1362" y="85"/>
                    <a:pt x="1131" y="1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381;p76">
              <a:extLst>
                <a:ext uri="{FF2B5EF4-FFF2-40B4-BE49-F238E27FC236}">
                  <a16:creationId xmlns:a16="http://schemas.microsoft.com/office/drawing/2014/main" id="{5D04227A-E28A-3122-4013-DF130AA0E7B0}"/>
                </a:ext>
              </a:extLst>
            </p:cNvPr>
            <p:cNvSpPr/>
            <p:nvPr/>
          </p:nvSpPr>
          <p:spPr>
            <a:xfrm>
              <a:off x="3292875" y="2065675"/>
              <a:ext cx="117825" cy="126150"/>
            </a:xfrm>
            <a:custGeom>
              <a:avLst/>
              <a:gdLst/>
              <a:ahLst/>
              <a:cxnLst/>
              <a:rect l="l" t="t" r="r" b="b"/>
              <a:pathLst>
                <a:path w="4713" h="5046" extrusionOk="0">
                  <a:moveTo>
                    <a:pt x="2919" y="0"/>
                  </a:moveTo>
                  <a:cubicBezTo>
                    <a:pt x="2341" y="0"/>
                    <a:pt x="1764" y="304"/>
                    <a:pt x="1460" y="821"/>
                  </a:cubicBezTo>
                  <a:lnTo>
                    <a:pt x="1460" y="183"/>
                  </a:lnTo>
                  <a:lnTo>
                    <a:pt x="1" y="183"/>
                  </a:lnTo>
                  <a:lnTo>
                    <a:pt x="1" y="5046"/>
                  </a:lnTo>
                  <a:lnTo>
                    <a:pt x="1460" y="5046"/>
                  </a:lnTo>
                  <a:lnTo>
                    <a:pt x="1429" y="2493"/>
                  </a:lnTo>
                  <a:cubicBezTo>
                    <a:pt x="1429" y="1794"/>
                    <a:pt x="1764" y="1399"/>
                    <a:pt x="2372" y="1399"/>
                  </a:cubicBezTo>
                  <a:cubicBezTo>
                    <a:pt x="2980" y="1399"/>
                    <a:pt x="3192" y="1763"/>
                    <a:pt x="3192" y="2493"/>
                  </a:cubicBezTo>
                  <a:lnTo>
                    <a:pt x="3192" y="5046"/>
                  </a:lnTo>
                  <a:lnTo>
                    <a:pt x="4712" y="5046"/>
                  </a:lnTo>
                  <a:lnTo>
                    <a:pt x="4712" y="1946"/>
                  </a:lnTo>
                  <a:cubicBezTo>
                    <a:pt x="4712" y="639"/>
                    <a:pt x="3983" y="0"/>
                    <a:pt x="2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382;p76">
              <a:extLst>
                <a:ext uri="{FF2B5EF4-FFF2-40B4-BE49-F238E27FC236}">
                  <a16:creationId xmlns:a16="http://schemas.microsoft.com/office/drawing/2014/main" id="{48D1F6DD-4D39-6490-8E17-280624E7AC24}"/>
                </a:ext>
              </a:extLst>
            </p:cNvPr>
            <p:cNvSpPr/>
            <p:nvPr/>
          </p:nvSpPr>
          <p:spPr>
            <a:xfrm>
              <a:off x="3205500" y="2429650"/>
              <a:ext cx="52450" cy="155050"/>
            </a:xfrm>
            <a:custGeom>
              <a:avLst/>
              <a:gdLst/>
              <a:ahLst/>
              <a:cxnLst/>
              <a:rect l="l" t="t" r="r" b="b"/>
              <a:pathLst>
                <a:path w="2098" h="6202" extrusionOk="0">
                  <a:moveTo>
                    <a:pt x="0" y="1"/>
                  </a:moveTo>
                  <a:lnTo>
                    <a:pt x="0" y="578"/>
                  </a:lnTo>
                  <a:lnTo>
                    <a:pt x="1459" y="578"/>
                  </a:lnTo>
                  <a:lnTo>
                    <a:pt x="1459" y="6201"/>
                  </a:lnTo>
                  <a:lnTo>
                    <a:pt x="2098" y="6201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383;p76">
              <a:extLst>
                <a:ext uri="{FF2B5EF4-FFF2-40B4-BE49-F238E27FC236}">
                  <a16:creationId xmlns:a16="http://schemas.microsoft.com/office/drawing/2014/main" id="{77BC5DD4-9478-C660-FEBA-1521369307D5}"/>
                </a:ext>
              </a:extLst>
            </p:cNvPr>
            <p:cNvSpPr/>
            <p:nvPr/>
          </p:nvSpPr>
          <p:spPr>
            <a:xfrm>
              <a:off x="3293650" y="2428150"/>
              <a:ext cx="120075" cy="157300"/>
            </a:xfrm>
            <a:custGeom>
              <a:avLst/>
              <a:gdLst/>
              <a:ahLst/>
              <a:cxnLst/>
              <a:rect l="l" t="t" r="r" b="b"/>
              <a:pathLst>
                <a:path w="4803" h="6292" extrusionOk="0">
                  <a:moveTo>
                    <a:pt x="2401" y="547"/>
                  </a:moveTo>
                  <a:cubicBezTo>
                    <a:pt x="3344" y="547"/>
                    <a:pt x="3952" y="1003"/>
                    <a:pt x="3952" y="1672"/>
                  </a:cubicBezTo>
                  <a:cubicBezTo>
                    <a:pt x="3952" y="2340"/>
                    <a:pt x="3374" y="2766"/>
                    <a:pt x="2401" y="2766"/>
                  </a:cubicBezTo>
                  <a:cubicBezTo>
                    <a:pt x="1429" y="2766"/>
                    <a:pt x="882" y="2340"/>
                    <a:pt x="882" y="1672"/>
                  </a:cubicBezTo>
                  <a:cubicBezTo>
                    <a:pt x="882" y="973"/>
                    <a:pt x="1459" y="547"/>
                    <a:pt x="2401" y="547"/>
                  </a:cubicBezTo>
                  <a:close/>
                  <a:moveTo>
                    <a:pt x="2371" y="3283"/>
                  </a:moveTo>
                  <a:cubicBezTo>
                    <a:pt x="3465" y="3283"/>
                    <a:pt x="4134" y="3769"/>
                    <a:pt x="4134" y="4529"/>
                  </a:cubicBezTo>
                  <a:cubicBezTo>
                    <a:pt x="4134" y="5289"/>
                    <a:pt x="3465" y="5775"/>
                    <a:pt x="2371" y="5775"/>
                  </a:cubicBezTo>
                  <a:cubicBezTo>
                    <a:pt x="1277" y="5775"/>
                    <a:pt x="638" y="5289"/>
                    <a:pt x="638" y="4529"/>
                  </a:cubicBezTo>
                  <a:cubicBezTo>
                    <a:pt x="638" y="3769"/>
                    <a:pt x="1277" y="3283"/>
                    <a:pt x="2371" y="3283"/>
                  </a:cubicBezTo>
                  <a:close/>
                  <a:moveTo>
                    <a:pt x="2371" y="0"/>
                  </a:moveTo>
                  <a:cubicBezTo>
                    <a:pt x="1064" y="0"/>
                    <a:pt x="213" y="638"/>
                    <a:pt x="213" y="1641"/>
                  </a:cubicBezTo>
                  <a:cubicBezTo>
                    <a:pt x="213" y="2280"/>
                    <a:pt x="608" y="2827"/>
                    <a:pt x="1186" y="3009"/>
                  </a:cubicBezTo>
                  <a:cubicBezTo>
                    <a:pt x="486" y="3161"/>
                    <a:pt x="0" y="3799"/>
                    <a:pt x="0" y="4529"/>
                  </a:cubicBezTo>
                  <a:cubicBezTo>
                    <a:pt x="0" y="5623"/>
                    <a:pt x="912" y="6292"/>
                    <a:pt x="2371" y="6292"/>
                  </a:cubicBezTo>
                  <a:cubicBezTo>
                    <a:pt x="3860" y="6292"/>
                    <a:pt x="4803" y="5623"/>
                    <a:pt x="4803" y="4529"/>
                  </a:cubicBezTo>
                  <a:cubicBezTo>
                    <a:pt x="4772" y="3799"/>
                    <a:pt x="4286" y="3161"/>
                    <a:pt x="3587" y="3009"/>
                  </a:cubicBezTo>
                  <a:cubicBezTo>
                    <a:pt x="4164" y="2827"/>
                    <a:pt x="4590" y="2280"/>
                    <a:pt x="4559" y="1641"/>
                  </a:cubicBezTo>
                  <a:cubicBezTo>
                    <a:pt x="4559" y="638"/>
                    <a:pt x="3678" y="0"/>
                    <a:pt x="2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384;p76">
              <a:extLst>
                <a:ext uri="{FF2B5EF4-FFF2-40B4-BE49-F238E27FC236}">
                  <a16:creationId xmlns:a16="http://schemas.microsoft.com/office/drawing/2014/main" id="{6767C566-30C4-2B37-48C9-5EC2769C7DBD}"/>
                </a:ext>
              </a:extLst>
            </p:cNvPr>
            <p:cNvSpPr/>
            <p:nvPr/>
          </p:nvSpPr>
          <p:spPr>
            <a:xfrm>
              <a:off x="3247275" y="2718425"/>
              <a:ext cx="20550" cy="4575"/>
            </a:xfrm>
            <a:custGeom>
              <a:avLst/>
              <a:gdLst/>
              <a:ahLst/>
              <a:cxnLst/>
              <a:rect l="l" t="t" r="r" b="b"/>
              <a:pathLst>
                <a:path w="822" h="183" extrusionOk="0">
                  <a:moveTo>
                    <a:pt x="1" y="0"/>
                  </a:moveTo>
                  <a:lnTo>
                    <a:pt x="1" y="182"/>
                  </a:lnTo>
                  <a:lnTo>
                    <a:pt x="822" y="18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385;p76">
              <a:extLst>
                <a:ext uri="{FF2B5EF4-FFF2-40B4-BE49-F238E27FC236}">
                  <a16:creationId xmlns:a16="http://schemas.microsoft.com/office/drawing/2014/main" id="{650C8875-68E6-6508-4622-CD525DAF27DE}"/>
                </a:ext>
              </a:extLst>
            </p:cNvPr>
            <p:cNvSpPr/>
            <p:nvPr/>
          </p:nvSpPr>
          <p:spPr>
            <a:xfrm>
              <a:off x="3276175" y="2688025"/>
              <a:ext cx="46375" cy="53200"/>
            </a:xfrm>
            <a:custGeom>
              <a:avLst/>
              <a:gdLst/>
              <a:ahLst/>
              <a:cxnLst/>
              <a:rect l="l" t="t" r="r" b="b"/>
              <a:pathLst>
                <a:path w="1855" h="2128" extrusionOk="0">
                  <a:moveTo>
                    <a:pt x="1125" y="0"/>
                  </a:moveTo>
                  <a:lnTo>
                    <a:pt x="0" y="1398"/>
                  </a:lnTo>
                  <a:lnTo>
                    <a:pt x="0" y="1550"/>
                  </a:lnTo>
                  <a:lnTo>
                    <a:pt x="1216" y="1550"/>
                  </a:lnTo>
                  <a:lnTo>
                    <a:pt x="1216" y="2128"/>
                  </a:lnTo>
                  <a:lnTo>
                    <a:pt x="1398" y="2128"/>
                  </a:lnTo>
                  <a:lnTo>
                    <a:pt x="1398" y="1550"/>
                  </a:lnTo>
                  <a:lnTo>
                    <a:pt x="1824" y="1550"/>
                  </a:lnTo>
                  <a:lnTo>
                    <a:pt x="1854" y="1368"/>
                  </a:lnTo>
                  <a:lnTo>
                    <a:pt x="1429" y="1368"/>
                  </a:lnTo>
                  <a:lnTo>
                    <a:pt x="1429" y="851"/>
                  </a:lnTo>
                  <a:lnTo>
                    <a:pt x="1216" y="851"/>
                  </a:lnTo>
                  <a:lnTo>
                    <a:pt x="1216" y="1368"/>
                  </a:lnTo>
                  <a:lnTo>
                    <a:pt x="274" y="13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386;p76">
              <a:extLst>
                <a:ext uri="{FF2B5EF4-FFF2-40B4-BE49-F238E27FC236}">
                  <a16:creationId xmlns:a16="http://schemas.microsoft.com/office/drawing/2014/main" id="{A8311529-34BB-3531-FD70-B705FC552497}"/>
                </a:ext>
              </a:extLst>
            </p:cNvPr>
            <p:cNvSpPr/>
            <p:nvPr/>
          </p:nvSpPr>
          <p:spPr>
            <a:xfrm>
              <a:off x="3324025" y="2687250"/>
              <a:ext cx="57025" cy="53975"/>
            </a:xfrm>
            <a:custGeom>
              <a:avLst/>
              <a:gdLst/>
              <a:ahLst/>
              <a:cxnLst/>
              <a:rect l="l" t="t" r="r" b="b"/>
              <a:pathLst>
                <a:path w="2281" h="2159" extrusionOk="0">
                  <a:moveTo>
                    <a:pt x="487" y="153"/>
                  </a:moveTo>
                  <a:cubicBezTo>
                    <a:pt x="670" y="153"/>
                    <a:pt x="822" y="305"/>
                    <a:pt x="822" y="578"/>
                  </a:cubicBezTo>
                  <a:cubicBezTo>
                    <a:pt x="822" y="852"/>
                    <a:pt x="700" y="1034"/>
                    <a:pt x="487" y="1034"/>
                  </a:cubicBezTo>
                  <a:cubicBezTo>
                    <a:pt x="275" y="1034"/>
                    <a:pt x="153" y="852"/>
                    <a:pt x="153" y="578"/>
                  </a:cubicBezTo>
                  <a:cubicBezTo>
                    <a:pt x="153" y="305"/>
                    <a:pt x="275" y="153"/>
                    <a:pt x="487" y="153"/>
                  </a:cubicBezTo>
                  <a:close/>
                  <a:moveTo>
                    <a:pt x="487" y="1"/>
                  </a:moveTo>
                  <a:cubicBezTo>
                    <a:pt x="183" y="1"/>
                    <a:pt x="1" y="244"/>
                    <a:pt x="1" y="578"/>
                  </a:cubicBezTo>
                  <a:cubicBezTo>
                    <a:pt x="1" y="943"/>
                    <a:pt x="214" y="1156"/>
                    <a:pt x="487" y="1156"/>
                  </a:cubicBezTo>
                  <a:cubicBezTo>
                    <a:pt x="761" y="1156"/>
                    <a:pt x="974" y="943"/>
                    <a:pt x="974" y="578"/>
                  </a:cubicBezTo>
                  <a:cubicBezTo>
                    <a:pt x="974" y="244"/>
                    <a:pt x="761" y="1"/>
                    <a:pt x="487" y="1"/>
                  </a:cubicBezTo>
                  <a:close/>
                  <a:moveTo>
                    <a:pt x="1794" y="1156"/>
                  </a:moveTo>
                  <a:cubicBezTo>
                    <a:pt x="1977" y="1156"/>
                    <a:pt x="2129" y="1308"/>
                    <a:pt x="2129" y="1581"/>
                  </a:cubicBezTo>
                  <a:cubicBezTo>
                    <a:pt x="2129" y="1855"/>
                    <a:pt x="1977" y="2037"/>
                    <a:pt x="1794" y="2037"/>
                  </a:cubicBezTo>
                  <a:cubicBezTo>
                    <a:pt x="1582" y="2037"/>
                    <a:pt x="1460" y="1855"/>
                    <a:pt x="1460" y="1581"/>
                  </a:cubicBezTo>
                  <a:cubicBezTo>
                    <a:pt x="1460" y="1308"/>
                    <a:pt x="1582" y="1156"/>
                    <a:pt x="1794" y="1156"/>
                  </a:cubicBezTo>
                  <a:close/>
                  <a:moveTo>
                    <a:pt x="1764" y="31"/>
                  </a:moveTo>
                  <a:lnTo>
                    <a:pt x="305" y="2159"/>
                  </a:lnTo>
                  <a:lnTo>
                    <a:pt x="487" y="2159"/>
                  </a:lnTo>
                  <a:lnTo>
                    <a:pt x="1946" y="31"/>
                  </a:lnTo>
                  <a:close/>
                  <a:moveTo>
                    <a:pt x="1794" y="1004"/>
                  </a:moveTo>
                  <a:cubicBezTo>
                    <a:pt x="1490" y="1004"/>
                    <a:pt x="1308" y="1247"/>
                    <a:pt x="1308" y="1581"/>
                  </a:cubicBezTo>
                  <a:cubicBezTo>
                    <a:pt x="1308" y="1946"/>
                    <a:pt x="1490" y="2159"/>
                    <a:pt x="1794" y="2159"/>
                  </a:cubicBezTo>
                  <a:cubicBezTo>
                    <a:pt x="2068" y="2159"/>
                    <a:pt x="2281" y="1946"/>
                    <a:pt x="2281" y="1581"/>
                  </a:cubicBezTo>
                  <a:cubicBezTo>
                    <a:pt x="2281" y="1247"/>
                    <a:pt x="2068" y="1004"/>
                    <a:pt x="1794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387;p76">
              <a:extLst>
                <a:ext uri="{FF2B5EF4-FFF2-40B4-BE49-F238E27FC236}">
                  <a16:creationId xmlns:a16="http://schemas.microsoft.com/office/drawing/2014/main" id="{EE7DD7E5-2798-6FF0-3788-E8C688EECB36}"/>
                </a:ext>
              </a:extLst>
            </p:cNvPr>
            <p:cNvSpPr/>
            <p:nvPr/>
          </p:nvSpPr>
          <p:spPr>
            <a:xfrm>
              <a:off x="3872675" y="1955475"/>
              <a:ext cx="332100" cy="332100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6627" y="1"/>
                  </a:moveTo>
                  <a:cubicBezTo>
                    <a:pt x="2979" y="1"/>
                    <a:pt x="1" y="2980"/>
                    <a:pt x="1" y="6658"/>
                  </a:cubicBezTo>
                  <a:cubicBezTo>
                    <a:pt x="1" y="10305"/>
                    <a:pt x="2949" y="13284"/>
                    <a:pt x="6627" y="13284"/>
                  </a:cubicBezTo>
                  <a:cubicBezTo>
                    <a:pt x="10305" y="13284"/>
                    <a:pt x="13284" y="10305"/>
                    <a:pt x="13284" y="6658"/>
                  </a:cubicBezTo>
                  <a:cubicBezTo>
                    <a:pt x="13284" y="2980"/>
                    <a:pt x="10305" y="1"/>
                    <a:pt x="662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388;p76">
              <a:extLst>
                <a:ext uri="{FF2B5EF4-FFF2-40B4-BE49-F238E27FC236}">
                  <a16:creationId xmlns:a16="http://schemas.microsoft.com/office/drawing/2014/main" id="{A65A3AC0-FE30-E1B9-B6D9-4941FB387EB4}"/>
                </a:ext>
              </a:extLst>
            </p:cNvPr>
            <p:cNvSpPr/>
            <p:nvPr/>
          </p:nvSpPr>
          <p:spPr>
            <a:xfrm>
              <a:off x="3950200" y="2049350"/>
              <a:ext cx="177075" cy="144675"/>
            </a:xfrm>
            <a:custGeom>
              <a:avLst/>
              <a:gdLst/>
              <a:ahLst/>
              <a:cxnLst/>
              <a:rect l="l" t="t" r="r" b="b"/>
              <a:pathLst>
                <a:path w="7083" h="5787" extrusionOk="0">
                  <a:moveTo>
                    <a:pt x="4902" y="1"/>
                  </a:moveTo>
                  <a:cubicBezTo>
                    <a:pt x="4043" y="1"/>
                    <a:pt x="3240" y="778"/>
                    <a:pt x="3496" y="1778"/>
                  </a:cubicBezTo>
                  <a:cubicBezTo>
                    <a:pt x="2310" y="1717"/>
                    <a:pt x="1216" y="1170"/>
                    <a:pt x="486" y="258"/>
                  </a:cubicBezTo>
                  <a:lnTo>
                    <a:pt x="486" y="258"/>
                  </a:lnTo>
                  <a:cubicBezTo>
                    <a:pt x="91" y="927"/>
                    <a:pt x="304" y="1778"/>
                    <a:pt x="942" y="2203"/>
                  </a:cubicBezTo>
                  <a:cubicBezTo>
                    <a:pt x="699" y="2203"/>
                    <a:pt x="486" y="2143"/>
                    <a:pt x="274" y="2021"/>
                  </a:cubicBezTo>
                  <a:lnTo>
                    <a:pt x="274" y="2021"/>
                  </a:lnTo>
                  <a:cubicBezTo>
                    <a:pt x="274" y="2720"/>
                    <a:pt x="760" y="3328"/>
                    <a:pt x="1459" y="3480"/>
                  </a:cubicBezTo>
                  <a:cubicBezTo>
                    <a:pt x="1317" y="3516"/>
                    <a:pt x="1185" y="3530"/>
                    <a:pt x="1057" y="3530"/>
                  </a:cubicBezTo>
                  <a:cubicBezTo>
                    <a:pt x="967" y="3530"/>
                    <a:pt x="878" y="3523"/>
                    <a:pt x="790" y="3510"/>
                  </a:cubicBezTo>
                  <a:lnTo>
                    <a:pt x="790" y="3510"/>
                  </a:lnTo>
                  <a:cubicBezTo>
                    <a:pt x="973" y="4088"/>
                    <a:pt x="1520" y="4483"/>
                    <a:pt x="2158" y="4514"/>
                  </a:cubicBezTo>
                  <a:cubicBezTo>
                    <a:pt x="1642" y="4926"/>
                    <a:pt x="995" y="5142"/>
                    <a:pt x="346" y="5142"/>
                  </a:cubicBezTo>
                  <a:cubicBezTo>
                    <a:pt x="230" y="5142"/>
                    <a:pt x="115" y="5135"/>
                    <a:pt x="0" y="5121"/>
                  </a:cubicBezTo>
                  <a:lnTo>
                    <a:pt x="0" y="5121"/>
                  </a:lnTo>
                  <a:cubicBezTo>
                    <a:pt x="710" y="5580"/>
                    <a:pt x="1474" y="5786"/>
                    <a:pt x="2217" y="5786"/>
                  </a:cubicBezTo>
                  <a:cubicBezTo>
                    <a:pt x="4433" y="5786"/>
                    <a:pt x="6467" y="3947"/>
                    <a:pt x="6353" y="1444"/>
                  </a:cubicBezTo>
                  <a:cubicBezTo>
                    <a:pt x="6626" y="1231"/>
                    <a:pt x="6869" y="988"/>
                    <a:pt x="7082" y="684"/>
                  </a:cubicBezTo>
                  <a:lnTo>
                    <a:pt x="7082" y="684"/>
                  </a:lnTo>
                  <a:cubicBezTo>
                    <a:pt x="6809" y="805"/>
                    <a:pt x="6535" y="866"/>
                    <a:pt x="6231" y="927"/>
                  </a:cubicBezTo>
                  <a:cubicBezTo>
                    <a:pt x="6535" y="745"/>
                    <a:pt x="6778" y="441"/>
                    <a:pt x="6869" y="106"/>
                  </a:cubicBezTo>
                  <a:lnTo>
                    <a:pt x="6869" y="106"/>
                  </a:lnTo>
                  <a:cubicBezTo>
                    <a:pt x="6596" y="289"/>
                    <a:pt x="6292" y="410"/>
                    <a:pt x="5958" y="471"/>
                  </a:cubicBezTo>
                  <a:cubicBezTo>
                    <a:pt x="5648" y="143"/>
                    <a:pt x="5270" y="1"/>
                    <a:pt x="4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389;p76">
              <a:extLst>
                <a:ext uri="{FF2B5EF4-FFF2-40B4-BE49-F238E27FC236}">
                  <a16:creationId xmlns:a16="http://schemas.microsoft.com/office/drawing/2014/main" id="{9D9712D4-26FA-4D59-9366-C8E139EA2056}"/>
                </a:ext>
              </a:extLst>
            </p:cNvPr>
            <p:cNvSpPr/>
            <p:nvPr/>
          </p:nvSpPr>
          <p:spPr>
            <a:xfrm>
              <a:off x="3843800" y="2416550"/>
              <a:ext cx="113250" cy="155225"/>
            </a:xfrm>
            <a:custGeom>
              <a:avLst/>
              <a:gdLst/>
              <a:ahLst/>
              <a:cxnLst/>
              <a:rect l="l" t="t" r="r" b="b"/>
              <a:pathLst>
                <a:path w="4530" h="6209" extrusionOk="0">
                  <a:moveTo>
                    <a:pt x="2022" y="1"/>
                  </a:moveTo>
                  <a:cubicBezTo>
                    <a:pt x="1247" y="1"/>
                    <a:pt x="533" y="329"/>
                    <a:pt x="1" y="890"/>
                  </a:cubicBezTo>
                  <a:lnTo>
                    <a:pt x="457" y="1254"/>
                  </a:lnTo>
                  <a:cubicBezTo>
                    <a:pt x="843" y="841"/>
                    <a:pt x="1404" y="577"/>
                    <a:pt x="1981" y="577"/>
                  </a:cubicBezTo>
                  <a:cubicBezTo>
                    <a:pt x="2040" y="577"/>
                    <a:pt x="2099" y="580"/>
                    <a:pt x="2159" y="586"/>
                  </a:cubicBezTo>
                  <a:cubicBezTo>
                    <a:pt x="3101" y="586"/>
                    <a:pt x="3587" y="1011"/>
                    <a:pt x="3587" y="1710"/>
                  </a:cubicBezTo>
                  <a:cubicBezTo>
                    <a:pt x="3587" y="2136"/>
                    <a:pt x="3466" y="2531"/>
                    <a:pt x="2767" y="3230"/>
                  </a:cubicBezTo>
                  <a:lnTo>
                    <a:pt x="183" y="5753"/>
                  </a:lnTo>
                  <a:lnTo>
                    <a:pt x="183" y="6209"/>
                  </a:lnTo>
                  <a:lnTo>
                    <a:pt x="4530" y="6209"/>
                  </a:lnTo>
                  <a:lnTo>
                    <a:pt x="4530" y="5631"/>
                  </a:lnTo>
                  <a:lnTo>
                    <a:pt x="1125" y="5692"/>
                  </a:lnTo>
                  <a:lnTo>
                    <a:pt x="3223" y="3595"/>
                  </a:lnTo>
                  <a:cubicBezTo>
                    <a:pt x="4074" y="2804"/>
                    <a:pt x="4256" y="2257"/>
                    <a:pt x="4256" y="1680"/>
                  </a:cubicBezTo>
                  <a:cubicBezTo>
                    <a:pt x="4256" y="646"/>
                    <a:pt x="3466" y="8"/>
                    <a:pt x="2220" y="8"/>
                  </a:cubicBezTo>
                  <a:cubicBezTo>
                    <a:pt x="2153" y="3"/>
                    <a:pt x="2087" y="1"/>
                    <a:pt x="2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390;p76">
              <a:extLst>
                <a:ext uri="{FF2B5EF4-FFF2-40B4-BE49-F238E27FC236}">
                  <a16:creationId xmlns:a16="http://schemas.microsoft.com/office/drawing/2014/main" id="{9D1C8765-9FF1-EBC1-4BB5-5C96D2A0188E}"/>
                </a:ext>
              </a:extLst>
            </p:cNvPr>
            <p:cNvSpPr/>
            <p:nvPr/>
          </p:nvSpPr>
          <p:spPr>
            <a:xfrm>
              <a:off x="3970700" y="2416750"/>
              <a:ext cx="111725" cy="156600"/>
            </a:xfrm>
            <a:custGeom>
              <a:avLst/>
              <a:gdLst/>
              <a:ahLst/>
              <a:cxnLst/>
              <a:rect l="l" t="t" r="r" b="b"/>
              <a:pathLst>
                <a:path w="4469" h="6264" extrusionOk="0">
                  <a:moveTo>
                    <a:pt x="730" y="0"/>
                  </a:moveTo>
                  <a:lnTo>
                    <a:pt x="426" y="3131"/>
                  </a:lnTo>
                  <a:lnTo>
                    <a:pt x="1733" y="3131"/>
                  </a:lnTo>
                  <a:cubicBezTo>
                    <a:pt x="3314" y="3131"/>
                    <a:pt x="3800" y="3648"/>
                    <a:pt x="3800" y="4407"/>
                  </a:cubicBezTo>
                  <a:cubicBezTo>
                    <a:pt x="3800" y="5167"/>
                    <a:pt x="3253" y="5684"/>
                    <a:pt x="2189" y="5684"/>
                  </a:cubicBezTo>
                  <a:cubicBezTo>
                    <a:pt x="1490" y="5684"/>
                    <a:pt x="821" y="5441"/>
                    <a:pt x="305" y="4955"/>
                  </a:cubicBezTo>
                  <a:lnTo>
                    <a:pt x="1" y="5471"/>
                  </a:lnTo>
                  <a:cubicBezTo>
                    <a:pt x="581" y="5964"/>
                    <a:pt x="1327" y="6264"/>
                    <a:pt x="2107" y="6264"/>
                  </a:cubicBezTo>
                  <a:cubicBezTo>
                    <a:pt x="2144" y="6264"/>
                    <a:pt x="2182" y="6263"/>
                    <a:pt x="2220" y="6262"/>
                  </a:cubicBezTo>
                  <a:cubicBezTo>
                    <a:pt x="3709" y="6262"/>
                    <a:pt x="4469" y="5441"/>
                    <a:pt x="4469" y="4377"/>
                  </a:cubicBezTo>
                  <a:cubicBezTo>
                    <a:pt x="4469" y="3283"/>
                    <a:pt x="3739" y="2553"/>
                    <a:pt x="1885" y="2553"/>
                  </a:cubicBezTo>
                  <a:lnTo>
                    <a:pt x="1095" y="2553"/>
                  </a:lnTo>
                  <a:lnTo>
                    <a:pt x="1308" y="578"/>
                  </a:lnTo>
                  <a:lnTo>
                    <a:pt x="4135" y="57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391;p76">
              <a:extLst>
                <a:ext uri="{FF2B5EF4-FFF2-40B4-BE49-F238E27FC236}">
                  <a16:creationId xmlns:a16="http://schemas.microsoft.com/office/drawing/2014/main" id="{8C513B61-4C63-E510-D2B4-C7A6A8C61B13}"/>
                </a:ext>
              </a:extLst>
            </p:cNvPr>
            <p:cNvSpPr/>
            <p:nvPr/>
          </p:nvSpPr>
          <p:spPr>
            <a:xfrm>
              <a:off x="4102175" y="2415975"/>
              <a:ext cx="123875" cy="157325"/>
            </a:xfrm>
            <a:custGeom>
              <a:avLst/>
              <a:gdLst/>
              <a:ahLst/>
              <a:cxnLst/>
              <a:rect l="l" t="t" r="r" b="b"/>
              <a:pathLst>
                <a:path w="4955" h="6293" extrusionOk="0">
                  <a:moveTo>
                    <a:pt x="2462" y="578"/>
                  </a:moveTo>
                  <a:cubicBezTo>
                    <a:pt x="3526" y="578"/>
                    <a:pt x="4286" y="1490"/>
                    <a:pt x="4286" y="3131"/>
                  </a:cubicBezTo>
                  <a:cubicBezTo>
                    <a:pt x="4286" y="4803"/>
                    <a:pt x="3556" y="5715"/>
                    <a:pt x="2462" y="5715"/>
                  </a:cubicBezTo>
                  <a:cubicBezTo>
                    <a:pt x="1398" y="5715"/>
                    <a:pt x="638" y="4803"/>
                    <a:pt x="638" y="3131"/>
                  </a:cubicBezTo>
                  <a:cubicBezTo>
                    <a:pt x="638" y="1490"/>
                    <a:pt x="1398" y="578"/>
                    <a:pt x="2462" y="578"/>
                  </a:cubicBezTo>
                  <a:close/>
                  <a:moveTo>
                    <a:pt x="2462" y="1"/>
                  </a:moveTo>
                  <a:cubicBezTo>
                    <a:pt x="1034" y="1"/>
                    <a:pt x="0" y="1156"/>
                    <a:pt x="0" y="3131"/>
                  </a:cubicBezTo>
                  <a:cubicBezTo>
                    <a:pt x="0" y="5107"/>
                    <a:pt x="1034" y="6293"/>
                    <a:pt x="2462" y="6293"/>
                  </a:cubicBezTo>
                  <a:cubicBezTo>
                    <a:pt x="3891" y="6293"/>
                    <a:pt x="4955" y="5107"/>
                    <a:pt x="4955" y="3131"/>
                  </a:cubicBezTo>
                  <a:cubicBezTo>
                    <a:pt x="4955" y="1156"/>
                    <a:pt x="3891" y="1"/>
                    <a:pt x="2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392;p76">
              <a:extLst>
                <a:ext uri="{FF2B5EF4-FFF2-40B4-BE49-F238E27FC236}">
                  <a16:creationId xmlns:a16="http://schemas.microsoft.com/office/drawing/2014/main" id="{7FCF024E-E270-B04D-4976-022A358E115E}"/>
                </a:ext>
              </a:extLst>
            </p:cNvPr>
            <p:cNvSpPr/>
            <p:nvPr/>
          </p:nvSpPr>
          <p:spPr>
            <a:xfrm>
              <a:off x="3987425" y="26751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61" y="1"/>
                  </a:moveTo>
                  <a:lnTo>
                    <a:pt x="61" y="183"/>
                  </a:lnTo>
                  <a:lnTo>
                    <a:pt x="1155" y="183"/>
                  </a:lnTo>
                  <a:lnTo>
                    <a:pt x="578" y="943"/>
                  </a:lnTo>
                  <a:lnTo>
                    <a:pt x="578" y="1095"/>
                  </a:lnTo>
                  <a:lnTo>
                    <a:pt x="730" y="1095"/>
                  </a:lnTo>
                  <a:cubicBezTo>
                    <a:pt x="1125" y="1095"/>
                    <a:pt x="1307" y="1247"/>
                    <a:pt x="1307" y="1520"/>
                  </a:cubicBezTo>
                  <a:cubicBezTo>
                    <a:pt x="1307" y="1794"/>
                    <a:pt x="1095" y="1946"/>
                    <a:pt x="760" y="1946"/>
                  </a:cubicBezTo>
                  <a:cubicBezTo>
                    <a:pt x="517" y="1946"/>
                    <a:pt x="274" y="1885"/>
                    <a:pt x="92" y="1703"/>
                  </a:cubicBezTo>
                  <a:lnTo>
                    <a:pt x="0" y="1885"/>
                  </a:lnTo>
                  <a:cubicBezTo>
                    <a:pt x="183" y="2067"/>
                    <a:pt x="456" y="2159"/>
                    <a:pt x="760" y="2159"/>
                  </a:cubicBezTo>
                  <a:cubicBezTo>
                    <a:pt x="1247" y="2159"/>
                    <a:pt x="1520" y="1885"/>
                    <a:pt x="1520" y="1520"/>
                  </a:cubicBezTo>
                  <a:cubicBezTo>
                    <a:pt x="1520" y="1186"/>
                    <a:pt x="1277" y="943"/>
                    <a:pt x="851" y="912"/>
                  </a:cubicBezTo>
                  <a:lnTo>
                    <a:pt x="1459" y="15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393;p76">
              <a:extLst>
                <a:ext uri="{FF2B5EF4-FFF2-40B4-BE49-F238E27FC236}">
                  <a16:creationId xmlns:a16="http://schemas.microsoft.com/office/drawing/2014/main" id="{531D2989-5C5A-9C23-7F50-45D6CD159670}"/>
                </a:ext>
              </a:extLst>
            </p:cNvPr>
            <p:cNvSpPr/>
            <p:nvPr/>
          </p:nvSpPr>
          <p:spPr>
            <a:xfrm>
              <a:off x="4031500" y="2675100"/>
              <a:ext cx="56250" cy="53975"/>
            </a:xfrm>
            <a:custGeom>
              <a:avLst/>
              <a:gdLst/>
              <a:ahLst/>
              <a:cxnLst/>
              <a:rect l="l" t="t" r="r" b="b"/>
              <a:pathLst>
                <a:path w="2250" h="2159" extrusionOk="0">
                  <a:moveTo>
                    <a:pt x="487" y="122"/>
                  </a:moveTo>
                  <a:cubicBezTo>
                    <a:pt x="669" y="122"/>
                    <a:pt x="791" y="305"/>
                    <a:pt x="791" y="578"/>
                  </a:cubicBezTo>
                  <a:cubicBezTo>
                    <a:pt x="791" y="852"/>
                    <a:pt x="669" y="1004"/>
                    <a:pt x="487" y="1004"/>
                  </a:cubicBezTo>
                  <a:cubicBezTo>
                    <a:pt x="274" y="1004"/>
                    <a:pt x="152" y="852"/>
                    <a:pt x="152" y="578"/>
                  </a:cubicBezTo>
                  <a:cubicBezTo>
                    <a:pt x="152" y="305"/>
                    <a:pt x="274" y="122"/>
                    <a:pt x="487" y="122"/>
                  </a:cubicBezTo>
                  <a:close/>
                  <a:moveTo>
                    <a:pt x="487" y="1"/>
                  </a:moveTo>
                  <a:cubicBezTo>
                    <a:pt x="183" y="1"/>
                    <a:pt x="0" y="213"/>
                    <a:pt x="0" y="578"/>
                  </a:cubicBezTo>
                  <a:cubicBezTo>
                    <a:pt x="0" y="912"/>
                    <a:pt x="183" y="1156"/>
                    <a:pt x="487" y="1156"/>
                  </a:cubicBezTo>
                  <a:cubicBezTo>
                    <a:pt x="760" y="1156"/>
                    <a:pt x="943" y="912"/>
                    <a:pt x="943" y="578"/>
                  </a:cubicBezTo>
                  <a:cubicBezTo>
                    <a:pt x="943" y="213"/>
                    <a:pt x="760" y="1"/>
                    <a:pt x="487" y="1"/>
                  </a:cubicBezTo>
                  <a:close/>
                  <a:moveTo>
                    <a:pt x="1763" y="1125"/>
                  </a:moveTo>
                  <a:cubicBezTo>
                    <a:pt x="1976" y="1125"/>
                    <a:pt x="2098" y="1308"/>
                    <a:pt x="2098" y="1581"/>
                  </a:cubicBezTo>
                  <a:cubicBezTo>
                    <a:pt x="2098" y="1855"/>
                    <a:pt x="1976" y="2007"/>
                    <a:pt x="1763" y="2007"/>
                  </a:cubicBezTo>
                  <a:cubicBezTo>
                    <a:pt x="1581" y="2007"/>
                    <a:pt x="1459" y="1855"/>
                    <a:pt x="1459" y="1581"/>
                  </a:cubicBezTo>
                  <a:cubicBezTo>
                    <a:pt x="1459" y="1308"/>
                    <a:pt x="1581" y="1125"/>
                    <a:pt x="1763" y="1125"/>
                  </a:cubicBezTo>
                  <a:close/>
                  <a:moveTo>
                    <a:pt x="1763" y="1"/>
                  </a:moveTo>
                  <a:lnTo>
                    <a:pt x="304" y="2128"/>
                  </a:lnTo>
                  <a:lnTo>
                    <a:pt x="487" y="2128"/>
                  </a:lnTo>
                  <a:lnTo>
                    <a:pt x="1946" y="1"/>
                  </a:lnTo>
                  <a:close/>
                  <a:moveTo>
                    <a:pt x="1763" y="1004"/>
                  </a:moveTo>
                  <a:cubicBezTo>
                    <a:pt x="1490" y="1004"/>
                    <a:pt x="1307" y="1216"/>
                    <a:pt x="1307" y="1581"/>
                  </a:cubicBezTo>
                  <a:cubicBezTo>
                    <a:pt x="1307" y="1915"/>
                    <a:pt x="1490" y="2159"/>
                    <a:pt x="1763" y="2159"/>
                  </a:cubicBezTo>
                  <a:cubicBezTo>
                    <a:pt x="2067" y="2159"/>
                    <a:pt x="2250" y="1915"/>
                    <a:pt x="2250" y="1581"/>
                  </a:cubicBezTo>
                  <a:cubicBezTo>
                    <a:pt x="2250" y="1216"/>
                    <a:pt x="2067" y="1004"/>
                    <a:pt x="1763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394;p76">
              <a:extLst>
                <a:ext uri="{FF2B5EF4-FFF2-40B4-BE49-F238E27FC236}">
                  <a16:creationId xmlns:a16="http://schemas.microsoft.com/office/drawing/2014/main" id="{15F9F7FD-F288-A363-ABEE-D682B9D1A0FD}"/>
                </a:ext>
              </a:extLst>
            </p:cNvPr>
            <p:cNvSpPr/>
            <p:nvPr/>
          </p:nvSpPr>
          <p:spPr>
            <a:xfrm>
              <a:off x="5032275" y="2909150"/>
              <a:ext cx="38025" cy="125400"/>
            </a:xfrm>
            <a:custGeom>
              <a:avLst/>
              <a:gdLst/>
              <a:ahLst/>
              <a:cxnLst/>
              <a:rect l="l" t="t" r="r" b="b"/>
              <a:pathLst>
                <a:path w="1521" h="5016" extrusionOk="0">
                  <a:moveTo>
                    <a:pt x="0" y="0"/>
                  </a:moveTo>
                  <a:lnTo>
                    <a:pt x="0" y="5016"/>
                  </a:lnTo>
                  <a:lnTo>
                    <a:pt x="1520" y="50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395;p76">
              <a:extLst>
                <a:ext uri="{FF2B5EF4-FFF2-40B4-BE49-F238E27FC236}">
                  <a16:creationId xmlns:a16="http://schemas.microsoft.com/office/drawing/2014/main" id="{E1A089DB-450F-E83F-9B73-B490E76FB058}"/>
                </a:ext>
              </a:extLst>
            </p:cNvPr>
            <p:cNvSpPr/>
            <p:nvPr/>
          </p:nvSpPr>
          <p:spPr>
            <a:xfrm>
              <a:off x="4719200" y="2890900"/>
              <a:ext cx="38025" cy="143650"/>
            </a:xfrm>
            <a:custGeom>
              <a:avLst/>
              <a:gdLst/>
              <a:ahLst/>
              <a:cxnLst/>
              <a:rect l="l" t="t" r="r" b="b"/>
              <a:pathLst>
                <a:path w="1521" h="5746" extrusionOk="0">
                  <a:moveTo>
                    <a:pt x="0" y="1"/>
                  </a:moveTo>
                  <a:lnTo>
                    <a:pt x="0" y="5746"/>
                  </a:lnTo>
                  <a:lnTo>
                    <a:pt x="1520" y="574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396;p76">
              <a:extLst>
                <a:ext uri="{FF2B5EF4-FFF2-40B4-BE49-F238E27FC236}">
                  <a16:creationId xmlns:a16="http://schemas.microsoft.com/office/drawing/2014/main" id="{FD82317E-355D-6581-2BD0-4CAE6A006B6D}"/>
                </a:ext>
              </a:extLst>
            </p:cNvPr>
            <p:cNvSpPr/>
            <p:nvPr/>
          </p:nvSpPr>
          <p:spPr>
            <a:xfrm>
              <a:off x="4797475" y="2861275"/>
              <a:ext cx="38000" cy="173275"/>
            </a:xfrm>
            <a:custGeom>
              <a:avLst/>
              <a:gdLst/>
              <a:ahLst/>
              <a:cxnLst/>
              <a:rect l="l" t="t" r="r" b="b"/>
              <a:pathLst>
                <a:path w="1520" h="6931" extrusionOk="0">
                  <a:moveTo>
                    <a:pt x="0" y="0"/>
                  </a:moveTo>
                  <a:lnTo>
                    <a:pt x="0" y="6931"/>
                  </a:lnTo>
                  <a:lnTo>
                    <a:pt x="1520" y="69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397;p76">
              <a:extLst>
                <a:ext uri="{FF2B5EF4-FFF2-40B4-BE49-F238E27FC236}">
                  <a16:creationId xmlns:a16="http://schemas.microsoft.com/office/drawing/2014/main" id="{EA7CF47A-9759-CEE6-947E-A5401DC7A623}"/>
                </a:ext>
              </a:extLst>
            </p:cNvPr>
            <p:cNvSpPr/>
            <p:nvPr/>
          </p:nvSpPr>
          <p:spPr>
            <a:xfrm>
              <a:off x="4875725" y="2870400"/>
              <a:ext cx="38025" cy="164150"/>
            </a:xfrm>
            <a:custGeom>
              <a:avLst/>
              <a:gdLst/>
              <a:ahLst/>
              <a:cxnLst/>
              <a:rect l="l" t="t" r="r" b="b"/>
              <a:pathLst>
                <a:path w="1521" h="6566" extrusionOk="0">
                  <a:moveTo>
                    <a:pt x="1" y="0"/>
                  </a:moveTo>
                  <a:lnTo>
                    <a:pt x="1" y="6566"/>
                  </a:lnTo>
                  <a:lnTo>
                    <a:pt x="1521" y="6566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398;p76">
              <a:extLst>
                <a:ext uri="{FF2B5EF4-FFF2-40B4-BE49-F238E27FC236}">
                  <a16:creationId xmlns:a16="http://schemas.microsoft.com/office/drawing/2014/main" id="{B85F2823-34C6-4358-36C2-657471EE4B9F}"/>
                </a:ext>
              </a:extLst>
            </p:cNvPr>
            <p:cNvSpPr/>
            <p:nvPr/>
          </p:nvSpPr>
          <p:spPr>
            <a:xfrm>
              <a:off x="4954000" y="2814925"/>
              <a:ext cx="38025" cy="219625"/>
            </a:xfrm>
            <a:custGeom>
              <a:avLst/>
              <a:gdLst/>
              <a:ahLst/>
              <a:cxnLst/>
              <a:rect l="l" t="t" r="r" b="b"/>
              <a:pathLst>
                <a:path w="1521" h="8785" extrusionOk="0">
                  <a:moveTo>
                    <a:pt x="1" y="0"/>
                  </a:moveTo>
                  <a:lnTo>
                    <a:pt x="1" y="8785"/>
                  </a:lnTo>
                  <a:lnTo>
                    <a:pt x="1521" y="878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399;p76">
              <a:extLst>
                <a:ext uri="{FF2B5EF4-FFF2-40B4-BE49-F238E27FC236}">
                  <a16:creationId xmlns:a16="http://schemas.microsoft.com/office/drawing/2014/main" id="{104EC541-4727-ECAC-D02D-EC0B0E4C914B}"/>
                </a:ext>
              </a:extLst>
            </p:cNvPr>
            <p:cNvSpPr/>
            <p:nvPr/>
          </p:nvSpPr>
          <p:spPr>
            <a:xfrm>
              <a:off x="5110550" y="2815675"/>
              <a:ext cx="38025" cy="218875"/>
            </a:xfrm>
            <a:custGeom>
              <a:avLst/>
              <a:gdLst/>
              <a:ahLst/>
              <a:cxnLst/>
              <a:rect l="l" t="t" r="r" b="b"/>
              <a:pathLst>
                <a:path w="1521" h="8755" extrusionOk="0">
                  <a:moveTo>
                    <a:pt x="0" y="1"/>
                  </a:moveTo>
                  <a:lnTo>
                    <a:pt x="0" y="8755"/>
                  </a:lnTo>
                  <a:lnTo>
                    <a:pt x="1520" y="8755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400;p76">
              <a:extLst>
                <a:ext uri="{FF2B5EF4-FFF2-40B4-BE49-F238E27FC236}">
                  <a16:creationId xmlns:a16="http://schemas.microsoft.com/office/drawing/2014/main" id="{9538DC19-A5DD-6FFB-B904-0EC875D3B9C4}"/>
                </a:ext>
              </a:extLst>
            </p:cNvPr>
            <p:cNvSpPr/>
            <p:nvPr/>
          </p:nvSpPr>
          <p:spPr>
            <a:xfrm>
              <a:off x="5188825" y="2887875"/>
              <a:ext cx="38000" cy="146675"/>
            </a:xfrm>
            <a:custGeom>
              <a:avLst/>
              <a:gdLst/>
              <a:ahLst/>
              <a:cxnLst/>
              <a:rect l="l" t="t" r="r" b="b"/>
              <a:pathLst>
                <a:path w="1520" h="5867" extrusionOk="0">
                  <a:moveTo>
                    <a:pt x="0" y="0"/>
                  </a:moveTo>
                  <a:lnTo>
                    <a:pt x="0" y="5867"/>
                  </a:lnTo>
                  <a:lnTo>
                    <a:pt x="1520" y="5867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401;p76">
              <a:extLst>
                <a:ext uri="{FF2B5EF4-FFF2-40B4-BE49-F238E27FC236}">
                  <a16:creationId xmlns:a16="http://schemas.microsoft.com/office/drawing/2014/main" id="{B97A0E69-14F3-8845-B751-7A53618A90CF}"/>
                </a:ext>
              </a:extLst>
            </p:cNvPr>
            <p:cNvSpPr/>
            <p:nvPr/>
          </p:nvSpPr>
          <p:spPr>
            <a:xfrm>
              <a:off x="5267075" y="2825550"/>
              <a:ext cx="38025" cy="209000"/>
            </a:xfrm>
            <a:custGeom>
              <a:avLst/>
              <a:gdLst/>
              <a:ahLst/>
              <a:cxnLst/>
              <a:rect l="l" t="t" r="r" b="b"/>
              <a:pathLst>
                <a:path w="1521" h="8360" extrusionOk="0">
                  <a:moveTo>
                    <a:pt x="1" y="1"/>
                  </a:moveTo>
                  <a:lnTo>
                    <a:pt x="1" y="8360"/>
                  </a:lnTo>
                  <a:lnTo>
                    <a:pt x="1521" y="8360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402;p76">
              <a:extLst>
                <a:ext uri="{FF2B5EF4-FFF2-40B4-BE49-F238E27FC236}">
                  <a16:creationId xmlns:a16="http://schemas.microsoft.com/office/drawing/2014/main" id="{FBE8F5F2-050F-0857-88BF-F2C3E116157A}"/>
                </a:ext>
              </a:extLst>
            </p:cNvPr>
            <p:cNvSpPr/>
            <p:nvPr/>
          </p:nvSpPr>
          <p:spPr>
            <a:xfrm>
              <a:off x="5345350" y="2778450"/>
              <a:ext cx="38025" cy="256100"/>
            </a:xfrm>
            <a:custGeom>
              <a:avLst/>
              <a:gdLst/>
              <a:ahLst/>
              <a:cxnLst/>
              <a:rect l="l" t="t" r="r" b="b"/>
              <a:pathLst>
                <a:path w="1521" h="10244" extrusionOk="0">
                  <a:moveTo>
                    <a:pt x="1" y="0"/>
                  </a:moveTo>
                  <a:lnTo>
                    <a:pt x="1" y="10244"/>
                  </a:lnTo>
                  <a:lnTo>
                    <a:pt x="1520" y="10244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403;p76">
              <a:extLst>
                <a:ext uri="{FF2B5EF4-FFF2-40B4-BE49-F238E27FC236}">
                  <a16:creationId xmlns:a16="http://schemas.microsoft.com/office/drawing/2014/main" id="{95B86BFA-DA59-6467-91D6-D1E4ACE39B30}"/>
                </a:ext>
              </a:extLst>
            </p:cNvPr>
            <p:cNvSpPr/>
            <p:nvPr/>
          </p:nvSpPr>
          <p:spPr>
            <a:xfrm>
              <a:off x="5424375" y="2824800"/>
              <a:ext cx="37275" cy="209750"/>
            </a:xfrm>
            <a:custGeom>
              <a:avLst/>
              <a:gdLst/>
              <a:ahLst/>
              <a:cxnLst/>
              <a:rect l="l" t="t" r="r" b="b"/>
              <a:pathLst>
                <a:path w="1491" h="8390" extrusionOk="0">
                  <a:moveTo>
                    <a:pt x="1" y="0"/>
                  </a:moveTo>
                  <a:lnTo>
                    <a:pt x="1" y="8390"/>
                  </a:lnTo>
                  <a:lnTo>
                    <a:pt x="1490" y="8390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404;p76">
              <a:extLst>
                <a:ext uri="{FF2B5EF4-FFF2-40B4-BE49-F238E27FC236}">
                  <a16:creationId xmlns:a16="http://schemas.microsoft.com/office/drawing/2014/main" id="{FBEA1D39-26B4-9C18-AFB9-E6A8049284F1}"/>
                </a:ext>
              </a:extLst>
            </p:cNvPr>
            <p:cNvSpPr/>
            <p:nvPr/>
          </p:nvSpPr>
          <p:spPr>
            <a:xfrm>
              <a:off x="4542150" y="2487400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1"/>
                    <a:pt x="42645" y="3010"/>
                  </a:cubicBezTo>
                  <a:lnTo>
                    <a:pt x="42645" y="25047"/>
                  </a:lnTo>
                  <a:cubicBezTo>
                    <a:pt x="42645" y="26567"/>
                    <a:pt x="41430" y="27813"/>
                    <a:pt x="39910" y="27813"/>
                  </a:cubicBezTo>
                  <a:lnTo>
                    <a:pt x="3040" y="27813"/>
                  </a:lnTo>
                  <a:cubicBezTo>
                    <a:pt x="1520" y="27813"/>
                    <a:pt x="274" y="26567"/>
                    <a:pt x="274" y="25047"/>
                  </a:cubicBezTo>
                  <a:lnTo>
                    <a:pt x="274" y="3040"/>
                  </a:lnTo>
                  <a:cubicBezTo>
                    <a:pt x="274" y="1521"/>
                    <a:pt x="1520" y="274"/>
                    <a:pt x="3040" y="274"/>
                  </a:cubicBezTo>
                  <a:close/>
                  <a:moveTo>
                    <a:pt x="3040" y="1"/>
                  </a:moveTo>
                  <a:cubicBezTo>
                    <a:pt x="1338" y="1"/>
                    <a:pt x="0" y="1369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7"/>
                    <a:pt x="3040" y="28117"/>
                  </a:cubicBezTo>
                  <a:lnTo>
                    <a:pt x="39910" y="28117"/>
                  </a:lnTo>
                  <a:cubicBezTo>
                    <a:pt x="41582" y="28117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69"/>
                    <a:pt x="41582" y="1"/>
                    <a:pt x="399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405;p76">
              <a:extLst>
                <a:ext uri="{FF2B5EF4-FFF2-40B4-BE49-F238E27FC236}">
                  <a16:creationId xmlns:a16="http://schemas.microsoft.com/office/drawing/2014/main" id="{C8F41128-0FDE-CC48-CE20-ED9F1353B936}"/>
                </a:ext>
              </a:extLst>
            </p:cNvPr>
            <p:cNvSpPr/>
            <p:nvPr/>
          </p:nvSpPr>
          <p:spPr>
            <a:xfrm>
              <a:off x="4666000" y="2668275"/>
              <a:ext cx="476475" cy="3800"/>
            </a:xfrm>
            <a:custGeom>
              <a:avLst/>
              <a:gdLst/>
              <a:ahLst/>
              <a:cxnLst/>
              <a:rect l="l" t="t" r="r" b="b"/>
              <a:pathLst>
                <a:path w="19059" h="152" extrusionOk="0">
                  <a:moveTo>
                    <a:pt x="9545" y="0"/>
                  </a:moveTo>
                  <a:cubicBezTo>
                    <a:pt x="4287" y="0"/>
                    <a:pt x="1" y="30"/>
                    <a:pt x="1" y="91"/>
                  </a:cubicBezTo>
                  <a:cubicBezTo>
                    <a:pt x="1" y="122"/>
                    <a:pt x="4287" y="152"/>
                    <a:pt x="9545" y="152"/>
                  </a:cubicBezTo>
                  <a:cubicBezTo>
                    <a:pt x="14803" y="152"/>
                    <a:pt x="19059" y="122"/>
                    <a:pt x="19059" y="91"/>
                  </a:cubicBezTo>
                  <a:cubicBezTo>
                    <a:pt x="19059" y="30"/>
                    <a:pt x="14803" y="0"/>
                    <a:pt x="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406;p76">
              <a:extLst>
                <a:ext uri="{FF2B5EF4-FFF2-40B4-BE49-F238E27FC236}">
                  <a16:creationId xmlns:a16="http://schemas.microsoft.com/office/drawing/2014/main" id="{AF8010E8-01F1-0F5E-28BF-135551CB06DD}"/>
                </a:ext>
              </a:extLst>
            </p:cNvPr>
            <p:cNvSpPr/>
            <p:nvPr/>
          </p:nvSpPr>
          <p:spPr>
            <a:xfrm>
              <a:off x="4542150" y="1639375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0"/>
                    <a:pt x="42645" y="3040"/>
                  </a:cubicBezTo>
                  <a:lnTo>
                    <a:pt x="42645" y="25046"/>
                  </a:lnTo>
                  <a:cubicBezTo>
                    <a:pt x="42645" y="26566"/>
                    <a:pt x="41430" y="27782"/>
                    <a:pt x="39910" y="27782"/>
                  </a:cubicBezTo>
                  <a:lnTo>
                    <a:pt x="3040" y="27782"/>
                  </a:lnTo>
                  <a:cubicBezTo>
                    <a:pt x="1520" y="27782"/>
                    <a:pt x="274" y="26566"/>
                    <a:pt x="274" y="25046"/>
                  </a:cubicBezTo>
                  <a:lnTo>
                    <a:pt x="274" y="3010"/>
                  </a:lnTo>
                  <a:cubicBezTo>
                    <a:pt x="274" y="1490"/>
                    <a:pt x="1520" y="274"/>
                    <a:pt x="3040" y="274"/>
                  </a:cubicBezTo>
                  <a:close/>
                  <a:moveTo>
                    <a:pt x="3040" y="0"/>
                  </a:moveTo>
                  <a:cubicBezTo>
                    <a:pt x="1338" y="0"/>
                    <a:pt x="0" y="1338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6"/>
                    <a:pt x="3040" y="28116"/>
                  </a:cubicBezTo>
                  <a:lnTo>
                    <a:pt x="39910" y="28116"/>
                  </a:lnTo>
                  <a:cubicBezTo>
                    <a:pt x="41582" y="28116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38"/>
                    <a:pt x="41582" y="0"/>
                    <a:pt x="3991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407;p76">
              <a:extLst>
                <a:ext uri="{FF2B5EF4-FFF2-40B4-BE49-F238E27FC236}">
                  <a16:creationId xmlns:a16="http://schemas.microsoft.com/office/drawing/2014/main" id="{090BA53F-563A-CE80-CA95-D7C8C7CBB590}"/>
                </a:ext>
              </a:extLst>
            </p:cNvPr>
            <p:cNvSpPr/>
            <p:nvPr/>
          </p:nvSpPr>
          <p:spPr>
            <a:xfrm>
              <a:off x="47252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408;p76">
              <a:extLst>
                <a:ext uri="{FF2B5EF4-FFF2-40B4-BE49-F238E27FC236}">
                  <a16:creationId xmlns:a16="http://schemas.microsoft.com/office/drawing/2014/main" id="{7636D4D8-E6FB-44AD-06DE-FEAE0D9FCA86}"/>
                </a:ext>
              </a:extLst>
            </p:cNvPr>
            <p:cNvSpPr/>
            <p:nvPr/>
          </p:nvSpPr>
          <p:spPr>
            <a:xfrm>
              <a:off x="4725275" y="1905275"/>
              <a:ext cx="36500" cy="257675"/>
            </a:xfrm>
            <a:custGeom>
              <a:avLst/>
              <a:gdLst/>
              <a:ahLst/>
              <a:cxnLst/>
              <a:rect l="l" t="t" r="r" b="b"/>
              <a:pathLst>
                <a:path w="1460" h="10307" extrusionOk="0">
                  <a:moveTo>
                    <a:pt x="680" y="1"/>
                  </a:moveTo>
                  <a:cubicBezTo>
                    <a:pt x="307" y="1"/>
                    <a:pt x="1" y="325"/>
                    <a:pt x="1" y="732"/>
                  </a:cubicBezTo>
                  <a:lnTo>
                    <a:pt x="1" y="9577"/>
                  </a:lnTo>
                  <a:cubicBezTo>
                    <a:pt x="1" y="9973"/>
                    <a:pt x="335" y="10307"/>
                    <a:pt x="730" y="10307"/>
                  </a:cubicBezTo>
                  <a:cubicBezTo>
                    <a:pt x="1156" y="10307"/>
                    <a:pt x="1460" y="9973"/>
                    <a:pt x="1460" y="9577"/>
                  </a:cubicBezTo>
                  <a:lnTo>
                    <a:pt x="1460" y="732"/>
                  </a:lnTo>
                  <a:cubicBezTo>
                    <a:pt x="1460" y="325"/>
                    <a:pt x="1181" y="1"/>
                    <a:pt x="784" y="1"/>
                  </a:cubicBezTo>
                  <a:cubicBezTo>
                    <a:pt x="766" y="1"/>
                    <a:pt x="748" y="2"/>
                    <a:pt x="730" y="3"/>
                  </a:cubicBezTo>
                  <a:cubicBezTo>
                    <a:pt x="713" y="2"/>
                    <a:pt x="697" y="1"/>
                    <a:pt x="68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409;p76">
              <a:extLst>
                <a:ext uri="{FF2B5EF4-FFF2-40B4-BE49-F238E27FC236}">
                  <a16:creationId xmlns:a16="http://schemas.microsoft.com/office/drawing/2014/main" id="{9B8086C2-6798-1F6B-6A55-AE427BE4E26C}"/>
                </a:ext>
              </a:extLst>
            </p:cNvPr>
            <p:cNvSpPr/>
            <p:nvPr/>
          </p:nvSpPr>
          <p:spPr>
            <a:xfrm>
              <a:off x="4721475" y="2177375"/>
              <a:ext cx="10675" cy="30425"/>
            </a:xfrm>
            <a:custGeom>
              <a:avLst/>
              <a:gdLst/>
              <a:ahLst/>
              <a:cxnLst/>
              <a:rect l="l" t="t" r="r" b="b"/>
              <a:pathLst>
                <a:path w="427" h="1217" extrusionOk="0">
                  <a:moveTo>
                    <a:pt x="1" y="0"/>
                  </a:moveTo>
                  <a:lnTo>
                    <a:pt x="1" y="92"/>
                  </a:lnTo>
                  <a:lnTo>
                    <a:pt x="305" y="92"/>
                  </a:lnTo>
                  <a:lnTo>
                    <a:pt x="305" y="1216"/>
                  </a:lnTo>
                  <a:lnTo>
                    <a:pt x="426" y="121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410;p76">
              <a:extLst>
                <a:ext uri="{FF2B5EF4-FFF2-40B4-BE49-F238E27FC236}">
                  <a16:creationId xmlns:a16="http://schemas.microsoft.com/office/drawing/2014/main" id="{20D98B7F-2FAB-7F47-F12D-CAA3549C0223}"/>
                </a:ext>
              </a:extLst>
            </p:cNvPr>
            <p:cNvSpPr/>
            <p:nvPr/>
          </p:nvSpPr>
          <p:spPr>
            <a:xfrm>
              <a:off x="47397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21" y="304"/>
                    <a:pt x="821" y="638"/>
                  </a:cubicBez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411;p76">
              <a:extLst>
                <a:ext uri="{FF2B5EF4-FFF2-40B4-BE49-F238E27FC236}">
                  <a16:creationId xmlns:a16="http://schemas.microsoft.com/office/drawing/2014/main" id="{E7C72D0F-DBFE-60E6-E719-2DFFA0433632}"/>
                </a:ext>
              </a:extLst>
            </p:cNvPr>
            <p:cNvSpPr/>
            <p:nvPr/>
          </p:nvSpPr>
          <p:spPr>
            <a:xfrm>
              <a:off x="47982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412;p76">
              <a:extLst>
                <a:ext uri="{FF2B5EF4-FFF2-40B4-BE49-F238E27FC236}">
                  <a16:creationId xmlns:a16="http://schemas.microsoft.com/office/drawing/2014/main" id="{36ACE2BA-DA20-B1FF-BD2E-13E92D339330}"/>
                </a:ext>
              </a:extLst>
            </p:cNvPr>
            <p:cNvSpPr/>
            <p:nvPr/>
          </p:nvSpPr>
          <p:spPr>
            <a:xfrm>
              <a:off x="479822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35" y="13101"/>
                    <a:pt x="730" y="13101"/>
                  </a:cubicBezTo>
                  <a:cubicBezTo>
                    <a:pt x="1125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413;p76">
              <a:extLst>
                <a:ext uri="{FF2B5EF4-FFF2-40B4-BE49-F238E27FC236}">
                  <a16:creationId xmlns:a16="http://schemas.microsoft.com/office/drawing/2014/main" id="{8204C905-8896-5AF3-E3F8-25054820EE8A}"/>
                </a:ext>
              </a:extLst>
            </p:cNvPr>
            <p:cNvSpPr/>
            <p:nvPr/>
          </p:nvSpPr>
          <p:spPr>
            <a:xfrm>
              <a:off x="4789875" y="2176625"/>
              <a:ext cx="22825" cy="31175"/>
            </a:xfrm>
            <a:custGeom>
              <a:avLst/>
              <a:gdLst/>
              <a:ahLst/>
              <a:cxnLst/>
              <a:rect l="l" t="t" r="r" b="b"/>
              <a:pathLst>
                <a:path w="913" h="1247" extrusionOk="0">
                  <a:moveTo>
                    <a:pt x="426" y="0"/>
                  </a:moveTo>
                  <a:cubicBezTo>
                    <a:pt x="274" y="0"/>
                    <a:pt x="122" y="61"/>
                    <a:pt x="0" y="182"/>
                  </a:cubicBezTo>
                  <a:lnTo>
                    <a:pt x="91" y="243"/>
                  </a:lnTo>
                  <a:cubicBezTo>
                    <a:pt x="183" y="152"/>
                    <a:pt x="304" y="122"/>
                    <a:pt x="426" y="122"/>
                  </a:cubicBezTo>
                  <a:cubicBezTo>
                    <a:pt x="608" y="122"/>
                    <a:pt x="730" y="213"/>
                    <a:pt x="730" y="365"/>
                  </a:cubicBezTo>
                  <a:cubicBezTo>
                    <a:pt x="730" y="426"/>
                    <a:pt x="699" y="517"/>
                    <a:pt x="547" y="638"/>
                  </a:cubicBezTo>
                  <a:lnTo>
                    <a:pt x="61" y="1155"/>
                  </a:lnTo>
                  <a:lnTo>
                    <a:pt x="61" y="1246"/>
                  </a:lnTo>
                  <a:lnTo>
                    <a:pt x="912" y="1246"/>
                  </a:lnTo>
                  <a:lnTo>
                    <a:pt x="912" y="1125"/>
                  </a:lnTo>
                  <a:lnTo>
                    <a:pt x="243" y="1125"/>
                  </a:lnTo>
                  <a:lnTo>
                    <a:pt x="639" y="730"/>
                  </a:lnTo>
                  <a:cubicBezTo>
                    <a:pt x="760" y="638"/>
                    <a:pt x="851" y="486"/>
                    <a:pt x="851" y="334"/>
                  </a:cubicBezTo>
                  <a:cubicBezTo>
                    <a:pt x="851" y="122"/>
                    <a:pt x="699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414;p76">
              <a:extLst>
                <a:ext uri="{FF2B5EF4-FFF2-40B4-BE49-F238E27FC236}">
                  <a16:creationId xmlns:a16="http://schemas.microsoft.com/office/drawing/2014/main" id="{8308072C-0894-E172-2D44-A653CADC562B}"/>
                </a:ext>
              </a:extLst>
            </p:cNvPr>
            <p:cNvSpPr/>
            <p:nvPr/>
          </p:nvSpPr>
          <p:spPr>
            <a:xfrm>
              <a:off x="48164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lnTo>
                    <a:pt x="821" y="638"/>
                  </a:ln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415;p76">
              <a:extLst>
                <a:ext uri="{FF2B5EF4-FFF2-40B4-BE49-F238E27FC236}">
                  <a16:creationId xmlns:a16="http://schemas.microsoft.com/office/drawing/2014/main" id="{85C3EC91-B193-2B04-630E-5C8A8A64A3AB}"/>
                </a:ext>
              </a:extLst>
            </p:cNvPr>
            <p:cNvSpPr/>
            <p:nvPr/>
          </p:nvSpPr>
          <p:spPr>
            <a:xfrm>
              <a:off x="487117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416;p76">
              <a:extLst>
                <a:ext uri="{FF2B5EF4-FFF2-40B4-BE49-F238E27FC236}">
                  <a16:creationId xmlns:a16="http://schemas.microsoft.com/office/drawing/2014/main" id="{E790140C-B2D7-BB5C-84F5-7CA0759A502D}"/>
                </a:ext>
              </a:extLst>
            </p:cNvPr>
            <p:cNvSpPr/>
            <p:nvPr/>
          </p:nvSpPr>
          <p:spPr>
            <a:xfrm>
              <a:off x="4871175" y="1957000"/>
              <a:ext cx="37250" cy="205950"/>
            </a:xfrm>
            <a:custGeom>
              <a:avLst/>
              <a:gdLst/>
              <a:ahLst/>
              <a:cxnLst/>
              <a:rect l="l" t="t" r="r" b="b"/>
              <a:pathLst>
                <a:path w="1490" h="8238" extrusionOk="0">
                  <a:moveTo>
                    <a:pt x="760" y="1"/>
                  </a:moveTo>
                  <a:cubicBezTo>
                    <a:pt x="335" y="1"/>
                    <a:pt x="1" y="335"/>
                    <a:pt x="31" y="730"/>
                  </a:cubicBezTo>
                  <a:lnTo>
                    <a:pt x="31" y="7508"/>
                  </a:lnTo>
                  <a:cubicBezTo>
                    <a:pt x="1" y="7904"/>
                    <a:pt x="335" y="8238"/>
                    <a:pt x="760" y="8238"/>
                  </a:cubicBezTo>
                  <a:cubicBezTo>
                    <a:pt x="1156" y="8238"/>
                    <a:pt x="1490" y="7904"/>
                    <a:pt x="1490" y="750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417;p76">
              <a:extLst>
                <a:ext uri="{FF2B5EF4-FFF2-40B4-BE49-F238E27FC236}">
                  <a16:creationId xmlns:a16="http://schemas.microsoft.com/office/drawing/2014/main" id="{3FE938F4-64B2-30B9-AE08-BE17433DACA7}"/>
                </a:ext>
              </a:extLst>
            </p:cNvPr>
            <p:cNvSpPr/>
            <p:nvPr/>
          </p:nvSpPr>
          <p:spPr>
            <a:xfrm>
              <a:off x="4862825" y="2177375"/>
              <a:ext cx="22050" cy="30425"/>
            </a:xfrm>
            <a:custGeom>
              <a:avLst/>
              <a:gdLst/>
              <a:ahLst/>
              <a:cxnLst/>
              <a:rect l="l" t="t" r="r" b="b"/>
              <a:pathLst>
                <a:path w="882" h="1217" extrusionOk="0">
                  <a:moveTo>
                    <a:pt x="61" y="0"/>
                  </a:moveTo>
                  <a:lnTo>
                    <a:pt x="61" y="92"/>
                  </a:lnTo>
                  <a:lnTo>
                    <a:pt x="699" y="92"/>
                  </a:lnTo>
                  <a:lnTo>
                    <a:pt x="335" y="517"/>
                  </a:lnTo>
                  <a:lnTo>
                    <a:pt x="335" y="608"/>
                  </a:lnTo>
                  <a:lnTo>
                    <a:pt x="426" y="608"/>
                  </a:lnTo>
                  <a:cubicBezTo>
                    <a:pt x="669" y="608"/>
                    <a:pt x="760" y="700"/>
                    <a:pt x="760" y="852"/>
                  </a:cubicBezTo>
                  <a:cubicBezTo>
                    <a:pt x="760" y="1004"/>
                    <a:pt x="669" y="1095"/>
                    <a:pt x="456" y="1095"/>
                  </a:cubicBezTo>
                  <a:cubicBezTo>
                    <a:pt x="304" y="1095"/>
                    <a:pt x="183" y="1064"/>
                    <a:pt x="61" y="973"/>
                  </a:cubicBezTo>
                  <a:lnTo>
                    <a:pt x="0" y="1064"/>
                  </a:lnTo>
                  <a:cubicBezTo>
                    <a:pt x="122" y="1155"/>
                    <a:pt x="274" y="1216"/>
                    <a:pt x="456" y="1216"/>
                  </a:cubicBezTo>
                  <a:cubicBezTo>
                    <a:pt x="760" y="1216"/>
                    <a:pt x="882" y="1064"/>
                    <a:pt x="882" y="852"/>
                  </a:cubicBezTo>
                  <a:cubicBezTo>
                    <a:pt x="882" y="669"/>
                    <a:pt x="760" y="517"/>
                    <a:pt x="487" y="517"/>
                  </a:cubicBezTo>
                  <a:lnTo>
                    <a:pt x="821" y="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418;p76">
              <a:extLst>
                <a:ext uri="{FF2B5EF4-FFF2-40B4-BE49-F238E27FC236}">
                  <a16:creationId xmlns:a16="http://schemas.microsoft.com/office/drawing/2014/main" id="{268B05F6-4075-D750-3BC5-E711501F793D}"/>
                </a:ext>
              </a:extLst>
            </p:cNvPr>
            <p:cNvSpPr/>
            <p:nvPr/>
          </p:nvSpPr>
          <p:spPr>
            <a:xfrm>
              <a:off x="48894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730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419;p76">
              <a:extLst>
                <a:ext uri="{FF2B5EF4-FFF2-40B4-BE49-F238E27FC236}">
                  <a16:creationId xmlns:a16="http://schemas.microsoft.com/office/drawing/2014/main" id="{4DA143D3-DD29-7D02-4DE3-323D5F8D8568}"/>
                </a:ext>
              </a:extLst>
            </p:cNvPr>
            <p:cNvSpPr/>
            <p:nvPr/>
          </p:nvSpPr>
          <p:spPr>
            <a:xfrm>
              <a:off x="49441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420;p76">
              <a:extLst>
                <a:ext uri="{FF2B5EF4-FFF2-40B4-BE49-F238E27FC236}">
                  <a16:creationId xmlns:a16="http://schemas.microsoft.com/office/drawing/2014/main" id="{FD32FD41-CDA7-0FCD-6151-3CD1D775BB5A}"/>
                </a:ext>
              </a:extLst>
            </p:cNvPr>
            <p:cNvSpPr/>
            <p:nvPr/>
          </p:nvSpPr>
          <p:spPr>
            <a:xfrm>
              <a:off x="494487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0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05" y="13101"/>
                    <a:pt x="730" y="13101"/>
                  </a:cubicBezTo>
                  <a:cubicBezTo>
                    <a:pt x="1126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421;p76">
              <a:extLst>
                <a:ext uri="{FF2B5EF4-FFF2-40B4-BE49-F238E27FC236}">
                  <a16:creationId xmlns:a16="http://schemas.microsoft.com/office/drawing/2014/main" id="{BEFAE691-E5B2-C5A8-43FA-4C71BDED2B44}"/>
                </a:ext>
              </a:extLst>
            </p:cNvPr>
            <p:cNvSpPr/>
            <p:nvPr/>
          </p:nvSpPr>
          <p:spPr>
            <a:xfrm>
              <a:off x="4936525" y="2176625"/>
              <a:ext cx="26625" cy="31175"/>
            </a:xfrm>
            <a:custGeom>
              <a:avLst/>
              <a:gdLst/>
              <a:ahLst/>
              <a:cxnLst/>
              <a:rect l="l" t="t" r="r" b="b"/>
              <a:pathLst>
                <a:path w="1065" h="1247" extrusionOk="0">
                  <a:moveTo>
                    <a:pt x="639" y="0"/>
                  </a:moveTo>
                  <a:lnTo>
                    <a:pt x="1" y="821"/>
                  </a:lnTo>
                  <a:lnTo>
                    <a:pt x="1" y="912"/>
                  </a:lnTo>
                  <a:lnTo>
                    <a:pt x="700" y="912"/>
                  </a:lnTo>
                  <a:lnTo>
                    <a:pt x="700" y="1246"/>
                  </a:lnTo>
                  <a:lnTo>
                    <a:pt x="821" y="1246"/>
                  </a:lnTo>
                  <a:lnTo>
                    <a:pt x="821" y="912"/>
                  </a:lnTo>
                  <a:lnTo>
                    <a:pt x="1064" y="912"/>
                  </a:lnTo>
                  <a:lnTo>
                    <a:pt x="1064" y="821"/>
                  </a:lnTo>
                  <a:lnTo>
                    <a:pt x="821" y="821"/>
                  </a:lnTo>
                  <a:lnTo>
                    <a:pt x="821" y="547"/>
                  </a:lnTo>
                  <a:lnTo>
                    <a:pt x="700" y="547"/>
                  </a:lnTo>
                  <a:lnTo>
                    <a:pt x="700" y="790"/>
                  </a:lnTo>
                  <a:lnTo>
                    <a:pt x="183" y="790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422;p76">
              <a:extLst>
                <a:ext uri="{FF2B5EF4-FFF2-40B4-BE49-F238E27FC236}">
                  <a16:creationId xmlns:a16="http://schemas.microsoft.com/office/drawing/2014/main" id="{5D92640F-38F6-E0AD-D1E6-FF8D01531BBB}"/>
                </a:ext>
              </a:extLst>
            </p:cNvPr>
            <p:cNvSpPr/>
            <p:nvPr/>
          </p:nvSpPr>
          <p:spPr>
            <a:xfrm>
              <a:off x="49661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2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423;p76">
              <a:extLst>
                <a:ext uri="{FF2B5EF4-FFF2-40B4-BE49-F238E27FC236}">
                  <a16:creationId xmlns:a16="http://schemas.microsoft.com/office/drawing/2014/main" id="{0A89FE79-E791-E194-5E83-38D007AA2A9F}"/>
                </a:ext>
              </a:extLst>
            </p:cNvPr>
            <p:cNvSpPr/>
            <p:nvPr/>
          </p:nvSpPr>
          <p:spPr>
            <a:xfrm>
              <a:off x="50178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424;p76">
              <a:extLst>
                <a:ext uri="{FF2B5EF4-FFF2-40B4-BE49-F238E27FC236}">
                  <a16:creationId xmlns:a16="http://schemas.microsoft.com/office/drawing/2014/main" id="{768CDD1C-D6C3-1F73-75C4-E06C7EAC3777}"/>
                </a:ext>
              </a:extLst>
            </p:cNvPr>
            <p:cNvSpPr/>
            <p:nvPr/>
          </p:nvSpPr>
          <p:spPr>
            <a:xfrm>
              <a:off x="5017825" y="1890900"/>
              <a:ext cx="36500" cy="272050"/>
            </a:xfrm>
            <a:custGeom>
              <a:avLst/>
              <a:gdLst/>
              <a:ahLst/>
              <a:cxnLst/>
              <a:rect l="l" t="t" r="r" b="b"/>
              <a:pathLst>
                <a:path w="1460" h="10882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0152"/>
                  </a:lnTo>
                  <a:cubicBezTo>
                    <a:pt x="1" y="10548"/>
                    <a:pt x="335" y="10882"/>
                    <a:pt x="730" y="10882"/>
                  </a:cubicBezTo>
                  <a:cubicBezTo>
                    <a:pt x="1126" y="10882"/>
                    <a:pt x="1460" y="10548"/>
                    <a:pt x="1460" y="10152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425;p76">
              <a:extLst>
                <a:ext uri="{FF2B5EF4-FFF2-40B4-BE49-F238E27FC236}">
                  <a16:creationId xmlns:a16="http://schemas.microsoft.com/office/drawing/2014/main" id="{FC6EA639-755D-5C0D-A525-F3DFC7406521}"/>
                </a:ext>
              </a:extLst>
            </p:cNvPr>
            <p:cNvSpPr/>
            <p:nvPr/>
          </p:nvSpPr>
          <p:spPr>
            <a:xfrm>
              <a:off x="5012525" y="2177375"/>
              <a:ext cx="22050" cy="30625"/>
            </a:xfrm>
            <a:custGeom>
              <a:avLst/>
              <a:gdLst/>
              <a:ahLst/>
              <a:cxnLst/>
              <a:rect l="l" t="t" r="r" b="b"/>
              <a:pathLst>
                <a:path w="882" h="1225" extrusionOk="0">
                  <a:moveTo>
                    <a:pt x="152" y="0"/>
                  </a:moveTo>
                  <a:lnTo>
                    <a:pt x="91" y="608"/>
                  </a:lnTo>
                  <a:lnTo>
                    <a:pt x="335" y="608"/>
                  </a:lnTo>
                  <a:cubicBezTo>
                    <a:pt x="669" y="608"/>
                    <a:pt x="760" y="730"/>
                    <a:pt x="760" y="852"/>
                  </a:cubicBezTo>
                  <a:cubicBezTo>
                    <a:pt x="760" y="1004"/>
                    <a:pt x="639" y="1125"/>
                    <a:pt x="426" y="1125"/>
                  </a:cubicBezTo>
                  <a:cubicBezTo>
                    <a:pt x="304" y="1125"/>
                    <a:pt x="152" y="1064"/>
                    <a:pt x="61" y="973"/>
                  </a:cubicBezTo>
                  <a:lnTo>
                    <a:pt x="0" y="1064"/>
                  </a:lnTo>
                  <a:cubicBezTo>
                    <a:pt x="101" y="1165"/>
                    <a:pt x="223" y="1224"/>
                    <a:pt x="348" y="1224"/>
                  </a:cubicBezTo>
                  <a:cubicBezTo>
                    <a:pt x="374" y="1224"/>
                    <a:pt x="400" y="1222"/>
                    <a:pt x="426" y="1216"/>
                  </a:cubicBezTo>
                  <a:cubicBezTo>
                    <a:pt x="730" y="1216"/>
                    <a:pt x="882" y="1064"/>
                    <a:pt x="882" y="852"/>
                  </a:cubicBezTo>
                  <a:cubicBezTo>
                    <a:pt x="882" y="639"/>
                    <a:pt x="730" y="517"/>
                    <a:pt x="365" y="487"/>
                  </a:cubicBezTo>
                  <a:lnTo>
                    <a:pt x="213" y="487"/>
                  </a:lnTo>
                  <a:lnTo>
                    <a:pt x="274" y="122"/>
                  </a:lnTo>
                  <a:lnTo>
                    <a:pt x="821" y="12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426;p76">
              <a:extLst>
                <a:ext uri="{FF2B5EF4-FFF2-40B4-BE49-F238E27FC236}">
                  <a16:creationId xmlns:a16="http://schemas.microsoft.com/office/drawing/2014/main" id="{7C16CF29-0211-20D4-1FCF-20C5FD9A359D}"/>
                </a:ext>
              </a:extLst>
            </p:cNvPr>
            <p:cNvSpPr/>
            <p:nvPr/>
          </p:nvSpPr>
          <p:spPr>
            <a:xfrm>
              <a:off x="50383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3" y="0"/>
                    <a:pt x="1" y="243"/>
                    <a:pt x="1" y="638"/>
                  </a:cubicBezTo>
                  <a:cubicBezTo>
                    <a:pt x="1" y="1003"/>
                    <a:pt x="213" y="1246"/>
                    <a:pt x="487" y="1246"/>
                  </a:cubicBezTo>
                  <a:cubicBezTo>
                    <a:pt x="761" y="1246"/>
                    <a:pt x="973" y="1003"/>
                    <a:pt x="973" y="638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427;p76">
              <a:extLst>
                <a:ext uri="{FF2B5EF4-FFF2-40B4-BE49-F238E27FC236}">
                  <a16:creationId xmlns:a16="http://schemas.microsoft.com/office/drawing/2014/main" id="{04EF160D-EBFF-FC94-2BED-928BA9D6AD57}"/>
                </a:ext>
              </a:extLst>
            </p:cNvPr>
            <p:cNvSpPr/>
            <p:nvPr/>
          </p:nvSpPr>
          <p:spPr>
            <a:xfrm>
              <a:off x="50907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428;p76">
              <a:extLst>
                <a:ext uri="{FF2B5EF4-FFF2-40B4-BE49-F238E27FC236}">
                  <a16:creationId xmlns:a16="http://schemas.microsoft.com/office/drawing/2014/main" id="{15963C2D-6759-D475-6889-A32EDF13DA56}"/>
                </a:ext>
              </a:extLst>
            </p:cNvPr>
            <p:cNvSpPr/>
            <p:nvPr/>
          </p:nvSpPr>
          <p:spPr>
            <a:xfrm>
              <a:off x="5090025" y="1955475"/>
              <a:ext cx="38025" cy="205975"/>
            </a:xfrm>
            <a:custGeom>
              <a:avLst/>
              <a:gdLst/>
              <a:ahLst/>
              <a:cxnLst/>
              <a:rect l="l" t="t" r="r" b="b"/>
              <a:pathLst>
                <a:path w="1521" h="8239" extrusionOk="0">
                  <a:moveTo>
                    <a:pt x="760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1" y="7965"/>
                    <a:pt x="396" y="8238"/>
                    <a:pt x="760" y="8238"/>
                  </a:cubicBezTo>
                  <a:cubicBezTo>
                    <a:pt x="1186" y="8238"/>
                    <a:pt x="152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429;p76">
              <a:extLst>
                <a:ext uri="{FF2B5EF4-FFF2-40B4-BE49-F238E27FC236}">
                  <a16:creationId xmlns:a16="http://schemas.microsoft.com/office/drawing/2014/main" id="{89291CBC-F1DB-DCEF-B4CE-64AD1B374AAB}"/>
                </a:ext>
              </a:extLst>
            </p:cNvPr>
            <p:cNvSpPr/>
            <p:nvPr/>
          </p:nvSpPr>
          <p:spPr>
            <a:xfrm>
              <a:off x="5083950" y="2176625"/>
              <a:ext cx="22825" cy="31250"/>
            </a:xfrm>
            <a:custGeom>
              <a:avLst/>
              <a:gdLst/>
              <a:ahLst/>
              <a:cxnLst/>
              <a:rect l="l" t="t" r="r" b="b"/>
              <a:pathLst>
                <a:path w="913" h="1250" extrusionOk="0">
                  <a:moveTo>
                    <a:pt x="440" y="603"/>
                  </a:moveTo>
                  <a:cubicBezTo>
                    <a:pt x="455" y="603"/>
                    <a:pt x="471" y="605"/>
                    <a:pt x="487" y="608"/>
                  </a:cubicBezTo>
                  <a:cubicBezTo>
                    <a:pt x="669" y="608"/>
                    <a:pt x="791" y="699"/>
                    <a:pt x="791" y="882"/>
                  </a:cubicBezTo>
                  <a:cubicBezTo>
                    <a:pt x="791" y="1018"/>
                    <a:pt x="669" y="1129"/>
                    <a:pt x="534" y="1129"/>
                  </a:cubicBezTo>
                  <a:cubicBezTo>
                    <a:pt x="518" y="1129"/>
                    <a:pt x="503" y="1128"/>
                    <a:pt x="487" y="1125"/>
                  </a:cubicBezTo>
                  <a:cubicBezTo>
                    <a:pt x="274" y="1125"/>
                    <a:pt x="152" y="1003"/>
                    <a:pt x="152" y="882"/>
                  </a:cubicBezTo>
                  <a:cubicBezTo>
                    <a:pt x="180" y="718"/>
                    <a:pt x="305" y="603"/>
                    <a:pt x="440" y="603"/>
                  </a:cubicBezTo>
                  <a:close/>
                  <a:moveTo>
                    <a:pt x="548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34"/>
                    <a:pt x="183" y="1246"/>
                    <a:pt x="487" y="1246"/>
                  </a:cubicBezTo>
                  <a:cubicBezTo>
                    <a:pt x="505" y="1249"/>
                    <a:pt x="522" y="1250"/>
                    <a:pt x="540" y="1250"/>
                  </a:cubicBezTo>
                  <a:cubicBezTo>
                    <a:pt x="756" y="1250"/>
                    <a:pt x="912" y="1079"/>
                    <a:pt x="912" y="882"/>
                  </a:cubicBezTo>
                  <a:cubicBezTo>
                    <a:pt x="912" y="684"/>
                    <a:pt x="756" y="513"/>
                    <a:pt x="540" y="513"/>
                  </a:cubicBezTo>
                  <a:cubicBezTo>
                    <a:pt x="522" y="513"/>
                    <a:pt x="505" y="515"/>
                    <a:pt x="487" y="517"/>
                  </a:cubicBezTo>
                  <a:cubicBezTo>
                    <a:pt x="467" y="513"/>
                    <a:pt x="447" y="511"/>
                    <a:pt x="428" y="511"/>
                  </a:cubicBezTo>
                  <a:cubicBezTo>
                    <a:pt x="297" y="511"/>
                    <a:pt x="175" y="597"/>
                    <a:pt x="122" y="730"/>
                  </a:cubicBezTo>
                  <a:lnTo>
                    <a:pt x="122" y="608"/>
                  </a:lnTo>
                  <a:cubicBezTo>
                    <a:pt x="122" y="274"/>
                    <a:pt x="304" y="122"/>
                    <a:pt x="548" y="122"/>
                  </a:cubicBezTo>
                  <a:cubicBezTo>
                    <a:pt x="639" y="122"/>
                    <a:pt x="730" y="122"/>
                    <a:pt x="791" y="182"/>
                  </a:cubicBezTo>
                  <a:lnTo>
                    <a:pt x="851" y="91"/>
                  </a:lnTo>
                  <a:cubicBezTo>
                    <a:pt x="760" y="30"/>
                    <a:pt x="639" y="0"/>
                    <a:pt x="5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430;p76">
              <a:extLst>
                <a:ext uri="{FF2B5EF4-FFF2-40B4-BE49-F238E27FC236}">
                  <a16:creationId xmlns:a16="http://schemas.microsoft.com/office/drawing/2014/main" id="{CD482B60-02F6-9FE0-486E-B51D716EE3D5}"/>
                </a:ext>
              </a:extLst>
            </p:cNvPr>
            <p:cNvSpPr/>
            <p:nvPr/>
          </p:nvSpPr>
          <p:spPr>
            <a:xfrm>
              <a:off x="5110550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7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7" y="1125"/>
                  </a:cubicBezTo>
                  <a:cubicBezTo>
                    <a:pt x="243" y="1125"/>
                    <a:pt x="91" y="942"/>
                    <a:pt x="91" y="638"/>
                  </a:cubicBezTo>
                  <a:cubicBezTo>
                    <a:pt x="91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431;p76">
              <a:extLst>
                <a:ext uri="{FF2B5EF4-FFF2-40B4-BE49-F238E27FC236}">
                  <a16:creationId xmlns:a16="http://schemas.microsoft.com/office/drawing/2014/main" id="{29F1D473-E42E-DD15-7F0E-393B50E960BB}"/>
                </a:ext>
              </a:extLst>
            </p:cNvPr>
            <p:cNvSpPr/>
            <p:nvPr/>
          </p:nvSpPr>
          <p:spPr>
            <a:xfrm>
              <a:off x="51637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432;p76">
              <a:extLst>
                <a:ext uri="{FF2B5EF4-FFF2-40B4-BE49-F238E27FC236}">
                  <a16:creationId xmlns:a16="http://schemas.microsoft.com/office/drawing/2014/main" id="{BFD5FD7C-C07B-7DBF-658B-648EE3EE0184}"/>
                </a:ext>
              </a:extLst>
            </p:cNvPr>
            <p:cNvSpPr/>
            <p:nvPr/>
          </p:nvSpPr>
          <p:spPr>
            <a:xfrm>
              <a:off x="5163725" y="1817950"/>
              <a:ext cx="36500" cy="345000"/>
            </a:xfrm>
            <a:custGeom>
              <a:avLst/>
              <a:gdLst/>
              <a:ahLst/>
              <a:cxnLst/>
              <a:rect l="l" t="t" r="r" b="b"/>
              <a:pathLst>
                <a:path w="1460" h="13800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3070"/>
                  </a:lnTo>
                  <a:cubicBezTo>
                    <a:pt x="1" y="13466"/>
                    <a:pt x="335" y="13800"/>
                    <a:pt x="730" y="13800"/>
                  </a:cubicBezTo>
                  <a:cubicBezTo>
                    <a:pt x="1156" y="13800"/>
                    <a:pt x="1460" y="13466"/>
                    <a:pt x="1460" y="13070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433;p76">
              <a:extLst>
                <a:ext uri="{FF2B5EF4-FFF2-40B4-BE49-F238E27FC236}">
                  <a16:creationId xmlns:a16="http://schemas.microsoft.com/office/drawing/2014/main" id="{79348251-7DDE-92E3-819B-20354AC8DEC7}"/>
                </a:ext>
              </a:extLst>
            </p:cNvPr>
            <p:cNvSpPr/>
            <p:nvPr/>
          </p:nvSpPr>
          <p:spPr>
            <a:xfrm>
              <a:off x="5156125" y="2177375"/>
              <a:ext cx="22075" cy="30425"/>
            </a:xfrm>
            <a:custGeom>
              <a:avLst/>
              <a:gdLst/>
              <a:ahLst/>
              <a:cxnLst/>
              <a:rect l="l" t="t" r="r" b="b"/>
              <a:pathLst>
                <a:path w="883" h="1217" extrusionOk="0">
                  <a:moveTo>
                    <a:pt x="1" y="0"/>
                  </a:moveTo>
                  <a:lnTo>
                    <a:pt x="1" y="335"/>
                  </a:lnTo>
                  <a:lnTo>
                    <a:pt x="123" y="335"/>
                  </a:lnTo>
                  <a:lnTo>
                    <a:pt x="123" y="122"/>
                  </a:lnTo>
                  <a:lnTo>
                    <a:pt x="730" y="122"/>
                  </a:lnTo>
                  <a:lnTo>
                    <a:pt x="244" y="1216"/>
                  </a:lnTo>
                  <a:lnTo>
                    <a:pt x="366" y="1216"/>
                  </a:lnTo>
                  <a:lnTo>
                    <a:pt x="882" y="9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434;p76">
              <a:extLst>
                <a:ext uri="{FF2B5EF4-FFF2-40B4-BE49-F238E27FC236}">
                  <a16:creationId xmlns:a16="http://schemas.microsoft.com/office/drawing/2014/main" id="{84862B7E-4881-D319-E6EA-9A9383D90643}"/>
                </a:ext>
              </a:extLst>
            </p:cNvPr>
            <p:cNvSpPr/>
            <p:nvPr/>
          </p:nvSpPr>
          <p:spPr>
            <a:xfrm>
              <a:off x="51819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21" y="304"/>
                    <a:pt x="821" y="638"/>
                  </a:cubicBezTo>
                  <a:cubicBezTo>
                    <a:pt x="821" y="942"/>
                    <a:pt x="700" y="1125"/>
                    <a:pt x="48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3435;p76">
              <a:extLst>
                <a:ext uri="{FF2B5EF4-FFF2-40B4-BE49-F238E27FC236}">
                  <a16:creationId xmlns:a16="http://schemas.microsoft.com/office/drawing/2014/main" id="{3B96111C-AD9B-37A1-8652-C0581B40AE32}"/>
                </a:ext>
              </a:extLst>
            </p:cNvPr>
            <p:cNvSpPr/>
            <p:nvPr/>
          </p:nvSpPr>
          <p:spPr>
            <a:xfrm>
              <a:off x="52366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69"/>
                  </a:lnTo>
                  <a:cubicBezTo>
                    <a:pt x="3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436;p76">
              <a:extLst>
                <a:ext uri="{FF2B5EF4-FFF2-40B4-BE49-F238E27FC236}">
                  <a16:creationId xmlns:a16="http://schemas.microsoft.com/office/drawing/2014/main" id="{32B012E7-F1FC-AC26-E7C2-3671EE325FC8}"/>
                </a:ext>
              </a:extLst>
            </p:cNvPr>
            <p:cNvSpPr/>
            <p:nvPr/>
          </p:nvSpPr>
          <p:spPr>
            <a:xfrm>
              <a:off x="5237450" y="1991950"/>
              <a:ext cx="36500" cy="171000"/>
            </a:xfrm>
            <a:custGeom>
              <a:avLst/>
              <a:gdLst/>
              <a:ahLst/>
              <a:cxnLst/>
              <a:rect l="l" t="t" r="r" b="b"/>
              <a:pathLst>
                <a:path w="1460" h="6840" extrusionOk="0">
                  <a:moveTo>
                    <a:pt x="730" y="1"/>
                  </a:moveTo>
                  <a:cubicBezTo>
                    <a:pt x="304" y="1"/>
                    <a:pt x="0" y="335"/>
                    <a:pt x="0" y="730"/>
                  </a:cubicBezTo>
                  <a:lnTo>
                    <a:pt x="0" y="6110"/>
                  </a:lnTo>
                  <a:cubicBezTo>
                    <a:pt x="0" y="6506"/>
                    <a:pt x="304" y="6840"/>
                    <a:pt x="730" y="6840"/>
                  </a:cubicBezTo>
                  <a:cubicBezTo>
                    <a:pt x="1125" y="6840"/>
                    <a:pt x="1459" y="6506"/>
                    <a:pt x="1459" y="6110"/>
                  </a:cubicBezTo>
                  <a:lnTo>
                    <a:pt x="1459" y="730"/>
                  </a:lnTo>
                  <a:cubicBezTo>
                    <a:pt x="1459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437;p76">
              <a:extLst>
                <a:ext uri="{FF2B5EF4-FFF2-40B4-BE49-F238E27FC236}">
                  <a16:creationId xmlns:a16="http://schemas.microsoft.com/office/drawing/2014/main" id="{7156940F-1213-3F25-E758-9645808356B2}"/>
                </a:ext>
              </a:extLst>
            </p:cNvPr>
            <p:cNvSpPr/>
            <p:nvPr/>
          </p:nvSpPr>
          <p:spPr>
            <a:xfrm>
              <a:off x="5228325" y="2177375"/>
              <a:ext cx="23575" cy="31175"/>
            </a:xfrm>
            <a:custGeom>
              <a:avLst/>
              <a:gdLst/>
              <a:ahLst/>
              <a:cxnLst/>
              <a:rect l="l" t="t" r="r" b="b"/>
              <a:pathLst>
                <a:path w="943" h="1247" extrusionOk="0">
                  <a:moveTo>
                    <a:pt x="457" y="92"/>
                  </a:moveTo>
                  <a:cubicBezTo>
                    <a:pt x="639" y="92"/>
                    <a:pt x="760" y="183"/>
                    <a:pt x="760" y="335"/>
                  </a:cubicBezTo>
                  <a:cubicBezTo>
                    <a:pt x="760" y="456"/>
                    <a:pt x="639" y="548"/>
                    <a:pt x="457" y="548"/>
                  </a:cubicBezTo>
                  <a:lnTo>
                    <a:pt x="457" y="517"/>
                  </a:lnTo>
                  <a:cubicBezTo>
                    <a:pt x="274" y="517"/>
                    <a:pt x="153" y="456"/>
                    <a:pt x="153" y="335"/>
                  </a:cubicBezTo>
                  <a:cubicBezTo>
                    <a:pt x="153" y="183"/>
                    <a:pt x="274" y="92"/>
                    <a:pt x="457" y="92"/>
                  </a:cubicBezTo>
                  <a:close/>
                  <a:moveTo>
                    <a:pt x="457" y="639"/>
                  </a:moveTo>
                  <a:cubicBezTo>
                    <a:pt x="669" y="639"/>
                    <a:pt x="821" y="730"/>
                    <a:pt x="821" y="882"/>
                  </a:cubicBezTo>
                  <a:cubicBezTo>
                    <a:pt x="821" y="1004"/>
                    <a:pt x="669" y="1125"/>
                    <a:pt x="457" y="1125"/>
                  </a:cubicBezTo>
                  <a:cubicBezTo>
                    <a:pt x="244" y="1125"/>
                    <a:pt x="122" y="1034"/>
                    <a:pt x="122" y="882"/>
                  </a:cubicBezTo>
                  <a:cubicBezTo>
                    <a:pt x="122" y="730"/>
                    <a:pt x="244" y="639"/>
                    <a:pt x="457" y="639"/>
                  </a:cubicBezTo>
                  <a:close/>
                  <a:moveTo>
                    <a:pt x="457" y="0"/>
                  </a:moveTo>
                  <a:cubicBezTo>
                    <a:pt x="213" y="0"/>
                    <a:pt x="31" y="122"/>
                    <a:pt x="31" y="304"/>
                  </a:cubicBezTo>
                  <a:cubicBezTo>
                    <a:pt x="31" y="426"/>
                    <a:pt x="122" y="548"/>
                    <a:pt x="213" y="578"/>
                  </a:cubicBezTo>
                  <a:cubicBezTo>
                    <a:pt x="92" y="608"/>
                    <a:pt x="1" y="730"/>
                    <a:pt x="1" y="882"/>
                  </a:cubicBezTo>
                  <a:cubicBezTo>
                    <a:pt x="1" y="1095"/>
                    <a:pt x="183" y="1247"/>
                    <a:pt x="457" y="1247"/>
                  </a:cubicBezTo>
                  <a:cubicBezTo>
                    <a:pt x="760" y="1247"/>
                    <a:pt x="943" y="1095"/>
                    <a:pt x="943" y="882"/>
                  </a:cubicBezTo>
                  <a:cubicBezTo>
                    <a:pt x="943" y="730"/>
                    <a:pt x="821" y="608"/>
                    <a:pt x="700" y="578"/>
                  </a:cubicBezTo>
                  <a:cubicBezTo>
                    <a:pt x="821" y="548"/>
                    <a:pt x="882" y="426"/>
                    <a:pt x="882" y="304"/>
                  </a:cubicBezTo>
                  <a:cubicBezTo>
                    <a:pt x="882" y="122"/>
                    <a:pt x="730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438;p76">
              <a:extLst>
                <a:ext uri="{FF2B5EF4-FFF2-40B4-BE49-F238E27FC236}">
                  <a16:creationId xmlns:a16="http://schemas.microsoft.com/office/drawing/2014/main" id="{FE1D72CA-D32B-8CC2-9AF4-E9A7EB12FFBD}"/>
                </a:ext>
              </a:extLst>
            </p:cNvPr>
            <p:cNvSpPr/>
            <p:nvPr/>
          </p:nvSpPr>
          <p:spPr>
            <a:xfrm>
              <a:off x="52556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4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91" y="1246"/>
                    <a:pt x="973" y="1003"/>
                    <a:pt x="973" y="638"/>
                  </a:cubicBezTo>
                  <a:cubicBezTo>
                    <a:pt x="973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439;p76">
              <a:extLst>
                <a:ext uri="{FF2B5EF4-FFF2-40B4-BE49-F238E27FC236}">
                  <a16:creationId xmlns:a16="http://schemas.microsoft.com/office/drawing/2014/main" id="{F541A908-FBF7-73D0-0DAB-88DC0F4623C5}"/>
                </a:ext>
              </a:extLst>
            </p:cNvPr>
            <p:cNvSpPr/>
            <p:nvPr/>
          </p:nvSpPr>
          <p:spPr>
            <a:xfrm>
              <a:off x="53096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66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440;p76">
              <a:extLst>
                <a:ext uri="{FF2B5EF4-FFF2-40B4-BE49-F238E27FC236}">
                  <a16:creationId xmlns:a16="http://schemas.microsoft.com/office/drawing/2014/main" id="{041E7FBA-A151-12D6-4EBC-01CA402E266C}"/>
                </a:ext>
              </a:extLst>
            </p:cNvPr>
            <p:cNvSpPr/>
            <p:nvPr/>
          </p:nvSpPr>
          <p:spPr>
            <a:xfrm>
              <a:off x="5309625" y="2077825"/>
              <a:ext cx="37275" cy="83625"/>
            </a:xfrm>
            <a:custGeom>
              <a:avLst/>
              <a:gdLst/>
              <a:ahLst/>
              <a:cxnLst/>
              <a:rect l="l" t="t" r="r" b="b"/>
              <a:pathLst>
                <a:path w="1491" h="3345" extrusionOk="0">
                  <a:moveTo>
                    <a:pt x="761" y="1"/>
                  </a:moveTo>
                  <a:cubicBezTo>
                    <a:pt x="335" y="1"/>
                    <a:pt x="1" y="365"/>
                    <a:pt x="31" y="791"/>
                  </a:cubicBezTo>
                  <a:lnTo>
                    <a:pt x="31" y="2675"/>
                  </a:lnTo>
                  <a:cubicBezTo>
                    <a:pt x="62" y="3071"/>
                    <a:pt x="366" y="3344"/>
                    <a:pt x="761" y="3344"/>
                  </a:cubicBezTo>
                  <a:cubicBezTo>
                    <a:pt x="1156" y="3344"/>
                    <a:pt x="1490" y="3010"/>
                    <a:pt x="1490" y="2584"/>
                  </a:cubicBezTo>
                  <a:lnTo>
                    <a:pt x="1490" y="730"/>
                  </a:lnTo>
                  <a:cubicBezTo>
                    <a:pt x="149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441;p76">
              <a:extLst>
                <a:ext uri="{FF2B5EF4-FFF2-40B4-BE49-F238E27FC236}">
                  <a16:creationId xmlns:a16="http://schemas.microsoft.com/office/drawing/2014/main" id="{B84178C4-8282-5429-29CF-177769B92881}"/>
                </a:ext>
              </a:extLst>
            </p:cNvPr>
            <p:cNvSpPr/>
            <p:nvPr/>
          </p:nvSpPr>
          <p:spPr>
            <a:xfrm>
              <a:off x="5299750" y="2176525"/>
              <a:ext cx="23600" cy="31275"/>
            </a:xfrm>
            <a:custGeom>
              <a:avLst/>
              <a:gdLst/>
              <a:ahLst/>
              <a:cxnLst/>
              <a:rect l="l" t="t" r="r" b="b"/>
              <a:pathLst>
                <a:path w="944" h="1251" extrusionOk="0">
                  <a:moveTo>
                    <a:pt x="379" y="121"/>
                  </a:moveTo>
                  <a:cubicBezTo>
                    <a:pt x="395" y="121"/>
                    <a:pt x="410" y="122"/>
                    <a:pt x="426" y="126"/>
                  </a:cubicBezTo>
                  <a:cubicBezTo>
                    <a:pt x="639" y="126"/>
                    <a:pt x="761" y="247"/>
                    <a:pt x="761" y="369"/>
                  </a:cubicBezTo>
                  <a:cubicBezTo>
                    <a:pt x="733" y="532"/>
                    <a:pt x="633" y="647"/>
                    <a:pt x="503" y="647"/>
                  </a:cubicBezTo>
                  <a:cubicBezTo>
                    <a:pt x="488" y="647"/>
                    <a:pt x="472" y="646"/>
                    <a:pt x="457" y="642"/>
                  </a:cubicBezTo>
                  <a:cubicBezTo>
                    <a:pt x="244" y="642"/>
                    <a:pt x="122" y="551"/>
                    <a:pt x="122" y="369"/>
                  </a:cubicBezTo>
                  <a:cubicBezTo>
                    <a:pt x="122" y="233"/>
                    <a:pt x="244" y="121"/>
                    <a:pt x="379" y="121"/>
                  </a:cubicBezTo>
                  <a:close/>
                  <a:moveTo>
                    <a:pt x="374" y="1"/>
                  </a:moveTo>
                  <a:cubicBezTo>
                    <a:pt x="157" y="1"/>
                    <a:pt x="1" y="172"/>
                    <a:pt x="1" y="369"/>
                  </a:cubicBezTo>
                  <a:cubicBezTo>
                    <a:pt x="1" y="582"/>
                    <a:pt x="183" y="764"/>
                    <a:pt x="426" y="764"/>
                  </a:cubicBezTo>
                  <a:cubicBezTo>
                    <a:pt x="578" y="764"/>
                    <a:pt x="730" y="673"/>
                    <a:pt x="791" y="551"/>
                  </a:cubicBezTo>
                  <a:cubicBezTo>
                    <a:pt x="791" y="582"/>
                    <a:pt x="791" y="612"/>
                    <a:pt x="791" y="642"/>
                  </a:cubicBezTo>
                  <a:cubicBezTo>
                    <a:pt x="791" y="977"/>
                    <a:pt x="639" y="1129"/>
                    <a:pt x="366" y="1129"/>
                  </a:cubicBezTo>
                  <a:cubicBezTo>
                    <a:pt x="339" y="1138"/>
                    <a:pt x="315" y="1141"/>
                    <a:pt x="292" y="1141"/>
                  </a:cubicBezTo>
                  <a:cubicBezTo>
                    <a:pt x="236" y="1141"/>
                    <a:pt x="187" y="1120"/>
                    <a:pt x="122" y="1098"/>
                  </a:cubicBezTo>
                  <a:lnTo>
                    <a:pt x="92" y="1189"/>
                  </a:lnTo>
                  <a:cubicBezTo>
                    <a:pt x="183" y="1220"/>
                    <a:pt x="274" y="1250"/>
                    <a:pt x="366" y="1250"/>
                  </a:cubicBezTo>
                  <a:cubicBezTo>
                    <a:pt x="700" y="1250"/>
                    <a:pt x="943" y="1038"/>
                    <a:pt x="943" y="612"/>
                  </a:cubicBezTo>
                  <a:cubicBezTo>
                    <a:pt x="943" y="247"/>
                    <a:pt x="761" y="4"/>
                    <a:pt x="426" y="4"/>
                  </a:cubicBezTo>
                  <a:cubicBezTo>
                    <a:pt x="408" y="2"/>
                    <a:pt x="391" y="1"/>
                    <a:pt x="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442;p76">
              <a:extLst>
                <a:ext uri="{FF2B5EF4-FFF2-40B4-BE49-F238E27FC236}">
                  <a16:creationId xmlns:a16="http://schemas.microsoft.com/office/drawing/2014/main" id="{B84F9CB9-7662-A517-0917-A27D9CBEAF95}"/>
                </a:ext>
              </a:extLst>
            </p:cNvPr>
            <p:cNvSpPr/>
            <p:nvPr/>
          </p:nvSpPr>
          <p:spPr>
            <a:xfrm>
              <a:off x="53271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52" y="942"/>
                    <a:pt x="152" y="638"/>
                  </a:cubicBezTo>
                  <a:cubicBezTo>
                    <a:pt x="15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9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3443;p76">
              <a:extLst>
                <a:ext uri="{FF2B5EF4-FFF2-40B4-BE49-F238E27FC236}">
                  <a16:creationId xmlns:a16="http://schemas.microsoft.com/office/drawing/2014/main" id="{BFD2CF75-38B1-9C9C-1B78-E11265AC511F}"/>
                </a:ext>
              </a:extLst>
            </p:cNvPr>
            <p:cNvSpPr/>
            <p:nvPr/>
          </p:nvSpPr>
          <p:spPr>
            <a:xfrm>
              <a:off x="5383350" y="1781475"/>
              <a:ext cx="36500" cy="379975"/>
            </a:xfrm>
            <a:custGeom>
              <a:avLst/>
              <a:gdLst/>
              <a:ahLst/>
              <a:cxnLst/>
              <a:rect l="l" t="t" r="r" b="b"/>
              <a:pathLst>
                <a:path w="1460" h="15199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lnTo>
                    <a:pt x="0" y="14469"/>
                  </a:lnTo>
                  <a:cubicBezTo>
                    <a:pt x="0" y="14864"/>
                    <a:pt x="335" y="15198"/>
                    <a:pt x="730" y="15198"/>
                  </a:cubicBezTo>
                  <a:cubicBezTo>
                    <a:pt x="1155" y="15198"/>
                    <a:pt x="1459" y="14864"/>
                    <a:pt x="1459" y="14438"/>
                  </a:cubicBezTo>
                  <a:lnTo>
                    <a:pt x="1459" y="730"/>
                  </a:ln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3444;p76">
              <a:extLst>
                <a:ext uri="{FF2B5EF4-FFF2-40B4-BE49-F238E27FC236}">
                  <a16:creationId xmlns:a16="http://schemas.microsoft.com/office/drawing/2014/main" id="{4E4C50C7-92C4-616B-610C-8BFAE5515A61}"/>
                </a:ext>
              </a:extLst>
            </p:cNvPr>
            <p:cNvSpPr/>
            <p:nvPr/>
          </p:nvSpPr>
          <p:spPr>
            <a:xfrm>
              <a:off x="5382575" y="1955475"/>
              <a:ext cx="37275" cy="205975"/>
            </a:xfrm>
            <a:custGeom>
              <a:avLst/>
              <a:gdLst/>
              <a:ahLst/>
              <a:cxnLst/>
              <a:rect l="l" t="t" r="r" b="b"/>
              <a:pathLst>
                <a:path w="1491" h="8239" extrusionOk="0">
                  <a:moveTo>
                    <a:pt x="761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2" y="7965"/>
                    <a:pt x="366" y="8238"/>
                    <a:pt x="761" y="8238"/>
                  </a:cubicBezTo>
                  <a:cubicBezTo>
                    <a:pt x="1186" y="8238"/>
                    <a:pt x="149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445;p76">
              <a:extLst>
                <a:ext uri="{FF2B5EF4-FFF2-40B4-BE49-F238E27FC236}">
                  <a16:creationId xmlns:a16="http://schemas.microsoft.com/office/drawing/2014/main" id="{5C301086-F96B-C0D2-5BA7-9BB969FE7B47}"/>
                </a:ext>
              </a:extLst>
            </p:cNvPr>
            <p:cNvSpPr/>
            <p:nvPr/>
          </p:nvSpPr>
          <p:spPr>
            <a:xfrm>
              <a:off x="5365100" y="2177375"/>
              <a:ext cx="9900" cy="30425"/>
            </a:xfrm>
            <a:custGeom>
              <a:avLst/>
              <a:gdLst/>
              <a:ahLst/>
              <a:cxnLst/>
              <a:rect l="l" t="t" r="r" b="b"/>
              <a:pathLst>
                <a:path w="396" h="1217" extrusionOk="0">
                  <a:moveTo>
                    <a:pt x="1" y="0"/>
                  </a:moveTo>
                  <a:lnTo>
                    <a:pt x="1" y="92"/>
                  </a:lnTo>
                  <a:lnTo>
                    <a:pt x="274" y="92"/>
                  </a:lnTo>
                  <a:lnTo>
                    <a:pt x="274" y="1216"/>
                  </a:lnTo>
                  <a:lnTo>
                    <a:pt x="396" y="1216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446;p76">
              <a:extLst>
                <a:ext uri="{FF2B5EF4-FFF2-40B4-BE49-F238E27FC236}">
                  <a16:creationId xmlns:a16="http://schemas.microsoft.com/office/drawing/2014/main" id="{B4892D5C-EB36-A3B4-5DEB-8BEBDE9A8530}"/>
                </a:ext>
              </a:extLst>
            </p:cNvPr>
            <p:cNvSpPr/>
            <p:nvPr/>
          </p:nvSpPr>
          <p:spPr>
            <a:xfrm>
              <a:off x="53825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30" y="1125"/>
                    <a:pt x="487" y="1125"/>
                  </a:cubicBezTo>
                  <a:cubicBezTo>
                    <a:pt x="24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447;p76">
              <a:extLst>
                <a:ext uri="{FF2B5EF4-FFF2-40B4-BE49-F238E27FC236}">
                  <a16:creationId xmlns:a16="http://schemas.microsoft.com/office/drawing/2014/main" id="{C5B4975B-7E53-F006-DC03-32D0CA959E41}"/>
                </a:ext>
              </a:extLst>
            </p:cNvPr>
            <p:cNvSpPr/>
            <p:nvPr/>
          </p:nvSpPr>
          <p:spPr>
            <a:xfrm>
              <a:off x="54114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5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670" y="1125"/>
                    <a:pt x="45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44" y="122"/>
                    <a:pt x="45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448;p76">
              <a:extLst>
                <a:ext uri="{FF2B5EF4-FFF2-40B4-BE49-F238E27FC236}">
                  <a16:creationId xmlns:a16="http://schemas.microsoft.com/office/drawing/2014/main" id="{2FD9C6CC-36DC-C2C8-989E-20E94AE7FA25}"/>
                </a:ext>
              </a:extLst>
            </p:cNvPr>
            <p:cNvSpPr/>
            <p:nvPr/>
          </p:nvSpPr>
          <p:spPr>
            <a:xfrm>
              <a:off x="4719200" y="3536050"/>
              <a:ext cx="251550" cy="294675"/>
            </a:xfrm>
            <a:custGeom>
              <a:avLst/>
              <a:gdLst/>
              <a:ahLst/>
              <a:cxnLst/>
              <a:rect l="l" t="t" r="r" b="b"/>
              <a:pathLst>
                <a:path w="10062" h="11787" extrusionOk="0">
                  <a:moveTo>
                    <a:pt x="5897" y="1"/>
                  </a:moveTo>
                  <a:cubicBezTo>
                    <a:pt x="5381" y="1"/>
                    <a:pt x="4864" y="62"/>
                    <a:pt x="4377" y="183"/>
                  </a:cubicBezTo>
                  <a:cubicBezTo>
                    <a:pt x="2858" y="609"/>
                    <a:pt x="1581" y="1581"/>
                    <a:pt x="791" y="2949"/>
                  </a:cubicBezTo>
                  <a:cubicBezTo>
                    <a:pt x="548" y="3375"/>
                    <a:pt x="335" y="3861"/>
                    <a:pt x="213" y="4378"/>
                  </a:cubicBezTo>
                  <a:cubicBezTo>
                    <a:pt x="92" y="4864"/>
                    <a:pt x="0" y="5381"/>
                    <a:pt x="0" y="5897"/>
                  </a:cubicBezTo>
                  <a:cubicBezTo>
                    <a:pt x="0" y="6384"/>
                    <a:pt x="92" y="6901"/>
                    <a:pt x="213" y="7417"/>
                  </a:cubicBezTo>
                  <a:cubicBezTo>
                    <a:pt x="335" y="7904"/>
                    <a:pt x="548" y="8390"/>
                    <a:pt x="791" y="8815"/>
                  </a:cubicBezTo>
                  <a:cubicBezTo>
                    <a:pt x="1064" y="9271"/>
                    <a:pt x="1368" y="9697"/>
                    <a:pt x="1733" y="10062"/>
                  </a:cubicBezTo>
                  <a:cubicBezTo>
                    <a:pt x="2098" y="10426"/>
                    <a:pt x="2523" y="10730"/>
                    <a:pt x="2949" y="10974"/>
                  </a:cubicBezTo>
                  <a:cubicBezTo>
                    <a:pt x="3405" y="11247"/>
                    <a:pt x="3891" y="11429"/>
                    <a:pt x="4377" y="11581"/>
                  </a:cubicBezTo>
                  <a:cubicBezTo>
                    <a:pt x="4879" y="11718"/>
                    <a:pt x="5388" y="11787"/>
                    <a:pt x="5897" y="11787"/>
                  </a:cubicBezTo>
                  <a:cubicBezTo>
                    <a:pt x="6406" y="11787"/>
                    <a:pt x="6915" y="11718"/>
                    <a:pt x="7417" y="11581"/>
                  </a:cubicBezTo>
                  <a:cubicBezTo>
                    <a:pt x="7903" y="11429"/>
                    <a:pt x="8390" y="11247"/>
                    <a:pt x="8846" y="10974"/>
                  </a:cubicBezTo>
                  <a:cubicBezTo>
                    <a:pt x="9271" y="10730"/>
                    <a:pt x="9697" y="10426"/>
                    <a:pt x="10061" y="10062"/>
                  </a:cubicBezTo>
                  <a:lnTo>
                    <a:pt x="9362" y="9363"/>
                  </a:lnTo>
                  <a:cubicBezTo>
                    <a:pt x="9058" y="9667"/>
                    <a:pt x="8724" y="9940"/>
                    <a:pt x="8359" y="10153"/>
                  </a:cubicBezTo>
                  <a:cubicBezTo>
                    <a:pt x="7995" y="10366"/>
                    <a:pt x="7599" y="10548"/>
                    <a:pt x="7174" y="10639"/>
                  </a:cubicBezTo>
                  <a:cubicBezTo>
                    <a:pt x="6748" y="10761"/>
                    <a:pt x="6315" y="10822"/>
                    <a:pt x="5886" y="10822"/>
                  </a:cubicBezTo>
                  <a:cubicBezTo>
                    <a:pt x="5456" y="10822"/>
                    <a:pt x="5031" y="10761"/>
                    <a:pt x="4621" y="10639"/>
                  </a:cubicBezTo>
                  <a:cubicBezTo>
                    <a:pt x="4195" y="10548"/>
                    <a:pt x="3800" y="10366"/>
                    <a:pt x="3435" y="10153"/>
                  </a:cubicBezTo>
                  <a:cubicBezTo>
                    <a:pt x="3070" y="9940"/>
                    <a:pt x="2706" y="9667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760" y="6840"/>
                    <a:pt x="760" y="4955"/>
                    <a:pt x="1642" y="3405"/>
                  </a:cubicBezTo>
                  <a:cubicBezTo>
                    <a:pt x="1855" y="3040"/>
                    <a:pt x="2098" y="2706"/>
                    <a:pt x="2402" y="2402"/>
                  </a:cubicBezTo>
                  <a:cubicBezTo>
                    <a:pt x="2706" y="2098"/>
                    <a:pt x="3070" y="1824"/>
                    <a:pt x="3435" y="1642"/>
                  </a:cubicBezTo>
                  <a:cubicBezTo>
                    <a:pt x="4195" y="1186"/>
                    <a:pt x="5046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449;p76">
              <a:extLst>
                <a:ext uri="{FF2B5EF4-FFF2-40B4-BE49-F238E27FC236}">
                  <a16:creationId xmlns:a16="http://schemas.microsoft.com/office/drawing/2014/main" id="{472FB4E5-77EB-DB4F-2B4B-374D374A6735}"/>
                </a:ext>
              </a:extLst>
            </p:cNvPr>
            <p:cNvSpPr/>
            <p:nvPr/>
          </p:nvSpPr>
          <p:spPr>
            <a:xfrm>
              <a:off x="4866625" y="3536050"/>
              <a:ext cx="147425" cy="251550"/>
            </a:xfrm>
            <a:custGeom>
              <a:avLst/>
              <a:gdLst/>
              <a:ahLst/>
              <a:cxnLst/>
              <a:rect l="l" t="t" r="r" b="b"/>
              <a:pathLst>
                <a:path w="5897" h="10062" extrusionOk="0">
                  <a:moveTo>
                    <a:pt x="0" y="1"/>
                  </a:moveTo>
                  <a:lnTo>
                    <a:pt x="0" y="973"/>
                  </a:lnTo>
                  <a:cubicBezTo>
                    <a:pt x="1307" y="973"/>
                    <a:pt x="2553" y="1490"/>
                    <a:pt x="3496" y="2402"/>
                  </a:cubicBezTo>
                  <a:cubicBezTo>
                    <a:pt x="3769" y="2706"/>
                    <a:pt x="4043" y="3071"/>
                    <a:pt x="4256" y="3435"/>
                  </a:cubicBezTo>
                  <a:cubicBezTo>
                    <a:pt x="4468" y="3800"/>
                    <a:pt x="4651" y="4195"/>
                    <a:pt x="4772" y="4621"/>
                  </a:cubicBezTo>
                  <a:cubicBezTo>
                    <a:pt x="4985" y="5442"/>
                    <a:pt x="4985" y="6323"/>
                    <a:pt x="4772" y="7174"/>
                  </a:cubicBezTo>
                  <a:cubicBezTo>
                    <a:pt x="4529" y="7995"/>
                    <a:pt x="4073" y="8755"/>
                    <a:pt x="3496" y="9363"/>
                  </a:cubicBezTo>
                  <a:lnTo>
                    <a:pt x="4164" y="10062"/>
                  </a:lnTo>
                  <a:cubicBezTo>
                    <a:pt x="4529" y="9697"/>
                    <a:pt x="4864" y="9271"/>
                    <a:pt x="5107" y="8846"/>
                  </a:cubicBezTo>
                  <a:cubicBezTo>
                    <a:pt x="5380" y="8390"/>
                    <a:pt x="5563" y="7904"/>
                    <a:pt x="5684" y="7417"/>
                  </a:cubicBezTo>
                  <a:cubicBezTo>
                    <a:pt x="5836" y="6931"/>
                    <a:pt x="5897" y="6414"/>
                    <a:pt x="5897" y="5897"/>
                  </a:cubicBezTo>
                  <a:cubicBezTo>
                    <a:pt x="5897" y="5381"/>
                    <a:pt x="5836" y="4864"/>
                    <a:pt x="5684" y="4378"/>
                  </a:cubicBezTo>
                  <a:cubicBezTo>
                    <a:pt x="5563" y="3861"/>
                    <a:pt x="5350" y="3405"/>
                    <a:pt x="5107" y="2949"/>
                  </a:cubicBezTo>
                  <a:cubicBezTo>
                    <a:pt x="4043" y="1125"/>
                    <a:pt x="2098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450;p76">
              <a:extLst>
                <a:ext uri="{FF2B5EF4-FFF2-40B4-BE49-F238E27FC236}">
                  <a16:creationId xmlns:a16="http://schemas.microsoft.com/office/drawing/2014/main" id="{5B09DE2D-68D3-86C8-DCBE-4C3DE295B157}"/>
                </a:ext>
              </a:extLst>
            </p:cNvPr>
            <p:cNvSpPr/>
            <p:nvPr/>
          </p:nvSpPr>
          <p:spPr>
            <a:xfrm>
              <a:off x="4811150" y="3669025"/>
              <a:ext cx="31925" cy="43425"/>
            </a:xfrm>
            <a:custGeom>
              <a:avLst/>
              <a:gdLst/>
              <a:ahLst/>
              <a:cxnLst/>
              <a:rect l="l" t="t" r="r" b="b"/>
              <a:pathLst>
                <a:path w="1277" h="1737" extrusionOk="0">
                  <a:moveTo>
                    <a:pt x="622" y="818"/>
                  </a:moveTo>
                  <a:cubicBezTo>
                    <a:pt x="638" y="818"/>
                    <a:pt x="653" y="819"/>
                    <a:pt x="669" y="822"/>
                  </a:cubicBezTo>
                  <a:cubicBezTo>
                    <a:pt x="943" y="822"/>
                    <a:pt x="1095" y="974"/>
                    <a:pt x="1095" y="1217"/>
                  </a:cubicBezTo>
                  <a:cubicBezTo>
                    <a:pt x="1095" y="1414"/>
                    <a:pt x="938" y="1585"/>
                    <a:pt x="746" y="1585"/>
                  </a:cubicBezTo>
                  <a:cubicBezTo>
                    <a:pt x="731" y="1585"/>
                    <a:pt x="715" y="1584"/>
                    <a:pt x="699" y="1582"/>
                  </a:cubicBezTo>
                  <a:cubicBezTo>
                    <a:pt x="395" y="1582"/>
                    <a:pt x="244" y="1399"/>
                    <a:pt x="244" y="1217"/>
                  </a:cubicBezTo>
                  <a:cubicBezTo>
                    <a:pt x="244" y="991"/>
                    <a:pt x="426" y="818"/>
                    <a:pt x="622" y="818"/>
                  </a:cubicBezTo>
                  <a:close/>
                  <a:moveTo>
                    <a:pt x="760" y="1"/>
                  </a:moveTo>
                  <a:cubicBezTo>
                    <a:pt x="304" y="1"/>
                    <a:pt x="0" y="335"/>
                    <a:pt x="0" y="882"/>
                  </a:cubicBezTo>
                  <a:cubicBezTo>
                    <a:pt x="0" y="1399"/>
                    <a:pt x="244" y="1734"/>
                    <a:pt x="699" y="1734"/>
                  </a:cubicBezTo>
                  <a:cubicBezTo>
                    <a:pt x="717" y="1735"/>
                    <a:pt x="734" y="1736"/>
                    <a:pt x="751" y="1736"/>
                  </a:cubicBezTo>
                  <a:cubicBezTo>
                    <a:pt x="1034" y="1736"/>
                    <a:pt x="1277" y="1503"/>
                    <a:pt x="1277" y="1217"/>
                  </a:cubicBezTo>
                  <a:cubicBezTo>
                    <a:pt x="1277" y="917"/>
                    <a:pt x="1057" y="691"/>
                    <a:pt x="771" y="691"/>
                  </a:cubicBezTo>
                  <a:cubicBezTo>
                    <a:pt x="738" y="691"/>
                    <a:pt x="704" y="694"/>
                    <a:pt x="669" y="700"/>
                  </a:cubicBezTo>
                  <a:cubicBezTo>
                    <a:pt x="647" y="697"/>
                    <a:pt x="625" y="695"/>
                    <a:pt x="603" y="695"/>
                  </a:cubicBezTo>
                  <a:cubicBezTo>
                    <a:pt x="414" y="695"/>
                    <a:pt x="234" y="810"/>
                    <a:pt x="152" y="974"/>
                  </a:cubicBezTo>
                  <a:lnTo>
                    <a:pt x="152" y="852"/>
                  </a:lnTo>
                  <a:cubicBezTo>
                    <a:pt x="152" y="396"/>
                    <a:pt x="395" y="153"/>
                    <a:pt x="760" y="153"/>
                  </a:cubicBezTo>
                  <a:cubicBezTo>
                    <a:pt x="882" y="153"/>
                    <a:pt x="1003" y="153"/>
                    <a:pt x="1095" y="214"/>
                  </a:cubicBezTo>
                  <a:lnTo>
                    <a:pt x="1155" y="92"/>
                  </a:lnTo>
                  <a:cubicBezTo>
                    <a:pt x="1034" y="31"/>
                    <a:pt x="882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451;p76">
              <a:extLst>
                <a:ext uri="{FF2B5EF4-FFF2-40B4-BE49-F238E27FC236}">
                  <a16:creationId xmlns:a16="http://schemas.microsoft.com/office/drawing/2014/main" id="{4422DAFB-E0EE-4357-49A1-379C7ABE0F7D}"/>
                </a:ext>
              </a:extLst>
            </p:cNvPr>
            <p:cNvSpPr/>
            <p:nvPr/>
          </p:nvSpPr>
          <p:spPr>
            <a:xfrm>
              <a:off x="4846100" y="3669025"/>
              <a:ext cx="31175" cy="43350"/>
            </a:xfrm>
            <a:custGeom>
              <a:avLst/>
              <a:gdLst/>
              <a:ahLst/>
              <a:cxnLst/>
              <a:rect l="l" t="t" r="r" b="b"/>
              <a:pathLst>
                <a:path w="124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64" y="1004"/>
                    <a:pt x="1064" y="1217"/>
                  </a:cubicBezTo>
                  <a:cubicBezTo>
                    <a:pt x="1064" y="1430"/>
                    <a:pt x="912" y="1551"/>
                    <a:pt x="608" y="1551"/>
                  </a:cubicBezTo>
                  <a:cubicBezTo>
                    <a:pt x="426" y="1551"/>
                    <a:pt x="244" y="1490"/>
                    <a:pt x="92" y="1369"/>
                  </a:cubicBezTo>
                  <a:lnTo>
                    <a:pt x="1" y="1521"/>
                  </a:lnTo>
                  <a:cubicBezTo>
                    <a:pt x="183" y="1642"/>
                    <a:pt x="396" y="1734"/>
                    <a:pt x="608" y="1734"/>
                  </a:cubicBezTo>
                  <a:cubicBezTo>
                    <a:pt x="1034" y="1734"/>
                    <a:pt x="1247" y="1490"/>
                    <a:pt x="1247" y="1217"/>
                  </a:cubicBezTo>
                  <a:cubicBezTo>
                    <a:pt x="1247" y="913"/>
                    <a:pt x="103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452;p76">
              <a:extLst>
                <a:ext uri="{FF2B5EF4-FFF2-40B4-BE49-F238E27FC236}">
                  <a16:creationId xmlns:a16="http://schemas.microsoft.com/office/drawing/2014/main" id="{BB8F77FF-70A3-66BE-3D76-47EC7ED3C362}"/>
                </a:ext>
              </a:extLst>
            </p:cNvPr>
            <p:cNvSpPr/>
            <p:nvPr/>
          </p:nvSpPr>
          <p:spPr>
            <a:xfrm>
              <a:off x="4881050" y="3669025"/>
              <a:ext cx="44875" cy="43350"/>
            </a:xfrm>
            <a:custGeom>
              <a:avLst/>
              <a:gdLst/>
              <a:ahLst/>
              <a:cxnLst/>
              <a:rect l="l" t="t" r="r" b="b"/>
              <a:pathLst>
                <a:path w="1795" h="1734" extrusionOk="0">
                  <a:moveTo>
                    <a:pt x="396" y="92"/>
                  </a:moveTo>
                  <a:cubicBezTo>
                    <a:pt x="548" y="92"/>
                    <a:pt x="639" y="244"/>
                    <a:pt x="639" y="457"/>
                  </a:cubicBezTo>
                  <a:cubicBezTo>
                    <a:pt x="639" y="670"/>
                    <a:pt x="548" y="822"/>
                    <a:pt x="396" y="822"/>
                  </a:cubicBezTo>
                  <a:cubicBezTo>
                    <a:pt x="244" y="822"/>
                    <a:pt x="122" y="670"/>
                    <a:pt x="122" y="457"/>
                  </a:cubicBezTo>
                  <a:cubicBezTo>
                    <a:pt x="122" y="244"/>
                    <a:pt x="244" y="92"/>
                    <a:pt x="396" y="92"/>
                  </a:cubicBezTo>
                  <a:close/>
                  <a:moveTo>
                    <a:pt x="39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96" y="913"/>
                  </a:cubicBezTo>
                  <a:cubicBezTo>
                    <a:pt x="609" y="913"/>
                    <a:pt x="761" y="730"/>
                    <a:pt x="761" y="457"/>
                  </a:cubicBezTo>
                  <a:cubicBezTo>
                    <a:pt x="761" y="183"/>
                    <a:pt x="609" y="1"/>
                    <a:pt x="396" y="1"/>
                  </a:cubicBezTo>
                  <a:close/>
                  <a:moveTo>
                    <a:pt x="1429" y="913"/>
                  </a:moveTo>
                  <a:cubicBezTo>
                    <a:pt x="1581" y="913"/>
                    <a:pt x="1673" y="1034"/>
                    <a:pt x="1673" y="1247"/>
                  </a:cubicBezTo>
                  <a:lnTo>
                    <a:pt x="1703" y="1247"/>
                  </a:lnTo>
                  <a:cubicBezTo>
                    <a:pt x="1703" y="1490"/>
                    <a:pt x="1581" y="1612"/>
                    <a:pt x="1429" y="1612"/>
                  </a:cubicBezTo>
                  <a:cubicBezTo>
                    <a:pt x="1247" y="1612"/>
                    <a:pt x="1156" y="1490"/>
                    <a:pt x="1156" y="1247"/>
                  </a:cubicBezTo>
                  <a:cubicBezTo>
                    <a:pt x="1156" y="1034"/>
                    <a:pt x="1247" y="913"/>
                    <a:pt x="1429" y="913"/>
                  </a:cubicBezTo>
                  <a:close/>
                  <a:moveTo>
                    <a:pt x="1399" y="1"/>
                  </a:moveTo>
                  <a:lnTo>
                    <a:pt x="244" y="1703"/>
                  </a:lnTo>
                  <a:lnTo>
                    <a:pt x="396" y="1703"/>
                  </a:lnTo>
                  <a:lnTo>
                    <a:pt x="1551" y="1"/>
                  </a:lnTo>
                  <a:close/>
                  <a:moveTo>
                    <a:pt x="1399" y="791"/>
                  </a:moveTo>
                  <a:cubicBezTo>
                    <a:pt x="1186" y="791"/>
                    <a:pt x="1034" y="974"/>
                    <a:pt x="1034" y="1247"/>
                  </a:cubicBezTo>
                  <a:lnTo>
                    <a:pt x="1065" y="1247"/>
                  </a:lnTo>
                  <a:cubicBezTo>
                    <a:pt x="1065" y="1551"/>
                    <a:pt x="1186" y="1734"/>
                    <a:pt x="1399" y="1734"/>
                  </a:cubicBezTo>
                  <a:cubicBezTo>
                    <a:pt x="1642" y="1734"/>
                    <a:pt x="1794" y="1551"/>
                    <a:pt x="1794" y="1247"/>
                  </a:cubicBezTo>
                  <a:cubicBezTo>
                    <a:pt x="1794" y="974"/>
                    <a:pt x="1642" y="791"/>
                    <a:pt x="1399" y="7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453;p76">
              <a:extLst>
                <a:ext uri="{FF2B5EF4-FFF2-40B4-BE49-F238E27FC236}">
                  <a16:creationId xmlns:a16="http://schemas.microsoft.com/office/drawing/2014/main" id="{7B7AA04B-F41E-F591-F5D0-1C2663B6A7A4}"/>
                </a:ext>
              </a:extLst>
            </p:cNvPr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lnTo>
                    <a:pt x="5897" y="973"/>
                  </a:lnTo>
                  <a:cubicBezTo>
                    <a:pt x="6323" y="973"/>
                    <a:pt x="6749" y="1034"/>
                    <a:pt x="7174" y="1125"/>
                  </a:cubicBezTo>
                  <a:cubicBezTo>
                    <a:pt x="8876" y="1581"/>
                    <a:pt x="10183" y="2919"/>
                    <a:pt x="10639" y="4621"/>
                  </a:cubicBezTo>
                  <a:cubicBezTo>
                    <a:pt x="10882" y="5442"/>
                    <a:pt x="10882" y="6323"/>
                    <a:pt x="10639" y="7174"/>
                  </a:cubicBezTo>
                  <a:cubicBezTo>
                    <a:pt x="10548" y="7569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9971"/>
                    <a:pt x="7995" y="10426"/>
                    <a:pt x="7174" y="10639"/>
                  </a:cubicBezTo>
                  <a:cubicBezTo>
                    <a:pt x="6749" y="10761"/>
                    <a:pt x="6315" y="10822"/>
                    <a:pt x="5886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9971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1429" y="7964"/>
                    <a:pt x="1247" y="7569"/>
                    <a:pt x="1125" y="7174"/>
                  </a:cubicBezTo>
                  <a:cubicBezTo>
                    <a:pt x="1065" y="6870"/>
                    <a:pt x="1004" y="6597"/>
                    <a:pt x="1004" y="6293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21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78" y="11581"/>
                  </a:cubicBezTo>
                  <a:cubicBezTo>
                    <a:pt x="4864" y="11718"/>
                    <a:pt x="5373" y="11787"/>
                    <a:pt x="5886" y="11787"/>
                  </a:cubicBezTo>
                  <a:cubicBezTo>
                    <a:pt x="6399" y="11787"/>
                    <a:pt x="6916" y="11718"/>
                    <a:pt x="741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97" y="10426"/>
                    <a:pt x="10062" y="10062"/>
                  </a:cubicBezTo>
                  <a:cubicBezTo>
                    <a:pt x="1042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cubicBezTo>
                    <a:pt x="11764" y="5381"/>
                    <a:pt x="11703" y="4864"/>
                    <a:pt x="11581" y="4378"/>
                  </a:cubicBezTo>
                  <a:cubicBezTo>
                    <a:pt x="11460" y="3861"/>
                    <a:pt x="11247" y="3405"/>
                    <a:pt x="11004" y="2949"/>
                  </a:cubicBezTo>
                  <a:cubicBezTo>
                    <a:pt x="10487" y="2037"/>
                    <a:pt x="9727" y="1308"/>
                    <a:pt x="8846" y="791"/>
                  </a:cubicBezTo>
                  <a:cubicBezTo>
                    <a:pt x="8390" y="517"/>
                    <a:pt x="7904" y="335"/>
                    <a:pt x="7417" y="183"/>
                  </a:cubicBezTo>
                  <a:cubicBezTo>
                    <a:pt x="6900" y="62"/>
                    <a:pt x="6414" y="1"/>
                    <a:pt x="58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454;p76">
              <a:extLst>
                <a:ext uri="{FF2B5EF4-FFF2-40B4-BE49-F238E27FC236}">
                  <a16:creationId xmlns:a16="http://schemas.microsoft.com/office/drawing/2014/main" id="{2258EDDB-58C4-52EF-0E82-74D3384E001D}"/>
                </a:ext>
              </a:extLst>
            </p:cNvPr>
            <p:cNvSpPr/>
            <p:nvPr/>
          </p:nvSpPr>
          <p:spPr>
            <a:xfrm>
              <a:off x="5226800" y="3666750"/>
              <a:ext cx="31200" cy="43350"/>
            </a:xfrm>
            <a:custGeom>
              <a:avLst/>
              <a:gdLst/>
              <a:ahLst/>
              <a:cxnLst/>
              <a:rect l="l" t="t" r="r" b="b"/>
              <a:pathLst>
                <a:path w="1248" h="1734" extrusionOk="0">
                  <a:moveTo>
                    <a:pt x="1247" y="1"/>
                  </a:moveTo>
                  <a:lnTo>
                    <a:pt x="1" y="31"/>
                  </a:lnTo>
                  <a:lnTo>
                    <a:pt x="1" y="487"/>
                  </a:lnTo>
                  <a:lnTo>
                    <a:pt x="153" y="487"/>
                  </a:lnTo>
                  <a:lnTo>
                    <a:pt x="153" y="183"/>
                  </a:lnTo>
                  <a:lnTo>
                    <a:pt x="1034" y="183"/>
                  </a:lnTo>
                  <a:lnTo>
                    <a:pt x="335" y="1733"/>
                  </a:lnTo>
                  <a:lnTo>
                    <a:pt x="518" y="1733"/>
                  </a:lnTo>
                  <a:lnTo>
                    <a:pt x="1247" y="122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455;p76">
              <a:extLst>
                <a:ext uri="{FF2B5EF4-FFF2-40B4-BE49-F238E27FC236}">
                  <a16:creationId xmlns:a16="http://schemas.microsoft.com/office/drawing/2014/main" id="{BB5F4B3A-5EE8-0E1D-4805-C7E105FF7722}"/>
                </a:ext>
              </a:extLst>
            </p:cNvPr>
            <p:cNvSpPr/>
            <p:nvPr/>
          </p:nvSpPr>
          <p:spPr>
            <a:xfrm>
              <a:off x="5261000" y="3666750"/>
              <a:ext cx="30425" cy="43350"/>
            </a:xfrm>
            <a:custGeom>
              <a:avLst/>
              <a:gdLst/>
              <a:ahLst/>
              <a:cxnLst/>
              <a:rect l="l" t="t" r="r" b="b"/>
              <a:pathLst>
                <a:path w="121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34" y="1004"/>
                    <a:pt x="1034" y="1217"/>
                  </a:cubicBezTo>
                  <a:cubicBezTo>
                    <a:pt x="1034" y="1429"/>
                    <a:pt x="882" y="1551"/>
                    <a:pt x="609" y="1551"/>
                  </a:cubicBezTo>
                  <a:cubicBezTo>
                    <a:pt x="396" y="1551"/>
                    <a:pt x="213" y="1490"/>
                    <a:pt x="92" y="1369"/>
                  </a:cubicBezTo>
                  <a:lnTo>
                    <a:pt x="1" y="1490"/>
                  </a:lnTo>
                  <a:cubicBezTo>
                    <a:pt x="153" y="1642"/>
                    <a:pt x="365" y="1733"/>
                    <a:pt x="609" y="1733"/>
                  </a:cubicBezTo>
                  <a:cubicBezTo>
                    <a:pt x="1004" y="1733"/>
                    <a:pt x="1216" y="1490"/>
                    <a:pt x="1216" y="1217"/>
                  </a:cubicBezTo>
                  <a:cubicBezTo>
                    <a:pt x="1216" y="913"/>
                    <a:pt x="100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456;p76">
              <a:extLst>
                <a:ext uri="{FF2B5EF4-FFF2-40B4-BE49-F238E27FC236}">
                  <a16:creationId xmlns:a16="http://schemas.microsoft.com/office/drawing/2014/main" id="{8740CD8A-FEF2-8C63-8BBB-50CCFE6E078D}"/>
                </a:ext>
              </a:extLst>
            </p:cNvPr>
            <p:cNvSpPr/>
            <p:nvPr/>
          </p:nvSpPr>
          <p:spPr>
            <a:xfrm>
              <a:off x="5295950" y="3666750"/>
              <a:ext cx="44100" cy="43350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366" y="92"/>
                  </a:moveTo>
                  <a:cubicBezTo>
                    <a:pt x="518" y="92"/>
                    <a:pt x="639" y="244"/>
                    <a:pt x="639" y="457"/>
                  </a:cubicBezTo>
                  <a:cubicBezTo>
                    <a:pt x="639" y="669"/>
                    <a:pt x="518" y="791"/>
                    <a:pt x="366" y="791"/>
                  </a:cubicBezTo>
                  <a:cubicBezTo>
                    <a:pt x="214" y="791"/>
                    <a:pt x="122" y="669"/>
                    <a:pt x="122" y="457"/>
                  </a:cubicBezTo>
                  <a:cubicBezTo>
                    <a:pt x="122" y="244"/>
                    <a:pt x="214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66" y="913"/>
                  </a:cubicBezTo>
                  <a:cubicBezTo>
                    <a:pt x="578" y="913"/>
                    <a:pt x="761" y="730"/>
                    <a:pt x="761" y="457"/>
                  </a:cubicBezTo>
                  <a:cubicBezTo>
                    <a:pt x="761" y="183"/>
                    <a:pt x="578" y="1"/>
                    <a:pt x="366" y="1"/>
                  </a:cubicBezTo>
                  <a:close/>
                  <a:moveTo>
                    <a:pt x="1399" y="913"/>
                  </a:moveTo>
                  <a:cubicBezTo>
                    <a:pt x="1551" y="913"/>
                    <a:pt x="1673" y="1034"/>
                    <a:pt x="1673" y="1247"/>
                  </a:cubicBezTo>
                  <a:cubicBezTo>
                    <a:pt x="1673" y="1460"/>
                    <a:pt x="1551" y="1612"/>
                    <a:pt x="1399" y="1612"/>
                  </a:cubicBezTo>
                  <a:cubicBezTo>
                    <a:pt x="1247" y="1612"/>
                    <a:pt x="1125" y="1490"/>
                    <a:pt x="1125" y="1247"/>
                  </a:cubicBezTo>
                  <a:cubicBezTo>
                    <a:pt x="1125" y="1034"/>
                    <a:pt x="1247" y="913"/>
                    <a:pt x="1399" y="913"/>
                  </a:cubicBezTo>
                  <a:close/>
                  <a:moveTo>
                    <a:pt x="1399" y="791"/>
                  </a:moveTo>
                  <a:cubicBezTo>
                    <a:pt x="1186" y="791"/>
                    <a:pt x="1004" y="973"/>
                    <a:pt x="1004" y="1247"/>
                  </a:cubicBezTo>
                  <a:lnTo>
                    <a:pt x="1034" y="1247"/>
                  </a:lnTo>
                  <a:cubicBezTo>
                    <a:pt x="1034" y="1521"/>
                    <a:pt x="1156" y="1703"/>
                    <a:pt x="1399" y="1703"/>
                  </a:cubicBezTo>
                  <a:cubicBezTo>
                    <a:pt x="1612" y="1703"/>
                    <a:pt x="1764" y="1521"/>
                    <a:pt x="1764" y="1247"/>
                  </a:cubicBezTo>
                  <a:cubicBezTo>
                    <a:pt x="1764" y="973"/>
                    <a:pt x="1612" y="791"/>
                    <a:pt x="1399" y="791"/>
                  </a:cubicBezTo>
                  <a:close/>
                  <a:moveTo>
                    <a:pt x="1399" y="1"/>
                  </a:moveTo>
                  <a:lnTo>
                    <a:pt x="244" y="1733"/>
                  </a:lnTo>
                  <a:lnTo>
                    <a:pt x="396" y="1733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457;p76">
              <a:extLst>
                <a:ext uri="{FF2B5EF4-FFF2-40B4-BE49-F238E27FC236}">
                  <a16:creationId xmlns:a16="http://schemas.microsoft.com/office/drawing/2014/main" id="{F2F4FE65-1F0D-508D-8B28-C18D1DBEED34}"/>
                </a:ext>
              </a:extLst>
            </p:cNvPr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cubicBezTo>
                    <a:pt x="4864" y="1"/>
                    <a:pt x="3861" y="274"/>
                    <a:pt x="2949" y="791"/>
                  </a:cubicBezTo>
                  <a:cubicBezTo>
                    <a:pt x="2068" y="1308"/>
                    <a:pt x="1308" y="2037"/>
                    <a:pt x="791" y="2949"/>
                  </a:cubicBezTo>
                  <a:cubicBezTo>
                    <a:pt x="548" y="3405"/>
                    <a:pt x="335" y="3861"/>
                    <a:pt x="213" y="4378"/>
                  </a:cubicBezTo>
                  <a:cubicBezTo>
                    <a:pt x="61" y="4864"/>
                    <a:pt x="1" y="5381"/>
                    <a:pt x="1" y="5897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18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47" y="11581"/>
                  </a:cubicBezTo>
                  <a:cubicBezTo>
                    <a:pt x="4849" y="11718"/>
                    <a:pt x="5366" y="11787"/>
                    <a:pt x="5878" y="11787"/>
                  </a:cubicBezTo>
                  <a:cubicBezTo>
                    <a:pt x="6391" y="11787"/>
                    <a:pt x="6900" y="11718"/>
                    <a:pt x="738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66" y="10426"/>
                    <a:pt x="10031" y="10062"/>
                  </a:cubicBezTo>
                  <a:cubicBezTo>
                    <a:pt x="1039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lnTo>
                    <a:pt x="10791" y="5897"/>
                  </a:lnTo>
                  <a:cubicBezTo>
                    <a:pt x="10791" y="6323"/>
                    <a:pt x="10761" y="6749"/>
                    <a:pt x="10639" y="7174"/>
                  </a:cubicBezTo>
                  <a:cubicBezTo>
                    <a:pt x="10518" y="7600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10001"/>
                    <a:pt x="7995" y="10426"/>
                    <a:pt x="7144" y="10639"/>
                  </a:cubicBezTo>
                  <a:cubicBezTo>
                    <a:pt x="6733" y="10761"/>
                    <a:pt x="6308" y="10822"/>
                    <a:pt x="5882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10001"/>
                    <a:pt x="2402" y="9363"/>
                  </a:cubicBezTo>
                  <a:cubicBezTo>
                    <a:pt x="2098" y="9059"/>
                    <a:pt x="1824" y="8724"/>
                    <a:pt x="1612" y="8360"/>
                  </a:cubicBezTo>
                  <a:cubicBezTo>
                    <a:pt x="1399" y="7995"/>
                    <a:pt x="1247" y="7600"/>
                    <a:pt x="1125" y="7174"/>
                  </a:cubicBezTo>
                  <a:cubicBezTo>
                    <a:pt x="1065" y="6901"/>
                    <a:pt x="1004" y="6597"/>
                    <a:pt x="973" y="6293"/>
                  </a:cubicBezTo>
                  <a:lnTo>
                    <a:pt x="973" y="5897"/>
                  </a:lnTo>
                  <a:cubicBezTo>
                    <a:pt x="973" y="5472"/>
                    <a:pt x="1034" y="5046"/>
                    <a:pt x="1156" y="4621"/>
                  </a:cubicBezTo>
                  <a:cubicBezTo>
                    <a:pt x="1612" y="2919"/>
                    <a:pt x="2919" y="1581"/>
                    <a:pt x="4621" y="1125"/>
                  </a:cubicBezTo>
                  <a:cubicBezTo>
                    <a:pt x="5046" y="1034"/>
                    <a:pt x="5472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458;p76">
              <a:extLst>
                <a:ext uri="{FF2B5EF4-FFF2-40B4-BE49-F238E27FC236}">
                  <a16:creationId xmlns:a16="http://schemas.microsoft.com/office/drawing/2014/main" id="{F2C69C94-193C-DE0D-FF68-F4D0D7226C15}"/>
                </a:ext>
              </a:extLst>
            </p:cNvPr>
            <p:cNvSpPr/>
            <p:nvPr/>
          </p:nvSpPr>
          <p:spPr>
            <a:xfrm>
              <a:off x="4539100" y="3305050"/>
              <a:ext cx="1079075" cy="661900"/>
            </a:xfrm>
            <a:custGeom>
              <a:avLst/>
              <a:gdLst/>
              <a:ahLst/>
              <a:cxnLst/>
              <a:rect l="l" t="t" r="r" b="b"/>
              <a:pathLst>
                <a:path w="43163" h="26476" extrusionOk="0">
                  <a:moveTo>
                    <a:pt x="40609" y="274"/>
                  </a:moveTo>
                  <a:cubicBezTo>
                    <a:pt x="41886" y="274"/>
                    <a:pt x="42889" y="1277"/>
                    <a:pt x="42889" y="2554"/>
                  </a:cubicBezTo>
                  <a:lnTo>
                    <a:pt x="42889" y="23922"/>
                  </a:lnTo>
                  <a:cubicBezTo>
                    <a:pt x="42889" y="25168"/>
                    <a:pt x="41886" y="26201"/>
                    <a:pt x="40609" y="26201"/>
                  </a:cubicBezTo>
                  <a:lnTo>
                    <a:pt x="2554" y="26201"/>
                  </a:lnTo>
                  <a:cubicBezTo>
                    <a:pt x="1308" y="26201"/>
                    <a:pt x="274" y="25168"/>
                    <a:pt x="274" y="23922"/>
                  </a:cubicBezTo>
                  <a:lnTo>
                    <a:pt x="274" y="2554"/>
                  </a:lnTo>
                  <a:cubicBezTo>
                    <a:pt x="274" y="1308"/>
                    <a:pt x="1308" y="274"/>
                    <a:pt x="2554" y="274"/>
                  </a:cubicBezTo>
                  <a:close/>
                  <a:moveTo>
                    <a:pt x="2554" y="1"/>
                  </a:moveTo>
                  <a:cubicBezTo>
                    <a:pt x="1156" y="1"/>
                    <a:pt x="1" y="1125"/>
                    <a:pt x="1" y="2554"/>
                  </a:cubicBezTo>
                  <a:lnTo>
                    <a:pt x="1" y="23922"/>
                  </a:lnTo>
                  <a:cubicBezTo>
                    <a:pt x="1" y="25320"/>
                    <a:pt x="1156" y="26475"/>
                    <a:pt x="2554" y="26475"/>
                  </a:cubicBezTo>
                  <a:lnTo>
                    <a:pt x="40609" y="26475"/>
                  </a:lnTo>
                  <a:cubicBezTo>
                    <a:pt x="42038" y="26475"/>
                    <a:pt x="43163" y="25320"/>
                    <a:pt x="43163" y="23922"/>
                  </a:cubicBezTo>
                  <a:lnTo>
                    <a:pt x="43163" y="2554"/>
                  </a:lnTo>
                  <a:cubicBezTo>
                    <a:pt x="43163" y="1125"/>
                    <a:pt x="42038" y="1"/>
                    <a:pt x="40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459;p76">
              <a:extLst>
                <a:ext uri="{FF2B5EF4-FFF2-40B4-BE49-F238E27FC236}">
                  <a16:creationId xmlns:a16="http://schemas.microsoft.com/office/drawing/2014/main" id="{37878448-5D93-1607-6936-61FDDDAB286C}"/>
                </a:ext>
              </a:extLst>
            </p:cNvPr>
            <p:cNvSpPr/>
            <p:nvPr/>
          </p:nvSpPr>
          <p:spPr>
            <a:xfrm>
              <a:off x="4644725" y="3453225"/>
              <a:ext cx="443800" cy="3825"/>
            </a:xfrm>
            <a:custGeom>
              <a:avLst/>
              <a:gdLst/>
              <a:ahLst/>
              <a:cxnLst/>
              <a:rect l="l" t="t" r="r" b="b"/>
              <a:pathLst>
                <a:path w="17752" h="153" extrusionOk="0">
                  <a:moveTo>
                    <a:pt x="8876" y="1"/>
                  </a:moveTo>
                  <a:cubicBezTo>
                    <a:pt x="3983" y="1"/>
                    <a:pt x="1" y="31"/>
                    <a:pt x="1" y="61"/>
                  </a:cubicBezTo>
                  <a:cubicBezTo>
                    <a:pt x="1" y="92"/>
                    <a:pt x="3983" y="153"/>
                    <a:pt x="8876" y="153"/>
                  </a:cubicBezTo>
                  <a:cubicBezTo>
                    <a:pt x="13770" y="153"/>
                    <a:pt x="17752" y="92"/>
                    <a:pt x="17752" y="61"/>
                  </a:cubicBezTo>
                  <a:cubicBezTo>
                    <a:pt x="17752" y="31"/>
                    <a:pt x="13800" y="1"/>
                    <a:pt x="88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460;p76">
              <a:extLst>
                <a:ext uri="{FF2B5EF4-FFF2-40B4-BE49-F238E27FC236}">
                  <a16:creationId xmlns:a16="http://schemas.microsoft.com/office/drawing/2014/main" id="{826D1650-B1EA-2555-9F31-96DC9F557C61}"/>
                </a:ext>
              </a:extLst>
            </p:cNvPr>
            <p:cNvSpPr/>
            <p:nvPr/>
          </p:nvSpPr>
          <p:spPr>
            <a:xfrm>
              <a:off x="2306550" y="1567175"/>
              <a:ext cx="56250" cy="72225"/>
            </a:xfrm>
            <a:custGeom>
              <a:avLst/>
              <a:gdLst/>
              <a:ahLst/>
              <a:cxnLst/>
              <a:rect l="l" t="t" r="r" b="b"/>
              <a:pathLst>
                <a:path w="2250" h="2889" extrusionOk="0">
                  <a:moveTo>
                    <a:pt x="1186" y="1"/>
                  </a:moveTo>
                  <a:cubicBezTo>
                    <a:pt x="426" y="1"/>
                    <a:pt x="61" y="366"/>
                    <a:pt x="61" y="821"/>
                  </a:cubicBezTo>
                  <a:cubicBezTo>
                    <a:pt x="61" y="1885"/>
                    <a:pt x="1733" y="1490"/>
                    <a:pt x="1733" y="2068"/>
                  </a:cubicBezTo>
                  <a:cubicBezTo>
                    <a:pt x="1733" y="2311"/>
                    <a:pt x="1550" y="2463"/>
                    <a:pt x="1094" y="2463"/>
                  </a:cubicBezTo>
                  <a:cubicBezTo>
                    <a:pt x="760" y="2463"/>
                    <a:pt x="426" y="2341"/>
                    <a:pt x="182" y="2159"/>
                  </a:cubicBezTo>
                  <a:lnTo>
                    <a:pt x="0" y="2554"/>
                  </a:lnTo>
                  <a:cubicBezTo>
                    <a:pt x="334" y="2797"/>
                    <a:pt x="699" y="2888"/>
                    <a:pt x="1094" y="2888"/>
                  </a:cubicBezTo>
                  <a:cubicBezTo>
                    <a:pt x="1854" y="2888"/>
                    <a:pt x="2249" y="2493"/>
                    <a:pt x="2249" y="2037"/>
                  </a:cubicBezTo>
                  <a:cubicBezTo>
                    <a:pt x="2249" y="1004"/>
                    <a:pt x="578" y="1399"/>
                    <a:pt x="578" y="821"/>
                  </a:cubicBezTo>
                  <a:cubicBezTo>
                    <a:pt x="578" y="609"/>
                    <a:pt x="760" y="426"/>
                    <a:pt x="1186" y="426"/>
                  </a:cubicBezTo>
                  <a:cubicBezTo>
                    <a:pt x="1459" y="426"/>
                    <a:pt x="1733" y="518"/>
                    <a:pt x="1945" y="639"/>
                  </a:cubicBezTo>
                  <a:lnTo>
                    <a:pt x="2128" y="244"/>
                  </a:lnTo>
                  <a:cubicBezTo>
                    <a:pt x="1854" y="62"/>
                    <a:pt x="1520" y="1"/>
                    <a:pt x="1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3461;p76">
              <a:extLst>
                <a:ext uri="{FF2B5EF4-FFF2-40B4-BE49-F238E27FC236}">
                  <a16:creationId xmlns:a16="http://schemas.microsoft.com/office/drawing/2014/main" id="{1D4D609F-BB7D-1606-CE34-BECDD967E11A}"/>
                </a:ext>
              </a:extLst>
            </p:cNvPr>
            <p:cNvSpPr/>
            <p:nvPr/>
          </p:nvSpPr>
          <p:spPr>
            <a:xfrm>
              <a:off x="2369075" y="1582150"/>
              <a:ext cx="67425" cy="57275"/>
            </a:xfrm>
            <a:custGeom>
              <a:avLst/>
              <a:gdLst/>
              <a:ahLst/>
              <a:cxnLst/>
              <a:rect l="l" t="t" r="r" b="b"/>
              <a:pathLst>
                <a:path w="2697" h="2291" extrusionOk="0">
                  <a:moveTo>
                    <a:pt x="1148" y="576"/>
                  </a:moveTo>
                  <a:cubicBezTo>
                    <a:pt x="1464" y="576"/>
                    <a:pt x="1765" y="812"/>
                    <a:pt x="1785" y="1195"/>
                  </a:cubicBezTo>
                  <a:cubicBezTo>
                    <a:pt x="1815" y="1560"/>
                    <a:pt x="1542" y="1864"/>
                    <a:pt x="1147" y="1864"/>
                  </a:cubicBezTo>
                  <a:cubicBezTo>
                    <a:pt x="599" y="1833"/>
                    <a:pt x="326" y="1195"/>
                    <a:pt x="691" y="770"/>
                  </a:cubicBezTo>
                  <a:cubicBezTo>
                    <a:pt x="824" y="637"/>
                    <a:pt x="988" y="576"/>
                    <a:pt x="1148" y="576"/>
                  </a:cubicBezTo>
                  <a:close/>
                  <a:moveTo>
                    <a:pt x="1171" y="0"/>
                  </a:moveTo>
                  <a:cubicBezTo>
                    <a:pt x="574" y="0"/>
                    <a:pt x="1" y="482"/>
                    <a:pt x="22" y="1195"/>
                  </a:cubicBezTo>
                  <a:cubicBezTo>
                    <a:pt x="22" y="1786"/>
                    <a:pt x="510" y="2291"/>
                    <a:pt x="1123" y="2291"/>
                  </a:cubicBezTo>
                  <a:cubicBezTo>
                    <a:pt x="1141" y="2291"/>
                    <a:pt x="1159" y="2290"/>
                    <a:pt x="1177" y="2289"/>
                  </a:cubicBezTo>
                  <a:cubicBezTo>
                    <a:pt x="2180" y="2289"/>
                    <a:pt x="2697" y="1043"/>
                    <a:pt x="1937" y="314"/>
                  </a:cubicBezTo>
                  <a:cubicBezTo>
                    <a:pt x="1711" y="97"/>
                    <a:pt x="1438" y="0"/>
                    <a:pt x="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462;p76">
              <a:extLst>
                <a:ext uri="{FF2B5EF4-FFF2-40B4-BE49-F238E27FC236}">
                  <a16:creationId xmlns:a16="http://schemas.microsoft.com/office/drawing/2014/main" id="{7C45D011-744B-CB8D-32F6-5C07B07B843F}"/>
                </a:ext>
              </a:extLst>
            </p:cNvPr>
            <p:cNvSpPr/>
            <p:nvPr/>
          </p:nvSpPr>
          <p:spPr>
            <a:xfrm>
              <a:off x="2434200" y="1584550"/>
              <a:ext cx="51700" cy="54925"/>
            </a:xfrm>
            <a:custGeom>
              <a:avLst/>
              <a:gdLst/>
              <a:ahLst/>
              <a:cxnLst/>
              <a:rect l="l" t="t" r="r" b="b"/>
              <a:pathLst>
                <a:path w="2068" h="2197" extrusionOk="0">
                  <a:moveTo>
                    <a:pt x="1054" y="0"/>
                  </a:moveTo>
                  <a:cubicBezTo>
                    <a:pt x="463" y="0"/>
                    <a:pt x="1" y="495"/>
                    <a:pt x="1" y="1099"/>
                  </a:cubicBezTo>
                  <a:cubicBezTo>
                    <a:pt x="1" y="1718"/>
                    <a:pt x="487" y="2195"/>
                    <a:pt x="1099" y="2195"/>
                  </a:cubicBezTo>
                  <a:cubicBezTo>
                    <a:pt x="1118" y="2195"/>
                    <a:pt x="1137" y="2194"/>
                    <a:pt x="1156" y="2193"/>
                  </a:cubicBezTo>
                  <a:cubicBezTo>
                    <a:pt x="1179" y="2195"/>
                    <a:pt x="1202" y="2196"/>
                    <a:pt x="1225" y="2196"/>
                  </a:cubicBezTo>
                  <a:cubicBezTo>
                    <a:pt x="1566" y="2196"/>
                    <a:pt x="1897" y="1990"/>
                    <a:pt x="2067" y="1677"/>
                  </a:cubicBezTo>
                  <a:lnTo>
                    <a:pt x="1703" y="1464"/>
                  </a:lnTo>
                  <a:cubicBezTo>
                    <a:pt x="1581" y="1646"/>
                    <a:pt x="1368" y="1768"/>
                    <a:pt x="1156" y="1768"/>
                  </a:cubicBezTo>
                  <a:cubicBezTo>
                    <a:pt x="274" y="1768"/>
                    <a:pt x="274" y="430"/>
                    <a:pt x="1156" y="430"/>
                  </a:cubicBezTo>
                  <a:cubicBezTo>
                    <a:pt x="1368" y="430"/>
                    <a:pt x="1581" y="522"/>
                    <a:pt x="1703" y="704"/>
                  </a:cubicBezTo>
                  <a:lnTo>
                    <a:pt x="2067" y="491"/>
                  </a:lnTo>
                  <a:cubicBezTo>
                    <a:pt x="1898" y="181"/>
                    <a:pt x="1572" y="2"/>
                    <a:pt x="1235" y="2"/>
                  </a:cubicBezTo>
                  <a:cubicBezTo>
                    <a:pt x="1208" y="2"/>
                    <a:pt x="1182" y="3"/>
                    <a:pt x="1156" y="5"/>
                  </a:cubicBezTo>
                  <a:cubicBezTo>
                    <a:pt x="1121" y="2"/>
                    <a:pt x="1087" y="0"/>
                    <a:pt x="10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463;p76">
              <a:extLst>
                <a:ext uri="{FF2B5EF4-FFF2-40B4-BE49-F238E27FC236}">
                  <a16:creationId xmlns:a16="http://schemas.microsoft.com/office/drawing/2014/main" id="{6A3789FE-BD45-454B-750C-EB2E52B18EF1}"/>
                </a:ext>
              </a:extLst>
            </p:cNvPr>
            <p:cNvSpPr/>
            <p:nvPr/>
          </p:nvSpPr>
          <p:spPr>
            <a:xfrm>
              <a:off x="24950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87"/>
                    <a:pt x="152" y="609"/>
                    <a:pt x="335" y="609"/>
                  </a:cubicBezTo>
                  <a:cubicBezTo>
                    <a:pt x="487" y="609"/>
                    <a:pt x="639" y="45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464;p76">
              <a:extLst>
                <a:ext uri="{FF2B5EF4-FFF2-40B4-BE49-F238E27FC236}">
                  <a16:creationId xmlns:a16="http://schemas.microsoft.com/office/drawing/2014/main" id="{354C6069-6602-125C-2C3D-104441986458}"/>
                </a:ext>
              </a:extLst>
            </p:cNvPr>
            <p:cNvSpPr/>
            <p:nvPr/>
          </p:nvSpPr>
          <p:spPr>
            <a:xfrm>
              <a:off x="2521600" y="1584525"/>
              <a:ext cx="48650" cy="55025"/>
            </a:xfrm>
            <a:custGeom>
              <a:avLst/>
              <a:gdLst/>
              <a:ahLst/>
              <a:cxnLst/>
              <a:rect l="l" t="t" r="r" b="b"/>
              <a:pathLst>
                <a:path w="1946" h="2201" extrusionOk="0">
                  <a:moveTo>
                    <a:pt x="1459" y="1252"/>
                  </a:moveTo>
                  <a:lnTo>
                    <a:pt x="1459" y="1495"/>
                  </a:lnTo>
                  <a:cubicBezTo>
                    <a:pt x="1368" y="1708"/>
                    <a:pt x="1155" y="1830"/>
                    <a:pt x="912" y="1830"/>
                  </a:cubicBezTo>
                  <a:cubicBezTo>
                    <a:pt x="669" y="1830"/>
                    <a:pt x="517" y="1678"/>
                    <a:pt x="517" y="1526"/>
                  </a:cubicBezTo>
                  <a:cubicBezTo>
                    <a:pt x="517" y="1374"/>
                    <a:pt x="608" y="1252"/>
                    <a:pt x="942" y="1252"/>
                  </a:cubicBezTo>
                  <a:close/>
                  <a:moveTo>
                    <a:pt x="858" y="0"/>
                  </a:moveTo>
                  <a:cubicBezTo>
                    <a:pt x="586" y="0"/>
                    <a:pt x="300" y="93"/>
                    <a:pt x="61" y="279"/>
                  </a:cubicBezTo>
                  <a:lnTo>
                    <a:pt x="274" y="644"/>
                  </a:lnTo>
                  <a:cubicBezTo>
                    <a:pt x="456" y="492"/>
                    <a:pt x="699" y="431"/>
                    <a:pt x="912" y="431"/>
                  </a:cubicBezTo>
                  <a:cubicBezTo>
                    <a:pt x="1277" y="431"/>
                    <a:pt x="1459" y="614"/>
                    <a:pt x="1459" y="887"/>
                  </a:cubicBezTo>
                  <a:lnTo>
                    <a:pt x="1459" y="918"/>
                  </a:lnTo>
                  <a:lnTo>
                    <a:pt x="912" y="918"/>
                  </a:lnTo>
                  <a:cubicBezTo>
                    <a:pt x="243" y="918"/>
                    <a:pt x="0" y="1191"/>
                    <a:pt x="0" y="1556"/>
                  </a:cubicBezTo>
                  <a:cubicBezTo>
                    <a:pt x="0" y="1951"/>
                    <a:pt x="334" y="2194"/>
                    <a:pt x="821" y="2194"/>
                  </a:cubicBezTo>
                  <a:cubicBezTo>
                    <a:pt x="851" y="2198"/>
                    <a:pt x="882" y="2200"/>
                    <a:pt x="912" y="2200"/>
                  </a:cubicBezTo>
                  <a:cubicBezTo>
                    <a:pt x="1124" y="2200"/>
                    <a:pt x="1330" y="2107"/>
                    <a:pt x="1489" y="1921"/>
                  </a:cubicBezTo>
                  <a:lnTo>
                    <a:pt x="1489" y="2194"/>
                  </a:lnTo>
                  <a:lnTo>
                    <a:pt x="1945" y="2194"/>
                  </a:lnTo>
                  <a:lnTo>
                    <a:pt x="1945" y="918"/>
                  </a:lnTo>
                  <a:cubicBezTo>
                    <a:pt x="1945" y="279"/>
                    <a:pt x="1611" y="6"/>
                    <a:pt x="973" y="6"/>
                  </a:cubicBezTo>
                  <a:cubicBezTo>
                    <a:pt x="935" y="2"/>
                    <a:pt x="896" y="0"/>
                    <a:pt x="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465;p76">
              <a:extLst>
                <a:ext uri="{FF2B5EF4-FFF2-40B4-BE49-F238E27FC236}">
                  <a16:creationId xmlns:a16="http://schemas.microsoft.com/office/drawing/2014/main" id="{30D3F46B-C141-D867-DA40-EBC9609324A6}"/>
                </a:ext>
              </a:extLst>
            </p:cNvPr>
            <p:cNvSpPr/>
            <p:nvPr/>
          </p:nvSpPr>
          <p:spPr>
            <a:xfrm>
              <a:off x="2586950" y="1564150"/>
              <a:ext cx="12175" cy="75250"/>
            </a:xfrm>
            <a:custGeom>
              <a:avLst/>
              <a:gdLst/>
              <a:ahLst/>
              <a:cxnLst/>
              <a:rect l="l" t="t" r="r" b="b"/>
              <a:pathLst>
                <a:path w="487" h="3010" extrusionOk="0">
                  <a:moveTo>
                    <a:pt x="0" y="0"/>
                  </a:moveTo>
                  <a:lnTo>
                    <a:pt x="0" y="3009"/>
                  </a:lnTo>
                  <a:lnTo>
                    <a:pt x="486" y="300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466;p76">
              <a:extLst>
                <a:ext uri="{FF2B5EF4-FFF2-40B4-BE49-F238E27FC236}">
                  <a16:creationId xmlns:a16="http://schemas.microsoft.com/office/drawing/2014/main" id="{F2ACC416-4EE0-69B5-DCF9-00C339ACA6F3}"/>
                </a:ext>
              </a:extLst>
            </p:cNvPr>
            <p:cNvSpPr/>
            <p:nvPr/>
          </p:nvSpPr>
          <p:spPr>
            <a:xfrm>
              <a:off x="2644700" y="1568700"/>
              <a:ext cx="76000" cy="70700"/>
            </a:xfrm>
            <a:custGeom>
              <a:avLst/>
              <a:gdLst/>
              <a:ahLst/>
              <a:cxnLst/>
              <a:rect l="l" t="t" r="r" b="b"/>
              <a:pathLst>
                <a:path w="3040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487" y="2827"/>
                  </a:lnTo>
                  <a:lnTo>
                    <a:pt x="487" y="943"/>
                  </a:lnTo>
                  <a:lnTo>
                    <a:pt x="1398" y="2463"/>
                  </a:lnTo>
                  <a:lnTo>
                    <a:pt x="1642" y="2463"/>
                  </a:lnTo>
                  <a:lnTo>
                    <a:pt x="2553" y="943"/>
                  </a:lnTo>
                  <a:lnTo>
                    <a:pt x="2553" y="2827"/>
                  </a:lnTo>
                  <a:lnTo>
                    <a:pt x="3040" y="2827"/>
                  </a:lnTo>
                  <a:lnTo>
                    <a:pt x="3040" y="1"/>
                  </a:lnTo>
                  <a:lnTo>
                    <a:pt x="2614" y="1"/>
                  </a:lnTo>
                  <a:lnTo>
                    <a:pt x="1520" y="185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467;p76">
              <a:extLst>
                <a:ext uri="{FF2B5EF4-FFF2-40B4-BE49-F238E27FC236}">
                  <a16:creationId xmlns:a16="http://schemas.microsoft.com/office/drawing/2014/main" id="{7C2BE734-D122-6095-7B6A-21E1AE66FB28}"/>
                </a:ext>
              </a:extLst>
            </p:cNvPr>
            <p:cNvSpPr/>
            <p:nvPr/>
          </p:nvSpPr>
          <p:spPr>
            <a:xfrm>
              <a:off x="2733625" y="1583875"/>
              <a:ext cx="56200" cy="55325"/>
            </a:xfrm>
            <a:custGeom>
              <a:avLst/>
              <a:gdLst/>
              <a:ahLst/>
              <a:cxnLst/>
              <a:rect l="l" t="t" r="r" b="b"/>
              <a:pathLst>
                <a:path w="2248" h="2213" extrusionOk="0">
                  <a:moveTo>
                    <a:pt x="1176" y="424"/>
                  </a:moveTo>
                  <a:cubicBezTo>
                    <a:pt x="1458" y="424"/>
                    <a:pt x="1703" y="657"/>
                    <a:pt x="1732" y="944"/>
                  </a:cubicBezTo>
                  <a:lnTo>
                    <a:pt x="516" y="944"/>
                  </a:lnTo>
                  <a:cubicBezTo>
                    <a:pt x="545" y="657"/>
                    <a:pt x="790" y="424"/>
                    <a:pt x="1073" y="424"/>
                  </a:cubicBezTo>
                  <a:cubicBezTo>
                    <a:pt x="1090" y="424"/>
                    <a:pt x="1107" y="425"/>
                    <a:pt x="1124" y="427"/>
                  </a:cubicBezTo>
                  <a:cubicBezTo>
                    <a:pt x="1141" y="425"/>
                    <a:pt x="1159" y="424"/>
                    <a:pt x="1176" y="424"/>
                  </a:cubicBezTo>
                  <a:close/>
                  <a:moveTo>
                    <a:pt x="1073" y="0"/>
                  </a:moveTo>
                  <a:cubicBezTo>
                    <a:pt x="488" y="0"/>
                    <a:pt x="0" y="505"/>
                    <a:pt x="30" y="1096"/>
                  </a:cubicBezTo>
                  <a:cubicBezTo>
                    <a:pt x="70" y="1781"/>
                    <a:pt x="632" y="2213"/>
                    <a:pt x="1219" y="2213"/>
                  </a:cubicBezTo>
                  <a:cubicBezTo>
                    <a:pt x="1516" y="2213"/>
                    <a:pt x="1821" y="2101"/>
                    <a:pt x="2066" y="1856"/>
                  </a:cubicBezTo>
                  <a:lnTo>
                    <a:pt x="1793" y="1552"/>
                  </a:lnTo>
                  <a:cubicBezTo>
                    <a:pt x="1641" y="1704"/>
                    <a:pt x="1428" y="1795"/>
                    <a:pt x="1215" y="1795"/>
                  </a:cubicBezTo>
                  <a:cubicBezTo>
                    <a:pt x="1196" y="1797"/>
                    <a:pt x="1178" y="1797"/>
                    <a:pt x="1159" y="1797"/>
                  </a:cubicBezTo>
                  <a:cubicBezTo>
                    <a:pt x="850" y="1797"/>
                    <a:pt x="602" y="1565"/>
                    <a:pt x="516" y="1278"/>
                  </a:cubicBezTo>
                  <a:lnTo>
                    <a:pt x="2218" y="1278"/>
                  </a:lnTo>
                  <a:cubicBezTo>
                    <a:pt x="2218" y="1217"/>
                    <a:pt x="2218" y="1157"/>
                    <a:pt x="2218" y="1126"/>
                  </a:cubicBezTo>
                  <a:cubicBezTo>
                    <a:pt x="2248" y="506"/>
                    <a:pt x="1789" y="0"/>
                    <a:pt x="1178" y="0"/>
                  </a:cubicBezTo>
                  <a:cubicBezTo>
                    <a:pt x="1160" y="0"/>
                    <a:pt x="1142" y="1"/>
                    <a:pt x="1124" y="2"/>
                  </a:cubicBezTo>
                  <a:cubicBezTo>
                    <a:pt x="1107" y="1"/>
                    <a:pt x="1090" y="0"/>
                    <a:pt x="1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468;p76">
              <a:extLst>
                <a:ext uri="{FF2B5EF4-FFF2-40B4-BE49-F238E27FC236}">
                  <a16:creationId xmlns:a16="http://schemas.microsoft.com/office/drawing/2014/main" id="{B0B32744-346A-2321-9F78-960DD4D45829}"/>
                </a:ext>
              </a:extLst>
            </p:cNvPr>
            <p:cNvSpPr/>
            <p:nvPr/>
          </p:nvSpPr>
          <p:spPr>
            <a:xfrm>
              <a:off x="2789075" y="1564150"/>
              <a:ext cx="64625" cy="75375"/>
            </a:xfrm>
            <a:custGeom>
              <a:avLst/>
              <a:gdLst/>
              <a:ahLst/>
              <a:cxnLst/>
              <a:rect l="l" t="t" r="r" b="b"/>
              <a:pathLst>
                <a:path w="2585" h="3015" extrusionOk="0">
                  <a:moveTo>
                    <a:pt x="1437" y="1296"/>
                  </a:moveTo>
                  <a:cubicBezTo>
                    <a:pt x="1760" y="1296"/>
                    <a:pt x="2067" y="1532"/>
                    <a:pt x="2067" y="1915"/>
                  </a:cubicBezTo>
                  <a:cubicBezTo>
                    <a:pt x="2098" y="2250"/>
                    <a:pt x="1794" y="2553"/>
                    <a:pt x="1429" y="2584"/>
                  </a:cubicBezTo>
                  <a:cubicBezTo>
                    <a:pt x="882" y="2553"/>
                    <a:pt x="608" y="1885"/>
                    <a:pt x="973" y="1490"/>
                  </a:cubicBezTo>
                  <a:cubicBezTo>
                    <a:pt x="1106" y="1357"/>
                    <a:pt x="1273" y="1296"/>
                    <a:pt x="1437" y="1296"/>
                  </a:cubicBezTo>
                  <a:close/>
                  <a:moveTo>
                    <a:pt x="2067" y="0"/>
                  </a:moveTo>
                  <a:lnTo>
                    <a:pt x="2067" y="1094"/>
                  </a:lnTo>
                  <a:cubicBezTo>
                    <a:pt x="1885" y="912"/>
                    <a:pt x="1642" y="821"/>
                    <a:pt x="1399" y="821"/>
                  </a:cubicBezTo>
                  <a:cubicBezTo>
                    <a:pt x="0" y="912"/>
                    <a:pt x="0" y="2949"/>
                    <a:pt x="1399" y="3009"/>
                  </a:cubicBezTo>
                  <a:cubicBezTo>
                    <a:pt x="1423" y="3013"/>
                    <a:pt x="1449" y="3014"/>
                    <a:pt x="1474" y="3014"/>
                  </a:cubicBezTo>
                  <a:cubicBezTo>
                    <a:pt x="1697" y="3014"/>
                    <a:pt x="1934" y="2896"/>
                    <a:pt x="2098" y="2705"/>
                  </a:cubicBezTo>
                  <a:lnTo>
                    <a:pt x="2098" y="3009"/>
                  </a:lnTo>
                  <a:lnTo>
                    <a:pt x="2584" y="300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469;p76">
              <a:extLst>
                <a:ext uri="{FF2B5EF4-FFF2-40B4-BE49-F238E27FC236}">
                  <a16:creationId xmlns:a16="http://schemas.microsoft.com/office/drawing/2014/main" id="{0F518719-0251-516E-5B85-8A6F00020D45}"/>
                </a:ext>
              </a:extLst>
            </p:cNvPr>
            <p:cNvSpPr/>
            <p:nvPr/>
          </p:nvSpPr>
          <p:spPr>
            <a:xfrm>
              <a:off x="28681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6" y="487"/>
                    <a:pt x="168" y="578"/>
                    <a:pt x="320" y="578"/>
                  </a:cubicBezTo>
                  <a:cubicBezTo>
                    <a:pt x="472" y="578"/>
                    <a:pt x="624" y="48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470;p76">
              <a:extLst>
                <a:ext uri="{FF2B5EF4-FFF2-40B4-BE49-F238E27FC236}">
                  <a16:creationId xmlns:a16="http://schemas.microsoft.com/office/drawing/2014/main" id="{E5BE8365-CE2C-6320-2C66-466C660E5B34}"/>
                </a:ext>
              </a:extLst>
            </p:cNvPr>
            <p:cNvSpPr/>
            <p:nvPr/>
          </p:nvSpPr>
          <p:spPr>
            <a:xfrm>
              <a:off x="2894700" y="1584550"/>
              <a:ext cx="48650" cy="55000"/>
            </a:xfrm>
            <a:custGeom>
              <a:avLst/>
              <a:gdLst/>
              <a:ahLst/>
              <a:cxnLst/>
              <a:rect l="l" t="t" r="r" b="b"/>
              <a:pathLst>
                <a:path w="1946" h="2200" extrusionOk="0">
                  <a:moveTo>
                    <a:pt x="1459" y="1251"/>
                  </a:moveTo>
                  <a:lnTo>
                    <a:pt x="1459" y="1494"/>
                  </a:lnTo>
                  <a:cubicBezTo>
                    <a:pt x="1368" y="1707"/>
                    <a:pt x="1155" y="1829"/>
                    <a:pt x="912" y="1829"/>
                  </a:cubicBezTo>
                  <a:cubicBezTo>
                    <a:pt x="669" y="1829"/>
                    <a:pt x="517" y="1677"/>
                    <a:pt x="517" y="1525"/>
                  </a:cubicBezTo>
                  <a:cubicBezTo>
                    <a:pt x="517" y="1373"/>
                    <a:pt x="608" y="1251"/>
                    <a:pt x="943" y="1251"/>
                  </a:cubicBezTo>
                  <a:close/>
                  <a:moveTo>
                    <a:pt x="878" y="0"/>
                  </a:moveTo>
                  <a:cubicBezTo>
                    <a:pt x="601" y="0"/>
                    <a:pt x="310" y="115"/>
                    <a:pt x="92" y="278"/>
                  </a:cubicBezTo>
                  <a:lnTo>
                    <a:pt x="274" y="643"/>
                  </a:lnTo>
                  <a:cubicBezTo>
                    <a:pt x="456" y="491"/>
                    <a:pt x="699" y="430"/>
                    <a:pt x="912" y="430"/>
                  </a:cubicBezTo>
                  <a:cubicBezTo>
                    <a:pt x="1277" y="430"/>
                    <a:pt x="1459" y="613"/>
                    <a:pt x="1459" y="886"/>
                  </a:cubicBezTo>
                  <a:lnTo>
                    <a:pt x="1459" y="917"/>
                  </a:lnTo>
                  <a:lnTo>
                    <a:pt x="912" y="917"/>
                  </a:lnTo>
                  <a:cubicBezTo>
                    <a:pt x="244" y="917"/>
                    <a:pt x="0" y="1190"/>
                    <a:pt x="0" y="1555"/>
                  </a:cubicBezTo>
                  <a:cubicBezTo>
                    <a:pt x="0" y="1950"/>
                    <a:pt x="335" y="2193"/>
                    <a:pt x="821" y="2193"/>
                  </a:cubicBezTo>
                  <a:cubicBezTo>
                    <a:pt x="851" y="2197"/>
                    <a:pt x="882" y="2199"/>
                    <a:pt x="912" y="2199"/>
                  </a:cubicBezTo>
                  <a:cubicBezTo>
                    <a:pt x="1124" y="2199"/>
                    <a:pt x="1330" y="2106"/>
                    <a:pt x="1490" y="1920"/>
                  </a:cubicBezTo>
                  <a:lnTo>
                    <a:pt x="1490" y="2193"/>
                  </a:lnTo>
                  <a:lnTo>
                    <a:pt x="1946" y="2193"/>
                  </a:lnTo>
                  <a:lnTo>
                    <a:pt x="1946" y="917"/>
                  </a:lnTo>
                  <a:cubicBezTo>
                    <a:pt x="1946" y="278"/>
                    <a:pt x="1611" y="5"/>
                    <a:pt x="973" y="5"/>
                  </a:cubicBezTo>
                  <a:cubicBezTo>
                    <a:pt x="942" y="2"/>
                    <a:pt x="910" y="0"/>
                    <a:pt x="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471;p76">
              <a:extLst>
                <a:ext uri="{FF2B5EF4-FFF2-40B4-BE49-F238E27FC236}">
                  <a16:creationId xmlns:a16="http://schemas.microsoft.com/office/drawing/2014/main" id="{1E16E400-9ED6-FC4A-31D7-A10EC921A6A3}"/>
                </a:ext>
              </a:extLst>
            </p:cNvPr>
            <p:cNvSpPr/>
            <p:nvPr/>
          </p:nvSpPr>
          <p:spPr>
            <a:xfrm>
              <a:off x="2990450" y="1568600"/>
              <a:ext cx="66125" cy="70150"/>
            </a:xfrm>
            <a:custGeom>
              <a:avLst/>
              <a:gdLst/>
              <a:ahLst/>
              <a:cxnLst/>
              <a:rect l="l" t="t" r="r" b="b"/>
              <a:pathLst>
                <a:path w="2645" h="2806" extrusionOk="0">
                  <a:moveTo>
                    <a:pt x="1155" y="248"/>
                  </a:moveTo>
                  <a:cubicBezTo>
                    <a:pt x="2645" y="248"/>
                    <a:pt x="2645" y="2527"/>
                    <a:pt x="1155" y="2527"/>
                  </a:cubicBezTo>
                  <a:lnTo>
                    <a:pt x="304" y="2527"/>
                  </a:lnTo>
                  <a:lnTo>
                    <a:pt x="304" y="248"/>
                  </a:lnTo>
                  <a:close/>
                  <a:moveTo>
                    <a:pt x="1259" y="1"/>
                  </a:moveTo>
                  <a:cubicBezTo>
                    <a:pt x="1225" y="1"/>
                    <a:pt x="1190" y="2"/>
                    <a:pt x="1155" y="5"/>
                  </a:cubicBezTo>
                  <a:lnTo>
                    <a:pt x="0" y="5"/>
                  </a:lnTo>
                  <a:lnTo>
                    <a:pt x="0" y="2801"/>
                  </a:lnTo>
                  <a:lnTo>
                    <a:pt x="1155" y="2801"/>
                  </a:lnTo>
                  <a:cubicBezTo>
                    <a:pt x="1190" y="2804"/>
                    <a:pt x="1225" y="2805"/>
                    <a:pt x="1259" y="2805"/>
                  </a:cubicBezTo>
                  <a:cubicBezTo>
                    <a:pt x="2006" y="2805"/>
                    <a:pt x="2645" y="2187"/>
                    <a:pt x="2645" y="1403"/>
                  </a:cubicBezTo>
                  <a:cubicBezTo>
                    <a:pt x="2645" y="618"/>
                    <a:pt x="2006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472;p76">
              <a:extLst>
                <a:ext uri="{FF2B5EF4-FFF2-40B4-BE49-F238E27FC236}">
                  <a16:creationId xmlns:a16="http://schemas.microsoft.com/office/drawing/2014/main" id="{DF3083D2-5D53-EEA7-93F0-867CF330BF5E}"/>
                </a:ext>
              </a:extLst>
            </p:cNvPr>
            <p:cNvSpPr/>
            <p:nvPr/>
          </p:nvSpPr>
          <p:spPr>
            <a:xfrm>
              <a:off x="3067200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4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42" y="0"/>
                  </a:moveTo>
                  <a:cubicBezTo>
                    <a:pt x="1009" y="0"/>
                    <a:pt x="976" y="2"/>
                    <a:pt x="942" y="7"/>
                  </a:cubicBezTo>
                  <a:cubicBezTo>
                    <a:pt x="908" y="4"/>
                    <a:pt x="874" y="2"/>
                    <a:pt x="840" y="2"/>
                  </a:cubicBezTo>
                  <a:cubicBezTo>
                    <a:pt x="546" y="2"/>
                    <a:pt x="279" y="117"/>
                    <a:pt x="61" y="280"/>
                  </a:cubicBezTo>
                  <a:lnTo>
                    <a:pt x="213" y="493"/>
                  </a:lnTo>
                  <a:cubicBezTo>
                    <a:pt x="395" y="341"/>
                    <a:pt x="639" y="250"/>
                    <a:pt x="912" y="250"/>
                  </a:cubicBezTo>
                  <a:cubicBezTo>
                    <a:pt x="130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0" y="1162"/>
                    <a:pt x="0" y="1526"/>
                  </a:cubicBezTo>
                  <a:cubicBezTo>
                    <a:pt x="0" y="1891"/>
                    <a:pt x="304" y="2134"/>
                    <a:pt x="760" y="2134"/>
                  </a:cubicBezTo>
                  <a:cubicBezTo>
                    <a:pt x="791" y="2137"/>
                    <a:pt x="821" y="2139"/>
                    <a:pt x="851" y="2139"/>
                  </a:cubicBezTo>
                  <a:cubicBezTo>
                    <a:pt x="1118" y="2139"/>
                    <a:pt x="1353" y="2019"/>
                    <a:pt x="1490" y="1800"/>
                  </a:cubicBezTo>
                  <a:lnTo>
                    <a:pt x="1490" y="2134"/>
                  </a:lnTo>
                  <a:lnTo>
                    <a:pt x="1763" y="2134"/>
                  </a:lnTo>
                  <a:lnTo>
                    <a:pt x="1763" y="797"/>
                  </a:lnTo>
                  <a:cubicBezTo>
                    <a:pt x="1791" y="346"/>
                    <a:pt x="1454" y="0"/>
                    <a:pt x="10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3473;p76">
              <a:extLst>
                <a:ext uri="{FF2B5EF4-FFF2-40B4-BE49-F238E27FC236}">
                  <a16:creationId xmlns:a16="http://schemas.microsoft.com/office/drawing/2014/main" id="{45987FB0-F5DD-9415-5AE4-D0A29C38F8FF}"/>
                </a:ext>
              </a:extLst>
            </p:cNvPr>
            <p:cNvSpPr/>
            <p:nvPr/>
          </p:nvSpPr>
          <p:spPr>
            <a:xfrm>
              <a:off x="3123425" y="1585425"/>
              <a:ext cx="44100" cy="53350"/>
            </a:xfrm>
            <a:custGeom>
              <a:avLst/>
              <a:gdLst/>
              <a:ahLst/>
              <a:cxnLst/>
              <a:rect l="l" t="t" r="r" b="b"/>
              <a:pathLst>
                <a:path w="1764" h="2134" extrusionOk="0">
                  <a:moveTo>
                    <a:pt x="912" y="0"/>
                  </a:moveTo>
                  <a:cubicBezTo>
                    <a:pt x="396" y="0"/>
                    <a:pt x="92" y="243"/>
                    <a:pt x="92" y="608"/>
                  </a:cubicBezTo>
                  <a:cubicBezTo>
                    <a:pt x="92" y="1429"/>
                    <a:pt x="1459" y="1003"/>
                    <a:pt x="1459" y="1550"/>
                  </a:cubicBezTo>
                  <a:cubicBezTo>
                    <a:pt x="1459" y="1763"/>
                    <a:pt x="1277" y="1885"/>
                    <a:pt x="882" y="1885"/>
                  </a:cubicBezTo>
                  <a:cubicBezTo>
                    <a:pt x="608" y="1885"/>
                    <a:pt x="335" y="1824"/>
                    <a:pt x="122" y="1672"/>
                  </a:cubicBezTo>
                  <a:lnTo>
                    <a:pt x="0" y="1885"/>
                  </a:lnTo>
                  <a:cubicBezTo>
                    <a:pt x="213" y="2044"/>
                    <a:pt x="495" y="2134"/>
                    <a:pt x="765" y="2134"/>
                  </a:cubicBezTo>
                  <a:cubicBezTo>
                    <a:pt x="804" y="2134"/>
                    <a:pt x="843" y="2132"/>
                    <a:pt x="882" y="2128"/>
                  </a:cubicBezTo>
                  <a:cubicBezTo>
                    <a:pt x="1429" y="2128"/>
                    <a:pt x="1763" y="1915"/>
                    <a:pt x="1763" y="1550"/>
                  </a:cubicBezTo>
                  <a:cubicBezTo>
                    <a:pt x="1763" y="730"/>
                    <a:pt x="396" y="1155"/>
                    <a:pt x="396" y="578"/>
                  </a:cubicBezTo>
                  <a:cubicBezTo>
                    <a:pt x="396" y="395"/>
                    <a:pt x="548" y="243"/>
                    <a:pt x="943" y="243"/>
                  </a:cubicBezTo>
                  <a:cubicBezTo>
                    <a:pt x="1156" y="243"/>
                    <a:pt x="1368" y="304"/>
                    <a:pt x="1551" y="426"/>
                  </a:cubicBezTo>
                  <a:lnTo>
                    <a:pt x="1672" y="213"/>
                  </a:lnTo>
                  <a:cubicBezTo>
                    <a:pt x="1459" y="61"/>
                    <a:pt x="1186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474;p76">
              <a:extLst>
                <a:ext uri="{FF2B5EF4-FFF2-40B4-BE49-F238E27FC236}">
                  <a16:creationId xmlns:a16="http://schemas.microsoft.com/office/drawing/2014/main" id="{C74FD3DD-83E6-832A-2FBA-600A9F5757BC}"/>
                </a:ext>
              </a:extLst>
            </p:cNvPr>
            <p:cNvSpPr/>
            <p:nvPr/>
          </p:nvSpPr>
          <p:spPr>
            <a:xfrm>
              <a:off x="3179650" y="1564900"/>
              <a:ext cx="49375" cy="74500"/>
            </a:xfrm>
            <a:custGeom>
              <a:avLst/>
              <a:gdLst/>
              <a:ahLst/>
              <a:cxnLst/>
              <a:rect l="l" t="t" r="r" b="b"/>
              <a:pathLst>
                <a:path w="1975" h="2980" extrusionOk="0">
                  <a:moveTo>
                    <a:pt x="1" y="1"/>
                  </a:moveTo>
                  <a:lnTo>
                    <a:pt x="1" y="2979"/>
                  </a:lnTo>
                  <a:lnTo>
                    <a:pt x="274" y="2979"/>
                  </a:lnTo>
                  <a:lnTo>
                    <a:pt x="274" y="1855"/>
                  </a:lnTo>
                  <a:cubicBezTo>
                    <a:pt x="216" y="1446"/>
                    <a:pt x="550" y="1093"/>
                    <a:pt x="954" y="1093"/>
                  </a:cubicBezTo>
                  <a:cubicBezTo>
                    <a:pt x="971" y="1093"/>
                    <a:pt x="987" y="1094"/>
                    <a:pt x="1004" y="1095"/>
                  </a:cubicBezTo>
                  <a:cubicBezTo>
                    <a:pt x="1021" y="1094"/>
                    <a:pt x="1037" y="1093"/>
                    <a:pt x="1054" y="1093"/>
                  </a:cubicBezTo>
                  <a:cubicBezTo>
                    <a:pt x="1424" y="1093"/>
                    <a:pt x="1700" y="1414"/>
                    <a:pt x="1642" y="1764"/>
                  </a:cubicBezTo>
                  <a:lnTo>
                    <a:pt x="1642" y="2979"/>
                  </a:lnTo>
                  <a:lnTo>
                    <a:pt x="1946" y="2979"/>
                  </a:lnTo>
                  <a:lnTo>
                    <a:pt x="1946" y="1733"/>
                  </a:lnTo>
                  <a:cubicBezTo>
                    <a:pt x="1975" y="1250"/>
                    <a:pt x="1604" y="846"/>
                    <a:pt x="1157" y="846"/>
                  </a:cubicBezTo>
                  <a:cubicBezTo>
                    <a:pt x="1127" y="846"/>
                    <a:pt x="1096" y="848"/>
                    <a:pt x="1065" y="852"/>
                  </a:cubicBezTo>
                  <a:cubicBezTo>
                    <a:pt x="1039" y="849"/>
                    <a:pt x="1013" y="848"/>
                    <a:pt x="987" y="848"/>
                  </a:cubicBezTo>
                  <a:cubicBezTo>
                    <a:pt x="710" y="848"/>
                    <a:pt x="441" y="994"/>
                    <a:pt x="274" y="121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475;p76">
              <a:extLst>
                <a:ext uri="{FF2B5EF4-FFF2-40B4-BE49-F238E27FC236}">
                  <a16:creationId xmlns:a16="http://schemas.microsoft.com/office/drawing/2014/main" id="{B21F7981-A21E-43ED-9238-DF01EC487336}"/>
                </a:ext>
              </a:extLst>
            </p:cNvPr>
            <p:cNvSpPr/>
            <p:nvPr/>
          </p:nvSpPr>
          <p:spPr>
            <a:xfrm>
              <a:off x="3247275" y="1564900"/>
              <a:ext cx="54750" cy="74500"/>
            </a:xfrm>
            <a:custGeom>
              <a:avLst/>
              <a:gdLst/>
              <a:ahLst/>
              <a:cxnLst/>
              <a:rect l="l" t="t" r="r" b="b"/>
              <a:pathLst>
                <a:path w="2190" h="2980" extrusionOk="0">
                  <a:moveTo>
                    <a:pt x="1082" y="1140"/>
                  </a:moveTo>
                  <a:cubicBezTo>
                    <a:pt x="1464" y="1140"/>
                    <a:pt x="1835" y="1428"/>
                    <a:pt x="1855" y="1885"/>
                  </a:cubicBezTo>
                  <a:cubicBezTo>
                    <a:pt x="1884" y="2325"/>
                    <a:pt x="1547" y="2707"/>
                    <a:pt x="1114" y="2707"/>
                  </a:cubicBezTo>
                  <a:cubicBezTo>
                    <a:pt x="1098" y="2707"/>
                    <a:pt x="1081" y="2707"/>
                    <a:pt x="1065" y="2706"/>
                  </a:cubicBezTo>
                  <a:cubicBezTo>
                    <a:pt x="396" y="2706"/>
                    <a:pt x="31" y="1885"/>
                    <a:pt x="518" y="1399"/>
                  </a:cubicBezTo>
                  <a:cubicBezTo>
                    <a:pt x="675" y="1220"/>
                    <a:pt x="880" y="1140"/>
                    <a:pt x="1082" y="1140"/>
                  </a:cubicBezTo>
                  <a:close/>
                  <a:moveTo>
                    <a:pt x="1" y="1"/>
                  </a:moveTo>
                  <a:lnTo>
                    <a:pt x="1" y="2979"/>
                  </a:lnTo>
                  <a:lnTo>
                    <a:pt x="275" y="2979"/>
                  </a:lnTo>
                  <a:lnTo>
                    <a:pt x="275" y="2523"/>
                  </a:lnTo>
                  <a:cubicBezTo>
                    <a:pt x="457" y="2797"/>
                    <a:pt x="761" y="2979"/>
                    <a:pt x="1095" y="2979"/>
                  </a:cubicBezTo>
                  <a:cubicBezTo>
                    <a:pt x="1703" y="2979"/>
                    <a:pt x="2189" y="2493"/>
                    <a:pt x="2159" y="1885"/>
                  </a:cubicBezTo>
                  <a:cubicBezTo>
                    <a:pt x="2159" y="1325"/>
                    <a:pt x="1701" y="850"/>
                    <a:pt x="1147" y="850"/>
                  </a:cubicBezTo>
                  <a:cubicBezTo>
                    <a:pt x="1130" y="850"/>
                    <a:pt x="1112" y="851"/>
                    <a:pt x="1095" y="852"/>
                  </a:cubicBezTo>
                  <a:cubicBezTo>
                    <a:pt x="1067" y="849"/>
                    <a:pt x="1039" y="848"/>
                    <a:pt x="1011" y="848"/>
                  </a:cubicBezTo>
                  <a:cubicBezTo>
                    <a:pt x="711" y="848"/>
                    <a:pt x="444" y="996"/>
                    <a:pt x="305" y="124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476;p76">
              <a:extLst>
                <a:ext uri="{FF2B5EF4-FFF2-40B4-BE49-F238E27FC236}">
                  <a16:creationId xmlns:a16="http://schemas.microsoft.com/office/drawing/2014/main" id="{30AFA135-7EDE-5E41-56F2-8BE6B8841E98}"/>
                </a:ext>
              </a:extLst>
            </p:cNvPr>
            <p:cNvSpPr/>
            <p:nvPr/>
          </p:nvSpPr>
          <p:spPr>
            <a:xfrm>
              <a:off x="3309600" y="1585275"/>
              <a:ext cx="63100" cy="54125"/>
            </a:xfrm>
            <a:custGeom>
              <a:avLst/>
              <a:gdLst/>
              <a:ahLst/>
              <a:cxnLst/>
              <a:rect l="l" t="t" r="r" b="b"/>
              <a:pathLst>
                <a:path w="2524" h="2165" extrusionOk="0">
                  <a:moveTo>
                    <a:pt x="1083" y="332"/>
                  </a:moveTo>
                  <a:cubicBezTo>
                    <a:pt x="1472" y="332"/>
                    <a:pt x="1845" y="628"/>
                    <a:pt x="1885" y="1070"/>
                  </a:cubicBezTo>
                  <a:cubicBezTo>
                    <a:pt x="1914" y="1510"/>
                    <a:pt x="1577" y="1892"/>
                    <a:pt x="1144" y="1892"/>
                  </a:cubicBezTo>
                  <a:cubicBezTo>
                    <a:pt x="1128" y="1892"/>
                    <a:pt x="1111" y="1892"/>
                    <a:pt x="1095" y="1891"/>
                  </a:cubicBezTo>
                  <a:cubicBezTo>
                    <a:pt x="396" y="1891"/>
                    <a:pt x="61" y="1070"/>
                    <a:pt x="517" y="584"/>
                  </a:cubicBezTo>
                  <a:cubicBezTo>
                    <a:pt x="682" y="409"/>
                    <a:pt x="885" y="332"/>
                    <a:pt x="1083" y="332"/>
                  </a:cubicBezTo>
                  <a:close/>
                  <a:moveTo>
                    <a:pt x="1116" y="0"/>
                  </a:moveTo>
                  <a:cubicBezTo>
                    <a:pt x="564" y="0"/>
                    <a:pt x="31" y="430"/>
                    <a:pt x="31" y="1070"/>
                  </a:cubicBezTo>
                  <a:cubicBezTo>
                    <a:pt x="0" y="1678"/>
                    <a:pt x="487" y="2164"/>
                    <a:pt x="1095" y="2164"/>
                  </a:cubicBezTo>
                  <a:cubicBezTo>
                    <a:pt x="2037" y="2134"/>
                    <a:pt x="2523" y="1009"/>
                    <a:pt x="1855" y="310"/>
                  </a:cubicBezTo>
                  <a:cubicBezTo>
                    <a:pt x="1640" y="96"/>
                    <a:pt x="1376" y="0"/>
                    <a:pt x="1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477;p76">
              <a:extLst>
                <a:ext uri="{FF2B5EF4-FFF2-40B4-BE49-F238E27FC236}">
                  <a16:creationId xmlns:a16="http://schemas.microsoft.com/office/drawing/2014/main" id="{C7DEDE7A-743D-5E0A-287F-7933065CFE47}"/>
                </a:ext>
              </a:extLst>
            </p:cNvPr>
            <p:cNvSpPr/>
            <p:nvPr/>
          </p:nvSpPr>
          <p:spPr>
            <a:xfrm>
              <a:off x="3373425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5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18" y="0"/>
                  </a:moveTo>
                  <a:cubicBezTo>
                    <a:pt x="983" y="0"/>
                    <a:pt x="948" y="2"/>
                    <a:pt x="913" y="7"/>
                  </a:cubicBezTo>
                  <a:cubicBezTo>
                    <a:pt x="881" y="4"/>
                    <a:pt x="850" y="2"/>
                    <a:pt x="819" y="2"/>
                  </a:cubicBezTo>
                  <a:cubicBezTo>
                    <a:pt x="547" y="2"/>
                    <a:pt x="280" y="117"/>
                    <a:pt x="61" y="280"/>
                  </a:cubicBezTo>
                  <a:lnTo>
                    <a:pt x="183" y="493"/>
                  </a:lnTo>
                  <a:cubicBezTo>
                    <a:pt x="396" y="341"/>
                    <a:pt x="639" y="250"/>
                    <a:pt x="882" y="250"/>
                  </a:cubicBezTo>
                  <a:cubicBezTo>
                    <a:pt x="127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1" y="1162"/>
                    <a:pt x="1" y="1526"/>
                  </a:cubicBezTo>
                  <a:cubicBezTo>
                    <a:pt x="1" y="1891"/>
                    <a:pt x="274" y="2134"/>
                    <a:pt x="761" y="2134"/>
                  </a:cubicBezTo>
                  <a:cubicBezTo>
                    <a:pt x="787" y="2137"/>
                    <a:pt x="812" y="2138"/>
                    <a:pt x="838" y="2138"/>
                  </a:cubicBezTo>
                  <a:cubicBezTo>
                    <a:pt x="1111" y="2138"/>
                    <a:pt x="1351" y="1995"/>
                    <a:pt x="1490" y="1800"/>
                  </a:cubicBezTo>
                  <a:lnTo>
                    <a:pt x="1490" y="2134"/>
                  </a:lnTo>
                  <a:lnTo>
                    <a:pt x="1764" y="2134"/>
                  </a:lnTo>
                  <a:lnTo>
                    <a:pt x="1764" y="797"/>
                  </a:lnTo>
                  <a:cubicBezTo>
                    <a:pt x="1792" y="346"/>
                    <a:pt x="1455" y="0"/>
                    <a:pt x="1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478;p76">
              <a:extLst>
                <a:ext uri="{FF2B5EF4-FFF2-40B4-BE49-F238E27FC236}">
                  <a16:creationId xmlns:a16="http://schemas.microsoft.com/office/drawing/2014/main" id="{76219785-ABF8-E467-5C53-BAC19B689124}"/>
                </a:ext>
              </a:extLst>
            </p:cNvPr>
            <p:cNvSpPr/>
            <p:nvPr/>
          </p:nvSpPr>
          <p:spPr>
            <a:xfrm>
              <a:off x="3437250" y="1585350"/>
              <a:ext cx="26625" cy="54050"/>
            </a:xfrm>
            <a:custGeom>
              <a:avLst/>
              <a:gdLst/>
              <a:ahLst/>
              <a:cxnLst/>
              <a:rect l="l" t="t" r="r" b="b"/>
              <a:pathLst>
                <a:path w="1065" h="2162" extrusionOk="0">
                  <a:moveTo>
                    <a:pt x="992" y="0"/>
                  </a:moveTo>
                  <a:cubicBezTo>
                    <a:pt x="683" y="0"/>
                    <a:pt x="385" y="175"/>
                    <a:pt x="244" y="429"/>
                  </a:cubicBezTo>
                  <a:lnTo>
                    <a:pt x="244" y="34"/>
                  </a:lnTo>
                  <a:lnTo>
                    <a:pt x="1" y="34"/>
                  </a:lnTo>
                  <a:lnTo>
                    <a:pt x="1" y="2161"/>
                  </a:lnTo>
                  <a:lnTo>
                    <a:pt x="274" y="2161"/>
                  </a:lnTo>
                  <a:lnTo>
                    <a:pt x="274" y="1037"/>
                  </a:lnTo>
                  <a:cubicBezTo>
                    <a:pt x="216" y="628"/>
                    <a:pt x="522" y="275"/>
                    <a:pt x="924" y="275"/>
                  </a:cubicBezTo>
                  <a:cubicBezTo>
                    <a:pt x="940" y="275"/>
                    <a:pt x="957" y="276"/>
                    <a:pt x="974" y="277"/>
                  </a:cubicBezTo>
                  <a:lnTo>
                    <a:pt x="1065" y="277"/>
                  </a:lnTo>
                  <a:lnTo>
                    <a:pt x="1065" y="3"/>
                  </a:lnTo>
                  <a:cubicBezTo>
                    <a:pt x="1040" y="1"/>
                    <a:pt x="1016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479;p76">
              <a:extLst>
                <a:ext uri="{FF2B5EF4-FFF2-40B4-BE49-F238E27FC236}">
                  <a16:creationId xmlns:a16="http://schemas.microsoft.com/office/drawing/2014/main" id="{BD32C69A-3E57-C5CC-178C-791464C23B63}"/>
                </a:ext>
              </a:extLst>
            </p:cNvPr>
            <p:cNvSpPr/>
            <p:nvPr/>
          </p:nvSpPr>
          <p:spPr>
            <a:xfrm>
              <a:off x="3460825" y="1564150"/>
              <a:ext cx="63100" cy="75325"/>
            </a:xfrm>
            <a:custGeom>
              <a:avLst/>
              <a:gdLst/>
              <a:ahLst/>
              <a:cxnLst/>
              <a:rect l="l" t="t" r="r" b="b"/>
              <a:pathLst>
                <a:path w="2524" h="3013" extrusionOk="0">
                  <a:moveTo>
                    <a:pt x="1450" y="1161"/>
                  </a:moveTo>
                  <a:cubicBezTo>
                    <a:pt x="1847" y="1161"/>
                    <a:pt x="2229" y="1451"/>
                    <a:pt x="2249" y="1915"/>
                  </a:cubicBezTo>
                  <a:cubicBezTo>
                    <a:pt x="2280" y="2371"/>
                    <a:pt x="1915" y="2736"/>
                    <a:pt x="1459" y="2736"/>
                  </a:cubicBezTo>
                  <a:cubicBezTo>
                    <a:pt x="760" y="2736"/>
                    <a:pt x="426" y="1915"/>
                    <a:pt x="882" y="1398"/>
                  </a:cubicBezTo>
                  <a:cubicBezTo>
                    <a:pt x="1045" y="1235"/>
                    <a:pt x="1250" y="1161"/>
                    <a:pt x="1450" y="1161"/>
                  </a:cubicBezTo>
                  <a:close/>
                  <a:moveTo>
                    <a:pt x="2523" y="0"/>
                  </a:moveTo>
                  <a:lnTo>
                    <a:pt x="2249" y="31"/>
                  </a:lnTo>
                  <a:lnTo>
                    <a:pt x="2249" y="1277"/>
                  </a:lnTo>
                  <a:cubicBezTo>
                    <a:pt x="2083" y="1026"/>
                    <a:pt x="1814" y="878"/>
                    <a:pt x="1513" y="878"/>
                  </a:cubicBezTo>
                  <a:cubicBezTo>
                    <a:pt x="1485" y="878"/>
                    <a:pt x="1457" y="879"/>
                    <a:pt x="1429" y="882"/>
                  </a:cubicBezTo>
                  <a:cubicBezTo>
                    <a:pt x="0" y="882"/>
                    <a:pt x="0" y="3009"/>
                    <a:pt x="1429" y="3009"/>
                  </a:cubicBezTo>
                  <a:cubicBezTo>
                    <a:pt x="1453" y="3012"/>
                    <a:pt x="1477" y="3013"/>
                    <a:pt x="1501" y="3013"/>
                  </a:cubicBezTo>
                  <a:cubicBezTo>
                    <a:pt x="1807" y="3013"/>
                    <a:pt x="2080" y="2837"/>
                    <a:pt x="2249" y="2584"/>
                  </a:cubicBezTo>
                  <a:lnTo>
                    <a:pt x="2249" y="3009"/>
                  </a:lnTo>
                  <a:lnTo>
                    <a:pt x="2523" y="3009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480;p76">
              <a:extLst>
                <a:ext uri="{FF2B5EF4-FFF2-40B4-BE49-F238E27FC236}">
                  <a16:creationId xmlns:a16="http://schemas.microsoft.com/office/drawing/2014/main" id="{D44CAB26-EDE6-BF4F-2E7B-8C1634B3F640}"/>
                </a:ext>
              </a:extLst>
            </p:cNvPr>
            <p:cNvSpPr/>
            <p:nvPr/>
          </p:nvSpPr>
          <p:spPr>
            <a:xfrm>
              <a:off x="1996500" y="2846075"/>
              <a:ext cx="2422575" cy="4575"/>
            </a:xfrm>
            <a:custGeom>
              <a:avLst/>
              <a:gdLst/>
              <a:ahLst/>
              <a:cxnLst/>
              <a:rect l="l" t="t" r="r" b="b"/>
              <a:pathLst>
                <a:path w="96903" h="183" extrusionOk="0">
                  <a:moveTo>
                    <a:pt x="48451" y="1"/>
                  </a:moveTo>
                  <a:cubicBezTo>
                    <a:pt x="21673" y="1"/>
                    <a:pt x="1" y="31"/>
                    <a:pt x="1" y="92"/>
                  </a:cubicBezTo>
                  <a:cubicBezTo>
                    <a:pt x="1" y="153"/>
                    <a:pt x="21703" y="183"/>
                    <a:pt x="48451" y="183"/>
                  </a:cubicBezTo>
                  <a:cubicBezTo>
                    <a:pt x="75230" y="183"/>
                    <a:pt x="96902" y="153"/>
                    <a:pt x="96902" y="92"/>
                  </a:cubicBezTo>
                  <a:cubicBezTo>
                    <a:pt x="96902" y="31"/>
                    <a:pt x="75230" y="1"/>
                    <a:pt x="484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481;p76">
              <a:extLst>
                <a:ext uri="{FF2B5EF4-FFF2-40B4-BE49-F238E27FC236}">
                  <a16:creationId xmlns:a16="http://schemas.microsoft.com/office/drawing/2014/main" id="{99CCD85A-B8B9-DF96-741E-0834EA34F305}"/>
                </a:ext>
              </a:extLst>
            </p:cNvPr>
            <p:cNvSpPr/>
            <p:nvPr/>
          </p:nvSpPr>
          <p:spPr>
            <a:xfrm>
              <a:off x="2886350" y="1753350"/>
              <a:ext cx="5325" cy="2332125"/>
            </a:xfrm>
            <a:custGeom>
              <a:avLst/>
              <a:gdLst/>
              <a:ahLst/>
              <a:cxnLst/>
              <a:rect l="l" t="t" r="r" b="b"/>
              <a:pathLst>
                <a:path w="213" h="93285" extrusionOk="0">
                  <a:moveTo>
                    <a:pt x="91" y="1"/>
                  </a:moveTo>
                  <a:cubicBezTo>
                    <a:pt x="61" y="1"/>
                    <a:pt x="0" y="20913"/>
                    <a:pt x="0" y="46628"/>
                  </a:cubicBezTo>
                  <a:cubicBezTo>
                    <a:pt x="0" y="72373"/>
                    <a:pt x="61" y="93285"/>
                    <a:pt x="91" y="93285"/>
                  </a:cubicBezTo>
                  <a:cubicBezTo>
                    <a:pt x="152" y="93285"/>
                    <a:pt x="213" y="72373"/>
                    <a:pt x="213" y="46628"/>
                  </a:cubicBezTo>
                  <a:cubicBezTo>
                    <a:pt x="213" y="20913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482;p76">
              <a:extLst>
                <a:ext uri="{FF2B5EF4-FFF2-40B4-BE49-F238E27FC236}">
                  <a16:creationId xmlns:a16="http://schemas.microsoft.com/office/drawing/2014/main" id="{07506926-2029-D19B-BCEA-886F41AB1E8B}"/>
                </a:ext>
              </a:extLst>
            </p:cNvPr>
            <p:cNvSpPr/>
            <p:nvPr/>
          </p:nvSpPr>
          <p:spPr>
            <a:xfrm>
              <a:off x="3672825" y="1753350"/>
              <a:ext cx="4575" cy="2332125"/>
            </a:xfrm>
            <a:custGeom>
              <a:avLst/>
              <a:gdLst/>
              <a:ahLst/>
              <a:cxnLst/>
              <a:rect l="l" t="t" r="r" b="b"/>
              <a:pathLst>
                <a:path w="183" h="93285" extrusionOk="0">
                  <a:moveTo>
                    <a:pt x="92" y="1"/>
                  </a:moveTo>
                  <a:cubicBezTo>
                    <a:pt x="31" y="1"/>
                    <a:pt x="1" y="20913"/>
                    <a:pt x="1" y="46628"/>
                  </a:cubicBezTo>
                  <a:cubicBezTo>
                    <a:pt x="1" y="72373"/>
                    <a:pt x="31" y="93285"/>
                    <a:pt x="92" y="93285"/>
                  </a:cubicBezTo>
                  <a:cubicBezTo>
                    <a:pt x="153" y="93285"/>
                    <a:pt x="183" y="72373"/>
                    <a:pt x="183" y="46628"/>
                  </a:cubicBezTo>
                  <a:cubicBezTo>
                    <a:pt x="183" y="20882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483;p76">
              <a:extLst>
                <a:ext uri="{FF2B5EF4-FFF2-40B4-BE49-F238E27FC236}">
                  <a16:creationId xmlns:a16="http://schemas.microsoft.com/office/drawing/2014/main" id="{0827BE6E-24C1-43F6-7656-ABF00576F1F1}"/>
                </a:ext>
              </a:extLst>
            </p:cNvPr>
            <p:cNvSpPr/>
            <p:nvPr/>
          </p:nvSpPr>
          <p:spPr>
            <a:xfrm>
              <a:off x="6176675" y="1893175"/>
              <a:ext cx="591225" cy="777100"/>
            </a:xfrm>
            <a:custGeom>
              <a:avLst/>
              <a:gdLst/>
              <a:ahLst/>
              <a:cxnLst/>
              <a:rect l="l" t="t" r="r" b="b"/>
              <a:pathLst>
                <a:path w="23649" h="31084" extrusionOk="0">
                  <a:moveTo>
                    <a:pt x="0" y="1"/>
                  </a:moveTo>
                  <a:lnTo>
                    <a:pt x="3314" y="15411"/>
                  </a:lnTo>
                  <a:cubicBezTo>
                    <a:pt x="3314" y="15411"/>
                    <a:pt x="4256" y="26597"/>
                    <a:pt x="6627" y="29971"/>
                  </a:cubicBezTo>
                  <a:cubicBezTo>
                    <a:pt x="7178" y="30762"/>
                    <a:pt x="8022" y="31084"/>
                    <a:pt x="9030" y="31084"/>
                  </a:cubicBezTo>
                  <a:cubicBezTo>
                    <a:pt x="12354" y="31084"/>
                    <a:pt x="17458" y="27584"/>
                    <a:pt x="19697" y="25928"/>
                  </a:cubicBezTo>
                  <a:cubicBezTo>
                    <a:pt x="22615" y="23770"/>
                    <a:pt x="22220" y="20153"/>
                    <a:pt x="22220" y="20153"/>
                  </a:cubicBezTo>
                  <a:lnTo>
                    <a:pt x="23648" y="18420"/>
                  </a:lnTo>
                  <a:lnTo>
                    <a:pt x="20244" y="15320"/>
                  </a:lnTo>
                  <a:lnTo>
                    <a:pt x="13830" y="20609"/>
                  </a:lnTo>
                  <a:cubicBezTo>
                    <a:pt x="14057" y="19680"/>
                    <a:pt x="13405" y="19561"/>
                    <a:pt x="13059" y="19561"/>
                  </a:cubicBezTo>
                  <a:cubicBezTo>
                    <a:pt x="12941" y="19561"/>
                    <a:pt x="12858" y="19575"/>
                    <a:pt x="12858" y="19575"/>
                  </a:cubicBezTo>
                  <a:cubicBezTo>
                    <a:pt x="12858" y="19575"/>
                    <a:pt x="9575" y="11247"/>
                    <a:pt x="7447" y="6505"/>
                  </a:cubicBezTo>
                  <a:cubicBezTo>
                    <a:pt x="5289" y="167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484;p76">
              <a:extLst>
                <a:ext uri="{FF2B5EF4-FFF2-40B4-BE49-F238E27FC236}">
                  <a16:creationId xmlns:a16="http://schemas.microsoft.com/office/drawing/2014/main" id="{60A0F8F9-4F60-0382-64A5-539F2B4BA894}"/>
                </a:ext>
              </a:extLst>
            </p:cNvPr>
            <p:cNvSpPr/>
            <p:nvPr/>
          </p:nvSpPr>
          <p:spPr>
            <a:xfrm>
              <a:off x="6642475" y="2309600"/>
              <a:ext cx="89700" cy="87400"/>
            </a:xfrm>
            <a:custGeom>
              <a:avLst/>
              <a:gdLst/>
              <a:ahLst/>
              <a:cxnLst/>
              <a:rect l="l" t="t" r="r" b="b"/>
              <a:pathLst>
                <a:path w="3588" h="3496" extrusionOk="0">
                  <a:moveTo>
                    <a:pt x="1" y="0"/>
                  </a:moveTo>
                  <a:lnTo>
                    <a:pt x="1" y="0"/>
                  </a:lnTo>
                  <a:cubicBezTo>
                    <a:pt x="518" y="639"/>
                    <a:pt x="1095" y="1247"/>
                    <a:pt x="1734" y="1824"/>
                  </a:cubicBezTo>
                  <a:cubicBezTo>
                    <a:pt x="2311" y="2432"/>
                    <a:pt x="2919" y="2979"/>
                    <a:pt x="3588" y="3496"/>
                  </a:cubicBezTo>
                  <a:cubicBezTo>
                    <a:pt x="3071" y="2857"/>
                    <a:pt x="2493" y="2250"/>
                    <a:pt x="1855" y="1672"/>
                  </a:cubicBezTo>
                  <a:cubicBezTo>
                    <a:pt x="1278" y="1064"/>
                    <a:pt x="670" y="5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485;p76">
              <a:extLst>
                <a:ext uri="{FF2B5EF4-FFF2-40B4-BE49-F238E27FC236}">
                  <a16:creationId xmlns:a16="http://schemas.microsoft.com/office/drawing/2014/main" id="{7F2B6D74-E9D6-5C1A-030B-A2EE35F7EEC3}"/>
                </a:ext>
              </a:extLst>
            </p:cNvPr>
            <p:cNvSpPr/>
            <p:nvPr/>
          </p:nvSpPr>
          <p:spPr>
            <a:xfrm>
              <a:off x="6708600" y="2337700"/>
              <a:ext cx="39525" cy="37275"/>
            </a:xfrm>
            <a:custGeom>
              <a:avLst/>
              <a:gdLst/>
              <a:ahLst/>
              <a:cxnLst/>
              <a:rect l="l" t="t" r="r" b="b"/>
              <a:pathLst>
                <a:path w="1581" h="149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183"/>
                    <a:pt x="1003" y="426"/>
                    <a:pt x="760" y="700"/>
                  </a:cubicBezTo>
                  <a:cubicBezTo>
                    <a:pt x="487" y="943"/>
                    <a:pt x="213" y="1217"/>
                    <a:pt x="0" y="1490"/>
                  </a:cubicBezTo>
                  <a:cubicBezTo>
                    <a:pt x="365" y="1338"/>
                    <a:pt x="639" y="1126"/>
                    <a:pt x="882" y="852"/>
                  </a:cubicBezTo>
                  <a:cubicBezTo>
                    <a:pt x="1186" y="609"/>
                    <a:pt x="1399" y="335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486;p76">
              <a:extLst>
                <a:ext uri="{FF2B5EF4-FFF2-40B4-BE49-F238E27FC236}">
                  <a16:creationId xmlns:a16="http://schemas.microsoft.com/office/drawing/2014/main" id="{049F72AC-BE17-3CB4-1AC1-D8B258551F12}"/>
                </a:ext>
              </a:extLst>
            </p:cNvPr>
            <p:cNvSpPr/>
            <p:nvPr/>
          </p:nvSpPr>
          <p:spPr>
            <a:xfrm>
              <a:off x="6682750" y="2317950"/>
              <a:ext cx="41075" cy="29675"/>
            </a:xfrm>
            <a:custGeom>
              <a:avLst/>
              <a:gdLst/>
              <a:ahLst/>
              <a:cxnLst/>
              <a:rect l="l" t="t" r="r" b="b"/>
              <a:pathLst>
                <a:path w="1643" h="1187" extrusionOk="0">
                  <a:moveTo>
                    <a:pt x="1642" y="1"/>
                  </a:moveTo>
                  <a:lnTo>
                    <a:pt x="1642" y="1"/>
                  </a:lnTo>
                  <a:cubicBezTo>
                    <a:pt x="1308" y="92"/>
                    <a:pt x="1004" y="274"/>
                    <a:pt x="761" y="517"/>
                  </a:cubicBezTo>
                  <a:cubicBezTo>
                    <a:pt x="457" y="700"/>
                    <a:pt x="214" y="913"/>
                    <a:pt x="1" y="1186"/>
                  </a:cubicBezTo>
                  <a:cubicBezTo>
                    <a:pt x="335" y="1064"/>
                    <a:pt x="639" y="913"/>
                    <a:pt x="882" y="669"/>
                  </a:cubicBezTo>
                  <a:cubicBezTo>
                    <a:pt x="1186" y="487"/>
                    <a:pt x="1430" y="274"/>
                    <a:pt x="16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487;p76">
              <a:extLst>
                <a:ext uri="{FF2B5EF4-FFF2-40B4-BE49-F238E27FC236}">
                  <a16:creationId xmlns:a16="http://schemas.microsoft.com/office/drawing/2014/main" id="{17AB0262-C906-FF47-C613-726E8DC9CDAC}"/>
                </a:ext>
              </a:extLst>
            </p:cNvPr>
            <p:cNvSpPr/>
            <p:nvPr/>
          </p:nvSpPr>
          <p:spPr>
            <a:xfrm>
              <a:off x="6653125" y="2289075"/>
              <a:ext cx="43350" cy="33475"/>
            </a:xfrm>
            <a:custGeom>
              <a:avLst/>
              <a:gdLst/>
              <a:ahLst/>
              <a:cxnLst/>
              <a:rect l="l" t="t" r="r" b="b"/>
              <a:pathLst>
                <a:path w="1734" h="1339" extrusionOk="0">
                  <a:moveTo>
                    <a:pt x="1672" y="1"/>
                  </a:moveTo>
                  <a:lnTo>
                    <a:pt x="1672" y="1"/>
                  </a:lnTo>
                  <a:cubicBezTo>
                    <a:pt x="1368" y="122"/>
                    <a:pt x="1064" y="335"/>
                    <a:pt x="791" y="578"/>
                  </a:cubicBezTo>
                  <a:cubicBezTo>
                    <a:pt x="335" y="973"/>
                    <a:pt x="1" y="1308"/>
                    <a:pt x="31" y="1338"/>
                  </a:cubicBezTo>
                  <a:cubicBezTo>
                    <a:pt x="365" y="1216"/>
                    <a:pt x="669" y="1004"/>
                    <a:pt x="912" y="761"/>
                  </a:cubicBezTo>
                  <a:cubicBezTo>
                    <a:pt x="1368" y="365"/>
                    <a:pt x="1733" y="3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488;p76">
              <a:extLst>
                <a:ext uri="{FF2B5EF4-FFF2-40B4-BE49-F238E27FC236}">
                  <a16:creationId xmlns:a16="http://schemas.microsoft.com/office/drawing/2014/main" id="{DEA404BF-99C8-93DF-9662-D85A834ACABF}"/>
                </a:ext>
              </a:extLst>
            </p:cNvPr>
            <p:cNvSpPr/>
            <p:nvPr/>
          </p:nvSpPr>
          <p:spPr>
            <a:xfrm>
              <a:off x="6444925" y="2409150"/>
              <a:ext cx="77525" cy="74500"/>
            </a:xfrm>
            <a:custGeom>
              <a:avLst/>
              <a:gdLst/>
              <a:ahLst/>
              <a:cxnLst/>
              <a:rect l="l" t="t" r="r" b="b"/>
              <a:pathLst>
                <a:path w="3101" h="2980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1733" y="638"/>
                    <a:pt x="669" y="1672"/>
                    <a:pt x="0" y="2979"/>
                  </a:cubicBezTo>
                  <a:cubicBezTo>
                    <a:pt x="1" y="2979"/>
                    <a:pt x="1" y="2980"/>
                    <a:pt x="2" y="2980"/>
                  </a:cubicBezTo>
                  <a:cubicBezTo>
                    <a:pt x="51" y="2980"/>
                    <a:pt x="594" y="2204"/>
                    <a:pt x="1429" y="1398"/>
                  </a:cubicBezTo>
                  <a:cubicBezTo>
                    <a:pt x="2249" y="547"/>
                    <a:pt x="3100" y="61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489;p76">
              <a:extLst>
                <a:ext uri="{FF2B5EF4-FFF2-40B4-BE49-F238E27FC236}">
                  <a16:creationId xmlns:a16="http://schemas.microsoft.com/office/drawing/2014/main" id="{D7BC1D84-0B18-A16C-79CA-C051A93BDEC0}"/>
                </a:ext>
              </a:extLst>
            </p:cNvPr>
            <p:cNvSpPr/>
            <p:nvPr/>
          </p:nvSpPr>
          <p:spPr>
            <a:xfrm>
              <a:off x="6434275" y="2381025"/>
              <a:ext cx="61575" cy="64650"/>
            </a:xfrm>
            <a:custGeom>
              <a:avLst/>
              <a:gdLst/>
              <a:ahLst/>
              <a:cxnLst/>
              <a:rect l="l" t="t" r="r" b="b"/>
              <a:pathLst>
                <a:path w="2463" h="2586" extrusionOk="0">
                  <a:moveTo>
                    <a:pt x="2432" y="0"/>
                  </a:moveTo>
                  <a:cubicBezTo>
                    <a:pt x="1855" y="213"/>
                    <a:pt x="1338" y="548"/>
                    <a:pt x="943" y="1034"/>
                  </a:cubicBezTo>
                  <a:cubicBezTo>
                    <a:pt x="487" y="1459"/>
                    <a:pt x="153" y="1976"/>
                    <a:pt x="1" y="2584"/>
                  </a:cubicBezTo>
                  <a:cubicBezTo>
                    <a:pt x="1" y="2585"/>
                    <a:pt x="2" y="2585"/>
                    <a:pt x="3" y="2585"/>
                  </a:cubicBezTo>
                  <a:cubicBezTo>
                    <a:pt x="47" y="2585"/>
                    <a:pt x="440" y="1870"/>
                    <a:pt x="1095" y="1156"/>
                  </a:cubicBezTo>
                  <a:cubicBezTo>
                    <a:pt x="1764" y="456"/>
                    <a:pt x="2463" y="31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490;p76">
              <a:extLst>
                <a:ext uri="{FF2B5EF4-FFF2-40B4-BE49-F238E27FC236}">
                  <a16:creationId xmlns:a16="http://schemas.microsoft.com/office/drawing/2014/main" id="{EED2374A-0C28-F137-E570-E7F971361265}"/>
                </a:ext>
              </a:extLst>
            </p:cNvPr>
            <p:cNvSpPr/>
            <p:nvPr/>
          </p:nvSpPr>
          <p:spPr>
            <a:xfrm>
              <a:off x="5658425" y="1759875"/>
              <a:ext cx="546400" cy="230600"/>
            </a:xfrm>
            <a:custGeom>
              <a:avLst/>
              <a:gdLst/>
              <a:ahLst/>
              <a:cxnLst/>
              <a:rect l="l" t="t" r="r" b="b"/>
              <a:pathLst>
                <a:path w="21856" h="9224" extrusionOk="0">
                  <a:moveTo>
                    <a:pt x="12376" y="1"/>
                  </a:moveTo>
                  <a:cubicBezTo>
                    <a:pt x="10094" y="1"/>
                    <a:pt x="7653" y="266"/>
                    <a:pt x="6657" y="408"/>
                  </a:cubicBezTo>
                  <a:cubicBezTo>
                    <a:pt x="3283" y="895"/>
                    <a:pt x="2493" y="3570"/>
                    <a:pt x="2493" y="3570"/>
                  </a:cubicBezTo>
                  <a:cubicBezTo>
                    <a:pt x="852" y="3813"/>
                    <a:pt x="1" y="6852"/>
                    <a:pt x="1" y="6852"/>
                  </a:cubicBezTo>
                  <a:lnTo>
                    <a:pt x="1855" y="9223"/>
                  </a:lnTo>
                  <a:lnTo>
                    <a:pt x="21369" y="8250"/>
                  </a:lnTo>
                  <a:cubicBezTo>
                    <a:pt x="21855" y="3965"/>
                    <a:pt x="18329" y="3478"/>
                    <a:pt x="18329" y="3478"/>
                  </a:cubicBezTo>
                  <a:cubicBezTo>
                    <a:pt x="18329" y="3478"/>
                    <a:pt x="18208" y="2597"/>
                    <a:pt x="17022" y="986"/>
                  </a:cubicBezTo>
                  <a:cubicBezTo>
                    <a:pt x="16453" y="227"/>
                    <a:pt x="14483" y="1"/>
                    <a:pt x="1237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491;p76">
              <a:extLst>
                <a:ext uri="{FF2B5EF4-FFF2-40B4-BE49-F238E27FC236}">
                  <a16:creationId xmlns:a16="http://schemas.microsoft.com/office/drawing/2014/main" id="{9CD57BB9-244B-0C6D-498A-5D4B60D7F29B}"/>
                </a:ext>
              </a:extLst>
            </p:cNvPr>
            <p:cNvSpPr/>
            <p:nvPr/>
          </p:nvSpPr>
          <p:spPr>
            <a:xfrm>
              <a:off x="6102975" y="4623450"/>
              <a:ext cx="358675" cy="285750"/>
            </a:xfrm>
            <a:custGeom>
              <a:avLst/>
              <a:gdLst/>
              <a:ahLst/>
              <a:cxnLst/>
              <a:rect l="l" t="t" r="r" b="b"/>
              <a:pathLst>
                <a:path w="14347" h="11430" extrusionOk="0">
                  <a:moveTo>
                    <a:pt x="7052" y="1"/>
                  </a:moveTo>
                  <a:lnTo>
                    <a:pt x="0" y="92"/>
                  </a:lnTo>
                  <a:lnTo>
                    <a:pt x="274" y="11430"/>
                  </a:lnTo>
                  <a:lnTo>
                    <a:pt x="14347" y="10578"/>
                  </a:lnTo>
                  <a:cubicBezTo>
                    <a:pt x="14225" y="9211"/>
                    <a:pt x="6930" y="7265"/>
                    <a:pt x="6930" y="7265"/>
                  </a:cubicBezTo>
                  <a:lnTo>
                    <a:pt x="70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492;p76">
              <a:extLst>
                <a:ext uri="{FF2B5EF4-FFF2-40B4-BE49-F238E27FC236}">
                  <a16:creationId xmlns:a16="http://schemas.microsoft.com/office/drawing/2014/main" id="{24A7A17E-ADA6-F24B-10F5-EF3C581FA7EB}"/>
                </a:ext>
              </a:extLst>
            </p:cNvPr>
            <p:cNvSpPr/>
            <p:nvPr/>
          </p:nvSpPr>
          <p:spPr>
            <a:xfrm>
              <a:off x="6156150" y="4791100"/>
              <a:ext cx="29675" cy="27200"/>
            </a:xfrm>
            <a:custGeom>
              <a:avLst/>
              <a:gdLst/>
              <a:ahLst/>
              <a:cxnLst/>
              <a:rect l="l" t="t" r="r" b="b"/>
              <a:pathLst>
                <a:path w="1187" h="1088" extrusionOk="0">
                  <a:moveTo>
                    <a:pt x="610" y="0"/>
                  </a:moveTo>
                  <a:cubicBezTo>
                    <a:pt x="541" y="0"/>
                    <a:pt x="468" y="14"/>
                    <a:pt x="396" y="43"/>
                  </a:cubicBezTo>
                  <a:lnTo>
                    <a:pt x="457" y="12"/>
                  </a:lnTo>
                  <a:lnTo>
                    <a:pt x="457" y="12"/>
                  </a:lnTo>
                  <a:cubicBezTo>
                    <a:pt x="153" y="103"/>
                    <a:pt x="1" y="407"/>
                    <a:pt x="62" y="681"/>
                  </a:cubicBezTo>
                  <a:cubicBezTo>
                    <a:pt x="141" y="919"/>
                    <a:pt x="358" y="1088"/>
                    <a:pt x="613" y="1088"/>
                  </a:cubicBezTo>
                  <a:cubicBezTo>
                    <a:pt x="652" y="1088"/>
                    <a:pt x="691" y="1084"/>
                    <a:pt x="730" y="1076"/>
                  </a:cubicBezTo>
                  <a:cubicBezTo>
                    <a:pt x="1004" y="985"/>
                    <a:pt x="1186" y="681"/>
                    <a:pt x="1125" y="347"/>
                  </a:cubicBezTo>
                  <a:cubicBezTo>
                    <a:pt x="1033" y="138"/>
                    <a:pt x="834" y="0"/>
                    <a:pt x="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493;p76">
              <a:extLst>
                <a:ext uri="{FF2B5EF4-FFF2-40B4-BE49-F238E27FC236}">
                  <a16:creationId xmlns:a16="http://schemas.microsoft.com/office/drawing/2014/main" id="{CED8403D-C812-EE6B-3B83-4494EB9EB2FB}"/>
                </a:ext>
              </a:extLst>
            </p:cNvPr>
            <p:cNvSpPr/>
            <p:nvPr/>
          </p:nvSpPr>
          <p:spPr>
            <a:xfrm>
              <a:off x="6109800" y="4866625"/>
              <a:ext cx="352625" cy="42575"/>
            </a:xfrm>
            <a:custGeom>
              <a:avLst/>
              <a:gdLst/>
              <a:ahLst/>
              <a:cxnLst/>
              <a:rect l="l" t="t" r="r" b="b"/>
              <a:pathLst>
                <a:path w="14105" h="1703" extrusionOk="0">
                  <a:moveTo>
                    <a:pt x="13314" y="0"/>
                  </a:moveTo>
                  <a:lnTo>
                    <a:pt x="1" y="578"/>
                  </a:lnTo>
                  <a:lnTo>
                    <a:pt x="31" y="1703"/>
                  </a:lnTo>
                  <a:lnTo>
                    <a:pt x="14104" y="851"/>
                  </a:lnTo>
                  <a:cubicBezTo>
                    <a:pt x="14104" y="426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494;p76">
              <a:extLst>
                <a:ext uri="{FF2B5EF4-FFF2-40B4-BE49-F238E27FC236}">
                  <a16:creationId xmlns:a16="http://schemas.microsoft.com/office/drawing/2014/main" id="{990CEE14-8AC6-DE37-1906-29B9EED8F8E9}"/>
                </a:ext>
              </a:extLst>
            </p:cNvPr>
            <p:cNvSpPr/>
            <p:nvPr/>
          </p:nvSpPr>
          <p:spPr>
            <a:xfrm>
              <a:off x="6248875" y="4801500"/>
              <a:ext cx="33450" cy="22600"/>
            </a:xfrm>
            <a:custGeom>
              <a:avLst/>
              <a:gdLst/>
              <a:ahLst/>
              <a:cxnLst/>
              <a:rect l="l" t="t" r="r" b="b"/>
              <a:pathLst>
                <a:path w="1338" h="904" extrusionOk="0">
                  <a:moveTo>
                    <a:pt x="1150" y="0"/>
                  </a:moveTo>
                  <a:cubicBezTo>
                    <a:pt x="995" y="0"/>
                    <a:pt x="761" y="47"/>
                    <a:pt x="517" y="204"/>
                  </a:cubicBezTo>
                  <a:cubicBezTo>
                    <a:pt x="122" y="478"/>
                    <a:pt x="0" y="873"/>
                    <a:pt x="91" y="903"/>
                  </a:cubicBezTo>
                  <a:cubicBezTo>
                    <a:pt x="152" y="903"/>
                    <a:pt x="304" y="630"/>
                    <a:pt x="638" y="387"/>
                  </a:cubicBezTo>
                  <a:cubicBezTo>
                    <a:pt x="973" y="174"/>
                    <a:pt x="1337" y="143"/>
                    <a:pt x="1337" y="52"/>
                  </a:cubicBezTo>
                  <a:cubicBezTo>
                    <a:pt x="1337" y="26"/>
                    <a:pt x="1266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495;p76">
              <a:extLst>
                <a:ext uri="{FF2B5EF4-FFF2-40B4-BE49-F238E27FC236}">
                  <a16:creationId xmlns:a16="http://schemas.microsoft.com/office/drawing/2014/main" id="{45A530A8-E976-A4BB-D44B-FEAC174008A8}"/>
                </a:ext>
              </a:extLst>
            </p:cNvPr>
            <p:cNvSpPr/>
            <p:nvPr/>
          </p:nvSpPr>
          <p:spPr>
            <a:xfrm>
              <a:off x="6294450" y="4816900"/>
              <a:ext cx="25100" cy="27700"/>
            </a:xfrm>
            <a:custGeom>
              <a:avLst/>
              <a:gdLst/>
              <a:ahLst/>
              <a:cxnLst/>
              <a:rect l="l" t="t" r="r" b="b"/>
              <a:pathLst>
                <a:path w="1004" h="1108" extrusionOk="0">
                  <a:moveTo>
                    <a:pt x="906" y="1"/>
                  </a:moveTo>
                  <a:cubicBezTo>
                    <a:pt x="764" y="1"/>
                    <a:pt x="497" y="92"/>
                    <a:pt x="305" y="348"/>
                  </a:cubicBezTo>
                  <a:cubicBezTo>
                    <a:pt x="1" y="743"/>
                    <a:pt x="62" y="1108"/>
                    <a:pt x="122" y="1108"/>
                  </a:cubicBezTo>
                  <a:cubicBezTo>
                    <a:pt x="214" y="1108"/>
                    <a:pt x="274" y="804"/>
                    <a:pt x="487" y="500"/>
                  </a:cubicBezTo>
                  <a:cubicBezTo>
                    <a:pt x="730" y="226"/>
                    <a:pt x="1004" y="105"/>
                    <a:pt x="1004" y="44"/>
                  </a:cubicBezTo>
                  <a:cubicBezTo>
                    <a:pt x="1004" y="17"/>
                    <a:pt x="966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496;p76">
              <a:extLst>
                <a:ext uri="{FF2B5EF4-FFF2-40B4-BE49-F238E27FC236}">
                  <a16:creationId xmlns:a16="http://schemas.microsoft.com/office/drawing/2014/main" id="{DA23F642-1B46-A434-71D3-F041825B4EBC}"/>
                </a:ext>
              </a:extLst>
            </p:cNvPr>
            <p:cNvSpPr/>
            <p:nvPr/>
          </p:nvSpPr>
          <p:spPr>
            <a:xfrm>
              <a:off x="6337000" y="4831375"/>
              <a:ext cx="18275" cy="29950"/>
            </a:xfrm>
            <a:custGeom>
              <a:avLst/>
              <a:gdLst/>
              <a:ahLst/>
              <a:cxnLst/>
              <a:rect l="l" t="t" r="r" b="b"/>
              <a:pathLst>
                <a:path w="731" h="1198" extrusionOk="0">
                  <a:moveTo>
                    <a:pt x="675" y="1"/>
                  </a:moveTo>
                  <a:cubicBezTo>
                    <a:pt x="588" y="1"/>
                    <a:pt x="316" y="180"/>
                    <a:pt x="183" y="499"/>
                  </a:cubicBezTo>
                  <a:cubicBezTo>
                    <a:pt x="1" y="894"/>
                    <a:pt x="92" y="1198"/>
                    <a:pt x="183" y="1198"/>
                  </a:cubicBezTo>
                  <a:cubicBezTo>
                    <a:pt x="244" y="1198"/>
                    <a:pt x="244" y="894"/>
                    <a:pt x="396" y="590"/>
                  </a:cubicBezTo>
                  <a:cubicBezTo>
                    <a:pt x="518" y="286"/>
                    <a:pt x="730" y="73"/>
                    <a:pt x="700" y="12"/>
                  </a:cubicBezTo>
                  <a:cubicBezTo>
                    <a:pt x="696" y="4"/>
                    <a:pt x="687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497;p76">
              <a:extLst>
                <a:ext uri="{FF2B5EF4-FFF2-40B4-BE49-F238E27FC236}">
                  <a16:creationId xmlns:a16="http://schemas.microsoft.com/office/drawing/2014/main" id="{29133A6E-FCE1-E464-D546-E6C49F96F1D6}"/>
                </a:ext>
              </a:extLst>
            </p:cNvPr>
            <p:cNvSpPr/>
            <p:nvPr/>
          </p:nvSpPr>
          <p:spPr>
            <a:xfrm>
              <a:off x="6240500" y="4755600"/>
              <a:ext cx="38725" cy="8825"/>
            </a:xfrm>
            <a:custGeom>
              <a:avLst/>
              <a:gdLst/>
              <a:ahLst/>
              <a:cxnLst/>
              <a:rect l="l" t="t" r="r" b="b"/>
              <a:pathLst>
                <a:path w="1549" h="353" extrusionOk="0">
                  <a:moveTo>
                    <a:pt x="849" y="1"/>
                  </a:moveTo>
                  <a:cubicBezTo>
                    <a:pt x="820" y="1"/>
                    <a:pt x="791" y="2"/>
                    <a:pt x="761" y="4"/>
                  </a:cubicBezTo>
                  <a:cubicBezTo>
                    <a:pt x="305" y="34"/>
                    <a:pt x="1" y="277"/>
                    <a:pt x="61" y="338"/>
                  </a:cubicBezTo>
                  <a:cubicBezTo>
                    <a:pt x="67" y="348"/>
                    <a:pt x="79" y="352"/>
                    <a:pt x="99" y="352"/>
                  </a:cubicBezTo>
                  <a:cubicBezTo>
                    <a:pt x="196" y="352"/>
                    <a:pt x="462" y="247"/>
                    <a:pt x="791" y="247"/>
                  </a:cubicBezTo>
                  <a:cubicBezTo>
                    <a:pt x="846" y="242"/>
                    <a:pt x="900" y="240"/>
                    <a:pt x="953" y="240"/>
                  </a:cubicBezTo>
                  <a:cubicBezTo>
                    <a:pt x="1158" y="240"/>
                    <a:pt x="1339" y="268"/>
                    <a:pt x="1439" y="268"/>
                  </a:cubicBezTo>
                  <a:cubicBezTo>
                    <a:pt x="1484" y="268"/>
                    <a:pt x="1512" y="263"/>
                    <a:pt x="1520" y="247"/>
                  </a:cubicBezTo>
                  <a:cubicBezTo>
                    <a:pt x="1549" y="190"/>
                    <a:pt x="1259" y="1"/>
                    <a:pt x="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498;p76">
              <a:extLst>
                <a:ext uri="{FF2B5EF4-FFF2-40B4-BE49-F238E27FC236}">
                  <a16:creationId xmlns:a16="http://schemas.microsoft.com/office/drawing/2014/main" id="{4887F62A-8E22-EFF3-DE29-4DED1A28A331}"/>
                </a:ext>
              </a:extLst>
            </p:cNvPr>
            <p:cNvSpPr/>
            <p:nvPr/>
          </p:nvSpPr>
          <p:spPr>
            <a:xfrm>
              <a:off x="6223775" y="4696400"/>
              <a:ext cx="54750" cy="30050"/>
            </a:xfrm>
            <a:custGeom>
              <a:avLst/>
              <a:gdLst/>
              <a:ahLst/>
              <a:cxnLst/>
              <a:rect l="l" t="t" r="r" b="b"/>
              <a:pathLst>
                <a:path w="2190" h="1202" extrusionOk="0">
                  <a:moveTo>
                    <a:pt x="410" y="254"/>
                  </a:moveTo>
                  <a:cubicBezTo>
                    <a:pt x="458" y="254"/>
                    <a:pt x="516" y="262"/>
                    <a:pt x="578" y="274"/>
                  </a:cubicBezTo>
                  <a:cubicBezTo>
                    <a:pt x="730" y="305"/>
                    <a:pt x="852" y="335"/>
                    <a:pt x="974" y="396"/>
                  </a:cubicBezTo>
                  <a:cubicBezTo>
                    <a:pt x="1217" y="487"/>
                    <a:pt x="1430" y="609"/>
                    <a:pt x="1612" y="730"/>
                  </a:cubicBezTo>
                  <a:cubicBezTo>
                    <a:pt x="1826" y="886"/>
                    <a:pt x="1977" y="1029"/>
                    <a:pt x="2067" y="1112"/>
                  </a:cubicBezTo>
                  <a:lnTo>
                    <a:pt x="2067" y="1112"/>
                  </a:lnTo>
                  <a:cubicBezTo>
                    <a:pt x="1872" y="1045"/>
                    <a:pt x="1692" y="999"/>
                    <a:pt x="1490" y="973"/>
                  </a:cubicBezTo>
                  <a:cubicBezTo>
                    <a:pt x="1247" y="913"/>
                    <a:pt x="1034" y="821"/>
                    <a:pt x="791" y="700"/>
                  </a:cubicBezTo>
                  <a:cubicBezTo>
                    <a:pt x="670" y="639"/>
                    <a:pt x="548" y="578"/>
                    <a:pt x="426" y="518"/>
                  </a:cubicBezTo>
                  <a:cubicBezTo>
                    <a:pt x="366" y="487"/>
                    <a:pt x="305" y="426"/>
                    <a:pt x="275" y="396"/>
                  </a:cubicBezTo>
                  <a:cubicBezTo>
                    <a:pt x="275" y="335"/>
                    <a:pt x="214" y="366"/>
                    <a:pt x="275" y="305"/>
                  </a:cubicBezTo>
                  <a:cubicBezTo>
                    <a:pt x="292" y="269"/>
                    <a:pt x="341" y="254"/>
                    <a:pt x="410" y="254"/>
                  </a:cubicBezTo>
                  <a:close/>
                  <a:moveTo>
                    <a:pt x="366" y="1"/>
                  </a:moveTo>
                  <a:cubicBezTo>
                    <a:pt x="244" y="31"/>
                    <a:pt x="123" y="62"/>
                    <a:pt x="62" y="183"/>
                  </a:cubicBezTo>
                  <a:cubicBezTo>
                    <a:pt x="1" y="305"/>
                    <a:pt x="1" y="457"/>
                    <a:pt x="92" y="548"/>
                  </a:cubicBezTo>
                  <a:cubicBezTo>
                    <a:pt x="153" y="609"/>
                    <a:pt x="244" y="670"/>
                    <a:pt x="305" y="730"/>
                  </a:cubicBezTo>
                  <a:cubicBezTo>
                    <a:pt x="457" y="791"/>
                    <a:pt x="578" y="882"/>
                    <a:pt x="730" y="943"/>
                  </a:cubicBezTo>
                  <a:cubicBezTo>
                    <a:pt x="974" y="1034"/>
                    <a:pt x="1217" y="1095"/>
                    <a:pt x="1460" y="1156"/>
                  </a:cubicBezTo>
                  <a:cubicBezTo>
                    <a:pt x="1582" y="1186"/>
                    <a:pt x="1703" y="1201"/>
                    <a:pt x="1825" y="1201"/>
                  </a:cubicBezTo>
                  <a:cubicBezTo>
                    <a:pt x="1927" y="1201"/>
                    <a:pt x="2029" y="1191"/>
                    <a:pt x="2131" y="1169"/>
                  </a:cubicBezTo>
                  <a:lnTo>
                    <a:pt x="2131" y="1169"/>
                  </a:lnTo>
                  <a:cubicBezTo>
                    <a:pt x="2145" y="1180"/>
                    <a:pt x="2154" y="1186"/>
                    <a:pt x="2159" y="1186"/>
                  </a:cubicBezTo>
                  <a:cubicBezTo>
                    <a:pt x="2163" y="1182"/>
                    <a:pt x="2165" y="1174"/>
                    <a:pt x="2163" y="1162"/>
                  </a:cubicBezTo>
                  <a:lnTo>
                    <a:pt x="2163" y="1162"/>
                  </a:lnTo>
                  <a:cubicBezTo>
                    <a:pt x="2172" y="1160"/>
                    <a:pt x="2181" y="1158"/>
                    <a:pt x="2189" y="1156"/>
                  </a:cubicBezTo>
                  <a:cubicBezTo>
                    <a:pt x="2179" y="1152"/>
                    <a:pt x="2169" y="1148"/>
                    <a:pt x="2159" y="1144"/>
                  </a:cubicBezTo>
                  <a:lnTo>
                    <a:pt x="2159" y="1144"/>
                  </a:lnTo>
                  <a:cubicBezTo>
                    <a:pt x="2133" y="1057"/>
                    <a:pt x="2002" y="853"/>
                    <a:pt x="1734" y="609"/>
                  </a:cubicBezTo>
                  <a:cubicBezTo>
                    <a:pt x="1521" y="426"/>
                    <a:pt x="1308" y="305"/>
                    <a:pt x="1065" y="183"/>
                  </a:cubicBezTo>
                  <a:cubicBezTo>
                    <a:pt x="943" y="122"/>
                    <a:pt x="791" y="92"/>
                    <a:pt x="639" y="31"/>
                  </a:cubicBezTo>
                  <a:cubicBezTo>
                    <a:pt x="548" y="31"/>
                    <a:pt x="457" y="1"/>
                    <a:pt x="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499;p76">
              <a:extLst>
                <a:ext uri="{FF2B5EF4-FFF2-40B4-BE49-F238E27FC236}">
                  <a16:creationId xmlns:a16="http://schemas.microsoft.com/office/drawing/2014/main" id="{9C092C7D-8C6B-4589-B142-5B4FFF8E6CD9}"/>
                </a:ext>
              </a:extLst>
            </p:cNvPr>
            <p:cNvSpPr/>
            <p:nvPr/>
          </p:nvSpPr>
          <p:spPr>
            <a:xfrm>
              <a:off x="6270150" y="4670575"/>
              <a:ext cx="28125" cy="57025"/>
            </a:xfrm>
            <a:custGeom>
              <a:avLst/>
              <a:gdLst/>
              <a:ahLst/>
              <a:cxnLst/>
              <a:rect l="l" t="t" r="r" b="b"/>
              <a:pathLst>
                <a:path w="1125" h="2281" extrusionOk="0">
                  <a:moveTo>
                    <a:pt x="730" y="0"/>
                  </a:moveTo>
                  <a:cubicBezTo>
                    <a:pt x="517" y="31"/>
                    <a:pt x="365" y="183"/>
                    <a:pt x="304" y="395"/>
                  </a:cubicBezTo>
                  <a:cubicBezTo>
                    <a:pt x="91" y="760"/>
                    <a:pt x="0" y="1186"/>
                    <a:pt x="30" y="1581"/>
                  </a:cubicBezTo>
                  <a:cubicBezTo>
                    <a:pt x="30" y="1824"/>
                    <a:pt x="91" y="2067"/>
                    <a:pt x="243" y="2280"/>
                  </a:cubicBezTo>
                  <a:cubicBezTo>
                    <a:pt x="274" y="2250"/>
                    <a:pt x="182" y="2006"/>
                    <a:pt x="213" y="1581"/>
                  </a:cubicBezTo>
                  <a:cubicBezTo>
                    <a:pt x="213" y="1338"/>
                    <a:pt x="274" y="1095"/>
                    <a:pt x="334" y="851"/>
                  </a:cubicBezTo>
                  <a:cubicBezTo>
                    <a:pt x="395" y="730"/>
                    <a:pt x="426" y="608"/>
                    <a:pt x="517" y="487"/>
                  </a:cubicBezTo>
                  <a:cubicBezTo>
                    <a:pt x="547" y="365"/>
                    <a:pt x="699" y="274"/>
                    <a:pt x="760" y="244"/>
                  </a:cubicBezTo>
                  <a:cubicBezTo>
                    <a:pt x="790" y="244"/>
                    <a:pt x="851" y="365"/>
                    <a:pt x="882" y="487"/>
                  </a:cubicBezTo>
                  <a:cubicBezTo>
                    <a:pt x="912" y="639"/>
                    <a:pt x="912" y="760"/>
                    <a:pt x="882" y="912"/>
                  </a:cubicBezTo>
                  <a:cubicBezTo>
                    <a:pt x="882" y="1155"/>
                    <a:pt x="790" y="1368"/>
                    <a:pt x="669" y="1581"/>
                  </a:cubicBezTo>
                  <a:cubicBezTo>
                    <a:pt x="486" y="1915"/>
                    <a:pt x="243" y="2067"/>
                    <a:pt x="243" y="2098"/>
                  </a:cubicBezTo>
                  <a:cubicBezTo>
                    <a:pt x="247" y="2101"/>
                    <a:pt x="254" y="2103"/>
                    <a:pt x="263" y="2103"/>
                  </a:cubicBezTo>
                  <a:cubicBezTo>
                    <a:pt x="337" y="2103"/>
                    <a:pt x="579" y="1994"/>
                    <a:pt x="821" y="1672"/>
                  </a:cubicBezTo>
                  <a:cubicBezTo>
                    <a:pt x="973" y="1459"/>
                    <a:pt x="1064" y="1186"/>
                    <a:pt x="1094" y="943"/>
                  </a:cubicBezTo>
                  <a:cubicBezTo>
                    <a:pt x="1125" y="760"/>
                    <a:pt x="1125" y="608"/>
                    <a:pt x="1094" y="456"/>
                  </a:cubicBezTo>
                  <a:cubicBezTo>
                    <a:pt x="1094" y="365"/>
                    <a:pt x="1064" y="274"/>
                    <a:pt x="1034" y="183"/>
                  </a:cubicBezTo>
                  <a:cubicBezTo>
                    <a:pt x="973" y="92"/>
                    <a:pt x="851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500;p76">
              <a:extLst>
                <a:ext uri="{FF2B5EF4-FFF2-40B4-BE49-F238E27FC236}">
                  <a16:creationId xmlns:a16="http://schemas.microsoft.com/office/drawing/2014/main" id="{A976E467-29FB-7920-761F-37D1A9085EAF}"/>
                </a:ext>
              </a:extLst>
            </p:cNvPr>
            <p:cNvSpPr/>
            <p:nvPr/>
          </p:nvSpPr>
          <p:spPr>
            <a:xfrm>
              <a:off x="5568750" y="4617375"/>
              <a:ext cx="353375" cy="311575"/>
            </a:xfrm>
            <a:custGeom>
              <a:avLst/>
              <a:gdLst/>
              <a:ahLst/>
              <a:cxnLst/>
              <a:rect l="l" t="t" r="r" b="b"/>
              <a:pathLst>
                <a:path w="14135" h="12463" extrusionOk="0">
                  <a:moveTo>
                    <a:pt x="1399" y="1"/>
                  </a:moveTo>
                  <a:lnTo>
                    <a:pt x="1" y="11247"/>
                  </a:lnTo>
                  <a:lnTo>
                    <a:pt x="14013" y="12463"/>
                  </a:lnTo>
                  <a:cubicBezTo>
                    <a:pt x="14135" y="11125"/>
                    <a:pt x="7174" y="8086"/>
                    <a:pt x="7174" y="8086"/>
                  </a:cubicBezTo>
                  <a:lnTo>
                    <a:pt x="8390" y="94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501;p76">
              <a:extLst>
                <a:ext uri="{FF2B5EF4-FFF2-40B4-BE49-F238E27FC236}">
                  <a16:creationId xmlns:a16="http://schemas.microsoft.com/office/drawing/2014/main" id="{85116A1D-463D-1A39-7C99-CB8BC2A4E527}"/>
                </a:ext>
              </a:extLst>
            </p:cNvPr>
            <p:cNvSpPr/>
            <p:nvPr/>
          </p:nvSpPr>
          <p:spPr>
            <a:xfrm>
              <a:off x="5629550" y="4790375"/>
              <a:ext cx="28900" cy="2765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561" y="0"/>
                  </a:moveTo>
                  <a:cubicBezTo>
                    <a:pt x="527" y="0"/>
                    <a:pt x="492" y="4"/>
                    <a:pt x="456" y="11"/>
                  </a:cubicBezTo>
                  <a:lnTo>
                    <a:pt x="517" y="11"/>
                  </a:lnTo>
                  <a:cubicBezTo>
                    <a:pt x="213" y="72"/>
                    <a:pt x="1" y="315"/>
                    <a:pt x="31" y="619"/>
                  </a:cubicBezTo>
                  <a:cubicBezTo>
                    <a:pt x="61" y="892"/>
                    <a:pt x="335" y="1105"/>
                    <a:pt x="608" y="1105"/>
                  </a:cubicBezTo>
                  <a:cubicBezTo>
                    <a:pt x="943" y="1044"/>
                    <a:pt x="1156" y="771"/>
                    <a:pt x="1125" y="467"/>
                  </a:cubicBezTo>
                  <a:cubicBezTo>
                    <a:pt x="1071" y="198"/>
                    <a:pt x="827" y="0"/>
                    <a:pt x="56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502;p76">
              <a:extLst>
                <a:ext uri="{FF2B5EF4-FFF2-40B4-BE49-F238E27FC236}">
                  <a16:creationId xmlns:a16="http://schemas.microsoft.com/office/drawing/2014/main" id="{923598CF-3A2E-117F-601A-A50121D6B6EC}"/>
                </a:ext>
              </a:extLst>
            </p:cNvPr>
            <p:cNvSpPr/>
            <p:nvPr/>
          </p:nvSpPr>
          <p:spPr>
            <a:xfrm>
              <a:off x="5568750" y="4870425"/>
              <a:ext cx="352625" cy="59300"/>
            </a:xfrm>
            <a:custGeom>
              <a:avLst/>
              <a:gdLst/>
              <a:ahLst/>
              <a:cxnLst/>
              <a:rect l="l" t="t" r="r" b="b"/>
              <a:pathLst>
                <a:path w="14105" h="2372" extrusionOk="0">
                  <a:moveTo>
                    <a:pt x="153" y="0"/>
                  </a:moveTo>
                  <a:lnTo>
                    <a:pt x="1" y="1125"/>
                  </a:lnTo>
                  <a:lnTo>
                    <a:pt x="14044" y="2371"/>
                  </a:lnTo>
                  <a:cubicBezTo>
                    <a:pt x="14104" y="1946"/>
                    <a:pt x="13405" y="1399"/>
                    <a:pt x="13405" y="1399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503;p76">
              <a:extLst>
                <a:ext uri="{FF2B5EF4-FFF2-40B4-BE49-F238E27FC236}">
                  <a16:creationId xmlns:a16="http://schemas.microsoft.com/office/drawing/2014/main" id="{C237797F-900D-D906-94A7-83AEF7348881}"/>
                </a:ext>
              </a:extLst>
            </p:cNvPr>
            <p:cNvSpPr/>
            <p:nvPr/>
          </p:nvSpPr>
          <p:spPr>
            <a:xfrm>
              <a:off x="5718450" y="4816500"/>
              <a:ext cx="36175" cy="18300"/>
            </a:xfrm>
            <a:custGeom>
              <a:avLst/>
              <a:gdLst/>
              <a:ahLst/>
              <a:cxnLst/>
              <a:rect l="l" t="t" r="r" b="b"/>
              <a:pathLst>
                <a:path w="1447" h="732" extrusionOk="0">
                  <a:moveTo>
                    <a:pt x="1129" y="0"/>
                  </a:moveTo>
                  <a:cubicBezTo>
                    <a:pt x="985" y="0"/>
                    <a:pt x="802" y="30"/>
                    <a:pt x="609" y="121"/>
                  </a:cubicBezTo>
                  <a:cubicBezTo>
                    <a:pt x="183" y="303"/>
                    <a:pt x="1" y="698"/>
                    <a:pt x="62" y="729"/>
                  </a:cubicBezTo>
                  <a:cubicBezTo>
                    <a:pt x="65" y="730"/>
                    <a:pt x="68" y="731"/>
                    <a:pt x="72" y="731"/>
                  </a:cubicBezTo>
                  <a:cubicBezTo>
                    <a:pt x="145" y="731"/>
                    <a:pt x="354" y="478"/>
                    <a:pt x="700" y="334"/>
                  </a:cubicBezTo>
                  <a:cubicBezTo>
                    <a:pt x="1065" y="151"/>
                    <a:pt x="1429" y="151"/>
                    <a:pt x="1429" y="90"/>
                  </a:cubicBezTo>
                  <a:cubicBezTo>
                    <a:pt x="1447" y="56"/>
                    <a:pt x="1324" y="0"/>
                    <a:pt x="1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504;p76">
              <a:extLst>
                <a:ext uri="{FF2B5EF4-FFF2-40B4-BE49-F238E27FC236}">
                  <a16:creationId xmlns:a16="http://schemas.microsoft.com/office/drawing/2014/main" id="{87E77BF0-5E9D-8BCC-638C-9B01445B534D}"/>
                </a:ext>
              </a:extLst>
            </p:cNvPr>
            <p:cNvSpPr/>
            <p:nvPr/>
          </p:nvSpPr>
          <p:spPr>
            <a:xfrm>
              <a:off x="5761775" y="4837725"/>
              <a:ext cx="27375" cy="25125"/>
            </a:xfrm>
            <a:custGeom>
              <a:avLst/>
              <a:gdLst/>
              <a:ahLst/>
              <a:cxnLst/>
              <a:rect l="l" t="t" r="r" b="b"/>
              <a:pathLst>
                <a:path w="1095" h="1005" extrusionOk="0">
                  <a:moveTo>
                    <a:pt x="995" y="0"/>
                  </a:moveTo>
                  <a:cubicBezTo>
                    <a:pt x="856" y="0"/>
                    <a:pt x="596" y="65"/>
                    <a:pt x="365" y="275"/>
                  </a:cubicBezTo>
                  <a:cubicBezTo>
                    <a:pt x="0" y="579"/>
                    <a:pt x="0" y="974"/>
                    <a:pt x="61" y="1004"/>
                  </a:cubicBezTo>
                  <a:cubicBezTo>
                    <a:pt x="152" y="1004"/>
                    <a:pt x="244" y="700"/>
                    <a:pt x="517" y="457"/>
                  </a:cubicBezTo>
                  <a:cubicBezTo>
                    <a:pt x="791" y="184"/>
                    <a:pt x="1095" y="123"/>
                    <a:pt x="1095" y="32"/>
                  </a:cubicBezTo>
                  <a:cubicBezTo>
                    <a:pt x="1095" y="13"/>
                    <a:pt x="1057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505;p76">
              <a:extLst>
                <a:ext uri="{FF2B5EF4-FFF2-40B4-BE49-F238E27FC236}">
                  <a16:creationId xmlns:a16="http://schemas.microsoft.com/office/drawing/2014/main" id="{09CACE54-09F1-3D9B-542D-0C06C35D22D7}"/>
                </a:ext>
              </a:extLst>
            </p:cNvPr>
            <p:cNvSpPr/>
            <p:nvPr/>
          </p:nvSpPr>
          <p:spPr>
            <a:xfrm>
              <a:off x="5801275" y="4857825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776" y="1"/>
                  </a:moveTo>
                  <a:cubicBezTo>
                    <a:pt x="671" y="1"/>
                    <a:pt x="417" y="116"/>
                    <a:pt x="244" y="413"/>
                  </a:cubicBezTo>
                  <a:cubicBezTo>
                    <a:pt x="1" y="748"/>
                    <a:pt x="62" y="1112"/>
                    <a:pt x="123" y="1112"/>
                  </a:cubicBezTo>
                  <a:cubicBezTo>
                    <a:pt x="183" y="1112"/>
                    <a:pt x="244" y="839"/>
                    <a:pt x="426" y="535"/>
                  </a:cubicBezTo>
                  <a:cubicBezTo>
                    <a:pt x="609" y="261"/>
                    <a:pt x="852" y="109"/>
                    <a:pt x="822" y="18"/>
                  </a:cubicBezTo>
                  <a:cubicBezTo>
                    <a:pt x="816" y="7"/>
                    <a:pt x="800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506;p76">
              <a:extLst>
                <a:ext uri="{FF2B5EF4-FFF2-40B4-BE49-F238E27FC236}">
                  <a16:creationId xmlns:a16="http://schemas.microsoft.com/office/drawing/2014/main" id="{5DF7F0FE-2BA4-E9F7-55D5-64619C488326}"/>
                </a:ext>
              </a:extLst>
            </p:cNvPr>
            <p:cNvSpPr/>
            <p:nvPr/>
          </p:nvSpPr>
          <p:spPr>
            <a:xfrm>
              <a:off x="5720025" y="4768525"/>
              <a:ext cx="37975" cy="8875"/>
            </a:xfrm>
            <a:custGeom>
              <a:avLst/>
              <a:gdLst/>
              <a:ahLst/>
              <a:cxnLst/>
              <a:rect l="l" t="t" r="r" b="b"/>
              <a:pathLst>
                <a:path w="1519" h="355" extrusionOk="0">
                  <a:moveTo>
                    <a:pt x="695" y="0"/>
                  </a:moveTo>
                  <a:cubicBezTo>
                    <a:pt x="264" y="0"/>
                    <a:pt x="1" y="190"/>
                    <a:pt x="29" y="247"/>
                  </a:cubicBezTo>
                  <a:cubicBezTo>
                    <a:pt x="29" y="262"/>
                    <a:pt x="52" y="268"/>
                    <a:pt x="93" y="268"/>
                  </a:cubicBezTo>
                  <a:cubicBezTo>
                    <a:pt x="185" y="268"/>
                    <a:pt x="367" y="240"/>
                    <a:pt x="585" y="240"/>
                  </a:cubicBezTo>
                  <a:cubicBezTo>
                    <a:pt x="641" y="240"/>
                    <a:pt x="699" y="242"/>
                    <a:pt x="758" y="247"/>
                  </a:cubicBezTo>
                  <a:cubicBezTo>
                    <a:pt x="1052" y="271"/>
                    <a:pt x="1306" y="355"/>
                    <a:pt x="1426" y="355"/>
                  </a:cubicBezTo>
                  <a:cubicBezTo>
                    <a:pt x="1455" y="355"/>
                    <a:pt x="1476" y="350"/>
                    <a:pt x="1488" y="338"/>
                  </a:cubicBezTo>
                  <a:cubicBezTo>
                    <a:pt x="1518" y="307"/>
                    <a:pt x="1245" y="64"/>
                    <a:pt x="789" y="3"/>
                  </a:cubicBezTo>
                  <a:cubicBezTo>
                    <a:pt x="757" y="1"/>
                    <a:pt x="725" y="0"/>
                    <a:pt x="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507;p76">
              <a:extLst>
                <a:ext uri="{FF2B5EF4-FFF2-40B4-BE49-F238E27FC236}">
                  <a16:creationId xmlns:a16="http://schemas.microsoft.com/office/drawing/2014/main" id="{D7868A3D-9E2F-D579-AE27-8BB3A2118BAC}"/>
                </a:ext>
              </a:extLst>
            </p:cNvPr>
            <p:cNvSpPr/>
            <p:nvPr/>
          </p:nvSpPr>
          <p:spPr>
            <a:xfrm>
              <a:off x="5710100" y="4706850"/>
              <a:ext cx="51700" cy="35175"/>
            </a:xfrm>
            <a:custGeom>
              <a:avLst/>
              <a:gdLst/>
              <a:ahLst/>
              <a:cxnLst/>
              <a:rect l="l" t="t" r="r" b="b"/>
              <a:pathLst>
                <a:path w="2068" h="1407" extrusionOk="0">
                  <a:moveTo>
                    <a:pt x="407" y="236"/>
                  </a:moveTo>
                  <a:cubicBezTo>
                    <a:pt x="464" y="236"/>
                    <a:pt x="532" y="252"/>
                    <a:pt x="608" y="282"/>
                  </a:cubicBezTo>
                  <a:cubicBezTo>
                    <a:pt x="730" y="343"/>
                    <a:pt x="852" y="403"/>
                    <a:pt x="973" y="464"/>
                  </a:cubicBezTo>
                  <a:cubicBezTo>
                    <a:pt x="1186" y="586"/>
                    <a:pt x="1399" y="738"/>
                    <a:pt x="1551" y="890"/>
                  </a:cubicBezTo>
                  <a:cubicBezTo>
                    <a:pt x="1717" y="1057"/>
                    <a:pt x="1829" y="1196"/>
                    <a:pt x="1901" y="1288"/>
                  </a:cubicBezTo>
                  <a:lnTo>
                    <a:pt x="1901" y="1288"/>
                  </a:lnTo>
                  <a:cubicBezTo>
                    <a:pt x="1742" y="1209"/>
                    <a:pt x="1579" y="1148"/>
                    <a:pt x="1399" y="1103"/>
                  </a:cubicBezTo>
                  <a:cubicBezTo>
                    <a:pt x="1186" y="1011"/>
                    <a:pt x="973" y="890"/>
                    <a:pt x="760" y="768"/>
                  </a:cubicBezTo>
                  <a:cubicBezTo>
                    <a:pt x="639" y="677"/>
                    <a:pt x="548" y="586"/>
                    <a:pt x="426" y="495"/>
                  </a:cubicBezTo>
                  <a:cubicBezTo>
                    <a:pt x="365" y="464"/>
                    <a:pt x="335" y="403"/>
                    <a:pt x="274" y="373"/>
                  </a:cubicBezTo>
                  <a:cubicBezTo>
                    <a:pt x="274" y="312"/>
                    <a:pt x="244" y="373"/>
                    <a:pt x="274" y="282"/>
                  </a:cubicBezTo>
                  <a:cubicBezTo>
                    <a:pt x="304" y="252"/>
                    <a:pt x="350" y="236"/>
                    <a:pt x="407" y="236"/>
                  </a:cubicBezTo>
                  <a:close/>
                  <a:moveTo>
                    <a:pt x="359" y="0"/>
                  </a:moveTo>
                  <a:cubicBezTo>
                    <a:pt x="261" y="0"/>
                    <a:pt x="166" y="50"/>
                    <a:pt x="92" y="100"/>
                  </a:cubicBezTo>
                  <a:cubicBezTo>
                    <a:pt x="0" y="221"/>
                    <a:pt x="0" y="373"/>
                    <a:pt x="92" y="495"/>
                  </a:cubicBezTo>
                  <a:cubicBezTo>
                    <a:pt x="152" y="555"/>
                    <a:pt x="213" y="616"/>
                    <a:pt x="274" y="677"/>
                  </a:cubicBezTo>
                  <a:cubicBezTo>
                    <a:pt x="396" y="768"/>
                    <a:pt x="548" y="859"/>
                    <a:pt x="669" y="951"/>
                  </a:cubicBezTo>
                  <a:cubicBezTo>
                    <a:pt x="882" y="1072"/>
                    <a:pt x="1125" y="1194"/>
                    <a:pt x="1368" y="1285"/>
                  </a:cubicBezTo>
                  <a:cubicBezTo>
                    <a:pt x="1528" y="1353"/>
                    <a:pt x="1705" y="1388"/>
                    <a:pt x="1885" y="1388"/>
                  </a:cubicBezTo>
                  <a:cubicBezTo>
                    <a:pt x="1917" y="1388"/>
                    <a:pt x="1948" y="1387"/>
                    <a:pt x="1979" y="1385"/>
                  </a:cubicBezTo>
                  <a:lnTo>
                    <a:pt x="1979" y="1385"/>
                  </a:lnTo>
                  <a:cubicBezTo>
                    <a:pt x="1992" y="1399"/>
                    <a:pt x="2001" y="1407"/>
                    <a:pt x="2007" y="1407"/>
                  </a:cubicBezTo>
                  <a:cubicBezTo>
                    <a:pt x="2006" y="1399"/>
                    <a:pt x="2004" y="1391"/>
                    <a:pt x="2003" y="1383"/>
                  </a:cubicBezTo>
                  <a:lnTo>
                    <a:pt x="2003" y="1383"/>
                  </a:lnTo>
                  <a:cubicBezTo>
                    <a:pt x="2025" y="1381"/>
                    <a:pt x="2046" y="1379"/>
                    <a:pt x="2067" y="1376"/>
                  </a:cubicBezTo>
                  <a:cubicBezTo>
                    <a:pt x="2043" y="1362"/>
                    <a:pt x="2019" y="1349"/>
                    <a:pt x="1995" y="1336"/>
                  </a:cubicBezTo>
                  <a:lnTo>
                    <a:pt x="1995" y="1336"/>
                  </a:lnTo>
                  <a:cubicBezTo>
                    <a:pt x="1952" y="1122"/>
                    <a:pt x="1837" y="933"/>
                    <a:pt x="1672" y="768"/>
                  </a:cubicBezTo>
                  <a:cubicBezTo>
                    <a:pt x="1520" y="586"/>
                    <a:pt x="1307" y="403"/>
                    <a:pt x="1095" y="282"/>
                  </a:cubicBezTo>
                  <a:cubicBezTo>
                    <a:pt x="973" y="191"/>
                    <a:pt x="821" y="130"/>
                    <a:pt x="669" y="69"/>
                  </a:cubicBezTo>
                  <a:cubicBezTo>
                    <a:pt x="608" y="39"/>
                    <a:pt x="517" y="8"/>
                    <a:pt x="426" y="8"/>
                  </a:cubicBezTo>
                  <a:cubicBezTo>
                    <a:pt x="404" y="3"/>
                    <a:pt x="3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508;p76">
              <a:extLst>
                <a:ext uri="{FF2B5EF4-FFF2-40B4-BE49-F238E27FC236}">
                  <a16:creationId xmlns:a16="http://schemas.microsoft.com/office/drawing/2014/main" id="{3D027010-7333-5250-4491-347D1CDA9ECC}"/>
                </a:ext>
              </a:extLst>
            </p:cNvPr>
            <p:cNvSpPr/>
            <p:nvPr/>
          </p:nvSpPr>
          <p:spPr>
            <a:xfrm>
              <a:off x="5755700" y="4689575"/>
              <a:ext cx="31925" cy="53975"/>
            </a:xfrm>
            <a:custGeom>
              <a:avLst/>
              <a:gdLst/>
              <a:ahLst/>
              <a:cxnLst/>
              <a:rect l="l" t="t" r="r" b="b"/>
              <a:pathLst>
                <a:path w="1277" h="2159" extrusionOk="0">
                  <a:moveTo>
                    <a:pt x="973" y="0"/>
                  </a:moveTo>
                  <a:cubicBezTo>
                    <a:pt x="760" y="0"/>
                    <a:pt x="578" y="122"/>
                    <a:pt x="487" y="304"/>
                  </a:cubicBezTo>
                  <a:cubicBezTo>
                    <a:pt x="395" y="426"/>
                    <a:pt x="304" y="547"/>
                    <a:pt x="243" y="699"/>
                  </a:cubicBezTo>
                  <a:cubicBezTo>
                    <a:pt x="122" y="943"/>
                    <a:pt x="61" y="1186"/>
                    <a:pt x="61" y="1459"/>
                  </a:cubicBezTo>
                  <a:cubicBezTo>
                    <a:pt x="0" y="1702"/>
                    <a:pt x="31" y="1946"/>
                    <a:pt x="152" y="2158"/>
                  </a:cubicBezTo>
                  <a:cubicBezTo>
                    <a:pt x="183" y="2128"/>
                    <a:pt x="152" y="1885"/>
                    <a:pt x="213" y="1459"/>
                  </a:cubicBezTo>
                  <a:cubicBezTo>
                    <a:pt x="274" y="1216"/>
                    <a:pt x="335" y="1003"/>
                    <a:pt x="426" y="791"/>
                  </a:cubicBezTo>
                  <a:cubicBezTo>
                    <a:pt x="517" y="669"/>
                    <a:pt x="578" y="547"/>
                    <a:pt x="669" y="426"/>
                  </a:cubicBezTo>
                  <a:cubicBezTo>
                    <a:pt x="730" y="304"/>
                    <a:pt x="882" y="243"/>
                    <a:pt x="942" y="213"/>
                  </a:cubicBezTo>
                  <a:cubicBezTo>
                    <a:pt x="1003" y="213"/>
                    <a:pt x="1034" y="335"/>
                    <a:pt x="1034" y="487"/>
                  </a:cubicBezTo>
                  <a:cubicBezTo>
                    <a:pt x="1034" y="639"/>
                    <a:pt x="1034" y="760"/>
                    <a:pt x="1003" y="912"/>
                  </a:cubicBezTo>
                  <a:cubicBezTo>
                    <a:pt x="942" y="1125"/>
                    <a:pt x="851" y="1338"/>
                    <a:pt x="699" y="1520"/>
                  </a:cubicBezTo>
                  <a:cubicBezTo>
                    <a:pt x="426" y="1854"/>
                    <a:pt x="213" y="1976"/>
                    <a:pt x="213" y="2006"/>
                  </a:cubicBezTo>
                  <a:cubicBezTo>
                    <a:pt x="213" y="2011"/>
                    <a:pt x="219" y="2013"/>
                    <a:pt x="230" y="2013"/>
                  </a:cubicBezTo>
                  <a:cubicBezTo>
                    <a:pt x="294" y="2013"/>
                    <a:pt x="535" y="1927"/>
                    <a:pt x="821" y="1642"/>
                  </a:cubicBezTo>
                  <a:cubicBezTo>
                    <a:pt x="1125" y="1338"/>
                    <a:pt x="1277" y="912"/>
                    <a:pt x="1277" y="517"/>
                  </a:cubicBezTo>
                  <a:cubicBezTo>
                    <a:pt x="1277" y="426"/>
                    <a:pt x="1246" y="335"/>
                    <a:pt x="1246" y="243"/>
                  </a:cubicBezTo>
                  <a:cubicBezTo>
                    <a:pt x="1186" y="122"/>
                    <a:pt x="1094" y="31"/>
                    <a:pt x="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509;p76">
              <a:extLst>
                <a:ext uri="{FF2B5EF4-FFF2-40B4-BE49-F238E27FC236}">
                  <a16:creationId xmlns:a16="http://schemas.microsoft.com/office/drawing/2014/main" id="{79669AB8-5D5F-7A69-6681-AFAF9484258A}"/>
                </a:ext>
              </a:extLst>
            </p:cNvPr>
            <p:cNvSpPr/>
            <p:nvPr/>
          </p:nvSpPr>
          <p:spPr>
            <a:xfrm>
              <a:off x="5575600" y="2836950"/>
              <a:ext cx="742450" cy="1929400"/>
            </a:xfrm>
            <a:custGeom>
              <a:avLst/>
              <a:gdLst/>
              <a:ahLst/>
              <a:cxnLst/>
              <a:rect l="l" t="t" r="r" b="b"/>
              <a:pathLst>
                <a:path w="29698" h="77176" extrusionOk="0">
                  <a:moveTo>
                    <a:pt x="16171" y="1"/>
                  </a:moveTo>
                  <a:lnTo>
                    <a:pt x="3921" y="426"/>
                  </a:lnTo>
                  <a:cubicBezTo>
                    <a:pt x="3830" y="426"/>
                    <a:pt x="0" y="77175"/>
                    <a:pt x="0" y="77175"/>
                  </a:cubicBezTo>
                  <a:lnTo>
                    <a:pt x="10639" y="77175"/>
                  </a:lnTo>
                  <a:lnTo>
                    <a:pt x="13770" y="41764"/>
                  </a:lnTo>
                  <a:lnTo>
                    <a:pt x="16384" y="13041"/>
                  </a:lnTo>
                  <a:lnTo>
                    <a:pt x="17995" y="39637"/>
                  </a:lnTo>
                  <a:lnTo>
                    <a:pt x="19940" y="77084"/>
                  </a:lnTo>
                  <a:lnTo>
                    <a:pt x="29697" y="76750"/>
                  </a:lnTo>
                  <a:lnTo>
                    <a:pt x="288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510;p76">
              <a:extLst>
                <a:ext uri="{FF2B5EF4-FFF2-40B4-BE49-F238E27FC236}">
                  <a16:creationId xmlns:a16="http://schemas.microsoft.com/office/drawing/2014/main" id="{E5B41A55-7D73-FF34-A171-A166B92056FD}"/>
                </a:ext>
              </a:extLst>
            </p:cNvPr>
            <p:cNvSpPr/>
            <p:nvPr/>
          </p:nvSpPr>
          <p:spPr>
            <a:xfrm>
              <a:off x="5794450" y="1305475"/>
              <a:ext cx="344250" cy="657625"/>
            </a:xfrm>
            <a:custGeom>
              <a:avLst/>
              <a:gdLst/>
              <a:ahLst/>
              <a:cxnLst/>
              <a:rect l="l" t="t" r="r" b="b"/>
              <a:pathLst>
                <a:path w="13770" h="26305" extrusionOk="0">
                  <a:moveTo>
                    <a:pt x="6814" y="1"/>
                  </a:moveTo>
                  <a:cubicBezTo>
                    <a:pt x="6681" y="1"/>
                    <a:pt x="6548" y="5"/>
                    <a:pt x="6414" y="13"/>
                  </a:cubicBezTo>
                  <a:cubicBezTo>
                    <a:pt x="2766" y="226"/>
                    <a:pt x="0" y="3417"/>
                    <a:pt x="304" y="7065"/>
                  </a:cubicBezTo>
                  <a:lnTo>
                    <a:pt x="1763" y="23964"/>
                  </a:lnTo>
                  <a:lnTo>
                    <a:pt x="5745" y="26305"/>
                  </a:lnTo>
                  <a:lnTo>
                    <a:pt x="10153" y="24147"/>
                  </a:lnTo>
                  <a:cubicBezTo>
                    <a:pt x="10213" y="23174"/>
                    <a:pt x="10213" y="18463"/>
                    <a:pt x="10213" y="18463"/>
                  </a:cubicBezTo>
                  <a:cubicBezTo>
                    <a:pt x="10213" y="18463"/>
                    <a:pt x="13739" y="17916"/>
                    <a:pt x="13770" y="14390"/>
                  </a:cubicBezTo>
                  <a:cubicBezTo>
                    <a:pt x="13770" y="12688"/>
                    <a:pt x="13557" y="9162"/>
                    <a:pt x="13283" y="5970"/>
                  </a:cubicBezTo>
                  <a:cubicBezTo>
                    <a:pt x="13020" y="2577"/>
                    <a:pt x="10196" y="1"/>
                    <a:pt x="681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511;p76">
              <a:extLst>
                <a:ext uri="{FF2B5EF4-FFF2-40B4-BE49-F238E27FC236}">
                  <a16:creationId xmlns:a16="http://schemas.microsoft.com/office/drawing/2014/main" id="{3228361A-B597-74E7-35C0-A32E729568BF}"/>
                </a:ext>
              </a:extLst>
            </p:cNvPr>
            <p:cNvSpPr/>
            <p:nvPr/>
          </p:nvSpPr>
          <p:spPr>
            <a:xfrm>
              <a:off x="5935025" y="1734350"/>
              <a:ext cx="114775" cy="55500"/>
            </a:xfrm>
            <a:custGeom>
              <a:avLst/>
              <a:gdLst/>
              <a:ahLst/>
              <a:cxnLst/>
              <a:rect l="l" t="t" r="r" b="b"/>
              <a:pathLst>
                <a:path w="4591" h="2220" extrusionOk="0">
                  <a:moveTo>
                    <a:pt x="1" y="1"/>
                  </a:moveTo>
                  <a:cubicBezTo>
                    <a:pt x="1" y="1"/>
                    <a:pt x="963" y="2220"/>
                    <a:pt x="3966" y="2220"/>
                  </a:cubicBezTo>
                  <a:cubicBezTo>
                    <a:pt x="4165" y="2220"/>
                    <a:pt x="4373" y="2210"/>
                    <a:pt x="4590" y="2189"/>
                  </a:cubicBezTo>
                  <a:lnTo>
                    <a:pt x="4590" y="1277"/>
                  </a:lnTo>
                  <a:cubicBezTo>
                    <a:pt x="4540" y="1278"/>
                    <a:pt x="4489" y="1279"/>
                    <a:pt x="4439" y="1279"/>
                  </a:cubicBezTo>
                  <a:cubicBezTo>
                    <a:pt x="2879" y="1279"/>
                    <a:pt x="1326" y="82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512;p76">
              <a:extLst>
                <a:ext uri="{FF2B5EF4-FFF2-40B4-BE49-F238E27FC236}">
                  <a16:creationId xmlns:a16="http://schemas.microsoft.com/office/drawing/2014/main" id="{1ECC0294-37B3-6C72-E48B-A145A013A60D}"/>
                </a:ext>
              </a:extLst>
            </p:cNvPr>
            <p:cNvSpPr/>
            <p:nvPr/>
          </p:nvSpPr>
          <p:spPr>
            <a:xfrm>
              <a:off x="6076375" y="1510950"/>
              <a:ext cx="25850" cy="24425"/>
            </a:xfrm>
            <a:custGeom>
              <a:avLst/>
              <a:gdLst/>
              <a:ahLst/>
              <a:cxnLst/>
              <a:rect l="l" t="t" r="r" b="b"/>
              <a:pathLst>
                <a:path w="1034" h="977" extrusionOk="0">
                  <a:moveTo>
                    <a:pt x="487" y="1"/>
                  </a:moveTo>
                  <a:cubicBezTo>
                    <a:pt x="213" y="31"/>
                    <a:pt x="0" y="244"/>
                    <a:pt x="0" y="517"/>
                  </a:cubicBezTo>
                  <a:cubicBezTo>
                    <a:pt x="29" y="773"/>
                    <a:pt x="243" y="976"/>
                    <a:pt x="495" y="976"/>
                  </a:cubicBezTo>
                  <a:cubicBezTo>
                    <a:pt x="512" y="976"/>
                    <a:pt x="530" y="975"/>
                    <a:pt x="547" y="973"/>
                  </a:cubicBezTo>
                  <a:cubicBezTo>
                    <a:pt x="790" y="973"/>
                    <a:pt x="1034" y="730"/>
                    <a:pt x="1003" y="456"/>
                  </a:cubicBezTo>
                  <a:cubicBezTo>
                    <a:pt x="1003" y="18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513;p76">
              <a:extLst>
                <a:ext uri="{FF2B5EF4-FFF2-40B4-BE49-F238E27FC236}">
                  <a16:creationId xmlns:a16="http://schemas.microsoft.com/office/drawing/2014/main" id="{D106E053-824D-C471-4C80-48F82A3904AC}"/>
                </a:ext>
              </a:extLst>
            </p:cNvPr>
            <p:cNvSpPr/>
            <p:nvPr/>
          </p:nvSpPr>
          <p:spPr>
            <a:xfrm>
              <a:off x="6057375" y="1486625"/>
              <a:ext cx="50925" cy="13175"/>
            </a:xfrm>
            <a:custGeom>
              <a:avLst/>
              <a:gdLst/>
              <a:ahLst/>
              <a:cxnLst/>
              <a:rect l="l" t="t" r="r" b="b"/>
              <a:pathLst>
                <a:path w="2037" h="527" extrusionOk="0">
                  <a:moveTo>
                    <a:pt x="1064" y="1"/>
                  </a:moveTo>
                  <a:cubicBezTo>
                    <a:pt x="791" y="1"/>
                    <a:pt x="487" y="92"/>
                    <a:pt x="274" y="244"/>
                  </a:cubicBezTo>
                  <a:cubicBezTo>
                    <a:pt x="91" y="366"/>
                    <a:pt x="0" y="457"/>
                    <a:pt x="61" y="518"/>
                  </a:cubicBezTo>
                  <a:cubicBezTo>
                    <a:pt x="67" y="524"/>
                    <a:pt x="77" y="526"/>
                    <a:pt x="89" y="526"/>
                  </a:cubicBezTo>
                  <a:cubicBezTo>
                    <a:pt x="202" y="526"/>
                    <a:pt x="572" y="305"/>
                    <a:pt x="1064" y="305"/>
                  </a:cubicBezTo>
                  <a:cubicBezTo>
                    <a:pt x="1557" y="305"/>
                    <a:pt x="1901" y="526"/>
                    <a:pt x="2010" y="526"/>
                  </a:cubicBezTo>
                  <a:cubicBezTo>
                    <a:pt x="2022" y="526"/>
                    <a:pt x="2031" y="524"/>
                    <a:pt x="2037" y="518"/>
                  </a:cubicBezTo>
                  <a:cubicBezTo>
                    <a:pt x="2037" y="487"/>
                    <a:pt x="2006" y="366"/>
                    <a:pt x="1854" y="244"/>
                  </a:cubicBezTo>
                  <a:cubicBezTo>
                    <a:pt x="1611" y="92"/>
                    <a:pt x="1338" y="1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514;p76">
              <a:extLst>
                <a:ext uri="{FF2B5EF4-FFF2-40B4-BE49-F238E27FC236}">
                  <a16:creationId xmlns:a16="http://schemas.microsoft.com/office/drawing/2014/main" id="{1596DEC9-6B7D-84B1-872F-BAC6020D20C1}"/>
                </a:ext>
              </a:extLst>
            </p:cNvPr>
            <p:cNvSpPr/>
            <p:nvPr/>
          </p:nvSpPr>
          <p:spPr>
            <a:xfrm>
              <a:off x="5950225" y="1513150"/>
              <a:ext cx="25100" cy="23725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539" y="1"/>
                  </a:moveTo>
                  <a:cubicBezTo>
                    <a:pt x="522" y="1"/>
                    <a:pt x="504" y="2"/>
                    <a:pt x="487" y="4"/>
                  </a:cubicBezTo>
                  <a:cubicBezTo>
                    <a:pt x="213" y="4"/>
                    <a:pt x="1" y="216"/>
                    <a:pt x="1" y="490"/>
                  </a:cubicBezTo>
                  <a:cubicBezTo>
                    <a:pt x="1" y="746"/>
                    <a:pt x="214" y="949"/>
                    <a:pt x="465" y="949"/>
                  </a:cubicBezTo>
                  <a:cubicBezTo>
                    <a:pt x="482" y="949"/>
                    <a:pt x="500" y="948"/>
                    <a:pt x="517" y="946"/>
                  </a:cubicBezTo>
                  <a:cubicBezTo>
                    <a:pt x="791" y="946"/>
                    <a:pt x="1004" y="703"/>
                    <a:pt x="1004" y="460"/>
                  </a:cubicBezTo>
                  <a:cubicBezTo>
                    <a:pt x="975" y="204"/>
                    <a:pt x="787" y="1"/>
                    <a:pt x="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515;p76">
              <a:extLst>
                <a:ext uri="{FF2B5EF4-FFF2-40B4-BE49-F238E27FC236}">
                  <a16:creationId xmlns:a16="http://schemas.microsoft.com/office/drawing/2014/main" id="{699F289B-CD94-AEDC-EE78-28E713ACB669}"/>
                </a:ext>
              </a:extLst>
            </p:cNvPr>
            <p:cNvSpPr/>
            <p:nvPr/>
          </p:nvSpPr>
          <p:spPr>
            <a:xfrm>
              <a:off x="5924400" y="1488925"/>
              <a:ext cx="51675" cy="13900"/>
            </a:xfrm>
            <a:custGeom>
              <a:avLst/>
              <a:gdLst/>
              <a:ahLst/>
              <a:cxnLst/>
              <a:rect l="l" t="t" r="r" b="b"/>
              <a:pathLst>
                <a:path w="2067" h="556" extrusionOk="0">
                  <a:moveTo>
                    <a:pt x="1064" y="0"/>
                  </a:moveTo>
                  <a:cubicBezTo>
                    <a:pt x="790" y="0"/>
                    <a:pt x="486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6" y="526"/>
                    <a:pt x="89" y="526"/>
                  </a:cubicBezTo>
                  <a:cubicBezTo>
                    <a:pt x="202" y="526"/>
                    <a:pt x="571" y="304"/>
                    <a:pt x="1064" y="304"/>
                  </a:cubicBezTo>
                  <a:cubicBezTo>
                    <a:pt x="1561" y="304"/>
                    <a:pt x="1908" y="555"/>
                    <a:pt x="2013" y="555"/>
                  </a:cubicBezTo>
                  <a:cubicBezTo>
                    <a:pt x="2023" y="555"/>
                    <a:pt x="2031" y="553"/>
                    <a:pt x="2037" y="547"/>
                  </a:cubicBezTo>
                  <a:cubicBezTo>
                    <a:pt x="2067" y="517"/>
                    <a:pt x="2006" y="395"/>
                    <a:pt x="1854" y="243"/>
                  </a:cubicBezTo>
                  <a:cubicBezTo>
                    <a:pt x="1611" y="91"/>
                    <a:pt x="1337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516;p76">
              <a:extLst>
                <a:ext uri="{FF2B5EF4-FFF2-40B4-BE49-F238E27FC236}">
                  <a16:creationId xmlns:a16="http://schemas.microsoft.com/office/drawing/2014/main" id="{6E7D9710-5C06-01ED-C109-9A7E7A4535AE}"/>
                </a:ext>
              </a:extLst>
            </p:cNvPr>
            <p:cNvSpPr/>
            <p:nvPr/>
          </p:nvSpPr>
          <p:spPr>
            <a:xfrm>
              <a:off x="6017850" y="1489650"/>
              <a:ext cx="41075" cy="113075"/>
            </a:xfrm>
            <a:custGeom>
              <a:avLst/>
              <a:gdLst/>
              <a:ahLst/>
              <a:cxnLst/>
              <a:rect l="l" t="t" r="r" b="b"/>
              <a:pathLst>
                <a:path w="1643" h="4523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44" y="944"/>
                    <a:pt x="548" y="1856"/>
                    <a:pt x="913" y="2767"/>
                  </a:cubicBezTo>
                  <a:lnTo>
                    <a:pt x="1338" y="3801"/>
                  </a:lnTo>
                  <a:cubicBezTo>
                    <a:pt x="1399" y="3922"/>
                    <a:pt x="1429" y="4074"/>
                    <a:pt x="1429" y="4226"/>
                  </a:cubicBezTo>
                  <a:cubicBezTo>
                    <a:pt x="1399" y="4318"/>
                    <a:pt x="1277" y="4348"/>
                    <a:pt x="1125" y="4348"/>
                  </a:cubicBezTo>
                  <a:cubicBezTo>
                    <a:pt x="821" y="4378"/>
                    <a:pt x="548" y="4409"/>
                    <a:pt x="244" y="4500"/>
                  </a:cubicBezTo>
                  <a:cubicBezTo>
                    <a:pt x="396" y="4515"/>
                    <a:pt x="548" y="4523"/>
                    <a:pt x="696" y="4523"/>
                  </a:cubicBezTo>
                  <a:cubicBezTo>
                    <a:pt x="844" y="4523"/>
                    <a:pt x="989" y="4515"/>
                    <a:pt x="1125" y="4500"/>
                  </a:cubicBezTo>
                  <a:cubicBezTo>
                    <a:pt x="1217" y="4500"/>
                    <a:pt x="1308" y="4500"/>
                    <a:pt x="1369" y="4470"/>
                  </a:cubicBezTo>
                  <a:cubicBezTo>
                    <a:pt x="1460" y="4439"/>
                    <a:pt x="1551" y="4348"/>
                    <a:pt x="1581" y="4257"/>
                  </a:cubicBezTo>
                  <a:cubicBezTo>
                    <a:pt x="1642" y="4074"/>
                    <a:pt x="1612" y="3892"/>
                    <a:pt x="1521" y="3710"/>
                  </a:cubicBezTo>
                  <a:cubicBezTo>
                    <a:pt x="1399" y="3375"/>
                    <a:pt x="1277" y="3041"/>
                    <a:pt x="1156" y="2676"/>
                  </a:cubicBezTo>
                  <a:cubicBezTo>
                    <a:pt x="585" y="1205"/>
                    <a:pt x="74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517;p76">
              <a:extLst>
                <a:ext uri="{FF2B5EF4-FFF2-40B4-BE49-F238E27FC236}">
                  <a16:creationId xmlns:a16="http://schemas.microsoft.com/office/drawing/2014/main" id="{B96FAE59-96FE-43F8-D95E-473AA8B8237D}"/>
                </a:ext>
              </a:extLst>
            </p:cNvPr>
            <p:cNvSpPr/>
            <p:nvPr/>
          </p:nvSpPr>
          <p:spPr>
            <a:xfrm>
              <a:off x="5981375" y="1612025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153" y="0"/>
                  </a:moveTo>
                  <a:cubicBezTo>
                    <a:pt x="92" y="0"/>
                    <a:pt x="1" y="122"/>
                    <a:pt x="62" y="365"/>
                  </a:cubicBezTo>
                  <a:cubicBezTo>
                    <a:pt x="92" y="699"/>
                    <a:pt x="274" y="1003"/>
                    <a:pt x="517" y="1216"/>
                  </a:cubicBezTo>
                  <a:cubicBezTo>
                    <a:pt x="791" y="1429"/>
                    <a:pt x="1125" y="1550"/>
                    <a:pt x="1460" y="1550"/>
                  </a:cubicBezTo>
                  <a:cubicBezTo>
                    <a:pt x="1733" y="1520"/>
                    <a:pt x="1855" y="1520"/>
                    <a:pt x="1855" y="1429"/>
                  </a:cubicBezTo>
                  <a:cubicBezTo>
                    <a:pt x="1855" y="1338"/>
                    <a:pt x="1217" y="1398"/>
                    <a:pt x="730" y="973"/>
                  </a:cubicBezTo>
                  <a:cubicBezTo>
                    <a:pt x="213" y="578"/>
                    <a:pt x="21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518;p76">
              <a:extLst>
                <a:ext uri="{FF2B5EF4-FFF2-40B4-BE49-F238E27FC236}">
                  <a16:creationId xmlns:a16="http://schemas.microsoft.com/office/drawing/2014/main" id="{1C7F43B0-F3A9-7096-B2ED-BEA0519E2975}"/>
                </a:ext>
              </a:extLst>
            </p:cNvPr>
            <p:cNvSpPr/>
            <p:nvPr/>
          </p:nvSpPr>
          <p:spPr>
            <a:xfrm>
              <a:off x="5916025" y="1439250"/>
              <a:ext cx="63100" cy="18025"/>
            </a:xfrm>
            <a:custGeom>
              <a:avLst/>
              <a:gdLst/>
              <a:ahLst/>
              <a:cxnLst/>
              <a:rect l="l" t="t" r="r" b="b"/>
              <a:pathLst>
                <a:path w="2524" h="721" extrusionOk="0">
                  <a:moveTo>
                    <a:pt x="1466" y="0"/>
                  </a:moveTo>
                  <a:cubicBezTo>
                    <a:pt x="1392" y="0"/>
                    <a:pt x="1319" y="4"/>
                    <a:pt x="1247" y="11"/>
                  </a:cubicBezTo>
                  <a:cubicBezTo>
                    <a:pt x="913" y="42"/>
                    <a:pt x="578" y="133"/>
                    <a:pt x="305" y="315"/>
                  </a:cubicBezTo>
                  <a:cubicBezTo>
                    <a:pt x="92" y="467"/>
                    <a:pt x="1" y="589"/>
                    <a:pt x="61" y="680"/>
                  </a:cubicBezTo>
                  <a:cubicBezTo>
                    <a:pt x="83" y="709"/>
                    <a:pt x="128" y="721"/>
                    <a:pt x="192" y="721"/>
                  </a:cubicBezTo>
                  <a:cubicBezTo>
                    <a:pt x="395" y="721"/>
                    <a:pt x="793" y="605"/>
                    <a:pt x="1277" y="558"/>
                  </a:cubicBezTo>
                  <a:cubicBezTo>
                    <a:pt x="1916" y="467"/>
                    <a:pt x="2463" y="528"/>
                    <a:pt x="2493" y="407"/>
                  </a:cubicBezTo>
                  <a:cubicBezTo>
                    <a:pt x="2524" y="346"/>
                    <a:pt x="2402" y="224"/>
                    <a:pt x="2189" y="133"/>
                  </a:cubicBezTo>
                  <a:cubicBezTo>
                    <a:pt x="1957" y="40"/>
                    <a:pt x="1707" y="0"/>
                    <a:pt x="1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519;p76">
              <a:extLst>
                <a:ext uri="{FF2B5EF4-FFF2-40B4-BE49-F238E27FC236}">
                  <a16:creationId xmlns:a16="http://schemas.microsoft.com/office/drawing/2014/main" id="{376AA03C-16B5-07BA-5B40-11FBB39D60DB}"/>
                </a:ext>
              </a:extLst>
            </p:cNvPr>
            <p:cNvSpPr/>
            <p:nvPr/>
          </p:nvSpPr>
          <p:spPr>
            <a:xfrm>
              <a:off x="6056600" y="1446925"/>
              <a:ext cx="47150" cy="15250"/>
            </a:xfrm>
            <a:custGeom>
              <a:avLst/>
              <a:gdLst/>
              <a:ahLst/>
              <a:cxnLst/>
              <a:rect l="l" t="t" r="r" b="b"/>
              <a:pathLst>
                <a:path w="1886" h="610" extrusionOk="0">
                  <a:moveTo>
                    <a:pt x="837" y="1"/>
                  </a:moveTo>
                  <a:cubicBezTo>
                    <a:pt x="611" y="1"/>
                    <a:pt x="391" y="64"/>
                    <a:pt x="214" y="191"/>
                  </a:cubicBezTo>
                  <a:cubicBezTo>
                    <a:pt x="31" y="312"/>
                    <a:pt x="1" y="434"/>
                    <a:pt x="31" y="495"/>
                  </a:cubicBezTo>
                  <a:cubicBezTo>
                    <a:pt x="77" y="555"/>
                    <a:pt x="191" y="571"/>
                    <a:pt x="350" y="571"/>
                  </a:cubicBezTo>
                  <a:cubicBezTo>
                    <a:pt x="510" y="571"/>
                    <a:pt x="715" y="555"/>
                    <a:pt x="943" y="555"/>
                  </a:cubicBezTo>
                  <a:cubicBezTo>
                    <a:pt x="1247" y="555"/>
                    <a:pt x="1511" y="609"/>
                    <a:pt x="1679" y="609"/>
                  </a:cubicBezTo>
                  <a:cubicBezTo>
                    <a:pt x="1764" y="609"/>
                    <a:pt x="1825" y="596"/>
                    <a:pt x="1855" y="555"/>
                  </a:cubicBezTo>
                  <a:cubicBezTo>
                    <a:pt x="1885" y="495"/>
                    <a:pt x="1855" y="373"/>
                    <a:pt x="1703" y="251"/>
                  </a:cubicBezTo>
                  <a:cubicBezTo>
                    <a:pt x="1490" y="100"/>
                    <a:pt x="1247" y="8"/>
                    <a:pt x="974" y="8"/>
                  </a:cubicBezTo>
                  <a:cubicBezTo>
                    <a:pt x="928" y="3"/>
                    <a:pt x="882" y="1"/>
                    <a:pt x="8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3520;p76">
              <a:extLst>
                <a:ext uri="{FF2B5EF4-FFF2-40B4-BE49-F238E27FC236}">
                  <a16:creationId xmlns:a16="http://schemas.microsoft.com/office/drawing/2014/main" id="{390311EC-F7DB-4011-188F-D04DF7C9FC55}"/>
                </a:ext>
              </a:extLst>
            </p:cNvPr>
            <p:cNvSpPr/>
            <p:nvPr/>
          </p:nvSpPr>
          <p:spPr>
            <a:xfrm>
              <a:off x="5739725" y="1244075"/>
              <a:ext cx="464575" cy="341100"/>
            </a:xfrm>
            <a:custGeom>
              <a:avLst/>
              <a:gdLst/>
              <a:ahLst/>
              <a:cxnLst/>
              <a:rect l="l" t="t" r="r" b="b"/>
              <a:pathLst>
                <a:path w="18583" h="13644" extrusionOk="0">
                  <a:moveTo>
                    <a:pt x="5502" y="1"/>
                  </a:moveTo>
                  <a:cubicBezTo>
                    <a:pt x="4600" y="1"/>
                    <a:pt x="3720" y="572"/>
                    <a:pt x="3466" y="1587"/>
                  </a:cubicBezTo>
                  <a:cubicBezTo>
                    <a:pt x="3188" y="1421"/>
                    <a:pt x="2901" y="1347"/>
                    <a:pt x="2624" y="1347"/>
                  </a:cubicBezTo>
                  <a:cubicBezTo>
                    <a:pt x="1537" y="1347"/>
                    <a:pt x="617" y="2485"/>
                    <a:pt x="1126" y="3624"/>
                  </a:cubicBezTo>
                  <a:cubicBezTo>
                    <a:pt x="457" y="3685"/>
                    <a:pt x="1" y="4384"/>
                    <a:pt x="31" y="5022"/>
                  </a:cubicBezTo>
                  <a:cubicBezTo>
                    <a:pt x="92" y="5721"/>
                    <a:pt x="396" y="6329"/>
                    <a:pt x="882" y="6815"/>
                  </a:cubicBezTo>
                  <a:cubicBezTo>
                    <a:pt x="1247" y="7150"/>
                    <a:pt x="1581" y="7514"/>
                    <a:pt x="1825" y="7940"/>
                  </a:cubicBezTo>
                  <a:cubicBezTo>
                    <a:pt x="2037" y="9672"/>
                    <a:pt x="2402" y="11253"/>
                    <a:pt x="2554" y="13016"/>
                  </a:cubicBezTo>
                  <a:cubicBezTo>
                    <a:pt x="2554" y="13168"/>
                    <a:pt x="2585" y="13320"/>
                    <a:pt x="2676" y="13472"/>
                  </a:cubicBezTo>
                  <a:cubicBezTo>
                    <a:pt x="2764" y="13594"/>
                    <a:pt x="2893" y="13643"/>
                    <a:pt x="3036" y="13643"/>
                  </a:cubicBezTo>
                  <a:cubicBezTo>
                    <a:pt x="3286" y="13643"/>
                    <a:pt x="3577" y="13494"/>
                    <a:pt x="3770" y="13320"/>
                  </a:cubicBezTo>
                  <a:cubicBezTo>
                    <a:pt x="4469" y="12590"/>
                    <a:pt x="4895" y="11618"/>
                    <a:pt x="4986" y="10615"/>
                  </a:cubicBezTo>
                  <a:cubicBezTo>
                    <a:pt x="5138" y="9612"/>
                    <a:pt x="5138" y="8578"/>
                    <a:pt x="5259" y="7575"/>
                  </a:cubicBezTo>
                  <a:cubicBezTo>
                    <a:pt x="5259" y="7545"/>
                    <a:pt x="5259" y="7514"/>
                    <a:pt x="5259" y="7514"/>
                  </a:cubicBezTo>
                  <a:cubicBezTo>
                    <a:pt x="5351" y="6785"/>
                    <a:pt x="5715" y="6147"/>
                    <a:pt x="6293" y="5721"/>
                  </a:cubicBezTo>
                  <a:cubicBezTo>
                    <a:pt x="6414" y="5630"/>
                    <a:pt x="6566" y="5569"/>
                    <a:pt x="6688" y="5508"/>
                  </a:cubicBezTo>
                  <a:cubicBezTo>
                    <a:pt x="6904" y="5434"/>
                    <a:pt x="7147" y="5403"/>
                    <a:pt x="7405" y="5403"/>
                  </a:cubicBezTo>
                  <a:cubicBezTo>
                    <a:pt x="8416" y="5403"/>
                    <a:pt x="9664" y="5886"/>
                    <a:pt x="10487" y="6177"/>
                  </a:cubicBezTo>
                  <a:cubicBezTo>
                    <a:pt x="11521" y="6572"/>
                    <a:pt x="12494" y="7089"/>
                    <a:pt x="13527" y="7454"/>
                  </a:cubicBezTo>
                  <a:cubicBezTo>
                    <a:pt x="14114" y="7643"/>
                    <a:pt x="14749" y="7774"/>
                    <a:pt x="15373" y="7774"/>
                  </a:cubicBezTo>
                  <a:cubicBezTo>
                    <a:pt x="15847" y="7774"/>
                    <a:pt x="16315" y="7698"/>
                    <a:pt x="16749" y="7514"/>
                  </a:cubicBezTo>
                  <a:cubicBezTo>
                    <a:pt x="17174" y="7362"/>
                    <a:pt x="17478" y="7028"/>
                    <a:pt x="17570" y="6603"/>
                  </a:cubicBezTo>
                  <a:cubicBezTo>
                    <a:pt x="17570" y="6329"/>
                    <a:pt x="17418" y="6086"/>
                    <a:pt x="17174" y="5995"/>
                  </a:cubicBezTo>
                  <a:cubicBezTo>
                    <a:pt x="18582" y="5657"/>
                    <a:pt x="18243" y="3676"/>
                    <a:pt x="16977" y="3676"/>
                  </a:cubicBezTo>
                  <a:cubicBezTo>
                    <a:pt x="16876" y="3676"/>
                    <a:pt x="16770" y="3688"/>
                    <a:pt x="16658" y="3715"/>
                  </a:cubicBezTo>
                  <a:cubicBezTo>
                    <a:pt x="17022" y="3441"/>
                    <a:pt x="17174" y="2985"/>
                    <a:pt x="17022" y="2560"/>
                  </a:cubicBezTo>
                  <a:cubicBezTo>
                    <a:pt x="16779" y="2074"/>
                    <a:pt x="16293" y="1770"/>
                    <a:pt x="15776" y="1770"/>
                  </a:cubicBezTo>
                  <a:cubicBezTo>
                    <a:pt x="15705" y="1765"/>
                    <a:pt x="15635" y="1762"/>
                    <a:pt x="15566" y="1762"/>
                  </a:cubicBezTo>
                  <a:cubicBezTo>
                    <a:pt x="15219" y="1762"/>
                    <a:pt x="14890" y="1825"/>
                    <a:pt x="14560" y="1952"/>
                  </a:cubicBezTo>
                  <a:cubicBezTo>
                    <a:pt x="14078" y="1238"/>
                    <a:pt x="13303" y="859"/>
                    <a:pt x="12517" y="859"/>
                  </a:cubicBezTo>
                  <a:cubicBezTo>
                    <a:pt x="11965" y="859"/>
                    <a:pt x="11408" y="1046"/>
                    <a:pt x="10943" y="1435"/>
                  </a:cubicBezTo>
                  <a:cubicBezTo>
                    <a:pt x="10572" y="532"/>
                    <a:pt x="9715" y="42"/>
                    <a:pt x="8855" y="42"/>
                  </a:cubicBezTo>
                  <a:cubicBezTo>
                    <a:pt x="8238" y="42"/>
                    <a:pt x="7619" y="294"/>
                    <a:pt x="7174" y="827"/>
                  </a:cubicBezTo>
                  <a:cubicBezTo>
                    <a:pt x="6732" y="263"/>
                    <a:pt x="6112" y="1"/>
                    <a:pt x="5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3521;p76">
              <a:extLst>
                <a:ext uri="{FF2B5EF4-FFF2-40B4-BE49-F238E27FC236}">
                  <a16:creationId xmlns:a16="http://schemas.microsoft.com/office/drawing/2014/main" id="{CB3DFD84-75DE-C9A3-1B72-93AC62C51C83}"/>
                </a:ext>
              </a:extLst>
            </p:cNvPr>
            <p:cNvSpPr/>
            <p:nvPr/>
          </p:nvSpPr>
          <p:spPr>
            <a:xfrm>
              <a:off x="5876525" y="1273275"/>
              <a:ext cx="127675" cy="58500"/>
            </a:xfrm>
            <a:custGeom>
              <a:avLst/>
              <a:gdLst/>
              <a:ahLst/>
              <a:cxnLst/>
              <a:rect l="l" t="t" r="r" b="b"/>
              <a:pathLst>
                <a:path w="5107" h="2340" extrusionOk="0">
                  <a:moveTo>
                    <a:pt x="2198" y="691"/>
                  </a:moveTo>
                  <a:cubicBezTo>
                    <a:pt x="2236" y="701"/>
                    <a:pt x="2273" y="712"/>
                    <a:pt x="2310" y="723"/>
                  </a:cubicBezTo>
                  <a:cubicBezTo>
                    <a:pt x="2645" y="784"/>
                    <a:pt x="2888" y="1058"/>
                    <a:pt x="2949" y="1392"/>
                  </a:cubicBezTo>
                  <a:cubicBezTo>
                    <a:pt x="2979" y="1544"/>
                    <a:pt x="2918" y="1696"/>
                    <a:pt x="2797" y="1817"/>
                  </a:cubicBezTo>
                  <a:cubicBezTo>
                    <a:pt x="2713" y="1868"/>
                    <a:pt x="2620" y="1890"/>
                    <a:pt x="2528" y="1890"/>
                  </a:cubicBezTo>
                  <a:cubicBezTo>
                    <a:pt x="2453" y="1890"/>
                    <a:pt x="2379" y="1875"/>
                    <a:pt x="2310" y="1848"/>
                  </a:cubicBezTo>
                  <a:cubicBezTo>
                    <a:pt x="2006" y="1696"/>
                    <a:pt x="1854" y="1301"/>
                    <a:pt x="2006" y="997"/>
                  </a:cubicBezTo>
                  <a:cubicBezTo>
                    <a:pt x="2058" y="884"/>
                    <a:pt x="2123" y="781"/>
                    <a:pt x="2198" y="691"/>
                  </a:cubicBezTo>
                  <a:close/>
                  <a:moveTo>
                    <a:pt x="3297" y="0"/>
                  </a:moveTo>
                  <a:cubicBezTo>
                    <a:pt x="3089" y="0"/>
                    <a:pt x="2879" y="38"/>
                    <a:pt x="2675" y="115"/>
                  </a:cubicBezTo>
                  <a:cubicBezTo>
                    <a:pt x="2468" y="179"/>
                    <a:pt x="2286" y="284"/>
                    <a:pt x="2138" y="422"/>
                  </a:cubicBezTo>
                  <a:lnTo>
                    <a:pt x="2138" y="422"/>
                  </a:lnTo>
                  <a:cubicBezTo>
                    <a:pt x="2025" y="405"/>
                    <a:pt x="1911" y="396"/>
                    <a:pt x="1797" y="396"/>
                  </a:cubicBezTo>
                  <a:cubicBezTo>
                    <a:pt x="1345" y="396"/>
                    <a:pt x="895" y="532"/>
                    <a:pt x="517" y="784"/>
                  </a:cubicBezTo>
                  <a:cubicBezTo>
                    <a:pt x="304" y="936"/>
                    <a:pt x="152" y="1149"/>
                    <a:pt x="61" y="1392"/>
                  </a:cubicBezTo>
                  <a:cubicBezTo>
                    <a:pt x="0" y="1574"/>
                    <a:pt x="0" y="1757"/>
                    <a:pt x="31" y="1969"/>
                  </a:cubicBezTo>
                  <a:cubicBezTo>
                    <a:pt x="111" y="2237"/>
                    <a:pt x="238" y="2340"/>
                    <a:pt x="268" y="2340"/>
                  </a:cubicBezTo>
                  <a:cubicBezTo>
                    <a:pt x="272" y="2340"/>
                    <a:pt x="274" y="2338"/>
                    <a:pt x="274" y="2334"/>
                  </a:cubicBezTo>
                  <a:cubicBezTo>
                    <a:pt x="213" y="2213"/>
                    <a:pt x="152" y="2061"/>
                    <a:pt x="122" y="1909"/>
                  </a:cubicBezTo>
                  <a:cubicBezTo>
                    <a:pt x="91" y="1757"/>
                    <a:pt x="91" y="1605"/>
                    <a:pt x="152" y="1453"/>
                  </a:cubicBezTo>
                  <a:cubicBezTo>
                    <a:pt x="243" y="1240"/>
                    <a:pt x="395" y="1058"/>
                    <a:pt x="608" y="966"/>
                  </a:cubicBezTo>
                  <a:cubicBezTo>
                    <a:pt x="929" y="746"/>
                    <a:pt x="1316" y="631"/>
                    <a:pt x="1709" y="631"/>
                  </a:cubicBezTo>
                  <a:cubicBezTo>
                    <a:pt x="1788" y="631"/>
                    <a:pt x="1868" y="636"/>
                    <a:pt x="1948" y="645"/>
                  </a:cubicBezTo>
                  <a:lnTo>
                    <a:pt x="1948" y="645"/>
                  </a:lnTo>
                  <a:cubicBezTo>
                    <a:pt x="1899" y="717"/>
                    <a:pt x="1858" y="794"/>
                    <a:pt x="1824" y="875"/>
                  </a:cubicBezTo>
                  <a:cubicBezTo>
                    <a:pt x="1733" y="1058"/>
                    <a:pt x="1733" y="1301"/>
                    <a:pt x="1793" y="1514"/>
                  </a:cubicBezTo>
                  <a:cubicBezTo>
                    <a:pt x="1854" y="1726"/>
                    <a:pt x="2006" y="1939"/>
                    <a:pt x="2249" y="2030"/>
                  </a:cubicBezTo>
                  <a:cubicBezTo>
                    <a:pt x="2329" y="2064"/>
                    <a:pt x="2418" y="2082"/>
                    <a:pt x="2506" y="2082"/>
                  </a:cubicBezTo>
                  <a:cubicBezTo>
                    <a:pt x="2655" y="2082"/>
                    <a:pt x="2804" y="2034"/>
                    <a:pt x="2918" y="1939"/>
                  </a:cubicBezTo>
                  <a:cubicBezTo>
                    <a:pt x="3100" y="1787"/>
                    <a:pt x="3222" y="1574"/>
                    <a:pt x="3192" y="1331"/>
                  </a:cubicBezTo>
                  <a:cubicBezTo>
                    <a:pt x="3161" y="1118"/>
                    <a:pt x="3070" y="906"/>
                    <a:pt x="2918" y="784"/>
                  </a:cubicBezTo>
                  <a:cubicBezTo>
                    <a:pt x="2771" y="637"/>
                    <a:pt x="2595" y="547"/>
                    <a:pt x="2419" y="486"/>
                  </a:cubicBezTo>
                  <a:lnTo>
                    <a:pt x="2419" y="486"/>
                  </a:lnTo>
                  <a:cubicBezTo>
                    <a:pt x="2518" y="415"/>
                    <a:pt x="2625" y="361"/>
                    <a:pt x="2736" y="328"/>
                  </a:cubicBezTo>
                  <a:cubicBezTo>
                    <a:pt x="2938" y="254"/>
                    <a:pt x="3147" y="216"/>
                    <a:pt x="3354" y="216"/>
                  </a:cubicBezTo>
                  <a:cubicBezTo>
                    <a:pt x="3738" y="216"/>
                    <a:pt x="4111" y="345"/>
                    <a:pt x="4407" y="602"/>
                  </a:cubicBezTo>
                  <a:cubicBezTo>
                    <a:pt x="4742" y="875"/>
                    <a:pt x="4924" y="1240"/>
                    <a:pt x="5015" y="1665"/>
                  </a:cubicBezTo>
                  <a:cubicBezTo>
                    <a:pt x="5046" y="1939"/>
                    <a:pt x="5015" y="2091"/>
                    <a:pt x="5046" y="2091"/>
                  </a:cubicBezTo>
                  <a:cubicBezTo>
                    <a:pt x="5107" y="1939"/>
                    <a:pt x="5107" y="1787"/>
                    <a:pt x="5076" y="1635"/>
                  </a:cubicBezTo>
                  <a:cubicBezTo>
                    <a:pt x="5046" y="1179"/>
                    <a:pt x="4833" y="784"/>
                    <a:pt x="4529" y="480"/>
                  </a:cubicBezTo>
                  <a:cubicBezTo>
                    <a:pt x="4177" y="170"/>
                    <a:pt x="3741" y="0"/>
                    <a:pt x="32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3522;p76">
              <a:extLst>
                <a:ext uri="{FF2B5EF4-FFF2-40B4-BE49-F238E27FC236}">
                  <a16:creationId xmlns:a16="http://schemas.microsoft.com/office/drawing/2014/main" id="{5B9C6ADC-8CC7-E91E-949E-EFB1A5C79CDB}"/>
                </a:ext>
              </a:extLst>
            </p:cNvPr>
            <p:cNvSpPr/>
            <p:nvPr/>
          </p:nvSpPr>
          <p:spPr>
            <a:xfrm>
              <a:off x="5805075" y="1267475"/>
              <a:ext cx="90450" cy="123450"/>
            </a:xfrm>
            <a:custGeom>
              <a:avLst/>
              <a:gdLst/>
              <a:ahLst/>
              <a:cxnLst/>
              <a:rect l="l" t="t" r="r" b="b"/>
              <a:pathLst>
                <a:path w="3618" h="4938" extrusionOk="0">
                  <a:moveTo>
                    <a:pt x="3048" y="0"/>
                  </a:moveTo>
                  <a:cubicBezTo>
                    <a:pt x="2835" y="0"/>
                    <a:pt x="2626" y="22"/>
                    <a:pt x="2433" y="43"/>
                  </a:cubicBezTo>
                  <a:cubicBezTo>
                    <a:pt x="1977" y="104"/>
                    <a:pt x="1551" y="317"/>
                    <a:pt x="1247" y="651"/>
                  </a:cubicBezTo>
                  <a:cubicBezTo>
                    <a:pt x="827" y="1072"/>
                    <a:pt x="762" y="1699"/>
                    <a:pt x="1024" y="2213"/>
                  </a:cubicBezTo>
                  <a:lnTo>
                    <a:pt x="1024" y="2213"/>
                  </a:lnTo>
                  <a:cubicBezTo>
                    <a:pt x="842" y="2216"/>
                    <a:pt x="668" y="2271"/>
                    <a:pt x="518" y="2384"/>
                  </a:cubicBezTo>
                  <a:cubicBezTo>
                    <a:pt x="305" y="2536"/>
                    <a:pt x="123" y="2749"/>
                    <a:pt x="62" y="3022"/>
                  </a:cubicBezTo>
                  <a:cubicBezTo>
                    <a:pt x="1" y="3448"/>
                    <a:pt x="92" y="3873"/>
                    <a:pt x="366" y="4238"/>
                  </a:cubicBezTo>
                  <a:cubicBezTo>
                    <a:pt x="518" y="4451"/>
                    <a:pt x="730" y="4633"/>
                    <a:pt x="943" y="4785"/>
                  </a:cubicBezTo>
                  <a:cubicBezTo>
                    <a:pt x="1126" y="4907"/>
                    <a:pt x="1217" y="4937"/>
                    <a:pt x="1217" y="4937"/>
                  </a:cubicBezTo>
                  <a:cubicBezTo>
                    <a:pt x="1217" y="4907"/>
                    <a:pt x="1156" y="4846"/>
                    <a:pt x="1004" y="4724"/>
                  </a:cubicBezTo>
                  <a:cubicBezTo>
                    <a:pt x="791" y="4542"/>
                    <a:pt x="639" y="4360"/>
                    <a:pt x="487" y="4147"/>
                  </a:cubicBezTo>
                  <a:cubicBezTo>
                    <a:pt x="274" y="3812"/>
                    <a:pt x="183" y="3417"/>
                    <a:pt x="274" y="3053"/>
                  </a:cubicBezTo>
                  <a:cubicBezTo>
                    <a:pt x="335" y="2840"/>
                    <a:pt x="457" y="2657"/>
                    <a:pt x="670" y="2566"/>
                  </a:cubicBezTo>
                  <a:cubicBezTo>
                    <a:pt x="784" y="2471"/>
                    <a:pt x="909" y="2424"/>
                    <a:pt x="1047" y="2424"/>
                  </a:cubicBezTo>
                  <a:cubicBezTo>
                    <a:pt x="1103" y="2424"/>
                    <a:pt x="1160" y="2431"/>
                    <a:pt x="1219" y="2447"/>
                  </a:cubicBezTo>
                  <a:lnTo>
                    <a:pt x="1219" y="2447"/>
                  </a:lnTo>
                  <a:cubicBezTo>
                    <a:pt x="1228" y="2456"/>
                    <a:pt x="1237" y="2465"/>
                    <a:pt x="1247" y="2475"/>
                  </a:cubicBezTo>
                  <a:lnTo>
                    <a:pt x="1257" y="2458"/>
                  </a:lnTo>
                  <a:lnTo>
                    <a:pt x="1257" y="2458"/>
                  </a:lnTo>
                  <a:cubicBezTo>
                    <a:pt x="1274" y="2463"/>
                    <a:pt x="1291" y="2469"/>
                    <a:pt x="1308" y="2475"/>
                  </a:cubicBezTo>
                  <a:lnTo>
                    <a:pt x="1885" y="2718"/>
                  </a:lnTo>
                  <a:lnTo>
                    <a:pt x="1399" y="2293"/>
                  </a:lnTo>
                  <a:cubicBezTo>
                    <a:pt x="1338" y="2232"/>
                    <a:pt x="1308" y="2171"/>
                    <a:pt x="1247" y="2110"/>
                  </a:cubicBezTo>
                  <a:cubicBezTo>
                    <a:pt x="1126" y="1897"/>
                    <a:pt x="1065" y="1654"/>
                    <a:pt x="1126" y="1411"/>
                  </a:cubicBezTo>
                  <a:cubicBezTo>
                    <a:pt x="1156" y="1168"/>
                    <a:pt x="1247" y="955"/>
                    <a:pt x="1399" y="803"/>
                  </a:cubicBezTo>
                  <a:cubicBezTo>
                    <a:pt x="1703" y="499"/>
                    <a:pt x="2068" y="287"/>
                    <a:pt x="2463" y="195"/>
                  </a:cubicBezTo>
                  <a:cubicBezTo>
                    <a:pt x="3162" y="74"/>
                    <a:pt x="3618" y="135"/>
                    <a:pt x="3618" y="74"/>
                  </a:cubicBezTo>
                  <a:cubicBezTo>
                    <a:pt x="3527" y="43"/>
                    <a:pt x="3405" y="13"/>
                    <a:pt x="3314" y="13"/>
                  </a:cubicBezTo>
                  <a:cubicBezTo>
                    <a:pt x="3225" y="4"/>
                    <a:pt x="3136" y="0"/>
                    <a:pt x="30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3523;p76">
              <a:extLst>
                <a:ext uri="{FF2B5EF4-FFF2-40B4-BE49-F238E27FC236}">
                  <a16:creationId xmlns:a16="http://schemas.microsoft.com/office/drawing/2014/main" id="{C924C250-0EA1-6A7E-CBA0-55EBB75D6563}"/>
                </a:ext>
              </a:extLst>
            </p:cNvPr>
            <p:cNvSpPr/>
            <p:nvPr/>
          </p:nvSpPr>
          <p:spPr>
            <a:xfrm>
              <a:off x="5766325" y="1362775"/>
              <a:ext cx="34975" cy="37475"/>
            </a:xfrm>
            <a:custGeom>
              <a:avLst/>
              <a:gdLst/>
              <a:ahLst/>
              <a:cxnLst/>
              <a:rect l="l" t="t" r="r" b="b"/>
              <a:pathLst>
                <a:path w="1399" h="1499" extrusionOk="0">
                  <a:moveTo>
                    <a:pt x="92" y="0"/>
                  </a:moveTo>
                  <a:cubicBezTo>
                    <a:pt x="62" y="0"/>
                    <a:pt x="1" y="122"/>
                    <a:pt x="1" y="335"/>
                  </a:cubicBezTo>
                  <a:cubicBezTo>
                    <a:pt x="1" y="912"/>
                    <a:pt x="457" y="1429"/>
                    <a:pt x="1034" y="1490"/>
                  </a:cubicBezTo>
                  <a:cubicBezTo>
                    <a:pt x="1077" y="1496"/>
                    <a:pt x="1117" y="1498"/>
                    <a:pt x="1154" y="1498"/>
                  </a:cubicBezTo>
                  <a:cubicBezTo>
                    <a:pt x="1302" y="1498"/>
                    <a:pt x="1399" y="1459"/>
                    <a:pt x="1399" y="1459"/>
                  </a:cubicBezTo>
                  <a:cubicBezTo>
                    <a:pt x="1034" y="1368"/>
                    <a:pt x="730" y="1186"/>
                    <a:pt x="457" y="973"/>
                  </a:cubicBezTo>
                  <a:cubicBezTo>
                    <a:pt x="92" y="517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3524;p76">
              <a:extLst>
                <a:ext uri="{FF2B5EF4-FFF2-40B4-BE49-F238E27FC236}">
                  <a16:creationId xmlns:a16="http://schemas.microsoft.com/office/drawing/2014/main" id="{9F3A5C97-5072-D994-B919-B7FAE9D1CC30}"/>
                </a:ext>
              </a:extLst>
            </p:cNvPr>
            <p:cNvSpPr/>
            <p:nvPr/>
          </p:nvSpPr>
          <p:spPr>
            <a:xfrm>
              <a:off x="6010250" y="1302675"/>
              <a:ext cx="133775" cy="60875"/>
            </a:xfrm>
            <a:custGeom>
              <a:avLst/>
              <a:gdLst/>
              <a:ahLst/>
              <a:cxnLst/>
              <a:rect l="l" t="t" r="r" b="b"/>
              <a:pathLst>
                <a:path w="5351" h="2435" extrusionOk="0">
                  <a:moveTo>
                    <a:pt x="2405" y="848"/>
                  </a:moveTo>
                  <a:cubicBezTo>
                    <a:pt x="2414" y="850"/>
                    <a:pt x="2423" y="852"/>
                    <a:pt x="2432" y="854"/>
                  </a:cubicBezTo>
                  <a:cubicBezTo>
                    <a:pt x="2706" y="945"/>
                    <a:pt x="2949" y="1189"/>
                    <a:pt x="3040" y="1462"/>
                  </a:cubicBezTo>
                  <a:cubicBezTo>
                    <a:pt x="3132" y="1766"/>
                    <a:pt x="2980" y="2131"/>
                    <a:pt x="2706" y="2161"/>
                  </a:cubicBezTo>
                  <a:cubicBezTo>
                    <a:pt x="2372" y="2161"/>
                    <a:pt x="2128" y="1918"/>
                    <a:pt x="2098" y="1614"/>
                  </a:cubicBezTo>
                  <a:cubicBezTo>
                    <a:pt x="2098" y="1308"/>
                    <a:pt x="2200" y="1052"/>
                    <a:pt x="2405" y="848"/>
                  </a:cubicBezTo>
                  <a:close/>
                  <a:moveTo>
                    <a:pt x="3890" y="0"/>
                  </a:moveTo>
                  <a:cubicBezTo>
                    <a:pt x="3321" y="0"/>
                    <a:pt x="2758" y="219"/>
                    <a:pt x="2322" y="631"/>
                  </a:cubicBezTo>
                  <a:lnTo>
                    <a:pt x="2322" y="631"/>
                  </a:lnTo>
                  <a:cubicBezTo>
                    <a:pt x="2223" y="613"/>
                    <a:pt x="2123" y="603"/>
                    <a:pt x="2022" y="603"/>
                  </a:cubicBezTo>
                  <a:cubicBezTo>
                    <a:pt x="1863" y="603"/>
                    <a:pt x="1703" y="626"/>
                    <a:pt x="1551" y="672"/>
                  </a:cubicBezTo>
                  <a:cubicBezTo>
                    <a:pt x="1277" y="763"/>
                    <a:pt x="1065" y="915"/>
                    <a:pt x="852" y="1097"/>
                  </a:cubicBezTo>
                  <a:cubicBezTo>
                    <a:pt x="578" y="1371"/>
                    <a:pt x="335" y="1705"/>
                    <a:pt x="153" y="2070"/>
                  </a:cubicBezTo>
                  <a:cubicBezTo>
                    <a:pt x="92" y="2161"/>
                    <a:pt x="31" y="2313"/>
                    <a:pt x="1" y="2435"/>
                  </a:cubicBezTo>
                  <a:cubicBezTo>
                    <a:pt x="92" y="2344"/>
                    <a:pt x="153" y="2222"/>
                    <a:pt x="244" y="2100"/>
                  </a:cubicBezTo>
                  <a:cubicBezTo>
                    <a:pt x="426" y="1766"/>
                    <a:pt x="669" y="1493"/>
                    <a:pt x="943" y="1249"/>
                  </a:cubicBezTo>
                  <a:cubicBezTo>
                    <a:pt x="1241" y="952"/>
                    <a:pt x="1642" y="809"/>
                    <a:pt x="2043" y="809"/>
                  </a:cubicBezTo>
                  <a:cubicBezTo>
                    <a:pt x="2083" y="809"/>
                    <a:pt x="2122" y="810"/>
                    <a:pt x="2161" y="813"/>
                  </a:cubicBezTo>
                  <a:lnTo>
                    <a:pt x="2161" y="813"/>
                  </a:lnTo>
                  <a:cubicBezTo>
                    <a:pt x="1982" y="1050"/>
                    <a:pt x="1885" y="1323"/>
                    <a:pt x="1885" y="1614"/>
                  </a:cubicBezTo>
                  <a:cubicBezTo>
                    <a:pt x="1914" y="2051"/>
                    <a:pt x="2250" y="2376"/>
                    <a:pt x="2652" y="2376"/>
                  </a:cubicBezTo>
                  <a:cubicBezTo>
                    <a:pt x="2670" y="2376"/>
                    <a:pt x="2688" y="2375"/>
                    <a:pt x="2706" y="2374"/>
                  </a:cubicBezTo>
                  <a:cubicBezTo>
                    <a:pt x="2949" y="2344"/>
                    <a:pt x="3132" y="2222"/>
                    <a:pt x="3223" y="2009"/>
                  </a:cubicBezTo>
                  <a:cubicBezTo>
                    <a:pt x="3284" y="1827"/>
                    <a:pt x="3314" y="1614"/>
                    <a:pt x="3253" y="1401"/>
                  </a:cubicBezTo>
                  <a:cubicBezTo>
                    <a:pt x="3139" y="1088"/>
                    <a:pt x="2891" y="827"/>
                    <a:pt x="2560" y="696"/>
                  </a:cubicBezTo>
                  <a:lnTo>
                    <a:pt x="2560" y="696"/>
                  </a:lnTo>
                  <a:cubicBezTo>
                    <a:pt x="2916" y="363"/>
                    <a:pt x="3391" y="183"/>
                    <a:pt x="3891" y="155"/>
                  </a:cubicBezTo>
                  <a:cubicBezTo>
                    <a:pt x="4256" y="155"/>
                    <a:pt x="4651" y="216"/>
                    <a:pt x="4986" y="368"/>
                  </a:cubicBezTo>
                  <a:cubicBezTo>
                    <a:pt x="5107" y="429"/>
                    <a:pt x="5229" y="489"/>
                    <a:pt x="5350" y="550"/>
                  </a:cubicBezTo>
                  <a:cubicBezTo>
                    <a:pt x="5259" y="459"/>
                    <a:pt x="5138" y="368"/>
                    <a:pt x="5016" y="307"/>
                  </a:cubicBezTo>
                  <a:cubicBezTo>
                    <a:pt x="4663" y="100"/>
                    <a:pt x="4275" y="0"/>
                    <a:pt x="38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3525;p76">
              <a:extLst>
                <a:ext uri="{FF2B5EF4-FFF2-40B4-BE49-F238E27FC236}">
                  <a16:creationId xmlns:a16="http://schemas.microsoft.com/office/drawing/2014/main" id="{4D16259A-6CE3-A229-B3F2-EA280B37BEA5}"/>
                </a:ext>
              </a:extLst>
            </p:cNvPr>
            <p:cNvSpPr/>
            <p:nvPr/>
          </p:nvSpPr>
          <p:spPr>
            <a:xfrm>
              <a:off x="5772500" y="1519400"/>
              <a:ext cx="63000" cy="91950"/>
            </a:xfrm>
            <a:custGeom>
              <a:avLst/>
              <a:gdLst/>
              <a:ahLst/>
              <a:cxnLst/>
              <a:rect l="l" t="t" r="r" b="b"/>
              <a:pathLst>
                <a:path w="2520" h="3678" extrusionOk="0">
                  <a:moveTo>
                    <a:pt x="1595" y="1"/>
                  </a:moveTo>
                  <a:cubicBezTo>
                    <a:pt x="902" y="1"/>
                    <a:pt x="1" y="293"/>
                    <a:pt x="58" y="1790"/>
                  </a:cubicBezTo>
                  <a:cubicBezTo>
                    <a:pt x="97" y="3365"/>
                    <a:pt x="1118" y="3678"/>
                    <a:pt x="1833" y="3678"/>
                  </a:cubicBezTo>
                  <a:cubicBezTo>
                    <a:pt x="2222" y="3678"/>
                    <a:pt x="2520" y="3585"/>
                    <a:pt x="2520" y="3553"/>
                  </a:cubicBezTo>
                  <a:cubicBezTo>
                    <a:pt x="2520" y="3492"/>
                    <a:pt x="2368" y="118"/>
                    <a:pt x="2368" y="118"/>
                  </a:cubicBezTo>
                  <a:cubicBezTo>
                    <a:pt x="2356" y="107"/>
                    <a:pt x="2014" y="1"/>
                    <a:pt x="15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3526;p76">
              <a:extLst>
                <a:ext uri="{FF2B5EF4-FFF2-40B4-BE49-F238E27FC236}">
                  <a16:creationId xmlns:a16="http://schemas.microsoft.com/office/drawing/2014/main" id="{17B79CE4-3C65-6C00-4603-70367EFD73BF}"/>
                </a:ext>
              </a:extLst>
            </p:cNvPr>
            <p:cNvSpPr/>
            <p:nvPr/>
          </p:nvSpPr>
          <p:spPr>
            <a:xfrm>
              <a:off x="5788375" y="1538750"/>
              <a:ext cx="28125" cy="52300"/>
            </a:xfrm>
            <a:custGeom>
              <a:avLst/>
              <a:gdLst/>
              <a:ahLst/>
              <a:cxnLst/>
              <a:rect l="l" t="t" r="r" b="b"/>
              <a:pathLst>
                <a:path w="1125" h="2092" extrusionOk="0">
                  <a:moveTo>
                    <a:pt x="637" y="1"/>
                  </a:moveTo>
                  <a:cubicBezTo>
                    <a:pt x="616" y="1"/>
                    <a:pt x="596" y="4"/>
                    <a:pt x="578" y="13"/>
                  </a:cubicBezTo>
                  <a:cubicBezTo>
                    <a:pt x="365" y="44"/>
                    <a:pt x="213" y="196"/>
                    <a:pt x="152" y="378"/>
                  </a:cubicBezTo>
                  <a:cubicBezTo>
                    <a:pt x="61" y="591"/>
                    <a:pt x="0" y="834"/>
                    <a:pt x="31" y="1047"/>
                  </a:cubicBezTo>
                  <a:cubicBezTo>
                    <a:pt x="0" y="1503"/>
                    <a:pt x="274" y="1898"/>
                    <a:pt x="669" y="2080"/>
                  </a:cubicBezTo>
                  <a:cubicBezTo>
                    <a:pt x="699" y="2088"/>
                    <a:pt x="732" y="2091"/>
                    <a:pt x="764" y="2091"/>
                  </a:cubicBezTo>
                  <a:cubicBezTo>
                    <a:pt x="863" y="2091"/>
                    <a:pt x="965" y="2057"/>
                    <a:pt x="1034" y="1989"/>
                  </a:cubicBezTo>
                  <a:cubicBezTo>
                    <a:pt x="1125" y="1959"/>
                    <a:pt x="1125" y="1898"/>
                    <a:pt x="1125" y="1898"/>
                  </a:cubicBezTo>
                  <a:lnTo>
                    <a:pt x="1125" y="1898"/>
                  </a:lnTo>
                  <a:cubicBezTo>
                    <a:pt x="1125" y="1898"/>
                    <a:pt x="1094" y="1928"/>
                    <a:pt x="1003" y="1958"/>
                  </a:cubicBezTo>
                  <a:cubicBezTo>
                    <a:pt x="958" y="1989"/>
                    <a:pt x="904" y="2004"/>
                    <a:pt x="851" y="2004"/>
                  </a:cubicBezTo>
                  <a:cubicBezTo>
                    <a:pt x="798" y="2004"/>
                    <a:pt x="745" y="1989"/>
                    <a:pt x="699" y="1958"/>
                  </a:cubicBezTo>
                  <a:cubicBezTo>
                    <a:pt x="365" y="1776"/>
                    <a:pt x="183" y="1411"/>
                    <a:pt x="183" y="1047"/>
                  </a:cubicBezTo>
                  <a:cubicBezTo>
                    <a:pt x="183" y="834"/>
                    <a:pt x="213" y="651"/>
                    <a:pt x="274" y="439"/>
                  </a:cubicBezTo>
                  <a:cubicBezTo>
                    <a:pt x="335" y="287"/>
                    <a:pt x="456" y="165"/>
                    <a:pt x="578" y="104"/>
                  </a:cubicBezTo>
                  <a:cubicBezTo>
                    <a:pt x="599" y="99"/>
                    <a:pt x="620" y="96"/>
                    <a:pt x="639" y="96"/>
                  </a:cubicBezTo>
                  <a:cubicBezTo>
                    <a:pt x="731" y="96"/>
                    <a:pt x="801" y="151"/>
                    <a:pt x="851" y="226"/>
                  </a:cubicBezTo>
                  <a:cubicBezTo>
                    <a:pt x="882" y="287"/>
                    <a:pt x="851" y="348"/>
                    <a:pt x="882" y="348"/>
                  </a:cubicBezTo>
                  <a:cubicBezTo>
                    <a:pt x="882" y="348"/>
                    <a:pt x="912" y="287"/>
                    <a:pt x="912" y="196"/>
                  </a:cubicBezTo>
                  <a:cubicBezTo>
                    <a:pt x="882" y="135"/>
                    <a:pt x="851" y="74"/>
                    <a:pt x="791" y="44"/>
                  </a:cubicBezTo>
                  <a:cubicBezTo>
                    <a:pt x="748" y="22"/>
                    <a:pt x="689" y="1"/>
                    <a:pt x="6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3527;p76">
              <a:extLst>
                <a:ext uri="{FF2B5EF4-FFF2-40B4-BE49-F238E27FC236}">
                  <a16:creationId xmlns:a16="http://schemas.microsoft.com/office/drawing/2014/main" id="{5564D530-9F66-8C36-B587-AB36BF2E2565}"/>
                </a:ext>
              </a:extLst>
            </p:cNvPr>
            <p:cNvSpPr/>
            <p:nvPr/>
          </p:nvSpPr>
          <p:spPr>
            <a:xfrm>
              <a:off x="5613600" y="1895450"/>
              <a:ext cx="719625" cy="992450"/>
            </a:xfrm>
            <a:custGeom>
              <a:avLst/>
              <a:gdLst/>
              <a:ahLst/>
              <a:cxnLst/>
              <a:rect l="l" t="t" r="r" b="b"/>
              <a:pathLst>
                <a:path w="28785" h="39698" extrusionOk="0">
                  <a:moveTo>
                    <a:pt x="3952" y="1"/>
                  </a:moveTo>
                  <a:lnTo>
                    <a:pt x="0" y="2676"/>
                  </a:lnTo>
                  <a:lnTo>
                    <a:pt x="3344" y="21551"/>
                  </a:lnTo>
                  <a:lnTo>
                    <a:pt x="1885" y="33983"/>
                  </a:lnTo>
                  <a:cubicBezTo>
                    <a:pt x="1550" y="36263"/>
                    <a:pt x="2310" y="39485"/>
                    <a:pt x="2310" y="39485"/>
                  </a:cubicBezTo>
                  <a:lnTo>
                    <a:pt x="27326" y="39697"/>
                  </a:lnTo>
                  <a:lnTo>
                    <a:pt x="27812" y="39454"/>
                  </a:lnTo>
                  <a:cubicBezTo>
                    <a:pt x="28481" y="37023"/>
                    <a:pt x="28663" y="34439"/>
                    <a:pt x="28390" y="31916"/>
                  </a:cubicBezTo>
                  <a:lnTo>
                    <a:pt x="27326" y="20579"/>
                  </a:lnTo>
                  <a:lnTo>
                    <a:pt x="28542" y="11247"/>
                  </a:lnTo>
                  <a:cubicBezTo>
                    <a:pt x="28785" y="6657"/>
                    <a:pt x="26475" y="2341"/>
                    <a:pt x="22523" y="1"/>
                  </a:cubicBezTo>
                  <a:lnTo>
                    <a:pt x="13162" y="258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3528;p76">
              <a:extLst>
                <a:ext uri="{FF2B5EF4-FFF2-40B4-BE49-F238E27FC236}">
                  <a16:creationId xmlns:a16="http://schemas.microsoft.com/office/drawing/2014/main" id="{46899824-3AA0-8811-AAA6-D96BA4CF47A9}"/>
                </a:ext>
              </a:extLst>
            </p:cNvPr>
            <p:cNvSpPr/>
            <p:nvPr/>
          </p:nvSpPr>
          <p:spPr>
            <a:xfrm>
              <a:off x="5727575" y="1818600"/>
              <a:ext cx="468125" cy="179475"/>
            </a:xfrm>
            <a:custGeom>
              <a:avLst/>
              <a:gdLst/>
              <a:ahLst/>
              <a:cxnLst/>
              <a:rect l="l" t="t" r="r" b="b"/>
              <a:pathLst>
                <a:path w="18725" h="7179" extrusionOk="0">
                  <a:moveTo>
                    <a:pt x="15120" y="0"/>
                  </a:moveTo>
                  <a:cubicBezTo>
                    <a:pt x="12655" y="0"/>
                    <a:pt x="9879" y="5081"/>
                    <a:pt x="9879" y="5081"/>
                  </a:cubicBezTo>
                  <a:cubicBezTo>
                    <a:pt x="9879" y="5081"/>
                    <a:pt x="6292" y="2315"/>
                    <a:pt x="5168" y="1433"/>
                  </a:cubicBezTo>
                  <a:cubicBezTo>
                    <a:pt x="4519" y="907"/>
                    <a:pt x="3668" y="796"/>
                    <a:pt x="3064" y="796"/>
                  </a:cubicBezTo>
                  <a:cubicBezTo>
                    <a:pt x="2621" y="796"/>
                    <a:pt x="2311" y="856"/>
                    <a:pt x="2311" y="856"/>
                  </a:cubicBezTo>
                  <a:lnTo>
                    <a:pt x="1" y="7026"/>
                  </a:lnTo>
                  <a:lnTo>
                    <a:pt x="7144" y="7178"/>
                  </a:lnTo>
                  <a:lnTo>
                    <a:pt x="18724" y="6449"/>
                  </a:lnTo>
                  <a:cubicBezTo>
                    <a:pt x="18724" y="6449"/>
                    <a:pt x="18268" y="1008"/>
                    <a:pt x="15685" y="96"/>
                  </a:cubicBezTo>
                  <a:cubicBezTo>
                    <a:pt x="15499" y="30"/>
                    <a:pt x="15311" y="0"/>
                    <a:pt x="15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3529;p76">
              <a:extLst>
                <a:ext uri="{FF2B5EF4-FFF2-40B4-BE49-F238E27FC236}">
                  <a16:creationId xmlns:a16="http://schemas.microsoft.com/office/drawing/2014/main" id="{14349DD0-64DC-D48E-7BAF-A7A1DEC9548A}"/>
                </a:ext>
              </a:extLst>
            </p:cNvPr>
            <p:cNvSpPr/>
            <p:nvPr/>
          </p:nvSpPr>
          <p:spPr>
            <a:xfrm>
              <a:off x="5831675" y="2541350"/>
              <a:ext cx="440000" cy="270550"/>
            </a:xfrm>
            <a:custGeom>
              <a:avLst/>
              <a:gdLst/>
              <a:ahLst/>
              <a:cxnLst/>
              <a:rect l="l" t="t" r="r" b="b"/>
              <a:pathLst>
                <a:path w="17600" h="10822" extrusionOk="0">
                  <a:moveTo>
                    <a:pt x="30" y="10656"/>
                  </a:moveTo>
                  <a:lnTo>
                    <a:pt x="30" y="10656"/>
                  </a:lnTo>
                  <a:cubicBezTo>
                    <a:pt x="21" y="10660"/>
                    <a:pt x="11" y="10664"/>
                    <a:pt x="1" y="10670"/>
                  </a:cubicBezTo>
                  <a:cubicBezTo>
                    <a:pt x="1" y="10670"/>
                    <a:pt x="11" y="10665"/>
                    <a:pt x="30" y="10656"/>
                  </a:cubicBezTo>
                  <a:close/>
                  <a:moveTo>
                    <a:pt x="12554" y="1"/>
                  </a:moveTo>
                  <a:lnTo>
                    <a:pt x="9241" y="305"/>
                  </a:lnTo>
                  <a:lnTo>
                    <a:pt x="5502" y="639"/>
                  </a:lnTo>
                  <a:lnTo>
                    <a:pt x="5442" y="639"/>
                  </a:lnTo>
                  <a:lnTo>
                    <a:pt x="5442" y="700"/>
                  </a:lnTo>
                  <a:cubicBezTo>
                    <a:pt x="5320" y="1034"/>
                    <a:pt x="5138" y="1369"/>
                    <a:pt x="4925" y="1642"/>
                  </a:cubicBezTo>
                  <a:cubicBezTo>
                    <a:pt x="4712" y="1916"/>
                    <a:pt x="4469" y="2159"/>
                    <a:pt x="4165" y="2341"/>
                  </a:cubicBezTo>
                  <a:cubicBezTo>
                    <a:pt x="3618" y="2706"/>
                    <a:pt x="2980" y="2980"/>
                    <a:pt x="2311" y="3071"/>
                  </a:cubicBezTo>
                  <a:lnTo>
                    <a:pt x="2220" y="3071"/>
                  </a:lnTo>
                  <a:lnTo>
                    <a:pt x="2250" y="3162"/>
                  </a:lnTo>
                  <a:cubicBezTo>
                    <a:pt x="2584" y="4287"/>
                    <a:pt x="2676" y="5442"/>
                    <a:pt x="2493" y="6597"/>
                  </a:cubicBezTo>
                  <a:cubicBezTo>
                    <a:pt x="2402" y="7478"/>
                    <a:pt x="2128" y="8329"/>
                    <a:pt x="1673" y="9120"/>
                  </a:cubicBezTo>
                  <a:cubicBezTo>
                    <a:pt x="1399" y="9606"/>
                    <a:pt x="1004" y="10031"/>
                    <a:pt x="518" y="10366"/>
                  </a:cubicBezTo>
                  <a:cubicBezTo>
                    <a:pt x="280" y="10532"/>
                    <a:pt x="98" y="10624"/>
                    <a:pt x="30" y="10656"/>
                  </a:cubicBezTo>
                  <a:lnTo>
                    <a:pt x="30" y="10656"/>
                  </a:lnTo>
                  <a:cubicBezTo>
                    <a:pt x="73" y="10638"/>
                    <a:pt x="103" y="10634"/>
                    <a:pt x="153" y="10609"/>
                  </a:cubicBezTo>
                  <a:cubicBezTo>
                    <a:pt x="305" y="10548"/>
                    <a:pt x="426" y="10487"/>
                    <a:pt x="548" y="10396"/>
                  </a:cubicBezTo>
                  <a:cubicBezTo>
                    <a:pt x="1065" y="10092"/>
                    <a:pt x="1460" y="9667"/>
                    <a:pt x="1764" y="9150"/>
                  </a:cubicBezTo>
                  <a:cubicBezTo>
                    <a:pt x="2250" y="8390"/>
                    <a:pt x="2554" y="7509"/>
                    <a:pt x="2645" y="6627"/>
                  </a:cubicBezTo>
                  <a:cubicBezTo>
                    <a:pt x="2822" y="5479"/>
                    <a:pt x="2742" y="4330"/>
                    <a:pt x="2432" y="3237"/>
                  </a:cubicBezTo>
                  <a:lnTo>
                    <a:pt x="2432" y="3237"/>
                  </a:lnTo>
                  <a:cubicBezTo>
                    <a:pt x="3098" y="3110"/>
                    <a:pt x="3734" y="2873"/>
                    <a:pt x="4287" y="2524"/>
                  </a:cubicBezTo>
                  <a:cubicBezTo>
                    <a:pt x="4591" y="2311"/>
                    <a:pt x="4864" y="2037"/>
                    <a:pt x="5107" y="1764"/>
                  </a:cubicBezTo>
                  <a:cubicBezTo>
                    <a:pt x="5338" y="1475"/>
                    <a:pt x="5514" y="1132"/>
                    <a:pt x="5636" y="785"/>
                  </a:cubicBezTo>
                  <a:lnTo>
                    <a:pt x="5636" y="785"/>
                  </a:lnTo>
                  <a:lnTo>
                    <a:pt x="9302" y="487"/>
                  </a:lnTo>
                  <a:lnTo>
                    <a:pt x="12561" y="191"/>
                  </a:lnTo>
                  <a:lnTo>
                    <a:pt x="12561" y="191"/>
                  </a:lnTo>
                  <a:cubicBezTo>
                    <a:pt x="12862" y="739"/>
                    <a:pt x="13274" y="1201"/>
                    <a:pt x="13770" y="1551"/>
                  </a:cubicBezTo>
                  <a:cubicBezTo>
                    <a:pt x="14252" y="1883"/>
                    <a:pt x="14824" y="2095"/>
                    <a:pt x="15397" y="2157"/>
                  </a:cubicBezTo>
                  <a:lnTo>
                    <a:pt x="15397" y="2157"/>
                  </a:lnTo>
                  <a:cubicBezTo>
                    <a:pt x="16259" y="3260"/>
                    <a:pt x="16997" y="4307"/>
                    <a:pt x="17266" y="5442"/>
                  </a:cubicBezTo>
                  <a:cubicBezTo>
                    <a:pt x="17509" y="6414"/>
                    <a:pt x="17509" y="7448"/>
                    <a:pt x="17296" y="8421"/>
                  </a:cubicBezTo>
                  <a:cubicBezTo>
                    <a:pt x="17144" y="9059"/>
                    <a:pt x="16901" y="9667"/>
                    <a:pt x="16566" y="10244"/>
                  </a:cubicBezTo>
                  <a:cubicBezTo>
                    <a:pt x="16323" y="10639"/>
                    <a:pt x="16171" y="10822"/>
                    <a:pt x="16171" y="10822"/>
                  </a:cubicBezTo>
                  <a:cubicBezTo>
                    <a:pt x="16323" y="10670"/>
                    <a:pt x="16475" y="10487"/>
                    <a:pt x="16597" y="10275"/>
                  </a:cubicBezTo>
                  <a:cubicBezTo>
                    <a:pt x="16931" y="9728"/>
                    <a:pt x="17205" y="9120"/>
                    <a:pt x="17357" y="8451"/>
                  </a:cubicBezTo>
                  <a:cubicBezTo>
                    <a:pt x="17600" y="7478"/>
                    <a:pt x="17600" y="6414"/>
                    <a:pt x="17357" y="5411"/>
                  </a:cubicBezTo>
                  <a:cubicBezTo>
                    <a:pt x="17205" y="4803"/>
                    <a:pt x="16962" y="4226"/>
                    <a:pt x="16627" y="3679"/>
                  </a:cubicBezTo>
                  <a:cubicBezTo>
                    <a:pt x="16262" y="3101"/>
                    <a:pt x="15867" y="2554"/>
                    <a:pt x="15442" y="2007"/>
                  </a:cubicBezTo>
                  <a:lnTo>
                    <a:pt x="15411" y="1977"/>
                  </a:lnTo>
                  <a:lnTo>
                    <a:pt x="15381" y="1977"/>
                  </a:lnTo>
                  <a:cubicBezTo>
                    <a:pt x="14803" y="1946"/>
                    <a:pt x="14256" y="1733"/>
                    <a:pt x="13800" y="1430"/>
                  </a:cubicBezTo>
                  <a:cubicBezTo>
                    <a:pt x="13314" y="1065"/>
                    <a:pt x="12919" y="609"/>
                    <a:pt x="12676" y="62"/>
                  </a:cubicBezTo>
                  <a:lnTo>
                    <a:pt x="12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3530;p76">
              <a:extLst>
                <a:ext uri="{FF2B5EF4-FFF2-40B4-BE49-F238E27FC236}">
                  <a16:creationId xmlns:a16="http://schemas.microsoft.com/office/drawing/2014/main" id="{6584395D-2809-5180-5289-68FDC3D6474D}"/>
                </a:ext>
              </a:extLst>
            </p:cNvPr>
            <p:cNvSpPr/>
            <p:nvPr/>
          </p:nvSpPr>
          <p:spPr>
            <a:xfrm>
              <a:off x="5775450" y="2618100"/>
              <a:ext cx="132250" cy="191875"/>
            </a:xfrm>
            <a:custGeom>
              <a:avLst/>
              <a:gdLst/>
              <a:ahLst/>
              <a:cxnLst/>
              <a:rect l="l" t="t" r="r" b="b"/>
              <a:pathLst>
                <a:path w="5290" h="7675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4165" y="1338"/>
                    <a:pt x="3739" y="2706"/>
                    <a:pt x="2767" y="3618"/>
                  </a:cubicBezTo>
                  <a:cubicBezTo>
                    <a:pt x="2250" y="4135"/>
                    <a:pt x="1551" y="4408"/>
                    <a:pt x="1004" y="4864"/>
                  </a:cubicBezTo>
                  <a:cubicBezTo>
                    <a:pt x="456" y="5320"/>
                    <a:pt x="0" y="6050"/>
                    <a:pt x="213" y="6749"/>
                  </a:cubicBezTo>
                  <a:cubicBezTo>
                    <a:pt x="416" y="7307"/>
                    <a:pt x="1043" y="7675"/>
                    <a:pt x="1669" y="7675"/>
                  </a:cubicBezTo>
                  <a:cubicBezTo>
                    <a:pt x="1793" y="7675"/>
                    <a:pt x="1917" y="7660"/>
                    <a:pt x="2037" y="7630"/>
                  </a:cubicBezTo>
                  <a:cubicBezTo>
                    <a:pt x="2767" y="7417"/>
                    <a:pt x="3374" y="6961"/>
                    <a:pt x="3770" y="6323"/>
                  </a:cubicBezTo>
                  <a:cubicBezTo>
                    <a:pt x="5077" y="4469"/>
                    <a:pt x="5289" y="2068"/>
                    <a:pt x="4408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3531;p76">
              <a:extLst>
                <a:ext uri="{FF2B5EF4-FFF2-40B4-BE49-F238E27FC236}">
                  <a16:creationId xmlns:a16="http://schemas.microsoft.com/office/drawing/2014/main" id="{9108D265-FFBC-FE4B-4E13-1D934AA713F3}"/>
                </a:ext>
              </a:extLst>
            </p:cNvPr>
            <p:cNvSpPr/>
            <p:nvPr/>
          </p:nvSpPr>
          <p:spPr>
            <a:xfrm>
              <a:off x="5684275" y="2820425"/>
              <a:ext cx="639075" cy="22725"/>
            </a:xfrm>
            <a:custGeom>
              <a:avLst/>
              <a:gdLst/>
              <a:ahLst/>
              <a:cxnLst/>
              <a:rect l="l" t="t" r="r" b="b"/>
              <a:pathLst>
                <a:path w="25563" h="909" extrusionOk="0">
                  <a:moveTo>
                    <a:pt x="25441" y="1"/>
                  </a:moveTo>
                  <a:cubicBezTo>
                    <a:pt x="25403" y="1"/>
                    <a:pt x="25365" y="8"/>
                    <a:pt x="25320" y="24"/>
                  </a:cubicBezTo>
                  <a:lnTo>
                    <a:pt x="24560" y="84"/>
                  </a:lnTo>
                  <a:cubicBezTo>
                    <a:pt x="23921" y="145"/>
                    <a:pt x="22979" y="236"/>
                    <a:pt x="21824" y="327"/>
                  </a:cubicBezTo>
                  <a:cubicBezTo>
                    <a:pt x="19514" y="510"/>
                    <a:pt x="16323" y="692"/>
                    <a:pt x="12797" y="692"/>
                  </a:cubicBezTo>
                  <a:cubicBezTo>
                    <a:pt x="9271" y="692"/>
                    <a:pt x="6079" y="540"/>
                    <a:pt x="3769" y="388"/>
                  </a:cubicBezTo>
                  <a:cubicBezTo>
                    <a:pt x="2614" y="297"/>
                    <a:pt x="1672" y="206"/>
                    <a:pt x="1033" y="145"/>
                  </a:cubicBezTo>
                  <a:lnTo>
                    <a:pt x="274" y="84"/>
                  </a:lnTo>
                  <a:lnTo>
                    <a:pt x="0" y="84"/>
                  </a:lnTo>
                  <a:cubicBezTo>
                    <a:pt x="91" y="115"/>
                    <a:pt x="182" y="145"/>
                    <a:pt x="274" y="145"/>
                  </a:cubicBezTo>
                  <a:lnTo>
                    <a:pt x="1003" y="236"/>
                  </a:lnTo>
                  <a:cubicBezTo>
                    <a:pt x="1641" y="327"/>
                    <a:pt x="2584" y="419"/>
                    <a:pt x="3739" y="540"/>
                  </a:cubicBezTo>
                  <a:cubicBezTo>
                    <a:pt x="5878" y="737"/>
                    <a:pt x="8774" y="908"/>
                    <a:pt x="12016" y="908"/>
                  </a:cubicBezTo>
                  <a:cubicBezTo>
                    <a:pt x="12274" y="908"/>
                    <a:pt x="12534" y="907"/>
                    <a:pt x="12797" y="905"/>
                  </a:cubicBezTo>
                  <a:cubicBezTo>
                    <a:pt x="16323" y="905"/>
                    <a:pt x="19514" y="692"/>
                    <a:pt x="21824" y="479"/>
                  </a:cubicBezTo>
                  <a:cubicBezTo>
                    <a:pt x="22979" y="358"/>
                    <a:pt x="23921" y="267"/>
                    <a:pt x="24560" y="175"/>
                  </a:cubicBezTo>
                  <a:lnTo>
                    <a:pt x="25320" y="54"/>
                  </a:lnTo>
                  <a:cubicBezTo>
                    <a:pt x="25411" y="54"/>
                    <a:pt x="25472" y="54"/>
                    <a:pt x="25563" y="24"/>
                  </a:cubicBezTo>
                  <a:cubicBezTo>
                    <a:pt x="25517" y="8"/>
                    <a:pt x="25479" y="1"/>
                    <a:pt x="25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3532;p76">
              <a:extLst>
                <a:ext uri="{FF2B5EF4-FFF2-40B4-BE49-F238E27FC236}">
                  <a16:creationId xmlns:a16="http://schemas.microsoft.com/office/drawing/2014/main" id="{7ED297C8-34FF-1B76-7190-7CF5B60FC763}"/>
                </a:ext>
              </a:extLst>
            </p:cNvPr>
            <p:cNvSpPr/>
            <p:nvPr/>
          </p:nvSpPr>
          <p:spPr>
            <a:xfrm>
              <a:off x="5736700" y="2832400"/>
              <a:ext cx="17500" cy="62325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152" y="0"/>
                  </a:moveTo>
                  <a:cubicBezTo>
                    <a:pt x="0" y="426"/>
                    <a:pt x="0" y="882"/>
                    <a:pt x="122" y="1307"/>
                  </a:cubicBezTo>
                  <a:cubicBezTo>
                    <a:pt x="183" y="1733"/>
                    <a:pt x="365" y="2159"/>
                    <a:pt x="639" y="2493"/>
                  </a:cubicBezTo>
                  <a:cubicBezTo>
                    <a:pt x="699" y="2462"/>
                    <a:pt x="456" y="1946"/>
                    <a:pt x="304" y="1247"/>
                  </a:cubicBezTo>
                  <a:cubicBezTo>
                    <a:pt x="183" y="578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3533;p76">
              <a:extLst>
                <a:ext uri="{FF2B5EF4-FFF2-40B4-BE49-F238E27FC236}">
                  <a16:creationId xmlns:a16="http://schemas.microsoft.com/office/drawing/2014/main" id="{CD02C02C-2FD2-BA83-06FF-809327C7707E}"/>
                </a:ext>
              </a:extLst>
            </p:cNvPr>
            <p:cNvSpPr/>
            <p:nvPr/>
          </p:nvSpPr>
          <p:spPr>
            <a:xfrm>
              <a:off x="5795200" y="2834675"/>
              <a:ext cx="9150" cy="50175"/>
            </a:xfrm>
            <a:custGeom>
              <a:avLst/>
              <a:gdLst/>
              <a:ahLst/>
              <a:cxnLst/>
              <a:rect l="l" t="t" r="r" b="b"/>
              <a:pathLst>
                <a:path w="366" h="2007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669"/>
                    <a:pt x="92" y="1368"/>
                    <a:pt x="305" y="2007"/>
                  </a:cubicBezTo>
                  <a:cubicBezTo>
                    <a:pt x="366" y="1672"/>
                    <a:pt x="335" y="1338"/>
                    <a:pt x="274" y="1004"/>
                  </a:cubicBezTo>
                  <a:cubicBezTo>
                    <a:pt x="274" y="639"/>
                    <a:pt x="183" y="30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3534;p76">
              <a:extLst>
                <a:ext uri="{FF2B5EF4-FFF2-40B4-BE49-F238E27FC236}">
                  <a16:creationId xmlns:a16="http://schemas.microsoft.com/office/drawing/2014/main" id="{EF542DBD-A495-C793-6C7A-ADFDC823464C}"/>
                </a:ext>
              </a:extLst>
            </p:cNvPr>
            <p:cNvSpPr/>
            <p:nvPr/>
          </p:nvSpPr>
          <p:spPr>
            <a:xfrm>
              <a:off x="5875000" y="2838475"/>
              <a:ext cx="8375" cy="61575"/>
            </a:xfrm>
            <a:custGeom>
              <a:avLst/>
              <a:gdLst/>
              <a:ahLst/>
              <a:cxnLst/>
              <a:rect l="l" t="t" r="r" b="b"/>
              <a:pathLst>
                <a:path w="335" h="2463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821"/>
                    <a:pt x="31" y="1672"/>
                    <a:pt x="304" y="2463"/>
                  </a:cubicBezTo>
                  <a:cubicBezTo>
                    <a:pt x="335" y="2037"/>
                    <a:pt x="304" y="1642"/>
                    <a:pt x="274" y="1216"/>
                  </a:cubicBezTo>
                  <a:cubicBezTo>
                    <a:pt x="274" y="821"/>
                    <a:pt x="243" y="396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3535;p76">
              <a:extLst>
                <a:ext uri="{FF2B5EF4-FFF2-40B4-BE49-F238E27FC236}">
                  <a16:creationId xmlns:a16="http://schemas.microsoft.com/office/drawing/2014/main" id="{312B8DCF-299C-DC72-1759-0AE02E526307}"/>
                </a:ext>
              </a:extLst>
            </p:cNvPr>
            <p:cNvSpPr/>
            <p:nvPr/>
          </p:nvSpPr>
          <p:spPr>
            <a:xfrm>
              <a:off x="5938825" y="2841525"/>
              <a:ext cx="8375" cy="51700"/>
            </a:xfrm>
            <a:custGeom>
              <a:avLst/>
              <a:gdLst/>
              <a:ahLst/>
              <a:cxnLst/>
              <a:rect l="l" t="t" r="r" b="b"/>
              <a:pathLst>
                <a:path w="335" h="2068" extrusionOk="0">
                  <a:moveTo>
                    <a:pt x="61" y="0"/>
                  </a:moveTo>
                  <a:cubicBezTo>
                    <a:pt x="1" y="365"/>
                    <a:pt x="1" y="699"/>
                    <a:pt x="61" y="1064"/>
                  </a:cubicBezTo>
                  <a:cubicBezTo>
                    <a:pt x="61" y="1398"/>
                    <a:pt x="153" y="1763"/>
                    <a:pt x="274" y="2067"/>
                  </a:cubicBezTo>
                  <a:cubicBezTo>
                    <a:pt x="335" y="1733"/>
                    <a:pt x="335" y="1368"/>
                    <a:pt x="274" y="1034"/>
                  </a:cubicBezTo>
                  <a:cubicBezTo>
                    <a:pt x="274" y="669"/>
                    <a:pt x="213" y="335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3536;p76">
              <a:extLst>
                <a:ext uri="{FF2B5EF4-FFF2-40B4-BE49-F238E27FC236}">
                  <a16:creationId xmlns:a16="http://schemas.microsoft.com/office/drawing/2014/main" id="{151CF3CF-28C3-8CDB-406B-C05F7577F60D}"/>
                </a:ext>
              </a:extLst>
            </p:cNvPr>
            <p:cNvSpPr/>
            <p:nvPr/>
          </p:nvSpPr>
          <p:spPr>
            <a:xfrm>
              <a:off x="6022425" y="2843025"/>
              <a:ext cx="7625" cy="52475"/>
            </a:xfrm>
            <a:custGeom>
              <a:avLst/>
              <a:gdLst/>
              <a:ahLst/>
              <a:cxnLst/>
              <a:rect l="l" t="t" r="r" b="b"/>
              <a:pathLst>
                <a:path w="305" h="2099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700"/>
                    <a:pt x="30" y="1430"/>
                    <a:pt x="274" y="2098"/>
                  </a:cubicBezTo>
                  <a:cubicBezTo>
                    <a:pt x="304" y="1764"/>
                    <a:pt x="304" y="1399"/>
                    <a:pt x="243" y="1034"/>
                  </a:cubicBezTo>
                  <a:cubicBezTo>
                    <a:pt x="274" y="700"/>
                    <a:pt x="213" y="335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3537;p76">
              <a:extLst>
                <a:ext uri="{FF2B5EF4-FFF2-40B4-BE49-F238E27FC236}">
                  <a16:creationId xmlns:a16="http://schemas.microsoft.com/office/drawing/2014/main" id="{54B58337-1EEA-2A7C-D5EE-936ABC5558C2}"/>
                </a:ext>
              </a:extLst>
            </p:cNvPr>
            <p:cNvSpPr/>
            <p:nvPr/>
          </p:nvSpPr>
          <p:spPr>
            <a:xfrm>
              <a:off x="6083200" y="2843025"/>
              <a:ext cx="6875" cy="41075"/>
            </a:xfrm>
            <a:custGeom>
              <a:avLst/>
              <a:gdLst/>
              <a:ahLst/>
              <a:cxnLst/>
              <a:rect l="l" t="t" r="r" b="b"/>
              <a:pathLst>
                <a:path w="275" h="1643" extrusionOk="0">
                  <a:moveTo>
                    <a:pt x="122" y="1"/>
                  </a:moveTo>
                  <a:cubicBezTo>
                    <a:pt x="31" y="244"/>
                    <a:pt x="1" y="548"/>
                    <a:pt x="31" y="822"/>
                  </a:cubicBezTo>
                  <a:cubicBezTo>
                    <a:pt x="1" y="1095"/>
                    <a:pt x="31" y="1369"/>
                    <a:pt x="153" y="1642"/>
                  </a:cubicBezTo>
                  <a:cubicBezTo>
                    <a:pt x="244" y="1369"/>
                    <a:pt x="274" y="1095"/>
                    <a:pt x="244" y="822"/>
                  </a:cubicBezTo>
                  <a:cubicBezTo>
                    <a:pt x="214" y="366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3538;p76">
              <a:extLst>
                <a:ext uri="{FF2B5EF4-FFF2-40B4-BE49-F238E27FC236}">
                  <a16:creationId xmlns:a16="http://schemas.microsoft.com/office/drawing/2014/main" id="{DF64EED3-EA7C-5FB3-0B6C-8AC09378B214}"/>
                </a:ext>
              </a:extLst>
            </p:cNvPr>
            <p:cNvSpPr/>
            <p:nvPr/>
          </p:nvSpPr>
          <p:spPr>
            <a:xfrm>
              <a:off x="6156150" y="2836200"/>
              <a:ext cx="8400" cy="53225"/>
            </a:xfrm>
            <a:custGeom>
              <a:avLst/>
              <a:gdLst/>
              <a:ahLst/>
              <a:cxnLst/>
              <a:rect l="l" t="t" r="r" b="b"/>
              <a:pathLst>
                <a:path w="336" h="2129" extrusionOk="0">
                  <a:moveTo>
                    <a:pt x="153" y="0"/>
                  </a:moveTo>
                  <a:cubicBezTo>
                    <a:pt x="31" y="365"/>
                    <a:pt x="1" y="730"/>
                    <a:pt x="62" y="1064"/>
                  </a:cubicBezTo>
                  <a:cubicBezTo>
                    <a:pt x="62" y="1429"/>
                    <a:pt x="153" y="1794"/>
                    <a:pt x="305" y="2128"/>
                  </a:cubicBezTo>
                  <a:cubicBezTo>
                    <a:pt x="335" y="1763"/>
                    <a:pt x="305" y="1399"/>
                    <a:pt x="274" y="1064"/>
                  </a:cubicBezTo>
                  <a:cubicBezTo>
                    <a:pt x="274" y="700"/>
                    <a:pt x="244" y="365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3539;p76">
              <a:extLst>
                <a:ext uri="{FF2B5EF4-FFF2-40B4-BE49-F238E27FC236}">
                  <a16:creationId xmlns:a16="http://schemas.microsoft.com/office/drawing/2014/main" id="{2E1472D9-11E8-ABC6-6554-34D0B44FC521}"/>
                </a:ext>
              </a:extLst>
            </p:cNvPr>
            <p:cNvSpPr/>
            <p:nvPr/>
          </p:nvSpPr>
          <p:spPr>
            <a:xfrm>
              <a:off x="6215425" y="2827075"/>
              <a:ext cx="8375" cy="54750"/>
            </a:xfrm>
            <a:custGeom>
              <a:avLst/>
              <a:gdLst/>
              <a:ahLst/>
              <a:cxnLst/>
              <a:rect l="l" t="t" r="r" b="b"/>
              <a:pathLst>
                <a:path w="335" h="2190" extrusionOk="0">
                  <a:moveTo>
                    <a:pt x="61" y="1"/>
                  </a:moveTo>
                  <a:cubicBezTo>
                    <a:pt x="1" y="365"/>
                    <a:pt x="1" y="730"/>
                    <a:pt x="61" y="1095"/>
                  </a:cubicBezTo>
                  <a:cubicBezTo>
                    <a:pt x="61" y="1460"/>
                    <a:pt x="153" y="1855"/>
                    <a:pt x="274" y="2189"/>
                  </a:cubicBezTo>
                  <a:cubicBezTo>
                    <a:pt x="335" y="1824"/>
                    <a:pt x="335" y="1460"/>
                    <a:pt x="274" y="1095"/>
                  </a:cubicBezTo>
                  <a:cubicBezTo>
                    <a:pt x="274" y="700"/>
                    <a:pt x="183" y="335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3540;p76">
              <a:extLst>
                <a:ext uri="{FF2B5EF4-FFF2-40B4-BE49-F238E27FC236}">
                  <a16:creationId xmlns:a16="http://schemas.microsoft.com/office/drawing/2014/main" id="{B5478AFE-347F-29D5-6035-11258C9CDC80}"/>
                </a:ext>
              </a:extLst>
            </p:cNvPr>
            <p:cNvSpPr/>
            <p:nvPr/>
          </p:nvSpPr>
          <p:spPr>
            <a:xfrm>
              <a:off x="6272425" y="2827850"/>
              <a:ext cx="10650" cy="59275"/>
            </a:xfrm>
            <a:custGeom>
              <a:avLst/>
              <a:gdLst/>
              <a:ahLst/>
              <a:cxnLst/>
              <a:rect l="l" t="t" r="r" b="b"/>
              <a:pathLst>
                <a:path w="426" h="2371" extrusionOk="0">
                  <a:moveTo>
                    <a:pt x="395" y="0"/>
                  </a:moveTo>
                  <a:cubicBezTo>
                    <a:pt x="152" y="760"/>
                    <a:pt x="0" y="1581"/>
                    <a:pt x="31" y="2371"/>
                  </a:cubicBezTo>
                  <a:cubicBezTo>
                    <a:pt x="183" y="2006"/>
                    <a:pt x="274" y="1611"/>
                    <a:pt x="304" y="1216"/>
                  </a:cubicBezTo>
                  <a:cubicBezTo>
                    <a:pt x="395" y="821"/>
                    <a:pt x="426" y="395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3541;p76">
              <a:extLst>
                <a:ext uri="{FF2B5EF4-FFF2-40B4-BE49-F238E27FC236}">
                  <a16:creationId xmlns:a16="http://schemas.microsoft.com/office/drawing/2014/main" id="{7E4EE496-74E3-7F0C-CAFE-F3C01FEE9DA3}"/>
                </a:ext>
              </a:extLst>
            </p:cNvPr>
            <p:cNvSpPr/>
            <p:nvPr/>
          </p:nvSpPr>
          <p:spPr>
            <a:xfrm>
              <a:off x="5672875" y="2825550"/>
              <a:ext cx="28125" cy="79825"/>
            </a:xfrm>
            <a:custGeom>
              <a:avLst/>
              <a:gdLst/>
              <a:ahLst/>
              <a:cxnLst/>
              <a:rect l="l" t="t" r="r" b="b"/>
              <a:pathLst>
                <a:path w="1125" h="3193" extrusionOk="0">
                  <a:moveTo>
                    <a:pt x="91" y="1"/>
                  </a:moveTo>
                  <a:cubicBezTo>
                    <a:pt x="0" y="578"/>
                    <a:pt x="61" y="1156"/>
                    <a:pt x="274" y="1703"/>
                  </a:cubicBezTo>
                  <a:cubicBezTo>
                    <a:pt x="395" y="2250"/>
                    <a:pt x="699" y="2767"/>
                    <a:pt x="1094" y="3192"/>
                  </a:cubicBezTo>
                  <a:cubicBezTo>
                    <a:pt x="1125" y="3162"/>
                    <a:pt x="760" y="2524"/>
                    <a:pt x="456" y="1642"/>
                  </a:cubicBezTo>
                  <a:cubicBezTo>
                    <a:pt x="182" y="76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3542;p76">
              <a:extLst>
                <a:ext uri="{FF2B5EF4-FFF2-40B4-BE49-F238E27FC236}">
                  <a16:creationId xmlns:a16="http://schemas.microsoft.com/office/drawing/2014/main" id="{08373CDA-3689-F7BD-232B-5639032123DC}"/>
                </a:ext>
              </a:extLst>
            </p:cNvPr>
            <p:cNvSpPr/>
            <p:nvPr/>
          </p:nvSpPr>
          <p:spPr>
            <a:xfrm>
              <a:off x="5650825" y="2466900"/>
              <a:ext cx="334375" cy="226275"/>
            </a:xfrm>
            <a:custGeom>
              <a:avLst/>
              <a:gdLst/>
              <a:ahLst/>
              <a:cxnLst/>
              <a:rect l="l" t="t" r="r" b="b"/>
              <a:pathLst>
                <a:path w="13375" h="9051" extrusionOk="0">
                  <a:moveTo>
                    <a:pt x="13375" y="0"/>
                  </a:moveTo>
                  <a:cubicBezTo>
                    <a:pt x="11429" y="1824"/>
                    <a:pt x="9484" y="3617"/>
                    <a:pt x="7296" y="5107"/>
                  </a:cubicBezTo>
                  <a:cubicBezTo>
                    <a:pt x="5107" y="6596"/>
                    <a:pt x="2645" y="7781"/>
                    <a:pt x="1" y="8146"/>
                  </a:cubicBezTo>
                  <a:lnTo>
                    <a:pt x="92" y="8237"/>
                  </a:lnTo>
                  <a:cubicBezTo>
                    <a:pt x="483" y="8847"/>
                    <a:pt x="1218" y="9051"/>
                    <a:pt x="1960" y="9051"/>
                  </a:cubicBezTo>
                  <a:cubicBezTo>
                    <a:pt x="2255" y="9051"/>
                    <a:pt x="2551" y="9019"/>
                    <a:pt x="2827" y="8967"/>
                  </a:cubicBezTo>
                  <a:cubicBezTo>
                    <a:pt x="5168" y="8572"/>
                    <a:pt x="7265" y="7234"/>
                    <a:pt x="8967" y="5593"/>
                  </a:cubicBezTo>
                  <a:cubicBezTo>
                    <a:pt x="10669" y="3952"/>
                    <a:pt x="12007" y="1976"/>
                    <a:pt x="1337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3543;p76">
              <a:extLst>
                <a:ext uri="{FF2B5EF4-FFF2-40B4-BE49-F238E27FC236}">
                  <a16:creationId xmlns:a16="http://schemas.microsoft.com/office/drawing/2014/main" id="{B3B8D9E3-151B-EA68-C28D-B8DF6BEAA7FD}"/>
                </a:ext>
              </a:extLst>
            </p:cNvPr>
            <p:cNvSpPr/>
            <p:nvPr/>
          </p:nvSpPr>
          <p:spPr>
            <a:xfrm>
              <a:off x="6241275" y="2101375"/>
              <a:ext cx="78275" cy="554750"/>
            </a:xfrm>
            <a:custGeom>
              <a:avLst/>
              <a:gdLst/>
              <a:ahLst/>
              <a:cxnLst/>
              <a:rect l="l" t="t" r="r" b="b"/>
              <a:pathLst>
                <a:path w="3131" h="22190" extrusionOk="0">
                  <a:moveTo>
                    <a:pt x="0" y="1"/>
                  </a:moveTo>
                  <a:cubicBezTo>
                    <a:pt x="0" y="62"/>
                    <a:pt x="0" y="153"/>
                    <a:pt x="30" y="214"/>
                  </a:cubicBezTo>
                  <a:cubicBezTo>
                    <a:pt x="61" y="396"/>
                    <a:pt x="91" y="609"/>
                    <a:pt x="122" y="852"/>
                  </a:cubicBezTo>
                  <a:cubicBezTo>
                    <a:pt x="213" y="1460"/>
                    <a:pt x="365" y="2250"/>
                    <a:pt x="517" y="3253"/>
                  </a:cubicBezTo>
                  <a:cubicBezTo>
                    <a:pt x="790" y="5229"/>
                    <a:pt x="1216" y="7995"/>
                    <a:pt x="1641" y="11065"/>
                  </a:cubicBezTo>
                  <a:cubicBezTo>
                    <a:pt x="2067" y="14135"/>
                    <a:pt x="2432" y="16931"/>
                    <a:pt x="2705" y="18937"/>
                  </a:cubicBezTo>
                  <a:cubicBezTo>
                    <a:pt x="2827" y="19910"/>
                    <a:pt x="2918" y="20731"/>
                    <a:pt x="3009" y="21308"/>
                  </a:cubicBezTo>
                  <a:cubicBezTo>
                    <a:pt x="3040" y="21582"/>
                    <a:pt x="3070" y="21795"/>
                    <a:pt x="3100" y="21947"/>
                  </a:cubicBezTo>
                  <a:cubicBezTo>
                    <a:pt x="3100" y="22038"/>
                    <a:pt x="3100" y="22098"/>
                    <a:pt x="3131" y="22190"/>
                  </a:cubicBezTo>
                  <a:cubicBezTo>
                    <a:pt x="3131" y="22098"/>
                    <a:pt x="3131" y="22038"/>
                    <a:pt x="3131" y="21947"/>
                  </a:cubicBezTo>
                  <a:cubicBezTo>
                    <a:pt x="3100" y="21764"/>
                    <a:pt x="3100" y="21551"/>
                    <a:pt x="3070" y="21308"/>
                  </a:cubicBezTo>
                  <a:cubicBezTo>
                    <a:pt x="3040" y="20731"/>
                    <a:pt x="2948" y="19910"/>
                    <a:pt x="2827" y="18907"/>
                  </a:cubicBezTo>
                  <a:cubicBezTo>
                    <a:pt x="2614" y="16901"/>
                    <a:pt x="2280" y="14104"/>
                    <a:pt x="1824" y="11035"/>
                  </a:cubicBezTo>
                  <a:cubicBezTo>
                    <a:pt x="1398" y="7995"/>
                    <a:pt x="973" y="5199"/>
                    <a:pt x="638" y="3223"/>
                  </a:cubicBezTo>
                  <a:cubicBezTo>
                    <a:pt x="456" y="2220"/>
                    <a:pt x="304" y="1399"/>
                    <a:pt x="182" y="852"/>
                  </a:cubicBezTo>
                  <a:cubicBezTo>
                    <a:pt x="152" y="578"/>
                    <a:pt x="91" y="366"/>
                    <a:pt x="61" y="214"/>
                  </a:cubicBezTo>
                  <a:cubicBezTo>
                    <a:pt x="61" y="122"/>
                    <a:pt x="30" y="6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3544;p76">
              <a:extLst>
                <a:ext uri="{FF2B5EF4-FFF2-40B4-BE49-F238E27FC236}">
                  <a16:creationId xmlns:a16="http://schemas.microsoft.com/office/drawing/2014/main" id="{E1100178-BAD7-51D8-EA18-70D99C935CB7}"/>
                </a:ext>
              </a:extLst>
            </p:cNvPr>
            <p:cNvSpPr/>
            <p:nvPr/>
          </p:nvSpPr>
          <p:spPr>
            <a:xfrm>
              <a:off x="6050525" y="2065675"/>
              <a:ext cx="387225" cy="223425"/>
            </a:xfrm>
            <a:custGeom>
              <a:avLst/>
              <a:gdLst/>
              <a:ahLst/>
              <a:cxnLst/>
              <a:rect l="l" t="t" r="r" b="b"/>
              <a:pathLst>
                <a:path w="15489" h="8937" extrusionOk="0">
                  <a:moveTo>
                    <a:pt x="9337" y="0"/>
                  </a:moveTo>
                  <a:cubicBezTo>
                    <a:pt x="9128" y="0"/>
                    <a:pt x="8895" y="19"/>
                    <a:pt x="8633" y="61"/>
                  </a:cubicBezTo>
                  <a:cubicBezTo>
                    <a:pt x="6961" y="304"/>
                    <a:pt x="3952" y="943"/>
                    <a:pt x="1" y="3617"/>
                  </a:cubicBezTo>
                  <a:lnTo>
                    <a:pt x="2280" y="8937"/>
                  </a:lnTo>
                  <a:lnTo>
                    <a:pt x="6566" y="5988"/>
                  </a:lnTo>
                  <a:lnTo>
                    <a:pt x="9059" y="7994"/>
                  </a:lnTo>
                  <a:cubicBezTo>
                    <a:pt x="9272" y="8170"/>
                    <a:pt x="9526" y="8252"/>
                    <a:pt x="9780" y="8252"/>
                  </a:cubicBezTo>
                  <a:cubicBezTo>
                    <a:pt x="10140" y="8252"/>
                    <a:pt x="10498" y="8085"/>
                    <a:pt x="10730" y="7782"/>
                  </a:cubicBezTo>
                  <a:lnTo>
                    <a:pt x="12281" y="5745"/>
                  </a:lnTo>
                  <a:cubicBezTo>
                    <a:pt x="12281" y="5745"/>
                    <a:pt x="14317" y="8268"/>
                    <a:pt x="14560" y="8268"/>
                  </a:cubicBezTo>
                  <a:cubicBezTo>
                    <a:pt x="14586" y="8271"/>
                    <a:pt x="14611" y="8272"/>
                    <a:pt x="14636" y="8272"/>
                  </a:cubicBezTo>
                  <a:cubicBezTo>
                    <a:pt x="15143" y="8272"/>
                    <a:pt x="15488" y="7698"/>
                    <a:pt x="15199" y="7234"/>
                  </a:cubicBezTo>
                  <a:cubicBezTo>
                    <a:pt x="14925" y="6900"/>
                    <a:pt x="12159" y="2128"/>
                    <a:pt x="12159" y="2128"/>
                  </a:cubicBezTo>
                  <a:cubicBezTo>
                    <a:pt x="12159" y="2128"/>
                    <a:pt x="13922" y="1733"/>
                    <a:pt x="13496" y="1186"/>
                  </a:cubicBezTo>
                  <a:cubicBezTo>
                    <a:pt x="13521" y="1186"/>
                    <a:pt x="13444" y="819"/>
                    <a:pt x="12766" y="819"/>
                  </a:cubicBezTo>
                  <a:cubicBezTo>
                    <a:pt x="12616" y="819"/>
                    <a:pt x="12435" y="838"/>
                    <a:pt x="12220" y="882"/>
                  </a:cubicBezTo>
                  <a:cubicBezTo>
                    <a:pt x="12133" y="897"/>
                    <a:pt x="12052" y="904"/>
                    <a:pt x="11975" y="904"/>
                  </a:cubicBezTo>
                  <a:cubicBezTo>
                    <a:pt x="11101" y="904"/>
                    <a:pt x="10797" y="0"/>
                    <a:pt x="93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3545;p76">
              <a:extLst>
                <a:ext uri="{FF2B5EF4-FFF2-40B4-BE49-F238E27FC236}">
                  <a16:creationId xmlns:a16="http://schemas.microsoft.com/office/drawing/2014/main" id="{BD05166F-8846-B6B3-FEE8-8F0A4F11F582}"/>
                </a:ext>
              </a:extLst>
            </p:cNvPr>
            <p:cNvSpPr/>
            <p:nvPr/>
          </p:nvSpPr>
          <p:spPr>
            <a:xfrm>
              <a:off x="6279250" y="2219925"/>
              <a:ext cx="35000" cy="51700"/>
            </a:xfrm>
            <a:custGeom>
              <a:avLst/>
              <a:gdLst/>
              <a:ahLst/>
              <a:cxnLst/>
              <a:rect l="l" t="t" r="r" b="b"/>
              <a:pathLst>
                <a:path w="1400" h="2068" extrusionOk="0">
                  <a:moveTo>
                    <a:pt x="1" y="1"/>
                  </a:moveTo>
                  <a:cubicBezTo>
                    <a:pt x="92" y="61"/>
                    <a:pt x="214" y="122"/>
                    <a:pt x="335" y="183"/>
                  </a:cubicBezTo>
                  <a:cubicBezTo>
                    <a:pt x="882" y="517"/>
                    <a:pt x="1217" y="1064"/>
                    <a:pt x="1308" y="1672"/>
                  </a:cubicBezTo>
                  <a:cubicBezTo>
                    <a:pt x="1308" y="1824"/>
                    <a:pt x="1308" y="1946"/>
                    <a:pt x="1338" y="2068"/>
                  </a:cubicBezTo>
                  <a:cubicBezTo>
                    <a:pt x="1399" y="1946"/>
                    <a:pt x="1399" y="1794"/>
                    <a:pt x="1399" y="1672"/>
                  </a:cubicBezTo>
                  <a:cubicBezTo>
                    <a:pt x="1369" y="1338"/>
                    <a:pt x="1277" y="1034"/>
                    <a:pt x="1095" y="761"/>
                  </a:cubicBezTo>
                  <a:cubicBezTo>
                    <a:pt x="913" y="487"/>
                    <a:pt x="670" y="274"/>
                    <a:pt x="366" y="122"/>
                  </a:cubicBezTo>
                  <a:cubicBezTo>
                    <a:pt x="244" y="6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3546;p76">
              <a:extLst>
                <a:ext uri="{FF2B5EF4-FFF2-40B4-BE49-F238E27FC236}">
                  <a16:creationId xmlns:a16="http://schemas.microsoft.com/office/drawing/2014/main" id="{BD0AA7C0-8C81-4180-B790-F83293EAE025}"/>
                </a:ext>
              </a:extLst>
            </p:cNvPr>
            <p:cNvSpPr/>
            <p:nvPr/>
          </p:nvSpPr>
          <p:spPr>
            <a:xfrm>
              <a:off x="6302825" y="2194850"/>
              <a:ext cx="34200" cy="42575"/>
            </a:xfrm>
            <a:custGeom>
              <a:avLst/>
              <a:gdLst/>
              <a:ahLst/>
              <a:cxnLst/>
              <a:rect l="l" t="t" r="r" b="b"/>
              <a:pathLst>
                <a:path w="1368" h="1703" extrusionOk="0">
                  <a:moveTo>
                    <a:pt x="0" y="1"/>
                  </a:moveTo>
                  <a:cubicBezTo>
                    <a:pt x="334" y="183"/>
                    <a:pt x="608" y="426"/>
                    <a:pt x="851" y="700"/>
                  </a:cubicBezTo>
                  <a:cubicBezTo>
                    <a:pt x="1064" y="1004"/>
                    <a:pt x="1216" y="1338"/>
                    <a:pt x="1338" y="1703"/>
                  </a:cubicBezTo>
                  <a:cubicBezTo>
                    <a:pt x="1368" y="1581"/>
                    <a:pt x="1338" y="1460"/>
                    <a:pt x="1307" y="1368"/>
                  </a:cubicBezTo>
                  <a:cubicBezTo>
                    <a:pt x="1186" y="821"/>
                    <a:pt x="821" y="365"/>
                    <a:pt x="334" y="122"/>
                  </a:cubicBezTo>
                  <a:cubicBezTo>
                    <a:pt x="243" y="31"/>
                    <a:pt x="122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3547;p76">
              <a:extLst>
                <a:ext uri="{FF2B5EF4-FFF2-40B4-BE49-F238E27FC236}">
                  <a16:creationId xmlns:a16="http://schemas.microsoft.com/office/drawing/2014/main" id="{B1343554-F093-97B3-C588-5AEDE9B4F0C6}"/>
                </a:ext>
              </a:extLst>
            </p:cNvPr>
            <p:cNvSpPr/>
            <p:nvPr/>
          </p:nvSpPr>
          <p:spPr>
            <a:xfrm>
              <a:off x="6329400" y="2169775"/>
              <a:ext cx="22825" cy="39550"/>
            </a:xfrm>
            <a:custGeom>
              <a:avLst/>
              <a:gdLst/>
              <a:ahLst/>
              <a:cxnLst/>
              <a:rect l="l" t="t" r="r" b="b"/>
              <a:pathLst>
                <a:path w="913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214" y="213"/>
                    <a:pt x="426" y="456"/>
                    <a:pt x="578" y="700"/>
                  </a:cubicBezTo>
                  <a:cubicBezTo>
                    <a:pt x="730" y="973"/>
                    <a:pt x="822" y="1277"/>
                    <a:pt x="882" y="1581"/>
                  </a:cubicBezTo>
                  <a:cubicBezTo>
                    <a:pt x="913" y="1581"/>
                    <a:pt x="913" y="1459"/>
                    <a:pt x="913" y="1308"/>
                  </a:cubicBezTo>
                  <a:cubicBezTo>
                    <a:pt x="852" y="821"/>
                    <a:pt x="609" y="426"/>
                    <a:pt x="244" y="122"/>
                  </a:cubicBezTo>
                  <a:cubicBezTo>
                    <a:pt x="123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3548;p76">
              <a:extLst>
                <a:ext uri="{FF2B5EF4-FFF2-40B4-BE49-F238E27FC236}">
                  <a16:creationId xmlns:a16="http://schemas.microsoft.com/office/drawing/2014/main" id="{78C25D8B-C5C7-9D9E-A998-906605E5CCB2}"/>
                </a:ext>
              </a:extLst>
            </p:cNvPr>
            <p:cNvSpPr/>
            <p:nvPr/>
          </p:nvSpPr>
          <p:spPr>
            <a:xfrm>
              <a:off x="5513275" y="1959275"/>
              <a:ext cx="626950" cy="711125"/>
            </a:xfrm>
            <a:custGeom>
              <a:avLst/>
              <a:gdLst/>
              <a:ahLst/>
              <a:cxnLst/>
              <a:rect l="l" t="t" r="r" b="b"/>
              <a:pathLst>
                <a:path w="25078" h="28445" extrusionOk="0">
                  <a:moveTo>
                    <a:pt x="4013" y="1"/>
                  </a:moveTo>
                  <a:cubicBezTo>
                    <a:pt x="4013" y="1"/>
                    <a:pt x="1855" y="1399"/>
                    <a:pt x="1034" y="5320"/>
                  </a:cubicBezTo>
                  <a:cubicBezTo>
                    <a:pt x="487" y="7995"/>
                    <a:pt x="1126" y="16263"/>
                    <a:pt x="366" y="20822"/>
                  </a:cubicBezTo>
                  <a:cubicBezTo>
                    <a:pt x="1" y="23010"/>
                    <a:pt x="639" y="25229"/>
                    <a:pt x="2159" y="26840"/>
                  </a:cubicBezTo>
                  <a:cubicBezTo>
                    <a:pt x="3923" y="27978"/>
                    <a:pt x="5481" y="28445"/>
                    <a:pt x="6873" y="28445"/>
                  </a:cubicBezTo>
                  <a:cubicBezTo>
                    <a:pt x="8047" y="28445"/>
                    <a:pt x="9102" y="28112"/>
                    <a:pt x="10062" y="27570"/>
                  </a:cubicBezTo>
                  <a:cubicBezTo>
                    <a:pt x="16475" y="24013"/>
                    <a:pt x="21491" y="17691"/>
                    <a:pt x="23710" y="14135"/>
                  </a:cubicBezTo>
                  <a:lnTo>
                    <a:pt x="25077" y="12615"/>
                  </a:lnTo>
                  <a:lnTo>
                    <a:pt x="22828" y="6050"/>
                  </a:lnTo>
                  <a:lnTo>
                    <a:pt x="20275" y="7965"/>
                  </a:lnTo>
                  <a:cubicBezTo>
                    <a:pt x="16111" y="9241"/>
                    <a:pt x="11764" y="12858"/>
                    <a:pt x="7357" y="17235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3549;p76">
              <a:extLst>
                <a:ext uri="{FF2B5EF4-FFF2-40B4-BE49-F238E27FC236}">
                  <a16:creationId xmlns:a16="http://schemas.microsoft.com/office/drawing/2014/main" id="{7FE89251-9CCF-7F8D-FBC2-7D711F9631BB}"/>
                </a:ext>
              </a:extLst>
            </p:cNvPr>
            <p:cNvSpPr/>
            <p:nvPr/>
          </p:nvSpPr>
          <p:spPr>
            <a:xfrm>
              <a:off x="5731375" y="2143950"/>
              <a:ext cx="10675" cy="202900"/>
            </a:xfrm>
            <a:custGeom>
              <a:avLst/>
              <a:gdLst/>
              <a:ahLst/>
              <a:cxnLst/>
              <a:rect l="l" t="t" r="r" b="b"/>
              <a:pathLst>
                <a:path w="427" h="8116" extrusionOk="0">
                  <a:moveTo>
                    <a:pt x="92" y="0"/>
                  </a:moveTo>
                  <a:cubicBezTo>
                    <a:pt x="31" y="395"/>
                    <a:pt x="1" y="790"/>
                    <a:pt x="1" y="1185"/>
                  </a:cubicBezTo>
                  <a:cubicBezTo>
                    <a:pt x="1" y="1915"/>
                    <a:pt x="31" y="2918"/>
                    <a:pt x="61" y="4043"/>
                  </a:cubicBezTo>
                  <a:cubicBezTo>
                    <a:pt x="122" y="5167"/>
                    <a:pt x="183" y="6201"/>
                    <a:pt x="244" y="6930"/>
                  </a:cubicBezTo>
                  <a:cubicBezTo>
                    <a:pt x="244" y="7325"/>
                    <a:pt x="304" y="7721"/>
                    <a:pt x="365" y="8116"/>
                  </a:cubicBezTo>
                  <a:cubicBezTo>
                    <a:pt x="396" y="7721"/>
                    <a:pt x="426" y="7325"/>
                    <a:pt x="396" y="6930"/>
                  </a:cubicBezTo>
                  <a:cubicBezTo>
                    <a:pt x="365" y="6170"/>
                    <a:pt x="335" y="5137"/>
                    <a:pt x="274" y="4043"/>
                  </a:cubicBezTo>
                  <a:cubicBezTo>
                    <a:pt x="213" y="2948"/>
                    <a:pt x="183" y="1976"/>
                    <a:pt x="153" y="1185"/>
                  </a:cubicBezTo>
                  <a:cubicBezTo>
                    <a:pt x="153" y="790"/>
                    <a:pt x="122" y="395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3550;p76">
              <a:extLst>
                <a:ext uri="{FF2B5EF4-FFF2-40B4-BE49-F238E27FC236}">
                  <a16:creationId xmlns:a16="http://schemas.microsoft.com/office/drawing/2014/main" id="{06076693-F895-45B7-DB6C-46DD82737BEB}"/>
                </a:ext>
              </a:extLst>
            </p:cNvPr>
            <p:cNvSpPr/>
            <p:nvPr/>
          </p:nvSpPr>
          <p:spPr>
            <a:xfrm>
              <a:off x="5567250" y="2108975"/>
              <a:ext cx="575250" cy="563100"/>
            </a:xfrm>
            <a:custGeom>
              <a:avLst/>
              <a:gdLst/>
              <a:ahLst/>
              <a:cxnLst/>
              <a:rect l="l" t="t" r="r" b="b"/>
              <a:pathLst>
                <a:path w="23010" h="22524" extrusionOk="0">
                  <a:moveTo>
                    <a:pt x="20760" y="1"/>
                  </a:moveTo>
                  <a:lnTo>
                    <a:pt x="20639" y="62"/>
                  </a:lnTo>
                  <a:cubicBezTo>
                    <a:pt x="15593" y="3132"/>
                    <a:pt x="11490" y="6141"/>
                    <a:pt x="8572" y="8268"/>
                  </a:cubicBezTo>
                  <a:cubicBezTo>
                    <a:pt x="7113" y="9332"/>
                    <a:pt x="5958" y="10214"/>
                    <a:pt x="5167" y="10791"/>
                  </a:cubicBezTo>
                  <a:cubicBezTo>
                    <a:pt x="4803" y="11095"/>
                    <a:pt x="4499" y="11308"/>
                    <a:pt x="4286" y="11490"/>
                  </a:cubicBezTo>
                  <a:lnTo>
                    <a:pt x="4043" y="11673"/>
                  </a:lnTo>
                  <a:lnTo>
                    <a:pt x="3982" y="11734"/>
                  </a:lnTo>
                  <a:cubicBezTo>
                    <a:pt x="3982" y="11734"/>
                    <a:pt x="4012" y="11703"/>
                    <a:pt x="4073" y="11673"/>
                  </a:cubicBezTo>
                  <a:lnTo>
                    <a:pt x="4316" y="11521"/>
                  </a:lnTo>
                  <a:lnTo>
                    <a:pt x="5228" y="10852"/>
                  </a:lnTo>
                  <a:lnTo>
                    <a:pt x="8632" y="8360"/>
                  </a:lnTo>
                  <a:cubicBezTo>
                    <a:pt x="11563" y="6275"/>
                    <a:pt x="15634" y="3290"/>
                    <a:pt x="20637" y="270"/>
                  </a:cubicBezTo>
                  <a:lnTo>
                    <a:pt x="20637" y="270"/>
                  </a:lnTo>
                  <a:cubicBezTo>
                    <a:pt x="21295" y="2239"/>
                    <a:pt x="22038" y="4352"/>
                    <a:pt x="22783" y="6525"/>
                  </a:cubicBezTo>
                  <a:lnTo>
                    <a:pt x="22783" y="6525"/>
                  </a:lnTo>
                  <a:cubicBezTo>
                    <a:pt x="22543" y="6854"/>
                    <a:pt x="22275" y="7212"/>
                    <a:pt x="22037" y="7600"/>
                  </a:cubicBezTo>
                  <a:cubicBezTo>
                    <a:pt x="19848" y="10579"/>
                    <a:pt x="17478" y="13375"/>
                    <a:pt x="14894" y="16019"/>
                  </a:cubicBezTo>
                  <a:cubicBezTo>
                    <a:pt x="13769" y="17174"/>
                    <a:pt x="12584" y="18269"/>
                    <a:pt x="11338" y="19272"/>
                  </a:cubicBezTo>
                  <a:cubicBezTo>
                    <a:pt x="10243" y="20153"/>
                    <a:pt x="9058" y="20913"/>
                    <a:pt x="7812" y="21551"/>
                  </a:cubicBezTo>
                  <a:cubicBezTo>
                    <a:pt x="6809" y="22098"/>
                    <a:pt x="5654" y="22402"/>
                    <a:pt x="4499" y="22433"/>
                  </a:cubicBezTo>
                  <a:cubicBezTo>
                    <a:pt x="3648" y="22433"/>
                    <a:pt x="2766" y="22250"/>
                    <a:pt x="1976" y="21946"/>
                  </a:cubicBezTo>
                  <a:cubicBezTo>
                    <a:pt x="1459" y="21734"/>
                    <a:pt x="942" y="21460"/>
                    <a:pt x="486" y="21187"/>
                  </a:cubicBezTo>
                  <a:cubicBezTo>
                    <a:pt x="304" y="21065"/>
                    <a:pt x="182" y="21004"/>
                    <a:pt x="122" y="20943"/>
                  </a:cubicBezTo>
                  <a:lnTo>
                    <a:pt x="0" y="20852"/>
                  </a:lnTo>
                  <a:lnTo>
                    <a:pt x="91" y="20943"/>
                  </a:lnTo>
                  <a:cubicBezTo>
                    <a:pt x="152" y="21004"/>
                    <a:pt x="274" y="21095"/>
                    <a:pt x="426" y="21217"/>
                  </a:cubicBezTo>
                  <a:cubicBezTo>
                    <a:pt x="882" y="21521"/>
                    <a:pt x="1368" y="21794"/>
                    <a:pt x="1885" y="22007"/>
                  </a:cubicBezTo>
                  <a:cubicBezTo>
                    <a:pt x="2705" y="22342"/>
                    <a:pt x="3587" y="22524"/>
                    <a:pt x="4468" y="22524"/>
                  </a:cubicBezTo>
                  <a:cubicBezTo>
                    <a:pt x="5654" y="22524"/>
                    <a:pt x="6809" y="22220"/>
                    <a:pt x="7842" y="21673"/>
                  </a:cubicBezTo>
                  <a:cubicBezTo>
                    <a:pt x="9088" y="21035"/>
                    <a:pt x="10274" y="20275"/>
                    <a:pt x="11398" y="19393"/>
                  </a:cubicBezTo>
                  <a:cubicBezTo>
                    <a:pt x="12645" y="18390"/>
                    <a:pt x="13861" y="17296"/>
                    <a:pt x="14985" y="16141"/>
                  </a:cubicBezTo>
                  <a:cubicBezTo>
                    <a:pt x="17599" y="13496"/>
                    <a:pt x="20000" y="10700"/>
                    <a:pt x="22189" y="7691"/>
                  </a:cubicBezTo>
                  <a:lnTo>
                    <a:pt x="22979" y="6597"/>
                  </a:lnTo>
                  <a:lnTo>
                    <a:pt x="23010" y="6566"/>
                  </a:lnTo>
                  <a:lnTo>
                    <a:pt x="23010" y="6506"/>
                  </a:lnTo>
                  <a:cubicBezTo>
                    <a:pt x="22219" y="4287"/>
                    <a:pt x="21490" y="2129"/>
                    <a:pt x="20791" y="92"/>
                  </a:cubicBezTo>
                  <a:lnTo>
                    <a:pt x="207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3551;p76">
              <a:extLst>
                <a:ext uri="{FF2B5EF4-FFF2-40B4-BE49-F238E27FC236}">
                  <a16:creationId xmlns:a16="http://schemas.microsoft.com/office/drawing/2014/main" id="{4D38F9D8-EFF6-D2D3-D3EE-4A50C139589D}"/>
                </a:ext>
              </a:extLst>
            </p:cNvPr>
            <p:cNvSpPr/>
            <p:nvPr/>
          </p:nvSpPr>
          <p:spPr>
            <a:xfrm>
              <a:off x="5618150" y="2343000"/>
              <a:ext cx="122375" cy="58625"/>
            </a:xfrm>
            <a:custGeom>
              <a:avLst/>
              <a:gdLst/>
              <a:ahLst/>
              <a:cxnLst/>
              <a:rect l="l" t="t" r="r" b="b"/>
              <a:pathLst>
                <a:path w="4895" h="2345" extrusionOk="0">
                  <a:moveTo>
                    <a:pt x="3974" y="1"/>
                  </a:moveTo>
                  <a:cubicBezTo>
                    <a:pt x="2612" y="1"/>
                    <a:pt x="1317" y="605"/>
                    <a:pt x="457" y="1643"/>
                  </a:cubicBezTo>
                  <a:cubicBezTo>
                    <a:pt x="244" y="1856"/>
                    <a:pt x="92" y="2099"/>
                    <a:pt x="1" y="2342"/>
                  </a:cubicBezTo>
                  <a:cubicBezTo>
                    <a:pt x="2" y="2344"/>
                    <a:pt x="4" y="2344"/>
                    <a:pt x="6" y="2344"/>
                  </a:cubicBezTo>
                  <a:cubicBezTo>
                    <a:pt x="50" y="2344"/>
                    <a:pt x="230" y="2080"/>
                    <a:pt x="548" y="1734"/>
                  </a:cubicBezTo>
                  <a:cubicBezTo>
                    <a:pt x="1460" y="762"/>
                    <a:pt x="2736" y="184"/>
                    <a:pt x="4074" y="154"/>
                  </a:cubicBezTo>
                  <a:cubicBezTo>
                    <a:pt x="4183" y="147"/>
                    <a:pt x="4282" y="145"/>
                    <a:pt x="4372" y="145"/>
                  </a:cubicBezTo>
                  <a:cubicBezTo>
                    <a:pt x="4616" y="145"/>
                    <a:pt x="4783" y="162"/>
                    <a:pt x="4854" y="162"/>
                  </a:cubicBezTo>
                  <a:cubicBezTo>
                    <a:pt x="4881" y="162"/>
                    <a:pt x="4894" y="160"/>
                    <a:pt x="4894" y="154"/>
                  </a:cubicBezTo>
                  <a:cubicBezTo>
                    <a:pt x="4651" y="32"/>
                    <a:pt x="4347" y="2"/>
                    <a:pt x="4074" y="2"/>
                  </a:cubicBezTo>
                  <a:cubicBezTo>
                    <a:pt x="4040" y="1"/>
                    <a:pt x="4007" y="1"/>
                    <a:pt x="3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3552;p76">
              <a:extLst>
                <a:ext uri="{FF2B5EF4-FFF2-40B4-BE49-F238E27FC236}">
                  <a16:creationId xmlns:a16="http://schemas.microsoft.com/office/drawing/2014/main" id="{5A6CAF61-3900-077C-0234-BC6EF00A131C}"/>
                </a:ext>
              </a:extLst>
            </p:cNvPr>
            <p:cNvSpPr/>
            <p:nvPr/>
          </p:nvSpPr>
          <p:spPr>
            <a:xfrm>
              <a:off x="6019375" y="2154575"/>
              <a:ext cx="75250" cy="174050"/>
            </a:xfrm>
            <a:custGeom>
              <a:avLst/>
              <a:gdLst/>
              <a:ahLst/>
              <a:cxnLst/>
              <a:rect l="l" t="t" r="r" b="b"/>
              <a:pathLst>
                <a:path w="3010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5"/>
                    <a:pt x="274" y="700"/>
                    <a:pt x="426" y="1034"/>
                  </a:cubicBezTo>
                  <a:lnTo>
                    <a:pt x="1520" y="3466"/>
                  </a:lnTo>
                  <a:cubicBezTo>
                    <a:pt x="1915" y="4408"/>
                    <a:pt x="2250" y="5259"/>
                    <a:pt x="2554" y="5928"/>
                  </a:cubicBezTo>
                  <a:cubicBezTo>
                    <a:pt x="2675" y="6292"/>
                    <a:pt x="2827" y="6627"/>
                    <a:pt x="3010" y="6961"/>
                  </a:cubicBezTo>
                  <a:cubicBezTo>
                    <a:pt x="2949" y="6596"/>
                    <a:pt x="2827" y="6232"/>
                    <a:pt x="2706" y="5897"/>
                  </a:cubicBezTo>
                  <a:cubicBezTo>
                    <a:pt x="2463" y="5259"/>
                    <a:pt x="2128" y="4378"/>
                    <a:pt x="1703" y="3405"/>
                  </a:cubicBezTo>
                  <a:cubicBezTo>
                    <a:pt x="1277" y="2432"/>
                    <a:pt x="852" y="1581"/>
                    <a:pt x="548" y="973"/>
                  </a:cubicBezTo>
                  <a:cubicBezTo>
                    <a:pt x="396" y="639"/>
                    <a:pt x="213" y="30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3553;p76">
              <a:extLst>
                <a:ext uri="{FF2B5EF4-FFF2-40B4-BE49-F238E27FC236}">
                  <a16:creationId xmlns:a16="http://schemas.microsoft.com/office/drawing/2014/main" id="{97211260-AC40-86F1-77C7-4A95EBFF8148}"/>
                </a:ext>
              </a:extLst>
            </p:cNvPr>
            <p:cNvSpPr/>
            <p:nvPr/>
          </p:nvSpPr>
          <p:spPr>
            <a:xfrm>
              <a:off x="6077125" y="2240450"/>
              <a:ext cx="52450" cy="40300"/>
            </a:xfrm>
            <a:custGeom>
              <a:avLst/>
              <a:gdLst/>
              <a:ahLst/>
              <a:cxnLst/>
              <a:rect l="l" t="t" r="r" b="b"/>
              <a:pathLst>
                <a:path w="2098" h="1612" extrusionOk="0">
                  <a:moveTo>
                    <a:pt x="2098" y="0"/>
                  </a:moveTo>
                  <a:lnTo>
                    <a:pt x="2098" y="0"/>
                  </a:lnTo>
                  <a:cubicBezTo>
                    <a:pt x="1703" y="213"/>
                    <a:pt x="1338" y="456"/>
                    <a:pt x="1034" y="760"/>
                  </a:cubicBezTo>
                  <a:cubicBezTo>
                    <a:pt x="639" y="1003"/>
                    <a:pt x="305" y="1277"/>
                    <a:pt x="1" y="1611"/>
                  </a:cubicBezTo>
                  <a:cubicBezTo>
                    <a:pt x="426" y="1429"/>
                    <a:pt x="821" y="1216"/>
                    <a:pt x="1156" y="912"/>
                  </a:cubicBezTo>
                  <a:cubicBezTo>
                    <a:pt x="1520" y="669"/>
                    <a:pt x="1855" y="365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3554;p76">
              <a:extLst>
                <a:ext uri="{FF2B5EF4-FFF2-40B4-BE49-F238E27FC236}">
                  <a16:creationId xmlns:a16="http://schemas.microsoft.com/office/drawing/2014/main" id="{D64FF9C4-F3CE-3A0C-0513-A24D39D65D5F}"/>
                </a:ext>
              </a:extLst>
            </p:cNvPr>
            <p:cNvSpPr/>
            <p:nvPr/>
          </p:nvSpPr>
          <p:spPr>
            <a:xfrm>
              <a:off x="6056600" y="2196375"/>
              <a:ext cx="56275" cy="38775"/>
            </a:xfrm>
            <a:custGeom>
              <a:avLst/>
              <a:gdLst/>
              <a:ahLst/>
              <a:cxnLst/>
              <a:rect l="l" t="t" r="r" b="b"/>
              <a:pathLst>
                <a:path w="2251" h="1551" extrusionOk="0">
                  <a:moveTo>
                    <a:pt x="2250" y="0"/>
                  </a:moveTo>
                  <a:lnTo>
                    <a:pt x="2250" y="0"/>
                  </a:lnTo>
                  <a:cubicBezTo>
                    <a:pt x="1825" y="183"/>
                    <a:pt x="1430" y="395"/>
                    <a:pt x="1065" y="699"/>
                  </a:cubicBezTo>
                  <a:cubicBezTo>
                    <a:pt x="670" y="943"/>
                    <a:pt x="305" y="1216"/>
                    <a:pt x="1" y="1551"/>
                  </a:cubicBezTo>
                  <a:cubicBezTo>
                    <a:pt x="822" y="1155"/>
                    <a:pt x="1581" y="608"/>
                    <a:pt x="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3555;p76">
              <a:extLst>
                <a:ext uri="{FF2B5EF4-FFF2-40B4-BE49-F238E27FC236}">
                  <a16:creationId xmlns:a16="http://schemas.microsoft.com/office/drawing/2014/main" id="{3380BFF5-3803-2C35-EAD5-68E20EBBB423}"/>
                </a:ext>
              </a:extLst>
            </p:cNvPr>
            <p:cNvSpPr/>
            <p:nvPr/>
          </p:nvSpPr>
          <p:spPr>
            <a:xfrm>
              <a:off x="6036100" y="2147750"/>
              <a:ext cx="61575" cy="43325"/>
            </a:xfrm>
            <a:custGeom>
              <a:avLst/>
              <a:gdLst/>
              <a:ahLst/>
              <a:cxnLst/>
              <a:rect l="l" t="t" r="r" b="b"/>
              <a:pathLst>
                <a:path w="2463" h="1733" extrusionOk="0">
                  <a:moveTo>
                    <a:pt x="2462" y="0"/>
                  </a:moveTo>
                  <a:cubicBezTo>
                    <a:pt x="2006" y="182"/>
                    <a:pt x="1581" y="456"/>
                    <a:pt x="1186" y="790"/>
                  </a:cubicBezTo>
                  <a:cubicBezTo>
                    <a:pt x="760" y="1033"/>
                    <a:pt x="365" y="1368"/>
                    <a:pt x="0" y="1733"/>
                  </a:cubicBezTo>
                  <a:cubicBezTo>
                    <a:pt x="912" y="1246"/>
                    <a:pt x="1733" y="669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3556;p76">
              <a:extLst>
                <a:ext uri="{FF2B5EF4-FFF2-40B4-BE49-F238E27FC236}">
                  <a16:creationId xmlns:a16="http://schemas.microsoft.com/office/drawing/2014/main" id="{8C875D84-C754-0F9F-0410-B5ABEEC2E6FD}"/>
                </a:ext>
              </a:extLst>
            </p:cNvPr>
            <p:cNvSpPr/>
            <p:nvPr/>
          </p:nvSpPr>
          <p:spPr>
            <a:xfrm>
              <a:off x="5685775" y="1920150"/>
              <a:ext cx="291075" cy="83275"/>
            </a:xfrm>
            <a:custGeom>
              <a:avLst/>
              <a:gdLst/>
              <a:ahLst/>
              <a:cxnLst/>
              <a:rect l="l" t="t" r="r" b="b"/>
              <a:pathLst>
                <a:path w="11643" h="3331" extrusionOk="0">
                  <a:moveTo>
                    <a:pt x="2782" y="1"/>
                  </a:moveTo>
                  <a:cubicBezTo>
                    <a:pt x="2455" y="1"/>
                    <a:pt x="2128" y="16"/>
                    <a:pt x="1794" y="46"/>
                  </a:cubicBezTo>
                  <a:cubicBezTo>
                    <a:pt x="1521" y="46"/>
                    <a:pt x="1247" y="77"/>
                    <a:pt x="1034" y="107"/>
                  </a:cubicBezTo>
                  <a:cubicBezTo>
                    <a:pt x="852" y="137"/>
                    <a:pt x="639" y="168"/>
                    <a:pt x="457" y="198"/>
                  </a:cubicBezTo>
                  <a:cubicBezTo>
                    <a:pt x="305" y="229"/>
                    <a:pt x="153" y="259"/>
                    <a:pt x="1" y="320"/>
                  </a:cubicBezTo>
                  <a:cubicBezTo>
                    <a:pt x="1" y="330"/>
                    <a:pt x="18" y="334"/>
                    <a:pt x="52" y="334"/>
                  </a:cubicBezTo>
                  <a:cubicBezTo>
                    <a:pt x="229" y="334"/>
                    <a:pt x="851" y="219"/>
                    <a:pt x="1794" y="168"/>
                  </a:cubicBezTo>
                  <a:cubicBezTo>
                    <a:pt x="2003" y="159"/>
                    <a:pt x="2211" y="155"/>
                    <a:pt x="2419" y="155"/>
                  </a:cubicBezTo>
                  <a:cubicBezTo>
                    <a:pt x="3669" y="155"/>
                    <a:pt x="4916" y="311"/>
                    <a:pt x="6141" y="624"/>
                  </a:cubicBezTo>
                  <a:cubicBezTo>
                    <a:pt x="6901" y="806"/>
                    <a:pt x="7661" y="1080"/>
                    <a:pt x="8420" y="1384"/>
                  </a:cubicBezTo>
                  <a:cubicBezTo>
                    <a:pt x="8998" y="1657"/>
                    <a:pt x="9606" y="1961"/>
                    <a:pt x="10153" y="2326"/>
                  </a:cubicBezTo>
                  <a:cubicBezTo>
                    <a:pt x="11065" y="2885"/>
                    <a:pt x="11579" y="3330"/>
                    <a:pt x="11638" y="3330"/>
                  </a:cubicBezTo>
                  <a:cubicBezTo>
                    <a:pt x="11640" y="3330"/>
                    <a:pt x="11641" y="3330"/>
                    <a:pt x="11642" y="3329"/>
                  </a:cubicBezTo>
                  <a:cubicBezTo>
                    <a:pt x="11521" y="3207"/>
                    <a:pt x="11399" y="3116"/>
                    <a:pt x="11278" y="2995"/>
                  </a:cubicBezTo>
                  <a:cubicBezTo>
                    <a:pt x="11126" y="2873"/>
                    <a:pt x="10974" y="2751"/>
                    <a:pt x="10822" y="2630"/>
                  </a:cubicBezTo>
                  <a:cubicBezTo>
                    <a:pt x="10639" y="2508"/>
                    <a:pt x="10457" y="2326"/>
                    <a:pt x="10214" y="2174"/>
                  </a:cubicBezTo>
                  <a:cubicBezTo>
                    <a:pt x="9636" y="1809"/>
                    <a:pt x="9059" y="1505"/>
                    <a:pt x="8451" y="1232"/>
                  </a:cubicBezTo>
                  <a:cubicBezTo>
                    <a:pt x="7721" y="897"/>
                    <a:pt x="6961" y="624"/>
                    <a:pt x="6171" y="411"/>
                  </a:cubicBezTo>
                  <a:cubicBezTo>
                    <a:pt x="5381" y="229"/>
                    <a:pt x="4591" y="77"/>
                    <a:pt x="3770" y="46"/>
                  </a:cubicBezTo>
                  <a:cubicBezTo>
                    <a:pt x="3436" y="16"/>
                    <a:pt x="3109" y="1"/>
                    <a:pt x="2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3557;p76">
              <a:extLst>
                <a:ext uri="{FF2B5EF4-FFF2-40B4-BE49-F238E27FC236}">
                  <a16:creationId xmlns:a16="http://schemas.microsoft.com/office/drawing/2014/main" id="{ABF1E397-E952-89D9-ED62-213C4FFC3A22}"/>
                </a:ext>
              </a:extLst>
            </p:cNvPr>
            <p:cNvSpPr/>
            <p:nvPr/>
          </p:nvSpPr>
          <p:spPr>
            <a:xfrm>
              <a:off x="5969975" y="1892425"/>
              <a:ext cx="212050" cy="106450"/>
            </a:xfrm>
            <a:custGeom>
              <a:avLst/>
              <a:gdLst/>
              <a:ahLst/>
              <a:cxnLst/>
              <a:rect l="l" t="t" r="r" b="b"/>
              <a:pathLst>
                <a:path w="8482" h="4258" extrusionOk="0">
                  <a:moveTo>
                    <a:pt x="8481" y="0"/>
                  </a:moveTo>
                  <a:cubicBezTo>
                    <a:pt x="8329" y="0"/>
                    <a:pt x="8208" y="0"/>
                    <a:pt x="8086" y="31"/>
                  </a:cubicBezTo>
                  <a:cubicBezTo>
                    <a:pt x="7843" y="91"/>
                    <a:pt x="7509" y="152"/>
                    <a:pt x="7083" y="243"/>
                  </a:cubicBezTo>
                  <a:cubicBezTo>
                    <a:pt x="5958" y="517"/>
                    <a:pt x="4895" y="912"/>
                    <a:pt x="3891" y="1429"/>
                  </a:cubicBezTo>
                  <a:cubicBezTo>
                    <a:pt x="2858" y="1945"/>
                    <a:pt x="1916" y="2553"/>
                    <a:pt x="1034" y="3283"/>
                  </a:cubicBezTo>
                  <a:cubicBezTo>
                    <a:pt x="700" y="3556"/>
                    <a:pt x="426" y="3800"/>
                    <a:pt x="274" y="3982"/>
                  </a:cubicBezTo>
                  <a:cubicBezTo>
                    <a:pt x="92" y="4134"/>
                    <a:pt x="1" y="4225"/>
                    <a:pt x="31" y="4256"/>
                  </a:cubicBezTo>
                  <a:cubicBezTo>
                    <a:pt x="31" y="4257"/>
                    <a:pt x="32" y="4257"/>
                    <a:pt x="33" y="4257"/>
                  </a:cubicBezTo>
                  <a:cubicBezTo>
                    <a:pt x="62" y="4257"/>
                    <a:pt x="454" y="3901"/>
                    <a:pt x="1125" y="3404"/>
                  </a:cubicBezTo>
                  <a:cubicBezTo>
                    <a:pt x="2007" y="2705"/>
                    <a:pt x="2980" y="2097"/>
                    <a:pt x="3983" y="1611"/>
                  </a:cubicBezTo>
                  <a:cubicBezTo>
                    <a:pt x="4986" y="1094"/>
                    <a:pt x="6019" y="699"/>
                    <a:pt x="7113" y="365"/>
                  </a:cubicBezTo>
                  <a:cubicBezTo>
                    <a:pt x="7934" y="122"/>
                    <a:pt x="8481" y="31"/>
                    <a:pt x="8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3558;p76">
              <a:extLst>
                <a:ext uri="{FF2B5EF4-FFF2-40B4-BE49-F238E27FC236}">
                  <a16:creationId xmlns:a16="http://schemas.microsoft.com/office/drawing/2014/main" id="{C8B0042D-4C77-EC0C-150E-43B154AC5109}"/>
                </a:ext>
              </a:extLst>
            </p:cNvPr>
            <p:cNvSpPr/>
            <p:nvPr/>
          </p:nvSpPr>
          <p:spPr>
            <a:xfrm>
              <a:off x="6289125" y="1750825"/>
              <a:ext cx="800025" cy="590350"/>
            </a:xfrm>
            <a:custGeom>
              <a:avLst/>
              <a:gdLst/>
              <a:ahLst/>
              <a:cxnLst/>
              <a:rect l="l" t="t" r="r" b="b"/>
              <a:pathLst>
                <a:path w="32001" h="23614" extrusionOk="0">
                  <a:moveTo>
                    <a:pt x="30999" y="0"/>
                  </a:moveTo>
                  <a:cubicBezTo>
                    <a:pt x="30951" y="0"/>
                    <a:pt x="30902" y="3"/>
                    <a:pt x="30853" y="11"/>
                  </a:cubicBezTo>
                  <a:lnTo>
                    <a:pt x="13284" y="2381"/>
                  </a:lnTo>
                  <a:cubicBezTo>
                    <a:pt x="12858" y="2412"/>
                    <a:pt x="12524" y="2746"/>
                    <a:pt x="12463" y="3172"/>
                  </a:cubicBezTo>
                  <a:lnTo>
                    <a:pt x="10336" y="19950"/>
                  </a:lnTo>
                  <a:cubicBezTo>
                    <a:pt x="10275" y="20315"/>
                    <a:pt x="10001" y="20649"/>
                    <a:pt x="9606" y="20740"/>
                  </a:cubicBezTo>
                  <a:lnTo>
                    <a:pt x="1" y="22898"/>
                  </a:lnTo>
                  <a:cubicBezTo>
                    <a:pt x="55" y="23327"/>
                    <a:pt x="438" y="23614"/>
                    <a:pt x="861" y="23614"/>
                  </a:cubicBezTo>
                  <a:cubicBezTo>
                    <a:pt x="918" y="23614"/>
                    <a:pt x="976" y="23608"/>
                    <a:pt x="1034" y="23598"/>
                  </a:cubicBezTo>
                  <a:lnTo>
                    <a:pt x="29029" y="18461"/>
                  </a:lnTo>
                  <a:cubicBezTo>
                    <a:pt x="29424" y="18369"/>
                    <a:pt x="29728" y="18035"/>
                    <a:pt x="29789" y="17640"/>
                  </a:cubicBezTo>
                  <a:lnTo>
                    <a:pt x="31916" y="1044"/>
                  </a:lnTo>
                  <a:cubicBezTo>
                    <a:pt x="32001" y="483"/>
                    <a:pt x="31567" y="0"/>
                    <a:pt x="30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3559;p76">
              <a:extLst>
                <a:ext uri="{FF2B5EF4-FFF2-40B4-BE49-F238E27FC236}">
                  <a16:creationId xmlns:a16="http://schemas.microsoft.com/office/drawing/2014/main" id="{561AE510-5783-2787-4067-3DF5757D3B83}"/>
                </a:ext>
              </a:extLst>
            </p:cNvPr>
            <p:cNvSpPr/>
            <p:nvPr/>
          </p:nvSpPr>
          <p:spPr>
            <a:xfrm>
              <a:off x="6292175" y="1819475"/>
              <a:ext cx="355650" cy="508375"/>
            </a:xfrm>
            <a:custGeom>
              <a:avLst/>
              <a:gdLst/>
              <a:ahLst/>
              <a:cxnLst/>
              <a:rect l="l" t="t" r="r" b="b"/>
              <a:pathLst>
                <a:path w="14226" h="20335" extrusionOk="0">
                  <a:moveTo>
                    <a:pt x="14226" y="0"/>
                  </a:moveTo>
                  <a:lnTo>
                    <a:pt x="14226" y="0"/>
                  </a:lnTo>
                  <a:cubicBezTo>
                    <a:pt x="14135" y="31"/>
                    <a:pt x="14043" y="91"/>
                    <a:pt x="13983" y="152"/>
                  </a:cubicBezTo>
                  <a:cubicBezTo>
                    <a:pt x="13739" y="304"/>
                    <a:pt x="13557" y="547"/>
                    <a:pt x="13435" y="821"/>
                  </a:cubicBezTo>
                  <a:cubicBezTo>
                    <a:pt x="13253" y="1246"/>
                    <a:pt x="13132" y="1702"/>
                    <a:pt x="13101" y="2158"/>
                  </a:cubicBezTo>
                  <a:cubicBezTo>
                    <a:pt x="13010" y="2705"/>
                    <a:pt x="12949" y="3313"/>
                    <a:pt x="12858" y="3952"/>
                  </a:cubicBezTo>
                  <a:cubicBezTo>
                    <a:pt x="12493" y="6657"/>
                    <a:pt x="11976" y="10335"/>
                    <a:pt x="11429" y="14377"/>
                  </a:cubicBezTo>
                  <a:cubicBezTo>
                    <a:pt x="11277" y="15411"/>
                    <a:pt x="11186" y="16414"/>
                    <a:pt x="11004" y="17356"/>
                  </a:cubicBezTo>
                  <a:cubicBezTo>
                    <a:pt x="10973" y="17569"/>
                    <a:pt x="10882" y="17782"/>
                    <a:pt x="10761" y="17964"/>
                  </a:cubicBezTo>
                  <a:cubicBezTo>
                    <a:pt x="10609" y="18146"/>
                    <a:pt x="10426" y="18268"/>
                    <a:pt x="10214" y="18359"/>
                  </a:cubicBezTo>
                  <a:cubicBezTo>
                    <a:pt x="9788" y="18481"/>
                    <a:pt x="9362" y="18572"/>
                    <a:pt x="8907" y="18633"/>
                  </a:cubicBezTo>
                  <a:lnTo>
                    <a:pt x="4256" y="19484"/>
                  </a:lnTo>
                  <a:lnTo>
                    <a:pt x="1125" y="20092"/>
                  </a:lnTo>
                  <a:lnTo>
                    <a:pt x="274" y="20274"/>
                  </a:lnTo>
                  <a:cubicBezTo>
                    <a:pt x="183" y="20274"/>
                    <a:pt x="92" y="20304"/>
                    <a:pt x="1" y="20335"/>
                  </a:cubicBezTo>
                  <a:cubicBezTo>
                    <a:pt x="92" y="20335"/>
                    <a:pt x="183" y="20335"/>
                    <a:pt x="274" y="20304"/>
                  </a:cubicBezTo>
                  <a:lnTo>
                    <a:pt x="1156" y="20183"/>
                  </a:lnTo>
                  <a:lnTo>
                    <a:pt x="4286" y="19636"/>
                  </a:lnTo>
                  <a:lnTo>
                    <a:pt x="8937" y="18815"/>
                  </a:lnTo>
                  <a:cubicBezTo>
                    <a:pt x="9393" y="18754"/>
                    <a:pt x="9849" y="18663"/>
                    <a:pt x="10305" y="18511"/>
                  </a:cubicBezTo>
                  <a:cubicBezTo>
                    <a:pt x="10517" y="18420"/>
                    <a:pt x="10730" y="18268"/>
                    <a:pt x="10913" y="18086"/>
                  </a:cubicBezTo>
                  <a:cubicBezTo>
                    <a:pt x="11034" y="17873"/>
                    <a:pt x="11156" y="17630"/>
                    <a:pt x="11217" y="17386"/>
                  </a:cubicBezTo>
                  <a:cubicBezTo>
                    <a:pt x="11369" y="16414"/>
                    <a:pt x="11490" y="15441"/>
                    <a:pt x="11612" y="14408"/>
                  </a:cubicBezTo>
                  <a:cubicBezTo>
                    <a:pt x="12159" y="10335"/>
                    <a:pt x="12645" y="6657"/>
                    <a:pt x="12980" y="3982"/>
                  </a:cubicBezTo>
                  <a:cubicBezTo>
                    <a:pt x="13162" y="2645"/>
                    <a:pt x="13223" y="1550"/>
                    <a:pt x="13496" y="851"/>
                  </a:cubicBezTo>
                  <a:cubicBezTo>
                    <a:pt x="13618" y="578"/>
                    <a:pt x="13770" y="365"/>
                    <a:pt x="13983" y="183"/>
                  </a:cubicBezTo>
                  <a:cubicBezTo>
                    <a:pt x="14135" y="61"/>
                    <a:pt x="14226" y="0"/>
                    <a:pt x="14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560;p76">
              <a:extLst>
                <a:ext uri="{FF2B5EF4-FFF2-40B4-BE49-F238E27FC236}">
                  <a16:creationId xmlns:a16="http://schemas.microsoft.com/office/drawing/2014/main" id="{2AA50648-0B8D-D30C-91C9-DD8EC0DC19FD}"/>
                </a:ext>
              </a:extLst>
            </p:cNvPr>
            <p:cNvSpPr/>
            <p:nvPr/>
          </p:nvSpPr>
          <p:spPr>
            <a:xfrm>
              <a:off x="6647800" y="1758675"/>
              <a:ext cx="433925" cy="60825"/>
            </a:xfrm>
            <a:custGeom>
              <a:avLst/>
              <a:gdLst/>
              <a:ahLst/>
              <a:cxnLst/>
              <a:rect l="l" t="t" r="r" b="b"/>
              <a:pathLst>
                <a:path w="17357" h="2433" extrusionOk="0">
                  <a:moveTo>
                    <a:pt x="17174" y="1"/>
                  </a:moveTo>
                  <a:lnTo>
                    <a:pt x="16688" y="31"/>
                  </a:lnTo>
                  <a:cubicBezTo>
                    <a:pt x="16232" y="92"/>
                    <a:pt x="15594" y="152"/>
                    <a:pt x="14803" y="244"/>
                  </a:cubicBezTo>
                  <a:cubicBezTo>
                    <a:pt x="13223" y="426"/>
                    <a:pt x="11065" y="700"/>
                    <a:pt x="8664" y="1095"/>
                  </a:cubicBezTo>
                  <a:lnTo>
                    <a:pt x="2554" y="2037"/>
                  </a:lnTo>
                  <a:lnTo>
                    <a:pt x="700" y="2311"/>
                  </a:lnTo>
                  <a:lnTo>
                    <a:pt x="183" y="2402"/>
                  </a:lnTo>
                  <a:cubicBezTo>
                    <a:pt x="122" y="2402"/>
                    <a:pt x="62" y="2402"/>
                    <a:pt x="1" y="2432"/>
                  </a:cubicBezTo>
                  <a:lnTo>
                    <a:pt x="183" y="2432"/>
                  </a:lnTo>
                  <a:lnTo>
                    <a:pt x="700" y="2402"/>
                  </a:lnTo>
                  <a:cubicBezTo>
                    <a:pt x="1156" y="2341"/>
                    <a:pt x="1764" y="2280"/>
                    <a:pt x="2554" y="2189"/>
                  </a:cubicBezTo>
                  <a:cubicBezTo>
                    <a:pt x="4135" y="1976"/>
                    <a:pt x="6323" y="1672"/>
                    <a:pt x="8694" y="1277"/>
                  </a:cubicBezTo>
                  <a:cubicBezTo>
                    <a:pt x="11095" y="912"/>
                    <a:pt x="13253" y="608"/>
                    <a:pt x="14834" y="365"/>
                  </a:cubicBezTo>
                  <a:lnTo>
                    <a:pt x="16688" y="122"/>
                  </a:lnTo>
                  <a:lnTo>
                    <a:pt x="17174" y="31"/>
                  </a:lnTo>
                  <a:cubicBezTo>
                    <a:pt x="17235" y="31"/>
                    <a:pt x="17296" y="31"/>
                    <a:pt x="1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3561;p76">
              <a:extLst>
                <a:ext uri="{FF2B5EF4-FFF2-40B4-BE49-F238E27FC236}">
                  <a16:creationId xmlns:a16="http://schemas.microsoft.com/office/drawing/2014/main" id="{C1DF3B97-8850-55DB-BA97-0A8B778EBE54}"/>
                </a:ext>
              </a:extLst>
            </p:cNvPr>
            <p:cNvSpPr/>
            <p:nvPr/>
          </p:nvSpPr>
          <p:spPr>
            <a:xfrm>
              <a:off x="6841575" y="1861250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700" y="1"/>
                  </a:moveTo>
                  <a:cubicBezTo>
                    <a:pt x="244" y="1"/>
                    <a:pt x="1" y="548"/>
                    <a:pt x="335" y="882"/>
                  </a:cubicBezTo>
                  <a:cubicBezTo>
                    <a:pt x="443" y="980"/>
                    <a:pt x="569" y="1024"/>
                    <a:pt x="691" y="1024"/>
                  </a:cubicBezTo>
                  <a:cubicBezTo>
                    <a:pt x="948" y="1024"/>
                    <a:pt x="1186" y="827"/>
                    <a:pt x="1186" y="518"/>
                  </a:cubicBezTo>
                  <a:cubicBezTo>
                    <a:pt x="1186" y="244"/>
                    <a:pt x="973" y="3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3562;p76">
              <a:extLst>
                <a:ext uri="{FF2B5EF4-FFF2-40B4-BE49-F238E27FC236}">
                  <a16:creationId xmlns:a16="http://schemas.microsoft.com/office/drawing/2014/main" id="{2E723088-2C1C-27C6-3C68-CA415A527533}"/>
                </a:ext>
              </a:extLst>
            </p:cNvPr>
            <p:cNvSpPr/>
            <p:nvPr/>
          </p:nvSpPr>
          <p:spPr>
            <a:xfrm>
              <a:off x="6686550" y="2128700"/>
              <a:ext cx="319200" cy="211325"/>
            </a:xfrm>
            <a:custGeom>
              <a:avLst/>
              <a:gdLst/>
              <a:ahLst/>
              <a:cxnLst/>
              <a:rect l="l" t="t" r="r" b="b"/>
              <a:pathLst>
                <a:path w="12768" h="8453" extrusionOk="0">
                  <a:moveTo>
                    <a:pt x="12292" y="0"/>
                  </a:moveTo>
                  <a:cubicBezTo>
                    <a:pt x="11813" y="0"/>
                    <a:pt x="10275" y="3285"/>
                    <a:pt x="10275" y="3285"/>
                  </a:cubicBezTo>
                  <a:lnTo>
                    <a:pt x="9606" y="3498"/>
                  </a:lnTo>
                  <a:cubicBezTo>
                    <a:pt x="9606" y="3498"/>
                    <a:pt x="9667" y="2981"/>
                    <a:pt x="9758" y="2160"/>
                  </a:cubicBezTo>
                  <a:cubicBezTo>
                    <a:pt x="9849" y="1340"/>
                    <a:pt x="9819" y="549"/>
                    <a:pt x="9576" y="336"/>
                  </a:cubicBezTo>
                  <a:cubicBezTo>
                    <a:pt x="9549" y="316"/>
                    <a:pt x="9520" y="306"/>
                    <a:pt x="9489" y="306"/>
                  </a:cubicBezTo>
                  <a:cubicBezTo>
                    <a:pt x="9211" y="306"/>
                    <a:pt x="8816" y="1096"/>
                    <a:pt x="8816" y="1096"/>
                  </a:cubicBezTo>
                  <a:cubicBezTo>
                    <a:pt x="8876" y="762"/>
                    <a:pt x="8451" y="519"/>
                    <a:pt x="8451" y="519"/>
                  </a:cubicBezTo>
                  <a:cubicBezTo>
                    <a:pt x="8447" y="519"/>
                    <a:pt x="8443" y="519"/>
                    <a:pt x="8439" y="519"/>
                  </a:cubicBezTo>
                  <a:cubicBezTo>
                    <a:pt x="7563" y="519"/>
                    <a:pt x="6840" y="3832"/>
                    <a:pt x="6840" y="3832"/>
                  </a:cubicBezTo>
                  <a:lnTo>
                    <a:pt x="6171" y="3832"/>
                  </a:lnTo>
                  <a:cubicBezTo>
                    <a:pt x="6171" y="3832"/>
                    <a:pt x="6658" y="2495"/>
                    <a:pt x="6870" y="1826"/>
                  </a:cubicBezTo>
                  <a:cubicBezTo>
                    <a:pt x="7053" y="1188"/>
                    <a:pt x="6931" y="1096"/>
                    <a:pt x="6627" y="975"/>
                  </a:cubicBezTo>
                  <a:cubicBezTo>
                    <a:pt x="6612" y="970"/>
                    <a:pt x="6596" y="968"/>
                    <a:pt x="6580" y="968"/>
                  </a:cubicBezTo>
                  <a:cubicBezTo>
                    <a:pt x="6269" y="968"/>
                    <a:pt x="5758" y="1771"/>
                    <a:pt x="5411" y="2464"/>
                  </a:cubicBezTo>
                  <a:cubicBezTo>
                    <a:pt x="5047" y="3011"/>
                    <a:pt x="4651" y="3498"/>
                    <a:pt x="4165" y="3923"/>
                  </a:cubicBezTo>
                  <a:cubicBezTo>
                    <a:pt x="4165" y="3923"/>
                    <a:pt x="2341" y="4379"/>
                    <a:pt x="1612" y="4470"/>
                  </a:cubicBezTo>
                  <a:cubicBezTo>
                    <a:pt x="882" y="4561"/>
                    <a:pt x="1" y="6081"/>
                    <a:pt x="1" y="6081"/>
                  </a:cubicBezTo>
                  <a:lnTo>
                    <a:pt x="2615" y="8452"/>
                  </a:lnTo>
                  <a:cubicBezTo>
                    <a:pt x="2615" y="8452"/>
                    <a:pt x="7417" y="5747"/>
                    <a:pt x="8025" y="5473"/>
                  </a:cubicBezTo>
                  <a:cubicBezTo>
                    <a:pt x="8633" y="5200"/>
                    <a:pt x="11582" y="3558"/>
                    <a:pt x="11582" y="3558"/>
                  </a:cubicBezTo>
                  <a:cubicBezTo>
                    <a:pt x="11582" y="3558"/>
                    <a:pt x="12463" y="1461"/>
                    <a:pt x="12615" y="1036"/>
                  </a:cubicBezTo>
                  <a:cubicBezTo>
                    <a:pt x="12767" y="610"/>
                    <a:pt x="12767" y="63"/>
                    <a:pt x="12311" y="2"/>
                  </a:cubicBezTo>
                  <a:cubicBezTo>
                    <a:pt x="12305" y="1"/>
                    <a:pt x="12299" y="0"/>
                    <a:pt x="122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563;p76">
              <a:extLst>
                <a:ext uri="{FF2B5EF4-FFF2-40B4-BE49-F238E27FC236}">
                  <a16:creationId xmlns:a16="http://schemas.microsoft.com/office/drawing/2014/main" id="{4ED48878-6CAA-4947-5D99-37353E4785F7}"/>
                </a:ext>
              </a:extLst>
            </p:cNvPr>
            <p:cNvSpPr/>
            <p:nvPr/>
          </p:nvSpPr>
          <p:spPr>
            <a:xfrm>
              <a:off x="5648775" y="2881800"/>
              <a:ext cx="673050" cy="177325"/>
            </a:xfrm>
            <a:custGeom>
              <a:avLst/>
              <a:gdLst/>
              <a:ahLst/>
              <a:cxnLst/>
              <a:rect l="l" t="t" r="r" b="b"/>
              <a:pathLst>
                <a:path w="26922" h="7093" extrusionOk="0">
                  <a:moveTo>
                    <a:pt x="903" y="0"/>
                  </a:moveTo>
                  <a:cubicBezTo>
                    <a:pt x="903" y="0"/>
                    <a:pt x="356" y="3739"/>
                    <a:pt x="83" y="4955"/>
                  </a:cubicBezTo>
                  <a:cubicBezTo>
                    <a:pt x="1" y="5298"/>
                    <a:pt x="166" y="5378"/>
                    <a:pt x="335" y="5378"/>
                  </a:cubicBezTo>
                  <a:cubicBezTo>
                    <a:pt x="481" y="5378"/>
                    <a:pt x="630" y="5319"/>
                    <a:pt x="630" y="5319"/>
                  </a:cubicBezTo>
                  <a:cubicBezTo>
                    <a:pt x="654" y="4961"/>
                    <a:pt x="959" y="4715"/>
                    <a:pt x="1296" y="4715"/>
                  </a:cubicBezTo>
                  <a:cubicBezTo>
                    <a:pt x="1387" y="4715"/>
                    <a:pt x="1481" y="4733"/>
                    <a:pt x="1572" y="4772"/>
                  </a:cubicBezTo>
                  <a:cubicBezTo>
                    <a:pt x="3301" y="5497"/>
                    <a:pt x="7461" y="7092"/>
                    <a:pt x="10624" y="7092"/>
                  </a:cubicBezTo>
                  <a:cubicBezTo>
                    <a:pt x="10908" y="7092"/>
                    <a:pt x="11185" y="7080"/>
                    <a:pt x="11451" y="7052"/>
                  </a:cubicBezTo>
                  <a:cubicBezTo>
                    <a:pt x="15040" y="6650"/>
                    <a:pt x="17897" y="4525"/>
                    <a:pt x="20356" y="4525"/>
                  </a:cubicBezTo>
                  <a:cubicBezTo>
                    <a:pt x="20687" y="4525"/>
                    <a:pt x="21011" y="4564"/>
                    <a:pt x="21329" y="4651"/>
                  </a:cubicBezTo>
                  <a:cubicBezTo>
                    <a:pt x="23565" y="5260"/>
                    <a:pt x="25142" y="6337"/>
                    <a:pt x="25955" y="6337"/>
                  </a:cubicBezTo>
                  <a:cubicBezTo>
                    <a:pt x="26115" y="6337"/>
                    <a:pt x="26245" y="6296"/>
                    <a:pt x="26344" y="6201"/>
                  </a:cubicBezTo>
                  <a:cubicBezTo>
                    <a:pt x="26922" y="5623"/>
                    <a:pt x="25949" y="213"/>
                    <a:pt x="25949" y="213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564;p76">
              <a:extLst>
                <a:ext uri="{FF2B5EF4-FFF2-40B4-BE49-F238E27FC236}">
                  <a16:creationId xmlns:a16="http://schemas.microsoft.com/office/drawing/2014/main" id="{8D092349-B3F7-B4E6-DCA2-670E586588DC}"/>
                </a:ext>
              </a:extLst>
            </p:cNvPr>
            <p:cNvSpPr/>
            <p:nvPr/>
          </p:nvSpPr>
          <p:spPr>
            <a:xfrm>
              <a:off x="5661475" y="2961125"/>
              <a:ext cx="648200" cy="68100"/>
            </a:xfrm>
            <a:custGeom>
              <a:avLst/>
              <a:gdLst/>
              <a:ahLst/>
              <a:cxnLst/>
              <a:rect l="l" t="t" r="r" b="b"/>
              <a:pathLst>
                <a:path w="25928" h="2724" extrusionOk="0">
                  <a:moveTo>
                    <a:pt x="399" y="1"/>
                  </a:moveTo>
                  <a:cubicBezTo>
                    <a:pt x="267" y="1"/>
                    <a:pt x="134" y="8"/>
                    <a:pt x="0" y="19"/>
                  </a:cubicBezTo>
                  <a:cubicBezTo>
                    <a:pt x="760" y="49"/>
                    <a:pt x="1520" y="231"/>
                    <a:pt x="2219" y="566"/>
                  </a:cubicBezTo>
                  <a:cubicBezTo>
                    <a:pt x="2645" y="748"/>
                    <a:pt x="3131" y="1022"/>
                    <a:pt x="3678" y="1295"/>
                  </a:cubicBezTo>
                  <a:cubicBezTo>
                    <a:pt x="4955" y="1934"/>
                    <a:pt x="6322" y="2390"/>
                    <a:pt x="7751" y="2602"/>
                  </a:cubicBezTo>
                  <a:cubicBezTo>
                    <a:pt x="8329" y="2683"/>
                    <a:pt x="8913" y="2724"/>
                    <a:pt x="9498" y="2724"/>
                  </a:cubicBezTo>
                  <a:cubicBezTo>
                    <a:pt x="10669" y="2724"/>
                    <a:pt x="11844" y="2562"/>
                    <a:pt x="12979" y="2238"/>
                  </a:cubicBezTo>
                  <a:cubicBezTo>
                    <a:pt x="14772" y="1782"/>
                    <a:pt x="16414" y="1143"/>
                    <a:pt x="17994" y="900"/>
                  </a:cubicBezTo>
                  <a:cubicBezTo>
                    <a:pt x="18551" y="811"/>
                    <a:pt x="19091" y="755"/>
                    <a:pt x="19638" y="755"/>
                  </a:cubicBezTo>
                  <a:cubicBezTo>
                    <a:pt x="19839" y="755"/>
                    <a:pt x="20040" y="762"/>
                    <a:pt x="20244" y="779"/>
                  </a:cubicBezTo>
                  <a:cubicBezTo>
                    <a:pt x="20912" y="839"/>
                    <a:pt x="21551" y="961"/>
                    <a:pt x="22189" y="1113"/>
                  </a:cubicBezTo>
                  <a:cubicBezTo>
                    <a:pt x="23131" y="1356"/>
                    <a:pt x="24043" y="1660"/>
                    <a:pt x="24925" y="1994"/>
                  </a:cubicBezTo>
                  <a:lnTo>
                    <a:pt x="25654" y="2268"/>
                  </a:lnTo>
                  <a:cubicBezTo>
                    <a:pt x="25745" y="2298"/>
                    <a:pt x="25836" y="2329"/>
                    <a:pt x="25928" y="2359"/>
                  </a:cubicBezTo>
                  <a:cubicBezTo>
                    <a:pt x="25836" y="2298"/>
                    <a:pt x="25776" y="2268"/>
                    <a:pt x="25685" y="2238"/>
                  </a:cubicBezTo>
                  <a:lnTo>
                    <a:pt x="24955" y="1934"/>
                  </a:lnTo>
                  <a:cubicBezTo>
                    <a:pt x="24074" y="1538"/>
                    <a:pt x="23162" y="1235"/>
                    <a:pt x="22250" y="961"/>
                  </a:cubicBezTo>
                  <a:cubicBezTo>
                    <a:pt x="21581" y="809"/>
                    <a:pt x="20943" y="687"/>
                    <a:pt x="20274" y="627"/>
                  </a:cubicBezTo>
                  <a:cubicBezTo>
                    <a:pt x="20021" y="606"/>
                    <a:pt x="19767" y="596"/>
                    <a:pt x="19514" y="596"/>
                  </a:cubicBezTo>
                  <a:cubicBezTo>
                    <a:pt x="19008" y="596"/>
                    <a:pt x="18501" y="637"/>
                    <a:pt x="17994" y="718"/>
                  </a:cubicBezTo>
                  <a:cubicBezTo>
                    <a:pt x="16383" y="961"/>
                    <a:pt x="14712" y="1599"/>
                    <a:pt x="12949" y="2055"/>
                  </a:cubicBezTo>
                  <a:cubicBezTo>
                    <a:pt x="11815" y="2381"/>
                    <a:pt x="10652" y="2540"/>
                    <a:pt x="9492" y="2540"/>
                  </a:cubicBezTo>
                  <a:cubicBezTo>
                    <a:pt x="7512" y="2540"/>
                    <a:pt x="5541" y="2075"/>
                    <a:pt x="3739" y="1174"/>
                  </a:cubicBezTo>
                  <a:cubicBezTo>
                    <a:pt x="3192" y="900"/>
                    <a:pt x="2705" y="657"/>
                    <a:pt x="2249" y="475"/>
                  </a:cubicBezTo>
                  <a:cubicBezTo>
                    <a:pt x="1854" y="292"/>
                    <a:pt x="1459" y="171"/>
                    <a:pt x="1064" y="79"/>
                  </a:cubicBezTo>
                  <a:cubicBezTo>
                    <a:pt x="852" y="22"/>
                    <a:pt x="628" y="1"/>
                    <a:pt x="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565;p76">
              <a:extLst>
                <a:ext uri="{FF2B5EF4-FFF2-40B4-BE49-F238E27FC236}">
                  <a16:creationId xmlns:a16="http://schemas.microsoft.com/office/drawing/2014/main" id="{7A05B6A6-501C-FA56-EC09-F1206BFC537C}"/>
                </a:ext>
              </a:extLst>
            </p:cNvPr>
            <p:cNvSpPr/>
            <p:nvPr/>
          </p:nvSpPr>
          <p:spPr>
            <a:xfrm>
              <a:off x="5662225" y="2926625"/>
              <a:ext cx="647450" cy="61300"/>
            </a:xfrm>
            <a:custGeom>
              <a:avLst/>
              <a:gdLst/>
              <a:ahLst/>
              <a:cxnLst/>
              <a:rect l="l" t="t" r="r" b="b"/>
              <a:pathLst>
                <a:path w="25898" h="2452" extrusionOk="0">
                  <a:moveTo>
                    <a:pt x="608" y="1"/>
                  </a:moveTo>
                  <a:cubicBezTo>
                    <a:pt x="487" y="1"/>
                    <a:pt x="365" y="31"/>
                    <a:pt x="274" y="31"/>
                  </a:cubicBezTo>
                  <a:cubicBezTo>
                    <a:pt x="183" y="31"/>
                    <a:pt x="92" y="31"/>
                    <a:pt x="1" y="61"/>
                  </a:cubicBezTo>
                  <a:lnTo>
                    <a:pt x="608" y="61"/>
                  </a:lnTo>
                  <a:lnTo>
                    <a:pt x="1064" y="92"/>
                  </a:lnTo>
                  <a:cubicBezTo>
                    <a:pt x="1460" y="122"/>
                    <a:pt x="1855" y="213"/>
                    <a:pt x="2280" y="304"/>
                  </a:cubicBezTo>
                  <a:cubicBezTo>
                    <a:pt x="2797" y="456"/>
                    <a:pt x="3314" y="639"/>
                    <a:pt x="3800" y="852"/>
                  </a:cubicBezTo>
                  <a:lnTo>
                    <a:pt x="5624" y="1611"/>
                  </a:lnTo>
                  <a:cubicBezTo>
                    <a:pt x="6353" y="1915"/>
                    <a:pt x="7083" y="2159"/>
                    <a:pt x="7812" y="2311"/>
                  </a:cubicBezTo>
                  <a:cubicBezTo>
                    <a:pt x="8257" y="2406"/>
                    <a:pt x="8702" y="2451"/>
                    <a:pt x="9147" y="2451"/>
                  </a:cubicBezTo>
                  <a:cubicBezTo>
                    <a:pt x="9553" y="2451"/>
                    <a:pt x="9959" y="2413"/>
                    <a:pt x="10365" y="2341"/>
                  </a:cubicBezTo>
                  <a:cubicBezTo>
                    <a:pt x="11247" y="2159"/>
                    <a:pt x="12128" y="1885"/>
                    <a:pt x="12949" y="1520"/>
                  </a:cubicBezTo>
                  <a:cubicBezTo>
                    <a:pt x="13770" y="1186"/>
                    <a:pt x="14621" y="882"/>
                    <a:pt x="15502" y="639"/>
                  </a:cubicBezTo>
                  <a:cubicBezTo>
                    <a:pt x="16212" y="448"/>
                    <a:pt x="16946" y="330"/>
                    <a:pt x="17705" y="330"/>
                  </a:cubicBezTo>
                  <a:cubicBezTo>
                    <a:pt x="17791" y="330"/>
                    <a:pt x="17878" y="332"/>
                    <a:pt x="17964" y="335"/>
                  </a:cubicBezTo>
                  <a:cubicBezTo>
                    <a:pt x="19363" y="456"/>
                    <a:pt x="20761" y="730"/>
                    <a:pt x="22098" y="1186"/>
                  </a:cubicBezTo>
                  <a:lnTo>
                    <a:pt x="24864" y="2007"/>
                  </a:lnTo>
                  <a:lnTo>
                    <a:pt x="25624" y="2219"/>
                  </a:lnTo>
                  <a:cubicBezTo>
                    <a:pt x="25715" y="2250"/>
                    <a:pt x="25806" y="2280"/>
                    <a:pt x="25898" y="2280"/>
                  </a:cubicBezTo>
                  <a:cubicBezTo>
                    <a:pt x="25806" y="2250"/>
                    <a:pt x="25715" y="2189"/>
                    <a:pt x="25655" y="2159"/>
                  </a:cubicBezTo>
                  <a:lnTo>
                    <a:pt x="24895" y="1915"/>
                  </a:lnTo>
                  <a:lnTo>
                    <a:pt x="22129" y="1034"/>
                  </a:lnTo>
                  <a:cubicBezTo>
                    <a:pt x="20791" y="548"/>
                    <a:pt x="19393" y="244"/>
                    <a:pt x="17964" y="152"/>
                  </a:cubicBezTo>
                  <a:cubicBezTo>
                    <a:pt x="17858" y="149"/>
                    <a:pt x="17752" y="147"/>
                    <a:pt x="17645" y="147"/>
                  </a:cubicBezTo>
                  <a:cubicBezTo>
                    <a:pt x="16901" y="147"/>
                    <a:pt x="16160" y="240"/>
                    <a:pt x="15442" y="426"/>
                  </a:cubicBezTo>
                  <a:cubicBezTo>
                    <a:pt x="14560" y="700"/>
                    <a:pt x="13709" y="973"/>
                    <a:pt x="12888" y="1338"/>
                  </a:cubicBezTo>
                  <a:cubicBezTo>
                    <a:pt x="12068" y="1672"/>
                    <a:pt x="11186" y="1946"/>
                    <a:pt x="10335" y="2128"/>
                  </a:cubicBezTo>
                  <a:cubicBezTo>
                    <a:pt x="9925" y="2219"/>
                    <a:pt x="9507" y="2265"/>
                    <a:pt x="9089" y="2265"/>
                  </a:cubicBezTo>
                  <a:cubicBezTo>
                    <a:pt x="8671" y="2265"/>
                    <a:pt x="8253" y="2219"/>
                    <a:pt x="7843" y="2128"/>
                  </a:cubicBezTo>
                  <a:cubicBezTo>
                    <a:pt x="6292" y="1794"/>
                    <a:pt x="4985" y="1125"/>
                    <a:pt x="3861" y="700"/>
                  </a:cubicBezTo>
                  <a:cubicBezTo>
                    <a:pt x="3344" y="487"/>
                    <a:pt x="2827" y="335"/>
                    <a:pt x="2280" y="183"/>
                  </a:cubicBezTo>
                  <a:cubicBezTo>
                    <a:pt x="1885" y="92"/>
                    <a:pt x="1490" y="31"/>
                    <a:pt x="10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3566;p76">
              <a:extLst>
                <a:ext uri="{FF2B5EF4-FFF2-40B4-BE49-F238E27FC236}">
                  <a16:creationId xmlns:a16="http://schemas.microsoft.com/office/drawing/2014/main" id="{2B6A73F6-250C-78D3-C14D-7FEA202887B0}"/>
                </a:ext>
              </a:extLst>
            </p:cNvPr>
            <p:cNvSpPr/>
            <p:nvPr/>
          </p:nvSpPr>
          <p:spPr>
            <a:xfrm>
              <a:off x="5669825" y="2892325"/>
              <a:ext cx="633025" cy="45350"/>
            </a:xfrm>
            <a:custGeom>
              <a:avLst/>
              <a:gdLst/>
              <a:ahLst/>
              <a:cxnLst/>
              <a:rect l="l" t="t" r="r" b="b"/>
              <a:pathLst>
                <a:path w="25321" h="1814" extrusionOk="0">
                  <a:moveTo>
                    <a:pt x="1674" y="1"/>
                  </a:moveTo>
                  <a:cubicBezTo>
                    <a:pt x="1442" y="1"/>
                    <a:pt x="1209" y="12"/>
                    <a:pt x="973" y="35"/>
                  </a:cubicBezTo>
                  <a:cubicBezTo>
                    <a:pt x="730" y="35"/>
                    <a:pt x="487" y="96"/>
                    <a:pt x="244" y="187"/>
                  </a:cubicBezTo>
                  <a:cubicBezTo>
                    <a:pt x="152" y="187"/>
                    <a:pt x="61" y="248"/>
                    <a:pt x="0" y="278"/>
                  </a:cubicBezTo>
                  <a:cubicBezTo>
                    <a:pt x="335" y="187"/>
                    <a:pt x="639" y="126"/>
                    <a:pt x="973" y="96"/>
                  </a:cubicBezTo>
                  <a:cubicBezTo>
                    <a:pt x="1127" y="86"/>
                    <a:pt x="1282" y="81"/>
                    <a:pt x="1438" y="81"/>
                  </a:cubicBezTo>
                  <a:cubicBezTo>
                    <a:pt x="2201" y="81"/>
                    <a:pt x="2971" y="203"/>
                    <a:pt x="3678" y="430"/>
                  </a:cubicBezTo>
                  <a:cubicBezTo>
                    <a:pt x="4256" y="613"/>
                    <a:pt x="4864" y="795"/>
                    <a:pt x="5502" y="977"/>
                  </a:cubicBezTo>
                  <a:cubicBezTo>
                    <a:pt x="6232" y="1190"/>
                    <a:pt x="6961" y="1312"/>
                    <a:pt x="7691" y="1312"/>
                  </a:cubicBezTo>
                  <a:cubicBezTo>
                    <a:pt x="7786" y="1315"/>
                    <a:pt x="7881" y="1317"/>
                    <a:pt x="7977" y="1317"/>
                  </a:cubicBezTo>
                  <a:cubicBezTo>
                    <a:pt x="9446" y="1317"/>
                    <a:pt x="11021" y="898"/>
                    <a:pt x="12675" y="613"/>
                  </a:cubicBezTo>
                  <a:cubicBezTo>
                    <a:pt x="13648" y="450"/>
                    <a:pt x="14632" y="363"/>
                    <a:pt x="15613" y="363"/>
                  </a:cubicBezTo>
                  <a:cubicBezTo>
                    <a:pt x="16288" y="363"/>
                    <a:pt x="16961" y="404"/>
                    <a:pt x="17630" y="491"/>
                  </a:cubicBezTo>
                  <a:cubicBezTo>
                    <a:pt x="18359" y="582"/>
                    <a:pt x="19059" y="734"/>
                    <a:pt x="19758" y="886"/>
                  </a:cubicBezTo>
                  <a:cubicBezTo>
                    <a:pt x="20426" y="1069"/>
                    <a:pt x="21034" y="1281"/>
                    <a:pt x="21581" y="1433"/>
                  </a:cubicBezTo>
                  <a:cubicBezTo>
                    <a:pt x="22316" y="1687"/>
                    <a:pt x="23093" y="1813"/>
                    <a:pt x="23859" y="1813"/>
                  </a:cubicBezTo>
                  <a:cubicBezTo>
                    <a:pt x="24012" y="1813"/>
                    <a:pt x="24165" y="1808"/>
                    <a:pt x="24317" y="1798"/>
                  </a:cubicBezTo>
                  <a:cubicBezTo>
                    <a:pt x="24682" y="1768"/>
                    <a:pt x="24986" y="1707"/>
                    <a:pt x="25320" y="1585"/>
                  </a:cubicBezTo>
                  <a:lnTo>
                    <a:pt x="25320" y="1585"/>
                  </a:lnTo>
                  <a:cubicBezTo>
                    <a:pt x="24986" y="1646"/>
                    <a:pt x="24651" y="1707"/>
                    <a:pt x="24317" y="1737"/>
                  </a:cubicBezTo>
                  <a:cubicBezTo>
                    <a:pt x="23405" y="1737"/>
                    <a:pt x="22493" y="1585"/>
                    <a:pt x="21642" y="1281"/>
                  </a:cubicBezTo>
                  <a:cubicBezTo>
                    <a:pt x="21065" y="1129"/>
                    <a:pt x="20457" y="917"/>
                    <a:pt x="19818" y="734"/>
                  </a:cubicBezTo>
                  <a:cubicBezTo>
                    <a:pt x="19089" y="552"/>
                    <a:pt x="18390" y="400"/>
                    <a:pt x="17660" y="309"/>
                  </a:cubicBezTo>
                  <a:cubicBezTo>
                    <a:pt x="16948" y="218"/>
                    <a:pt x="16230" y="171"/>
                    <a:pt x="15514" y="171"/>
                  </a:cubicBezTo>
                  <a:cubicBezTo>
                    <a:pt x="14549" y="171"/>
                    <a:pt x="13587" y="256"/>
                    <a:pt x="12645" y="430"/>
                  </a:cubicBezTo>
                  <a:cubicBezTo>
                    <a:pt x="10942" y="724"/>
                    <a:pt x="9353" y="1131"/>
                    <a:pt x="7849" y="1131"/>
                  </a:cubicBezTo>
                  <a:cubicBezTo>
                    <a:pt x="7796" y="1131"/>
                    <a:pt x="7743" y="1130"/>
                    <a:pt x="7691" y="1129"/>
                  </a:cubicBezTo>
                  <a:cubicBezTo>
                    <a:pt x="6171" y="1129"/>
                    <a:pt x="4864" y="582"/>
                    <a:pt x="3709" y="309"/>
                  </a:cubicBezTo>
                  <a:cubicBezTo>
                    <a:pt x="3048" y="103"/>
                    <a:pt x="2369" y="1"/>
                    <a:pt x="16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3567;p76">
              <a:extLst>
                <a:ext uri="{FF2B5EF4-FFF2-40B4-BE49-F238E27FC236}">
                  <a16:creationId xmlns:a16="http://schemas.microsoft.com/office/drawing/2014/main" id="{AE806401-D46F-A546-1666-D96C6C329323}"/>
                </a:ext>
              </a:extLst>
            </p:cNvPr>
            <p:cNvSpPr/>
            <p:nvPr/>
          </p:nvSpPr>
          <p:spPr>
            <a:xfrm>
              <a:off x="1526900" y="3857550"/>
              <a:ext cx="439225" cy="268975"/>
            </a:xfrm>
            <a:custGeom>
              <a:avLst/>
              <a:gdLst/>
              <a:ahLst/>
              <a:cxnLst/>
              <a:rect l="l" t="t" r="r" b="b"/>
              <a:pathLst>
                <a:path w="17569" h="10759" extrusionOk="0">
                  <a:moveTo>
                    <a:pt x="9019" y="1"/>
                  </a:moveTo>
                  <a:cubicBezTo>
                    <a:pt x="5176" y="1"/>
                    <a:pt x="1420" y="2321"/>
                    <a:pt x="0" y="6412"/>
                  </a:cubicBezTo>
                  <a:lnTo>
                    <a:pt x="1155" y="10758"/>
                  </a:lnTo>
                  <a:cubicBezTo>
                    <a:pt x="1611" y="9299"/>
                    <a:pt x="2523" y="7840"/>
                    <a:pt x="3921" y="7232"/>
                  </a:cubicBezTo>
                  <a:cubicBezTo>
                    <a:pt x="4481" y="6992"/>
                    <a:pt x="5071" y="6894"/>
                    <a:pt x="5671" y="6894"/>
                  </a:cubicBezTo>
                  <a:cubicBezTo>
                    <a:pt x="6665" y="6894"/>
                    <a:pt x="7684" y="7164"/>
                    <a:pt x="8632" y="7506"/>
                  </a:cubicBezTo>
                  <a:cubicBezTo>
                    <a:pt x="10122" y="8083"/>
                    <a:pt x="11611" y="8813"/>
                    <a:pt x="13222" y="8904"/>
                  </a:cubicBezTo>
                  <a:cubicBezTo>
                    <a:pt x="13309" y="8909"/>
                    <a:pt x="13396" y="8911"/>
                    <a:pt x="13483" y="8911"/>
                  </a:cubicBezTo>
                  <a:cubicBezTo>
                    <a:pt x="15022" y="8911"/>
                    <a:pt x="16653" y="8154"/>
                    <a:pt x="17113" y="6716"/>
                  </a:cubicBezTo>
                  <a:cubicBezTo>
                    <a:pt x="17569" y="5257"/>
                    <a:pt x="16687" y="3737"/>
                    <a:pt x="15593" y="2673"/>
                  </a:cubicBezTo>
                  <a:cubicBezTo>
                    <a:pt x="13702" y="851"/>
                    <a:pt x="11345" y="1"/>
                    <a:pt x="9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3568;p76">
              <a:extLst>
                <a:ext uri="{FF2B5EF4-FFF2-40B4-BE49-F238E27FC236}">
                  <a16:creationId xmlns:a16="http://schemas.microsoft.com/office/drawing/2014/main" id="{BE2ACDF9-7AD7-9DA5-05DB-F0B82381851D}"/>
                </a:ext>
              </a:extLst>
            </p:cNvPr>
            <p:cNvSpPr/>
            <p:nvPr/>
          </p:nvSpPr>
          <p:spPr>
            <a:xfrm>
              <a:off x="1179625" y="3827200"/>
              <a:ext cx="652000" cy="480925"/>
            </a:xfrm>
            <a:custGeom>
              <a:avLst/>
              <a:gdLst/>
              <a:ahLst/>
              <a:cxnLst/>
              <a:rect l="l" t="t" r="r" b="b"/>
              <a:pathLst>
                <a:path w="26080" h="19237" extrusionOk="0">
                  <a:moveTo>
                    <a:pt x="17582" y="1"/>
                  </a:moveTo>
                  <a:cubicBezTo>
                    <a:pt x="14252" y="1"/>
                    <a:pt x="10930" y="803"/>
                    <a:pt x="7903" y="2398"/>
                  </a:cubicBezTo>
                  <a:cubicBezTo>
                    <a:pt x="5046" y="3917"/>
                    <a:pt x="2462" y="6258"/>
                    <a:pt x="1307" y="9267"/>
                  </a:cubicBezTo>
                  <a:cubicBezTo>
                    <a:pt x="122" y="12306"/>
                    <a:pt x="0" y="16197"/>
                    <a:pt x="2371" y="18416"/>
                  </a:cubicBezTo>
                  <a:cubicBezTo>
                    <a:pt x="3727" y="18972"/>
                    <a:pt x="5133" y="19236"/>
                    <a:pt x="6518" y="19236"/>
                  </a:cubicBezTo>
                  <a:cubicBezTo>
                    <a:pt x="10657" y="19236"/>
                    <a:pt x="14607" y="16877"/>
                    <a:pt x="16475" y="12914"/>
                  </a:cubicBezTo>
                  <a:cubicBezTo>
                    <a:pt x="17539" y="10635"/>
                    <a:pt x="17812" y="8051"/>
                    <a:pt x="19119" y="5923"/>
                  </a:cubicBezTo>
                  <a:cubicBezTo>
                    <a:pt x="20609" y="3461"/>
                    <a:pt x="23223" y="1942"/>
                    <a:pt x="26080" y="1820"/>
                  </a:cubicBezTo>
                  <a:cubicBezTo>
                    <a:pt x="23368" y="605"/>
                    <a:pt x="20472" y="1"/>
                    <a:pt x="175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3569;p76">
              <a:extLst>
                <a:ext uri="{FF2B5EF4-FFF2-40B4-BE49-F238E27FC236}">
                  <a16:creationId xmlns:a16="http://schemas.microsoft.com/office/drawing/2014/main" id="{68A56BAE-6827-C608-3F65-00CB6881CF54}"/>
                </a:ext>
              </a:extLst>
            </p:cNvPr>
            <p:cNvSpPr/>
            <p:nvPr/>
          </p:nvSpPr>
          <p:spPr>
            <a:xfrm>
              <a:off x="1115800" y="2984025"/>
              <a:ext cx="426325" cy="968475"/>
            </a:xfrm>
            <a:custGeom>
              <a:avLst/>
              <a:gdLst/>
              <a:ahLst/>
              <a:cxnLst/>
              <a:rect l="l" t="t" r="r" b="b"/>
              <a:pathLst>
                <a:path w="17053" h="38739" extrusionOk="0">
                  <a:moveTo>
                    <a:pt x="5609" y="0"/>
                  </a:moveTo>
                  <a:cubicBezTo>
                    <a:pt x="4390" y="0"/>
                    <a:pt x="3201" y="351"/>
                    <a:pt x="2249" y="1139"/>
                  </a:cubicBezTo>
                  <a:cubicBezTo>
                    <a:pt x="426" y="2659"/>
                    <a:pt x="0" y="5334"/>
                    <a:pt x="304" y="7705"/>
                  </a:cubicBezTo>
                  <a:cubicBezTo>
                    <a:pt x="608" y="10076"/>
                    <a:pt x="1520" y="12325"/>
                    <a:pt x="1885" y="14696"/>
                  </a:cubicBezTo>
                  <a:cubicBezTo>
                    <a:pt x="2523" y="18647"/>
                    <a:pt x="1611" y="22690"/>
                    <a:pt x="1216" y="26702"/>
                  </a:cubicBezTo>
                  <a:cubicBezTo>
                    <a:pt x="821" y="30714"/>
                    <a:pt x="1185" y="35669"/>
                    <a:pt x="3769" y="38739"/>
                  </a:cubicBezTo>
                  <a:lnTo>
                    <a:pt x="4043" y="38739"/>
                  </a:lnTo>
                  <a:cubicBezTo>
                    <a:pt x="9787" y="36976"/>
                    <a:pt x="13709" y="31808"/>
                    <a:pt x="15380" y="26003"/>
                  </a:cubicBezTo>
                  <a:cubicBezTo>
                    <a:pt x="17052" y="20228"/>
                    <a:pt x="16323" y="13936"/>
                    <a:pt x="14256" y="8252"/>
                  </a:cubicBezTo>
                  <a:cubicBezTo>
                    <a:pt x="13344" y="5699"/>
                    <a:pt x="12067" y="3085"/>
                    <a:pt x="9879" y="1443"/>
                  </a:cubicBezTo>
                  <a:cubicBezTo>
                    <a:pt x="8669" y="536"/>
                    <a:pt x="7116" y="0"/>
                    <a:pt x="56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3570;p76">
              <a:extLst>
                <a:ext uri="{FF2B5EF4-FFF2-40B4-BE49-F238E27FC236}">
                  <a16:creationId xmlns:a16="http://schemas.microsoft.com/office/drawing/2014/main" id="{9A3D576E-F659-3457-E73C-C55614AD225A}"/>
                </a:ext>
              </a:extLst>
            </p:cNvPr>
            <p:cNvSpPr/>
            <p:nvPr/>
          </p:nvSpPr>
          <p:spPr>
            <a:xfrm>
              <a:off x="1178850" y="3878775"/>
              <a:ext cx="416450" cy="701400"/>
            </a:xfrm>
            <a:custGeom>
              <a:avLst/>
              <a:gdLst/>
              <a:ahLst/>
              <a:cxnLst/>
              <a:rect l="l" t="t" r="r" b="b"/>
              <a:pathLst>
                <a:path w="16658" h="28056" extrusionOk="0">
                  <a:moveTo>
                    <a:pt x="16658" y="0"/>
                  </a:moveTo>
                  <a:lnTo>
                    <a:pt x="16567" y="31"/>
                  </a:lnTo>
                  <a:lnTo>
                    <a:pt x="16354" y="122"/>
                  </a:lnTo>
                  <a:lnTo>
                    <a:pt x="15412" y="486"/>
                  </a:lnTo>
                  <a:cubicBezTo>
                    <a:pt x="15016" y="699"/>
                    <a:pt x="14500" y="912"/>
                    <a:pt x="13953" y="1216"/>
                  </a:cubicBezTo>
                  <a:cubicBezTo>
                    <a:pt x="13436" y="1550"/>
                    <a:pt x="12797" y="1885"/>
                    <a:pt x="12159" y="2341"/>
                  </a:cubicBezTo>
                  <a:cubicBezTo>
                    <a:pt x="10609" y="3344"/>
                    <a:pt x="9180" y="4559"/>
                    <a:pt x="7904" y="5897"/>
                  </a:cubicBezTo>
                  <a:cubicBezTo>
                    <a:pt x="6323" y="7508"/>
                    <a:pt x="4955" y="9332"/>
                    <a:pt x="3831" y="11307"/>
                  </a:cubicBezTo>
                  <a:cubicBezTo>
                    <a:pt x="2736" y="13283"/>
                    <a:pt x="1885" y="15411"/>
                    <a:pt x="1338" y="17630"/>
                  </a:cubicBezTo>
                  <a:cubicBezTo>
                    <a:pt x="913" y="19423"/>
                    <a:pt x="578" y="21247"/>
                    <a:pt x="335" y="23070"/>
                  </a:cubicBezTo>
                  <a:cubicBezTo>
                    <a:pt x="153" y="24651"/>
                    <a:pt x="62" y="25928"/>
                    <a:pt x="31" y="26809"/>
                  </a:cubicBezTo>
                  <a:cubicBezTo>
                    <a:pt x="1" y="27235"/>
                    <a:pt x="1" y="27569"/>
                    <a:pt x="1" y="27812"/>
                  </a:cubicBezTo>
                  <a:lnTo>
                    <a:pt x="1" y="28055"/>
                  </a:lnTo>
                  <a:cubicBezTo>
                    <a:pt x="31" y="27994"/>
                    <a:pt x="31" y="27903"/>
                    <a:pt x="31" y="27812"/>
                  </a:cubicBezTo>
                  <a:cubicBezTo>
                    <a:pt x="31" y="27539"/>
                    <a:pt x="62" y="27204"/>
                    <a:pt x="92" y="26779"/>
                  </a:cubicBezTo>
                  <a:cubicBezTo>
                    <a:pt x="153" y="25897"/>
                    <a:pt x="244" y="24651"/>
                    <a:pt x="457" y="23070"/>
                  </a:cubicBezTo>
                  <a:cubicBezTo>
                    <a:pt x="730" y="21247"/>
                    <a:pt x="1065" y="19453"/>
                    <a:pt x="1521" y="17660"/>
                  </a:cubicBezTo>
                  <a:cubicBezTo>
                    <a:pt x="2068" y="15472"/>
                    <a:pt x="2888" y="13405"/>
                    <a:pt x="3983" y="11429"/>
                  </a:cubicBezTo>
                  <a:cubicBezTo>
                    <a:pt x="5107" y="9484"/>
                    <a:pt x="6445" y="7660"/>
                    <a:pt x="8025" y="6049"/>
                  </a:cubicBezTo>
                  <a:cubicBezTo>
                    <a:pt x="9302" y="4711"/>
                    <a:pt x="10700" y="3526"/>
                    <a:pt x="12220" y="2493"/>
                  </a:cubicBezTo>
                  <a:cubicBezTo>
                    <a:pt x="12889" y="2006"/>
                    <a:pt x="13466" y="1642"/>
                    <a:pt x="14013" y="1338"/>
                  </a:cubicBezTo>
                  <a:cubicBezTo>
                    <a:pt x="14560" y="1034"/>
                    <a:pt x="15047" y="790"/>
                    <a:pt x="15442" y="578"/>
                  </a:cubicBezTo>
                  <a:lnTo>
                    <a:pt x="16354" y="152"/>
                  </a:lnTo>
                  <a:lnTo>
                    <a:pt x="16597" y="31"/>
                  </a:lnTo>
                  <a:lnTo>
                    <a:pt x="166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3571;p76">
              <a:extLst>
                <a:ext uri="{FF2B5EF4-FFF2-40B4-BE49-F238E27FC236}">
                  <a16:creationId xmlns:a16="http://schemas.microsoft.com/office/drawing/2014/main" id="{1D5A117C-4DFF-9681-95C5-9E1CA3A466D1}"/>
                </a:ext>
              </a:extLst>
            </p:cNvPr>
            <p:cNvSpPr/>
            <p:nvPr/>
          </p:nvSpPr>
          <p:spPr>
            <a:xfrm>
              <a:off x="498000" y="3649275"/>
              <a:ext cx="431650" cy="289975"/>
            </a:xfrm>
            <a:custGeom>
              <a:avLst/>
              <a:gdLst/>
              <a:ahLst/>
              <a:cxnLst/>
              <a:rect l="l" t="t" r="r" b="b"/>
              <a:pathLst>
                <a:path w="17266" h="11599" extrusionOk="0">
                  <a:moveTo>
                    <a:pt x="16004" y="4208"/>
                  </a:moveTo>
                  <a:lnTo>
                    <a:pt x="17265" y="4682"/>
                  </a:lnTo>
                  <a:cubicBezTo>
                    <a:pt x="16889" y="4411"/>
                    <a:pt x="16457" y="4261"/>
                    <a:pt x="16004" y="4208"/>
                  </a:cubicBezTo>
                  <a:close/>
                  <a:moveTo>
                    <a:pt x="4803" y="1"/>
                  </a:moveTo>
                  <a:cubicBezTo>
                    <a:pt x="0" y="2888"/>
                    <a:pt x="0" y="5533"/>
                    <a:pt x="821" y="8056"/>
                  </a:cubicBezTo>
                  <a:cubicBezTo>
                    <a:pt x="1462" y="10077"/>
                    <a:pt x="3523" y="11599"/>
                    <a:pt x="5592" y="11599"/>
                  </a:cubicBezTo>
                  <a:cubicBezTo>
                    <a:pt x="6074" y="11599"/>
                    <a:pt x="6557" y="11516"/>
                    <a:pt x="7022" y="11338"/>
                  </a:cubicBezTo>
                  <a:cubicBezTo>
                    <a:pt x="8420" y="10822"/>
                    <a:pt x="9423" y="9606"/>
                    <a:pt x="10274" y="8390"/>
                  </a:cubicBezTo>
                  <a:cubicBezTo>
                    <a:pt x="11125" y="7174"/>
                    <a:pt x="11915" y="5897"/>
                    <a:pt x="13131" y="5016"/>
                  </a:cubicBezTo>
                  <a:cubicBezTo>
                    <a:pt x="13854" y="4510"/>
                    <a:pt x="14760" y="4186"/>
                    <a:pt x="15625" y="4186"/>
                  </a:cubicBezTo>
                  <a:cubicBezTo>
                    <a:pt x="15752" y="4186"/>
                    <a:pt x="15879" y="4193"/>
                    <a:pt x="16004" y="4208"/>
                  </a:cubicBezTo>
                  <a:lnTo>
                    <a:pt x="16004" y="420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572;p76">
              <a:extLst>
                <a:ext uri="{FF2B5EF4-FFF2-40B4-BE49-F238E27FC236}">
                  <a16:creationId xmlns:a16="http://schemas.microsoft.com/office/drawing/2014/main" id="{FC48F9AC-C9C0-9A2E-BB84-5DF06D2B471C}"/>
                </a:ext>
              </a:extLst>
            </p:cNvPr>
            <p:cNvSpPr/>
            <p:nvPr/>
          </p:nvSpPr>
          <p:spPr>
            <a:xfrm>
              <a:off x="527625" y="3565325"/>
              <a:ext cx="590475" cy="383500"/>
            </a:xfrm>
            <a:custGeom>
              <a:avLst/>
              <a:gdLst/>
              <a:ahLst/>
              <a:cxnLst/>
              <a:rect l="l" t="t" r="r" b="b"/>
              <a:pathLst>
                <a:path w="23619" h="15340" extrusionOk="0">
                  <a:moveTo>
                    <a:pt x="14837" y="0"/>
                  </a:moveTo>
                  <a:cubicBezTo>
                    <a:pt x="14499" y="0"/>
                    <a:pt x="14163" y="6"/>
                    <a:pt x="13831" y="15"/>
                  </a:cubicBezTo>
                  <a:cubicBezTo>
                    <a:pt x="11186" y="106"/>
                    <a:pt x="8512" y="319"/>
                    <a:pt x="6050" y="1231"/>
                  </a:cubicBezTo>
                  <a:cubicBezTo>
                    <a:pt x="3587" y="2143"/>
                    <a:pt x="1034" y="4119"/>
                    <a:pt x="1" y="6550"/>
                  </a:cubicBezTo>
                  <a:cubicBezTo>
                    <a:pt x="848" y="5352"/>
                    <a:pt x="2564" y="4744"/>
                    <a:pt x="4188" y="4744"/>
                  </a:cubicBezTo>
                  <a:cubicBezTo>
                    <a:pt x="4954" y="4744"/>
                    <a:pt x="5700" y="4879"/>
                    <a:pt x="6323" y="5152"/>
                  </a:cubicBezTo>
                  <a:cubicBezTo>
                    <a:pt x="8299" y="6034"/>
                    <a:pt x="9758" y="7736"/>
                    <a:pt x="11034" y="9468"/>
                  </a:cubicBezTo>
                  <a:cubicBezTo>
                    <a:pt x="12311" y="11201"/>
                    <a:pt x="13557" y="12994"/>
                    <a:pt x="15351" y="14210"/>
                  </a:cubicBezTo>
                  <a:cubicBezTo>
                    <a:pt x="16403" y="14906"/>
                    <a:pt x="17697" y="15340"/>
                    <a:pt x="18943" y="15340"/>
                  </a:cubicBezTo>
                  <a:cubicBezTo>
                    <a:pt x="19819" y="15340"/>
                    <a:pt x="20671" y="15125"/>
                    <a:pt x="21399" y="14635"/>
                  </a:cubicBezTo>
                  <a:cubicBezTo>
                    <a:pt x="22554" y="13754"/>
                    <a:pt x="23284" y="12477"/>
                    <a:pt x="23466" y="11049"/>
                  </a:cubicBezTo>
                  <a:cubicBezTo>
                    <a:pt x="23618" y="9651"/>
                    <a:pt x="23527" y="8222"/>
                    <a:pt x="23193" y="6854"/>
                  </a:cubicBezTo>
                  <a:cubicBezTo>
                    <a:pt x="22767" y="4848"/>
                    <a:pt x="22068" y="2720"/>
                    <a:pt x="20457" y="1444"/>
                  </a:cubicBezTo>
                  <a:cubicBezTo>
                    <a:pt x="18896" y="221"/>
                    <a:pt x="16844" y="0"/>
                    <a:pt x="14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573;p76">
              <a:extLst>
                <a:ext uri="{FF2B5EF4-FFF2-40B4-BE49-F238E27FC236}">
                  <a16:creationId xmlns:a16="http://schemas.microsoft.com/office/drawing/2014/main" id="{E84D20FD-E36F-02D0-510D-9A47308EAA35}"/>
                </a:ext>
              </a:extLst>
            </p:cNvPr>
            <p:cNvSpPr/>
            <p:nvPr/>
          </p:nvSpPr>
          <p:spPr>
            <a:xfrm>
              <a:off x="769275" y="3578600"/>
              <a:ext cx="310075" cy="897475"/>
            </a:xfrm>
            <a:custGeom>
              <a:avLst/>
              <a:gdLst/>
              <a:ahLst/>
              <a:cxnLst/>
              <a:rect l="l" t="t" r="r" b="b"/>
              <a:pathLst>
                <a:path w="12403" h="35899" extrusionOk="0">
                  <a:moveTo>
                    <a:pt x="1" y="1"/>
                  </a:moveTo>
                  <a:cubicBezTo>
                    <a:pt x="1" y="1"/>
                    <a:pt x="31" y="31"/>
                    <a:pt x="92" y="62"/>
                  </a:cubicBezTo>
                  <a:lnTo>
                    <a:pt x="396" y="183"/>
                  </a:lnTo>
                  <a:lnTo>
                    <a:pt x="852" y="366"/>
                  </a:lnTo>
                  <a:cubicBezTo>
                    <a:pt x="1034" y="426"/>
                    <a:pt x="1247" y="548"/>
                    <a:pt x="1490" y="639"/>
                  </a:cubicBezTo>
                  <a:cubicBezTo>
                    <a:pt x="2797" y="1278"/>
                    <a:pt x="4013" y="2098"/>
                    <a:pt x="5107" y="3101"/>
                  </a:cubicBezTo>
                  <a:cubicBezTo>
                    <a:pt x="5837" y="3800"/>
                    <a:pt x="6505" y="4530"/>
                    <a:pt x="7144" y="5320"/>
                  </a:cubicBezTo>
                  <a:cubicBezTo>
                    <a:pt x="7843" y="6262"/>
                    <a:pt x="8451" y="7235"/>
                    <a:pt x="8998" y="8269"/>
                  </a:cubicBezTo>
                  <a:cubicBezTo>
                    <a:pt x="9575" y="9393"/>
                    <a:pt x="10092" y="10579"/>
                    <a:pt x="10457" y="11794"/>
                  </a:cubicBezTo>
                  <a:cubicBezTo>
                    <a:pt x="10852" y="13101"/>
                    <a:pt x="11125" y="14469"/>
                    <a:pt x="11277" y="15837"/>
                  </a:cubicBezTo>
                  <a:cubicBezTo>
                    <a:pt x="11642" y="18633"/>
                    <a:pt x="11825" y="21339"/>
                    <a:pt x="11946" y="23770"/>
                  </a:cubicBezTo>
                  <a:cubicBezTo>
                    <a:pt x="12098" y="26232"/>
                    <a:pt x="12159" y="28451"/>
                    <a:pt x="12220" y="30305"/>
                  </a:cubicBezTo>
                  <a:cubicBezTo>
                    <a:pt x="12280" y="32129"/>
                    <a:pt x="12311" y="33649"/>
                    <a:pt x="12341" y="34682"/>
                  </a:cubicBezTo>
                  <a:cubicBezTo>
                    <a:pt x="12372" y="35199"/>
                    <a:pt x="12402" y="35594"/>
                    <a:pt x="12402" y="35898"/>
                  </a:cubicBezTo>
                  <a:lnTo>
                    <a:pt x="12402" y="34713"/>
                  </a:lnTo>
                  <a:cubicBezTo>
                    <a:pt x="12372" y="33679"/>
                    <a:pt x="12372" y="32159"/>
                    <a:pt x="12341" y="30305"/>
                  </a:cubicBezTo>
                  <a:cubicBezTo>
                    <a:pt x="12280" y="28451"/>
                    <a:pt x="12220" y="26232"/>
                    <a:pt x="12098" y="23770"/>
                  </a:cubicBezTo>
                  <a:cubicBezTo>
                    <a:pt x="11977" y="21308"/>
                    <a:pt x="11825" y="18603"/>
                    <a:pt x="11429" y="15807"/>
                  </a:cubicBezTo>
                  <a:cubicBezTo>
                    <a:pt x="11277" y="14439"/>
                    <a:pt x="11034" y="13071"/>
                    <a:pt x="10669" y="11734"/>
                  </a:cubicBezTo>
                  <a:cubicBezTo>
                    <a:pt x="10274" y="10518"/>
                    <a:pt x="9758" y="9332"/>
                    <a:pt x="9150" y="8177"/>
                  </a:cubicBezTo>
                  <a:cubicBezTo>
                    <a:pt x="8603" y="7144"/>
                    <a:pt x="7964" y="6171"/>
                    <a:pt x="7265" y="5259"/>
                  </a:cubicBezTo>
                  <a:cubicBezTo>
                    <a:pt x="6627" y="4439"/>
                    <a:pt x="5928" y="3679"/>
                    <a:pt x="5198" y="3010"/>
                  </a:cubicBezTo>
                  <a:cubicBezTo>
                    <a:pt x="4104" y="2007"/>
                    <a:pt x="2858" y="1186"/>
                    <a:pt x="1520" y="578"/>
                  </a:cubicBezTo>
                  <a:cubicBezTo>
                    <a:pt x="1277" y="457"/>
                    <a:pt x="1064" y="366"/>
                    <a:pt x="882" y="305"/>
                  </a:cubicBezTo>
                  <a:lnTo>
                    <a:pt x="396" y="122"/>
                  </a:lnTo>
                  <a:lnTo>
                    <a:pt x="122" y="31"/>
                  </a:lnTo>
                  <a:cubicBezTo>
                    <a:pt x="61" y="3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574;p76">
              <a:extLst>
                <a:ext uri="{FF2B5EF4-FFF2-40B4-BE49-F238E27FC236}">
                  <a16:creationId xmlns:a16="http://schemas.microsoft.com/office/drawing/2014/main" id="{B38A5D13-0D9C-8CF0-2A64-9B9D99E57894}"/>
                </a:ext>
              </a:extLst>
            </p:cNvPr>
            <p:cNvSpPr/>
            <p:nvPr/>
          </p:nvSpPr>
          <p:spPr>
            <a:xfrm>
              <a:off x="1098300" y="3211575"/>
              <a:ext cx="201400" cy="1329075"/>
            </a:xfrm>
            <a:custGeom>
              <a:avLst/>
              <a:gdLst/>
              <a:ahLst/>
              <a:cxnLst/>
              <a:rect l="l" t="t" r="r" b="b"/>
              <a:pathLst>
                <a:path w="8056" h="53163" extrusionOk="0">
                  <a:moveTo>
                    <a:pt x="7357" y="1"/>
                  </a:moveTo>
                  <a:cubicBezTo>
                    <a:pt x="7357" y="1"/>
                    <a:pt x="7326" y="31"/>
                    <a:pt x="7357" y="153"/>
                  </a:cubicBezTo>
                  <a:cubicBezTo>
                    <a:pt x="7387" y="244"/>
                    <a:pt x="7387" y="396"/>
                    <a:pt x="7387" y="548"/>
                  </a:cubicBezTo>
                  <a:cubicBezTo>
                    <a:pt x="7387" y="943"/>
                    <a:pt x="7417" y="1460"/>
                    <a:pt x="7478" y="2129"/>
                  </a:cubicBezTo>
                  <a:cubicBezTo>
                    <a:pt x="7539" y="3496"/>
                    <a:pt x="7691" y="5502"/>
                    <a:pt x="7752" y="7934"/>
                  </a:cubicBezTo>
                  <a:cubicBezTo>
                    <a:pt x="7873" y="10822"/>
                    <a:pt x="7843" y="13679"/>
                    <a:pt x="7600" y="16566"/>
                  </a:cubicBezTo>
                  <a:cubicBezTo>
                    <a:pt x="7478" y="18238"/>
                    <a:pt x="7235" y="19940"/>
                    <a:pt x="6931" y="21582"/>
                  </a:cubicBezTo>
                  <a:cubicBezTo>
                    <a:pt x="6566" y="23375"/>
                    <a:pt x="6110" y="25138"/>
                    <a:pt x="5533" y="26871"/>
                  </a:cubicBezTo>
                  <a:cubicBezTo>
                    <a:pt x="4408" y="30427"/>
                    <a:pt x="3071" y="33740"/>
                    <a:pt x="2068" y="36840"/>
                  </a:cubicBezTo>
                  <a:cubicBezTo>
                    <a:pt x="1126" y="39576"/>
                    <a:pt x="518" y="42433"/>
                    <a:pt x="214" y="45290"/>
                  </a:cubicBezTo>
                  <a:cubicBezTo>
                    <a:pt x="1" y="47236"/>
                    <a:pt x="92" y="49181"/>
                    <a:pt x="426" y="51096"/>
                  </a:cubicBezTo>
                  <a:cubicBezTo>
                    <a:pt x="518" y="51643"/>
                    <a:pt x="639" y="52129"/>
                    <a:pt x="791" y="52646"/>
                  </a:cubicBezTo>
                  <a:cubicBezTo>
                    <a:pt x="852" y="52798"/>
                    <a:pt x="882" y="52920"/>
                    <a:pt x="913" y="53041"/>
                  </a:cubicBezTo>
                  <a:cubicBezTo>
                    <a:pt x="913" y="53072"/>
                    <a:pt x="943" y="53132"/>
                    <a:pt x="974" y="53163"/>
                  </a:cubicBezTo>
                  <a:cubicBezTo>
                    <a:pt x="943" y="53102"/>
                    <a:pt x="943" y="53072"/>
                    <a:pt x="943" y="53011"/>
                  </a:cubicBezTo>
                  <a:cubicBezTo>
                    <a:pt x="913" y="52920"/>
                    <a:pt x="882" y="52798"/>
                    <a:pt x="852" y="52616"/>
                  </a:cubicBezTo>
                  <a:cubicBezTo>
                    <a:pt x="730" y="52281"/>
                    <a:pt x="639" y="51765"/>
                    <a:pt x="518" y="51096"/>
                  </a:cubicBezTo>
                  <a:cubicBezTo>
                    <a:pt x="214" y="49181"/>
                    <a:pt x="183" y="47236"/>
                    <a:pt x="396" y="45321"/>
                  </a:cubicBezTo>
                  <a:cubicBezTo>
                    <a:pt x="700" y="42463"/>
                    <a:pt x="1338" y="39637"/>
                    <a:pt x="2281" y="36931"/>
                  </a:cubicBezTo>
                  <a:cubicBezTo>
                    <a:pt x="3253" y="33831"/>
                    <a:pt x="4621" y="30518"/>
                    <a:pt x="5746" y="26962"/>
                  </a:cubicBezTo>
                  <a:cubicBezTo>
                    <a:pt x="6323" y="25199"/>
                    <a:pt x="6779" y="23436"/>
                    <a:pt x="7144" y="21642"/>
                  </a:cubicBezTo>
                  <a:cubicBezTo>
                    <a:pt x="7448" y="19971"/>
                    <a:pt x="7691" y="18269"/>
                    <a:pt x="7813" y="16566"/>
                  </a:cubicBezTo>
                  <a:cubicBezTo>
                    <a:pt x="8025" y="13709"/>
                    <a:pt x="8056" y="10822"/>
                    <a:pt x="7934" y="7934"/>
                  </a:cubicBezTo>
                  <a:cubicBezTo>
                    <a:pt x="7813" y="5472"/>
                    <a:pt x="7661" y="3496"/>
                    <a:pt x="7539" y="2129"/>
                  </a:cubicBezTo>
                  <a:cubicBezTo>
                    <a:pt x="7478" y="1460"/>
                    <a:pt x="7448" y="943"/>
                    <a:pt x="7417" y="548"/>
                  </a:cubicBezTo>
                  <a:cubicBezTo>
                    <a:pt x="7387" y="396"/>
                    <a:pt x="7387" y="244"/>
                    <a:pt x="7387" y="153"/>
                  </a:cubicBezTo>
                  <a:cubicBezTo>
                    <a:pt x="7387" y="92"/>
                    <a:pt x="7357" y="62"/>
                    <a:pt x="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575;p76">
              <a:extLst>
                <a:ext uri="{FF2B5EF4-FFF2-40B4-BE49-F238E27FC236}">
                  <a16:creationId xmlns:a16="http://schemas.microsoft.com/office/drawing/2014/main" id="{F15420B2-7CFE-AA1F-A2B7-2220EC510A27}"/>
                </a:ext>
              </a:extLst>
            </p:cNvPr>
            <p:cNvSpPr/>
            <p:nvPr/>
          </p:nvSpPr>
          <p:spPr>
            <a:xfrm>
              <a:off x="842225" y="4485925"/>
              <a:ext cx="579075" cy="109450"/>
            </a:xfrm>
            <a:custGeom>
              <a:avLst/>
              <a:gdLst/>
              <a:ahLst/>
              <a:cxnLst/>
              <a:rect l="l" t="t" r="r" b="b"/>
              <a:pathLst>
                <a:path w="23163" h="4378" extrusionOk="0">
                  <a:moveTo>
                    <a:pt x="1" y="0"/>
                  </a:moveTo>
                  <a:lnTo>
                    <a:pt x="517" y="4377"/>
                  </a:lnTo>
                  <a:lnTo>
                    <a:pt x="23162" y="4377"/>
                  </a:lnTo>
                  <a:lnTo>
                    <a:pt x="23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576;p76">
              <a:extLst>
                <a:ext uri="{FF2B5EF4-FFF2-40B4-BE49-F238E27FC236}">
                  <a16:creationId xmlns:a16="http://schemas.microsoft.com/office/drawing/2014/main" id="{E0439D80-93FF-9B4E-E439-F3F352DA9A6C}"/>
                </a:ext>
              </a:extLst>
            </p:cNvPr>
            <p:cNvSpPr/>
            <p:nvPr/>
          </p:nvSpPr>
          <p:spPr>
            <a:xfrm>
              <a:off x="915925" y="4582425"/>
              <a:ext cx="444575" cy="326775"/>
            </a:xfrm>
            <a:custGeom>
              <a:avLst/>
              <a:gdLst/>
              <a:ahLst/>
              <a:cxnLst/>
              <a:rect l="l" t="t" r="r" b="b"/>
              <a:pathLst>
                <a:path w="17783" h="13071" extrusionOk="0">
                  <a:moveTo>
                    <a:pt x="1" y="0"/>
                  </a:moveTo>
                  <a:lnTo>
                    <a:pt x="2828" y="13071"/>
                  </a:lnTo>
                  <a:lnTo>
                    <a:pt x="15138" y="13071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577;p76">
              <a:extLst>
                <a:ext uri="{FF2B5EF4-FFF2-40B4-BE49-F238E27FC236}">
                  <a16:creationId xmlns:a16="http://schemas.microsoft.com/office/drawing/2014/main" id="{D4F690F7-B682-7D49-0A8B-8CA0C0ECB0E8}"/>
                </a:ext>
              </a:extLst>
            </p:cNvPr>
            <p:cNvSpPr/>
            <p:nvPr/>
          </p:nvSpPr>
          <p:spPr>
            <a:xfrm>
              <a:off x="865775" y="4591550"/>
              <a:ext cx="555525" cy="5325"/>
            </a:xfrm>
            <a:custGeom>
              <a:avLst/>
              <a:gdLst/>
              <a:ahLst/>
              <a:cxnLst/>
              <a:rect l="l" t="t" r="r" b="b"/>
              <a:pathLst>
                <a:path w="22221" h="213" extrusionOk="0">
                  <a:moveTo>
                    <a:pt x="11095" y="0"/>
                  </a:moveTo>
                  <a:cubicBezTo>
                    <a:pt x="4955" y="0"/>
                    <a:pt x="1" y="31"/>
                    <a:pt x="1" y="91"/>
                  </a:cubicBezTo>
                  <a:cubicBezTo>
                    <a:pt x="1" y="122"/>
                    <a:pt x="4955" y="183"/>
                    <a:pt x="11095" y="213"/>
                  </a:cubicBezTo>
                  <a:cubicBezTo>
                    <a:pt x="17235" y="213"/>
                    <a:pt x="22220" y="183"/>
                    <a:pt x="22220" y="152"/>
                  </a:cubicBezTo>
                  <a:cubicBezTo>
                    <a:pt x="22220" y="91"/>
                    <a:pt x="17235" y="31"/>
                    <a:pt x="11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3578;p76">
              <a:extLst>
                <a:ext uri="{FF2B5EF4-FFF2-40B4-BE49-F238E27FC236}">
                  <a16:creationId xmlns:a16="http://schemas.microsoft.com/office/drawing/2014/main" id="{67C10022-3E38-B410-E774-83D09EB3BD7A}"/>
                </a:ext>
              </a:extLst>
            </p:cNvPr>
            <p:cNvSpPr/>
            <p:nvPr/>
          </p:nvSpPr>
          <p:spPr>
            <a:xfrm>
              <a:off x="949375" y="4710850"/>
              <a:ext cx="374650" cy="46675"/>
            </a:xfrm>
            <a:custGeom>
              <a:avLst/>
              <a:gdLst/>
              <a:ahLst/>
              <a:cxnLst/>
              <a:rect l="l" t="t" r="r" b="b"/>
              <a:pathLst>
                <a:path w="14986" h="1867" extrusionOk="0">
                  <a:moveTo>
                    <a:pt x="10578" y="0"/>
                  </a:moveTo>
                  <a:cubicBezTo>
                    <a:pt x="9545" y="0"/>
                    <a:pt x="8511" y="183"/>
                    <a:pt x="7539" y="547"/>
                  </a:cubicBezTo>
                  <a:cubicBezTo>
                    <a:pt x="6505" y="912"/>
                    <a:pt x="5532" y="1307"/>
                    <a:pt x="4621" y="1520"/>
                  </a:cubicBezTo>
                  <a:cubicBezTo>
                    <a:pt x="4110" y="1638"/>
                    <a:pt x="3575" y="1705"/>
                    <a:pt x="3038" y="1705"/>
                  </a:cubicBezTo>
                  <a:cubicBezTo>
                    <a:pt x="2744" y="1705"/>
                    <a:pt x="2449" y="1685"/>
                    <a:pt x="2158" y="1642"/>
                  </a:cubicBezTo>
                  <a:cubicBezTo>
                    <a:pt x="1611" y="1581"/>
                    <a:pt x="1064" y="1429"/>
                    <a:pt x="548" y="1216"/>
                  </a:cubicBezTo>
                  <a:cubicBezTo>
                    <a:pt x="183" y="1034"/>
                    <a:pt x="0" y="912"/>
                    <a:pt x="0" y="912"/>
                  </a:cubicBezTo>
                  <a:lnTo>
                    <a:pt x="0" y="912"/>
                  </a:lnTo>
                  <a:cubicBezTo>
                    <a:pt x="31" y="973"/>
                    <a:pt x="61" y="1003"/>
                    <a:pt x="122" y="1034"/>
                  </a:cubicBezTo>
                  <a:cubicBezTo>
                    <a:pt x="244" y="1125"/>
                    <a:pt x="365" y="1216"/>
                    <a:pt x="487" y="1277"/>
                  </a:cubicBezTo>
                  <a:cubicBezTo>
                    <a:pt x="1003" y="1520"/>
                    <a:pt x="1551" y="1702"/>
                    <a:pt x="2128" y="1794"/>
                  </a:cubicBezTo>
                  <a:cubicBezTo>
                    <a:pt x="2456" y="1842"/>
                    <a:pt x="2794" y="1867"/>
                    <a:pt x="3134" y="1867"/>
                  </a:cubicBezTo>
                  <a:cubicBezTo>
                    <a:pt x="3644" y="1867"/>
                    <a:pt x="4159" y="1812"/>
                    <a:pt x="4651" y="1702"/>
                  </a:cubicBezTo>
                  <a:cubicBezTo>
                    <a:pt x="5593" y="1490"/>
                    <a:pt x="6535" y="1095"/>
                    <a:pt x="7569" y="730"/>
                  </a:cubicBezTo>
                  <a:cubicBezTo>
                    <a:pt x="8542" y="365"/>
                    <a:pt x="9545" y="183"/>
                    <a:pt x="10578" y="183"/>
                  </a:cubicBezTo>
                  <a:cubicBezTo>
                    <a:pt x="11399" y="213"/>
                    <a:pt x="12219" y="365"/>
                    <a:pt x="12979" y="669"/>
                  </a:cubicBezTo>
                  <a:cubicBezTo>
                    <a:pt x="13709" y="973"/>
                    <a:pt x="14378" y="1338"/>
                    <a:pt x="14985" y="1824"/>
                  </a:cubicBezTo>
                  <a:cubicBezTo>
                    <a:pt x="14985" y="1824"/>
                    <a:pt x="14955" y="1763"/>
                    <a:pt x="14864" y="1702"/>
                  </a:cubicBezTo>
                  <a:cubicBezTo>
                    <a:pt x="14773" y="1581"/>
                    <a:pt x="14651" y="1490"/>
                    <a:pt x="14530" y="1399"/>
                  </a:cubicBezTo>
                  <a:cubicBezTo>
                    <a:pt x="14074" y="1064"/>
                    <a:pt x="13587" y="760"/>
                    <a:pt x="13040" y="547"/>
                  </a:cubicBezTo>
                  <a:cubicBezTo>
                    <a:pt x="12250" y="213"/>
                    <a:pt x="11429" y="31"/>
                    <a:pt x="105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3579;p76">
              <a:extLst>
                <a:ext uri="{FF2B5EF4-FFF2-40B4-BE49-F238E27FC236}">
                  <a16:creationId xmlns:a16="http://schemas.microsoft.com/office/drawing/2014/main" id="{E8CDD08A-BB96-39BE-D9AC-30A4C7511D4C}"/>
                </a:ext>
              </a:extLst>
            </p:cNvPr>
            <p:cNvSpPr/>
            <p:nvPr/>
          </p:nvSpPr>
          <p:spPr>
            <a:xfrm>
              <a:off x="957725" y="4732875"/>
              <a:ext cx="361750" cy="48800"/>
            </a:xfrm>
            <a:custGeom>
              <a:avLst/>
              <a:gdLst/>
              <a:ahLst/>
              <a:cxnLst/>
              <a:rect l="l" t="t" r="r" b="b"/>
              <a:pathLst>
                <a:path w="14470" h="1952" extrusionOk="0">
                  <a:moveTo>
                    <a:pt x="10244" y="1"/>
                  </a:moveTo>
                  <a:cubicBezTo>
                    <a:pt x="9241" y="1"/>
                    <a:pt x="8238" y="153"/>
                    <a:pt x="7296" y="518"/>
                  </a:cubicBezTo>
                  <a:cubicBezTo>
                    <a:pt x="6293" y="852"/>
                    <a:pt x="5350" y="1247"/>
                    <a:pt x="4469" y="1490"/>
                  </a:cubicBezTo>
                  <a:cubicBezTo>
                    <a:pt x="3787" y="1681"/>
                    <a:pt x="3080" y="1799"/>
                    <a:pt x="2348" y="1799"/>
                  </a:cubicBezTo>
                  <a:cubicBezTo>
                    <a:pt x="2265" y="1799"/>
                    <a:pt x="2182" y="1797"/>
                    <a:pt x="2098" y="1794"/>
                  </a:cubicBezTo>
                  <a:cubicBezTo>
                    <a:pt x="1581" y="1764"/>
                    <a:pt x="1034" y="1642"/>
                    <a:pt x="548" y="1429"/>
                  </a:cubicBezTo>
                  <a:cubicBezTo>
                    <a:pt x="221" y="1293"/>
                    <a:pt x="41" y="1182"/>
                    <a:pt x="7" y="1182"/>
                  </a:cubicBezTo>
                  <a:cubicBezTo>
                    <a:pt x="3" y="1182"/>
                    <a:pt x="1" y="1183"/>
                    <a:pt x="1" y="1186"/>
                  </a:cubicBezTo>
                  <a:cubicBezTo>
                    <a:pt x="31" y="1217"/>
                    <a:pt x="92" y="1247"/>
                    <a:pt x="122" y="1277"/>
                  </a:cubicBezTo>
                  <a:cubicBezTo>
                    <a:pt x="244" y="1369"/>
                    <a:pt x="365" y="1429"/>
                    <a:pt x="487" y="1521"/>
                  </a:cubicBezTo>
                  <a:cubicBezTo>
                    <a:pt x="1004" y="1764"/>
                    <a:pt x="1551" y="1916"/>
                    <a:pt x="2098" y="1946"/>
                  </a:cubicBezTo>
                  <a:cubicBezTo>
                    <a:pt x="2201" y="1950"/>
                    <a:pt x="2303" y="1952"/>
                    <a:pt x="2406" y="1952"/>
                  </a:cubicBezTo>
                  <a:cubicBezTo>
                    <a:pt x="3123" y="1952"/>
                    <a:pt x="3838" y="1859"/>
                    <a:pt x="4530" y="1673"/>
                  </a:cubicBezTo>
                  <a:cubicBezTo>
                    <a:pt x="5411" y="1429"/>
                    <a:pt x="6353" y="1034"/>
                    <a:pt x="7356" y="700"/>
                  </a:cubicBezTo>
                  <a:cubicBezTo>
                    <a:pt x="8268" y="366"/>
                    <a:pt x="9241" y="183"/>
                    <a:pt x="10244" y="183"/>
                  </a:cubicBezTo>
                  <a:cubicBezTo>
                    <a:pt x="11034" y="183"/>
                    <a:pt x="11825" y="366"/>
                    <a:pt x="12585" y="669"/>
                  </a:cubicBezTo>
                  <a:cubicBezTo>
                    <a:pt x="13253" y="973"/>
                    <a:pt x="13892" y="1338"/>
                    <a:pt x="14469" y="1794"/>
                  </a:cubicBezTo>
                  <a:cubicBezTo>
                    <a:pt x="14469" y="1794"/>
                    <a:pt x="14439" y="1764"/>
                    <a:pt x="14378" y="1673"/>
                  </a:cubicBezTo>
                  <a:cubicBezTo>
                    <a:pt x="14287" y="1581"/>
                    <a:pt x="14165" y="1490"/>
                    <a:pt x="14044" y="1399"/>
                  </a:cubicBezTo>
                  <a:cubicBezTo>
                    <a:pt x="12949" y="518"/>
                    <a:pt x="11642" y="31"/>
                    <a:pt x="10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3580;p76">
              <a:extLst>
                <a:ext uri="{FF2B5EF4-FFF2-40B4-BE49-F238E27FC236}">
                  <a16:creationId xmlns:a16="http://schemas.microsoft.com/office/drawing/2014/main" id="{B84104E1-A482-A7CA-AA41-9D99F195FA88}"/>
                </a:ext>
              </a:extLst>
            </p:cNvPr>
            <p:cNvSpPr/>
            <p:nvPr/>
          </p:nvSpPr>
          <p:spPr>
            <a:xfrm>
              <a:off x="942525" y="4684175"/>
              <a:ext cx="386825" cy="50250"/>
            </a:xfrm>
            <a:custGeom>
              <a:avLst/>
              <a:gdLst/>
              <a:ahLst/>
              <a:cxnLst/>
              <a:rect l="l" t="t" r="r" b="b"/>
              <a:pathLst>
                <a:path w="15473" h="2010" extrusionOk="0">
                  <a:moveTo>
                    <a:pt x="10715" y="0"/>
                  </a:moveTo>
                  <a:cubicBezTo>
                    <a:pt x="9728" y="0"/>
                    <a:pt x="8744" y="184"/>
                    <a:pt x="7813" y="551"/>
                  </a:cubicBezTo>
                  <a:cubicBezTo>
                    <a:pt x="6809" y="915"/>
                    <a:pt x="5806" y="1250"/>
                    <a:pt x="4803" y="1554"/>
                  </a:cubicBezTo>
                  <a:cubicBezTo>
                    <a:pt x="4354" y="1634"/>
                    <a:pt x="3905" y="1672"/>
                    <a:pt x="3456" y="1672"/>
                  </a:cubicBezTo>
                  <a:cubicBezTo>
                    <a:pt x="3054" y="1672"/>
                    <a:pt x="2652" y="1641"/>
                    <a:pt x="2250" y="1584"/>
                  </a:cubicBezTo>
                  <a:cubicBezTo>
                    <a:pt x="1673" y="1523"/>
                    <a:pt x="1095" y="1371"/>
                    <a:pt x="578" y="1128"/>
                  </a:cubicBezTo>
                  <a:cubicBezTo>
                    <a:pt x="245" y="989"/>
                    <a:pt x="39" y="851"/>
                    <a:pt x="6" y="851"/>
                  </a:cubicBezTo>
                  <a:cubicBezTo>
                    <a:pt x="2" y="851"/>
                    <a:pt x="1" y="852"/>
                    <a:pt x="1" y="855"/>
                  </a:cubicBezTo>
                  <a:cubicBezTo>
                    <a:pt x="1" y="855"/>
                    <a:pt x="31" y="885"/>
                    <a:pt x="122" y="946"/>
                  </a:cubicBezTo>
                  <a:cubicBezTo>
                    <a:pt x="274" y="1037"/>
                    <a:pt x="396" y="1128"/>
                    <a:pt x="548" y="1189"/>
                  </a:cubicBezTo>
                  <a:cubicBezTo>
                    <a:pt x="1065" y="1462"/>
                    <a:pt x="1642" y="1645"/>
                    <a:pt x="2220" y="1736"/>
                  </a:cubicBezTo>
                  <a:cubicBezTo>
                    <a:pt x="2645" y="1812"/>
                    <a:pt x="3086" y="1850"/>
                    <a:pt x="3527" y="1850"/>
                  </a:cubicBezTo>
                  <a:cubicBezTo>
                    <a:pt x="3967" y="1850"/>
                    <a:pt x="4408" y="1812"/>
                    <a:pt x="4834" y="1736"/>
                  </a:cubicBezTo>
                  <a:cubicBezTo>
                    <a:pt x="5867" y="1462"/>
                    <a:pt x="6870" y="1128"/>
                    <a:pt x="7873" y="733"/>
                  </a:cubicBezTo>
                  <a:cubicBezTo>
                    <a:pt x="8846" y="368"/>
                    <a:pt x="9910" y="186"/>
                    <a:pt x="10943" y="186"/>
                  </a:cubicBezTo>
                  <a:cubicBezTo>
                    <a:pt x="11794" y="247"/>
                    <a:pt x="12645" y="459"/>
                    <a:pt x="13436" y="794"/>
                  </a:cubicBezTo>
                  <a:cubicBezTo>
                    <a:pt x="13983" y="1037"/>
                    <a:pt x="14469" y="1310"/>
                    <a:pt x="14956" y="1645"/>
                  </a:cubicBezTo>
                  <a:cubicBezTo>
                    <a:pt x="15290" y="1888"/>
                    <a:pt x="15472" y="2010"/>
                    <a:pt x="15472" y="2010"/>
                  </a:cubicBezTo>
                  <a:cubicBezTo>
                    <a:pt x="15472" y="2010"/>
                    <a:pt x="15442" y="1979"/>
                    <a:pt x="15381" y="1888"/>
                  </a:cubicBezTo>
                  <a:cubicBezTo>
                    <a:pt x="15259" y="1766"/>
                    <a:pt x="15138" y="1675"/>
                    <a:pt x="15016" y="1554"/>
                  </a:cubicBezTo>
                  <a:cubicBezTo>
                    <a:pt x="14530" y="1219"/>
                    <a:pt x="14013" y="915"/>
                    <a:pt x="13497" y="672"/>
                  </a:cubicBezTo>
                  <a:cubicBezTo>
                    <a:pt x="12676" y="307"/>
                    <a:pt x="11825" y="64"/>
                    <a:pt x="10943" y="3"/>
                  </a:cubicBezTo>
                  <a:cubicBezTo>
                    <a:pt x="10867" y="1"/>
                    <a:pt x="10791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1017906" y="497199"/>
            <a:ext cx="7897864" cy="105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Analisis Variansi (ANOVA)</a:t>
            </a:r>
            <a:br>
              <a:rPr lang="en" sz="3200"/>
            </a:br>
            <a:r>
              <a:rPr lang="en-ID" sz="1600" i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Lebih rendahnya nilai p-value dibandingkan threshold menyatakan bahwa terdapat perbedaan yang signifikan.</a:t>
            </a:r>
            <a:endParaRPr sz="3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33" name="Google Shape;1333;p55"/>
          <p:cNvSpPr txBox="1">
            <a:spLocks noGrp="1"/>
          </p:cNvSpPr>
          <p:nvPr>
            <p:ph type="subTitle" idx="1"/>
          </p:nvPr>
        </p:nvSpPr>
        <p:spPr>
          <a:xfrm>
            <a:off x="2203388" y="1675055"/>
            <a:ext cx="6743385" cy="303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Diperoleh hasil nilai F sebesar 119.896 dan nilai p-value: 2.172e-09 dengan threshold 0.05 (Performa atau respons)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Diperoleh hasil nilai F sebesar 0.073 dan nilai p-value: 0.793 dengan threshold 0.05 (Faktor Pendidikan)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Diperoleh hasil nilai F sebesar 0.283 dan nilai p-value: 0.836 dengan threshold 0.05 (Faktor Pekerjaan)</a:t>
            </a:r>
            <a:endParaRPr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30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76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767" name="Google Shape;2767;p76"/>
          <p:cNvGrpSpPr/>
          <p:nvPr/>
        </p:nvGrpSpPr>
        <p:grpSpPr>
          <a:xfrm>
            <a:off x="423197" y="2009763"/>
            <a:ext cx="1744373" cy="1727977"/>
            <a:chOff x="1668025" y="747500"/>
            <a:chExt cx="4519100" cy="4476625"/>
          </a:xfrm>
        </p:grpSpPr>
        <p:sp>
          <p:nvSpPr>
            <p:cNvPr id="2768" name="Google Shape;2768;p76"/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6"/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6"/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6"/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6"/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6"/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6"/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6"/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6"/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6"/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6"/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6"/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6"/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6"/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6"/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6"/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6"/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6"/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6"/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6"/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6"/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6"/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6"/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6"/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6"/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6"/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6"/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6"/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6"/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6"/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6"/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6"/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6"/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6"/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6"/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6"/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6"/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6"/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6"/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6"/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6"/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6"/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6"/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6"/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6"/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6"/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6"/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6"/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6"/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6"/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6"/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6"/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6"/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6"/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6"/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6"/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6"/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6"/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6"/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6"/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6"/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6"/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6"/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6"/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6"/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6"/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6"/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6"/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6"/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6"/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6"/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6"/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6"/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6"/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6"/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6"/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6"/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6"/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6"/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6"/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6"/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6"/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6"/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6"/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6"/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6"/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6"/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6"/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6"/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6"/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6"/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6"/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6"/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6"/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6"/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6"/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6"/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6"/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6"/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6"/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6"/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6"/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6"/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6"/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6"/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6"/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6"/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6"/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6"/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6"/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6"/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6"/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6"/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6"/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6"/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6"/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6"/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6"/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6"/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6"/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6"/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6"/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6"/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6"/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6"/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6"/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6"/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6"/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6"/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6"/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6"/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6"/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6"/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6"/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6"/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6"/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76"/>
          <p:cNvGrpSpPr/>
          <p:nvPr/>
        </p:nvGrpSpPr>
        <p:grpSpPr>
          <a:xfrm>
            <a:off x="4473750" y="2065369"/>
            <a:ext cx="1490075" cy="1596314"/>
            <a:chOff x="1810625" y="571675"/>
            <a:chExt cx="4012050" cy="4298100"/>
          </a:xfrm>
        </p:grpSpPr>
        <p:sp>
          <p:nvSpPr>
            <p:cNvPr id="2905" name="Google Shape;2905;p76"/>
            <p:cNvSpPr/>
            <p:nvPr/>
          </p:nvSpPr>
          <p:spPr>
            <a:xfrm>
              <a:off x="4791925" y="3099775"/>
              <a:ext cx="1030750" cy="1347950"/>
            </a:xfrm>
            <a:custGeom>
              <a:avLst/>
              <a:gdLst/>
              <a:ahLst/>
              <a:cxnLst/>
              <a:rect l="l" t="t" r="r" b="b"/>
              <a:pathLst>
                <a:path w="41230" h="53918" extrusionOk="0">
                  <a:moveTo>
                    <a:pt x="36041" y="1"/>
                  </a:moveTo>
                  <a:cubicBezTo>
                    <a:pt x="35913" y="1"/>
                    <a:pt x="35786" y="6"/>
                    <a:pt x="35659" y="16"/>
                  </a:cubicBezTo>
                  <a:cubicBezTo>
                    <a:pt x="33524" y="183"/>
                    <a:pt x="31623" y="1517"/>
                    <a:pt x="30289" y="3152"/>
                  </a:cubicBezTo>
                  <a:cubicBezTo>
                    <a:pt x="28921" y="4819"/>
                    <a:pt x="28021" y="6787"/>
                    <a:pt x="27087" y="8689"/>
                  </a:cubicBezTo>
                  <a:cubicBezTo>
                    <a:pt x="26186" y="10624"/>
                    <a:pt x="25185" y="12558"/>
                    <a:pt x="23684" y="14059"/>
                  </a:cubicBezTo>
                  <a:cubicBezTo>
                    <a:pt x="23305" y="14439"/>
                    <a:pt x="22798" y="14818"/>
                    <a:pt x="22298" y="14818"/>
                  </a:cubicBezTo>
                  <a:cubicBezTo>
                    <a:pt x="22226" y="14818"/>
                    <a:pt x="22154" y="14810"/>
                    <a:pt x="22083" y="14793"/>
                  </a:cubicBezTo>
                  <a:cubicBezTo>
                    <a:pt x="21483" y="14626"/>
                    <a:pt x="21182" y="13959"/>
                    <a:pt x="21116" y="13359"/>
                  </a:cubicBezTo>
                  <a:cubicBezTo>
                    <a:pt x="21149" y="12725"/>
                    <a:pt x="21116" y="12125"/>
                    <a:pt x="21049" y="11524"/>
                  </a:cubicBezTo>
                  <a:cubicBezTo>
                    <a:pt x="20778" y="10360"/>
                    <a:pt x="19563" y="9635"/>
                    <a:pt x="18366" y="9635"/>
                  </a:cubicBezTo>
                  <a:cubicBezTo>
                    <a:pt x="18087" y="9635"/>
                    <a:pt x="17810" y="9675"/>
                    <a:pt x="17546" y="9756"/>
                  </a:cubicBezTo>
                  <a:cubicBezTo>
                    <a:pt x="16112" y="10190"/>
                    <a:pt x="15145" y="11491"/>
                    <a:pt x="14711" y="12892"/>
                  </a:cubicBezTo>
                  <a:cubicBezTo>
                    <a:pt x="14277" y="14293"/>
                    <a:pt x="14311" y="15794"/>
                    <a:pt x="14377" y="17262"/>
                  </a:cubicBezTo>
                  <a:cubicBezTo>
                    <a:pt x="14444" y="19997"/>
                    <a:pt x="14544" y="22732"/>
                    <a:pt x="14611" y="25468"/>
                  </a:cubicBezTo>
                  <a:cubicBezTo>
                    <a:pt x="14678" y="26935"/>
                    <a:pt x="14544" y="28703"/>
                    <a:pt x="13277" y="29437"/>
                  </a:cubicBezTo>
                  <a:cubicBezTo>
                    <a:pt x="12912" y="29645"/>
                    <a:pt x="12512" y="29732"/>
                    <a:pt x="12101" y="29732"/>
                  </a:cubicBezTo>
                  <a:cubicBezTo>
                    <a:pt x="11461" y="29732"/>
                    <a:pt x="10797" y="29521"/>
                    <a:pt x="10208" y="29237"/>
                  </a:cubicBezTo>
                  <a:cubicBezTo>
                    <a:pt x="8740" y="28503"/>
                    <a:pt x="7506" y="27402"/>
                    <a:pt x="6639" y="26001"/>
                  </a:cubicBezTo>
                  <a:cubicBezTo>
                    <a:pt x="5971" y="24967"/>
                    <a:pt x="5471" y="23700"/>
                    <a:pt x="4337" y="23233"/>
                  </a:cubicBezTo>
                  <a:cubicBezTo>
                    <a:pt x="4053" y="23105"/>
                    <a:pt x="3755" y="23046"/>
                    <a:pt x="3456" y="23046"/>
                  </a:cubicBezTo>
                  <a:cubicBezTo>
                    <a:pt x="2349" y="23046"/>
                    <a:pt x="1219" y="23843"/>
                    <a:pt x="668" y="24867"/>
                  </a:cubicBezTo>
                  <a:cubicBezTo>
                    <a:pt x="1" y="26168"/>
                    <a:pt x="167" y="27736"/>
                    <a:pt x="167" y="29204"/>
                  </a:cubicBezTo>
                  <a:cubicBezTo>
                    <a:pt x="101" y="38043"/>
                    <a:pt x="2069" y="47817"/>
                    <a:pt x="9874" y="52920"/>
                  </a:cubicBezTo>
                  <a:lnTo>
                    <a:pt x="9908" y="52987"/>
                  </a:lnTo>
                  <a:cubicBezTo>
                    <a:pt x="11844" y="53628"/>
                    <a:pt x="13719" y="53918"/>
                    <a:pt x="15581" y="53918"/>
                  </a:cubicBezTo>
                  <a:cubicBezTo>
                    <a:pt x="18273" y="53918"/>
                    <a:pt x="20937" y="53312"/>
                    <a:pt x="23717" y="52287"/>
                  </a:cubicBezTo>
                  <a:cubicBezTo>
                    <a:pt x="28421" y="50485"/>
                    <a:pt x="32557" y="47450"/>
                    <a:pt x="35693" y="43514"/>
                  </a:cubicBezTo>
                  <a:cubicBezTo>
                    <a:pt x="36660" y="42446"/>
                    <a:pt x="37394" y="41212"/>
                    <a:pt x="37861" y="39844"/>
                  </a:cubicBezTo>
                  <a:cubicBezTo>
                    <a:pt x="38261" y="38477"/>
                    <a:pt x="38161" y="36876"/>
                    <a:pt x="37260" y="35742"/>
                  </a:cubicBezTo>
                  <a:cubicBezTo>
                    <a:pt x="36451" y="34709"/>
                    <a:pt x="35162" y="34279"/>
                    <a:pt x="33819" y="34279"/>
                  </a:cubicBezTo>
                  <a:cubicBezTo>
                    <a:pt x="32949" y="34279"/>
                    <a:pt x="32056" y="34459"/>
                    <a:pt x="31256" y="34774"/>
                  </a:cubicBezTo>
                  <a:cubicBezTo>
                    <a:pt x="30155" y="35208"/>
                    <a:pt x="29155" y="35842"/>
                    <a:pt x="28021" y="36075"/>
                  </a:cubicBezTo>
                  <a:cubicBezTo>
                    <a:pt x="27771" y="36127"/>
                    <a:pt x="27509" y="36154"/>
                    <a:pt x="27248" y="36154"/>
                  </a:cubicBezTo>
                  <a:cubicBezTo>
                    <a:pt x="26322" y="36154"/>
                    <a:pt x="25394" y="35814"/>
                    <a:pt x="24952" y="35008"/>
                  </a:cubicBezTo>
                  <a:cubicBezTo>
                    <a:pt x="24385" y="33974"/>
                    <a:pt x="24885" y="32639"/>
                    <a:pt x="25752" y="31872"/>
                  </a:cubicBezTo>
                  <a:cubicBezTo>
                    <a:pt x="26620" y="31105"/>
                    <a:pt x="27754" y="30705"/>
                    <a:pt x="28854" y="30304"/>
                  </a:cubicBezTo>
                  <a:cubicBezTo>
                    <a:pt x="31857" y="29103"/>
                    <a:pt x="34692" y="27436"/>
                    <a:pt x="37127" y="25301"/>
                  </a:cubicBezTo>
                  <a:cubicBezTo>
                    <a:pt x="38361" y="24233"/>
                    <a:pt x="39595" y="22632"/>
                    <a:pt x="38928" y="21164"/>
                  </a:cubicBezTo>
                  <a:cubicBezTo>
                    <a:pt x="38495" y="20064"/>
                    <a:pt x="37227" y="19597"/>
                    <a:pt x="36060" y="19497"/>
                  </a:cubicBezTo>
                  <a:cubicBezTo>
                    <a:pt x="34892" y="19363"/>
                    <a:pt x="33691" y="19530"/>
                    <a:pt x="32557" y="19196"/>
                  </a:cubicBezTo>
                  <a:cubicBezTo>
                    <a:pt x="31556" y="18896"/>
                    <a:pt x="30622" y="17929"/>
                    <a:pt x="30889" y="16961"/>
                  </a:cubicBezTo>
                  <a:cubicBezTo>
                    <a:pt x="31156" y="16428"/>
                    <a:pt x="31523" y="15994"/>
                    <a:pt x="32023" y="15694"/>
                  </a:cubicBezTo>
                  <a:cubicBezTo>
                    <a:pt x="34592" y="13826"/>
                    <a:pt x="36860" y="11558"/>
                    <a:pt x="38762" y="9022"/>
                  </a:cubicBezTo>
                  <a:cubicBezTo>
                    <a:pt x="40062" y="7321"/>
                    <a:pt x="41230" y="5186"/>
                    <a:pt x="40663" y="3152"/>
                  </a:cubicBezTo>
                  <a:cubicBezTo>
                    <a:pt x="40099" y="1208"/>
                    <a:pt x="38032" y="1"/>
                    <a:pt x="3604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6"/>
            <p:cNvSpPr/>
            <p:nvPr/>
          </p:nvSpPr>
          <p:spPr>
            <a:xfrm>
              <a:off x="5035425" y="3129350"/>
              <a:ext cx="718050" cy="1740425"/>
            </a:xfrm>
            <a:custGeom>
              <a:avLst/>
              <a:gdLst/>
              <a:ahLst/>
              <a:cxnLst/>
              <a:rect l="l" t="t" r="r" b="b"/>
              <a:pathLst>
                <a:path w="28722" h="69617" extrusionOk="0">
                  <a:moveTo>
                    <a:pt x="28721" y="0"/>
                  </a:moveTo>
                  <a:lnTo>
                    <a:pt x="28721" y="0"/>
                  </a:lnTo>
                  <a:cubicBezTo>
                    <a:pt x="28721" y="1"/>
                    <a:pt x="28687" y="34"/>
                    <a:pt x="28555" y="101"/>
                  </a:cubicBezTo>
                  <a:lnTo>
                    <a:pt x="28121" y="501"/>
                  </a:lnTo>
                  <a:cubicBezTo>
                    <a:pt x="27754" y="834"/>
                    <a:pt x="27154" y="1335"/>
                    <a:pt x="26453" y="2002"/>
                  </a:cubicBezTo>
                  <a:cubicBezTo>
                    <a:pt x="24418" y="3903"/>
                    <a:pt x="22550" y="5971"/>
                    <a:pt x="20849" y="8140"/>
                  </a:cubicBezTo>
                  <a:cubicBezTo>
                    <a:pt x="19782" y="9541"/>
                    <a:pt x="18647" y="11075"/>
                    <a:pt x="17480" y="12810"/>
                  </a:cubicBezTo>
                  <a:cubicBezTo>
                    <a:pt x="16312" y="14511"/>
                    <a:pt x="15078" y="16312"/>
                    <a:pt x="13844" y="18314"/>
                  </a:cubicBezTo>
                  <a:cubicBezTo>
                    <a:pt x="12543" y="20348"/>
                    <a:pt x="11376" y="22483"/>
                    <a:pt x="10308" y="24685"/>
                  </a:cubicBezTo>
                  <a:cubicBezTo>
                    <a:pt x="9774" y="25819"/>
                    <a:pt x="9274" y="27020"/>
                    <a:pt x="8774" y="28221"/>
                  </a:cubicBezTo>
                  <a:cubicBezTo>
                    <a:pt x="8307" y="29422"/>
                    <a:pt x="7806" y="30656"/>
                    <a:pt x="7306" y="31890"/>
                  </a:cubicBezTo>
                  <a:cubicBezTo>
                    <a:pt x="5371" y="36560"/>
                    <a:pt x="3737" y="41297"/>
                    <a:pt x="2369" y="46167"/>
                  </a:cubicBezTo>
                  <a:cubicBezTo>
                    <a:pt x="1268" y="50136"/>
                    <a:pt x="535" y="54206"/>
                    <a:pt x="234" y="58309"/>
                  </a:cubicBezTo>
                  <a:cubicBezTo>
                    <a:pt x="1" y="61078"/>
                    <a:pt x="68" y="63846"/>
                    <a:pt x="368" y="66615"/>
                  </a:cubicBezTo>
                  <a:cubicBezTo>
                    <a:pt x="601" y="68550"/>
                    <a:pt x="835" y="69617"/>
                    <a:pt x="835" y="69617"/>
                  </a:cubicBezTo>
                  <a:cubicBezTo>
                    <a:pt x="835" y="69617"/>
                    <a:pt x="835" y="69550"/>
                    <a:pt x="801" y="69417"/>
                  </a:cubicBezTo>
                  <a:cubicBezTo>
                    <a:pt x="801" y="69283"/>
                    <a:pt x="768" y="69083"/>
                    <a:pt x="735" y="68850"/>
                  </a:cubicBezTo>
                  <a:cubicBezTo>
                    <a:pt x="635" y="68316"/>
                    <a:pt x="568" y="67582"/>
                    <a:pt x="434" y="66615"/>
                  </a:cubicBezTo>
                  <a:cubicBezTo>
                    <a:pt x="168" y="63846"/>
                    <a:pt x="168" y="61078"/>
                    <a:pt x="368" y="58309"/>
                  </a:cubicBezTo>
                  <a:cubicBezTo>
                    <a:pt x="701" y="54206"/>
                    <a:pt x="1435" y="50170"/>
                    <a:pt x="2569" y="46234"/>
                  </a:cubicBezTo>
                  <a:cubicBezTo>
                    <a:pt x="3937" y="41363"/>
                    <a:pt x="5571" y="36627"/>
                    <a:pt x="7506" y="31990"/>
                  </a:cubicBezTo>
                  <a:cubicBezTo>
                    <a:pt x="8007" y="30722"/>
                    <a:pt x="8507" y="29522"/>
                    <a:pt x="9007" y="28287"/>
                  </a:cubicBezTo>
                  <a:cubicBezTo>
                    <a:pt x="9474" y="27087"/>
                    <a:pt x="9975" y="25919"/>
                    <a:pt x="10508" y="24785"/>
                  </a:cubicBezTo>
                  <a:cubicBezTo>
                    <a:pt x="11576" y="22583"/>
                    <a:pt x="12743" y="20482"/>
                    <a:pt x="14044" y="18414"/>
                  </a:cubicBezTo>
                  <a:cubicBezTo>
                    <a:pt x="15245" y="16446"/>
                    <a:pt x="16479" y="14611"/>
                    <a:pt x="17647" y="12910"/>
                  </a:cubicBezTo>
                  <a:cubicBezTo>
                    <a:pt x="18781" y="11208"/>
                    <a:pt x="19882" y="9641"/>
                    <a:pt x="20982" y="8240"/>
                  </a:cubicBezTo>
                  <a:cubicBezTo>
                    <a:pt x="22650" y="6071"/>
                    <a:pt x="24485" y="4003"/>
                    <a:pt x="26486" y="2069"/>
                  </a:cubicBezTo>
                  <a:cubicBezTo>
                    <a:pt x="27220" y="1401"/>
                    <a:pt x="27787" y="868"/>
                    <a:pt x="28154" y="534"/>
                  </a:cubicBezTo>
                  <a:lnTo>
                    <a:pt x="28588" y="134"/>
                  </a:lnTo>
                  <a:cubicBezTo>
                    <a:pt x="28687" y="35"/>
                    <a:pt x="28721" y="1"/>
                    <a:pt x="28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6"/>
            <p:cNvSpPr/>
            <p:nvPr/>
          </p:nvSpPr>
          <p:spPr>
            <a:xfrm>
              <a:off x="5229750" y="3343675"/>
              <a:ext cx="64225" cy="401975"/>
            </a:xfrm>
            <a:custGeom>
              <a:avLst/>
              <a:gdLst/>
              <a:ahLst/>
              <a:cxnLst/>
              <a:rect l="l" t="t" r="r" b="b"/>
              <a:pathLst>
                <a:path w="2569" h="16079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200"/>
                    <a:pt x="67" y="434"/>
                    <a:pt x="133" y="634"/>
                  </a:cubicBezTo>
                  <a:cubicBezTo>
                    <a:pt x="200" y="1034"/>
                    <a:pt x="334" y="1635"/>
                    <a:pt x="467" y="2335"/>
                  </a:cubicBezTo>
                  <a:cubicBezTo>
                    <a:pt x="734" y="3803"/>
                    <a:pt x="1034" y="5804"/>
                    <a:pt x="1334" y="8039"/>
                  </a:cubicBezTo>
                  <a:cubicBezTo>
                    <a:pt x="1601" y="10274"/>
                    <a:pt x="1868" y="12276"/>
                    <a:pt x="2135" y="13743"/>
                  </a:cubicBezTo>
                  <a:cubicBezTo>
                    <a:pt x="2235" y="14477"/>
                    <a:pt x="2335" y="15044"/>
                    <a:pt x="2435" y="15445"/>
                  </a:cubicBezTo>
                  <a:cubicBezTo>
                    <a:pt x="2468" y="15678"/>
                    <a:pt x="2502" y="15878"/>
                    <a:pt x="2569" y="16078"/>
                  </a:cubicBezTo>
                  <a:cubicBezTo>
                    <a:pt x="2569" y="15878"/>
                    <a:pt x="2569" y="15645"/>
                    <a:pt x="2535" y="15445"/>
                  </a:cubicBezTo>
                  <a:cubicBezTo>
                    <a:pt x="2468" y="14978"/>
                    <a:pt x="2368" y="14411"/>
                    <a:pt x="2302" y="13710"/>
                  </a:cubicBezTo>
                  <a:cubicBezTo>
                    <a:pt x="2102" y="12209"/>
                    <a:pt x="1835" y="10241"/>
                    <a:pt x="1568" y="8006"/>
                  </a:cubicBezTo>
                  <a:cubicBezTo>
                    <a:pt x="1268" y="5771"/>
                    <a:pt x="934" y="3736"/>
                    <a:pt x="634" y="2302"/>
                  </a:cubicBezTo>
                  <a:cubicBezTo>
                    <a:pt x="467" y="1601"/>
                    <a:pt x="334" y="1034"/>
                    <a:pt x="200" y="601"/>
                  </a:cubicBezTo>
                  <a:cubicBezTo>
                    <a:pt x="167" y="401"/>
                    <a:pt x="100" y="2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6"/>
            <p:cNvSpPr/>
            <p:nvPr/>
          </p:nvSpPr>
          <p:spPr>
            <a:xfrm>
              <a:off x="5293950" y="3645750"/>
              <a:ext cx="476200" cy="99900"/>
            </a:xfrm>
            <a:custGeom>
              <a:avLst/>
              <a:gdLst/>
              <a:ahLst/>
              <a:cxnLst/>
              <a:rect l="l" t="t" r="r" b="b"/>
              <a:pathLst>
                <a:path w="19048" h="3996" extrusionOk="0">
                  <a:moveTo>
                    <a:pt x="18918" y="1"/>
                  </a:moveTo>
                  <a:cubicBezTo>
                    <a:pt x="18881" y="1"/>
                    <a:pt x="18847" y="9"/>
                    <a:pt x="18814" y="26"/>
                  </a:cubicBezTo>
                  <a:lnTo>
                    <a:pt x="18247" y="26"/>
                  </a:lnTo>
                  <a:cubicBezTo>
                    <a:pt x="17747" y="59"/>
                    <a:pt x="17046" y="126"/>
                    <a:pt x="16179" y="226"/>
                  </a:cubicBezTo>
                  <a:cubicBezTo>
                    <a:pt x="14411" y="393"/>
                    <a:pt x="12009" y="760"/>
                    <a:pt x="9374" y="1327"/>
                  </a:cubicBezTo>
                  <a:cubicBezTo>
                    <a:pt x="6739" y="1894"/>
                    <a:pt x="4370" y="2528"/>
                    <a:pt x="2702" y="3061"/>
                  </a:cubicBezTo>
                  <a:cubicBezTo>
                    <a:pt x="1835" y="3295"/>
                    <a:pt x="1168" y="3528"/>
                    <a:pt x="701" y="3729"/>
                  </a:cubicBezTo>
                  <a:lnTo>
                    <a:pt x="167" y="3929"/>
                  </a:lnTo>
                  <a:cubicBezTo>
                    <a:pt x="67" y="3962"/>
                    <a:pt x="1" y="3995"/>
                    <a:pt x="1" y="3995"/>
                  </a:cubicBezTo>
                  <a:cubicBezTo>
                    <a:pt x="67" y="3995"/>
                    <a:pt x="134" y="3995"/>
                    <a:pt x="201" y="3962"/>
                  </a:cubicBezTo>
                  <a:lnTo>
                    <a:pt x="734" y="3795"/>
                  </a:lnTo>
                  <a:cubicBezTo>
                    <a:pt x="1201" y="3662"/>
                    <a:pt x="1902" y="3428"/>
                    <a:pt x="2736" y="3195"/>
                  </a:cubicBezTo>
                  <a:cubicBezTo>
                    <a:pt x="4437" y="2695"/>
                    <a:pt x="6772" y="2094"/>
                    <a:pt x="9407" y="1527"/>
                  </a:cubicBezTo>
                  <a:cubicBezTo>
                    <a:pt x="12042" y="993"/>
                    <a:pt x="14444" y="593"/>
                    <a:pt x="16179" y="360"/>
                  </a:cubicBezTo>
                  <a:cubicBezTo>
                    <a:pt x="17079" y="226"/>
                    <a:pt x="17780" y="159"/>
                    <a:pt x="18280" y="126"/>
                  </a:cubicBezTo>
                  <a:lnTo>
                    <a:pt x="18847" y="59"/>
                  </a:lnTo>
                  <a:cubicBezTo>
                    <a:pt x="18914" y="59"/>
                    <a:pt x="18981" y="26"/>
                    <a:pt x="19047" y="26"/>
                  </a:cubicBezTo>
                  <a:cubicBezTo>
                    <a:pt x="18997" y="9"/>
                    <a:pt x="18956" y="1"/>
                    <a:pt x="189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6"/>
            <p:cNvSpPr/>
            <p:nvPr/>
          </p:nvSpPr>
          <p:spPr>
            <a:xfrm>
              <a:off x="4844475" y="3678900"/>
              <a:ext cx="255200" cy="595450"/>
            </a:xfrm>
            <a:custGeom>
              <a:avLst/>
              <a:gdLst/>
              <a:ahLst/>
              <a:cxnLst/>
              <a:rect l="l" t="t" r="r" b="b"/>
              <a:pathLst>
                <a:path w="10208" h="23818" extrusionOk="0">
                  <a:moveTo>
                    <a:pt x="0" y="1"/>
                  </a:moveTo>
                  <a:cubicBezTo>
                    <a:pt x="0" y="68"/>
                    <a:pt x="33" y="168"/>
                    <a:pt x="67" y="234"/>
                  </a:cubicBezTo>
                  <a:cubicBezTo>
                    <a:pt x="167" y="401"/>
                    <a:pt x="267" y="635"/>
                    <a:pt x="367" y="935"/>
                  </a:cubicBezTo>
                  <a:lnTo>
                    <a:pt x="1501" y="3470"/>
                  </a:lnTo>
                  <a:cubicBezTo>
                    <a:pt x="2435" y="5638"/>
                    <a:pt x="3669" y="8640"/>
                    <a:pt x="5004" y="11943"/>
                  </a:cubicBezTo>
                  <a:cubicBezTo>
                    <a:pt x="6338" y="15278"/>
                    <a:pt x="7572" y="18281"/>
                    <a:pt x="8539" y="20415"/>
                  </a:cubicBezTo>
                  <a:cubicBezTo>
                    <a:pt x="9040" y="21450"/>
                    <a:pt x="9440" y="22317"/>
                    <a:pt x="9707" y="22917"/>
                  </a:cubicBezTo>
                  <a:cubicBezTo>
                    <a:pt x="9874" y="23184"/>
                    <a:pt x="9974" y="23418"/>
                    <a:pt x="10074" y="23584"/>
                  </a:cubicBezTo>
                  <a:cubicBezTo>
                    <a:pt x="10107" y="23684"/>
                    <a:pt x="10141" y="23751"/>
                    <a:pt x="10207" y="23818"/>
                  </a:cubicBezTo>
                  <a:cubicBezTo>
                    <a:pt x="10174" y="23751"/>
                    <a:pt x="10141" y="23651"/>
                    <a:pt x="10107" y="23584"/>
                  </a:cubicBezTo>
                  <a:cubicBezTo>
                    <a:pt x="10041" y="23384"/>
                    <a:pt x="9907" y="23151"/>
                    <a:pt x="9807" y="22884"/>
                  </a:cubicBezTo>
                  <a:cubicBezTo>
                    <a:pt x="9507" y="22250"/>
                    <a:pt x="9140" y="21383"/>
                    <a:pt x="8673" y="20315"/>
                  </a:cubicBezTo>
                  <a:cubicBezTo>
                    <a:pt x="7739" y="18181"/>
                    <a:pt x="6538" y="15178"/>
                    <a:pt x="5204" y="11843"/>
                  </a:cubicBezTo>
                  <a:cubicBezTo>
                    <a:pt x="3836" y="8540"/>
                    <a:pt x="2602" y="5538"/>
                    <a:pt x="1635" y="3403"/>
                  </a:cubicBezTo>
                  <a:cubicBezTo>
                    <a:pt x="1168" y="2336"/>
                    <a:pt x="734" y="1469"/>
                    <a:pt x="467" y="902"/>
                  </a:cubicBezTo>
                  <a:lnTo>
                    <a:pt x="133" y="201"/>
                  </a:lnTo>
                  <a:cubicBezTo>
                    <a:pt x="67" y="134"/>
                    <a:pt x="33" y="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6"/>
            <p:cNvSpPr/>
            <p:nvPr/>
          </p:nvSpPr>
          <p:spPr>
            <a:xfrm>
              <a:off x="5098800" y="4057525"/>
              <a:ext cx="629650" cy="216825"/>
            </a:xfrm>
            <a:custGeom>
              <a:avLst/>
              <a:gdLst/>
              <a:ahLst/>
              <a:cxnLst/>
              <a:rect l="l" t="t" r="r" b="b"/>
              <a:pathLst>
                <a:path w="25186" h="8673" extrusionOk="0">
                  <a:moveTo>
                    <a:pt x="25186" y="0"/>
                  </a:moveTo>
                  <a:cubicBezTo>
                    <a:pt x="25119" y="0"/>
                    <a:pt x="25019" y="33"/>
                    <a:pt x="24952" y="67"/>
                  </a:cubicBezTo>
                  <a:lnTo>
                    <a:pt x="24185" y="267"/>
                  </a:lnTo>
                  <a:cubicBezTo>
                    <a:pt x="23551" y="467"/>
                    <a:pt x="22617" y="767"/>
                    <a:pt x="21483" y="1134"/>
                  </a:cubicBezTo>
                  <a:cubicBezTo>
                    <a:pt x="19181" y="1868"/>
                    <a:pt x="16012" y="2969"/>
                    <a:pt x="12577" y="4236"/>
                  </a:cubicBezTo>
                  <a:cubicBezTo>
                    <a:pt x="9107" y="5471"/>
                    <a:pt x="5972" y="6605"/>
                    <a:pt x="3704" y="7372"/>
                  </a:cubicBezTo>
                  <a:lnTo>
                    <a:pt x="1002" y="8306"/>
                  </a:lnTo>
                  <a:lnTo>
                    <a:pt x="268" y="8573"/>
                  </a:lnTo>
                  <a:cubicBezTo>
                    <a:pt x="168" y="8606"/>
                    <a:pt x="101" y="8640"/>
                    <a:pt x="1" y="8673"/>
                  </a:cubicBezTo>
                  <a:cubicBezTo>
                    <a:pt x="101" y="8673"/>
                    <a:pt x="201" y="8640"/>
                    <a:pt x="268" y="8606"/>
                  </a:cubicBezTo>
                  <a:lnTo>
                    <a:pt x="1035" y="8406"/>
                  </a:lnTo>
                  <a:cubicBezTo>
                    <a:pt x="1669" y="8206"/>
                    <a:pt x="2603" y="7906"/>
                    <a:pt x="3737" y="7539"/>
                  </a:cubicBezTo>
                  <a:cubicBezTo>
                    <a:pt x="6039" y="6805"/>
                    <a:pt x="9208" y="5704"/>
                    <a:pt x="12643" y="4437"/>
                  </a:cubicBezTo>
                  <a:cubicBezTo>
                    <a:pt x="16079" y="3202"/>
                    <a:pt x="19248" y="2068"/>
                    <a:pt x="21516" y="1301"/>
                  </a:cubicBezTo>
                  <a:lnTo>
                    <a:pt x="24218" y="367"/>
                  </a:lnTo>
                  <a:lnTo>
                    <a:pt x="24952" y="100"/>
                  </a:lnTo>
                  <a:cubicBezTo>
                    <a:pt x="25019" y="67"/>
                    <a:pt x="25119" y="33"/>
                    <a:pt x="251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6"/>
            <p:cNvSpPr/>
            <p:nvPr/>
          </p:nvSpPr>
          <p:spPr>
            <a:xfrm>
              <a:off x="2448575" y="2824125"/>
              <a:ext cx="977400" cy="516225"/>
            </a:xfrm>
            <a:custGeom>
              <a:avLst/>
              <a:gdLst/>
              <a:ahLst/>
              <a:cxnLst/>
              <a:rect l="l" t="t" r="r" b="b"/>
              <a:pathLst>
                <a:path w="39096" h="20649" extrusionOk="0">
                  <a:moveTo>
                    <a:pt x="1" y="1"/>
                  </a:moveTo>
                  <a:lnTo>
                    <a:pt x="7073" y="20649"/>
                  </a:lnTo>
                  <a:lnTo>
                    <a:pt x="39096" y="20649"/>
                  </a:lnTo>
                  <a:lnTo>
                    <a:pt x="38829" y="19615"/>
                  </a:lnTo>
                  <a:lnTo>
                    <a:pt x="25886" y="192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6"/>
            <p:cNvSpPr/>
            <p:nvPr/>
          </p:nvSpPr>
          <p:spPr>
            <a:xfrm>
              <a:off x="2737950" y="3035775"/>
              <a:ext cx="70075" cy="78525"/>
            </a:xfrm>
            <a:custGeom>
              <a:avLst/>
              <a:gdLst/>
              <a:ahLst/>
              <a:cxnLst/>
              <a:rect l="l" t="t" r="r" b="b"/>
              <a:pathLst>
                <a:path w="2803" h="3141" extrusionOk="0">
                  <a:moveTo>
                    <a:pt x="1309" y="0"/>
                  </a:moveTo>
                  <a:cubicBezTo>
                    <a:pt x="1218" y="0"/>
                    <a:pt x="1126" y="13"/>
                    <a:pt x="1035" y="41"/>
                  </a:cubicBezTo>
                  <a:cubicBezTo>
                    <a:pt x="368" y="208"/>
                    <a:pt x="1" y="1042"/>
                    <a:pt x="234" y="1875"/>
                  </a:cubicBezTo>
                  <a:cubicBezTo>
                    <a:pt x="410" y="2636"/>
                    <a:pt x="970" y="3140"/>
                    <a:pt x="1555" y="3140"/>
                  </a:cubicBezTo>
                  <a:cubicBezTo>
                    <a:pt x="1638" y="3140"/>
                    <a:pt x="1720" y="3130"/>
                    <a:pt x="1802" y="3110"/>
                  </a:cubicBezTo>
                  <a:cubicBezTo>
                    <a:pt x="2436" y="2910"/>
                    <a:pt x="2803" y="2076"/>
                    <a:pt x="2603" y="1242"/>
                  </a:cubicBezTo>
                  <a:cubicBezTo>
                    <a:pt x="2430" y="522"/>
                    <a:pt x="1884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6"/>
            <p:cNvSpPr/>
            <p:nvPr/>
          </p:nvSpPr>
          <p:spPr>
            <a:xfrm>
              <a:off x="4226525" y="3938250"/>
              <a:ext cx="298575" cy="916525"/>
            </a:xfrm>
            <a:custGeom>
              <a:avLst/>
              <a:gdLst/>
              <a:ahLst/>
              <a:cxnLst/>
              <a:rect l="l" t="t" r="r" b="b"/>
              <a:pathLst>
                <a:path w="11943" h="36661" extrusionOk="0">
                  <a:moveTo>
                    <a:pt x="3770" y="1"/>
                  </a:moveTo>
                  <a:lnTo>
                    <a:pt x="0" y="134"/>
                  </a:lnTo>
                  <a:lnTo>
                    <a:pt x="10641" y="36661"/>
                  </a:lnTo>
                  <a:lnTo>
                    <a:pt x="11942" y="3666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6"/>
            <p:cNvSpPr/>
            <p:nvPr/>
          </p:nvSpPr>
          <p:spPr>
            <a:xfrm>
              <a:off x="3532700" y="3945775"/>
              <a:ext cx="311900" cy="908175"/>
            </a:xfrm>
            <a:custGeom>
              <a:avLst/>
              <a:gdLst/>
              <a:ahLst/>
              <a:cxnLst/>
              <a:rect l="l" t="t" r="r" b="b"/>
              <a:pathLst>
                <a:path w="12476" h="36327" extrusionOk="0">
                  <a:moveTo>
                    <a:pt x="12476" y="0"/>
                  </a:moveTo>
                  <a:lnTo>
                    <a:pt x="8206" y="34"/>
                  </a:lnTo>
                  <a:lnTo>
                    <a:pt x="0" y="36326"/>
                  </a:lnTo>
                  <a:lnTo>
                    <a:pt x="1435" y="36326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6"/>
            <p:cNvSpPr/>
            <p:nvPr/>
          </p:nvSpPr>
          <p:spPr>
            <a:xfrm>
              <a:off x="3978850" y="3924925"/>
              <a:ext cx="94250" cy="929025"/>
            </a:xfrm>
            <a:custGeom>
              <a:avLst/>
              <a:gdLst/>
              <a:ahLst/>
              <a:cxnLst/>
              <a:rect l="l" t="t" r="r" b="b"/>
              <a:pathLst>
                <a:path w="3770" h="37161" extrusionOk="0">
                  <a:moveTo>
                    <a:pt x="0" y="0"/>
                  </a:moveTo>
                  <a:lnTo>
                    <a:pt x="1268" y="37160"/>
                  </a:lnTo>
                  <a:lnTo>
                    <a:pt x="3002" y="37160"/>
                  </a:lnTo>
                  <a:lnTo>
                    <a:pt x="377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6"/>
            <p:cNvSpPr/>
            <p:nvPr/>
          </p:nvSpPr>
          <p:spPr>
            <a:xfrm>
              <a:off x="3681975" y="4294350"/>
              <a:ext cx="668000" cy="90100"/>
            </a:xfrm>
            <a:custGeom>
              <a:avLst/>
              <a:gdLst/>
              <a:ahLst/>
              <a:cxnLst/>
              <a:rect l="l" t="t" r="r" b="b"/>
              <a:pathLst>
                <a:path w="26720" h="3604" extrusionOk="0">
                  <a:moveTo>
                    <a:pt x="26552" y="0"/>
                  </a:moveTo>
                  <a:lnTo>
                    <a:pt x="1868" y="768"/>
                  </a:lnTo>
                  <a:lnTo>
                    <a:pt x="0" y="3603"/>
                  </a:lnTo>
                  <a:lnTo>
                    <a:pt x="26719" y="2569"/>
                  </a:lnTo>
                  <a:lnTo>
                    <a:pt x="2655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6"/>
            <p:cNvSpPr/>
            <p:nvPr/>
          </p:nvSpPr>
          <p:spPr>
            <a:xfrm>
              <a:off x="3728675" y="3945775"/>
              <a:ext cx="115100" cy="47550"/>
            </a:xfrm>
            <a:custGeom>
              <a:avLst/>
              <a:gdLst/>
              <a:ahLst/>
              <a:cxnLst/>
              <a:rect l="l" t="t" r="r" b="b"/>
              <a:pathLst>
                <a:path w="4604" h="1902" extrusionOk="0">
                  <a:moveTo>
                    <a:pt x="367" y="0"/>
                  </a:moveTo>
                  <a:lnTo>
                    <a:pt x="0" y="1902"/>
                  </a:lnTo>
                  <a:lnTo>
                    <a:pt x="4070" y="1902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6"/>
            <p:cNvSpPr/>
            <p:nvPr/>
          </p:nvSpPr>
          <p:spPr>
            <a:xfrm>
              <a:off x="3978850" y="3928250"/>
              <a:ext cx="94250" cy="65075"/>
            </a:xfrm>
            <a:custGeom>
              <a:avLst/>
              <a:gdLst/>
              <a:ahLst/>
              <a:cxnLst/>
              <a:rect l="l" t="t" r="r" b="b"/>
              <a:pathLst>
                <a:path w="3770" h="2603" extrusionOk="0">
                  <a:moveTo>
                    <a:pt x="0" y="1"/>
                  </a:moveTo>
                  <a:lnTo>
                    <a:pt x="100" y="2603"/>
                  </a:lnTo>
                  <a:lnTo>
                    <a:pt x="3703" y="2603"/>
                  </a:lnTo>
                  <a:lnTo>
                    <a:pt x="3770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6"/>
            <p:cNvSpPr/>
            <p:nvPr/>
          </p:nvSpPr>
          <p:spPr>
            <a:xfrm>
              <a:off x="3930475" y="4306025"/>
              <a:ext cx="63400" cy="67575"/>
            </a:xfrm>
            <a:custGeom>
              <a:avLst/>
              <a:gdLst/>
              <a:ahLst/>
              <a:cxnLst/>
              <a:rect l="l" t="t" r="r" b="b"/>
              <a:pathLst>
                <a:path w="2536" h="2703" extrusionOk="0">
                  <a:moveTo>
                    <a:pt x="2469" y="0"/>
                  </a:moveTo>
                  <a:lnTo>
                    <a:pt x="1" y="67"/>
                  </a:lnTo>
                  <a:lnTo>
                    <a:pt x="634" y="2702"/>
                  </a:lnTo>
                  <a:lnTo>
                    <a:pt x="2536" y="26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6"/>
            <p:cNvSpPr/>
            <p:nvPr/>
          </p:nvSpPr>
          <p:spPr>
            <a:xfrm>
              <a:off x="4063900" y="4301850"/>
              <a:ext cx="45900" cy="67575"/>
            </a:xfrm>
            <a:custGeom>
              <a:avLst/>
              <a:gdLst/>
              <a:ahLst/>
              <a:cxnLst/>
              <a:rect l="l" t="t" r="r" b="b"/>
              <a:pathLst>
                <a:path w="1836" h="2703" extrusionOk="0">
                  <a:moveTo>
                    <a:pt x="67" y="1"/>
                  </a:moveTo>
                  <a:lnTo>
                    <a:pt x="1" y="2703"/>
                  </a:lnTo>
                  <a:lnTo>
                    <a:pt x="1502" y="266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6"/>
            <p:cNvSpPr/>
            <p:nvPr/>
          </p:nvSpPr>
          <p:spPr>
            <a:xfrm>
              <a:off x="4222350" y="3928250"/>
              <a:ext cx="105925" cy="46725"/>
            </a:xfrm>
            <a:custGeom>
              <a:avLst/>
              <a:gdLst/>
              <a:ahLst/>
              <a:cxnLst/>
              <a:rect l="l" t="t" r="r" b="b"/>
              <a:pathLst>
                <a:path w="4237" h="1869" extrusionOk="0">
                  <a:moveTo>
                    <a:pt x="1" y="1"/>
                  </a:moveTo>
                  <a:lnTo>
                    <a:pt x="568" y="1869"/>
                  </a:lnTo>
                  <a:lnTo>
                    <a:pt x="4237" y="1869"/>
                  </a:lnTo>
                  <a:lnTo>
                    <a:pt x="3837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6"/>
            <p:cNvSpPr/>
            <p:nvPr/>
          </p:nvSpPr>
          <p:spPr>
            <a:xfrm>
              <a:off x="3498500" y="2576100"/>
              <a:ext cx="1038000" cy="1373550"/>
            </a:xfrm>
            <a:custGeom>
              <a:avLst/>
              <a:gdLst/>
              <a:ahLst/>
              <a:cxnLst/>
              <a:rect l="l" t="t" r="r" b="b"/>
              <a:pathLst>
                <a:path w="41520" h="54942" extrusionOk="0">
                  <a:moveTo>
                    <a:pt x="31205" y="1"/>
                  </a:moveTo>
                  <a:cubicBezTo>
                    <a:pt x="27288" y="1"/>
                    <a:pt x="22926" y="1078"/>
                    <a:pt x="20282" y="1282"/>
                  </a:cubicBezTo>
                  <a:cubicBezTo>
                    <a:pt x="15111" y="1682"/>
                    <a:pt x="19114" y="51418"/>
                    <a:pt x="19114" y="51418"/>
                  </a:cubicBezTo>
                  <a:cubicBezTo>
                    <a:pt x="19114" y="51418"/>
                    <a:pt x="15356" y="51180"/>
                    <a:pt x="11228" y="51180"/>
                  </a:cubicBezTo>
                  <a:cubicBezTo>
                    <a:pt x="7330" y="51180"/>
                    <a:pt x="3103" y="51392"/>
                    <a:pt x="1402" y="52219"/>
                  </a:cubicBezTo>
                  <a:cubicBezTo>
                    <a:pt x="1402" y="52219"/>
                    <a:pt x="1" y="54087"/>
                    <a:pt x="1602" y="54454"/>
                  </a:cubicBezTo>
                  <a:cubicBezTo>
                    <a:pt x="3153" y="54815"/>
                    <a:pt x="5586" y="54942"/>
                    <a:pt x="8474" y="54942"/>
                  </a:cubicBezTo>
                  <a:cubicBezTo>
                    <a:pt x="15308" y="54942"/>
                    <a:pt x="24689" y="54231"/>
                    <a:pt x="30961" y="54231"/>
                  </a:cubicBezTo>
                  <a:cubicBezTo>
                    <a:pt x="32814" y="54231"/>
                    <a:pt x="34395" y="54293"/>
                    <a:pt x="35559" y="54454"/>
                  </a:cubicBezTo>
                  <a:cubicBezTo>
                    <a:pt x="35573" y="54455"/>
                    <a:pt x="35587" y="54456"/>
                    <a:pt x="35601" y="54456"/>
                  </a:cubicBezTo>
                  <a:cubicBezTo>
                    <a:pt x="38556" y="54456"/>
                    <a:pt x="41520" y="12553"/>
                    <a:pt x="39329" y="4651"/>
                  </a:cubicBezTo>
                  <a:cubicBezTo>
                    <a:pt x="38286" y="984"/>
                    <a:pt x="34949" y="1"/>
                    <a:pt x="3120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6"/>
            <p:cNvSpPr/>
            <p:nvPr/>
          </p:nvSpPr>
          <p:spPr>
            <a:xfrm>
              <a:off x="4318250" y="2714050"/>
              <a:ext cx="112600" cy="1183375"/>
            </a:xfrm>
            <a:custGeom>
              <a:avLst/>
              <a:gdLst/>
              <a:ahLst/>
              <a:cxnLst/>
              <a:rect l="l" t="t" r="r" b="b"/>
              <a:pathLst>
                <a:path w="4504" h="47335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2002" y="34"/>
                    <a:pt x="2336" y="634"/>
                    <a:pt x="2736" y="1768"/>
                  </a:cubicBezTo>
                  <a:cubicBezTo>
                    <a:pt x="3270" y="3403"/>
                    <a:pt x="3603" y="5071"/>
                    <a:pt x="3703" y="6772"/>
                  </a:cubicBezTo>
                  <a:cubicBezTo>
                    <a:pt x="3870" y="9274"/>
                    <a:pt x="3870" y="11809"/>
                    <a:pt x="3770" y="14344"/>
                  </a:cubicBezTo>
                  <a:cubicBezTo>
                    <a:pt x="3670" y="17213"/>
                    <a:pt x="3503" y="20348"/>
                    <a:pt x="3236" y="23651"/>
                  </a:cubicBezTo>
                  <a:cubicBezTo>
                    <a:pt x="2936" y="26953"/>
                    <a:pt x="2669" y="30089"/>
                    <a:pt x="2402" y="32957"/>
                  </a:cubicBezTo>
                  <a:cubicBezTo>
                    <a:pt x="2136" y="35793"/>
                    <a:pt x="1902" y="38361"/>
                    <a:pt x="1568" y="40496"/>
                  </a:cubicBezTo>
                  <a:cubicBezTo>
                    <a:pt x="1302" y="42197"/>
                    <a:pt x="968" y="43865"/>
                    <a:pt x="501" y="45500"/>
                  </a:cubicBezTo>
                  <a:cubicBezTo>
                    <a:pt x="301" y="46100"/>
                    <a:pt x="134" y="46701"/>
                    <a:pt x="1" y="47334"/>
                  </a:cubicBezTo>
                  <a:cubicBezTo>
                    <a:pt x="334" y="46767"/>
                    <a:pt x="601" y="46200"/>
                    <a:pt x="768" y="45600"/>
                  </a:cubicBezTo>
                  <a:cubicBezTo>
                    <a:pt x="1335" y="43965"/>
                    <a:pt x="1769" y="42298"/>
                    <a:pt x="2069" y="40596"/>
                  </a:cubicBezTo>
                  <a:cubicBezTo>
                    <a:pt x="2469" y="38428"/>
                    <a:pt x="2769" y="35860"/>
                    <a:pt x="3070" y="32991"/>
                  </a:cubicBezTo>
                  <a:cubicBezTo>
                    <a:pt x="3336" y="30155"/>
                    <a:pt x="3670" y="27020"/>
                    <a:pt x="3937" y="23718"/>
                  </a:cubicBezTo>
                  <a:cubicBezTo>
                    <a:pt x="4204" y="20415"/>
                    <a:pt x="4370" y="17246"/>
                    <a:pt x="4404" y="14378"/>
                  </a:cubicBezTo>
                  <a:cubicBezTo>
                    <a:pt x="4504" y="11809"/>
                    <a:pt x="4437" y="9274"/>
                    <a:pt x="4204" y="6705"/>
                  </a:cubicBezTo>
                  <a:cubicBezTo>
                    <a:pt x="4037" y="5004"/>
                    <a:pt x="3637" y="3303"/>
                    <a:pt x="2969" y="1702"/>
                  </a:cubicBezTo>
                  <a:cubicBezTo>
                    <a:pt x="2869" y="1402"/>
                    <a:pt x="2736" y="1168"/>
                    <a:pt x="2636" y="935"/>
                  </a:cubicBezTo>
                  <a:cubicBezTo>
                    <a:pt x="2536" y="734"/>
                    <a:pt x="2436" y="568"/>
                    <a:pt x="2336" y="434"/>
                  </a:cubicBezTo>
                  <a:cubicBezTo>
                    <a:pt x="2169" y="134"/>
                    <a:pt x="2069" y="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6"/>
            <p:cNvSpPr/>
            <p:nvPr/>
          </p:nvSpPr>
          <p:spPr>
            <a:xfrm>
              <a:off x="3939650" y="3857575"/>
              <a:ext cx="365275" cy="38500"/>
            </a:xfrm>
            <a:custGeom>
              <a:avLst/>
              <a:gdLst/>
              <a:ahLst/>
              <a:cxnLst/>
              <a:rect l="l" t="t" r="r" b="b"/>
              <a:pathLst>
                <a:path w="14611" h="1540" extrusionOk="0">
                  <a:moveTo>
                    <a:pt x="3546" y="1"/>
                  </a:moveTo>
                  <a:cubicBezTo>
                    <a:pt x="1425" y="1"/>
                    <a:pt x="1" y="161"/>
                    <a:pt x="1" y="293"/>
                  </a:cubicBezTo>
                  <a:cubicBezTo>
                    <a:pt x="1" y="526"/>
                    <a:pt x="3270" y="559"/>
                    <a:pt x="7272" y="860"/>
                  </a:cubicBezTo>
                  <a:cubicBezTo>
                    <a:pt x="10641" y="1140"/>
                    <a:pt x="13467" y="1539"/>
                    <a:pt x="14297" y="1539"/>
                  </a:cubicBezTo>
                  <a:cubicBezTo>
                    <a:pt x="14453" y="1539"/>
                    <a:pt x="14539" y="1525"/>
                    <a:pt x="14544" y="1493"/>
                  </a:cubicBezTo>
                  <a:cubicBezTo>
                    <a:pt x="14611" y="1327"/>
                    <a:pt x="11409" y="493"/>
                    <a:pt x="7339" y="159"/>
                  </a:cubicBezTo>
                  <a:cubicBezTo>
                    <a:pt x="5954" y="45"/>
                    <a:pt x="4655" y="1"/>
                    <a:pt x="35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6"/>
            <p:cNvSpPr/>
            <p:nvPr/>
          </p:nvSpPr>
          <p:spPr>
            <a:xfrm>
              <a:off x="2023275" y="3332825"/>
              <a:ext cx="2837900" cy="93425"/>
            </a:xfrm>
            <a:custGeom>
              <a:avLst/>
              <a:gdLst/>
              <a:ahLst/>
              <a:cxnLst/>
              <a:rect l="l" t="t" r="r" b="b"/>
              <a:pathLst>
                <a:path w="113516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113515" y="3737"/>
                  </a:lnTo>
                  <a:lnTo>
                    <a:pt x="11351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6"/>
            <p:cNvSpPr/>
            <p:nvPr/>
          </p:nvSpPr>
          <p:spPr>
            <a:xfrm>
              <a:off x="2023275" y="3426225"/>
              <a:ext cx="492050" cy="1429375"/>
            </a:xfrm>
            <a:custGeom>
              <a:avLst/>
              <a:gdLst/>
              <a:ahLst/>
              <a:cxnLst/>
              <a:rect l="l" t="t" r="r" b="b"/>
              <a:pathLst>
                <a:path w="19682" h="57175" extrusionOk="0">
                  <a:moveTo>
                    <a:pt x="8874" y="1"/>
                  </a:moveTo>
                  <a:lnTo>
                    <a:pt x="1" y="57075"/>
                  </a:lnTo>
                  <a:lnTo>
                    <a:pt x="4437" y="57175"/>
                  </a:lnTo>
                  <a:lnTo>
                    <a:pt x="196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6"/>
            <p:cNvSpPr/>
            <p:nvPr/>
          </p:nvSpPr>
          <p:spPr>
            <a:xfrm>
              <a:off x="4386625" y="3367850"/>
              <a:ext cx="397825" cy="1486925"/>
            </a:xfrm>
            <a:custGeom>
              <a:avLst/>
              <a:gdLst/>
              <a:ahLst/>
              <a:cxnLst/>
              <a:rect l="l" t="t" r="r" b="b"/>
              <a:pathLst>
                <a:path w="15913" h="59477" extrusionOk="0">
                  <a:moveTo>
                    <a:pt x="1" y="1"/>
                  </a:moveTo>
                  <a:lnTo>
                    <a:pt x="568" y="4104"/>
                  </a:lnTo>
                  <a:lnTo>
                    <a:pt x="11776" y="59477"/>
                  </a:lnTo>
                  <a:lnTo>
                    <a:pt x="15912" y="59477"/>
                  </a:lnTo>
                  <a:lnTo>
                    <a:pt x="10709" y="1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6"/>
            <p:cNvSpPr/>
            <p:nvPr/>
          </p:nvSpPr>
          <p:spPr>
            <a:xfrm>
              <a:off x="4394150" y="3426225"/>
              <a:ext cx="266875" cy="64250"/>
            </a:xfrm>
            <a:custGeom>
              <a:avLst/>
              <a:gdLst/>
              <a:ahLst/>
              <a:cxnLst/>
              <a:rect l="l" t="t" r="r" b="b"/>
              <a:pathLst>
                <a:path w="10675" h="2570" extrusionOk="0">
                  <a:moveTo>
                    <a:pt x="0" y="1"/>
                  </a:moveTo>
                  <a:lnTo>
                    <a:pt x="434" y="2569"/>
                  </a:lnTo>
                  <a:lnTo>
                    <a:pt x="10674" y="2169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6"/>
            <p:cNvSpPr/>
            <p:nvPr/>
          </p:nvSpPr>
          <p:spPr>
            <a:xfrm>
              <a:off x="2235100" y="3426225"/>
              <a:ext cx="280225" cy="65900"/>
            </a:xfrm>
            <a:custGeom>
              <a:avLst/>
              <a:gdLst/>
              <a:ahLst/>
              <a:cxnLst/>
              <a:rect l="l" t="t" r="r" b="b"/>
              <a:pathLst>
                <a:path w="11209" h="2636" extrusionOk="0">
                  <a:moveTo>
                    <a:pt x="401" y="1"/>
                  </a:moveTo>
                  <a:lnTo>
                    <a:pt x="1" y="2636"/>
                  </a:lnTo>
                  <a:lnTo>
                    <a:pt x="10575" y="2336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6"/>
            <p:cNvSpPr/>
            <p:nvPr/>
          </p:nvSpPr>
          <p:spPr>
            <a:xfrm>
              <a:off x="2125850" y="3081825"/>
              <a:ext cx="643825" cy="270200"/>
            </a:xfrm>
            <a:custGeom>
              <a:avLst/>
              <a:gdLst/>
              <a:ahLst/>
              <a:cxnLst/>
              <a:rect l="l" t="t" r="r" b="b"/>
              <a:pathLst>
                <a:path w="25753" h="10808" extrusionOk="0">
                  <a:moveTo>
                    <a:pt x="34" y="0"/>
                  </a:moveTo>
                  <a:lnTo>
                    <a:pt x="34" y="4236"/>
                  </a:lnTo>
                  <a:lnTo>
                    <a:pt x="2269" y="5604"/>
                  </a:lnTo>
                  <a:lnTo>
                    <a:pt x="34" y="6104"/>
                  </a:lnTo>
                  <a:lnTo>
                    <a:pt x="34" y="10574"/>
                  </a:lnTo>
                  <a:lnTo>
                    <a:pt x="1" y="10808"/>
                  </a:lnTo>
                  <a:lnTo>
                    <a:pt x="24852" y="10307"/>
                  </a:lnTo>
                  <a:lnTo>
                    <a:pt x="24552" y="6972"/>
                  </a:lnTo>
                  <a:lnTo>
                    <a:pt x="22750" y="5704"/>
                  </a:lnTo>
                  <a:lnTo>
                    <a:pt x="24085" y="5404"/>
                  </a:lnTo>
                  <a:lnTo>
                    <a:pt x="23784" y="3669"/>
                  </a:lnTo>
                  <a:cubicBezTo>
                    <a:pt x="23784" y="3669"/>
                    <a:pt x="24985" y="3369"/>
                    <a:pt x="25452" y="3202"/>
                  </a:cubicBezTo>
                  <a:cubicBezTo>
                    <a:pt x="25752" y="3102"/>
                    <a:pt x="25085" y="2802"/>
                    <a:pt x="25319" y="2535"/>
                  </a:cubicBezTo>
                  <a:lnTo>
                    <a:pt x="23951" y="2535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6"/>
            <p:cNvSpPr/>
            <p:nvPr/>
          </p:nvSpPr>
          <p:spPr>
            <a:xfrm>
              <a:off x="2072475" y="3081825"/>
              <a:ext cx="643000" cy="270200"/>
            </a:xfrm>
            <a:custGeom>
              <a:avLst/>
              <a:gdLst/>
              <a:ahLst/>
              <a:cxnLst/>
              <a:rect l="l" t="t" r="r" b="b"/>
              <a:pathLst>
                <a:path w="25720" h="10808" extrusionOk="0">
                  <a:moveTo>
                    <a:pt x="1" y="0"/>
                  </a:moveTo>
                  <a:lnTo>
                    <a:pt x="1" y="4236"/>
                  </a:lnTo>
                  <a:lnTo>
                    <a:pt x="2236" y="5604"/>
                  </a:lnTo>
                  <a:lnTo>
                    <a:pt x="1" y="6104"/>
                  </a:lnTo>
                  <a:lnTo>
                    <a:pt x="1" y="10574"/>
                  </a:lnTo>
                  <a:lnTo>
                    <a:pt x="1" y="10808"/>
                  </a:lnTo>
                  <a:lnTo>
                    <a:pt x="24785" y="10307"/>
                  </a:lnTo>
                  <a:lnTo>
                    <a:pt x="24485" y="6972"/>
                  </a:lnTo>
                  <a:lnTo>
                    <a:pt x="22717" y="5704"/>
                  </a:lnTo>
                  <a:lnTo>
                    <a:pt x="24051" y="5404"/>
                  </a:lnTo>
                  <a:lnTo>
                    <a:pt x="23751" y="3669"/>
                  </a:lnTo>
                  <a:cubicBezTo>
                    <a:pt x="23751" y="3669"/>
                    <a:pt x="24919" y="3369"/>
                    <a:pt x="25419" y="3202"/>
                  </a:cubicBezTo>
                  <a:cubicBezTo>
                    <a:pt x="25719" y="3102"/>
                    <a:pt x="25052" y="2802"/>
                    <a:pt x="25286" y="2535"/>
                  </a:cubicBezTo>
                  <a:lnTo>
                    <a:pt x="23918" y="2535"/>
                  </a:lnTo>
                  <a:lnTo>
                    <a:pt x="2391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6"/>
            <p:cNvSpPr/>
            <p:nvPr/>
          </p:nvSpPr>
          <p:spPr>
            <a:xfrm>
              <a:off x="4553425" y="3159375"/>
              <a:ext cx="336925" cy="179475"/>
            </a:xfrm>
            <a:custGeom>
              <a:avLst/>
              <a:gdLst/>
              <a:ahLst/>
              <a:cxnLst/>
              <a:rect l="l" t="t" r="r" b="b"/>
              <a:pathLst>
                <a:path w="13477" h="7179" extrusionOk="0">
                  <a:moveTo>
                    <a:pt x="11004" y="1618"/>
                  </a:moveTo>
                  <a:cubicBezTo>
                    <a:pt x="11369" y="1618"/>
                    <a:pt x="11745" y="1742"/>
                    <a:pt x="12076" y="1935"/>
                  </a:cubicBezTo>
                  <a:cubicBezTo>
                    <a:pt x="12309" y="2169"/>
                    <a:pt x="12409" y="2469"/>
                    <a:pt x="12376" y="2769"/>
                  </a:cubicBezTo>
                  <a:cubicBezTo>
                    <a:pt x="12409" y="3136"/>
                    <a:pt x="12276" y="3469"/>
                    <a:pt x="12009" y="3703"/>
                  </a:cubicBezTo>
                  <a:lnTo>
                    <a:pt x="12009" y="3736"/>
                  </a:lnTo>
                  <a:cubicBezTo>
                    <a:pt x="11766" y="3923"/>
                    <a:pt x="11407" y="3985"/>
                    <a:pt x="11045" y="3985"/>
                  </a:cubicBezTo>
                  <a:cubicBezTo>
                    <a:pt x="10761" y="3985"/>
                    <a:pt x="10475" y="3947"/>
                    <a:pt x="10241" y="3903"/>
                  </a:cubicBezTo>
                  <a:cubicBezTo>
                    <a:pt x="10508" y="3169"/>
                    <a:pt x="10675" y="2402"/>
                    <a:pt x="10775" y="1635"/>
                  </a:cubicBezTo>
                  <a:cubicBezTo>
                    <a:pt x="10850" y="1623"/>
                    <a:pt x="10927" y="1618"/>
                    <a:pt x="11004" y="1618"/>
                  </a:cubicBezTo>
                  <a:close/>
                  <a:moveTo>
                    <a:pt x="334" y="0"/>
                  </a:moveTo>
                  <a:cubicBezTo>
                    <a:pt x="334" y="0"/>
                    <a:pt x="0" y="6939"/>
                    <a:pt x="5304" y="7172"/>
                  </a:cubicBezTo>
                  <a:cubicBezTo>
                    <a:pt x="5407" y="7176"/>
                    <a:pt x="5509" y="7179"/>
                    <a:pt x="5608" y="7179"/>
                  </a:cubicBezTo>
                  <a:cubicBezTo>
                    <a:pt x="7791" y="7179"/>
                    <a:pt x="9074" y="6147"/>
                    <a:pt x="9807" y="4870"/>
                  </a:cubicBezTo>
                  <a:cubicBezTo>
                    <a:pt x="10174" y="4971"/>
                    <a:pt x="10575" y="5004"/>
                    <a:pt x="10975" y="5037"/>
                  </a:cubicBezTo>
                  <a:cubicBezTo>
                    <a:pt x="11575" y="5037"/>
                    <a:pt x="12176" y="4870"/>
                    <a:pt x="12643" y="4570"/>
                  </a:cubicBezTo>
                  <a:cubicBezTo>
                    <a:pt x="13210" y="4137"/>
                    <a:pt x="13477" y="3469"/>
                    <a:pt x="13443" y="2769"/>
                  </a:cubicBezTo>
                  <a:cubicBezTo>
                    <a:pt x="13477" y="2169"/>
                    <a:pt x="13210" y="1568"/>
                    <a:pt x="12743" y="1168"/>
                  </a:cubicBezTo>
                  <a:cubicBezTo>
                    <a:pt x="12247" y="789"/>
                    <a:pt x="11675" y="588"/>
                    <a:pt x="11071" y="588"/>
                  </a:cubicBezTo>
                  <a:cubicBezTo>
                    <a:pt x="10984" y="588"/>
                    <a:pt x="10896" y="592"/>
                    <a:pt x="10808" y="601"/>
                  </a:cubicBezTo>
                  <a:lnTo>
                    <a:pt x="1080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6"/>
            <p:cNvSpPr/>
            <p:nvPr/>
          </p:nvSpPr>
          <p:spPr>
            <a:xfrm>
              <a:off x="2190075" y="1417300"/>
              <a:ext cx="974050" cy="561250"/>
            </a:xfrm>
            <a:custGeom>
              <a:avLst/>
              <a:gdLst/>
              <a:ahLst/>
              <a:cxnLst/>
              <a:rect l="l" t="t" r="r" b="b"/>
              <a:pathLst>
                <a:path w="38962" h="22450" extrusionOk="0">
                  <a:moveTo>
                    <a:pt x="38561" y="434"/>
                  </a:moveTo>
                  <a:lnTo>
                    <a:pt x="38561" y="16645"/>
                  </a:lnTo>
                  <a:lnTo>
                    <a:pt x="31656" y="16645"/>
                  </a:lnTo>
                  <a:lnTo>
                    <a:pt x="32290" y="21315"/>
                  </a:lnTo>
                  <a:lnTo>
                    <a:pt x="32290" y="21315"/>
                  </a:lnTo>
                  <a:lnTo>
                    <a:pt x="27820" y="16946"/>
                  </a:lnTo>
                  <a:lnTo>
                    <a:pt x="434" y="16946"/>
                  </a:lnTo>
                  <a:lnTo>
                    <a:pt x="434" y="1234"/>
                  </a:lnTo>
                  <a:lnTo>
                    <a:pt x="38561" y="434"/>
                  </a:lnTo>
                  <a:close/>
                  <a:moveTo>
                    <a:pt x="38961" y="0"/>
                  </a:moveTo>
                  <a:lnTo>
                    <a:pt x="0" y="834"/>
                  </a:lnTo>
                  <a:lnTo>
                    <a:pt x="0" y="17379"/>
                  </a:lnTo>
                  <a:lnTo>
                    <a:pt x="27620" y="17379"/>
                  </a:lnTo>
                  <a:lnTo>
                    <a:pt x="32890" y="22450"/>
                  </a:lnTo>
                  <a:lnTo>
                    <a:pt x="32157" y="17046"/>
                  </a:lnTo>
                  <a:lnTo>
                    <a:pt x="38961" y="17046"/>
                  </a:lnTo>
                  <a:lnTo>
                    <a:pt x="389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6"/>
            <p:cNvSpPr/>
            <p:nvPr/>
          </p:nvSpPr>
          <p:spPr>
            <a:xfrm>
              <a:off x="2318500" y="1542375"/>
              <a:ext cx="326075" cy="38400"/>
            </a:xfrm>
            <a:custGeom>
              <a:avLst/>
              <a:gdLst/>
              <a:ahLst/>
              <a:cxnLst/>
              <a:rect l="l" t="t" r="r" b="b"/>
              <a:pathLst>
                <a:path w="13043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13043" y="15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6"/>
            <p:cNvSpPr/>
            <p:nvPr/>
          </p:nvSpPr>
          <p:spPr>
            <a:xfrm>
              <a:off x="2318500" y="1629100"/>
              <a:ext cx="725525" cy="38400"/>
            </a:xfrm>
            <a:custGeom>
              <a:avLst/>
              <a:gdLst/>
              <a:ahLst/>
              <a:cxnLst/>
              <a:rect l="l" t="t" r="r" b="b"/>
              <a:pathLst>
                <a:path w="29021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6"/>
            <p:cNvSpPr/>
            <p:nvPr/>
          </p:nvSpPr>
          <p:spPr>
            <a:xfrm>
              <a:off x="2318500" y="1705000"/>
              <a:ext cx="725525" cy="38375"/>
            </a:xfrm>
            <a:custGeom>
              <a:avLst/>
              <a:gdLst/>
              <a:ahLst/>
              <a:cxnLst/>
              <a:rect l="l" t="t" r="r" b="b"/>
              <a:pathLst>
                <a:path w="29021" h="1535" extrusionOk="0">
                  <a:moveTo>
                    <a:pt x="0" y="0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6"/>
            <p:cNvSpPr/>
            <p:nvPr/>
          </p:nvSpPr>
          <p:spPr>
            <a:xfrm>
              <a:off x="2661250" y="571675"/>
              <a:ext cx="1576975" cy="577125"/>
            </a:xfrm>
            <a:custGeom>
              <a:avLst/>
              <a:gdLst/>
              <a:ahLst/>
              <a:cxnLst/>
              <a:rect l="l" t="t" r="r" b="b"/>
              <a:pathLst>
                <a:path w="63079" h="23085" extrusionOk="0">
                  <a:moveTo>
                    <a:pt x="63078" y="1"/>
                  </a:moveTo>
                  <a:lnTo>
                    <a:pt x="0" y="1602"/>
                  </a:lnTo>
                  <a:lnTo>
                    <a:pt x="801" y="23084"/>
                  </a:lnTo>
                  <a:lnTo>
                    <a:pt x="33257" y="23084"/>
                  </a:lnTo>
                  <a:lnTo>
                    <a:pt x="63078" y="13077"/>
                  </a:lnTo>
                  <a:lnTo>
                    <a:pt x="630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6"/>
            <p:cNvSpPr/>
            <p:nvPr/>
          </p:nvSpPr>
          <p:spPr>
            <a:xfrm>
              <a:off x="3496000" y="811025"/>
              <a:ext cx="1737100" cy="751275"/>
            </a:xfrm>
            <a:custGeom>
              <a:avLst/>
              <a:gdLst/>
              <a:ahLst/>
              <a:cxnLst/>
              <a:rect l="l" t="t" r="r" b="b"/>
              <a:pathLst>
                <a:path w="69484" h="30051" extrusionOk="0">
                  <a:moveTo>
                    <a:pt x="69483" y="0"/>
                  </a:moveTo>
                  <a:lnTo>
                    <a:pt x="1" y="834"/>
                  </a:lnTo>
                  <a:lnTo>
                    <a:pt x="267" y="18447"/>
                  </a:lnTo>
                  <a:lnTo>
                    <a:pt x="27854" y="18447"/>
                  </a:lnTo>
                  <a:cubicBezTo>
                    <a:pt x="27854" y="18447"/>
                    <a:pt x="30376" y="30051"/>
                    <a:pt x="30516" y="30051"/>
                  </a:cubicBezTo>
                  <a:cubicBezTo>
                    <a:pt x="30520" y="30051"/>
                    <a:pt x="30522" y="30041"/>
                    <a:pt x="30522" y="30022"/>
                  </a:cubicBezTo>
                  <a:cubicBezTo>
                    <a:pt x="30556" y="29355"/>
                    <a:pt x="33891" y="18280"/>
                    <a:pt x="33891" y="18280"/>
                  </a:cubicBezTo>
                  <a:lnTo>
                    <a:pt x="69483" y="17947"/>
                  </a:lnTo>
                  <a:lnTo>
                    <a:pt x="69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6"/>
            <p:cNvSpPr/>
            <p:nvPr/>
          </p:nvSpPr>
          <p:spPr>
            <a:xfrm>
              <a:off x="3682800" y="981150"/>
              <a:ext cx="1363500" cy="43375"/>
            </a:xfrm>
            <a:custGeom>
              <a:avLst/>
              <a:gdLst/>
              <a:ahLst/>
              <a:cxnLst/>
              <a:rect l="l" t="t" r="r" b="b"/>
              <a:pathLst>
                <a:path w="54540" h="1735" extrusionOk="0">
                  <a:moveTo>
                    <a:pt x="1" y="0"/>
                  </a:moveTo>
                  <a:lnTo>
                    <a:pt x="1" y="1735"/>
                  </a:lnTo>
                  <a:lnTo>
                    <a:pt x="54539" y="1735"/>
                  </a:lnTo>
                  <a:lnTo>
                    <a:pt x="54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6"/>
            <p:cNvSpPr/>
            <p:nvPr/>
          </p:nvSpPr>
          <p:spPr>
            <a:xfrm>
              <a:off x="3682800" y="1082875"/>
              <a:ext cx="1363500" cy="42575"/>
            </a:xfrm>
            <a:custGeom>
              <a:avLst/>
              <a:gdLst/>
              <a:ahLst/>
              <a:cxnLst/>
              <a:rect l="l" t="t" r="r" b="b"/>
              <a:pathLst>
                <a:path w="54540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4539" y="1702"/>
                  </a:lnTo>
                  <a:lnTo>
                    <a:pt x="54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6"/>
            <p:cNvSpPr/>
            <p:nvPr/>
          </p:nvSpPr>
          <p:spPr>
            <a:xfrm>
              <a:off x="1810625" y="4853925"/>
              <a:ext cx="3481675" cy="5850"/>
            </a:xfrm>
            <a:custGeom>
              <a:avLst/>
              <a:gdLst/>
              <a:ahLst/>
              <a:cxnLst/>
              <a:rect l="l" t="t" r="r" b="b"/>
              <a:pathLst>
                <a:path w="139267" h="234" extrusionOk="0">
                  <a:moveTo>
                    <a:pt x="69617" y="0"/>
                  </a:moveTo>
                  <a:cubicBezTo>
                    <a:pt x="31156" y="0"/>
                    <a:pt x="1" y="67"/>
                    <a:pt x="1" y="100"/>
                  </a:cubicBezTo>
                  <a:cubicBezTo>
                    <a:pt x="1" y="167"/>
                    <a:pt x="31156" y="234"/>
                    <a:pt x="69617" y="234"/>
                  </a:cubicBezTo>
                  <a:cubicBezTo>
                    <a:pt x="108078" y="234"/>
                    <a:pt x="139267" y="167"/>
                    <a:pt x="139267" y="100"/>
                  </a:cubicBezTo>
                  <a:cubicBezTo>
                    <a:pt x="139267" y="67"/>
                    <a:pt x="108111" y="0"/>
                    <a:pt x="69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6"/>
            <p:cNvSpPr/>
            <p:nvPr/>
          </p:nvSpPr>
          <p:spPr>
            <a:xfrm>
              <a:off x="2537825" y="3468000"/>
              <a:ext cx="416975" cy="1020650"/>
            </a:xfrm>
            <a:custGeom>
              <a:avLst/>
              <a:gdLst/>
              <a:ahLst/>
              <a:cxnLst/>
              <a:rect l="l" t="t" r="r" b="b"/>
              <a:pathLst>
                <a:path w="16679" h="40826" extrusionOk="0">
                  <a:moveTo>
                    <a:pt x="6201" y="1"/>
                  </a:moveTo>
                  <a:cubicBezTo>
                    <a:pt x="5975" y="1"/>
                    <a:pt x="5742" y="11"/>
                    <a:pt x="5504" y="31"/>
                  </a:cubicBezTo>
                  <a:cubicBezTo>
                    <a:pt x="3136" y="398"/>
                    <a:pt x="2068" y="3300"/>
                    <a:pt x="2268" y="5668"/>
                  </a:cubicBezTo>
                  <a:cubicBezTo>
                    <a:pt x="2502" y="8070"/>
                    <a:pt x="3469" y="10405"/>
                    <a:pt x="3202" y="12773"/>
                  </a:cubicBezTo>
                  <a:cubicBezTo>
                    <a:pt x="2869" y="15809"/>
                    <a:pt x="601" y="18344"/>
                    <a:pt x="334" y="21379"/>
                  </a:cubicBezTo>
                  <a:cubicBezTo>
                    <a:pt x="0" y="24949"/>
                    <a:pt x="2535" y="28118"/>
                    <a:pt x="3269" y="31620"/>
                  </a:cubicBezTo>
                  <a:cubicBezTo>
                    <a:pt x="3636" y="33321"/>
                    <a:pt x="3603" y="35123"/>
                    <a:pt x="4237" y="36724"/>
                  </a:cubicBezTo>
                  <a:cubicBezTo>
                    <a:pt x="5200" y="39235"/>
                    <a:pt x="7594" y="40826"/>
                    <a:pt x="10212" y="40826"/>
                  </a:cubicBezTo>
                  <a:cubicBezTo>
                    <a:pt x="10585" y="40826"/>
                    <a:pt x="10963" y="40793"/>
                    <a:pt x="11342" y="40727"/>
                  </a:cubicBezTo>
                  <a:cubicBezTo>
                    <a:pt x="14344" y="40160"/>
                    <a:pt x="16545" y="37591"/>
                    <a:pt x="16612" y="34522"/>
                  </a:cubicBezTo>
                  <a:cubicBezTo>
                    <a:pt x="16679" y="31787"/>
                    <a:pt x="14978" y="29218"/>
                    <a:pt x="15178" y="26483"/>
                  </a:cubicBezTo>
                  <a:cubicBezTo>
                    <a:pt x="15344" y="24448"/>
                    <a:pt x="16512" y="22547"/>
                    <a:pt x="16278" y="20512"/>
                  </a:cubicBezTo>
                  <a:cubicBezTo>
                    <a:pt x="15978" y="18144"/>
                    <a:pt x="13777" y="16443"/>
                    <a:pt x="12976" y="14174"/>
                  </a:cubicBezTo>
                  <a:cubicBezTo>
                    <a:pt x="12176" y="11873"/>
                    <a:pt x="12943" y="9371"/>
                    <a:pt x="12676" y="6969"/>
                  </a:cubicBezTo>
                  <a:cubicBezTo>
                    <a:pt x="12203" y="2904"/>
                    <a:pt x="10064" y="1"/>
                    <a:pt x="6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6"/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6"/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6"/>
            <p:cNvSpPr/>
            <p:nvPr/>
          </p:nvSpPr>
          <p:spPr>
            <a:xfrm>
              <a:off x="2500300" y="4168425"/>
              <a:ext cx="306900" cy="524575"/>
            </a:xfrm>
            <a:custGeom>
              <a:avLst/>
              <a:gdLst/>
              <a:ahLst/>
              <a:cxnLst/>
              <a:rect l="l" t="t" r="r" b="b"/>
              <a:pathLst>
                <a:path w="12276" h="20983" extrusionOk="0">
                  <a:moveTo>
                    <a:pt x="33" y="1"/>
                  </a:moveTo>
                  <a:cubicBezTo>
                    <a:pt x="0" y="1"/>
                    <a:pt x="67" y="67"/>
                    <a:pt x="167" y="201"/>
                  </a:cubicBezTo>
                  <a:lnTo>
                    <a:pt x="567" y="768"/>
                  </a:lnTo>
                  <a:cubicBezTo>
                    <a:pt x="967" y="1268"/>
                    <a:pt x="1501" y="1969"/>
                    <a:pt x="2135" y="2869"/>
                  </a:cubicBezTo>
                  <a:cubicBezTo>
                    <a:pt x="3836" y="5171"/>
                    <a:pt x="5404" y="7606"/>
                    <a:pt x="6872" y="10074"/>
                  </a:cubicBezTo>
                  <a:cubicBezTo>
                    <a:pt x="8306" y="12543"/>
                    <a:pt x="9640" y="15111"/>
                    <a:pt x="10808" y="17713"/>
                  </a:cubicBezTo>
                  <a:cubicBezTo>
                    <a:pt x="11275" y="18747"/>
                    <a:pt x="11642" y="19548"/>
                    <a:pt x="11875" y="20115"/>
                  </a:cubicBezTo>
                  <a:cubicBezTo>
                    <a:pt x="12009" y="20382"/>
                    <a:pt x="12075" y="20615"/>
                    <a:pt x="12175" y="20782"/>
                  </a:cubicBezTo>
                  <a:cubicBezTo>
                    <a:pt x="12209" y="20849"/>
                    <a:pt x="12242" y="20916"/>
                    <a:pt x="12276" y="20982"/>
                  </a:cubicBezTo>
                  <a:cubicBezTo>
                    <a:pt x="12276" y="20916"/>
                    <a:pt x="12242" y="20815"/>
                    <a:pt x="12209" y="20749"/>
                  </a:cubicBezTo>
                  <a:cubicBezTo>
                    <a:pt x="12142" y="20582"/>
                    <a:pt x="12075" y="20348"/>
                    <a:pt x="11975" y="20082"/>
                  </a:cubicBezTo>
                  <a:cubicBezTo>
                    <a:pt x="11742" y="19515"/>
                    <a:pt x="11408" y="18681"/>
                    <a:pt x="10975" y="17647"/>
                  </a:cubicBezTo>
                  <a:cubicBezTo>
                    <a:pt x="9840" y="15011"/>
                    <a:pt x="8540" y="12443"/>
                    <a:pt x="7072" y="9974"/>
                  </a:cubicBezTo>
                  <a:cubicBezTo>
                    <a:pt x="5637" y="7473"/>
                    <a:pt x="4036" y="5071"/>
                    <a:pt x="2268" y="2769"/>
                  </a:cubicBezTo>
                  <a:cubicBezTo>
                    <a:pt x="1601" y="1902"/>
                    <a:pt x="1068" y="1201"/>
                    <a:pt x="667" y="734"/>
                  </a:cubicBezTo>
                  <a:cubicBezTo>
                    <a:pt x="467" y="501"/>
                    <a:pt x="300" y="334"/>
                    <a:pt x="200" y="167"/>
                  </a:cubicBezTo>
                  <a:cubicBezTo>
                    <a:pt x="134" y="134"/>
                    <a:pt x="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6"/>
            <p:cNvSpPr/>
            <p:nvPr/>
          </p:nvSpPr>
          <p:spPr>
            <a:xfrm>
              <a:off x="2742975" y="3743950"/>
              <a:ext cx="66725" cy="941525"/>
            </a:xfrm>
            <a:custGeom>
              <a:avLst/>
              <a:gdLst/>
              <a:ahLst/>
              <a:cxnLst/>
              <a:rect l="l" t="t" r="r" b="b"/>
              <a:pathLst>
                <a:path w="2669" h="37661" extrusionOk="0">
                  <a:moveTo>
                    <a:pt x="33" y="1"/>
                  </a:moveTo>
                  <a:cubicBezTo>
                    <a:pt x="0" y="134"/>
                    <a:pt x="0" y="268"/>
                    <a:pt x="0" y="401"/>
                  </a:cubicBezTo>
                  <a:cubicBezTo>
                    <a:pt x="0" y="668"/>
                    <a:pt x="0" y="1035"/>
                    <a:pt x="33" y="1502"/>
                  </a:cubicBezTo>
                  <a:cubicBezTo>
                    <a:pt x="67" y="2469"/>
                    <a:pt x="133" y="3837"/>
                    <a:pt x="200" y="5538"/>
                  </a:cubicBezTo>
                  <a:cubicBezTo>
                    <a:pt x="400" y="8940"/>
                    <a:pt x="701" y="13644"/>
                    <a:pt x="1034" y="18848"/>
                  </a:cubicBezTo>
                  <a:cubicBezTo>
                    <a:pt x="1401" y="24051"/>
                    <a:pt x="1801" y="28755"/>
                    <a:pt x="2102" y="32157"/>
                  </a:cubicBezTo>
                  <a:lnTo>
                    <a:pt x="2468" y="36193"/>
                  </a:lnTo>
                  <a:cubicBezTo>
                    <a:pt x="2535" y="36627"/>
                    <a:pt x="2569" y="36994"/>
                    <a:pt x="2602" y="37261"/>
                  </a:cubicBezTo>
                  <a:cubicBezTo>
                    <a:pt x="2602" y="37394"/>
                    <a:pt x="2635" y="37528"/>
                    <a:pt x="2669" y="37661"/>
                  </a:cubicBezTo>
                  <a:cubicBezTo>
                    <a:pt x="2669" y="37528"/>
                    <a:pt x="2669" y="37394"/>
                    <a:pt x="2669" y="37261"/>
                  </a:cubicBezTo>
                  <a:cubicBezTo>
                    <a:pt x="2635" y="36994"/>
                    <a:pt x="2602" y="36627"/>
                    <a:pt x="2569" y="36160"/>
                  </a:cubicBezTo>
                  <a:cubicBezTo>
                    <a:pt x="2502" y="35193"/>
                    <a:pt x="2402" y="33792"/>
                    <a:pt x="2268" y="32124"/>
                  </a:cubicBezTo>
                  <a:cubicBezTo>
                    <a:pt x="2001" y="28721"/>
                    <a:pt x="1668" y="24018"/>
                    <a:pt x="1301" y="18814"/>
                  </a:cubicBezTo>
                  <a:cubicBezTo>
                    <a:pt x="934" y="13644"/>
                    <a:pt x="634" y="8940"/>
                    <a:pt x="400" y="5505"/>
                  </a:cubicBezTo>
                  <a:cubicBezTo>
                    <a:pt x="300" y="3837"/>
                    <a:pt x="200" y="2469"/>
                    <a:pt x="133" y="1468"/>
                  </a:cubicBezTo>
                  <a:cubicBezTo>
                    <a:pt x="100" y="1035"/>
                    <a:pt x="67" y="668"/>
                    <a:pt x="67" y="401"/>
                  </a:cubicBezTo>
                  <a:cubicBezTo>
                    <a:pt x="67" y="268"/>
                    <a:pt x="33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6"/>
            <p:cNvSpPr/>
            <p:nvPr/>
          </p:nvSpPr>
          <p:spPr>
            <a:xfrm>
              <a:off x="2651225" y="4551200"/>
              <a:ext cx="249375" cy="302750"/>
            </a:xfrm>
            <a:custGeom>
              <a:avLst/>
              <a:gdLst/>
              <a:ahLst/>
              <a:cxnLst/>
              <a:rect l="l" t="t" r="r" b="b"/>
              <a:pathLst>
                <a:path w="9975" h="12110" extrusionOk="0">
                  <a:moveTo>
                    <a:pt x="1" y="1"/>
                  </a:moveTo>
                  <a:lnTo>
                    <a:pt x="434" y="7573"/>
                  </a:lnTo>
                  <a:cubicBezTo>
                    <a:pt x="568" y="10108"/>
                    <a:pt x="2669" y="12109"/>
                    <a:pt x="5204" y="12109"/>
                  </a:cubicBezTo>
                  <a:cubicBezTo>
                    <a:pt x="7840" y="12109"/>
                    <a:pt x="9975" y="9974"/>
                    <a:pt x="9975" y="7339"/>
                  </a:cubicBezTo>
                  <a:lnTo>
                    <a:pt x="99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6"/>
            <p:cNvSpPr/>
            <p:nvPr/>
          </p:nvSpPr>
          <p:spPr>
            <a:xfrm>
              <a:off x="4469200" y="1349725"/>
              <a:ext cx="915525" cy="764825"/>
            </a:xfrm>
            <a:custGeom>
              <a:avLst/>
              <a:gdLst/>
              <a:ahLst/>
              <a:cxnLst/>
              <a:rect l="l" t="t" r="r" b="b"/>
              <a:pathLst>
                <a:path w="36621" h="30593" extrusionOk="0">
                  <a:moveTo>
                    <a:pt x="19925" y="1"/>
                  </a:moveTo>
                  <a:cubicBezTo>
                    <a:pt x="19888" y="1"/>
                    <a:pt x="19851" y="1"/>
                    <a:pt x="19814" y="1"/>
                  </a:cubicBezTo>
                  <a:cubicBezTo>
                    <a:pt x="10274" y="68"/>
                    <a:pt x="3136" y="8741"/>
                    <a:pt x="4904" y="18114"/>
                  </a:cubicBezTo>
                  <a:lnTo>
                    <a:pt x="0" y="24952"/>
                  </a:lnTo>
                  <a:lnTo>
                    <a:pt x="0" y="24952"/>
                  </a:lnTo>
                  <a:lnTo>
                    <a:pt x="7239" y="23818"/>
                  </a:lnTo>
                  <a:cubicBezTo>
                    <a:pt x="10104" y="28116"/>
                    <a:pt x="14902" y="30593"/>
                    <a:pt x="19925" y="30593"/>
                  </a:cubicBezTo>
                  <a:cubicBezTo>
                    <a:pt x="20984" y="30593"/>
                    <a:pt x="22054" y="30483"/>
                    <a:pt x="23117" y="30256"/>
                  </a:cubicBezTo>
                  <a:cubicBezTo>
                    <a:pt x="29221" y="28955"/>
                    <a:pt x="33925" y="24085"/>
                    <a:pt x="34992" y="17914"/>
                  </a:cubicBezTo>
                  <a:cubicBezTo>
                    <a:pt x="36620" y="8544"/>
                    <a:pt x="29411" y="1"/>
                    <a:pt x="199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6"/>
            <p:cNvSpPr/>
            <p:nvPr/>
          </p:nvSpPr>
          <p:spPr>
            <a:xfrm>
              <a:off x="4753575" y="1568075"/>
              <a:ext cx="401975" cy="386300"/>
            </a:xfrm>
            <a:custGeom>
              <a:avLst/>
              <a:gdLst/>
              <a:ahLst/>
              <a:cxnLst/>
              <a:rect l="l" t="t" r="r" b="b"/>
              <a:pathLst>
                <a:path w="16079" h="15452" extrusionOk="0">
                  <a:moveTo>
                    <a:pt x="7592" y="4072"/>
                  </a:moveTo>
                  <a:cubicBezTo>
                    <a:pt x="7652" y="4072"/>
                    <a:pt x="7712" y="4073"/>
                    <a:pt x="7772" y="4076"/>
                  </a:cubicBezTo>
                  <a:cubicBezTo>
                    <a:pt x="11008" y="4176"/>
                    <a:pt x="12542" y="8113"/>
                    <a:pt x="10207" y="10381"/>
                  </a:cubicBezTo>
                  <a:cubicBezTo>
                    <a:pt x="9474" y="11083"/>
                    <a:pt x="8587" y="11396"/>
                    <a:pt x="7715" y="11396"/>
                  </a:cubicBezTo>
                  <a:cubicBezTo>
                    <a:pt x="5810" y="11396"/>
                    <a:pt x="3980" y="9899"/>
                    <a:pt x="4003" y="7679"/>
                  </a:cubicBezTo>
                  <a:cubicBezTo>
                    <a:pt x="4003" y="5671"/>
                    <a:pt x="5606" y="4072"/>
                    <a:pt x="7592" y="4072"/>
                  </a:cubicBezTo>
                  <a:close/>
                  <a:moveTo>
                    <a:pt x="8037" y="1"/>
                  </a:moveTo>
                  <a:cubicBezTo>
                    <a:pt x="3600" y="1"/>
                    <a:pt x="264" y="3220"/>
                    <a:pt x="134" y="7646"/>
                  </a:cubicBezTo>
                  <a:cubicBezTo>
                    <a:pt x="0" y="12015"/>
                    <a:pt x="3202" y="15318"/>
                    <a:pt x="7672" y="15451"/>
                  </a:cubicBezTo>
                  <a:cubicBezTo>
                    <a:pt x="8873" y="15451"/>
                    <a:pt x="10041" y="15184"/>
                    <a:pt x="11141" y="14617"/>
                  </a:cubicBezTo>
                  <a:lnTo>
                    <a:pt x="10875" y="14050"/>
                  </a:lnTo>
                  <a:cubicBezTo>
                    <a:pt x="9907" y="14550"/>
                    <a:pt x="8806" y="14817"/>
                    <a:pt x="7706" y="14817"/>
                  </a:cubicBezTo>
                  <a:cubicBezTo>
                    <a:pt x="3569" y="14684"/>
                    <a:pt x="634" y="11648"/>
                    <a:pt x="767" y="7646"/>
                  </a:cubicBezTo>
                  <a:cubicBezTo>
                    <a:pt x="865" y="3565"/>
                    <a:pt x="3998" y="603"/>
                    <a:pt x="8071" y="603"/>
                  </a:cubicBezTo>
                  <a:cubicBezTo>
                    <a:pt x="8160" y="603"/>
                    <a:pt x="8249" y="604"/>
                    <a:pt x="8339" y="607"/>
                  </a:cubicBezTo>
                  <a:cubicBezTo>
                    <a:pt x="12576" y="741"/>
                    <a:pt x="15478" y="3910"/>
                    <a:pt x="15344" y="8113"/>
                  </a:cubicBezTo>
                  <a:cubicBezTo>
                    <a:pt x="15279" y="10531"/>
                    <a:pt x="14381" y="12117"/>
                    <a:pt x="13184" y="12117"/>
                  </a:cubicBezTo>
                  <a:cubicBezTo>
                    <a:pt x="13159" y="12117"/>
                    <a:pt x="13134" y="12117"/>
                    <a:pt x="13109" y="12115"/>
                  </a:cubicBezTo>
                  <a:cubicBezTo>
                    <a:pt x="12442" y="12115"/>
                    <a:pt x="11909" y="11582"/>
                    <a:pt x="11942" y="10681"/>
                  </a:cubicBezTo>
                  <a:lnTo>
                    <a:pt x="12175" y="3576"/>
                  </a:lnTo>
                  <a:lnTo>
                    <a:pt x="11475" y="3543"/>
                  </a:lnTo>
                  <a:lnTo>
                    <a:pt x="11408" y="5811"/>
                  </a:lnTo>
                  <a:cubicBezTo>
                    <a:pt x="10774" y="4310"/>
                    <a:pt x="9307" y="3376"/>
                    <a:pt x="7706" y="3376"/>
                  </a:cubicBezTo>
                  <a:cubicBezTo>
                    <a:pt x="7641" y="3373"/>
                    <a:pt x="7578" y="3372"/>
                    <a:pt x="7515" y="3372"/>
                  </a:cubicBezTo>
                  <a:cubicBezTo>
                    <a:pt x="5111" y="3372"/>
                    <a:pt x="3367" y="5209"/>
                    <a:pt x="3269" y="7679"/>
                  </a:cubicBezTo>
                  <a:cubicBezTo>
                    <a:pt x="3102" y="10114"/>
                    <a:pt x="5037" y="12182"/>
                    <a:pt x="7472" y="12215"/>
                  </a:cubicBezTo>
                  <a:cubicBezTo>
                    <a:pt x="7555" y="12221"/>
                    <a:pt x="7637" y="12223"/>
                    <a:pt x="7719" y="12223"/>
                  </a:cubicBezTo>
                  <a:cubicBezTo>
                    <a:pt x="9260" y="12223"/>
                    <a:pt x="10678" y="11341"/>
                    <a:pt x="11375" y="9947"/>
                  </a:cubicBezTo>
                  <a:lnTo>
                    <a:pt x="11375" y="9947"/>
                  </a:lnTo>
                  <a:lnTo>
                    <a:pt x="11342" y="10881"/>
                  </a:lnTo>
                  <a:cubicBezTo>
                    <a:pt x="11342" y="12015"/>
                    <a:pt x="12075" y="12716"/>
                    <a:pt x="13009" y="12716"/>
                  </a:cubicBezTo>
                  <a:cubicBezTo>
                    <a:pt x="13039" y="12717"/>
                    <a:pt x="13069" y="12718"/>
                    <a:pt x="13099" y="12718"/>
                  </a:cubicBezTo>
                  <a:cubicBezTo>
                    <a:pt x="14719" y="12718"/>
                    <a:pt x="15847" y="10930"/>
                    <a:pt x="15945" y="8146"/>
                  </a:cubicBezTo>
                  <a:cubicBezTo>
                    <a:pt x="16078" y="3543"/>
                    <a:pt x="12876" y="140"/>
                    <a:pt x="8373" y="7"/>
                  </a:cubicBezTo>
                  <a:cubicBezTo>
                    <a:pt x="8260" y="3"/>
                    <a:pt x="8148" y="1"/>
                    <a:pt x="8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6"/>
            <p:cNvSpPr/>
            <p:nvPr/>
          </p:nvSpPr>
          <p:spPr>
            <a:xfrm>
              <a:off x="3056050" y="1932200"/>
              <a:ext cx="1420675" cy="1687600"/>
            </a:xfrm>
            <a:custGeom>
              <a:avLst/>
              <a:gdLst/>
              <a:ahLst/>
              <a:cxnLst/>
              <a:rect l="l" t="t" r="r" b="b"/>
              <a:pathLst>
                <a:path w="56827" h="67504" extrusionOk="0">
                  <a:moveTo>
                    <a:pt x="53571" y="1"/>
                  </a:moveTo>
                  <a:cubicBezTo>
                    <a:pt x="53100" y="1"/>
                    <a:pt x="52957" y="886"/>
                    <a:pt x="52957" y="886"/>
                  </a:cubicBezTo>
                  <a:cubicBezTo>
                    <a:pt x="52957" y="886"/>
                    <a:pt x="51434" y="5292"/>
                    <a:pt x="50943" y="5292"/>
                  </a:cubicBezTo>
                  <a:cubicBezTo>
                    <a:pt x="50936" y="5292"/>
                    <a:pt x="50929" y="5291"/>
                    <a:pt x="50922" y="5289"/>
                  </a:cubicBezTo>
                  <a:cubicBezTo>
                    <a:pt x="50455" y="5156"/>
                    <a:pt x="51289" y="2454"/>
                    <a:pt x="51623" y="1553"/>
                  </a:cubicBezTo>
                  <a:cubicBezTo>
                    <a:pt x="51914" y="768"/>
                    <a:pt x="51748" y="287"/>
                    <a:pt x="51347" y="287"/>
                  </a:cubicBezTo>
                  <a:cubicBezTo>
                    <a:pt x="51288" y="287"/>
                    <a:pt x="51224" y="298"/>
                    <a:pt x="51156" y="319"/>
                  </a:cubicBezTo>
                  <a:cubicBezTo>
                    <a:pt x="50822" y="453"/>
                    <a:pt x="49688" y="3154"/>
                    <a:pt x="49388" y="4022"/>
                  </a:cubicBezTo>
                  <a:cubicBezTo>
                    <a:pt x="49131" y="4715"/>
                    <a:pt x="48577" y="6319"/>
                    <a:pt x="48077" y="6319"/>
                  </a:cubicBezTo>
                  <a:cubicBezTo>
                    <a:pt x="47928" y="6319"/>
                    <a:pt x="47784" y="6176"/>
                    <a:pt x="47653" y="5823"/>
                  </a:cubicBezTo>
                  <a:cubicBezTo>
                    <a:pt x="47086" y="4289"/>
                    <a:pt x="46052" y="3321"/>
                    <a:pt x="45585" y="3255"/>
                  </a:cubicBezTo>
                  <a:cubicBezTo>
                    <a:pt x="45573" y="3254"/>
                    <a:pt x="45560" y="3253"/>
                    <a:pt x="45548" y="3253"/>
                  </a:cubicBezTo>
                  <a:cubicBezTo>
                    <a:pt x="45104" y="3253"/>
                    <a:pt x="44861" y="3831"/>
                    <a:pt x="45218" y="4155"/>
                  </a:cubicBezTo>
                  <a:cubicBezTo>
                    <a:pt x="45585" y="4589"/>
                    <a:pt x="45885" y="5056"/>
                    <a:pt x="46086" y="5556"/>
                  </a:cubicBezTo>
                  <a:cubicBezTo>
                    <a:pt x="46286" y="5956"/>
                    <a:pt x="46419" y="6390"/>
                    <a:pt x="46452" y="6857"/>
                  </a:cubicBezTo>
                  <a:cubicBezTo>
                    <a:pt x="46553" y="7724"/>
                    <a:pt x="46586" y="8625"/>
                    <a:pt x="46519" y="9526"/>
                  </a:cubicBezTo>
                  <a:lnTo>
                    <a:pt x="46519" y="9793"/>
                  </a:lnTo>
                  <a:lnTo>
                    <a:pt x="41582" y="22068"/>
                  </a:lnTo>
                  <a:lnTo>
                    <a:pt x="36078" y="9959"/>
                  </a:lnTo>
                  <a:cubicBezTo>
                    <a:pt x="34310" y="4122"/>
                    <a:pt x="27005" y="3855"/>
                    <a:pt x="27005" y="3855"/>
                  </a:cubicBezTo>
                  <a:lnTo>
                    <a:pt x="19800" y="3121"/>
                  </a:lnTo>
                  <a:cubicBezTo>
                    <a:pt x="18588" y="2655"/>
                    <a:pt x="17304" y="2442"/>
                    <a:pt x="16116" y="2442"/>
                  </a:cubicBezTo>
                  <a:cubicBezTo>
                    <a:pt x="14753" y="2442"/>
                    <a:pt x="13517" y="2722"/>
                    <a:pt x="12662" y="3221"/>
                  </a:cubicBezTo>
                  <a:cubicBezTo>
                    <a:pt x="10594" y="4422"/>
                    <a:pt x="9159" y="6490"/>
                    <a:pt x="8692" y="8825"/>
                  </a:cubicBezTo>
                  <a:cubicBezTo>
                    <a:pt x="7024" y="16998"/>
                    <a:pt x="1254" y="46319"/>
                    <a:pt x="787" y="59128"/>
                  </a:cubicBezTo>
                  <a:cubicBezTo>
                    <a:pt x="486" y="60529"/>
                    <a:pt x="253" y="61930"/>
                    <a:pt x="119" y="63364"/>
                  </a:cubicBezTo>
                  <a:cubicBezTo>
                    <a:pt x="0" y="65356"/>
                    <a:pt x="146" y="65573"/>
                    <a:pt x="345" y="65573"/>
                  </a:cubicBezTo>
                  <a:cubicBezTo>
                    <a:pt x="369" y="65573"/>
                    <a:pt x="394" y="65569"/>
                    <a:pt x="420" y="65566"/>
                  </a:cubicBezTo>
                  <a:cubicBezTo>
                    <a:pt x="1084" y="65505"/>
                    <a:pt x="901" y="62354"/>
                    <a:pt x="1257" y="62354"/>
                  </a:cubicBezTo>
                  <a:cubicBezTo>
                    <a:pt x="1294" y="62354"/>
                    <a:pt x="1337" y="62388"/>
                    <a:pt x="1387" y="62464"/>
                  </a:cubicBezTo>
                  <a:cubicBezTo>
                    <a:pt x="1881" y="63221"/>
                    <a:pt x="1237" y="67069"/>
                    <a:pt x="1895" y="67069"/>
                  </a:cubicBezTo>
                  <a:cubicBezTo>
                    <a:pt x="1903" y="67069"/>
                    <a:pt x="1912" y="67068"/>
                    <a:pt x="1921" y="67067"/>
                  </a:cubicBezTo>
                  <a:cubicBezTo>
                    <a:pt x="2921" y="66933"/>
                    <a:pt x="2521" y="62897"/>
                    <a:pt x="2521" y="62564"/>
                  </a:cubicBezTo>
                  <a:cubicBezTo>
                    <a:pt x="2521" y="62389"/>
                    <a:pt x="2650" y="62296"/>
                    <a:pt x="2772" y="62296"/>
                  </a:cubicBezTo>
                  <a:cubicBezTo>
                    <a:pt x="2883" y="62296"/>
                    <a:pt x="2988" y="62372"/>
                    <a:pt x="2988" y="62530"/>
                  </a:cubicBezTo>
                  <a:cubicBezTo>
                    <a:pt x="2988" y="62958"/>
                    <a:pt x="2956" y="67503"/>
                    <a:pt x="3850" y="67503"/>
                  </a:cubicBezTo>
                  <a:cubicBezTo>
                    <a:pt x="3863" y="67503"/>
                    <a:pt x="3876" y="67502"/>
                    <a:pt x="3889" y="67500"/>
                  </a:cubicBezTo>
                  <a:cubicBezTo>
                    <a:pt x="4389" y="67434"/>
                    <a:pt x="4189" y="66500"/>
                    <a:pt x="4189" y="66500"/>
                  </a:cubicBezTo>
                  <a:cubicBezTo>
                    <a:pt x="4189" y="66500"/>
                    <a:pt x="3889" y="62130"/>
                    <a:pt x="4322" y="62097"/>
                  </a:cubicBezTo>
                  <a:cubicBezTo>
                    <a:pt x="4328" y="62096"/>
                    <a:pt x="4334" y="62095"/>
                    <a:pt x="4340" y="62095"/>
                  </a:cubicBezTo>
                  <a:cubicBezTo>
                    <a:pt x="4796" y="62095"/>
                    <a:pt x="5056" y="64610"/>
                    <a:pt x="5056" y="65466"/>
                  </a:cubicBezTo>
                  <a:cubicBezTo>
                    <a:pt x="5081" y="66110"/>
                    <a:pt x="5327" y="66460"/>
                    <a:pt x="5602" y="66460"/>
                  </a:cubicBezTo>
                  <a:cubicBezTo>
                    <a:pt x="5697" y="66460"/>
                    <a:pt x="5796" y="66419"/>
                    <a:pt x="5890" y="66333"/>
                  </a:cubicBezTo>
                  <a:cubicBezTo>
                    <a:pt x="6157" y="66099"/>
                    <a:pt x="6124" y="63464"/>
                    <a:pt x="6090" y="62597"/>
                  </a:cubicBezTo>
                  <a:cubicBezTo>
                    <a:pt x="6063" y="61888"/>
                    <a:pt x="5924" y="60176"/>
                    <a:pt x="6440" y="60176"/>
                  </a:cubicBezTo>
                  <a:cubicBezTo>
                    <a:pt x="6555" y="60176"/>
                    <a:pt x="6702" y="60261"/>
                    <a:pt x="6891" y="60462"/>
                  </a:cubicBezTo>
                  <a:cubicBezTo>
                    <a:pt x="7829" y="61461"/>
                    <a:pt x="8905" y="61910"/>
                    <a:pt x="9395" y="61910"/>
                  </a:cubicBezTo>
                  <a:cubicBezTo>
                    <a:pt x="9445" y="61910"/>
                    <a:pt x="9489" y="61906"/>
                    <a:pt x="9526" y="61896"/>
                  </a:cubicBezTo>
                  <a:cubicBezTo>
                    <a:pt x="9960" y="61730"/>
                    <a:pt x="9926" y="61163"/>
                    <a:pt x="9526" y="60996"/>
                  </a:cubicBezTo>
                  <a:cubicBezTo>
                    <a:pt x="9059" y="60762"/>
                    <a:pt x="8659" y="60462"/>
                    <a:pt x="8292" y="60129"/>
                  </a:cubicBezTo>
                  <a:cubicBezTo>
                    <a:pt x="7992" y="59862"/>
                    <a:pt x="7725" y="59561"/>
                    <a:pt x="7525" y="59195"/>
                  </a:cubicBezTo>
                  <a:cubicBezTo>
                    <a:pt x="7491" y="59094"/>
                    <a:pt x="7425" y="58994"/>
                    <a:pt x="7358" y="58894"/>
                  </a:cubicBezTo>
                  <a:cubicBezTo>
                    <a:pt x="7525" y="56459"/>
                    <a:pt x="8959" y="35478"/>
                    <a:pt x="12662" y="21134"/>
                  </a:cubicBezTo>
                  <a:lnTo>
                    <a:pt x="13362" y="19333"/>
                  </a:lnTo>
                  <a:lnTo>
                    <a:pt x="13362" y="19333"/>
                  </a:lnTo>
                  <a:cubicBezTo>
                    <a:pt x="14063" y="22268"/>
                    <a:pt x="13629" y="28239"/>
                    <a:pt x="12095" y="30808"/>
                  </a:cubicBezTo>
                  <a:cubicBezTo>
                    <a:pt x="9559" y="35077"/>
                    <a:pt x="9760" y="45585"/>
                    <a:pt x="9760" y="45585"/>
                  </a:cubicBezTo>
                  <a:lnTo>
                    <a:pt x="33043" y="46485"/>
                  </a:lnTo>
                  <a:cubicBezTo>
                    <a:pt x="33043" y="46485"/>
                    <a:pt x="32876" y="42616"/>
                    <a:pt x="32676" y="37679"/>
                  </a:cubicBezTo>
                  <a:lnTo>
                    <a:pt x="32142" y="23169"/>
                  </a:lnTo>
                  <a:lnTo>
                    <a:pt x="32209" y="20400"/>
                  </a:lnTo>
                  <a:lnTo>
                    <a:pt x="32309" y="20100"/>
                  </a:lnTo>
                  <a:cubicBezTo>
                    <a:pt x="33443" y="21901"/>
                    <a:pt x="34844" y="24203"/>
                    <a:pt x="36579" y="27138"/>
                  </a:cubicBezTo>
                  <a:cubicBezTo>
                    <a:pt x="38295" y="30028"/>
                    <a:pt x="39932" y="31046"/>
                    <a:pt x="41387" y="31046"/>
                  </a:cubicBezTo>
                  <a:cubicBezTo>
                    <a:pt x="44854" y="31046"/>
                    <a:pt x="47286" y="25270"/>
                    <a:pt x="47286" y="25270"/>
                  </a:cubicBezTo>
                  <a:lnTo>
                    <a:pt x="52223" y="11260"/>
                  </a:lnTo>
                  <a:cubicBezTo>
                    <a:pt x="53491" y="9526"/>
                    <a:pt x="54658" y="7691"/>
                    <a:pt x="55726" y="5823"/>
                  </a:cubicBezTo>
                  <a:cubicBezTo>
                    <a:pt x="56827" y="3621"/>
                    <a:pt x="56626" y="3555"/>
                    <a:pt x="56326" y="3455"/>
                  </a:cubicBezTo>
                  <a:cubicBezTo>
                    <a:pt x="56305" y="3448"/>
                    <a:pt x="56284" y="3445"/>
                    <a:pt x="56262" y="3445"/>
                  </a:cubicBezTo>
                  <a:cubicBezTo>
                    <a:pt x="55605" y="3445"/>
                    <a:pt x="54544" y="6361"/>
                    <a:pt x="54169" y="6361"/>
                  </a:cubicBezTo>
                  <a:cubicBezTo>
                    <a:pt x="54119" y="6361"/>
                    <a:pt x="54081" y="6309"/>
                    <a:pt x="54058" y="6190"/>
                  </a:cubicBezTo>
                  <a:cubicBezTo>
                    <a:pt x="53824" y="5189"/>
                    <a:pt x="56259" y="1487"/>
                    <a:pt x="55459" y="1286"/>
                  </a:cubicBezTo>
                  <a:cubicBezTo>
                    <a:pt x="55427" y="1278"/>
                    <a:pt x="55395" y="1274"/>
                    <a:pt x="55363" y="1274"/>
                  </a:cubicBezTo>
                  <a:cubicBezTo>
                    <a:pt x="54346" y="1274"/>
                    <a:pt x="53120" y="5234"/>
                    <a:pt x="52990" y="5590"/>
                  </a:cubicBezTo>
                  <a:cubicBezTo>
                    <a:pt x="52940" y="5717"/>
                    <a:pt x="52830" y="5771"/>
                    <a:pt x="52722" y="5771"/>
                  </a:cubicBezTo>
                  <a:cubicBezTo>
                    <a:pt x="52547" y="5771"/>
                    <a:pt x="52374" y="5629"/>
                    <a:pt x="52457" y="5423"/>
                  </a:cubicBezTo>
                  <a:cubicBezTo>
                    <a:pt x="52690" y="4989"/>
                    <a:pt x="54692" y="286"/>
                    <a:pt x="53691" y="19"/>
                  </a:cubicBezTo>
                  <a:cubicBezTo>
                    <a:pt x="53649" y="6"/>
                    <a:pt x="53609" y="1"/>
                    <a:pt x="53571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6"/>
            <p:cNvSpPr/>
            <p:nvPr/>
          </p:nvSpPr>
          <p:spPr>
            <a:xfrm>
              <a:off x="3390100" y="4717150"/>
              <a:ext cx="327750" cy="145500"/>
            </a:xfrm>
            <a:custGeom>
              <a:avLst/>
              <a:gdLst/>
              <a:ahLst/>
              <a:cxnLst/>
              <a:rect l="l" t="t" r="r" b="b"/>
              <a:pathLst>
                <a:path w="13110" h="5820" extrusionOk="0">
                  <a:moveTo>
                    <a:pt x="67" y="1"/>
                  </a:moveTo>
                  <a:lnTo>
                    <a:pt x="0" y="5538"/>
                  </a:lnTo>
                  <a:lnTo>
                    <a:pt x="434" y="5538"/>
                  </a:lnTo>
                  <a:cubicBezTo>
                    <a:pt x="1746" y="5627"/>
                    <a:pt x="5726" y="5820"/>
                    <a:pt x="8620" y="5820"/>
                  </a:cubicBezTo>
                  <a:cubicBezTo>
                    <a:pt x="10067" y="5820"/>
                    <a:pt x="11242" y="5771"/>
                    <a:pt x="11675" y="5638"/>
                  </a:cubicBezTo>
                  <a:cubicBezTo>
                    <a:pt x="13110" y="5204"/>
                    <a:pt x="7139" y="3803"/>
                    <a:pt x="7139" y="3803"/>
                  </a:cubicBezTo>
                  <a:lnTo>
                    <a:pt x="7139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6"/>
            <p:cNvSpPr/>
            <p:nvPr/>
          </p:nvSpPr>
          <p:spPr>
            <a:xfrm>
              <a:off x="3390925" y="4846400"/>
              <a:ext cx="295225" cy="5875"/>
            </a:xfrm>
            <a:custGeom>
              <a:avLst/>
              <a:gdLst/>
              <a:ahLst/>
              <a:cxnLst/>
              <a:rect l="l" t="t" r="r" b="b"/>
              <a:pathLst>
                <a:path w="11809" h="235" extrusionOk="0">
                  <a:moveTo>
                    <a:pt x="5905" y="1"/>
                  </a:moveTo>
                  <a:cubicBezTo>
                    <a:pt x="2636" y="1"/>
                    <a:pt x="1" y="34"/>
                    <a:pt x="1" y="101"/>
                  </a:cubicBezTo>
                  <a:cubicBezTo>
                    <a:pt x="1" y="168"/>
                    <a:pt x="2636" y="234"/>
                    <a:pt x="5905" y="234"/>
                  </a:cubicBezTo>
                  <a:cubicBezTo>
                    <a:pt x="9140" y="234"/>
                    <a:pt x="11809" y="168"/>
                    <a:pt x="11809" y="101"/>
                  </a:cubicBezTo>
                  <a:cubicBezTo>
                    <a:pt x="11809" y="34"/>
                    <a:pt x="9140" y="1"/>
                    <a:pt x="5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6"/>
            <p:cNvSpPr/>
            <p:nvPr/>
          </p:nvSpPr>
          <p:spPr>
            <a:xfrm>
              <a:off x="3570225" y="4814575"/>
              <a:ext cx="15875" cy="16975"/>
            </a:xfrm>
            <a:custGeom>
              <a:avLst/>
              <a:gdLst/>
              <a:ahLst/>
              <a:cxnLst/>
              <a:rect l="l" t="t" r="r" b="b"/>
              <a:pathLst>
                <a:path w="635" h="679" extrusionOk="0">
                  <a:moveTo>
                    <a:pt x="547" y="0"/>
                  </a:moveTo>
                  <a:cubicBezTo>
                    <a:pt x="484" y="0"/>
                    <a:pt x="317" y="99"/>
                    <a:pt x="200" y="273"/>
                  </a:cubicBezTo>
                  <a:cubicBezTo>
                    <a:pt x="34" y="440"/>
                    <a:pt x="0" y="640"/>
                    <a:pt x="34" y="674"/>
                  </a:cubicBezTo>
                  <a:cubicBezTo>
                    <a:pt x="41" y="677"/>
                    <a:pt x="48" y="679"/>
                    <a:pt x="57" y="679"/>
                  </a:cubicBezTo>
                  <a:cubicBezTo>
                    <a:pt x="129" y="679"/>
                    <a:pt x="251" y="556"/>
                    <a:pt x="401" y="407"/>
                  </a:cubicBezTo>
                  <a:cubicBezTo>
                    <a:pt x="534" y="240"/>
                    <a:pt x="634" y="40"/>
                    <a:pt x="567" y="6"/>
                  </a:cubicBezTo>
                  <a:cubicBezTo>
                    <a:pt x="563" y="2"/>
                    <a:pt x="556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6"/>
            <p:cNvSpPr/>
            <p:nvPr/>
          </p:nvSpPr>
          <p:spPr>
            <a:xfrm>
              <a:off x="3581050" y="4817100"/>
              <a:ext cx="15050" cy="21000"/>
            </a:xfrm>
            <a:custGeom>
              <a:avLst/>
              <a:gdLst/>
              <a:ahLst/>
              <a:cxnLst/>
              <a:rect l="l" t="t" r="r" b="b"/>
              <a:pathLst>
                <a:path w="602" h="840" extrusionOk="0">
                  <a:moveTo>
                    <a:pt x="520" y="0"/>
                  </a:moveTo>
                  <a:cubicBezTo>
                    <a:pt x="461" y="0"/>
                    <a:pt x="288" y="129"/>
                    <a:pt x="168" y="339"/>
                  </a:cubicBezTo>
                  <a:cubicBezTo>
                    <a:pt x="34" y="573"/>
                    <a:pt x="1" y="806"/>
                    <a:pt x="68" y="839"/>
                  </a:cubicBezTo>
                  <a:cubicBezTo>
                    <a:pt x="134" y="839"/>
                    <a:pt x="234" y="673"/>
                    <a:pt x="368" y="472"/>
                  </a:cubicBezTo>
                  <a:cubicBezTo>
                    <a:pt x="501" y="239"/>
                    <a:pt x="601" y="39"/>
                    <a:pt x="535" y="5"/>
                  </a:cubicBezTo>
                  <a:cubicBezTo>
                    <a:pt x="531" y="2"/>
                    <a:pt x="526" y="0"/>
                    <a:pt x="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6"/>
            <p:cNvSpPr/>
            <p:nvPr/>
          </p:nvSpPr>
          <p:spPr>
            <a:xfrm>
              <a:off x="3392600" y="4815425"/>
              <a:ext cx="52550" cy="33525"/>
            </a:xfrm>
            <a:custGeom>
              <a:avLst/>
              <a:gdLst/>
              <a:ahLst/>
              <a:cxnLst/>
              <a:rect l="l" t="t" r="r" b="b"/>
              <a:pathLst>
                <a:path w="2102" h="1341" extrusionOk="0">
                  <a:moveTo>
                    <a:pt x="496" y="1"/>
                  </a:moveTo>
                  <a:cubicBezTo>
                    <a:pt x="464" y="1"/>
                    <a:pt x="432" y="2"/>
                    <a:pt x="401" y="6"/>
                  </a:cubicBezTo>
                  <a:cubicBezTo>
                    <a:pt x="134" y="6"/>
                    <a:pt x="0" y="106"/>
                    <a:pt x="34" y="139"/>
                  </a:cubicBezTo>
                  <a:cubicBezTo>
                    <a:pt x="34" y="156"/>
                    <a:pt x="67" y="156"/>
                    <a:pt x="130" y="156"/>
                  </a:cubicBezTo>
                  <a:cubicBezTo>
                    <a:pt x="192" y="156"/>
                    <a:pt x="284" y="156"/>
                    <a:pt x="401" y="173"/>
                  </a:cubicBezTo>
                  <a:cubicBezTo>
                    <a:pt x="667" y="206"/>
                    <a:pt x="934" y="306"/>
                    <a:pt x="1134" y="473"/>
                  </a:cubicBezTo>
                  <a:cubicBezTo>
                    <a:pt x="1368" y="673"/>
                    <a:pt x="1568" y="873"/>
                    <a:pt x="1768" y="1073"/>
                  </a:cubicBezTo>
                  <a:cubicBezTo>
                    <a:pt x="1935" y="1240"/>
                    <a:pt x="2035" y="1340"/>
                    <a:pt x="2068" y="1340"/>
                  </a:cubicBezTo>
                  <a:cubicBezTo>
                    <a:pt x="2102" y="1307"/>
                    <a:pt x="2035" y="1173"/>
                    <a:pt x="1902" y="973"/>
                  </a:cubicBezTo>
                  <a:cubicBezTo>
                    <a:pt x="1735" y="706"/>
                    <a:pt x="1535" y="473"/>
                    <a:pt x="1301" y="273"/>
                  </a:cubicBezTo>
                  <a:cubicBezTo>
                    <a:pt x="1062" y="123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6"/>
            <p:cNvSpPr/>
            <p:nvPr/>
          </p:nvSpPr>
          <p:spPr>
            <a:xfrm>
              <a:off x="3554375" y="4813450"/>
              <a:ext cx="18375" cy="8375"/>
            </a:xfrm>
            <a:custGeom>
              <a:avLst/>
              <a:gdLst/>
              <a:ahLst/>
              <a:cxnLst/>
              <a:rect l="l" t="t" r="r" b="b"/>
              <a:pathLst>
                <a:path w="735" h="335" extrusionOk="0">
                  <a:moveTo>
                    <a:pt x="617" y="0"/>
                  </a:moveTo>
                  <a:cubicBezTo>
                    <a:pt x="545" y="0"/>
                    <a:pt x="440" y="43"/>
                    <a:pt x="334" y="85"/>
                  </a:cubicBezTo>
                  <a:cubicBezTo>
                    <a:pt x="167" y="118"/>
                    <a:pt x="1" y="218"/>
                    <a:pt x="34" y="285"/>
                  </a:cubicBezTo>
                  <a:cubicBezTo>
                    <a:pt x="34" y="318"/>
                    <a:pt x="76" y="335"/>
                    <a:pt x="142" y="335"/>
                  </a:cubicBezTo>
                  <a:cubicBezTo>
                    <a:pt x="209" y="335"/>
                    <a:pt x="301" y="318"/>
                    <a:pt x="401" y="285"/>
                  </a:cubicBezTo>
                  <a:cubicBezTo>
                    <a:pt x="601" y="218"/>
                    <a:pt x="734" y="85"/>
                    <a:pt x="701" y="51"/>
                  </a:cubicBezTo>
                  <a:cubicBezTo>
                    <a:pt x="689" y="15"/>
                    <a:pt x="658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6"/>
            <p:cNvSpPr/>
            <p:nvPr/>
          </p:nvSpPr>
          <p:spPr>
            <a:xfrm>
              <a:off x="3548550" y="4802225"/>
              <a:ext cx="20850" cy="5850"/>
            </a:xfrm>
            <a:custGeom>
              <a:avLst/>
              <a:gdLst/>
              <a:ahLst/>
              <a:cxnLst/>
              <a:rect l="l" t="t" r="r" b="b"/>
              <a:pathLst>
                <a:path w="834" h="234" extrusionOk="0">
                  <a:moveTo>
                    <a:pt x="400" y="0"/>
                  </a:moveTo>
                  <a:cubicBezTo>
                    <a:pt x="200" y="0"/>
                    <a:pt x="0" y="33"/>
                    <a:pt x="0" y="100"/>
                  </a:cubicBezTo>
                  <a:cubicBezTo>
                    <a:pt x="0" y="167"/>
                    <a:pt x="167" y="234"/>
                    <a:pt x="400" y="234"/>
                  </a:cubicBezTo>
                  <a:cubicBezTo>
                    <a:pt x="634" y="234"/>
                    <a:pt x="834" y="167"/>
                    <a:pt x="834" y="100"/>
                  </a:cubicBezTo>
                  <a:cubicBezTo>
                    <a:pt x="834" y="33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6"/>
            <p:cNvSpPr/>
            <p:nvPr/>
          </p:nvSpPr>
          <p:spPr>
            <a:xfrm>
              <a:off x="3571900" y="4635425"/>
              <a:ext cx="313825" cy="220200"/>
            </a:xfrm>
            <a:custGeom>
              <a:avLst/>
              <a:gdLst/>
              <a:ahLst/>
              <a:cxnLst/>
              <a:rect l="l" t="t" r="r" b="b"/>
              <a:pathLst>
                <a:path w="12553" h="8808" extrusionOk="0">
                  <a:moveTo>
                    <a:pt x="1701" y="1"/>
                  </a:moveTo>
                  <a:lnTo>
                    <a:pt x="0" y="5271"/>
                  </a:lnTo>
                  <a:lnTo>
                    <a:pt x="434" y="5404"/>
                  </a:lnTo>
                  <a:cubicBezTo>
                    <a:pt x="2235" y="6105"/>
                    <a:pt x="9740" y="8807"/>
                    <a:pt x="11108" y="8807"/>
                  </a:cubicBezTo>
                  <a:cubicBezTo>
                    <a:pt x="11116" y="8807"/>
                    <a:pt x="11124" y="8807"/>
                    <a:pt x="11131" y="8807"/>
                  </a:cubicBezTo>
                  <a:cubicBezTo>
                    <a:pt x="12552" y="8807"/>
                    <a:pt x="7305" y="5738"/>
                    <a:pt x="7305" y="5738"/>
                  </a:cubicBezTo>
                  <a:lnTo>
                    <a:pt x="8439" y="21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6"/>
            <p:cNvSpPr/>
            <p:nvPr/>
          </p:nvSpPr>
          <p:spPr>
            <a:xfrm>
              <a:off x="3573550" y="4761250"/>
              <a:ext cx="282725" cy="87800"/>
            </a:xfrm>
            <a:custGeom>
              <a:avLst/>
              <a:gdLst/>
              <a:ahLst/>
              <a:cxnLst/>
              <a:rect l="l" t="t" r="r" b="b"/>
              <a:pathLst>
                <a:path w="11309" h="3512" extrusionOk="0">
                  <a:moveTo>
                    <a:pt x="48" y="0"/>
                  </a:moveTo>
                  <a:cubicBezTo>
                    <a:pt x="39" y="0"/>
                    <a:pt x="34" y="2"/>
                    <a:pt x="34" y="5"/>
                  </a:cubicBezTo>
                  <a:cubicBezTo>
                    <a:pt x="1" y="71"/>
                    <a:pt x="2503" y="905"/>
                    <a:pt x="5638" y="1873"/>
                  </a:cubicBezTo>
                  <a:cubicBezTo>
                    <a:pt x="8609" y="2799"/>
                    <a:pt x="11060" y="3511"/>
                    <a:pt x="11262" y="3511"/>
                  </a:cubicBezTo>
                  <a:cubicBezTo>
                    <a:pt x="11271" y="3511"/>
                    <a:pt x="11275" y="3510"/>
                    <a:pt x="11275" y="3507"/>
                  </a:cubicBezTo>
                  <a:cubicBezTo>
                    <a:pt x="11309" y="3440"/>
                    <a:pt x="8807" y="2606"/>
                    <a:pt x="5705" y="1639"/>
                  </a:cubicBezTo>
                  <a:cubicBezTo>
                    <a:pt x="2702" y="713"/>
                    <a:pt x="250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6"/>
            <p:cNvSpPr/>
            <p:nvPr/>
          </p:nvSpPr>
          <p:spPr>
            <a:xfrm>
              <a:off x="3750350" y="4785225"/>
              <a:ext cx="18375" cy="13375"/>
            </a:xfrm>
            <a:custGeom>
              <a:avLst/>
              <a:gdLst/>
              <a:ahLst/>
              <a:cxnLst/>
              <a:rect l="l" t="t" r="r" b="b"/>
              <a:pathLst>
                <a:path w="735" h="535" extrusionOk="0">
                  <a:moveTo>
                    <a:pt x="704" y="1"/>
                  </a:moveTo>
                  <a:cubicBezTo>
                    <a:pt x="640" y="1"/>
                    <a:pt x="487" y="44"/>
                    <a:pt x="334" y="146"/>
                  </a:cubicBezTo>
                  <a:cubicBezTo>
                    <a:pt x="134" y="280"/>
                    <a:pt x="0" y="480"/>
                    <a:pt x="67" y="513"/>
                  </a:cubicBezTo>
                  <a:cubicBezTo>
                    <a:pt x="74" y="528"/>
                    <a:pt x="88" y="534"/>
                    <a:pt x="107" y="534"/>
                  </a:cubicBezTo>
                  <a:cubicBezTo>
                    <a:pt x="174" y="534"/>
                    <a:pt x="304" y="451"/>
                    <a:pt x="434" y="346"/>
                  </a:cubicBezTo>
                  <a:cubicBezTo>
                    <a:pt x="634" y="213"/>
                    <a:pt x="734" y="80"/>
                    <a:pt x="734" y="13"/>
                  </a:cubicBezTo>
                  <a:cubicBezTo>
                    <a:pt x="734" y="5"/>
                    <a:pt x="723" y="1"/>
                    <a:pt x="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6"/>
            <p:cNvSpPr/>
            <p:nvPr/>
          </p:nvSpPr>
          <p:spPr>
            <a:xfrm>
              <a:off x="3759525" y="4791675"/>
              <a:ext cx="20025" cy="16000"/>
            </a:xfrm>
            <a:custGeom>
              <a:avLst/>
              <a:gdLst/>
              <a:ahLst/>
              <a:cxnLst/>
              <a:rect l="l" t="t" r="r" b="b"/>
              <a:pathLst>
                <a:path w="801" h="640" extrusionOk="0">
                  <a:moveTo>
                    <a:pt x="692" y="1"/>
                  </a:moveTo>
                  <a:cubicBezTo>
                    <a:pt x="615" y="1"/>
                    <a:pt x="458" y="91"/>
                    <a:pt x="301" y="222"/>
                  </a:cubicBezTo>
                  <a:cubicBezTo>
                    <a:pt x="100" y="389"/>
                    <a:pt x="0" y="589"/>
                    <a:pt x="34" y="622"/>
                  </a:cubicBezTo>
                  <a:cubicBezTo>
                    <a:pt x="46" y="634"/>
                    <a:pt x="61" y="640"/>
                    <a:pt x="79" y="640"/>
                  </a:cubicBezTo>
                  <a:cubicBezTo>
                    <a:pt x="162" y="640"/>
                    <a:pt x="303" y="525"/>
                    <a:pt x="467" y="389"/>
                  </a:cubicBezTo>
                  <a:cubicBezTo>
                    <a:pt x="634" y="222"/>
                    <a:pt x="801" y="55"/>
                    <a:pt x="734" y="22"/>
                  </a:cubicBezTo>
                  <a:cubicBezTo>
                    <a:pt x="727" y="7"/>
                    <a:pt x="712" y="1"/>
                    <a:pt x="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6"/>
            <p:cNvSpPr/>
            <p:nvPr/>
          </p:nvSpPr>
          <p:spPr>
            <a:xfrm>
              <a:off x="3585225" y="4732025"/>
              <a:ext cx="40900" cy="44350"/>
            </a:xfrm>
            <a:custGeom>
              <a:avLst/>
              <a:gdLst/>
              <a:ahLst/>
              <a:cxnLst/>
              <a:rect l="l" t="t" r="r" b="b"/>
              <a:pathLst>
                <a:path w="1636" h="1774" extrusionOk="0">
                  <a:moveTo>
                    <a:pt x="148" y="1"/>
                  </a:moveTo>
                  <a:cubicBezTo>
                    <a:pt x="56" y="1"/>
                    <a:pt x="1" y="20"/>
                    <a:pt x="1" y="39"/>
                  </a:cubicBezTo>
                  <a:cubicBezTo>
                    <a:pt x="1" y="73"/>
                    <a:pt x="134" y="106"/>
                    <a:pt x="334" y="206"/>
                  </a:cubicBezTo>
                  <a:cubicBezTo>
                    <a:pt x="601" y="306"/>
                    <a:pt x="801" y="473"/>
                    <a:pt x="968" y="707"/>
                  </a:cubicBezTo>
                  <a:cubicBezTo>
                    <a:pt x="1135" y="940"/>
                    <a:pt x="1268" y="1207"/>
                    <a:pt x="1402" y="1474"/>
                  </a:cubicBezTo>
                  <a:cubicBezTo>
                    <a:pt x="1502" y="1674"/>
                    <a:pt x="1569" y="1774"/>
                    <a:pt x="1602" y="1774"/>
                  </a:cubicBezTo>
                  <a:cubicBezTo>
                    <a:pt x="1635" y="1774"/>
                    <a:pt x="1602" y="1641"/>
                    <a:pt x="1569" y="1407"/>
                  </a:cubicBezTo>
                  <a:cubicBezTo>
                    <a:pt x="1468" y="1107"/>
                    <a:pt x="1335" y="807"/>
                    <a:pt x="1168" y="573"/>
                  </a:cubicBezTo>
                  <a:cubicBezTo>
                    <a:pt x="968" y="306"/>
                    <a:pt x="701" y="106"/>
                    <a:pt x="401" y="39"/>
                  </a:cubicBezTo>
                  <a:cubicBezTo>
                    <a:pt x="302" y="11"/>
                    <a:pt x="216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6"/>
            <p:cNvSpPr/>
            <p:nvPr/>
          </p:nvSpPr>
          <p:spPr>
            <a:xfrm>
              <a:off x="3739500" y="4779375"/>
              <a:ext cx="18375" cy="6175"/>
            </a:xfrm>
            <a:custGeom>
              <a:avLst/>
              <a:gdLst/>
              <a:ahLst/>
              <a:cxnLst/>
              <a:rect l="l" t="t" r="r" b="b"/>
              <a:pathLst>
                <a:path w="735" h="247" extrusionOk="0">
                  <a:moveTo>
                    <a:pt x="499" y="0"/>
                  </a:moveTo>
                  <a:cubicBezTo>
                    <a:pt x="457" y="0"/>
                    <a:pt x="412" y="4"/>
                    <a:pt x="368" y="13"/>
                  </a:cubicBezTo>
                  <a:cubicBezTo>
                    <a:pt x="168" y="13"/>
                    <a:pt x="1" y="47"/>
                    <a:pt x="1" y="113"/>
                  </a:cubicBezTo>
                  <a:cubicBezTo>
                    <a:pt x="1" y="180"/>
                    <a:pt x="168" y="247"/>
                    <a:pt x="368" y="247"/>
                  </a:cubicBezTo>
                  <a:cubicBezTo>
                    <a:pt x="568" y="247"/>
                    <a:pt x="735" y="147"/>
                    <a:pt x="735" y="80"/>
                  </a:cubicBezTo>
                  <a:cubicBezTo>
                    <a:pt x="710" y="31"/>
                    <a:pt x="614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6"/>
            <p:cNvSpPr/>
            <p:nvPr/>
          </p:nvSpPr>
          <p:spPr>
            <a:xfrm>
              <a:off x="3737000" y="4765100"/>
              <a:ext cx="20875" cy="8375"/>
            </a:xfrm>
            <a:custGeom>
              <a:avLst/>
              <a:gdLst/>
              <a:ahLst/>
              <a:cxnLst/>
              <a:rect l="l" t="t" r="r" b="b"/>
              <a:pathLst>
                <a:path w="835" h="335" extrusionOk="0">
                  <a:moveTo>
                    <a:pt x="188" y="1"/>
                  </a:moveTo>
                  <a:cubicBezTo>
                    <a:pt x="109" y="1"/>
                    <a:pt x="51" y="17"/>
                    <a:pt x="34" y="51"/>
                  </a:cubicBezTo>
                  <a:cubicBezTo>
                    <a:pt x="1" y="84"/>
                    <a:pt x="201" y="217"/>
                    <a:pt x="401" y="284"/>
                  </a:cubicBezTo>
                  <a:cubicBezTo>
                    <a:pt x="501" y="318"/>
                    <a:pt x="610" y="334"/>
                    <a:pt x="693" y="334"/>
                  </a:cubicBezTo>
                  <a:cubicBezTo>
                    <a:pt x="776" y="334"/>
                    <a:pt x="835" y="318"/>
                    <a:pt x="835" y="284"/>
                  </a:cubicBezTo>
                  <a:cubicBezTo>
                    <a:pt x="835" y="217"/>
                    <a:pt x="701" y="84"/>
                    <a:pt x="468" y="51"/>
                  </a:cubicBezTo>
                  <a:cubicBezTo>
                    <a:pt x="368" y="17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6"/>
            <p:cNvSpPr/>
            <p:nvPr/>
          </p:nvSpPr>
          <p:spPr>
            <a:xfrm>
              <a:off x="3498500" y="1544875"/>
              <a:ext cx="326925" cy="495375"/>
            </a:xfrm>
            <a:custGeom>
              <a:avLst/>
              <a:gdLst/>
              <a:ahLst/>
              <a:cxnLst/>
              <a:rect l="l" t="t" r="r" b="b"/>
              <a:pathLst>
                <a:path w="13077" h="19815" extrusionOk="0">
                  <a:moveTo>
                    <a:pt x="7739" y="1"/>
                  </a:moveTo>
                  <a:lnTo>
                    <a:pt x="1602" y="4337"/>
                  </a:lnTo>
                  <a:lnTo>
                    <a:pt x="1" y="7773"/>
                  </a:lnTo>
                  <a:lnTo>
                    <a:pt x="2035" y="15278"/>
                  </a:lnTo>
                  <a:lnTo>
                    <a:pt x="2035" y="19181"/>
                  </a:lnTo>
                  <a:lnTo>
                    <a:pt x="9174" y="19815"/>
                  </a:lnTo>
                  <a:cubicBezTo>
                    <a:pt x="9074" y="19048"/>
                    <a:pt x="9507" y="15779"/>
                    <a:pt x="9507" y="15779"/>
                  </a:cubicBezTo>
                  <a:cubicBezTo>
                    <a:pt x="9507" y="15779"/>
                    <a:pt x="12510" y="15579"/>
                    <a:pt x="12776" y="12610"/>
                  </a:cubicBezTo>
                  <a:cubicBezTo>
                    <a:pt x="13043" y="9641"/>
                    <a:pt x="13077" y="2836"/>
                    <a:pt x="13077" y="2836"/>
                  </a:cubicBezTo>
                  <a:lnTo>
                    <a:pt x="773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6"/>
            <p:cNvSpPr/>
            <p:nvPr/>
          </p:nvSpPr>
          <p:spPr>
            <a:xfrm>
              <a:off x="3778700" y="1717000"/>
              <a:ext cx="38400" cy="20750"/>
            </a:xfrm>
            <a:custGeom>
              <a:avLst/>
              <a:gdLst/>
              <a:ahLst/>
              <a:cxnLst/>
              <a:rect l="l" t="t" r="r" b="b"/>
              <a:pathLst>
                <a:path w="1536" h="830" extrusionOk="0">
                  <a:moveTo>
                    <a:pt x="714" y="1"/>
                  </a:moveTo>
                  <a:cubicBezTo>
                    <a:pt x="530" y="1"/>
                    <a:pt x="343" y="52"/>
                    <a:pt x="167" y="154"/>
                  </a:cubicBezTo>
                  <a:cubicBezTo>
                    <a:pt x="34" y="254"/>
                    <a:pt x="1" y="321"/>
                    <a:pt x="1" y="354"/>
                  </a:cubicBezTo>
                  <a:cubicBezTo>
                    <a:pt x="4" y="357"/>
                    <a:pt x="9" y="359"/>
                    <a:pt x="17" y="359"/>
                  </a:cubicBezTo>
                  <a:cubicBezTo>
                    <a:pt x="88" y="359"/>
                    <a:pt x="344" y="250"/>
                    <a:pt x="660" y="250"/>
                  </a:cubicBezTo>
                  <a:cubicBezTo>
                    <a:pt x="695" y="250"/>
                    <a:pt x="731" y="251"/>
                    <a:pt x="768" y="254"/>
                  </a:cubicBezTo>
                  <a:cubicBezTo>
                    <a:pt x="835" y="254"/>
                    <a:pt x="868" y="254"/>
                    <a:pt x="935" y="288"/>
                  </a:cubicBezTo>
                  <a:cubicBezTo>
                    <a:pt x="599" y="455"/>
                    <a:pt x="1021" y="829"/>
                    <a:pt x="1285" y="829"/>
                  </a:cubicBezTo>
                  <a:cubicBezTo>
                    <a:pt x="1389" y="829"/>
                    <a:pt x="1468" y="772"/>
                    <a:pt x="1468" y="621"/>
                  </a:cubicBezTo>
                  <a:cubicBezTo>
                    <a:pt x="1468" y="588"/>
                    <a:pt x="1468" y="521"/>
                    <a:pt x="1468" y="488"/>
                  </a:cubicBezTo>
                  <a:cubicBezTo>
                    <a:pt x="1468" y="488"/>
                    <a:pt x="1483" y="503"/>
                    <a:pt x="1493" y="503"/>
                  </a:cubicBezTo>
                  <a:cubicBezTo>
                    <a:pt x="1498" y="503"/>
                    <a:pt x="1502" y="499"/>
                    <a:pt x="1502" y="488"/>
                  </a:cubicBezTo>
                  <a:cubicBezTo>
                    <a:pt x="1535" y="488"/>
                    <a:pt x="1502" y="388"/>
                    <a:pt x="1368" y="254"/>
                  </a:cubicBezTo>
                  <a:cubicBezTo>
                    <a:pt x="1181" y="85"/>
                    <a:pt x="951" y="1"/>
                    <a:pt x="7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6"/>
            <p:cNvSpPr/>
            <p:nvPr/>
          </p:nvSpPr>
          <p:spPr>
            <a:xfrm>
              <a:off x="3665300" y="1713325"/>
              <a:ext cx="38375" cy="24250"/>
            </a:xfrm>
            <a:custGeom>
              <a:avLst/>
              <a:gdLst/>
              <a:ahLst/>
              <a:cxnLst/>
              <a:rect l="l" t="t" r="r" b="b"/>
              <a:pathLst>
                <a:path w="1535" h="970" extrusionOk="0">
                  <a:moveTo>
                    <a:pt x="801" y="1"/>
                  </a:moveTo>
                  <a:cubicBezTo>
                    <a:pt x="600" y="1"/>
                    <a:pt x="367" y="34"/>
                    <a:pt x="200" y="168"/>
                  </a:cubicBezTo>
                  <a:cubicBezTo>
                    <a:pt x="67" y="234"/>
                    <a:pt x="0" y="334"/>
                    <a:pt x="33" y="368"/>
                  </a:cubicBezTo>
                  <a:cubicBezTo>
                    <a:pt x="33" y="368"/>
                    <a:pt x="297" y="262"/>
                    <a:pt x="660" y="262"/>
                  </a:cubicBezTo>
                  <a:cubicBezTo>
                    <a:pt x="705" y="262"/>
                    <a:pt x="752" y="264"/>
                    <a:pt x="801" y="268"/>
                  </a:cubicBezTo>
                  <a:cubicBezTo>
                    <a:pt x="834" y="268"/>
                    <a:pt x="901" y="268"/>
                    <a:pt x="967" y="301"/>
                  </a:cubicBezTo>
                  <a:cubicBezTo>
                    <a:pt x="645" y="462"/>
                    <a:pt x="972" y="969"/>
                    <a:pt x="1250" y="969"/>
                  </a:cubicBezTo>
                  <a:cubicBezTo>
                    <a:pt x="1318" y="969"/>
                    <a:pt x="1382" y="940"/>
                    <a:pt x="1434" y="868"/>
                  </a:cubicBezTo>
                  <a:cubicBezTo>
                    <a:pt x="1501" y="768"/>
                    <a:pt x="1534" y="601"/>
                    <a:pt x="1468" y="501"/>
                  </a:cubicBezTo>
                  <a:lnTo>
                    <a:pt x="1501" y="501"/>
                  </a:lnTo>
                  <a:cubicBezTo>
                    <a:pt x="1534" y="468"/>
                    <a:pt x="1501" y="368"/>
                    <a:pt x="1401" y="268"/>
                  </a:cubicBezTo>
                  <a:cubicBezTo>
                    <a:pt x="1234" y="134"/>
                    <a:pt x="1034" y="34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6"/>
            <p:cNvSpPr/>
            <p:nvPr/>
          </p:nvSpPr>
          <p:spPr>
            <a:xfrm>
              <a:off x="3737000" y="1724175"/>
              <a:ext cx="26725" cy="89875"/>
            </a:xfrm>
            <a:custGeom>
              <a:avLst/>
              <a:gdLst/>
              <a:ahLst/>
              <a:cxnLst/>
              <a:rect l="l" t="t" r="r" b="b"/>
              <a:pathLst>
                <a:path w="1069" h="3595" extrusionOk="0">
                  <a:moveTo>
                    <a:pt x="67" y="1"/>
                  </a:moveTo>
                  <a:lnTo>
                    <a:pt x="67" y="1"/>
                  </a:lnTo>
                  <a:cubicBezTo>
                    <a:pt x="201" y="768"/>
                    <a:pt x="368" y="1502"/>
                    <a:pt x="601" y="2235"/>
                  </a:cubicBezTo>
                  <a:cubicBezTo>
                    <a:pt x="701" y="2502"/>
                    <a:pt x="768" y="2803"/>
                    <a:pt x="868" y="3069"/>
                  </a:cubicBezTo>
                  <a:cubicBezTo>
                    <a:pt x="901" y="3169"/>
                    <a:pt x="935" y="3303"/>
                    <a:pt x="901" y="3403"/>
                  </a:cubicBezTo>
                  <a:cubicBezTo>
                    <a:pt x="901" y="3503"/>
                    <a:pt x="768" y="3503"/>
                    <a:pt x="668" y="3503"/>
                  </a:cubicBezTo>
                  <a:cubicBezTo>
                    <a:pt x="605" y="3494"/>
                    <a:pt x="545" y="3490"/>
                    <a:pt x="486" y="3490"/>
                  </a:cubicBezTo>
                  <a:cubicBezTo>
                    <a:pt x="325" y="3490"/>
                    <a:pt x="172" y="3521"/>
                    <a:pt x="1" y="3570"/>
                  </a:cubicBezTo>
                  <a:cubicBezTo>
                    <a:pt x="118" y="3586"/>
                    <a:pt x="234" y="3595"/>
                    <a:pt x="347" y="3595"/>
                  </a:cubicBezTo>
                  <a:cubicBezTo>
                    <a:pt x="459" y="3595"/>
                    <a:pt x="568" y="3586"/>
                    <a:pt x="668" y="3570"/>
                  </a:cubicBezTo>
                  <a:cubicBezTo>
                    <a:pt x="701" y="3586"/>
                    <a:pt x="735" y="3595"/>
                    <a:pt x="768" y="3595"/>
                  </a:cubicBezTo>
                  <a:cubicBezTo>
                    <a:pt x="801" y="3595"/>
                    <a:pt x="835" y="3586"/>
                    <a:pt x="868" y="3570"/>
                  </a:cubicBezTo>
                  <a:cubicBezTo>
                    <a:pt x="935" y="3570"/>
                    <a:pt x="1001" y="3503"/>
                    <a:pt x="1035" y="3436"/>
                  </a:cubicBezTo>
                  <a:cubicBezTo>
                    <a:pt x="1068" y="3303"/>
                    <a:pt x="1068" y="3169"/>
                    <a:pt x="1001" y="3036"/>
                  </a:cubicBezTo>
                  <a:lnTo>
                    <a:pt x="768" y="2202"/>
                  </a:lnTo>
                  <a:cubicBezTo>
                    <a:pt x="601" y="1568"/>
                    <a:pt x="434" y="1035"/>
                    <a:pt x="301" y="634"/>
                  </a:cubicBezTo>
                  <a:cubicBezTo>
                    <a:pt x="234" y="434"/>
                    <a:pt x="168" y="2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6"/>
            <p:cNvSpPr/>
            <p:nvPr/>
          </p:nvSpPr>
          <p:spPr>
            <a:xfrm>
              <a:off x="3696150" y="1821750"/>
              <a:ext cx="55900" cy="29550"/>
            </a:xfrm>
            <a:custGeom>
              <a:avLst/>
              <a:gdLst/>
              <a:ahLst/>
              <a:cxnLst/>
              <a:rect l="l" t="t" r="r" b="b"/>
              <a:pathLst>
                <a:path w="2236" h="1182" extrusionOk="0">
                  <a:moveTo>
                    <a:pt x="267" y="0"/>
                  </a:moveTo>
                  <a:lnTo>
                    <a:pt x="267" y="0"/>
                  </a:lnTo>
                  <a:cubicBezTo>
                    <a:pt x="267" y="0"/>
                    <a:pt x="0" y="668"/>
                    <a:pt x="868" y="1068"/>
                  </a:cubicBezTo>
                  <a:cubicBezTo>
                    <a:pt x="1021" y="1144"/>
                    <a:pt x="1185" y="1181"/>
                    <a:pt x="1348" y="1181"/>
                  </a:cubicBezTo>
                  <a:cubicBezTo>
                    <a:pt x="1681" y="1181"/>
                    <a:pt x="2011" y="1026"/>
                    <a:pt x="2235" y="734"/>
                  </a:cubicBezTo>
                  <a:cubicBezTo>
                    <a:pt x="1401" y="701"/>
                    <a:pt x="601" y="100"/>
                    <a:pt x="267" y="0"/>
                  </a:cubicBezTo>
                  <a:close/>
                </a:path>
              </a:pathLst>
            </a:custGeom>
            <a:solidFill>
              <a:srgbClr val="EFE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6"/>
            <p:cNvSpPr/>
            <p:nvPr/>
          </p:nvSpPr>
          <p:spPr>
            <a:xfrm>
              <a:off x="3638600" y="1903475"/>
              <a:ext cx="97600" cy="54225"/>
            </a:xfrm>
            <a:custGeom>
              <a:avLst/>
              <a:gdLst/>
              <a:ahLst/>
              <a:cxnLst/>
              <a:rect l="l" t="t" r="r" b="b"/>
              <a:pathLst>
                <a:path w="3904" h="2169" extrusionOk="0">
                  <a:moveTo>
                    <a:pt x="1" y="0"/>
                  </a:moveTo>
                  <a:cubicBezTo>
                    <a:pt x="1" y="1"/>
                    <a:pt x="822" y="2169"/>
                    <a:pt x="3737" y="2169"/>
                  </a:cubicBezTo>
                  <a:cubicBezTo>
                    <a:pt x="3759" y="2169"/>
                    <a:pt x="3781" y="2169"/>
                    <a:pt x="3803" y="2169"/>
                  </a:cubicBezTo>
                  <a:lnTo>
                    <a:pt x="3903" y="1435"/>
                  </a:lnTo>
                  <a:cubicBezTo>
                    <a:pt x="2502" y="1335"/>
                    <a:pt x="1135" y="834"/>
                    <a:pt x="1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6"/>
            <p:cNvSpPr/>
            <p:nvPr/>
          </p:nvSpPr>
          <p:spPr>
            <a:xfrm>
              <a:off x="3395100" y="1459350"/>
              <a:ext cx="487875" cy="489625"/>
            </a:xfrm>
            <a:custGeom>
              <a:avLst/>
              <a:gdLst/>
              <a:ahLst/>
              <a:cxnLst/>
              <a:rect l="l" t="t" r="r" b="b"/>
              <a:pathLst>
                <a:path w="19515" h="19585" extrusionOk="0">
                  <a:moveTo>
                    <a:pt x="10769" y="0"/>
                  </a:moveTo>
                  <a:cubicBezTo>
                    <a:pt x="9860" y="0"/>
                    <a:pt x="8971" y="516"/>
                    <a:pt x="8540" y="1420"/>
                  </a:cubicBezTo>
                  <a:cubicBezTo>
                    <a:pt x="8206" y="2121"/>
                    <a:pt x="8139" y="3088"/>
                    <a:pt x="7439" y="3388"/>
                  </a:cubicBezTo>
                  <a:cubicBezTo>
                    <a:pt x="7268" y="3469"/>
                    <a:pt x="7092" y="3501"/>
                    <a:pt x="6912" y="3501"/>
                  </a:cubicBezTo>
                  <a:cubicBezTo>
                    <a:pt x="6493" y="3501"/>
                    <a:pt x="6057" y="3328"/>
                    <a:pt x="5638" y="3188"/>
                  </a:cubicBezTo>
                  <a:cubicBezTo>
                    <a:pt x="5344" y="3097"/>
                    <a:pt x="5031" y="3045"/>
                    <a:pt x="4714" y="3045"/>
                  </a:cubicBezTo>
                  <a:cubicBezTo>
                    <a:pt x="4454" y="3045"/>
                    <a:pt x="4192" y="3080"/>
                    <a:pt x="3936" y="3155"/>
                  </a:cubicBezTo>
                  <a:cubicBezTo>
                    <a:pt x="3369" y="3322"/>
                    <a:pt x="2936" y="3789"/>
                    <a:pt x="2869" y="4389"/>
                  </a:cubicBezTo>
                  <a:cubicBezTo>
                    <a:pt x="2836" y="4923"/>
                    <a:pt x="3136" y="5423"/>
                    <a:pt x="3136" y="5957"/>
                  </a:cubicBezTo>
                  <a:cubicBezTo>
                    <a:pt x="3103" y="6757"/>
                    <a:pt x="2335" y="7325"/>
                    <a:pt x="1668" y="7725"/>
                  </a:cubicBezTo>
                  <a:cubicBezTo>
                    <a:pt x="968" y="8125"/>
                    <a:pt x="200" y="8625"/>
                    <a:pt x="34" y="9426"/>
                  </a:cubicBezTo>
                  <a:cubicBezTo>
                    <a:pt x="0" y="10093"/>
                    <a:pt x="301" y="10794"/>
                    <a:pt x="834" y="11227"/>
                  </a:cubicBezTo>
                  <a:cubicBezTo>
                    <a:pt x="1368" y="11628"/>
                    <a:pt x="1868" y="12095"/>
                    <a:pt x="2369" y="12562"/>
                  </a:cubicBezTo>
                  <a:cubicBezTo>
                    <a:pt x="2802" y="13095"/>
                    <a:pt x="3069" y="13863"/>
                    <a:pt x="2736" y="14463"/>
                  </a:cubicBezTo>
                  <a:cubicBezTo>
                    <a:pt x="2569" y="14763"/>
                    <a:pt x="2302" y="14997"/>
                    <a:pt x="2235" y="15330"/>
                  </a:cubicBezTo>
                  <a:cubicBezTo>
                    <a:pt x="2102" y="15897"/>
                    <a:pt x="2636" y="16331"/>
                    <a:pt x="3136" y="16631"/>
                  </a:cubicBezTo>
                  <a:cubicBezTo>
                    <a:pt x="3670" y="16965"/>
                    <a:pt x="4237" y="17165"/>
                    <a:pt x="4804" y="17265"/>
                  </a:cubicBezTo>
                  <a:cubicBezTo>
                    <a:pt x="4914" y="17279"/>
                    <a:pt x="5019" y="17287"/>
                    <a:pt x="5121" y="17287"/>
                  </a:cubicBezTo>
                  <a:cubicBezTo>
                    <a:pt x="5264" y="17287"/>
                    <a:pt x="5401" y="17271"/>
                    <a:pt x="5538" y="17232"/>
                  </a:cubicBezTo>
                  <a:cubicBezTo>
                    <a:pt x="5938" y="18432"/>
                    <a:pt x="6171" y="19433"/>
                    <a:pt x="6171" y="19433"/>
                  </a:cubicBezTo>
                  <a:cubicBezTo>
                    <a:pt x="6237" y="19539"/>
                    <a:pt x="6295" y="19585"/>
                    <a:pt x="6344" y="19585"/>
                  </a:cubicBezTo>
                  <a:cubicBezTo>
                    <a:pt x="6672" y="19585"/>
                    <a:pt x="6672" y="17599"/>
                    <a:pt x="6672" y="17599"/>
                  </a:cubicBezTo>
                  <a:cubicBezTo>
                    <a:pt x="6672" y="17599"/>
                    <a:pt x="6905" y="15063"/>
                    <a:pt x="6505" y="14096"/>
                  </a:cubicBezTo>
                  <a:cubicBezTo>
                    <a:pt x="6505" y="14096"/>
                    <a:pt x="6365" y="14152"/>
                    <a:pt x="6157" y="14152"/>
                  </a:cubicBezTo>
                  <a:cubicBezTo>
                    <a:pt x="5682" y="14152"/>
                    <a:pt x="4851" y="13862"/>
                    <a:pt x="4504" y="11961"/>
                  </a:cubicBezTo>
                  <a:cubicBezTo>
                    <a:pt x="4364" y="11141"/>
                    <a:pt x="5027" y="10537"/>
                    <a:pt x="5725" y="10537"/>
                  </a:cubicBezTo>
                  <a:cubicBezTo>
                    <a:pt x="6190" y="10537"/>
                    <a:pt x="6671" y="10806"/>
                    <a:pt x="6939" y="11461"/>
                  </a:cubicBezTo>
                  <a:lnTo>
                    <a:pt x="8206" y="11494"/>
                  </a:lnTo>
                  <a:cubicBezTo>
                    <a:pt x="8206" y="11494"/>
                    <a:pt x="8093" y="7021"/>
                    <a:pt x="10397" y="7021"/>
                  </a:cubicBezTo>
                  <a:cubicBezTo>
                    <a:pt x="10593" y="7021"/>
                    <a:pt x="10808" y="7054"/>
                    <a:pt x="11042" y="7124"/>
                  </a:cubicBezTo>
                  <a:cubicBezTo>
                    <a:pt x="12358" y="7527"/>
                    <a:pt x="13520" y="7723"/>
                    <a:pt x="14529" y="7723"/>
                  </a:cubicBezTo>
                  <a:cubicBezTo>
                    <a:pt x="17533" y="7723"/>
                    <a:pt x="19173" y="5985"/>
                    <a:pt x="19448" y="2788"/>
                  </a:cubicBezTo>
                  <a:cubicBezTo>
                    <a:pt x="19514" y="2454"/>
                    <a:pt x="19448" y="2087"/>
                    <a:pt x="19214" y="1821"/>
                  </a:cubicBezTo>
                  <a:cubicBezTo>
                    <a:pt x="18879" y="1512"/>
                    <a:pt x="18425" y="1342"/>
                    <a:pt x="17959" y="1342"/>
                  </a:cubicBezTo>
                  <a:cubicBezTo>
                    <a:pt x="17822" y="1342"/>
                    <a:pt x="17683" y="1357"/>
                    <a:pt x="17546" y="1387"/>
                  </a:cubicBezTo>
                  <a:cubicBezTo>
                    <a:pt x="16946" y="1554"/>
                    <a:pt x="16379" y="1721"/>
                    <a:pt x="15845" y="1987"/>
                  </a:cubicBezTo>
                  <a:cubicBezTo>
                    <a:pt x="15514" y="2124"/>
                    <a:pt x="15172" y="2192"/>
                    <a:pt x="14825" y="2192"/>
                  </a:cubicBezTo>
                  <a:cubicBezTo>
                    <a:pt x="14577" y="2192"/>
                    <a:pt x="14327" y="2157"/>
                    <a:pt x="14077" y="2087"/>
                  </a:cubicBezTo>
                  <a:cubicBezTo>
                    <a:pt x="13310" y="1787"/>
                    <a:pt x="12876" y="953"/>
                    <a:pt x="12209" y="486"/>
                  </a:cubicBezTo>
                  <a:cubicBezTo>
                    <a:pt x="11772" y="155"/>
                    <a:pt x="11268" y="0"/>
                    <a:pt x="10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6"/>
            <p:cNvSpPr/>
            <p:nvPr/>
          </p:nvSpPr>
          <p:spPr>
            <a:xfrm>
              <a:off x="3526025" y="1742175"/>
              <a:ext cx="30050" cy="54900"/>
            </a:xfrm>
            <a:custGeom>
              <a:avLst/>
              <a:gdLst/>
              <a:ahLst/>
              <a:cxnLst/>
              <a:rect l="l" t="t" r="r" b="b"/>
              <a:pathLst>
                <a:path w="1202" h="2196" extrusionOk="0">
                  <a:moveTo>
                    <a:pt x="614" y="1"/>
                  </a:moveTo>
                  <a:cubicBezTo>
                    <a:pt x="590" y="1"/>
                    <a:pt x="563" y="5"/>
                    <a:pt x="534" y="14"/>
                  </a:cubicBezTo>
                  <a:cubicBezTo>
                    <a:pt x="334" y="81"/>
                    <a:pt x="167" y="215"/>
                    <a:pt x="134" y="415"/>
                  </a:cubicBezTo>
                  <a:cubicBezTo>
                    <a:pt x="34" y="648"/>
                    <a:pt x="0" y="882"/>
                    <a:pt x="0" y="1149"/>
                  </a:cubicBezTo>
                  <a:cubicBezTo>
                    <a:pt x="0" y="1582"/>
                    <a:pt x="301" y="2016"/>
                    <a:pt x="701" y="2183"/>
                  </a:cubicBezTo>
                  <a:cubicBezTo>
                    <a:pt x="743" y="2191"/>
                    <a:pt x="784" y="2195"/>
                    <a:pt x="825" y="2195"/>
                  </a:cubicBezTo>
                  <a:cubicBezTo>
                    <a:pt x="947" y="2195"/>
                    <a:pt x="1059" y="2158"/>
                    <a:pt x="1135" y="2083"/>
                  </a:cubicBezTo>
                  <a:cubicBezTo>
                    <a:pt x="1168" y="2016"/>
                    <a:pt x="1201" y="1982"/>
                    <a:pt x="1168" y="1982"/>
                  </a:cubicBezTo>
                  <a:cubicBezTo>
                    <a:pt x="1168" y="1982"/>
                    <a:pt x="1135" y="2016"/>
                    <a:pt x="1068" y="2049"/>
                  </a:cubicBezTo>
                  <a:cubicBezTo>
                    <a:pt x="997" y="2073"/>
                    <a:pt x="910" y="2096"/>
                    <a:pt x="829" y="2096"/>
                  </a:cubicBezTo>
                  <a:cubicBezTo>
                    <a:pt x="796" y="2096"/>
                    <a:pt x="764" y="2092"/>
                    <a:pt x="734" y="2083"/>
                  </a:cubicBezTo>
                  <a:cubicBezTo>
                    <a:pt x="401" y="1882"/>
                    <a:pt x="167" y="1515"/>
                    <a:pt x="167" y="1115"/>
                  </a:cubicBezTo>
                  <a:cubicBezTo>
                    <a:pt x="167" y="915"/>
                    <a:pt x="167" y="682"/>
                    <a:pt x="267" y="481"/>
                  </a:cubicBezTo>
                  <a:cubicBezTo>
                    <a:pt x="301" y="315"/>
                    <a:pt x="401" y="181"/>
                    <a:pt x="567" y="114"/>
                  </a:cubicBezTo>
                  <a:cubicBezTo>
                    <a:pt x="585" y="109"/>
                    <a:pt x="603" y="106"/>
                    <a:pt x="620" y="106"/>
                  </a:cubicBezTo>
                  <a:cubicBezTo>
                    <a:pt x="702" y="106"/>
                    <a:pt x="779" y="166"/>
                    <a:pt x="834" y="248"/>
                  </a:cubicBezTo>
                  <a:cubicBezTo>
                    <a:pt x="868" y="315"/>
                    <a:pt x="868" y="348"/>
                    <a:pt x="868" y="348"/>
                  </a:cubicBezTo>
                  <a:cubicBezTo>
                    <a:pt x="868" y="348"/>
                    <a:pt x="934" y="315"/>
                    <a:pt x="901" y="215"/>
                  </a:cubicBezTo>
                  <a:cubicBezTo>
                    <a:pt x="868" y="148"/>
                    <a:pt x="834" y="81"/>
                    <a:pt x="768" y="48"/>
                  </a:cubicBezTo>
                  <a:cubicBezTo>
                    <a:pt x="720" y="24"/>
                    <a:pt x="673" y="1"/>
                    <a:pt x="61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6"/>
            <p:cNvSpPr/>
            <p:nvPr/>
          </p:nvSpPr>
          <p:spPr>
            <a:xfrm>
              <a:off x="3295025" y="2904200"/>
              <a:ext cx="804775" cy="1885525"/>
            </a:xfrm>
            <a:custGeom>
              <a:avLst/>
              <a:gdLst/>
              <a:ahLst/>
              <a:cxnLst/>
              <a:rect l="l" t="t" r="r" b="b"/>
              <a:pathLst>
                <a:path w="32191" h="75421" extrusionOk="0">
                  <a:moveTo>
                    <a:pt x="13410" y="12376"/>
                  </a:moveTo>
                  <a:cubicBezTo>
                    <a:pt x="13410" y="12377"/>
                    <a:pt x="20248" y="36660"/>
                    <a:pt x="20315" y="38728"/>
                  </a:cubicBezTo>
                  <a:cubicBezTo>
                    <a:pt x="20348" y="39962"/>
                    <a:pt x="16546" y="52004"/>
                    <a:pt x="13610" y="61210"/>
                  </a:cubicBezTo>
                  <a:cubicBezTo>
                    <a:pt x="13410" y="43831"/>
                    <a:pt x="13143" y="15978"/>
                    <a:pt x="13410" y="12376"/>
                  </a:cubicBezTo>
                  <a:close/>
                  <a:moveTo>
                    <a:pt x="0" y="0"/>
                  </a:moveTo>
                  <a:lnTo>
                    <a:pt x="1568" y="75421"/>
                  </a:lnTo>
                  <a:lnTo>
                    <a:pt x="13744" y="75254"/>
                  </a:lnTo>
                  <a:cubicBezTo>
                    <a:pt x="13744" y="75254"/>
                    <a:pt x="13744" y="74420"/>
                    <a:pt x="13710" y="72952"/>
                  </a:cubicBezTo>
                  <a:lnTo>
                    <a:pt x="13710" y="72952"/>
                  </a:lnTo>
                  <a:lnTo>
                    <a:pt x="20882" y="74887"/>
                  </a:lnTo>
                  <a:cubicBezTo>
                    <a:pt x="20882" y="74887"/>
                    <a:pt x="27854" y="51370"/>
                    <a:pt x="30222" y="41730"/>
                  </a:cubicBezTo>
                  <a:cubicBezTo>
                    <a:pt x="32190" y="33657"/>
                    <a:pt x="23284" y="1868"/>
                    <a:pt x="23284" y="1868"/>
                  </a:cubicBezTo>
                  <a:lnTo>
                    <a:pt x="14044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6"/>
            <p:cNvSpPr/>
            <p:nvPr/>
          </p:nvSpPr>
          <p:spPr>
            <a:xfrm>
              <a:off x="3635275" y="4307700"/>
              <a:ext cx="51725" cy="433650"/>
            </a:xfrm>
            <a:custGeom>
              <a:avLst/>
              <a:gdLst/>
              <a:ahLst/>
              <a:cxnLst/>
              <a:rect l="l" t="t" r="r" b="b"/>
              <a:pathLst>
                <a:path w="2069" h="17346" extrusionOk="0">
                  <a:moveTo>
                    <a:pt x="1601" y="0"/>
                  </a:moveTo>
                  <a:lnTo>
                    <a:pt x="0" y="5070"/>
                  </a:lnTo>
                  <a:lnTo>
                    <a:pt x="100" y="16812"/>
                  </a:lnTo>
                  <a:lnTo>
                    <a:pt x="2068" y="1734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6"/>
            <p:cNvSpPr/>
            <p:nvPr/>
          </p:nvSpPr>
          <p:spPr>
            <a:xfrm>
              <a:off x="3625250" y="2957550"/>
              <a:ext cx="32550" cy="253550"/>
            </a:xfrm>
            <a:custGeom>
              <a:avLst/>
              <a:gdLst/>
              <a:ahLst/>
              <a:cxnLst/>
              <a:rect l="l" t="t" r="r" b="b"/>
              <a:pathLst>
                <a:path w="1302" h="10142" extrusionOk="0">
                  <a:moveTo>
                    <a:pt x="1135" y="1"/>
                  </a:moveTo>
                  <a:cubicBezTo>
                    <a:pt x="1068" y="134"/>
                    <a:pt x="1035" y="268"/>
                    <a:pt x="1035" y="401"/>
                  </a:cubicBezTo>
                  <a:cubicBezTo>
                    <a:pt x="1002" y="768"/>
                    <a:pt x="968" y="1135"/>
                    <a:pt x="968" y="1502"/>
                  </a:cubicBezTo>
                  <a:cubicBezTo>
                    <a:pt x="935" y="2469"/>
                    <a:pt x="1035" y="3737"/>
                    <a:pt x="1035" y="5171"/>
                  </a:cubicBezTo>
                  <a:cubicBezTo>
                    <a:pt x="1068" y="6372"/>
                    <a:pt x="935" y="7573"/>
                    <a:pt x="601" y="8740"/>
                  </a:cubicBezTo>
                  <a:cubicBezTo>
                    <a:pt x="334" y="9641"/>
                    <a:pt x="1" y="10141"/>
                    <a:pt x="34" y="10141"/>
                  </a:cubicBezTo>
                  <a:cubicBezTo>
                    <a:pt x="134" y="10041"/>
                    <a:pt x="201" y="9941"/>
                    <a:pt x="268" y="9808"/>
                  </a:cubicBezTo>
                  <a:cubicBezTo>
                    <a:pt x="468" y="9474"/>
                    <a:pt x="635" y="9141"/>
                    <a:pt x="735" y="8774"/>
                  </a:cubicBezTo>
                  <a:cubicBezTo>
                    <a:pt x="1135" y="7606"/>
                    <a:pt x="1302" y="6372"/>
                    <a:pt x="1268" y="5138"/>
                  </a:cubicBezTo>
                  <a:cubicBezTo>
                    <a:pt x="1235" y="3704"/>
                    <a:pt x="1135" y="2436"/>
                    <a:pt x="1135" y="1502"/>
                  </a:cubicBezTo>
                  <a:cubicBezTo>
                    <a:pt x="1135" y="568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6"/>
            <p:cNvSpPr/>
            <p:nvPr/>
          </p:nvSpPr>
          <p:spPr>
            <a:xfrm>
              <a:off x="3581050" y="2968200"/>
              <a:ext cx="49850" cy="46175"/>
            </a:xfrm>
            <a:custGeom>
              <a:avLst/>
              <a:gdLst/>
              <a:ahLst/>
              <a:cxnLst/>
              <a:rect l="l" t="t" r="r" b="b"/>
              <a:pathLst>
                <a:path w="1994" h="1847" extrusionOk="0">
                  <a:moveTo>
                    <a:pt x="864" y="129"/>
                  </a:moveTo>
                  <a:cubicBezTo>
                    <a:pt x="1001" y="129"/>
                    <a:pt x="1140" y="154"/>
                    <a:pt x="1269" y="209"/>
                  </a:cubicBezTo>
                  <a:cubicBezTo>
                    <a:pt x="1502" y="309"/>
                    <a:pt x="1669" y="542"/>
                    <a:pt x="1702" y="776"/>
                  </a:cubicBezTo>
                  <a:cubicBezTo>
                    <a:pt x="1793" y="1276"/>
                    <a:pt x="1389" y="1636"/>
                    <a:pt x="974" y="1636"/>
                  </a:cubicBezTo>
                  <a:cubicBezTo>
                    <a:pt x="780" y="1636"/>
                    <a:pt x="584" y="1557"/>
                    <a:pt x="435" y="1376"/>
                  </a:cubicBezTo>
                  <a:cubicBezTo>
                    <a:pt x="268" y="1176"/>
                    <a:pt x="201" y="909"/>
                    <a:pt x="268" y="676"/>
                  </a:cubicBezTo>
                  <a:cubicBezTo>
                    <a:pt x="360" y="462"/>
                    <a:pt x="479" y="276"/>
                    <a:pt x="678" y="144"/>
                  </a:cubicBezTo>
                  <a:lnTo>
                    <a:pt x="678" y="144"/>
                  </a:lnTo>
                  <a:cubicBezTo>
                    <a:pt x="739" y="134"/>
                    <a:pt x="801" y="129"/>
                    <a:pt x="864" y="129"/>
                  </a:cubicBezTo>
                  <a:close/>
                  <a:moveTo>
                    <a:pt x="1002" y="0"/>
                  </a:moveTo>
                  <a:cubicBezTo>
                    <a:pt x="902" y="0"/>
                    <a:pt x="802" y="25"/>
                    <a:pt x="701" y="75"/>
                  </a:cubicBezTo>
                  <a:cubicBezTo>
                    <a:pt x="685" y="79"/>
                    <a:pt x="669" y="84"/>
                    <a:pt x="655" y="89"/>
                  </a:cubicBezTo>
                  <a:lnTo>
                    <a:pt x="655" y="89"/>
                  </a:lnTo>
                  <a:cubicBezTo>
                    <a:pt x="615" y="95"/>
                    <a:pt x="562" y="112"/>
                    <a:pt x="501" y="142"/>
                  </a:cubicBezTo>
                  <a:cubicBezTo>
                    <a:pt x="335" y="242"/>
                    <a:pt x="201" y="409"/>
                    <a:pt x="101" y="609"/>
                  </a:cubicBezTo>
                  <a:cubicBezTo>
                    <a:pt x="1" y="909"/>
                    <a:pt x="68" y="1276"/>
                    <a:pt x="268" y="1510"/>
                  </a:cubicBezTo>
                  <a:cubicBezTo>
                    <a:pt x="471" y="1745"/>
                    <a:pt x="725" y="1846"/>
                    <a:pt x="972" y="1846"/>
                  </a:cubicBezTo>
                  <a:cubicBezTo>
                    <a:pt x="1498" y="1846"/>
                    <a:pt x="1993" y="1388"/>
                    <a:pt x="1902" y="776"/>
                  </a:cubicBezTo>
                  <a:cubicBezTo>
                    <a:pt x="1869" y="442"/>
                    <a:pt x="1635" y="142"/>
                    <a:pt x="1302" y="75"/>
                  </a:cubicBezTo>
                  <a:cubicBezTo>
                    <a:pt x="1202" y="25"/>
                    <a:pt x="1102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6"/>
            <p:cNvSpPr/>
            <p:nvPr/>
          </p:nvSpPr>
          <p:spPr>
            <a:xfrm>
              <a:off x="3782875" y="2977575"/>
              <a:ext cx="116775" cy="76275"/>
            </a:xfrm>
            <a:custGeom>
              <a:avLst/>
              <a:gdLst/>
              <a:ahLst/>
              <a:cxnLst/>
              <a:rect l="l" t="t" r="r" b="b"/>
              <a:pathLst>
                <a:path w="4671" h="3051" extrusionOk="0">
                  <a:moveTo>
                    <a:pt x="34" y="0"/>
                  </a:moveTo>
                  <a:cubicBezTo>
                    <a:pt x="0" y="301"/>
                    <a:pt x="34" y="634"/>
                    <a:pt x="167" y="901"/>
                  </a:cubicBezTo>
                  <a:cubicBezTo>
                    <a:pt x="636" y="2221"/>
                    <a:pt x="1879" y="3051"/>
                    <a:pt x="3238" y="3051"/>
                  </a:cubicBezTo>
                  <a:cubicBezTo>
                    <a:pt x="3425" y="3051"/>
                    <a:pt x="3614" y="3035"/>
                    <a:pt x="3803" y="3003"/>
                  </a:cubicBezTo>
                  <a:cubicBezTo>
                    <a:pt x="4103" y="2969"/>
                    <a:pt x="4404" y="2836"/>
                    <a:pt x="4670" y="2669"/>
                  </a:cubicBezTo>
                  <a:cubicBezTo>
                    <a:pt x="4670" y="2658"/>
                    <a:pt x="4661" y="2653"/>
                    <a:pt x="4644" y="2653"/>
                  </a:cubicBezTo>
                  <a:cubicBezTo>
                    <a:pt x="4555" y="2653"/>
                    <a:pt x="4244" y="2775"/>
                    <a:pt x="3770" y="2802"/>
                  </a:cubicBezTo>
                  <a:cubicBezTo>
                    <a:pt x="3633" y="2822"/>
                    <a:pt x="3496" y="2831"/>
                    <a:pt x="3358" y="2831"/>
                  </a:cubicBezTo>
                  <a:cubicBezTo>
                    <a:pt x="2789" y="2831"/>
                    <a:pt x="2219" y="2671"/>
                    <a:pt x="1735" y="2402"/>
                  </a:cubicBezTo>
                  <a:cubicBezTo>
                    <a:pt x="1101" y="2035"/>
                    <a:pt x="634" y="1468"/>
                    <a:pt x="334" y="834"/>
                  </a:cubicBezTo>
                  <a:cubicBezTo>
                    <a:pt x="100" y="334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6"/>
            <p:cNvSpPr/>
            <p:nvPr/>
          </p:nvSpPr>
          <p:spPr>
            <a:xfrm>
              <a:off x="3301700" y="2930875"/>
              <a:ext cx="130125" cy="130125"/>
            </a:xfrm>
            <a:custGeom>
              <a:avLst/>
              <a:gdLst/>
              <a:ahLst/>
              <a:cxnLst/>
              <a:rect l="l" t="t" r="r" b="b"/>
              <a:pathLst>
                <a:path w="5205" h="5205" extrusionOk="0">
                  <a:moveTo>
                    <a:pt x="4971" y="0"/>
                  </a:moveTo>
                  <a:lnTo>
                    <a:pt x="4971" y="0"/>
                  </a:lnTo>
                  <a:cubicBezTo>
                    <a:pt x="5004" y="401"/>
                    <a:pt x="5037" y="801"/>
                    <a:pt x="5037" y="1235"/>
                  </a:cubicBezTo>
                  <a:cubicBezTo>
                    <a:pt x="4904" y="3269"/>
                    <a:pt x="3303" y="4904"/>
                    <a:pt x="1235" y="5037"/>
                  </a:cubicBezTo>
                  <a:cubicBezTo>
                    <a:pt x="834" y="5037"/>
                    <a:pt x="401" y="5037"/>
                    <a:pt x="0" y="5004"/>
                  </a:cubicBezTo>
                  <a:lnTo>
                    <a:pt x="0" y="5004"/>
                  </a:lnTo>
                  <a:cubicBezTo>
                    <a:pt x="100" y="5037"/>
                    <a:pt x="200" y="5104"/>
                    <a:pt x="301" y="5104"/>
                  </a:cubicBezTo>
                  <a:cubicBezTo>
                    <a:pt x="601" y="5171"/>
                    <a:pt x="934" y="5204"/>
                    <a:pt x="1235" y="5204"/>
                  </a:cubicBezTo>
                  <a:cubicBezTo>
                    <a:pt x="3403" y="5171"/>
                    <a:pt x="5171" y="3403"/>
                    <a:pt x="5171" y="1235"/>
                  </a:cubicBezTo>
                  <a:cubicBezTo>
                    <a:pt x="5204" y="934"/>
                    <a:pt x="5171" y="601"/>
                    <a:pt x="5104" y="301"/>
                  </a:cubicBezTo>
                  <a:cubicBezTo>
                    <a:pt x="5037" y="101"/>
                    <a:pt x="4971" y="0"/>
                    <a:pt x="49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6"/>
            <p:cNvSpPr/>
            <p:nvPr/>
          </p:nvSpPr>
          <p:spPr>
            <a:xfrm>
              <a:off x="3335875" y="4711325"/>
              <a:ext cx="304425" cy="5850"/>
            </a:xfrm>
            <a:custGeom>
              <a:avLst/>
              <a:gdLst/>
              <a:ahLst/>
              <a:cxnLst/>
              <a:rect l="l" t="t" r="r" b="b"/>
              <a:pathLst>
                <a:path w="12177" h="234" extrusionOk="0">
                  <a:moveTo>
                    <a:pt x="6105" y="0"/>
                  </a:moveTo>
                  <a:cubicBezTo>
                    <a:pt x="2736" y="0"/>
                    <a:pt x="1" y="33"/>
                    <a:pt x="1" y="100"/>
                  </a:cubicBezTo>
                  <a:cubicBezTo>
                    <a:pt x="1" y="167"/>
                    <a:pt x="2736" y="234"/>
                    <a:pt x="6105" y="234"/>
                  </a:cubicBezTo>
                  <a:cubicBezTo>
                    <a:pt x="9474" y="234"/>
                    <a:pt x="12176" y="167"/>
                    <a:pt x="12176" y="100"/>
                  </a:cubicBezTo>
                  <a:cubicBezTo>
                    <a:pt x="12176" y="33"/>
                    <a:pt x="9474" y="0"/>
                    <a:pt x="6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6"/>
            <p:cNvSpPr/>
            <p:nvPr/>
          </p:nvSpPr>
          <p:spPr>
            <a:xfrm>
              <a:off x="3359225" y="3057625"/>
              <a:ext cx="18375" cy="1660375"/>
            </a:xfrm>
            <a:custGeom>
              <a:avLst/>
              <a:gdLst/>
              <a:ahLst/>
              <a:cxnLst/>
              <a:rect l="l" t="t" r="r" b="b"/>
              <a:pathLst>
                <a:path w="735" h="66415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1"/>
                    <a:pt x="101" y="14878"/>
                    <a:pt x="268" y="33225"/>
                  </a:cubicBezTo>
                  <a:cubicBezTo>
                    <a:pt x="401" y="51571"/>
                    <a:pt x="601" y="66415"/>
                    <a:pt x="668" y="66415"/>
                  </a:cubicBezTo>
                  <a:cubicBezTo>
                    <a:pt x="735" y="66415"/>
                    <a:pt x="668" y="51571"/>
                    <a:pt x="501" y="33225"/>
                  </a:cubicBezTo>
                  <a:cubicBezTo>
                    <a:pt x="335" y="14878"/>
                    <a:pt x="134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6"/>
            <p:cNvSpPr/>
            <p:nvPr/>
          </p:nvSpPr>
          <p:spPr>
            <a:xfrm>
              <a:off x="3641100" y="3181050"/>
              <a:ext cx="204350" cy="1327650"/>
            </a:xfrm>
            <a:custGeom>
              <a:avLst/>
              <a:gdLst/>
              <a:ahLst/>
              <a:cxnLst/>
              <a:rect l="l" t="t" r="r" b="b"/>
              <a:pathLst>
                <a:path w="8174" h="53106" extrusionOk="0">
                  <a:moveTo>
                    <a:pt x="1" y="1"/>
                  </a:moveTo>
                  <a:cubicBezTo>
                    <a:pt x="1" y="67"/>
                    <a:pt x="1" y="101"/>
                    <a:pt x="34" y="167"/>
                  </a:cubicBezTo>
                  <a:lnTo>
                    <a:pt x="134" y="568"/>
                  </a:lnTo>
                  <a:cubicBezTo>
                    <a:pt x="268" y="935"/>
                    <a:pt x="401" y="1468"/>
                    <a:pt x="601" y="2102"/>
                  </a:cubicBezTo>
                  <a:cubicBezTo>
                    <a:pt x="1035" y="3470"/>
                    <a:pt x="1635" y="5404"/>
                    <a:pt x="2369" y="7806"/>
                  </a:cubicBezTo>
                  <a:cubicBezTo>
                    <a:pt x="3103" y="10175"/>
                    <a:pt x="3970" y="13043"/>
                    <a:pt x="4904" y="16212"/>
                  </a:cubicBezTo>
                  <a:cubicBezTo>
                    <a:pt x="5405" y="17813"/>
                    <a:pt x="5872" y="19481"/>
                    <a:pt x="6372" y="21216"/>
                  </a:cubicBezTo>
                  <a:cubicBezTo>
                    <a:pt x="6839" y="22950"/>
                    <a:pt x="7339" y="24752"/>
                    <a:pt x="7740" y="26620"/>
                  </a:cubicBezTo>
                  <a:cubicBezTo>
                    <a:pt x="7840" y="27087"/>
                    <a:pt x="7906" y="27520"/>
                    <a:pt x="7940" y="27987"/>
                  </a:cubicBezTo>
                  <a:cubicBezTo>
                    <a:pt x="7806" y="28421"/>
                    <a:pt x="7639" y="28888"/>
                    <a:pt x="7506" y="29322"/>
                  </a:cubicBezTo>
                  <a:lnTo>
                    <a:pt x="6672" y="31957"/>
                  </a:lnTo>
                  <a:cubicBezTo>
                    <a:pt x="6138" y="33658"/>
                    <a:pt x="5605" y="35326"/>
                    <a:pt x="5138" y="36894"/>
                  </a:cubicBezTo>
                  <a:cubicBezTo>
                    <a:pt x="4137" y="40063"/>
                    <a:pt x="3236" y="42931"/>
                    <a:pt x="2502" y="45300"/>
                  </a:cubicBezTo>
                  <a:cubicBezTo>
                    <a:pt x="1769" y="47701"/>
                    <a:pt x="1168" y="49636"/>
                    <a:pt x="735" y="51004"/>
                  </a:cubicBezTo>
                  <a:cubicBezTo>
                    <a:pt x="568" y="51638"/>
                    <a:pt x="401" y="52171"/>
                    <a:pt x="301" y="52538"/>
                  </a:cubicBezTo>
                  <a:lnTo>
                    <a:pt x="167" y="52938"/>
                  </a:lnTo>
                  <a:cubicBezTo>
                    <a:pt x="167" y="53005"/>
                    <a:pt x="134" y="53039"/>
                    <a:pt x="134" y="53105"/>
                  </a:cubicBezTo>
                  <a:cubicBezTo>
                    <a:pt x="167" y="53039"/>
                    <a:pt x="167" y="53005"/>
                    <a:pt x="201" y="52938"/>
                  </a:cubicBezTo>
                  <a:cubicBezTo>
                    <a:pt x="234" y="52838"/>
                    <a:pt x="268" y="52705"/>
                    <a:pt x="334" y="52538"/>
                  </a:cubicBezTo>
                  <a:lnTo>
                    <a:pt x="835" y="51004"/>
                  </a:lnTo>
                  <a:cubicBezTo>
                    <a:pt x="1268" y="49669"/>
                    <a:pt x="1902" y="47735"/>
                    <a:pt x="2669" y="45366"/>
                  </a:cubicBezTo>
                  <a:lnTo>
                    <a:pt x="5338" y="36960"/>
                  </a:lnTo>
                  <a:cubicBezTo>
                    <a:pt x="5838" y="35393"/>
                    <a:pt x="6372" y="33725"/>
                    <a:pt x="6906" y="31990"/>
                  </a:cubicBezTo>
                  <a:lnTo>
                    <a:pt x="7740" y="29388"/>
                  </a:lnTo>
                  <a:cubicBezTo>
                    <a:pt x="7873" y="28921"/>
                    <a:pt x="8040" y="28521"/>
                    <a:pt x="8173" y="28021"/>
                  </a:cubicBezTo>
                  <a:cubicBezTo>
                    <a:pt x="8173" y="27887"/>
                    <a:pt x="8173" y="27754"/>
                    <a:pt x="8173" y="27654"/>
                  </a:cubicBezTo>
                  <a:cubicBezTo>
                    <a:pt x="8140" y="27520"/>
                    <a:pt x="8140" y="27387"/>
                    <a:pt x="8106" y="27287"/>
                  </a:cubicBezTo>
                  <a:cubicBezTo>
                    <a:pt x="8073" y="27053"/>
                    <a:pt x="8040" y="26820"/>
                    <a:pt x="7973" y="26553"/>
                  </a:cubicBezTo>
                  <a:cubicBezTo>
                    <a:pt x="7573" y="24685"/>
                    <a:pt x="7072" y="22884"/>
                    <a:pt x="6605" y="21149"/>
                  </a:cubicBezTo>
                  <a:cubicBezTo>
                    <a:pt x="6105" y="19415"/>
                    <a:pt x="5605" y="17747"/>
                    <a:pt x="5138" y="16145"/>
                  </a:cubicBezTo>
                  <a:cubicBezTo>
                    <a:pt x="4204" y="12977"/>
                    <a:pt x="3303" y="10108"/>
                    <a:pt x="2536" y="7739"/>
                  </a:cubicBezTo>
                  <a:cubicBezTo>
                    <a:pt x="1769" y="5338"/>
                    <a:pt x="1135" y="3436"/>
                    <a:pt x="701" y="2069"/>
                  </a:cubicBezTo>
                  <a:cubicBezTo>
                    <a:pt x="468" y="1435"/>
                    <a:pt x="301" y="901"/>
                    <a:pt x="201" y="534"/>
                  </a:cubicBezTo>
                  <a:cubicBezTo>
                    <a:pt x="134" y="368"/>
                    <a:pt x="101" y="234"/>
                    <a:pt x="34" y="134"/>
                  </a:cubicBezTo>
                  <a:cubicBezTo>
                    <a:pt x="34" y="101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6"/>
            <p:cNvSpPr/>
            <p:nvPr/>
          </p:nvSpPr>
          <p:spPr>
            <a:xfrm>
              <a:off x="3637775" y="4646275"/>
              <a:ext cx="196000" cy="68400"/>
            </a:xfrm>
            <a:custGeom>
              <a:avLst/>
              <a:gdLst/>
              <a:ahLst/>
              <a:cxnLst/>
              <a:rect l="l" t="t" r="r" b="b"/>
              <a:pathLst>
                <a:path w="7840" h="2736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200"/>
                    <a:pt x="701" y="401"/>
                    <a:pt x="1068" y="501"/>
                  </a:cubicBezTo>
                  <a:cubicBezTo>
                    <a:pt x="1735" y="801"/>
                    <a:pt x="2736" y="1168"/>
                    <a:pt x="3836" y="1568"/>
                  </a:cubicBezTo>
                  <a:cubicBezTo>
                    <a:pt x="4937" y="1935"/>
                    <a:pt x="5904" y="2269"/>
                    <a:pt x="6638" y="2469"/>
                  </a:cubicBezTo>
                  <a:cubicBezTo>
                    <a:pt x="7039" y="2602"/>
                    <a:pt x="7439" y="2702"/>
                    <a:pt x="7839" y="2736"/>
                  </a:cubicBezTo>
                  <a:cubicBezTo>
                    <a:pt x="7472" y="2569"/>
                    <a:pt x="7105" y="2402"/>
                    <a:pt x="6705" y="2302"/>
                  </a:cubicBezTo>
                  <a:lnTo>
                    <a:pt x="3903" y="1335"/>
                  </a:lnTo>
                  <a:lnTo>
                    <a:pt x="1134" y="367"/>
                  </a:lnTo>
                  <a:cubicBezTo>
                    <a:pt x="767" y="200"/>
                    <a:pt x="401" y="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6"/>
            <p:cNvSpPr/>
            <p:nvPr/>
          </p:nvSpPr>
          <p:spPr>
            <a:xfrm>
              <a:off x="3443475" y="3767800"/>
              <a:ext cx="124275" cy="213825"/>
            </a:xfrm>
            <a:custGeom>
              <a:avLst/>
              <a:gdLst/>
              <a:ahLst/>
              <a:cxnLst/>
              <a:rect l="l" t="t" r="r" b="b"/>
              <a:pathLst>
                <a:path w="4971" h="8553" extrusionOk="0">
                  <a:moveTo>
                    <a:pt x="2732" y="134"/>
                  </a:moveTo>
                  <a:cubicBezTo>
                    <a:pt x="2925" y="134"/>
                    <a:pt x="3119" y="159"/>
                    <a:pt x="3302" y="214"/>
                  </a:cubicBezTo>
                  <a:cubicBezTo>
                    <a:pt x="3703" y="381"/>
                    <a:pt x="4103" y="648"/>
                    <a:pt x="4336" y="1015"/>
                  </a:cubicBezTo>
                  <a:cubicBezTo>
                    <a:pt x="4637" y="1482"/>
                    <a:pt x="4770" y="2016"/>
                    <a:pt x="4737" y="2583"/>
                  </a:cubicBezTo>
                  <a:cubicBezTo>
                    <a:pt x="4737" y="3183"/>
                    <a:pt x="4703" y="3817"/>
                    <a:pt x="4670" y="4517"/>
                  </a:cubicBezTo>
                  <a:cubicBezTo>
                    <a:pt x="4637" y="5218"/>
                    <a:pt x="4603" y="5918"/>
                    <a:pt x="4470" y="6619"/>
                  </a:cubicBezTo>
                  <a:cubicBezTo>
                    <a:pt x="4403" y="6986"/>
                    <a:pt x="4270" y="7319"/>
                    <a:pt x="4070" y="7620"/>
                  </a:cubicBezTo>
                  <a:cubicBezTo>
                    <a:pt x="3869" y="7920"/>
                    <a:pt x="3569" y="8153"/>
                    <a:pt x="3236" y="8253"/>
                  </a:cubicBezTo>
                  <a:cubicBezTo>
                    <a:pt x="3079" y="8289"/>
                    <a:pt x="2920" y="8306"/>
                    <a:pt x="2763" y="8306"/>
                  </a:cubicBezTo>
                  <a:cubicBezTo>
                    <a:pt x="2186" y="8306"/>
                    <a:pt x="1628" y="8072"/>
                    <a:pt x="1234" y="7653"/>
                  </a:cubicBezTo>
                  <a:cubicBezTo>
                    <a:pt x="767" y="7153"/>
                    <a:pt x="467" y="6519"/>
                    <a:pt x="367" y="5818"/>
                  </a:cubicBezTo>
                  <a:cubicBezTo>
                    <a:pt x="200" y="4617"/>
                    <a:pt x="267" y="3417"/>
                    <a:pt x="600" y="2282"/>
                  </a:cubicBezTo>
                  <a:cubicBezTo>
                    <a:pt x="667" y="1815"/>
                    <a:pt x="834" y="1382"/>
                    <a:pt x="1067" y="981"/>
                  </a:cubicBezTo>
                  <a:cubicBezTo>
                    <a:pt x="1234" y="681"/>
                    <a:pt x="1468" y="448"/>
                    <a:pt x="1801" y="314"/>
                  </a:cubicBezTo>
                  <a:cubicBezTo>
                    <a:pt x="1963" y="233"/>
                    <a:pt x="2137" y="189"/>
                    <a:pt x="2308" y="189"/>
                  </a:cubicBezTo>
                  <a:cubicBezTo>
                    <a:pt x="2420" y="189"/>
                    <a:pt x="2530" y="208"/>
                    <a:pt x="2635" y="248"/>
                  </a:cubicBezTo>
                  <a:cubicBezTo>
                    <a:pt x="2579" y="191"/>
                    <a:pt x="2522" y="158"/>
                    <a:pt x="2466" y="150"/>
                  </a:cubicBezTo>
                  <a:lnTo>
                    <a:pt x="2466" y="150"/>
                  </a:lnTo>
                  <a:cubicBezTo>
                    <a:pt x="2554" y="140"/>
                    <a:pt x="2643" y="134"/>
                    <a:pt x="2732" y="134"/>
                  </a:cubicBezTo>
                  <a:close/>
                  <a:moveTo>
                    <a:pt x="2727" y="1"/>
                  </a:moveTo>
                  <a:cubicBezTo>
                    <a:pt x="2565" y="1"/>
                    <a:pt x="2400" y="17"/>
                    <a:pt x="2235" y="47"/>
                  </a:cubicBezTo>
                  <a:cubicBezTo>
                    <a:pt x="2107" y="69"/>
                    <a:pt x="1966" y="117"/>
                    <a:pt x="1838" y="184"/>
                  </a:cubicBezTo>
                  <a:lnTo>
                    <a:pt x="1838" y="184"/>
                  </a:lnTo>
                  <a:cubicBezTo>
                    <a:pt x="1814" y="193"/>
                    <a:pt x="1791" y="203"/>
                    <a:pt x="1768" y="214"/>
                  </a:cubicBezTo>
                  <a:cubicBezTo>
                    <a:pt x="1401" y="348"/>
                    <a:pt x="1134" y="615"/>
                    <a:pt x="934" y="915"/>
                  </a:cubicBezTo>
                  <a:cubicBezTo>
                    <a:pt x="701" y="1315"/>
                    <a:pt x="534" y="1749"/>
                    <a:pt x="434" y="2216"/>
                  </a:cubicBezTo>
                  <a:cubicBezTo>
                    <a:pt x="67" y="3417"/>
                    <a:pt x="0" y="4651"/>
                    <a:pt x="133" y="5852"/>
                  </a:cubicBezTo>
                  <a:cubicBezTo>
                    <a:pt x="234" y="6585"/>
                    <a:pt x="567" y="7286"/>
                    <a:pt x="1067" y="7820"/>
                  </a:cubicBezTo>
                  <a:cubicBezTo>
                    <a:pt x="1509" y="8287"/>
                    <a:pt x="2133" y="8553"/>
                    <a:pt x="2765" y="8553"/>
                  </a:cubicBezTo>
                  <a:cubicBezTo>
                    <a:pt x="2945" y="8553"/>
                    <a:pt x="3125" y="8531"/>
                    <a:pt x="3302" y="8487"/>
                  </a:cubicBezTo>
                  <a:cubicBezTo>
                    <a:pt x="3703" y="8353"/>
                    <a:pt x="4036" y="8120"/>
                    <a:pt x="4270" y="7753"/>
                  </a:cubicBezTo>
                  <a:cubicBezTo>
                    <a:pt x="4470" y="7419"/>
                    <a:pt x="4637" y="7052"/>
                    <a:pt x="4703" y="6686"/>
                  </a:cubicBezTo>
                  <a:cubicBezTo>
                    <a:pt x="4803" y="5952"/>
                    <a:pt x="4870" y="5251"/>
                    <a:pt x="4870" y="4517"/>
                  </a:cubicBezTo>
                  <a:cubicBezTo>
                    <a:pt x="4904" y="3817"/>
                    <a:pt x="4937" y="3183"/>
                    <a:pt x="4937" y="2583"/>
                  </a:cubicBezTo>
                  <a:cubicBezTo>
                    <a:pt x="4970" y="1982"/>
                    <a:pt x="4803" y="1415"/>
                    <a:pt x="4470" y="915"/>
                  </a:cubicBezTo>
                  <a:cubicBezTo>
                    <a:pt x="4203" y="514"/>
                    <a:pt x="3769" y="214"/>
                    <a:pt x="3302" y="81"/>
                  </a:cubicBezTo>
                  <a:cubicBezTo>
                    <a:pt x="3119" y="26"/>
                    <a:pt x="2925" y="1"/>
                    <a:pt x="27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6"/>
            <p:cNvSpPr/>
            <p:nvPr/>
          </p:nvSpPr>
          <p:spPr>
            <a:xfrm>
              <a:off x="3802050" y="3865375"/>
              <a:ext cx="115100" cy="10450"/>
            </a:xfrm>
            <a:custGeom>
              <a:avLst/>
              <a:gdLst/>
              <a:ahLst/>
              <a:cxnLst/>
              <a:rect l="l" t="t" r="r" b="b"/>
              <a:pathLst>
                <a:path w="4604" h="418" extrusionOk="0">
                  <a:moveTo>
                    <a:pt x="3555" y="1"/>
                  </a:moveTo>
                  <a:cubicBezTo>
                    <a:pt x="3124" y="1"/>
                    <a:pt x="2691" y="25"/>
                    <a:pt x="2269" y="81"/>
                  </a:cubicBezTo>
                  <a:cubicBezTo>
                    <a:pt x="1502" y="114"/>
                    <a:pt x="734" y="214"/>
                    <a:pt x="1" y="381"/>
                  </a:cubicBezTo>
                  <a:cubicBezTo>
                    <a:pt x="294" y="406"/>
                    <a:pt x="587" y="417"/>
                    <a:pt x="880" y="417"/>
                  </a:cubicBezTo>
                  <a:cubicBezTo>
                    <a:pt x="1354" y="417"/>
                    <a:pt x="1828" y="389"/>
                    <a:pt x="2302" y="347"/>
                  </a:cubicBezTo>
                  <a:cubicBezTo>
                    <a:pt x="3069" y="314"/>
                    <a:pt x="3837" y="214"/>
                    <a:pt x="4604" y="47"/>
                  </a:cubicBezTo>
                  <a:cubicBezTo>
                    <a:pt x="4259" y="17"/>
                    <a:pt x="3907" y="1"/>
                    <a:pt x="3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6"/>
            <p:cNvSpPr/>
            <p:nvPr/>
          </p:nvSpPr>
          <p:spPr>
            <a:xfrm>
              <a:off x="3811225" y="3875725"/>
              <a:ext cx="85925" cy="25025"/>
            </a:xfrm>
            <a:custGeom>
              <a:avLst/>
              <a:gdLst/>
              <a:ahLst/>
              <a:cxnLst/>
              <a:rect l="l" t="t" r="r" b="b"/>
              <a:pathLst>
                <a:path w="3437" h="1001" extrusionOk="0">
                  <a:moveTo>
                    <a:pt x="1" y="0"/>
                  </a:moveTo>
                  <a:lnTo>
                    <a:pt x="1" y="0"/>
                  </a:lnTo>
                  <a:cubicBezTo>
                    <a:pt x="1068" y="467"/>
                    <a:pt x="2235" y="801"/>
                    <a:pt x="3436" y="1001"/>
                  </a:cubicBezTo>
                  <a:cubicBezTo>
                    <a:pt x="2903" y="701"/>
                    <a:pt x="2336" y="501"/>
                    <a:pt x="1735" y="367"/>
                  </a:cubicBezTo>
                  <a:cubicBezTo>
                    <a:pt x="1168" y="167"/>
                    <a:pt x="601" y="34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6"/>
            <p:cNvSpPr/>
            <p:nvPr/>
          </p:nvSpPr>
          <p:spPr>
            <a:xfrm>
              <a:off x="3950500" y="3797700"/>
              <a:ext cx="108425" cy="213775"/>
            </a:xfrm>
            <a:custGeom>
              <a:avLst/>
              <a:gdLst/>
              <a:ahLst/>
              <a:cxnLst/>
              <a:rect l="l" t="t" r="r" b="b"/>
              <a:pathLst>
                <a:path w="4337" h="8551" extrusionOk="0">
                  <a:moveTo>
                    <a:pt x="2730" y="128"/>
                  </a:moveTo>
                  <a:cubicBezTo>
                    <a:pt x="2848" y="128"/>
                    <a:pt x="2964" y="146"/>
                    <a:pt x="3069" y="186"/>
                  </a:cubicBezTo>
                  <a:cubicBezTo>
                    <a:pt x="3269" y="252"/>
                    <a:pt x="3436" y="353"/>
                    <a:pt x="3536" y="519"/>
                  </a:cubicBezTo>
                  <a:cubicBezTo>
                    <a:pt x="3603" y="619"/>
                    <a:pt x="3636" y="719"/>
                    <a:pt x="3636" y="719"/>
                  </a:cubicBezTo>
                  <a:cubicBezTo>
                    <a:pt x="3636" y="619"/>
                    <a:pt x="3603" y="553"/>
                    <a:pt x="3569" y="486"/>
                  </a:cubicBezTo>
                  <a:cubicBezTo>
                    <a:pt x="3551" y="450"/>
                    <a:pt x="3531" y="416"/>
                    <a:pt x="3509" y="384"/>
                  </a:cubicBezTo>
                  <a:lnTo>
                    <a:pt x="3509" y="384"/>
                  </a:lnTo>
                  <a:cubicBezTo>
                    <a:pt x="3670" y="538"/>
                    <a:pt x="3786" y="720"/>
                    <a:pt x="3903" y="953"/>
                  </a:cubicBezTo>
                  <a:cubicBezTo>
                    <a:pt x="4136" y="1620"/>
                    <a:pt x="4203" y="2354"/>
                    <a:pt x="4136" y="3088"/>
                  </a:cubicBezTo>
                  <a:cubicBezTo>
                    <a:pt x="4136" y="4189"/>
                    <a:pt x="3936" y="5256"/>
                    <a:pt x="3503" y="6257"/>
                  </a:cubicBezTo>
                  <a:cubicBezTo>
                    <a:pt x="3269" y="6857"/>
                    <a:pt x="2902" y="7358"/>
                    <a:pt x="2435" y="7791"/>
                  </a:cubicBezTo>
                  <a:cubicBezTo>
                    <a:pt x="2168" y="8025"/>
                    <a:pt x="1902" y="8191"/>
                    <a:pt x="1601" y="8292"/>
                  </a:cubicBezTo>
                  <a:cubicBezTo>
                    <a:pt x="1523" y="8318"/>
                    <a:pt x="1442" y="8330"/>
                    <a:pt x="1362" y="8330"/>
                  </a:cubicBezTo>
                  <a:cubicBezTo>
                    <a:pt x="1136" y="8330"/>
                    <a:pt x="915" y="8230"/>
                    <a:pt x="767" y="8058"/>
                  </a:cubicBezTo>
                  <a:cubicBezTo>
                    <a:pt x="567" y="7791"/>
                    <a:pt x="434" y="7458"/>
                    <a:pt x="400" y="7124"/>
                  </a:cubicBezTo>
                  <a:cubicBezTo>
                    <a:pt x="334" y="6790"/>
                    <a:pt x="300" y="6457"/>
                    <a:pt x="267" y="6123"/>
                  </a:cubicBezTo>
                  <a:cubicBezTo>
                    <a:pt x="234" y="5490"/>
                    <a:pt x="234" y="4856"/>
                    <a:pt x="334" y="4222"/>
                  </a:cubicBezTo>
                  <a:cubicBezTo>
                    <a:pt x="501" y="3155"/>
                    <a:pt x="834" y="2087"/>
                    <a:pt x="1368" y="1153"/>
                  </a:cubicBezTo>
                  <a:cubicBezTo>
                    <a:pt x="1568" y="786"/>
                    <a:pt x="1835" y="486"/>
                    <a:pt x="2202" y="252"/>
                  </a:cubicBezTo>
                  <a:cubicBezTo>
                    <a:pt x="2363" y="172"/>
                    <a:pt x="2549" y="128"/>
                    <a:pt x="2730" y="128"/>
                  </a:cubicBezTo>
                  <a:close/>
                  <a:moveTo>
                    <a:pt x="2680" y="1"/>
                  </a:moveTo>
                  <a:cubicBezTo>
                    <a:pt x="2493" y="1"/>
                    <a:pt x="2304" y="44"/>
                    <a:pt x="2135" y="119"/>
                  </a:cubicBezTo>
                  <a:cubicBezTo>
                    <a:pt x="1768" y="353"/>
                    <a:pt x="1435" y="653"/>
                    <a:pt x="1234" y="1053"/>
                  </a:cubicBezTo>
                  <a:cubicBezTo>
                    <a:pt x="667" y="2020"/>
                    <a:pt x="300" y="3054"/>
                    <a:pt x="134" y="4155"/>
                  </a:cubicBezTo>
                  <a:cubicBezTo>
                    <a:pt x="34" y="4822"/>
                    <a:pt x="0" y="5490"/>
                    <a:pt x="34" y="6123"/>
                  </a:cubicBezTo>
                  <a:cubicBezTo>
                    <a:pt x="67" y="6490"/>
                    <a:pt x="134" y="6824"/>
                    <a:pt x="200" y="7157"/>
                  </a:cubicBezTo>
                  <a:cubicBezTo>
                    <a:pt x="234" y="7524"/>
                    <a:pt x="367" y="7891"/>
                    <a:pt x="567" y="8191"/>
                  </a:cubicBezTo>
                  <a:cubicBezTo>
                    <a:pt x="701" y="8358"/>
                    <a:pt x="867" y="8458"/>
                    <a:pt x="1068" y="8525"/>
                  </a:cubicBezTo>
                  <a:cubicBezTo>
                    <a:pt x="1168" y="8542"/>
                    <a:pt x="1268" y="8550"/>
                    <a:pt x="1368" y="8550"/>
                  </a:cubicBezTo>
                  <a:cubicBezTo>
                    <a:pt x="1468" y="8550"/>
                    <a:pt x="1568" y="8542"/>
                    <a:pt x="1668" y="8525"/>
                  </a:cubicBezTo>
                  <a:cubicBezTo>
                    <a:pt x="2002" y="8425"/>
                    <a:pt x="2335" y="8225"/>
                    <a:pt x="2602" y="7991"/>
                  </a:cubicBezTo>
                  <a:cubicBezTo>
                    <a:pt x="3069" y="7524"/>
                    <a:pt x="3469" y="6957"/>
                    <a:pt x="3736" y="6357"/>
                  </a:cubicBezTo>
                  <a:cubicBezTo>
                    <a:pt x="4170" y="5323"/>
                    <a:pt x="4337" y="4222"/>
                    <a:pt x="4337" y="3088"/>
                  </a:cubicBezTo>
                  <a:cubicBezTo>
                    <a:pt x="4337" y="2154"/>
                    <a:pt x="4270" y="1387"/>
                    <a:pt x="4003" y="886"/>
                  </a:cubicBezTo>
                  <a:cubicBezTo>
                    <a:pt x="3903" y="719"/>
                    <a:pt x="3770" y="553"/>
                    <a:pt x="3603" y="419"/>
                  </a:cubicBezTo>
                  <a:cubicBezTo>
                    <a:pt x="3551" y="394"/>
                    <a:pt x="3520" y="368"/>
                    <a:pt x="3477" y="342"/>
                  </a:cubicBezTo>
                  <a:lnTo>
                    <a:pt x="3477" y="342"/>
                  </a:lnTo>
                  <a:cubicBezTo>
                    <a:pt x="3379" y="220"/>
                    <a:pt x="3250" y="135"/>
                    <a:pt x="3102" y="86"/>
                  </a:cubicBezTo>
                  <a:cubicBezTo>
                    <a:pt x="2971" y="27"/>
                    <a:pt x="2826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6"/>
            <p:cNvSpPr/>
            <p:nvPr/>
          </p:nvSpPr>
          <p:spPr>
            <a:xfrm>
              <a:off x="4209850" y="1863450"/>
              <a:ext cx="232675" cy="345275"/>
            </a:xfrm>
            <a:custGeom>
              <a:avLst/>
              <a:gdLst/>
              <a:ahLst/>
              <a:cxnLst/>
              <a:rect l="l" t="t" r="r" b="b"/>
              <a:pathLst>
                <a:path w="9307" h="13811" extrusionOk="0">
                  <a:moveTo>
                    <a:pt x="7039" y="0"/>
                  </a:moveTo>
                  <a:lnTo>
                    <a:pt x="0" y="1735"/>
                  </a:lnTo>
                  <a:lnTo>
                    <a:pt x="2802" y="13810"/>
                  </a:lnTo>
                  <a:lnTo>
                    <a:pt x="9307" y="12376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6"/>
            <p:cNvSpPr/>
            <p:nvPr/>
          </p:nvSpPr>
          <p:spPr>
            <a:xfrm>
              <a:off x="4229025" y="1885950"/>
              <a:ext cx="195175" cy="277725"/>
            </a:xfrm>
            <a:custGeom>
              <a:avLst/>
              <a:gdLst/>
              <a:ahLst/>
              <a:cxnLst/>
              <a:rect l="l" t="t" r="r" b="b"/>
              <a:pathLst>
                <a:path w="7807" h="11109" extrusionOk="0">
                  <a:moveTo>
                    <a:pt x="5771" y="1"/>
                  </a:moveTo>
                  <a:lnTo>
                    <a:pt x="0" y="1469"/>
                  </a:lnTo>
                  <a:lnTo>
                    <a:pt x="2135" y="11109"/>
                  </a:lnTo>
                  <a:lnTo>
                    <a:pt x="7806" y="970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6"/>
            <p:cNvSpPr/>
            <p:nvPr/>
          </p:nvSpPr>
          <p:spPr>
            <a:xfrm>
              <a:off x="4339100" y="2151975"/>
              <a:ext cx="35050" cy="29875"/>
            </a:xfrm>
            <a:custGeom>
              <a:avLst/>
              <a:gdLst/>
              <a:ahLst/>
              <a:cxnLst/>
              <a:rect l="l" t="t" r="r" b="b"/>
              <a:pathLst>
                <a:path w="1402" h="1195" extrusionOk="0">
                  <a:moveTo>
                    <a:pt x="801" y="1"/>
                  </a:moveTo>
                  <a:cubicBezTo>
                    <a:pt x="267" y="1"/>
                    <a:pt x="1" y="635"/>
                    <a:pt x="368" y="1002"/>
                  </a:cubicBezTo>
                  <a:cubicBezTo>
                    <a:pt x="490" y="1135"/>
                    <a:pt x="646" y="1194"/>
                    <a:pt x="799" y="1194"/>
                  </a:cubicBezTo>
                  <a:cubicBezTo>
                    <a:pt x="1105" y="1194"/>
                    <a:pt x="1402" y="957"/>
                    <a:pt x="1402" y="601"/>
                  </a:cubicBezTo>
                  <a:cubicBezTo>
                    <a:pt x="1402" y="268"/>
                    <a:pt x="1135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6"/>
            <p:cNvSpPr/>
            <p:nvPr/>
          </p:nvSpPr>
          <p:spPr>
            <a:xfrm>
              <a:off x="4265725" y="1889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2602" y="0"/>
                  </a:moveTo>
                  <a:lnTo>
                    <a:pt x="0" y="601"/>
                  </a:lnTo>
                  <a:lnTo>
                    <a:pt x="34" y="634"/>
                  </a:lnTo>
                  <a:lnTo>
                    <a:pt x="2602" y="34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6"/>
            <p:cNvSpPr/>
            <p:nvPr/>
          </p:nvSpPr>
          <p:spPr>
            <a:xfrm>
              <a:off x="4241525" y="1907650"/>
              <a:ext cx="146800" cy="126775"/>
            </a:xfrm>
            <a:custGeom>
              <a:avLst/>
              <a:gdLst/>
              <a:ahLst/>
              <a:cxnLst/>
              <a:rect l="l" t="t" r="r" b="b"/>
              <a:pathLst>
                <a:path w="5872" h="5071" extrusionOk="0">
                  <a:moveTo>
                    <a:pt x="4971" y="0"/>
                  </a:moveTo>
                  <a:lnTo>
                    <a:pt x="1" y="1101"/>
                  </a:lnTo>
                  <a:lnTo>
                    <a:pt x="901" y="5070"/>
                  </a:lnTo>
                  <a:lnTo>
                    <a:pt x="5872" y="3970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6"/>
            <p:cNvSpPr/>
            <p:nvPr/>
          </p:nvSpPr>
          <p:spPr>
            <a:xfrm>
              <a:off x="4267375" y="2015225"/>
              <a:ext cx="130950" cy="65900"/>
            </a:xfrm>
            <a:custGeom>
              <a:avLst/>
              <a:gdLst/>
              <a:ahLst/>
              <a:cxnLst/>
              <a:rect l="l" t="t" r="r" b="b"/>
              <a:pathLst>
                <a:path w="5238" h="2636" extrusionOk="0">
                  <a:moveTo>
                    <a:pt x="4904" y="0"/>
                  </a:moveTo>
                  <a:lnTo>
                    <a:pt x="1" y="1234"/>
                  </a:lnTo>
                  <a:lnTo>
                    <a:pt x="368" y="2635"/>
                  </a:lnTo>
                  <a:lnTo>
                    <a:pt x="5238" y="1535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6"/>
            <p:cNvSpPr/>
            <p:nvPr/>
          </p:nvSpPr>
          <p:spPr>
            <a:xfrm>
              <a:off x="4280725" y="2066925"/>
              <a:ext cx="131800" cy="81750"/>
            </a:xfrm>
            <a:custGeom>
              <a:avLst/>
              <a:gdLst/>
              <a:ahLst/>
              <a:cxnLst/>
              <a:rect l="l" t="t" r="r" b="b"/>
              <a:pathLst>
                <a:path w="5272" h="3270" extrusionOk="0">
                  <a:moveTo>
                    <a:pt x="4804" y="0"/>
                  </a:moveTo>
                  <a:lnTo>
                    <a:pt x="1" y="1135"/>
                  </a:lnTo>
                  <a:lnTo>
                    <a:pt x="434" y="3269"/>
                  </a:lnTo>
                  <a:lnTo>
                    <a:pt x="5271" y="2069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6"/>
            <p:cNvSpPr/>
            <p:nvPr/>
          </p:nvSpPr>
          <p:spPr>
            <a:xfrm>
              <a:off x="3370900" y="2438850"/>
              <a:ext cx="509575" cy="101775"/>
            </a:xfrm>
            <a:custGeom>
              <a:avLst/>
              <a:gdLst/>
              <a:ahLst/>
              <a:cxnLst/>
              <a:rect l="l" t="t" r="r" b="b"/>
              <a:pathLst>
                <a:path w="20383" h="4071" extrusionOk="0">
                  <a:moveTo>
                    <a:pt x="568" y="1"/>
                  </a:moveTo>
                  <a:cubicBezTo>
                    <a:pt x="435" y="735"/>
                    <a:pt x="234" y="1835"/>
                    <a:pt x="1" y="3136"/>
                  </a:cubicBezTo>
                  <a:cubicBezTo>
                    <a:pt x="2870" y="3236"/>
                    <a:pt x="6272" y="3403"/>
                    <a:pt x="9975" y="3570"/>
                  </a:cubicBezTo>
                  <a:cubicBezTo>
                    <a:pt x="13844" y="3770"/>
                    <a:pt x="17480" y="3937"/>
                    <a:pt x="20382" y="4070"/>
                  </a:cubicBezTo>
                  <a:lnTo>
                    <a:pt x="20349" y="935"/>
                  </a:lnTo>
                  <a:cubicBezTo>
                    <a:pt x="17447" y="801"/>
                    <a:pt x="13911" y="634"/>
                    <a:pt x="10108" y="468"/>
                  </a:cubicBezTo>
                  <a:cubicBezTo>
                    <a:pt x="6606" y="301"/>
                    <a:pt x="3337" y="134"/>
                    <a:pt x="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6"/>
            <p:cNvSpPr/>
            <p:nvPr/>
          </p:nvSpPr>
          <p:spPr>
            <a:xfrm>
              <a:off x="3248325" y="2098600"/>
              <a:ext cx="746400" cy="113450"/>
            </a:xfrm>
            <a:custGeom>
              <a:avLst/>
              <a:gdLst/>
              <a:ahLst/>
              <a:cxnLst/>
              <a:rect l="l" t="t" r="r" b="b"/>
              <a:pathLst>
                <a:path w="29856" h="4538" extrusionOk="0">
                  <a:moveTo>
                    <a:pt x="1468" y="1"/>
                  </a:moveTo>
                  <a:cubicBezTo>
                    <a:pt x="901" y="1002"/>
                    <a:pt x="401" y="2069"/>
                    <a:pt x="0" y="3137"/>
                  </a:cubicBezTo>
                  <a:cubicBezTo>
                    <a:pt x="3136" y="3270"/>
                    <a:pt x="8873" y="3503"/>
                    <a:pt x="15478" y="3804"/>
                  </a:cubicBezTo>
                  <a:cubicBezTo>
                    <a:pt x="21349" y="4071"/>
                    <a:pt x="26586" y="4337"/>
                    <a:pt x="29855" y="4538"/>
                  </a:cubicBezTo>
                  <a:cubicBezTo>
                    <a:pt x="29388" y="3403"/>
                    <a:pt x="28888" y="2303"/>
                    <a:pt x="28321" y="1269"/>
                  </a:cubicBezTo>
                  <a:cubicBezTo>
                    <a:pt x="25085" y="1135"/>
                    <a:pt x="20582" y="935"/>
                    <a:pt x="15645" y="701"/>
                  </a:cubicBezTo>
                  <a:cubicBezTo>
                    <a:pt x="9874" y="435"/>
                    <a:pt x="4737" y="168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6"/>
            <p:cNvSpPr/>
            <p:nvPr/>
          </p:nvSpPr>
          <p:spPr>
            <a:xfrm>
              <a:off x="3711150" y="2029400"/>
              <a:ext cx="154300" cy="25875"/>
            </a:xfrm>
            <a:custGeom>
              <a:avLst/>
              <a:gdLst/>
              <a:ahLst/>
              <a:cxnLst/>
              <a:rect l="l" t="t" r="r" b="b"/>
              <a:pathLst>
                <a:path w="6172" h="1035" extrusionOk="0">
                  <a:moveTo>
                    <a:pt x="701" y="0"/>
                  </a:moveTo>
                  <a:cubicBezTo>
                    <a:pt x="501" y="267"/>
                    <a:pt x="268" y="534"/>
                    <a:pt x="1" y="734"/>
                  </a:cubicBezTo>
                  <a:cubicBezTo>
                    <a:pt x="2202" y="834"/>
                    <a:pt x="4304" y="934"/>
                    <a:pt x="6172" y="1034"/>
                  </a:cubicBezTo>
                  <a:cubicBezTo>
                    <a:pt x="4404" y="467"/>
                    <a:pt x="2569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6"/>
            <p:cNvSpPr/>
            <p:nvPr/>
          </p:nvSpPr>
          <p:spPr>
            <a:xfrm>
              <a:off x="3486000" y="2936700"/>
              <a:ext cx="399475" cy="62575"/>
            </a:xfrm>
            <a:custGeom>
              <a:avLst/>
              <a:gdLst/>
              <a:ahLst/>
              <a:cxnLst/>
              <a:rect l="l" t="t" r="r" b="b"/>
              <a:pathLst>
                <a:path w="15979" h="2503" extrusionOk="0">
                  <a:moveTo>
                    <a:pt x="0" y="1"/>
                  </a:moveTo>
                  <a:lnTo>
                    <a:pt x="15978" y="2503"/>
                  </a:lnTo>
                  <a:lnTo>
                    <a:pt x="15978" y="701"/>
                  </a:lnTo>
                  <a:cubicBezTo>
                    <a:pt x="12876" y="568"/>
                    <a:pt x="8873" y="401"/>
                    <a:pt x="4537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6"/>
            <p:cNvSpPr/>
            <p:nvPr/>
          </p:nvSpPr>
          <p:spPr>
            <a:xfrm>
              <a:off x="3880450" y="2462200"/>
              <a:ext cx="45875" cy="40900"/>
            </a:xfrm>
            <a:custGeom>
              <a:avLst/>
              <a:gdLst/>
              <a:ahLst/>
              <a:cxnLst/>
              <a:rect l="l" t="t" r="r" b="b"/>
              <a:pathLst>
                <a:path w="1835" h="1636" extrusionOk="0">
                  <a:moveTo>
                    <a:pt x="0" y="1"/>
                  </a:moveTo>
                  <a:lnTo>
                    <a:pt x="634" y="1635"/>
                  </a:lnTo>
                  <a:lnTo>
                    <a:pt x="1835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6"/>
            <p:cNvSpPr/>
            <p:nvPr/>
          </p:nvSpPr>
          <p:spPr>
            <a:xfrm>
              <a:off x="3305025" y="2771600"/>
              <a:ext cx="578775" cy="105100"/>
            </a:xfrm>
            <a:custGeom>
              <a:avLst/>
              <a:gdLst/>
              <a:ahLst/>
              <a:cxnLst/>
              <a:rect l="l" t="t" r="r" b="b"/>
              <a:pathLst>
                <a:path w="23151" h="4204" extrusionOk="0">
                  <a:moveTo>
                    <a:pt x="701" y="0"/>
                  </a:moveTo>
                  <a:cubicBezTo>
                    <a:pt x="468" y="1134"/>
                    <a:pt x="201" y="2235"/>
                    <a:pt x="1" y="3136"/>
                  </a:cubicBezTo>
                  <a:cubicBezTo>
                    <a:pt x="3170" y="3236"/>
                    <a:pt x="7373" y="3436"/>
                    <a:pt x="11976" y="3636"/>
                  </a:cubicBezTo>
                  <a:cubicBezTo>
                    <a:pt x="16212" y="3836"/>
                    <a:pt x="20082" y="4036"/>
                    <a:pt x="23151" y="4203"/>
                  </a:cubicBezTo>
                  <a:lnTo>
                    <a:pt x="23117" y="1034"/>
                  </a:lnTo>
                  <a:cubicBezTo>
                    <a:pt x="20082" y="901"/>
                    <a:pt x="16279" y="734"/>
                    <a:pt x="12143" y="534"/>
                  </a:cubicBezTo>
                  <a:cubicBezTo>
                    <a:pt x="7773" y="334"/>
                    <a:pt x="3803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6"/>
            <p:cNvSpPr/>
            <p:nvPr/>
          </p:nvSpPr>
          <p:spPr>
            <a:xfrm>
              <a:off x="3292525" y="2854150"/>
              <a:ext cx="592100" cy="95925"/>
            </a:xfrm>
            <a:custGeom>
              <a:avLst/>
              <a:gdLst/>
              <a:ahLst/>
              <a:cxnLst/>
              <a:rect l="l" t="t" r="r" b="b"/>
              <a:pathLst>
                <a:path w="23684" h="3837" extrusionOk="0">
                  <a:moveTo>
                    <a:pt x="467" y="1"/>
                  </a:moveTo>
                  <a:cubicBezTo>
                    <a:pt x="167" y="1135"/>
                    <a:pt x="0" y="1902"/>
                    <a:pt x="0" y="1902"/>
                  </a:cubicBezTo>
                  <a:lnTo>
                    <a:pt x="5838" y="3003"/>
                  </a:lnTo>
                  <a:cubicBezTo>
                    <a:pt x="7839" y="3069"/>
                    <a:pt x="10008" y="3170"/>
                    <a:pt x="12276" y="3303"/>
                  </a:cubicBezTo>
                  <a:cubicBezTo>
                    <a:pt x="16612" y="3503"/>
                    <a:pt x="20582" y="3670"/>
                    <a:pt x="23684" y="3837"/>
                  </a:cubicBezTo>
                  <a:lnTo>
                    <a:pt x="23651" y="1068"/>
                  </a:lnTo>
                  <a:cubicBezTo>
                    <a:pt x="20582" y="935"/>
                    <a:pt x="16679" y="768"/>
                    <a:pt x="12443" y="568"/>
                  </a:cubicBezTo>
                  <a:cubicBezTo>
                    <a:pt x="7839" y="368"/>
                    <a:pt x="3636" y="167"/>
                    <a:pt x="4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6"/>
            <p:cNvSpPr/>
            <p:nvPr/>
          </p:nvSpPr>
          <p:spPr>
            <a:xfrm>
              <a:off x="3323375" y="2688200"/>
              <a:ext cx="559600" cy="103425"/>
            </a:xfrm>
            <a:custGeom>
              <a:avLst/>
              <a:gdLst/>
              <a:ahLst/>
              <a:cxnLst/>
              <a:rect l="l" t="t" r="r" b="b"/>
              <a:pathLst>
                <a:path w="22384" h="4137" extrusionOk="0">
                  <a:moveTo>
                    <a:pt x="668" y="0"/>
                  </a:moveTo>
                  <a:cubicBezTo>
                    <a:pt x="468" y="968"/>
                    <a:pt x="267" y="2069"/>
                    <a:pt x="1" y="3103"/>
                  </a:cubicBezTo>
                  <a:cubicBezTo>
                    <a:pt x="3103" y="3236"/>
                    <a:pt x="7072" y="3403"/>
                    <a:pt x="11409" y="3603"/>
                  </a:cubicBezTo>
                  <a:cubicBezTo>
                    <a:pt x="15545" y="3803"/>
                    <a:pt x="19348" y="4003"/>
                    <a:pt x="22383" y="4137"/>
                  </a:cubicBezTo>
                  <a:lnTo>
                    <a:pt x="22350" y="1001"/>
                  </a:lnTo>
                  <a:cubicBezTo>
                    <a:pt x="19348" y="868"/>
                    <a:pt x="15612" y="701"/>
                    <a:pt x="11542" y="501"/>
                  </a:cubicBezTo>
                  <a:cubicBezTo>
                    <a:pt x="7473" y="334"/>
                    <a:pt x="3703" y="167"/>
                    <a:pt x="6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6"/>
            <p:cNvSpPr/>
            <p:nvPr/>
          </p:nvSpPr>
          <p:spPr>
            <a:xfrm>
              <a:off x="3202450" y="2262900"/>
              <a:ext cx="830625" cy="116775"/>
            </a:xfrm>
            <a:custGeom>
              <a:avLst/>
              <a:gdLst/>
              <a:ahLst/>
              <a:cxnLst/>
              <a:rect l="l" t="t" r="r" b="b"/>
              <a:pathLst>
                <a:path w="33225" h="4671" extrusionOk="0">
                  <a:moveTo>
                    <a:pt x="768" y="0"/>
                  </a:moveTo>
                  <a:cubicBezTo>
                    <a:pt x="401" y="1268"/>
                    <a:pt x="168" y="2402"/>
                    <a:pt x="1" y="3236"/>
                  </a:cubicBezTo>
                  <a:cubicBezTo>
                    <a:pt x="2336" y="3303"/>
                    <a:pt x="9074" y="3570"/>
                    <a:pt x="17013" y="3936"/>
                  </a:cubicBezTo>
                  <a:cubicBezTo>
                    <a:pt x="22984" y="4237"/>
                    <a:pt x="28288" y="4504"/>
                    <a:pt x="31557" y="4670"/>
                  </a:cubicBezTo>
                  <a:lnTo>
                    <a:pt x="33225" y="2469"/>
                  </a:lnTo>
                  <a:cubicBezTo>
                    <a:pt x="33225" y="2469"/>
                    <a:pt x="33124" y="2102"/>
                    <a:pt x="32924" y="1501"/>
                  </a:cubicBezTo>
                  <a:cubicBezTo>
                    <a:pt x="29889" y="1401"/>
                    <a:pt x="23951" y="1168"/>
                    <a:pt x="17113" y="834"/>
                  </a:cubicBezTo>
                  <a:cubicBezTo>
                    <a:pt x="9808" y="467"/>
                    <a:pt x="3537" y="167"/>
                    <a:pt x="7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6"/>
            <p:cNvSpPr/>
            <p:nvPr/>
          </p:nvSpPr>
          <p:spPr>
            <a:xfrm>
              <a:off x="3197450" y="2345450"/>
              <a:ext cx="792250" cy="114275"/>
            </a:xfrm>
            <a:custGeom>
              <a:avLst/>
              <a:gdLst/>
              <a:ahLst/>
              <a:cxnLst/>
              <a:rect l="l" t="t" r="r" b="b"/>
              <a:pathLst>
                <a:path w="31690" h="4571" extrusionOk="0">
                  <a:moveTo>
                    <a:pt x="201" y="1"/>
                  </a:moveTo>
                  <a:cubicBezTo>
                    <a:pt x="67" y="668"/>
                    <a:pt x="1" y="1068"/>
                    <a:pt x="1" y="1068"/>
                  </a:cubicBezTo>
                  <a:lnTo>
                    <a:pt x="7706" y="2836"/>
                  </a:lnTo>
                  <a:cubicBezTo>
                    <a:pt x="7706" y="2836"/>
                    <a:pt x="7639" y="3070"/>
                    <a:pt x="7573" y="3537"/>
                  </a:cubicBezTo>
                  <a:cubicBezTo>
                    <a:pt x="10308" y="3670"/>
                    <a:pt x="13577" y="3803"/>
                    <a:pt x="17080" y="3970"/>
                  </a:cubicBezTo>
                  <a:cubicBezTo>
                    <a:pt x="21816" y="4170"/>
                    <a:pt x="26119" y="4370"/>
                    <a:pt x="29322" y="4571"/>
                  </a:cubicBezTo>
                  <a:lnTo>
                    <a:pt x="31690" y="1468"/>
                  </a:lnTo>
                  <a:cubicBezTo>
                    <a:pt x="28421" y="1368"/>
                    <a:pt x="23151" y="1135"/>
                    <a:pt x="17213" y="868"/>
                  </a:cubicBezTo>
                  <a:cubicBezTo>
                    <a:pt x="9274" y="501"/>
                    <a:pt x="2536" y="134"/>
                    <a:pt x="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6"/>
            <p:cNvSpPr/>
            <p:nvPr/>
          </p:nvSpPr>
          <p:spPr>
            <a:xfrm>
              <a:off x="3355900" y="2522250"/>
              <a:ext cx="525400" cy="102600"/>
            </a:xfrm>
            <a:custGeom>
              <a:avLst/>
              <a:gdLst/>
              <a:ahLst/>
              <a:cxnLst/>
              <a:rect l="l" t="t" r="r" b="b"/>
              <a:pathLst>
                <a:path w="21016" h="4104" extrusionOk="0">
                  <a:moveTo>
                    <a:pt x="568" y="0"/>
                  </a:moveTo>
                  <a:cubicBezTo>
                    <a:pt x="401" y="968"/>
                    <a:pt x="201" y="2035"/>
                    <a:pt x="1" y="3136"/>
                  </a:cubicBezTo>
                  <a:cubicBezTo>
                    <a:pt x="2936" y="3236"/>
                    <a:pt x="6539" y="3403"/>
                    <a:pt x="10408" y="3570"/>
                  </a:cubicBezTo>
                  <a:cubicBezTo>
                    <a:pt x="14377" y="3770"/>
                    <a:pt x="18047" y="3937"/>
                    <a:pt x="21016" y="4103"/>
                  </a:cubicBezTo>
                  <a:lnTo>
                    <a:pt x="20982" y="934"/>
                  </a:lnTo>
                  <a:cubicBezTo>
                    <a:pt x="18047" y="834"/>
                    <a:pt x="14444" y="668"/>
                    <a:pt x="10575" y="467"/>
                  </a:cubicBezTo>
                  <a:cubicBezTo>
                    <a:pt x="6872" y="301"/>
                    <a:pt x="3436" y="134"/>
                    <a:pt x="5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6"/>
            <p:cNvSpPr/>
            <p:nvPr/>
          </p:nvSpPr>
          <p:spPr>
            <a:xfrm>
              <a:off x="3221650" y="2180325"/>
              <a:ext cx="803925" cy="116775"/>
            </a:xfrm>
            <a:custGeom>
              <a:avLst/>
              <a:gdLst/>
              <a:ahLst/>
              <a:cxnLst/>
              <a:rect l="l" t="t" r="r" b="b"/>
              <a:pathLst>
                <a:path w="32157" h="4671" extrusionOk="0">
                  <a:moveTo>
                    <a:pt x="1034" y="1"/>
                  </a:moveTo>
                  <a:cubicBezTo>
                    <a:pt x="634" y="1102"/>
                    <a:pt x="300" y="2203"/>
                    <a:pt x="0" y="3203"/>
                  </a:cubicBezTo>
                  <a:cubicBezTo>
                    <a:pt x="2802" y="3270"/>
                    <a:pt x="9073" y="3537"/>
                    <a:pt x="16412" y="3870"/>
                  </a:cubicBezTo>
                  <a:cubicBezTo>
                    <a:pt x="23217" y="4204"/>
                    <a:pt x="29121" y="4504"/>
                    <a:pt x="32156" y="4671"/>
                  </a:cubicBezTo>
                  <a:cubicBezTo>
                    <a:pt x="31889" y="3837"/>
                    <a:pt x="31456" y="2670"/>
                    <a:pt x="30955" y="1402"/>
                  </a:cubicBezTo>
                  <a:cubicBezTo>
                    <a:pt x="27720" y="1269"/>
                    <a:pt x="22449" y="1035"/>
                    <a:pt x="16545" y="768"/>
                  </a:cubicBezTo>
                  <a:cubicBezTo>
                    <a:pt x="9907" y="468"/>
                    <a:pt x="4136" y="168"/>
                    <a:pt x="103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6"/>
            <p:cNvSpPr/>
            <p:nvPr/>
          </p:nvSpPr>
          <p:spPr>
            <a:xfrm>
              <a:off x="3340900" y="2604800"/>
              <a:ext cx="541225" cy="103450"/>
            </a:xfrm>
            <a:custGeom>
              <a:avLst/>
              <a:gdLst/>
              <a:ahLst/>
              <a:cxnLst/>
              <a:rect l="l" t="t" r="r" b="b"/>
              <a:pathLst>
                <a:path w="21649" h="4138" extrusionOk="0">
                  <a:moveTo>
                    <a:pt x="567" y="1"/>
                  </a:moveTo>
                  <a:cubicBezTo>
                    <a:pt x="467" y="668"/>
                    <a:pt x="334" y="1302"/>
                    <a:pt x="234" y="1969"/>
                  </a:cubicBezTo>
                  <a:cubicBezTo>
                    <a:pt x="167" y="2336"/>
                    <a:pt x="100" y="2736"/>
                    <a:pt x="0" y="3136"/>
                  </a:cubicBezTo>
                  <a:cubicBezTo>
                    <a:pt x="3036" y="3270"/>
                    <a:pt x="6772" y="3437"/>
                    <a:pt x="10841" y="3637"/>
                  </a:cubicBezTo>
                  <a:cubicBezTo>
                    <a:pt x="14944" y="3803"/>
                    <a:pt x="18647" y="4004"/>
                    <a:pt x="21649" y="4137"/>
                  </a:cubicBezTo>
                  <a:lnTo>
                    <a:pt x="21616" y="1001"/>
                  </a:lnTo>
                  <a:cubicBezTo>
                    <a:pt x="18647" y="868"/>
                    <a:pt x="14977" y="701"/>
                    <a:pt x="11008" y="534"/>
                  </a:cubicBezTo>
                  <a:cubicBezTo>
                    <a:pt x="7105" y="334"/>
                    <a:pt x="3503" y="168"/>
                    <a:pt x="5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6"/>
            <p:cNvSpPr/>
            <p:nvPr/>
          </p:nvSpPr>
          <p:spPr>
            <a:xfrm>
              <a:off x="3334225" y="1987200"/>
              <a:ext cx="255200" cy="55575"/>
            </a:xfrm>
            <a:custGeom>
              <a:avLst/>
              <a:gdLst/>
              <a:ahLst/>
              <a:cxnLst/>
              <a:rect l="l" t="t" r="r" b="b"/>
              <a:pathLst>
                <a:path w="10208" h="2223" extrusionOk="0">
                  <a:moveTo>
                    <a:pt x="4539" y="0"/>
                  </a:moveTo>
                  <a:cubicBezTo>
                    <a:pt x="3489" y="0"/>
                    <a:pt x="2364" y="191"/>
                    <a:pt x="1335" y="754"/>
                  </a:cubicBezTo>
                  <a:cubicBezTo>
                    <a:pt x="834" y="1021"/>
                    <a:pt x="401" y="1355"/>
                    <a:pt x="0" y="1755"/>
                  </a:cubicBezTo>
                  <a:cubicBezTo>
                    <a:pt x="2736" y="1888"/>
                    <a:pt x="6271" y="2022"/>
                    <a:pt x="10208" y="2222"/>
                  </a:cubicBezTo>
                  <a:cubicBezTo>
                    <a:pt x="9607" y="1788"/>
                    <a:pt x="9073" y="1321"/>
                    <a:pt x="8573" y="821"/>
                  </a:cubicBezTo>
                  <a:cubicBezTo>
                    <a:pt x="8573" y="821"/>
                    <a:pt x="6719" y="0"/>
                    <a:pt x="45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6"/>
            <p:cNvSpPr/>
            <p:nvPr/>
          </p:nvSpPr>
          <p:spPr>
            <a:xfrm>
              <a:off x="3286675" y="2035225"/>
              <a:ext cx="667175" cy="90100"/>
            </a:xfrm>
            <a:custGeom>
              <a:avLst/>
              <a:gdLst/>
              <a:ahLst/>
              <a:cxnLst/>
              <a:rect l="l" t="t" r="r" b="b"/>
              <a:pathLst>
                <a:path w="26687" h="3604" extrusionOk="0">
                  <a:moveTo>
                    <a:pt x="1735" y="1"/>
                  </a:moveTo>
                  <a:cubicBezTo>
                    <a:pt x="1068" y="735"/>
                    <a:pt x="468" y="1535"/>
                    <a:pt x="1" y="2403"/>
                  </a:cubicBezTo>
                  <a:cubicBezTo>
                    <a:pt x="3270" y="2503"/>
                    <a:pt x="8374" y="2736"/>
                    <a:pt x="14111" y="3003"/>
                  </a:cubicBezTo>
                  <a:cubicBezTo>
                    <a:pt x="19014" y="3236"/>
                    <a:pt x="23451" y="3437"/>
                    <a:pt x="26687" y="3603"/>
                  </a:cubicBezTo>
                  <a:cubicBezTo>
                    <a:pt x="26320" y="2970"/>
                    <a:pt x="25886" y="2403"/>
                    <a:pt x="25319" y="1902"/>
                  </a:cubicBezTo>
                  <a:cubicBezTo>
                    <a:pt x="24852" y="1569"/>
                    <a:pt x="24318" y="1268"/>
                    <a:pt x="23785" y="1035"/>
                  </a:cubicBezTo>
                  <a:cubicBezTo>
                    <a:pt x="21650" y="968"/>
                    <a:pt x="19248" y="868"/>
                    <a:pt x="16679" y="735"/>
                  </a:cubicBezTo>
                  <a:cubicBezTo>
                    <a:pt x="16107" y="1116"/>
                    <a:pt x="15512" y="1270"/>
                    <a:pt x="14927" y="1270"/>
                  </a:cubicBezTo>
                  <a:cubicBezTo>
                    <a:pt x="14080" y="1270"/>
                    <a:pt x="13253" y="949"/>
                    <a:pt x="12543" y="535"/>
                  </a:cubicBezTo>
                  <a:cubicBezTo>
                    <a:pt x="8340" y="334"/>
                    <a:pt x="4571" y="168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6"/>
            <p:cNvSpPr/>
            <p:nvPr/>
          </p:nvSpPr>
          <p:spPr>
            <a:xfrm>
              <a:off x="3285025" y="2095275"/>
              <a:ext cx="671325" cy="35050"/>
            </a:xfrm>
            <a:custGeom>
              <a:avLst/>
              <a:gdLst/>
              <a:ahLst/>
              <a:cxnLst/>
              <a:rect l="l" t="t" r="r" b="b"/>
              <a:pathLst>
                <a:path w="26853" h="1402" extrusionOk="0">
                  <a:moveTo>
                    <a:pt x="67" y="1"/>
                  </a:moveTo>
                  <a:cubicBezTo>
                    <a:pt x="34" y="34"/>
                    <a:pt x="0" y="101"/>
                    <a:pt x="0" y="134"/>
                  </a:cubicBezTo>
                  <a:cubicBezTo>
                    <a:pt x="3269" y="301"/>
                    <a:pt x="8406" y="568"/>
                    <a:pt x="14177" y="834"/>
                  </a:cubicBezTo>
                  <a:cubicBezTo>
                    <a:pt x="19114" y="1068"/>
                    <a:pt x="23617" y="1268"/>
                    <a:pt x="26853" y="1402"/>
                  </a:cubicBezTo>
                  <a:lnTo>
                    <a:pt x="26753" y="1201"/>
                  </a:lnTo>
                  <a:cubicBezTo>
                    <a:pt x="23517" y="1035"/>
                    <a:pt x="19080" y="834"/>
                    <a:pt x="14177" y="601"/>
                  </a:cubicBezTo>
                  <a:cubicBezTo>
                    <a:pt x="8440" y="367"/>
                    <a:pt x="3369" y="1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6"/>
            <p:cNvSpPr/>
            <p:nvPr/>
          </p:nvSpPr>
          <p:spPr>
            <a:xfrm>
              <a:off x="3703650" y="2047750"/>
              <a:ext cx="176825" cy="13350"/>
            </a:xfrm>
            <a:custGeom>
              <a:avLst/>
              <a:gdLst/>
              <a:ahLst/>
              <a:cxnLst/>
              <a:rect l="l" t="t" r="r" b="b"/>
              <a:pathLst>
                <a:path w="7073" h="534" extrusionOk="0">
                  <a:moveTo>
                    <a:pt x="301" y="0"/>
                  </a:moveTo>
                  <a:cubicBezTo>
                    <a:pt x="201" y="100"/>
                    <a:pt x="101" y="167"/>
                    <a:pt x="0" y="234"/>
                  </a:cubicBezTo>
                  <a:cubicBezTo>
                    <a:pt x="2569" y="367"/>
                    <a:pt x="5004" y="467"/>
                    <a:pt x="7072" y="534"/>
                  </a:cubicBezTo>
                  <a:cubicBezTo>
                    <a:pt x="6905" y="467"/>
                    <a:pt x="6672" y="400"/>
                    <a:pt x="6472" y="300"/>
                  </a:cubicBezTo>
                  <a:cubicBezTo>
                    <a:pt x="4604" y="200"/>
                    <a:pt x="2502" y="10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6"/>
            <p:cNvSpPr/>
            <p:nvPr/>
          </p:nvSpPr>
          <p:spPr>
            <a:xfrm>
              <a:off x="3330050" y="2031075"/>
              <a:ext cx="270225" cy="17525"/>
            </a:xfrm>
            <a:custGeom>
              <a:avLst/>
              <a:gdLst/>
              <a:ahLst/>
              <a:cxnLst/>
              <a:rect l="l" t="t" r="r" b="b"/>
              <a:pathLst>
                <a:path w="10809" h="701" extrusionOk="0">
                  <a:moveTo>
                    <a:pt x="167" y="0"/>
                  </a:moveTo>
                  <a:cubicBezTo>
                    <a:pt x="101" y="67"/>
                    <a:pt x="67" y="100"/>
                    <a:pt x="0" y="167"/>
                  </a:cubicBezTo>
                  <a:cubicBezTo>
                    <a:pt x="2836" y="334"/>
                    <a:pt x="6605" y="500"/>
                    <a:pt x="10808" y="701"/>
                  </a:cubicBezTo>
                  <a:cubicBezTo>
                    <a:pt x="10675" y="634"/>
                    <a:pt x="10508" y="534"/>
                    <a:pt x="10375" y="434"/>
                  </a:cubicBezTo>
                  <a:cubicBezTo>
                    <a:pt x="6438" y="267"/>
                    <a:pt x="2903" y="133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6"/>
            <p:cNvSpPr/>
            <p:nvPr/>
          </p:nvSpPr>
          <p:spPr>
            <a:xfrm>
              <a:off x="3247500" y="2177000"/>
              <a:ext cx="748050" cy="38375"/>
            </a:xfrm>
            <a:custGeom>
              <a:avLst/>
              <a:gdLst/>
              <a:ahLst/>
              <a:cxnLst/>
              <a:rect l="l" t="t" r="r" b="b"/>
              <a:pathLst>
                <a:path w="29922" h="1535" extrusionOk="0">
                  <a:moveTo>
                    <a:pt x="33" y="1"/>
                  </a:moveTo>
                  <a:cubicBezTo>
                    <a:pt x="33" y="34"/>
                    <a:pt x="33" y="67"/>
                    <a:pt x="0" y="134"/>
                  </a:cubicBezTo>
                  <a:cubicBezTo>
                    <a:pt x="3102" y="301"/>
                    <a:pt x="8873" y="601"/>
                    <a:pt x="15511" y="901"/>
                  </a:cubicBezTo>
                  <a:cubicBezTo>
                    <a:pt x="21415" y="1168"/>
                    <a:pt x="26686" y="1402"/>
                    <a:pt x="29921" y="1535"/>
                  </a:cubicBezTo>
                  <a:cubicBezTo>
                    <a:pt x="29921" y="1468"/>
                    <a:pt x="29888" y="1435"/>
                    <a:pt x="29888" y="1368"/>
                  </a:cubicBezTo>
                  <a:cubicBezTo>
                    <a:pt x="26619" y="1201"/>
                    <a:pt x="21382" y="935"/>
                    <a:pt x="15511" y="668"/>
                  </a:cubicBezTo>
                  <a:cubicBezTo>
                    <a:pt x="8906" y="367"/>
                    <a:pt x="3169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6"/>
            <p:cNvSpPr/>
            <p:nvPr/>
          </p:nvSpPr>
          <p:spPr>
            <a:xfrm>
              <a:off x="3221650" y="2260400"/>
              <a:ext cx="804750" cy="40050"/>
            </a:xfrm>
            <a:custGeom>
              <a:avLst/>
              <a:gdLst/>
              <a:ahLst/>
              <a:cxnLst/>
              <a:rect l="l" t="t" r="r" b="b"/>
              <a:pathLst>
                <a:path w="32190" h="1602" extrusionOk="0">
                  <a:moveTo>
                    <a:pt x="0" y="0"/>
                  </a:moveTo>
                  <a:lnTo>
                    <a:pt x="0" y="100"/>
                  </a:lnTo>
                  <a:cubicBezTo>
                    <a:pt x="2769" y="267"/>
                    <a:pt x="9040" y="601"/>
                    <a:pt x="16378" y="934"/>
                  </a:cubicBezTo>
                  <a:cubicBezTo>
                    <a:pt x="23217" y="1234"/>
                    <a:pt x="29154" y="1501"/>
                    <a:pt x="32190" y="1601"/>
                  </a:cubicBezTo>
                  <a:cubicBezTo>
                    <a:pt x="32190" y="1568"/>
                    <a:pt x="32156" y="1535"/>
                    <a:pt x="32123" y="1468"/>
                  </a:cubicBezTo>
                  <a:cubicBezTo>
                    <a:pt x="29121" y="1301"/>
                    <a:pt x="23217" y="1001"/>
                    <a:pt x="16412" y="701"/>
                  </a:cubicBezTo>
                  <a:cubicBezTo>
                    <a:pt x="9073" y="334"/>
                    <a:pt x="2802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6"/>
            <p:cNvSpPr/>
            <p:nvPr/>
          </p:nvSpPr>
          <p:spPr>
            <a:xfrm>
              <a:off x="3202450" y="2343775"/>
              <a:ext cx="788925" cy="39225"/>
            </a:xfrm>
            <a:custGeom>
              <a:avLst/>
              <a:gdLst/>
              <a:ahLst/>
              <a:cxnLst/>
              <a:rect l="l" t="t" r="r" b="b"/>
              <a:pathLst>
                <a:path w="31557" h="1569" extrusionOk="0">
                  <a:moveTo>
                    <a:pt x="1" y="1"/>
                  </a:moveTo>
                  <a:cubicBezTo>
                    <a:pt x="1" y="34"/>
                    <a:pt x="1" y="68"/>
                    <a:pt x="1" y="68"/>
                  </a:cubicBezTo>
                  <a:cubicBezTo>
                    <a:pt x="2336" y="234"/>
                    <a:pt x="9074" y="568"/>
                    <a:pt x="17013" y="935"/>
                  </a:cubicBezTo>
                  <a:cubicBezTo>
                    <a:pt x="22951" y="1235"/>
                    <a:pt x="28188" y="1435"/>
                    <a:pt x="31457" y="1569"/>
                  </a:cubicBezTo>
                  <a:lnTo>
                    <a:pt x="31557" y="1435"/>
                  </a:lnTo>
                  <a:cubicBezTo>
                    <a:pt x="28321" y="1269"/>
                    <a:pt x="23017" y="1002"/>
                    <a:pt x="17013" y="701"/>
                  </a:cubicBezTo>
                  <a:cubicBezTo>
                    <a:pt x="9074" y="335"/>
                    <a:pt x="2369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6"/>
            <p:cNvSpPr/>
            <p:nvPr/>
          </p:nvSpPr>
          <p:spPr>
            <a:xfrm>
              <a:off x="3385100" y="2433850"/>
              <a:ext cx="544575" cy="30050"/>
            </a:xfrm>
            <a:custGeom>
              <a:avLst/>
              <a:gdLst/>
              <a:ahLst/>
              <a:cxnLst/>
              <a:rect l="l" t="t" r="r" b="b"/>
              <a:pathLst>
                <a:path w="21783" h="1202" extrusionOk="0">
                  <a:moveTo>
                    <a:pt x="33" y="1"/>
                  </a:moveTo>
                  <a:cubicBezTo>
                    <a:pt x="33" y="67"/>
                    <a:pt x="33" y="134"/>
                    <a:pt x="0" y="201"/>
                  </a:cubicBezTo>
                  <a:cubicBezTo>
                    <a:pt x="2769" y="334"/>
                    <a:pt x="6038" y="501"/>
                    <a:pt x="9540" y="668"/>
                  </a:cubicBezTo>
                  <a:cubicBezTo>
                    <a:pt x="13343" y="834"/>
                    <a:pt x="16879" y="1001"/>
                    <a:pt x="19781" y="1135"/>
                  </a:cubicBezTo>
                  <a:lnTo>
                    <a:pt x="21649" y="1201"/>
                  </a:lnTo>
                  <a:lnTo>
                    <a:pt x="21782" y="1035"/>
                  </a:lnTo>
                  <a:cubicBezTo>
                    <a:pt x="18580" y="868"/>
                    <a:pt x="14277" y="634"/>
                    <a:pt x="9540" y="434"/>
                  </a:cubicBezTo>
                  <a:cubicBezTo>
                    <a:pt x="6071" y="267"/>
                    <a:pt x="2802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6"/>
            <p:cNvSpPr/>
            <p:nvPr/>
          </p:nvSpPr>
          <p:spPr>
            <a:xfrm>
              <a:off x="3370075" y="2517250"/>
              <a:ext cx="510400" cy="28375"/>
            </a:xfrm>
            <a:custGeom>
              <a:avLst/>
              <a:gdLst/>
              <a:ahLst/>
              <a:cxnLst/>
              <a:rect l="l" t="t" r="r" b="b"/>
              <a:pathLst>
                <a:path w="20416" h="1135" extrusionOk="0">
                  <a:moveTo>
                    <a:pt x="34" y="0"/>
                  </a:moveTo>
                  <a:cubicBezTo>
                    <a:pt x="34" y="67"/>
                    <a:pt x="34" y="134"/>
                    <a:pt x="1" y="200"/>
                  </a:cubicBezTo>
                  <a:cubicBezTo>
                    <a:pt x="2869" y="334"/>
                    <a:pt x="6305" y="501"/>
                    <a:pt x="9974" y="667"/>
                  </a:cubicBezTo>
                  <a:cubicBezTo>
                    <a:pt x="13877" y="868"/>
                    <a:pt x="17480" y="1034"/>
                    <a:pt x="20415" y="1134"/>
                  </a:cubicBezTo>
                  <a:lnTo>
                    <a:pt x="20415" y="934"/>
                  </a:lnTo>
                  <a:cubicBezTo>
                    <a:pt x="17480" y="801"/>
                    <a:pt x="13877" y="634"/>
                    <a:pt x="9974" y="434"/>
                  </a:cubicBezTo>
                  <a:cubicBezTo>
                    <a:pt x="6305" y="267"/>
                    <a:pt x="2869" y="1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6"/>
            <p:cNvSpPr/>
            <p:nvPr/>
          </p:nvSpPr>
          <p:spPr>
            <a:xfrm>
              <a:off x="3355075" y="2600625"/>
              <a:ext cx="527050" cy="29225"/>
            </a:xfrm>
            <a:custGeom>
              <a:avLst/>
              <a:gdLst/>
              <a:ahLst/>
              <a:cxnLst/>
              <a:rect l="l" t="t" r="r" b="b"/>
              <a:pathLst>
                <a:path w="21082" h="1169" extrusionOk="0">
                  <a:moveTo>
                    <a:pt x="34" y="1"/>
                  </a:moveTo>
                  <a:cubicBezTo>
                    <a:pt x="34" y="34"/>
                    <a:pt x="34" y="101"/>
                    <a:pt x="0" y="168"/>
                  </a:cubicBezTo>
                  <a:cubicBezTo>
                    <a:pt x="2936" y="335"/>
                    <a:pt x="6538" y="501"/>
                    <a:pt x="10441" y="701"/>
                  </a:cubicBezTo>
                  <a:cubicBezTo>
                    <a:pt x="14410" y="868"/>
                    <a:pt x="18080" y="1035"/>
                    <a:pt x="21082" y="1168"/>
                  </a:cubicBezTo>
                  <a:lnTo>
                    <a:pt x="21082" y="968"/>
                  </a:lnTo>
                  <a:cubicBezTo>
                    <a:pt x="18113" y="802"/>
                    <a:pt x="14444" y="635"/>
                    <a:pt x="10441" y="435"/>
                  </a:cubicBezTo>
                  <a:cubicBezTo>
                    <a:pt x="6572" y="268"/>
                    <a:pt x="2969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6"/>
            <p:cNvSpPr/>
            <p:nvPr/>
          </p:nvSpPr>
          <p:spPr>
            <a:xfrm>
              <a:off x="3340050" y="2683200"/>
              <a:ext cx="542075" cy="30050"/>
            </a:xfrm>
            <a:custGeom>
              <a:avLst/>
              <a:gdLst/>
              <a:ahLst/>
              <a:cxnLst/>
              <a:rect l="l" t="t" r="r" b="b"/>
              <a:pathLst>
                <a:path w="21683" h="1202" extrusionOk="0">
                  <a:moveTo>
                    <a:pt x="34" y="0"/>
                  </a:moveTo>
                  <a:lnTo>
                    <a:pt x="1" y="200"/>
                  </a:lnTo>
                  <a:cubicBezTo>
                    <a:pt x="3036" y="367"/>
                    <a:pt x="6806" y="534"/>
                    <a:pt x="10875" y="734"/>
                  </a:cubicBezTo>
                  <a:cubicBezTo>
                    <a:pt x="14978" y="934"/>
                    <a:pt x="18681" y="1068"/>
                    <a:pt x="21683" y="1201"/>
                  </a:cubicBezTo>
                  <a:lnTo>
                    <a:pt x="21683" y="1034"/>
                  </a:lnTo>
                  <a:cubicBezTo>
                    <a:pt x="18681" y="868"/>
                    <a:pt x="14945" y="667"/>
                    <a:pt x="10875" y="501"/>
                  </a:cubicBezTo>
                  <a:cubicBezTo>
                    <a:pt x="6839" y="301"/>
                    <a:pt x="3070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6"/>
            <p:cNvSpPr/>
            <p:nvPr/>
          </p:nvSpPr>
          <p:spPr>
            <a:xfrm>
              <a:off x="3322550" y="2766600"/>
              <a:ext cx="560425" cy="30875"/>
            </a:xfrm>
            <a:custGeom>
              <a:avLst/>
              <a:gdLst/>
              <a:ahLst/>
              <a:cxnLst/>
              <a:rect l="l" t="t" r="r" b="b"/>
              <a:pathLst>
                <a:path w="22417" h="1235" extrusionOk="0">
                  <a:moveTo>
                    <a:pt x="67" y="0"/>
                  </a:moveTo>
                  <a:cubicBezTo>
                    <a:pt x="67" y="33"/>
                    <a:pt x="34" y="100"/>
                    <a:pt x="0" y="167"/>
                  </a:cubicBezTo>
                  <a:cubicBezTo>
                    <a:pt x="3102" y="334"/>
                    <a:pt x="7105" y="534"/>
                    <a:pt x="11442" y="734"/>
                  </a:cubicBezTo>
                  <a:cubicBezTo>
                    <a:pt x="15578" y="934"/>
                    <a:pt x="19381" y="1101"/>
                    <a:pt x="22416" y="1234"/>
                  </a:cubicBezTo>
                  <a:lnTo>
                    <a:pt x="22416" y="1034"/>
                  </a:lnTo>
                  <a:cubicBezTo>
                    <a:pt x="19381" y="867"/>
                    <a:pt x="15578" y="667"/>
                    <a:pt x="11442" y="500"/>
                  </a:cubicBezTo>
                  <a:cubicBezTo>
                    <a:pt x="7105" y="300"/>
                    <a:pt x="3136" y="133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6"/>
            <p:cNvSpPr/>
            <p:nvPr/>
          </p:nvSpPr>
          <p:spPr>
            <a:xfrm>
              <a:off x="3304200" y="2849150"/>
              <a:ext cx="579600" cy="31700"/>
            </a:xfrm>
            <a:custGeom>
              <a:avLst/>
              <a:gdLst/>
              <a:ahLst/>
              <a:cxnLst/>
              <a:rect l="l" t="t" r="r" b="b"/>
              <a:pathLst>
                <a:path w="23184" h="1268" extrusionOk="0">
                  <a:moveTo>
                    <a:pt x="34" y="0"/>
                  </a:moveTo>
                  <a:cubicBezTo>
                    <a:pt x="34" y="67"/>
                    <a:pt x="0" y="134"/>
                    <a:pt x="0" y="201"/>
                  </a:cubicBezTo>
                  <a:cubicBezTo>
                    <a:pt x="3169" y="367"/>
                    <a:pt x="7372" y="568"/>
                    <a:pt x="12009" y="768"/>
                  </a:cubicBezTo>
                  <a:cubicBezTo>
                    <a:pt x="16245" y="968"/>
                    <a:pt x="20115" y="1135"/>
                    <a:pt x="23184" y="1268"/>
                  </a:cubicBezTo>
                  <a:lnTo>
                    <a:pt x="23184" y="1068"/>
                  </a:lnTo>
                  <a:cubicBezTo>
                    <a:pt x="20115" y="934"/>
                    <a:pt x="16245" y="734"/>
                    <a:pt x="12009" y="534"/>
                  </a:cubicBezTo>
                  <a:cubicBezTo>
                    <a:pt x="7406" y="334"/>
                    <a:pt x="3203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6"/>
            <p:cNvSpPr/>
            <p:nvPr/>
          </p:nvSpPr>
          <p:spPr>
            <a:xfrm>
              <a:off x="3438450" y="2929200"/>
              <a:ext cx="447025" cy="25050"/>
            </a:xfrm>
            <a:custGeom>
              <a:avLst/>
              <a:gdLst/>
              <a:ahLst/>
              <a:cxnLst/>
              <a:rect l="l" t="t" r="r" b="b"/>
              <a:pathLst>
                <a:path w="17881" h="1002" extrusionOk="0">
                  <a:moveTo>
                    <a:pt x="1" y="1"/>
                  </a:moveTo>
                  <a:lnTo>
                    <a:pt x="1635" y="301"/>
                  </a:lnTo>
                  <a:lnTo>
                    <a:pt x="1902" y="301"/>
                  </a:lnTo>
                  <a:lnTo>
                    <a:pt x="6439" y="501"/>
                  </a:lnTo>
                  <a:cubicBezTo>
                    <a:pt x="10775" y="735"/>
                    <a:pt x="14745" y="901"/>
                    <a:pt x="17847" y="1001"/>
                  </a:cubicBezTo>
                  <a:lnTo>
                    <a:pt x="17880" y="1001"/>
                  </a:lnTo>
                  <a:lnTo>
                    <a:pt x="17880" y="835"/>
                  </a:lnTo>
                  <a:cubicBezTo>
                    <a:pt x="14778" y="668"/>
                    <a:pt x="10775" y="468"/>
                    <a:pt x="6472" y="268"/>
                  </a:cubicBezTo>
                  <a:cubicBezTo>
                    <a:pt x="4171" y="168"/>
                    <a:pt x="2002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6"/>
            <p:cNvSpPr/>
            <p:nvPr/>
          </p:nvSpPr>
          <p:spPr>
            <a:xfrm>
              <a:off x="3855425" y="2267075"/>
              <a:ext cx="29200" cy="271050"/>
            </a:xfrm>
            <a:custGeom>
              <a:avLst/>
              <a:gdLst/>
              <a:ahLst/>
              <a:cxnLst/>
              <a:rect l="l" t="t" r="r" b="b"/>
              <a:pathLst>
                <a:path w="1168" h="10842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0"/>
                    <a:pt x="167" y="2435"/>
                    <a:pt x="467" y="5437"/>
                  </a:cubicBezTo>
                  <a:cubicBezTo>
                    <a:pt x="734" y="8439"/>
                    <a:pt x="1035" y="10841"/>
                    <a:pt x="1101" y="10841"/>
                  </a:cubicBezTo>
                  <a:cubicBezTo>
                    <a:pt x="1168" y="10841"/>
                    <a:pt x="968" y="8439"/>
                    <a:pt x="701" y="5437"/>
                  </a:cubicBezTo>
                  <a:cubicBezTo>
                    <a:pt x="401" y="2435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6"/>
            <p:cNvSpPr/>
            <p:nvPr/>
          </p:nvSpPr>
          <p:spPr>
            <a:xfrm>
              <a:off x="3849575" y="2237825"/>
              <a:ext cx="28400" cy="36825"/>
            </a:xfrm>
            <a:custGeom>
              <a:avLst/>
              <a:gdLst/>
              <a:ahLst/>
              <a:cxnLst/>
              <a:rect l="l" t="t" r="r" b="b"/>
              <a:pathLst>
                <a:path w="1136" h="1473" extrusionOk="0">
                  <a:moveTo>
                    <a:pt x="1057" y="0"/>
                  </a:moveTo>
                  <a:cubicBezTo>
                    <a:pt x="978" y="0"/>
                    <a:pt x="753" y="290"/>
                    <a:pt x="468" y="670"/>
                  </a:cubicBezTo>
                  <a:cubicBezTo>
                    <a:pt x="168" y="1070"/>
                    <a:pt x="1" y="1437"/>
                    <a:pt x="34" y="1470"/>
                  </a:cubicBezTo>
                  <a:cubicBezTo>
                    <a:pt x="38" y="1472"/>
                    <a:pt x="42" y="1473"/>
                    <a:pt x="46" y="1473"/>
                  </a:cubicBezTo>
                  <a:cubicBezTo>
                    <a:pt x="128" y="1473"/>
                    <a:pt x="381" y="1183"/>
                    <a:pt x="635" y="803"/>
                  </a:cubicBezTo>
                  <a:cubicBezTo>
                    <a:pt x="935" y="403"/>
                    <a:pt x="1135" y="36"/>
                    <a:pt x="1068" y="3"/>
                  </a:cubicBezTo>
                  <a:cubicBezTo>
                    <a:pt x="1065" y="1"/>
                    <a:pt x="1061" y="0"/>
                    <a:pt x="10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6"/>
            <p:cNvSpPr/>
            <p:nvPr/>
          </p:nvSpPr>
          <p:spPr>
            <a:xfrm>
              <a:off x="3451800" y="2563050"/>
              <a:ext cx="330275" cy="173600"/>
            </a:xfrm>
            <a:custGeom>
              <a:avLst/>
              <a:gdLst/>
              <a:ahLst/>
              <a:cxnLst/>
              <a:rect l="l" t="t" r="r" b="b"/>
              <a:pathLst>
                <a:path w="13211" h="6944" extrusionOk="0">
                  <a:moveTo>
                    <a:pt x="13171" y="1"/>
                  </a:moveTo>
                  <a:cubicBezTo>
                    <a:pt x="13016" y="1"/>
                    <a:pt x="10097" y="1479"/>
                    <a:pt x="6539" y="3372"/>
                  </a:cubicBezTo>
                  <a:cubicBezTo>
                    <a:pt x="2903" y="5273"/>
                    <a:pt x="1" y="6874"/>
                    <a:pt x="34" y="6941"/>
                  </a:cubicBezTo>
                  <a:cubicBezTo>
                    <a:pt x="35" y="6943"/>
                    <a:pt x="37" y="6943"/>
                    <a:pt x="40" y="6943"/>
                  </a:cubicBezTo>
                  <a:cubicBezTo>
                    <a:pt x="192" y="6943"/>
                    <a:pt x="3112" y="5434"/>
                    <a:pt x="6672" y="3572"/>
                  </a:cubicBezTo>
                  <a:cubicBezTo>
                    <a:pt x="10308" y="1671"/>
                    <a:pt x="13210" y="36"/>
                    <a:pt x="13177" y="3"/>
                  </a:cubicBezTo>
                  <a:cubicBezTo>
                    <a:pt x="13176" y="1"/>
                    <a:pt x="13174" y="1"/>
                    <a:pt x="13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6"/>
            <p:cNvSpPr/>
            <p:nvPr/>
          </p:nvSpPr>
          <p:spPr>
            <a:xfrm>
              <a:off x="3562725" y="2634825"/>
              <a:ext cx="236025" cy="45900"/>
            </a:xfrm>
            <a:custGeom>
              <a:avLst/>
              <a:gdLst/>
              <a:ahLst/>
              <a:cxnLst/>
              <a:rect l="l" t="t" r="r" b="b"/>
              <a:pathLst>
                <a:path w="9441" h="1836" extrusionOk="0">
                  <a:moveTo>
                    <a:pt x="9440" y="1"/>
                  </a:moveTo>
                  <a:cubicBezTo>
                    <a:pt x="8973" y="1"/>
                    <a:pt x="8506" y="34"/>
                    <a:pt x="8073" y="101"/>
                  </a:cubicBezTo>
                  <a:cubicBezTo>
                    <a:pt x="7172" y="234"/>
                    <a:pt x="6004" y="401"/>
                    <a:pt x="4670" y="668"/>
                  </a:cubicBezTo>
                  <a:cubicBezTo>
                    <a:pt x="3369" y="935"/>
                    <a:pt x="2168" y="1201"/>
                    <a:pt x="1334" y="1435"/>
                  </a:cubicBezTo>
                  <a:cubicBezTo>
                    <a:pt x="867" y="1535"/>
                    <a:pt x="434" y="1668"/>
                    <a:pt x="0" y="1835"/>
                  </a:cubicBezTo>
                  <a:cubicBezTo>
                    <a:pt x="467" y="1802"/>
                    <a:pt x="934" y="1702"/>
                    <a:pt x="1401" y="1602"/>
                  </a:cubicBezTo>
                  <a:lnTo>
                    <a:pt x="4737" y="901"/>
                  </a:lnTo>
                  <a:lnTo>
                    <a:pt x="8073" y="301"/>
                  </a:lnTo>
                  <a:cubicBezTo>
                    <a:pt x="8540" y="234"/>
                    <a:pt x="8973" y="134"/>
                    <a:pt x="9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6"/>
            <p:cNvSpPr/>
            <p:nvPr/>
          </p:nvSpPr>
          <p:spPr>
            <a:xfrm>
              <a:off x="3375075" y="2315425"/>
              <a:ext cx="25050" cy="181000"/>
            </a:xfrm>
            <a:custGeom>
              <a:avLst/>
              <a:gdLst/>
              <a:ahLst/>
              <a:cxnLst/>
              <a:rect l="l" t="t" r="r" b="b"/>
              <a:pathLst>
                <a:path w="1002" h="7240" extrusionOk="0">
                  <a:moveTo>
                    <a:pt x="968" y="1"/>
                  </a:moveTo>
                  <a:cubicBezTo>
                    <a:pt x="868" y="368"/>
                    <a:pt x="801" y="701"/>
                    <a:pt x="801" y="1068"/>
                  </a:cubicBezTo>
                  <a:cubicBezTo>
                    <a:pt x="735" y="1735"/>
                    <a:pt x="635" y="2636"/>
                    <a:pt x="501" y="3637"/>
                  </a:cubicBezTo>
                  <a:cubicBezTo>
                    <a:pt x="368" y="4637"/>
                    <a:pt x="234" y="5538"/>
                    <a:pt x="134" y="6172"/>
                  </a:cubicBezTo>
                  <a:cubicBezTo>
                    <a:pt x="34" y="6539"/>
                    <a:pt x="1" y="6906"/>
                    <a:pt x="1" y="7239"/>
                  </a:cubicBezTo>
                  <a:cubicBezTo>
                    <a:pt x="134" y="6939"/>
                    <a:pt x="234" y="6572"/>
                    <a:pt x="301" y="6239"/>
                  </a:cubicBezTo>
                  <a:cubicBezTo>
                    <a:pt x="434" y="5571"/>
                    <a:pt x="601" y="4671"/>
                    <a:pt x="735" y="3670"/>
                  </a:cubicBezTo>
                  <a:cubicBezTo>
                    <a:pt x="868" y="2669"/>
                    <a:pt x="935" y="1735"/>
                    <a:pt x="968" y="1068"/>
                  </a:cubicBezTo>
                  <a:cubicBezTo>
                    <a:pt x="1001" y="735"/>
                    <a:pt x="1001" y="368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6"/>
            <p:cNvSpPr/>
            <p:nvPr/>
          </p:nvSpPr>
          <p:spPr>
            <a:xfrm>
              <a:off x="3548550" y="2008550"/>
              <a:ext cx="181800" cy="62350"/>
            </a:xfrm>
            <a:custGeom>
              <a:avLst/>
              <a:gdLst/>
              <a:ahLst/>
              <a:cxnLst/>
              <a:rect l="l" t="t" r="r" b="b"/>
              <a:pathLst>
                <a:path w="7272" h="2494" extrusionOk="0">
                  <a:moveTo>
                    <a:pt x="0" y="0"/>
                  </a:moveTo>
                  <a:cubicBezTo>
                    <a:pt x="0" y="0"/>
                    <a:pt x="67" y="100"/>
                    <a:pt x="200" y="267"/>
                  </a:cubicBezTo>
                  <a:cubicBezTo>
                    <a:pt x="400" y="501"/>
                    <a:pt x="634" y="734"/>
                    <a:pt x="867" y="934"/>
                  </a:cubicBezTo>
                  <a:cubicBezTo>
                    <a:pt x="1668" y="1602"/>
                    <a:pt x="2569" y="2102"/>
                    <a:pt x="3569" y="2369"/>
                  </a:cubicBezTo>
                  <a:cubicBezTo>
                    <a:pt x="3853" y="2452"/>
                    <a:pt x="4136" y="2494"/>
                    <a:pt x="4420" y="2494"/>
                  </a:cubicBezTo>
                  <a:cubicBezTo>
                    <a:pt x="4703" y="2494"/>
                    <a:pt x="4987" y="2452"/>
                    <a:pt x="5270" y="2369"/>
                  </a:cubicBezTo>
                  <a:cubicBezTo>
                    <a:pt x="5737" y="2235"/>
                    <a:pt x="6138" y="1968"/>
                    <a:pt x="6471" y="1635"/>
                  </a:cubicBezTo>
                  <a:cubicBezTo>
                    <a:pt x="6671" y="1435"/>
                    <a:pt x="6905" y="1201"/>
                    <a:pt x="7072" y="968"/>
                  </a:cubicBezTo>
                  <a:cubicBezTo>
                    <a:pt x="7172" y="868"/>
                    <a:pt x="7205" y="768"/>
                    <a:pt x="7272" y="668"/>
                  </a:cubicBezTo>
                  <a:cubicBezTo>
                    <a:pt x="7271" y="666"/>
                    <a:pt x="7269" y="666"/>
                    <a:pt x="7267" y="666"/>
                  </a:cubicBezTo>
                  <a:cubicBezTo>
                    <a:pt x="7215" y="666"/>
                    <a:pt x="6916" y="1055"/>
                    <a:pt x="6371" y="1568"/>
                  </a:cubicBezTo>
                  <a:cubicBezTo>
                    <a:pt x="6038" y="1835"/>
                    <a:pt x="5637" y="2069"/>
                    <a:pt x="5204" y="2202"/>
                  </a:cubicBezTo>
                  <a:cubicBezTo>
                    <a:pt x="4984" y="2260"/>
                    <a:pt x="4752" y="2287"/>
                    <a:pt x="4516" y="2287"/>
                  </a:cubicBezTo>
                  <a:cubicBezTo>
                    <a:pt x="4213" y="2287"/>
                    <a:pt x="3902" y="2244"/>
                    <a:pt x="3603" y="2169"/>
                  </a:cubicBezTo>
                  <a:cubicBezTo>
                    <a:pt x="2669" y="1902"/>
                    <a:pt x="1768" y="1435"/>
                    <a:pt x="967" y="801"/>
                  </a:cubicBezTo>
                  <a:cubicBezTo>
                    <a:pt x="367" y="334"/>
                    <a:pt x="33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8" name="Google Shape;3028;p76"/>
          <p:cNvGrpSpPr/>
          <p:nvPr/>
        </p:nvGrpSpPr>
        <p:grpSpPr>
          <a:xfrm>
            <a:off x="2518103" y="2015117"/>
            <a:ext cx="1605121" cy="1696826"/>
            <a:chOff x="1722225" y="620875"/>
            <a:chExt cx="4160500" cy="4398200"/>
          </a:xfrm>
        </p:grpSpPr>
        <p:sp>
          <p:nvSpPr>
            <p:cNvPr id="3029" name="Google Shape;3029;p76"/>
            <p:cNvSpPr/>
            <p:nvPr/>
          </p:nvSpPr>
          <p:spPr>
            <a:xfrm>
              <a:off x="4631800" y="3923100"/>
              <a:ext cx="774750" cy="918050"/>
            </a:xfrm>
            <a:custGeom>
              <a:avLst/>
              <a:gdLst/>
              <a:ahLst/>
              <a:cxnLst/>
              <a:rect l="l" t="t" r="r" b="b"/>
              <a:pathLst>
                <a:path w="30990" h="36722" extrusionOk="0">
                  <a:moveTo>
                    <a:pt x="21310" y="1898"/>
                  </a:moveTo>
                  <a:cubicBezTo>
                    <a:pt x="22182" y="1898"/>
                    <a:pt x="23068" y="2072"/>
                    <a:pt x="23918" y="2442"/>
                  </a:cubicBezTo>
                  <a:cubicBezTo>
                    <a:pt x="27220" y="3876"/>
                    <a:pt x="28755" y="7679"/>
                    <a:pt x="27387" y="11014"/>
                  </a:cubicBezTo>
                  <a:lnTo>
                    <a:pt x="26320" y="13349"/>
                  </a:lnTo>
                  <a:lnTo>
                    <a:pt x="14244" y="8079"/>
                  </a:lnTo>
                  <a:lnTo>
                    <a:pt x="15312" y="5777"/>
                  </a:lnTo>
                  <a:cubicBezTo>
                    <a:pt x="16402" y="3350"/>
                    <a:pt x="18797" y="1898"/>
                    <a:pt x="21310" y="1898"/>
                  </a:cubicBezTo>
                  <a:close/>
                  <a:moveTo>
                    <a:pt x="16022" y="18280"/>
                  </a:moveTo>
                  <a:cubicBezTo>
                    <a:pt x="16341" y="18280"/>
                    <a:pt x="16675" y="18344"/>
                    <a:pt x="17013" y="18486"/>
                  </a:cubicBezTo>
                  <a:cubicBezTo>
                    <a:pt x="19315" y="19454"/>
                    <a:pt x="18948" y="22823"/>
                    <a:pt x="16513" y="23256"/>
                  </a:cubicBezTo>
                  <a:cubicBezTo>
                    <a:pt x="16313" y="24424"/>
                    <a:pt x="15979" y="26325"/>
                    <a:pt x="15979" y="26325"/>
                  </a:cubicBezTo>
                  <a:lnTo>
                    <a:pt x="12243" y="24691"/>
                  </a:lnTo>
                  <a:lnTo>
                    <a:pt x="14011" y="22222"/>
                  </a:lnTo>
                  <a:cubicBezTo>
                    <a:pt x="12787" y="20458"/>
                    <a:pt x="14162" y="18280"/>
                    <a:pt x="16022" y="18280"/>
                  </a:cubicBezTo>
                  <a:close/>
                  <a:moveTo>
                    <a:pt x="21345" y="0"/>
                  </a:moveTo>
                  <a:cubicBezTo>
                    <a:pt x="18114" y="0"/>
                    <a:pt x="15032" y="1896"/>
                    <a:pt x="13644" y="5043"/>
                  </a:cubicBezTo>
                  <a:lnTo>
                    <a:pt x="12577" y="7412"/>
                  </a:lnTo>
                  <a:cubicBezTo>
                    <a:pt x="12175" y="7304"/>
                    <a:pt x="11768" y="7252"/>
                    <a:pt x="11367" y="7252"/>
                  </a:cubicBezTo>
                  <a:cubicBezTo>
                    <a:pt x="9537" y="7252"/>
                    <a:pt x="7811" y="8330"/>
                    <a:pt x="7073" y="10080"/>
                  </a:cubicBezTo>
                  <a:lnTo>
                    <a:pt x="1035" y="23890"/>
                  </a:lnTo>
                  <a:cubicBezTo>
                    <a:pt x="1" y="26292"/>
                    <a:pt x="1102" y="29061"/>
                    <a:pt x="3470" y="30095"/>
                  </a:cubicBezTo>
                  <a:lnTo>
                    <a:pt x="17814" y="36333"/>
                  </a:lnTo>
                  <a:cubicBezTo>
                    <a:pt x="18427" y="36597"/>
                    <a:pt x="19065" y="36722"/>
                    <a:pt x="19691" y="36722"/>
                  </a:cubicBezTo>
                  <a:cubicBezTo>
                    <a:pt x="21517" y="36722"/>
                    <a:pt x="23248" y="35661"/>
                    <a:pt x="24018" y="33897"/>
                  </a:cubicBezTo>
                  <a:lnTo>
                    <a:pt x="30022" y="20088"/>
                  </a:lnTo>
                  <a:cubicBezTo>
                    <a:pt x="30990" y="17853"/>
                    <a:pt x="30089" y="15251"/>
                    <a:pt x="27988" y="14083"/>
                  </a:cubicBezTo>
                  <a:lnTo>
                    <a:pt x="29022" y="11748"/>
                  </a:lnTo>
                  <a:cubicBezTo>
                    <a:pt x="30890" y="7512"/>
                    <a:pt x="28955" y="2542"/>
                    <a:pt x="24685" y="707"/>
                  </a:cubicBezTo>
                  <a:cubicBezTo>
                    <a:pt x="23597" y="227"/>
                    <a:pt x="22462" y="0"/>
                    <a:pt x="2134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6"/>
            <p:cNvSpPr/>
            <p:nvPr/>
          </p:nvSpPr>
          <p:spPr>
            <a:xfrm>
              <a:off x="2099175" y="1514850"/>
              <a:ext cx="1104975" cy="1133350"/>
            </a:xfrm>
            <a:custGeom>
              <a:avLst/>
              <a:gdLst/>
              <a:ahLst/>
              <a:cxnLst/>
              <a:rect l="l" t="t" r="r" b="b"/>
              <a:pathLst>
                <a:path w="44199" h="45334" extrusionOk="0">
                  <a:moveTo>
                    <a:pt x="21712" y="12877"/>
                  </a:moveTo>
                  <a:cubicBezTo>
                    <a:pt x="25001" y="12877"/>
                    <a:pt x="28311" y="14474"/>
                    <a:pt x="30255" y="17847"/>
                  </a:cubicBezTo>
                  <a:cubicBezTo>
                    <a:pt x="32957" y="22584"/>
                    <a:pt x="31323" y="28621"/>
                    <a:pt x="26619" y="31323"/>
                  </a:cubicBezTo>
                  <a:cubicBezTo>
                    <a:pt x="25000" y="32257"/>
                    <a:pt x="23313" y="32676"/>
                    <a:pt x="21682" y="32676"/>
                  </a:cubicBezTo>
                  <a:cubicBezTo>
                    <a:pt x="15619" y="32676"/>
                    <a:pt x="10329" y="26885"/>
                    <a:pt x="12142" y="20182"/>
                  </a:cubicBezTo>
                  <a:cubicBezTo>
                    <a:pt x="13428" y="15432"/>
                    <a:pt x="17553" y="12877"/>
                    <a:pt x="21712" y="12877"/>
                  </a:cubicBezTo>
                  <a:close/>
                  <a:moveTo>
                    <a:pt x="22817" y="1"/>
                  </a:moveTo>
                  <a:lnTo>
                    <a:pt x="17813" y="535"/>
                  </a:lnTo>
                  <a:lnTo>
                    <a:pt x="17513" y="4804"/>
                  </a:lnTo>
                  <a:lnTo>
                    <a:pt x="13777" y="6706"/>
                  </a:lnTo>
                  <a:lnTo>
                    <a:pt x="9807" y="3904"/>
                  </a:lnTo>
                  <a:lnTo>
                    <a:pt x="5771" y="6806"/>
                  </a:lnTo>
                  <a:lnTo>
                    <a:pt x="7873" y="11309"/>
                  </a:lnTo>
                  <a:lnTo>
                    <a:pt x="5471" y="14912"/>
                  </a:lnTo>
                  <a:lnTo>
                    <a:pt x="1134" y="14678"/>
                  </a:lnTo>
                  <a:lnTo>
                    <a:pt x="0" y="20049"/>
                  </a:lnTo>
                  <a:lnTo>
                    <a:pt x="4137" y="21650"/>
                  </a:lnTo>
                  <a:lnTo>
                    <a:pt x="4470" y="26153"/>
                  </a:lnTo>
                  <a:lnTo>
                    <a:pt x="200" y="28588"/>
                  </a:lnTo>
                  <a:lnTo>
                    <a:pt x="2235" y="33258"/>
                  </a:lnTo>
                  <a:lnTo>
                    <a:pt x="6672" y="32558"/>
                  </a:lnTo>
                  <a:lnTo>
                    <a:pt x="9607" y="35927"/>
                  </a:lnTo>
                  <a:lnTo>
                    <a:pt x="8073" y="40163"/>
                  </a:lnTo>
                  <a:lnTo>
                    <a:pt x="12109" y="43032"/>
                  </a:lnTo>
                  <a:lnTo>
                    <a:pt x="15278" y="39596"/>
                  </a:lnTo>
                  <a:lnTo>
                    <a:pt x="19681" y="40797"/>
                  </a:lnTo>
                  <a:lnTo>
                    <a:pt x="21049" y="45333"/>
                  </a:lnTo>
                  <a:lnTo>
                    <a:pt x="25952" y="45000"/>
                  </a:lnTo>
                  <a:lnTo>
                    <a:pt x="26586" y="40930"/>
                  </a:lnTo>
                  <a:lnTo>
                    <a:pt x="30756" y="38528"/>
                  </a:lnTo>
                  <a:lnTo>
                    <a:pt x="34191" y="41264"/>
                  </a:lnTo>
                  <a:lnTo>
                    <a:pt x="38528" y="38028"/>
                  </a:lnTo>
                  <a:lnTo>
                    <a:pt x="36326" y="34225"/>
                  </a:lnTo>
                  <a:lnTo>
                    <a:pt x="38461" y="30389"/>
                  </a:lnTo>
                  <a:lnTo>
                    <a:pt x="42864" y="30690"/>
                  </a:lnTo>
                  <a:lnTo>
                    <a:pt x="44199" y="25686"/>
                  </a:lnTo>
                  <a:lnTo>
                    <a:pt x="40429" y="23651"/>
                  </a:lnTo>
                  <a:lnTo>
                    <a:pt x="39929" y="19115"/>
                  </a:lnTo>
                  <a:lnTo>
                    <a:pt x="43631" y="16679"/>
                  </a:lnTo>
                  <a:lnTo>
                    <a:pt x="41230" y="12476"/>
                  </a:lnTo>
                  <a:lnTo>
                    <a:pt x="37460" y="13044"/>
                  </a:lnTo>
                  <a:lnTo>
                    <a:pt x="34358" y="9107"/>
                  </a:lnTo>
                  <a:lnTo>
                    <a:pt x="35959" y="5238"/>
                  </a:lnTo>
                  <a:lnTo>
                    <a:pt x="31756" y="2436"/>
                  </a:lnTo>
                  <a:lnTo>
                    <a:pt x="28587" y="5605"/>
                  </a:lnTo>
                  <a:lnTo>
                    <a:pt x="24484" y="4871"/>
                  </a:lnTo>
                  <a:lnTo>
                    <a:pt x="22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6"/>
            <p:cNvSpPr/>
            <p:nvPr/>
          </p:nvSpPr>
          <p:spPr>
            <a:xfrm>
              <a:off x="2146700" y="781875"/>
              <a:ext cx="265225" cy="417775"/>
            </a:xfrm>
            <a:custGeom>
              <a:avLst/>
              <a:gdLst/>
              <a:ahLst/>
              <a:cxnLst/>
              <a:rect l="l" t="t" r="r" b="b"/>
              <a:pathLst>
                <a:path w="10609" h="16711" extrusionOk="0">
                  <a:moveTo>
                    <a:pt x="5556" y="2508"/>
                  </a:moveTo>
                  <a:cubicBezTo>
                    <a:pt x="7506" y="2508"/>
                    <a:pt x="8966" y="4712"/>
                    <a:pt x="7840" y="6937"/>
                  </a:cubicBezTo>
                  <a:cubicBezTo>
                    <a:pt x="7639" y="7304"/>
                    <a:pt x="7339" y="7604"/>
                    <a:pt x="6972" y="7804"/>
                  </a:cubicBezTo>
                  <a:cubicBezTo>
                    <a:pt x="6472" y="8097"/>
                    <a:pt x="5970" y="8227"/>
                    <a:pt x="5497" y="8227"/>
                  </a:cubicBezTo>
                  <a:cubicBezTo>
                    <a:pt x="3543" y="8227"/>
                    <a:pt x="2082" y="6004"/>
                    <a:pt x="3236" y="3802"/>
                  </a:cubicBezTo>
                  <a:cubicBezTo>
                    <a:pt x="3403" y="3435"/>
                    <a:pt x="3703" y="3134"/>
                    <a:pt x="4070" y="2934"/>
                  </a:cubicBezTo>
                  <a:cubicBezTo>
                    <a:pt x="4574" y="2640"/>
                    <a:pt x="5080" y="2508"/>
                    <a:pt x="5556" y="2508"/>
                  </a:cubicBezTo>
                  <a:close/>
                  <a:moveTo>
                    <a:pt x="5694" y="1"/>
                  </a:moveTo>
                  <a:cubicBezTo>
                    <a:pt x="4827" y="1"/>
                    <a:pt x="3902" y="198"/>
                    <a:pt x="2969" y="633"/>
                  </a:cubicBezTo>
                  <a:cubicBezTo>
                    <a:pt x="2102" y="1033"/>
                    <a:pt x="1402" y="1700"/>
                    <a:pt x="968" y="2567"/>
                  </a:cubicBezTo>
                  <a:cubicBezTo>
                    <a:pt x="1" y="4435"/>
                    <a:pt x="434" y="6570"/>
                    <a:pt x="1302" y="8338"/>
                  </a:cubicBezTo>
                  <a:lnTo>
                    <a:pt x="4270" y="15910"/>
                  </a:lnTo>
                  <a:cubicBezTo>
                    <a:pt x="4487" y="16444"/>
                    <a:pt x="4979" y="16711"/>
                    <a:pt x="5471" y="16711"/>
                  </a:cubicBezTo>
                  <a:cubicBezTo>
                    <a:pt x="5963" y="16711"/>
                    <a:pt x="6455" y="16444"/>
                    <a:pt x="6672" y="15910"/>
                  </a:cubicBezTo>
                  <a:lnTo>
                    <a:pt x="9574" y="8305"/>
                  </a:lnTo>
                  <a:cubicBezTo>
                    <a:pt x="10608" y="5970"/>
                    <a:pt x="10575" y="4669"/>
                    <a:pt x="10575" y="4669"/>
                  </a:cubicBezTo>
                  <a:cubicBezTo>
                    <a:pt x="10575" y="1960"/>
                    <a:pt x="8423" y="1"/>
                    <a:pt x="56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6"/>
            <p:cNvSpPr/>
            <p:nvPr/>
          </p:nvSpPr>
          <p:spPr>
            <a:xfrm>
              <a:off x="2058300" y="4393650"/>
              <a:ext cx="316925" cy="314525"/>
            </a:xfrm>
            <a:custGeom>
              <a:avLst/>
              <a:gdLst/>
              <a:ahLst/>
              <a:cxnLst/>
              <a:rect l="l" t="t" r="r" b="b"/>
              <a:pathLst>
                <a:path w="12677" h="12581" extrusionOk="0">
                  <a:moveTo>
                    <a:pt x="6371" y="1"/>
                  </a:moveTo>
                  <a:cubicBezTo>
                    <a:pt x="5710" y="1"/>
                    <a:pt x="5047" y="102"/>
                    <a:pt x="4404" y="298"/>
                  </a:cubicBezTo>
                  <a:cubicBezTo>
                    <a:pt x="1769" y="1165"/>
                    <a:pt x="1" y="3601"/>
                    <a:pt x="34" y="6369"/>
                  </a:cubicBezTo>
                  <a:cubicBezTo>
                    <a:pt x="34" y="7637"/>
                    <a:pt x="434" y="8838"/>
                    <a:pt x="1135" y="9872"/>
                  </a:cubicBezTo>
                  <a:cubicBezTo>
                    <a:pt x="2314" y="11561"/>
                    <a:pt x="4225" y="12580"/>
                    <a:pt x="6255" y="12580"/>
                  </a:cubicBezTo>
                  <a:cubicBezTo>
                    <a:pt x="6349" y="12580"/>
                    <a:pt x="6444" y="12578"/>
                    <a:pt x="6539" y="12574"/>
                  </a:cubicBezTo>
                  <a:cubicBezTo>
                    <a:pt x="7339" y="12540"/>
                    <a:pt x="8140" y="12374"/>
                    <a:pt x="8874" y="12040"/>
                  </a:cubicBezTo>
                  <a:cubicBezTo>
                    <a:pt x="9441" y="11806"/>
                    <a:pt x="9941" y="11473"/>
                    <a:pt x="10408" y="11073"/>
                  </a:cubicBezTo>
                  <a:cubicBezTo>
                    <a:pt x="10575" y="10939"/>
                    <a:pt x="10742" y="10772"/>
                    <a:pt x="10875" y="10606"/>
                  </a:cubicBezTo>
                  <a:cubicBezTo>
                    <a:pt x="11009" y="10506"/>
                    <a:pt x="11109" y="10372"/>
                    <a:pt x="11175" y="10239"/>
                  </a:cubicBezTo>
                  <a:lnTo>
                    <a:pt x="11376" y="10005"/>
                  </a:lnTo>
                  <a:cubicBezTo>
                    <a:pt x="11376" y="9972"/>
                    <a:pt x="11409" y="9972"/>
                    <a:pt x="11409" y="9938"/>
                  </a:cubicBezTo>
                  <a:lnTo>
                    <a:pt x="11409" y="9938"/>
                  </a:lnTo>
                  <a:cubicBezTo>
                    <a:pt x="11075" y="10305"/>
                    <a:pt x="10742" y="10672"/>
                    <a:pt x="10342" y="11006"/>
                  </a:cubicBezTo>
                  <a:cubicBezTo>
                    <a:pt x="9908" y="11406"/>
                    <a:pt x="9374" y="11706"/>
                    <a:pt x="8840" y="11940"/>
                  </a:cubicBezTo>
                  <a:cubicBezTo>
                    <a:pt x="8107" y="12240"/>
                    <a:pt x="7339" y="12407"/>
                    <a:pt x="6539" y="12407"/>
                  </a:cubicBezTo>
                  <a:cubicBezTo>
                    <a:pt x="6469" y="12409"/>
                    <a:pt x="6400" y="12410"/>
                    <a:pt x="6331" y="12410"/>
                  </a:cubicBezTo>
                  <a:cubicBezTo>
                    <a:pt x="5438" y="12410"/>
                    <a:pt x="4575" y="12211"/>
                    <a:pt x="3770" y="11840"/>
                  </a:cubicBezTo>
                  <a:cubicBezTo>
                    <a:pt x="2803" y="11373"/>
                    <a:pt x="1936" y="10639"/>
                    <a:pt x="1335" y="9738"/>
                  </a:cubicBezTo>
                  <a:cubicBezTo>
                    <a:pt x="1002" y="9271"/>
                    <a:pt x="735" y="8738"/>
                    <a:pt x="568" y="8171"/>
                  </a:cubicBezTo>
                  <a:cubicBezTo>
                    <a:pt x="368" y="7603"/>
                    <a:pt x="268" y="6970"/>
                    <a:pt x="268" y="6369"/>
                  </a:cubicBezTo>
                  <a:cubicBezTo>
                    <a:pt x="234" y="3701"/>
                    <a:pt x="1969" y="1332"/>
                    <a:pt x="4504" y="498"/>
                  </a:cubicBezTo>
                  <a:cubicBezTo>
                    <a:pt x="5112" y="302"/>
                    <a:pt x="5748" y="201"/>
                    <a:pt x="6387" y="201"/>
                  </a:cubicBezTo>
                  <a:cubicBezTo>
                    <a:pt x="6941" y="201"/>
                    <a:pt x="7498" y="277"/>
                    <a:pt x="8040" y="432"/>
                  </a:cubicBezTo>
                  <a:cubicBezTo>
                    <a:pt x="9107" y="732"/>
                    <a:pt x="10041" y="1299"/>
                    <a:pt x="10809" y="2099"/>
                  </a:cubicBezTo>
                  <a:cubicBezTo>
                    <a:pt x="12009" y="3367"/>
                    <a:pt x="12643" y="5102"/>
                    <a:pt x="12476" y="6870"/>
                  </a:cubicBezTo>
                  <a:cubicBezTo>
                    <a:pt x="12443" y="7437"/>
                    <a:pt x="12310" y="8037"/>
                    <a:pt x="12076" y="8604"/>
                  </a:cubicBezTo>
                  <a:cubicBezTo>
                    <a:pt x="11876" y="9071"/>
                    <a:pt x="11676" y="9505"/>
                    <a:pt x="11409" y="9938"/>
                  </a:cubicBezTo>
                  <a:cubicBezTo>
                    <a:pt x="11442" y="9938"/>
                    <a:pt x="11442" y="9905"/>
                    <a:pt x="11476" y="9872"/>
                  </a:cubicBezTo>
                  <a:lnTo>
                    <a:pt x="11642" y="9605"/>
                  </a:lnTo>
                  <a:cubicBezTo>
                    <a:pt x="11743" y="9471"/>
                    <a:pt x="11809" y="9338"/>
                    <a:pt x="11876" y="9205"/>
                  </a:cubicBezTo>
                  <a:cubicBezTo>
                    <a:pt x="12009" y="9004"/>
                    <a:pt x="12109" y="8804"/>
                    <a:pt x="12176" y="8604"/>
                  </a:cubicBezTo>
                  <a:cubicBezTo>
                    <a:pt x="12410" y="8037"/>
                    <a:pt x="12543" y="7470"/>
                    <a:pt x="12576" y="6870"/>
                  </a:cubicBezTo>
                  <a:cubicBezTo>
                    <a:pt x="12677" y="6036"/>
                    <a:pt x="12576" y="5235"/>
                    <a:pt x="12343" y="4468"/>
                  </a:cubicBezTo>
                  <a:cubicBezTo>
                    <a:pt x="12076" y="3534"/>
                    <a:pt x="11576" y="2667"/>
                    <a:pt x="10909" y="1966"/>
                  </a:cubicBezTo>
                  <a:cubicBezTo>
                    <a:pt x="10141" y="1165"/>
                    <a:pt x="9141" y="565"/>
                    <a:pt x="8073" y="231"/>
                  </a:cubicBezTo>
                  <a:cubicBezTo>
                    <a:pt x="7516" y="77"/>
                    <a:pt x="6944" y="1"/>
                    <a:pt x="63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6"/>
            <p:cNvSpPr/>
            <p:nvPr/>
          </p:nvSpPr>
          <p:spPr>
            <a:xfrm>
              <a:off x="2258450" y="4701300"/>
              <a:ext cx="104275" cy="273575"/>
            </a:xfrm>
            <a:custGeom>
              <a:avLst/>
              <a:gdLst/>
              <a:ahLst/>
              <a:cxnLst/>
              <a:rect l="l" t="t" r="r" b="b"/>
              <a:pathLst>
                <a:path w="4171" h="10943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34"/>
                    <a:pt x="834" y="2503"/>
                    <a:pt x="1969" y="5538"/>
                  </a:cubicBezTo>
                  <a:cubicBezTo>
                    <a:pt x="3095" y="8520"/>
                    <a:pt x="4024" y="10942"/>
                    <a:pt x="4102" y="10942"/>
                  </a:cubicBezTo>
                  <a:cubicBezTo>
                    <a:pt x="4103" y="10942"/>
                    <a:pt x="4103" y="10942"/>
                    <a:pt x="4103" y="10942"/>
                  </a:cubicBezTo>
                  <a:cubicBezTo>
                    <a:pt x="4170" y="10909"/>
                    <a:pt x="3303" y="8474"/>
                    <a:pt x="2169" y="5438"/>
                  </a:cubicBezTo>
                  <a:cubicBezTo>
                    <a:pt x="1075" y="2456"/>
                    <a:pt x="114" y="0"/>
                    <a:pt x="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6"/>
            <p:cNvSpPr/>
            <p:nvPr/>
          </p:nvSpPr>
          <p:spPr>
            <a:xfrm>
              <a:off x="5211400" y="972800"/>
              <a:ext cx="181825" cy="155625"/>
            </a:xfrm>
            <a:custGeom>
              <a:avLst/>
              <a:gdLst/>
              <a:ahLst/>
              <a:cxnLst/>
              <a:rect l="l" t="t" r="r" b="b"/>
              <a:pathLst>
                <a:path w="7273" h="6225" extrusionOk="0">
                  <a:moveTo>
                    <a:pt x="4229" y="0"/>
                  </a:moveTo>
                  <a:cubicBezTo>
                    <a:pt x="4210" y="0"/>
                    <a:pt x="4190" y="0"/>
                    <a:pt x="4170" y="1"/>
                  </a:cubicBezTo>
                  <a:cubicBezTo>
                    <a:pt x="1368" y="1"/>
                    <a:pt x="0" y="3336"/>
                    <a:pt x="1968" y="5305"/>
                  </a:cubicBezTo>
                  <a:cubicBezTo>
                    <a:pt x="2604" y="5940"/>
                    <a:pt x="3383" y="6225"/>
                    <a:pt x="4145" y="6225"/>
                  </a:cubicBezTo>
                  <a:cubicBezTo>
                    <a:pt x="5744" y="6225"/>
                    <a:pt x="7272" y="4977"/>
                    <a:pt x="7272" y="3103"/>
                  </a:cubicBezTo>
                  <a:cubicBezTo>
                    <a:pt x="7272" y="1389"/>
                    <a:pt x="5904" y="0"/>
                    <a:pt x="422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6"/>
            <p:cNvSpPr/>
            <p:nvPr/>
          </p:nvSpPr>
          <p:spPr>
            <a:xfrm>
              <a:off x="5429050" y="816850"/>
              <a:ext cx="181825" cy="155625"/>
            </a:xfrm>
            <a:custGeom>
              <a:avLst/>
              <a:gdLst/>
              <a:ahLst/>
              <a:cxnLst/>
              <a:rect l="l" t="t" r="r" b="b"/>
              <a:pathLst>
                <a:path w="7273" h="6225" extrusionOk="0">
                  <a:moveTo>
                    <a:pt x="4170" y="1"/>
                  </a:moveTo>
                  <a:cubicBezTo>
                    <a:pt x="1401" y="1"/>
                    <a:pt x="0" y="3337"/>
                    <a:pt x="1968" y="5305"/>
                  </a:cubicBezTo>
                  <a:cubicBezTo>
                    <a:pt x="2604" y="5941"/>
                    <a:pt x="3383" y="6225"/>
                    <a:pt x="4146" y="6225"/>
                  </a:cubicBezTo>
                  <a:cubicBezTo>
                    <a:pt x="5744" y="6225"/>
                    <a:pt x="7272" y="4977"/>
                    <a:pt x="7272" y="3103"/>
                  </a:cubicBezTo>
                  <a:cubicBezTo>
                    <a:pt x="7272" y="1369"/>
                    <a:pt x="5871" y="1"/>
                    <a:pt x="41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6"/>
            <p:cNvSpPr/>
            <p:nvPr/>
          </p:nvSpPr>
          <p:spPr>
            <a:xfrm>
              <a:off x="5455725" y="1139600"/>
              <a:ext cx="155975" cy="169300"/>
            </a:xfrm>
            <a:custGeom>
              <a:avLst/>
              <a:gdLst/>
              <a:ahLst/>
              <a:cxnLst/>
              <a:rect l="l" t="t" r="r" b="b"/>
              <a:pathLst>
                <a:path w="6239" h="6772" extrusionOk="0">
                  <a:moveTo>
                    <a:pt x="3103" y="0"/>
                  </a:moveTo>
                  <a:cubicBezTo>
                    <a:pt x="1402" y="0"/>
                    <a:pt x="1" y="1535"/>
                    <a:pt x="1" y="3403"/>
                  </a:cubicBezTo>
                  <a:cubicBezTo>
                    <a:pt x="1" y="5271"/>
                    <a:pt x="1402" y="6772"/>
                    <a:pt x="3136" y="6772"/>
                  </a:cubicBezTo>
                  <a:cubicBezTo>
                    <a:pt x="4838" y="6772"/>
                    <a:pt x="6239" y="5271"/>
                    <a:pt x="6239" y="3369"/>
                  </a:cubicBezTo>
                  <a:cubicBezTo>
                    <a:pt x="6239" y="1501"/>
                    <a:pt x="4838" y="0"/>
                    <a:pt x="31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6"/>
            <p:cNvSpPr/>
            <p:nvPr/>
          </p:nvSpPr>
          <p:spPr>
            <a:xfrm>
              <a:off x="5288125" y="1064825"/>
              <a:ext cx="226000" cy="150250"/>
            </a:xfrm>
            <a:custGeom>
              <a:avLst/>
              <a:gdLst/>
              <a:ahLst/>
              <a:cxnLst/>
              <a:rect l="l" t="t" r="r" b="b"/>
              <a:pathLst>
                <a:path w="9040" h="6010" extrusionOk="0">
                  <a:moveTo>
                    <a:pt x="195" y="0"/>
                  </a:moveTo>
                  <a:cubicBezTo>
                    <a:pt x="164" y="0"/>
                    <a:pt x="143" y="7"/>
                    <a:pt x="133" y="22"/>
                  </a:cubicBezTo>
                  <a:cubicBezTo>
                    <a:pt x="0" y="222"/>
                    <a:pt x="1868" y="1724"/>
                    <a:pt x="4270" y="3358"/>
                  </a:cubicBezTo>
                  <a:cubicBezTo>
                    <a:pt x="6549" y="4888"/>
                    <a:pt x="8508" y="6009"/>
                    <a:pt x="8858" y="6009"/>
                  </a:cubicBezTo>
                  <a:cubicBezTo>
                    <a:pt x="8882" y="6009"/>
                    <a:pt x="8898" y="6004"/>
                    <a:pt x="8906" y="5993"/>
                  </a:cubicBezTo>
                  <a:cubicBezTo>
                    <a:pt x="9040" y="5793"/>
                    <a:pt x="7172" y="4292"/>
                    <a:pt x="4770" y="2658"/>
                  </a:cubicBezTo>
                  <a:cubicBezTo>
                    <a:pt x="2518" y="1115"/>
                    <a:pt x="579" y="0"/>
                    <a:pt x="1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6"/>
            <p:cNvSpPr/>
            <p:nvPr/>
          </p:nvSpPr>
          <p:spPr>
            <a:xfrm>
              <a:off x="5321475" y="888175"/>
              <a:ext cx="199325" cy="150100"/>
            </a:xfrm>
            <a:custGeom>
              <a:avLst/>
              <a:gdLst/>
              <a:ahLst/>
              <a:cxnLst/>
              <a:rect l="l" t="t" r="r" b="b"/>
              <a:pathLst>
                <a:path w="7973" h="6004" extrusionOk="0">
                  <a:moveTo>
                    <a:pt x="7760" y="1"/>
                  </a:moveTo>
                  <a:cubicBezTo>
                    <a:pt x="7437" y="1"/>
                    <a:pt x="5704" y="1122"/>
                    <a:pt x="3736" y="2652"/>
                  </a:cubicBezTo>
                  <a:cubicBezTo>
                    <a:pt x="1601" y="4320"/>
                    <a:pt x="0" y="5787"/>
                    <a:pt x="167" y="5988"/>
                  </a:cubicBezTo>
                  <a:cubicBezTo>
                    <a:pt x="176" y="5998"/>
                    <a:pt x="191" y="6003"/>
                    <a:pt x="213" y="6003"/>
                  </a:cubicBezTo>
                  <a:cubicBezTo>
                    <a:pt x="536" y="6003"/>
                    <a:pt x="2269" y="4883"/>
                    <a:pt x="4237" y="3352"/>
                  </a:cubicBezTo>
                  <a:cubicBezTo>
                    <a:pt x="6372" y="1684"/>
                    <a:pt x="7973" y="217"/>
                    <a:pt x="7806" y="17"/>
                  </a:cubicBezTo>
                  <a:cubicBezTo>
                    <a:pt x="7797" y="6"/>
                    <a:pt x="7782" y="1"/>
                    <a:pt x="77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6"/>
            <p:cNvSpPr/>
            <p:nvPr/>
          </p:nvSpPr>
          <p:spPr>
            <a:xfrm>
              <a:off x="4511725" y="1672475"/>
              <a:ext cx="913175" cy="659650"/>
            </a:xfrm>
            <a:custGeom>
              <a:avLst/>
              <a:gdLst/>
              <a:ahLst/>
              <a:cxnLst/>
              <a:rect l="l" t="t" r="r" b="b"/>
              <a:pathLst>
                <a:path w="36527" h="26386" extrusionOk="0">
                  <a:moveTo>
                    <a:pt x="34325" y="0"/>
                  </a:moveTo>
                  <a:lnTo>
                    <a:pt x="1" y="3236"/>
                  </a:lnTo>
                  <a:lnTo>
                    <a:pt x="2202" y="26386"/>
                  </a:lnTo>
                  <a:lnTo>
                    <a:pt x="36527" y="23117"/>
                  </a:lnTo>
                  <a:lnTo>
                    <a:pt x="34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6"/>
            <p:cNvSpPr/>
            <p:nvPr/>
          </p:nvSpPr>
          <p:spPr>
            <a:xfrm>
              <a:off x="4508650" y="1669125"/>
              <a:ext cx="917075" cy="666350"/>
            </a:xfrm>
            <a:custGeom>
              <a:avLst/>
              <a:gdLst/>
              <a:ahLst/>
              <a:cxnLst/>
              <a:rect l="l" t="t" r="r" b="b"/>
              <a:pathLst>
                <a:path w="36683" h="26654" extrusionOk="0">
                  <a:moveTo>
                    <a:pt x="34481" y="1"/>
                  </a:moveTo>
                  <a:lnTo>
                    <a:pt x="190" y="3237"/>
                  </a:lnTo>
                  <a:cubicBezTo>
                    <a:pt x="193" y="3231"/>
                    <a:pt x="193" y="3229"/>
                    <a:pt x="192" y="3229"/>
                  </a:cubicBezTo>
                  <a:lnTo>
                    <a:pt x="192" y="3229"/>
                  </a:lnTo>
                  <a:cubicBezTo>
                    <a:pt x="184" y="3229"/>
                    <a:pt x="71" y="3375"/>
                    <a:pt x="23" y="3426"/>
                  </a:cubicBezTo>
                  <a:lnTo>
                    <a:pt x="23" y="3426"/>
                  </a:lnTo>
                  <a:lnTo>
                    <a:pt x="23" y="3403"/>
                  </a:lnTo>
                  <a:cubicBezTo>
                    <a:pt x="6" y="3433"/>
                    <a:pt x="1" y="3444"/>
                    <a:pt x="4" y="3444"/>
                  </a:cubicBezTo>
                  <a:cubicBezTo>
                    <a:pt x="6" y="3444"/>
                    <a:pt x="13" y="3438"/>
                    <a:pt x="23" y="3426"/>
                  </a:cubicBezTo>
                  <a:lnTo>
                    <a:pt x="23" y="3426"/>
                  </a:lnTo>
                  <a:lnTo>
                    <a:pt x="23" y="3503"/>
                  </a:lnTo>
                  <a:lnTo>
                    <a:pt x="23" y="3570"/>
                  </a:lnTo>
                  <a:lnTo>
                    <a:pt x="23" y="3770"/>
                  </a:lnTo>
                  <a:lnTo>
                    <a:pt x="90" y="4171"/>
                  </a:lnTo>
                  <a:lnTo>
                    <a:pt x="157" y="4938"/>
                  </a:lnTo>
                  <a:cubicBezTo>
                    <a:pt x="190" y="5438"/>
                    <a:pt x="257" y="5939"/>
                    <a:pt x="290" y="6472"/>
                  </a:cubicBezTo>
                  <a:cubicBezTo>
                    <a:pt x="390" y="7473"/>
                    <a:pt x="490" y="8474"/>
                    <a:pt x="591" y="9474"/>
                  </a:cubicBezTo>
                  <a:cubicBezTo>
                    <a:pt x="791" y="11476"/>
                    <a:pt x="957" y="13444"/>
                    <a:pt x="1158" y="15412"/>
                  </a:cubicBezTo>
                  <a:cubicBezTo>
                    <a:pt x="1525" y="19281"/>
                    <a:pt x="1858" y="22984"/>
                    <a:pt x="2225" y="26520"/>
                  </a:cubicBezTo>
                  <a:lnTo>
                    <a:pt x="2225" y="26653"/>
                  </a:lnTo>
                  <a:lnTo>
                    <a:pt x="2358" y="26653"/>
                  </a:lnTo>
                  <a:lnTo>
                    <a:pt x="27109" y="24252"/>
                  </a:lnTo>
                  <a:lnTo>
                    <a:pt x="34114" y="23551"/>
                  </a:lnTo>
                  <a:lnTo>
                    <a:pt x="35982" y="23351"/>
                  </a:lnTo>
                  <a:lnTo>
                    <a:pt x="36449" y="23284"/>
                  </a:lnTo>
                  <a:lnTo>
                    <a:pt x="35949" y="23318"/>
                  </a:lnTo>
                  <a:lnTo>
                    <a:pt x="34048" y="23484"/>
                  </a:lnTo>
                  <a:lnTo>
                    <a:pt x="26976" y="24118"/>
                  </a:lnTo>
                  <a:lnTo>
                    <a:pt x="2411" y="26373"/>
                  </a:lnTo>
                  <a:lnTo>
                    <a:pt x="2411" y="26373"/>
                  </a:lnTo>
                  <a:cubicBezTo>
                    <a:pt x="2082" y="22880"/>
                    <a:pt x="1753" y="19194"/>
                    <a:pt x="1391" y="15379"/>
                  </a:cubicBezTo>
                  <a:cubicBezTo>
                    <a:pt x="1191" y="13444"/>
                    <a:pt x="1024" y="11476"/>
                    <a:pt x="824" y="9474"/>
                  </a:cubicBezTo>
                  <a:cubicBezTo>
                    <a:pt x="724" y="8474"/>
                    <a:pt x="657" y="7473"/>
                    <a:pt x="557" y="6439"/>
                  </a:cubicBezTo>
                  <a:cubicBezTo>
                    <a:pt x="490" y="5939"/>
                    <a:pt x="457" y="5438"/>
                    <a:pt x="390" y="4904"/>
                  </a:cubicBezTo>
                  <a:lnTo>
                    <a:pt x="324" y="4137"/>
                  </a:lnTo>
                  <a:lnTo>
                    <a:pt x="290" y="3770"/>
                  </a:lnTo>
                  <a:lnTo>
                    <a:pt x="290" y="3570"/>
                  </a:lnTo>
                  <a:lnTo>
                    <a:pt x="290" y="3557"/>
                  </a:lnTo>
                  <a:lnTo>
                    <a:pt x="290" y="3557"/>
                  </a:lnTo>
                  <a:lnTo>
                    <a:pt x="34326" y="280"/>
                  </a:lnTo>
                  <a:lnTo>
                    <a:pt x="34326" y="280"/>
                  </a:lnTo>
                  <a:cubicBezTo>
                    <a:pt x="35021" y="7234"/>
                    <a:pt x="35584" y="12965"/>
                    <a:pt x="35982" y="16946"/>
                  </a:cubicBezTo>
                  <a:cubicBezTo>
                    <a:pt x="36183" y="18948"/>
                    <a:pt x="36349" y="20549"/>
                    <a:pt x="36449" y="21616"/>
                  </a:cubicBezTo>
                  <a:cubicBezTo>
                    <a:pt x="36516" y="22150"/>
                    <a:pt x="36550" y="22584"/>
                    <a:pt x="36583" y="22851"/>
                  </a:cubicBezTo>
                  <a:cubicBezTo>
                    <a:pt x="36616" y="23118"/>
                    <a:pt x="36650" y="23251"/>
                    <a:pt x="36650" y="23251"/>
                  </a:cubicBezTo>
                  <a:cubicBezTo>
                    <a:pt x="36650" y="23251"/>
                    <a:pt x="36683" y="23151"/>
                    <a:pt x="36683" y="22851"/>
                  </a:cubicBezTo>
                  <a:cubicBezTo>
                    <a:pt x="36650" y="22584"/>
                    <a:pt x="36616" y="22184"/>
                    <a:pt x="36583" y="21650"/>
                  </a:cubicBezTo>
                  <a:cubicBezTo>
                    <a:pt x="36483" y="20582"/>
                    <a:pt x="36316" y="19015"/>
                    <a:pt x="36149" y="17013"/>
                  </a:cubicBezTo>
                  <a:cubicBezTo>
                    <a:pt x="35782" y="12977"/>
                    <a:pt x="35249" y="7173"/>
                    <a:pt x="34615" y="134"/>
                  </a:cubicBezTo>
                  <a:lnTo>
                    <a:pt x="3461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6"/>
            <p:cNvSpPr/>
            <p:nvPr/>
          </p:nvSpPr>
          <p:spPr>
            <a:xfrm>
              <a:off x="4511725" y="1672475"/>
              <a:ext cx="858150" cy="404475"/>
            </a:xfrm>
            <a:custGeom>
              <a:avLst/>
              <a:gdLst/>
              <a:ahLst/>
              <a:cxnLst/>
              <a:rect l="l" t="t" r="r" b="b"/>
              <a:pathLst>
                <a:path w="34326" h="16179" extrusionOk="0">
                  <a:moveTo>
                    <a:pt x="34325" y="0"/>
                  </a:moveTo>
                  <a:lnTo>
                    <a:pt x="34325" y="0"/>
                  </a:lnTo>
                  <a:cubicBezTo>
                    <a:pt x="34192" y="100"/>
                    <a:pt x="34092" y="201"/>
                    <a:pt x="33991" y="301"/>
                  </a:cubicBezTo>
                  <a:cubicBezTo>
                    <a:pt x="33791" y="534"/>
                    <a:pt x="33524" y="834"/>
                    <a:pt x="33158" y="1201"/>
                  </a:cubicBezTo>
                  <a:lnTo>
                    <a:pt x="30089" y="4570"/>
                  </a:lnTo>
                  <a:lnTo>
                    <a:pt x="19924" y="15762"/>
                  </a:lnTo>
                  <a:lnTo>
                    <a:pt x="19148" y="15245"/>
                  </a:lnTo>
                  <a:lnTo>
                    <a:pt x="5671" y="6705"/>
                  </a:lnTo>
                  <a:lnTo>
                    <a:pt x="1568" y="4170"/>
                  </a:lnTo>
                  <a:lnTo>
                    <a:pt x="434" y="3470"/>
                  </a:lnTo>
                  <a:cubicBezTo>
                    <a:pt x="301" y="3403"/>
                    <a:pt x="167" y="3303"/>
                    <a:pt x="1" y="3269"/>
                  </a:cubicBezTo>
                  <a:lnTo>
                    <a:pt x="1" y="3269"/>
                  </a:lnTo>
                  <a:cubicBezTo>
                    <a:pt x="134" y="3369"/>
                    <a:pt x="234" y="3436"/>
                    <a:pt x="367" y="3536"/>
                  </a:cubicBezTo>
                  <a:lnTo>
                    <a:pt x="1468" y="4270"/>
                  </a:lnTo>
                  <a:lnTo>
                    <a:pt x="5538" y="6905"/>
                  </a:lnTo>
                  <a:lnTo>
                    <a:pt x="18947" y="15512"/>
                  </a:lnTo>
                  <a:lnTo>
                    <a:pt x="19881" y="16112"/>
                  </a:lnTo>
                  <a:lnTo>
                    <a:pt x="19981" y="16179"/>
                  </a:lnTo>
                  <a:lnTo>
                    <a:pt x="20082" y="16079"/>
                  </a:lnTo>
                  <a:lnTo>
                    <a:pt x="30222" y="4704"/>
                  </a:lnTo>
                  <a:lnTo>
                    <a:pt x="33258" y="1268"/>
                  </a:lnTo>
                  <a:lnTo>
                    <a:pt x="34058" y="334"/>
                  </a:lnTo>
                  <a:cubicBezTo>
                    <a:pt x="34158" y="234"/>
                    <a:pt x="34225" y="134"/>
                    <a:pt x="343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6"/>
            <p:cNvSpPr/>
            <p:nvPr/>
          </p:nvSpPr>
          <p:spPr>
            <a:xfrm>
              <a:off x="1952700" y="2851500"/>
              <a:ext cx="1022950" cy="1415350"/>
            </a:xfrm>
            <a:custGeom>
              <a:avLst/>
              <a:gdLst/>
              <a:ahLst/>
              <a:cxnLst/>
              <a:rect l="l" t="t" r="r" b="b"/>
              <a:pathLst>
                <a:path w="40918" h="56614" extrusionOk="0">
                  <a:moveTo>
                    <a:pt x="4201" y="0"/>
                  </a:moveTo>
                  <a:cubicBezTo>
                    <a:pt x="3614" y="0"/>
                    <a:pt x="3240" y="202"/>
                    <a:pt x="3147" y="259"/>
                  </a:cubicBezTo>
                  <a:lnTo>
                    <a:pt x="3147" y="259"/>
                  </a:lnTo>
                  <a:cubicBezTo>
                    <a:pt x="2759" y="438"/>
                    <a:pt x="0" y="1987"/>
                    <a:pt x="3391" y="8613"/>
                  </a:cubicBezTo>
                  <a:cubicBezTo>
                    <a:pt x="6993" y="15718"/>
                    <a:pt x="9495" y="19220"/>
                    <a:pt x="9495" y="19220"/>
                  </a:cubicBezTo>
                  <a:cubicBezTo>
                    <a:pt x="9495" y="19220"/>
                    <a:pt x="10162" y="20888"/>
                    <a:pt x="8761" y="21155"/>
                  </a:cubicBezTo>
                  <a:cubicBezTo>
                    <a:pt x="7360" y="21388"/>
                    <a:pt x="4325" y="20855"/>
                    <a:pt x="3691" y="22589"/>
                  </a:cubicBezTo>
                  <a:cubicBezTo>
                    <a:pt x="3057" y="24357"/>
                    <a:pt x="4325" y="26025"/>
                    <a:pt x="6927" y="27493"/>
                  </a:cubicBezTo>
                  <a:cubicBezTo>
                    <a:pt x="9529" y="28961"/>
                    <a:pt x="15099" y="32363"/>
                    <a:pt x="15600" y="32697"/>
                  </a:cubicBezTo>
                  <a:cubicBezTo>
                    <a:pt x="16067" y="32997"/>
                    <a:pt x="16567" y="33764"/>
                    <a:pt x="15666" y="34098"/>
                  </a:cubicBezTo>
                  <a:cubicBezTo>
                    <a:pt x="14732" y="34398"/>
                    <a:pt x="7861" y="35132"/>
                    <a:pt x="8394" y="38367"/>
                  </a:cubicBezTo>
                  <a:cubicBezTo>
                    <a:pt x="8928" y="41603"/>
                    <a:pt x="16834" y="44505"/>
                    <a:pt x="17668" y="44839"/>
                  </a:cubicBezTo>
                  <a:cubicBezTo>
                    <a:pt x="18535" y="45172"/>
                    <a:pt x="18735" y="45506"/>
                    <a:pt x="18668" y="46006"/>
                  </a:cubicBezTo>
                  <a:cubicBezTo>
                    <a:pt x="18602" y="46473"/>
                    <a:pt x="16267" y="46473"/>
                    <a:pt x="14332" y="46773"/>
                  </a:cubicBezTo>
                  <a:cubicBezTo>
                    <a:pt x="12364" y="47074"/>
                    <a:pt x="10162" y="47707"/>
                    <a:pt x="10629" y="49575"/>
                  </a:cubicBezTo>
                  <a:cubicBezTo>
                    <a:pt x="11096" y="51410"/>
                    <a:pt x="15766" y="55279"/>
                    <a:pt x="27108" y="56414"/>
                  </a:cubicBezTo>
                  <a:lnTo>
                    <a:pt x="32412" y="56614"/>
                  </a:lnTo>
                  <a:lnTo>
                    <a:pt x="35314" y="52177"/>
                  </a:lnTo>
                  <a:cubicBezTo>
                    <a:pt x="40918" y="42237"/>
                    <a:pt x="40417" y="36166"/>
                    <a:pt x="39183" y="34731"/>
                  </a:cubicBezTo>
                  <a:cubicBezTo>
                    <a:pt x="38807" y="34295"/>
                    <a:pt x="38383" y="34116"/>
                    <a:pt x="37939" y="34116"/>
                  </a:cubicBezTo>
                  <a:cubicBezTo>
                    <a:pt x="36887" y="34116"/>
                    <a:pt x="35718" y="35124"/>
                    <a:pt x="34780" y="36132"/>
                  </a:cubicBezTo>
                  <a:cubicBezTo>
                    <a:pt x="33489" y="37487"/>
                    <a:pt x="32197" y="39287"/>
                    <a:pt x="31720" y="39287"/>
                  </a:cubicBezTo>
                  <a:cubicBezTo>
                    <a:pt x="31692" y="39287"/>
                    <a:pt x="31667" y="39281"/>
                    <a:pt x="31644" y="39268"/>
                  </a:cubicBezTo>
                  <a:cubicBezTo>
                    <a:pt x="31211" y="39034"/>
                    <a:pt x="31044" y="38668"/>
                    <a:pt x="31244" y="37767"/>
                  </a:cubicBezTo>
                  <a:cubicBezTo>
                    <a:pt x="31478" y="36900"/>
                    <a:pt x="33646" y="28760"/>
                    <a:pt x="31277" y="26459"/>
                  </a:cubicBezTo>
                  <a:cubicBezTo>
                    <a:pt x="30861" y="26048"/>
                    <a:pt x="30374" y="25877"/>
                    <a:pt x="29851" y="25877"/>
                  </a:cubicBezTo>
                  <a:cubicBezTo>
                    <a:pt x="27442" y="25877"/>
                    <a:pt x="24263" y="29495"/>
                    <a:pt x="23605" y="29961"/>
                  </a:cubicBezTo>
                  <a:cubicBezTo>
                    <a:pt x="23425" y="30094"/>
                    <a:pt x="23268" y="30150"/>
                    <a:pt x="23132" y="30150"/>
                  </a:cubicBezTo>
                  <a:cubicBezTo>
                    <a:pt x="22688" y="30150"/>
                    <a:pt x="22479" y="29554"/>
                    <a:pt x="22505" y="29094"/>
                  </a:cubicBezTo>
                  <a:cubicBezTo>
                    <a:pt x="22538" y="28527"/>
                    <a:pt x="22938" y="21989"/>
                    <a:pt x="23238" y="19020"/>
                  </a:cubicBezTo>
                  <a:cubicBezTo>
                    <a:pt x="23539" y="16085"/>
                    <a:pt x="22905" y="14083"/>
                    <a:pt x="21070" y="13583"/>
                  </a:cubicBezTo>
                  <a:cubicBezTo>
                    <a:pt x="20938" y="13547"/>
                    <a:pt x="20809" y="13531"/>
                    <a:pt x="20682" y="13531"/>
                  </a:cubicBezTo>
                  <a:cubicBezTo>
                    <a:pt x="19135" y="13531"/>
                    <a:pt x="17923" y="15991"/>
                    <a:pt x="16967" y="16885"/>
                  </a:cubicBezTo>
                  <a:cubicBezTo>
                    <a:pt x="16713" y="17140"/>
                    <a:pt x="16461" y="17235"/>
                    <a:pt x="16226" y="17235"/>
                  </a:cubicBezTo>
                  <a:cubicBezTo>
                    <a:pt x="15537" y="17235"/>
                    <a:pt x="14999" y="16418"/>
                    <a:pt x="14999" y="16418"/>
                  </a:cubicBezTo>
                  <a:cubicBezTo>
                    <a:pt x="14999" y="16418"/>
                    <a:pt x="13565" y="12349"/>
                    <a:pt x="9795" y="5277"/>
                  </a:cubicBezTo>
                  <a:cubicBezTo>
                    <a:pt x="7428" y="817"/>
                    <a:pt x="5382" y="0"/>
                    <a:pt x="42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6"/>
            <p:cNvSpPr/>
            <p:nvPr/>
          </p:nvSpPr>
          <p:spPr>
            <a:xfrm>
              <a:off x="2115025" y="3015925"/>
              <a:ext cx="647975" cy="1250100"/>
            </a:xfrm>
            <a:custGeom>
              <a:avLst/>
              <a:gdLst/>
              <a:ahLst/>
              <a:cxnLst/>
              <a:rect l="l" t="t" r="r" b="b"/>
              <a:pathLst>
                <a:path w="25919" h="50004" extrusionOk="0">
                  <a:moveTo>
                    <a:pt x="0" y="1"/>
                  </a:moveTo>
                  <a:cubicBezTo>
                    <a:pt x="0" y="1"/>
                    <a:pt x="0" y="34"/>
                    <a:pt x="67" y="134"/>
                  </a:cubicBezTo>
                  <a:cubicBezTo>
                    <a:pt x="67" y="68"/>
                    <a:pt x="33" y="34"/>
                    <a:pt x="0" y="1"/>
                  </a:cubicBezTo>
                  <a:close/>
                  <a:moveTo>
                    <a:pt x="67" y="134"/>
                  </a:moveTo>
                  <a:lnTo>
                    <a:pt x="234" y="501"/>
                  </a:lnTo>
                  <a:lnTo>
                    <a:pt x="967" y="1969"/>
                  </a:lnTo>
                  <a:cubicBezTo>
                    <a:pt x="1601" y="3270"/>
                    <a:pt x="2535" y="5105"/>
                    <a:pt x="3703" y="7373"/>
                  </a:cubicBezTo>
                  <a:cubicBezTo>
                    <a:pt x="5971" y="11909"/>
                    <a:pt x="9240" y="18147"/>
                    <a:pt x="12876" y="25052"/>
                  </a:cubicBezTo>
                  <a:cubicBezTo>
                    <a:pt x="16479" y="31924"/>
                    <a:pt x="19748" y="38162"/>
                    <a:pt x="22116" y="42698"/>
                  </a:cubicBezTo>
                  <a:lnTo>
                    <a:pt x="24885" y="48069"/>
                  </a:lnTo>
                  <a:cubicBezTo>
                    <a:pt x="25251" y="48669"/>
                    <a:pt x="25485" y="49169"/>
                    <a:pt x="25652" y="49503"/>
                  </a:cubicBezTo>
                  <a:lnTo>
                    <a:pt x="25852" y="49903"/>
                  </a:lnTo>
                  <a:lnTo>
                    <a:pt x="25919" y="50003"/>
                  </a:lnTo>
                  <a:cubicBezTo>
                    <a:pt x="25919" y="49970"/>
                    <a:pt x="25885" y="49937"/>
                    <a:pt x="25885" y="49870"/>
                  </a:cubicBezTo>
                  <a:lnTo>
                    <a:pt x="25685" y="49503"/>
                  </a:lnTo>
                  <a:cubicBezTo>
                    <a:pt x="25518" y="49136"/>
                    <a:pt x="25285" y="48669"/>
                    <a:pt x="24951" y="48035"/>
                  </a:cubicBezTo>
                  <a:cubicBezTo>
                    <a:pt x="24317" y="46734"/>
                    <a:pt x="23383" y="44900"/>
                    <a:pt x="22249" y="42631"/>
                  </a:cubicBezTo>
                  <a:cubicBezTo>
                    <a:pt x="19948" y="38095"/>
                    <a:pt x="16679" y="31857"/>
                    <a:pt x="13076" y="24952"/>
                  </a:cubicBezTo>
                  <a:cubicBezTo>
                    <a:pt x="9474" y="18080"/>
                    <a:pt x="6205" y="11843"/>
                    <a:pt x="3836" y="7306"/>
                  </a:cubicBezTo>
                  <a:lnTo>
                    <a:pt x="1034" y="1936"/>
                  </a:lnTo>
                  <a:cubicBezTo>
                    <a:pt x="701" y="1335"/>
                    <a:pt x="467" y="835"/>
                    <a:pt x="267" y="501"/>
                  </a:cubicBezTo>
                  <a:lnTo>
                    <a:pt x="67" y="1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6"/>
            <p:cNvSpPr/>
            <p:nvPr/>
          </p:nvSpPr>
          <p:spPr>
            <a:xfrm>
              <a:off x="2381050" y="3290300"/>
              <a:ext cx="55875" cy="236025"/>
            </a:xfrm>
            <a:custGeom>
              <a:avLst/>
              <a:gdLst/>
              <a:ahLst/>
              <a:cxnLst/>
              <a:rect l="l" t="t" r="r" b="b"/>
              <a:pathLst>
                <a:path w="2235" h="9441" extrusionOk="0">
                  <a:moveTo>
                    <a:pt x="2235" y="0"/>
                  </a:moveTo>
                  <a:lnTo>
                    <a:pt x="2235" y="0"/>
                  </a:lnTo>
                  <a:cubicBezTo>
                    <a:pt x="2168" y="100"/>
                    <a:pt x="2135" y="234"/>
                    <a:pt x="2102" y="334"/>
                  </a:cubicBezTo>
                  <a:cubicBezTo>
                    <a:pt x="2035" y="567"/>
                    <a:pt x="1935" y="934"/>
                    <a:pt x="1801" y="1335"/>
                  </a:cubicBezTo>
                  <a:cubicBezTo>
                    <a:pt x="1568" y="2169"/>
                    <a:pt x="1268" y="3403"/>
                    <a:pt x="1001" y="4670"/>
                  </a:cubicBezTo>
                  <a:cubicBezTo>
                    <a:pt x="734" y="5971"/>
                    <a:pt x="500" y="7139"/>
                    <a:pt x="300" y="8039"/>
                  </a:cubicBezTo>
                  <a:cubicBezTo>
                    <a:pt x="167" y="8506"/>
                    <a:pt x="67" y="8973"/>
                    <a:pt x="0" y="9440"/>
                  </a:cubicBezTo>
                  <a:cubicBezTo>
                    <a:pt x="67" y="9307"/>
                    <a:pt x="133" y="9207"/>
                    <a:pt x="167" y="9074"/>
                  </a:cubicBezTo>
                  <a:cubicBezTo>
                    <a:pt x="234" y="8840"/>
                    <a:pt x="334" y="8506"/>
                    <a:pt x="434" y="8073"/>
                  </a:cubicBezTo>
                  <a:cubicBezTo>
                    <a:pt x="667" y="7239"/>
                    <a:pt x="934" y="6005"/>
                    <a:pt x="1201" y="4737"/>
                  </a:cubicBezTo>
                  <a:cubicBezTo>
                    <a:pt x="1501" y="3503"/>
                    <a:pt x="1735" y="2302"/>
                    <a:pt x="1935" y="1401"/>
                  </a:cubicBezTo>
                  <a:cubicBezTo>
                    <a:pt x="2068" y="934"/>
                    <a:pt x="2168" y="467"/>
                    <a:pt x="2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6"/>
            <p:cNvSpPr/>
            <p:nvPr/>
          </p:nvSpPr>
          <p:spPr>
            <a:xfrm>
              <a:off x="2097500" y="3456975"/>
              <a:ext cx="271900" cy="72800"/>
            </a:xfrm>
            <a:custGeom>
              <a:avLst/>
              <a:gdLst/>
              <a:ahLst/>
              <a:cxnLst/>
              <a:rect l="l" t="t" r="r" b="b"/>
              <a:pathLst>
                <a:path w="10876" h="2912" extrusionOk="0">
                  <a:moveTo>
                    <a:pt x="56" y="0"/>
                  </a:moveTo>
                  <a:cubicBezTo>
                    <a:pt x="43" y="0"/>
                    <a:pt x="36" y="2"/>
                    <a:pt x="34" y="5"/>
                  </a:cubicBezTo>
                  <a:cubicBezTo>
                    <a:pt x="1" y="72"/>
                    <a:pt x="2436" y="739"/>
                    <a:pt x="5438" y="1573"/>
                  </a:cubicBezTo>
                  <a:cubicBezTo>
                    <a:pt x="8255" y="2332"/>
                    <a:pt x="10622" y="2912"/>
                    <a:pt x="10856" y="2912"/>
                  </a:cubicBezTo>
                  <a:cubicBezTo>
                    <a:pt x="10869" y="2912"/>
                    <a:pt x="10875" y="2910"/>
                    <a:pt x="10875" y="2907"/>
                  </a:cubicBezTo>
                  <a:cubicBezTo>
                    <a:pt x="10875" y="2874"/>
                    <a:pt x="8473" y="2140"/>
                    <a:pt x="5471" y="1339"/>
                  </a:cubicBezTo>
                  <a:cubicBezTo>
                    <a:pt x="2647" y="609"/>
                    <a:pt x="305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6"/>
            <p:cNvSpPr/>
            <p:nvPr/>
          </p:nvSpPr>
          <p:spPr>
            <a:xfrm>
              <a:off x="2295150" y="3820675"/>
              <a:ext cx="248525" cy="10375"/>
            </a:xfrm>
            <a:custGeom>
              <a:avLst/>
              <a:gdLst/>
              <a:ahLst/>
              <a:cxnLst/>
              <a:rect l="l" t="t" r="r" b="b"/>
              <a:pathLst>
                <a:path w="9941" h="415" extrusionOk="0">
                  <a:moveTo>
                    <a:pt x="0" y="1"/>
                  </a:moveTo>
                  <a:cubicBezTo>
                    <a:pt x="134" y="67"/>
                    <a:pt x="267" y="101"/>
                    <a:pt x="401" y="101"/>
                  </a:cubicBezTo>
                  <a:cubicBezTo>
                    <a:pt x="634" y="134"/>
                    <a:pt x="1001" y="167"/>
                    <a:pt x="1435" y="201"/>
                  </a:cubicBezTo>
                  <a:cubicBezTo>
                    <a:pt x="2335" y="301"/>
                    <a:pt x="3603" y="401"/>
                    <a:pt x="4970" y="401"/>
                  </a:cubicBezTo>
                  <a:cubicBezTo>
                    <a:pt x="5371" y="411"/>
                    <a:pt x="5760" y="415"/>
                    <a:pt x="6133" y="415"/>
                  </a:cubicBezTo>
                  <a:cubicBezTo>
                    <a:pt x="7032" y="415"/>
                    <a:pt x="7836" y="391"/>
                    <a:pt x="8473" y="368"/>
                  </a:cubicBezTo>
                  <a:cubicBezTo>
                    <a:pt x="8940" y="334"/>
                    <a:pt x="9307" y="301"/>
                    <a:pt x="9540" y="267"/>
                  </a:cubicBezTo>
                  <a:cubicBezTo>
                    <a:pt x="9674" y="267"/>
                    <a:pt x="9807" y="234"/>
                    <a:pt x="9941" y="201"/>
                  </a:cubicBezTo>
                  <a:cubicBezTo>
                    <a:pt x="9690" y="184"/>
                    <a:pt x="9449" y="176"/>
                    <a:pt x="9207" y="176"/>
                  </a:cubicBezTo>
                  <a:cubicBezTo>
                    <a:pt x="8965" y="176"/>
                    <a:pt x="8723" y="184"/>
                    <a:pt x="8473" y="201"/>
                  </a:cubicBezTo>
                  <a:cubicBezTo>
                    <a:pt x="7873" y="201"/>
                    <a:pt x="7124" y="216"/>
                    <a:pt x="6286" y="216"/>
                  </a:cubicBezTo>
                  <a:cubicBezTo>
                    <a:pt x="5867" y="216"/>
                    <a:pt x="5426" y="212"/>
                    <a:pt x="4970" y="201"/>
                  </a:cubicBezTo>
                  <a:cubicBezTo>
                    <a:pt x="3603" y="167"/>
                    <a:pt x="2369" y="134"/>
                    <a:pt x="1468" y="67"/>
                  </a:cubicBezTo>
                  <a:cubicBezTo>
                    <a:pt x="968" y="34"/>
                    <a:pt x="50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6"/>
            <p:cNvSpPr/>
            <p:nvPr/>
          </p:nvSpPr>
          <p:spPr>
            <a:xfrm>
              <a:off x="2541150" y="3623025"/>
              <a:ext cx="110950" cy="201000"/>
            </a:xfrm>
            <a:custGeom>
              <a:avLst/>
              <a:gdLst/>
              <a:ahLst/>
              <a:cxnLst/>
              <a:rect l="l" t="t" r="r" b="b"/>
              <a:pathLst>
                <a:path w="4438" h="8040" extrusionOk="0">
                  <a:moveTo>
                    <a:pt x="4437" y="1"/>
                  </a:moveTo>
                  <a:cubicBezTo>
                    <a:pt x="4170" y="368"/>
                    <a:pt x="3937" y="735"/>
                    <a:pt x="3737" y="1135"/>
                  </a:cubicBezTo>
                  <a:cubicBezTo>
                    <a:pt x="3303" y="1869"/>
                    <a:pt x="2736" y="2836"/>
                    <a:pt x="2135" y="3970"/>
                  </a:cubicBezTo>
                  <a:cubicBezTo>
                    <a:pt x="1535" y="5071"/>
                    <a:pt x="968" y="6072"/>
                    <a:pt x="601" y="6806"/>
                  </a:cubicBezTo>
                  <a:cubicBezTo>
                    <a:pt x="368" y="7206"/>
                    <a:pt x="167" y="7606"/>
                    <a:pt x="1" y="8040"/>
                  </a:cubicBezTo>
                  <a:cubicBezTo>
                    <a:pt x="267" y="7673"/>
                    <a:pt x="501" y="7273"/>
                    <a:pt x="734" y="6873"/>
                  </a:cubicBezTo>
                  <a:cubicBezTo>
                    <a:pt x="1135" y="6172"/>
                    <a:pt x="1702" y="5171"/>
                    <a:pt x="2302" y="4071"/>
                  </a:cubicBezTo>
                  <a:cubicBezTo>
                    <a:pt x="2936" y="2936"/>
                    <a:pt x="3470" y="1936"/>
                    <a:pt x="3870" y="1202"/>
                  </a:cubicBezTo>
                  <a:cubicBezTo>
                    <a:pt x="4070" y="835"/>
                    <a:pt x="4270" y="401"/>
                    <a:pt x="44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6"/>
            <p:cNvSpPr/>
            <p:nvPr/>
          </p:nvSpPr>
          <p:spPr>
            <a:xfrm>
              <a:off x="2694600" y="3864875"/>
              <a:ext cx="144300" cy="256050"/>
            </a:xfrm>
            <a:custGeom>
              <a:avLst/>
              <a:gdLst/>
              <a:ahLst/>
              <a:cxnLst/>
              <a:rect l="l" t="t" r="r" b="b"/>
              <a:pathLst>
                <a:path w="5772" h="10242" extrusionOk="0">
                  <a:moveTo>
                    <a:pt x="5771" y="1"/>
                  </a:moveTo>
                  <a:lnTo>
                    <a:pt x="5771" y="1"/>
                  </a:lnTo>
                  <a:cubicBezTo>
                    <a:pt x="5671" y="134"/>
                    <a:pt x="5604" y="234"/>
                    <a:pt x="5538" y="401"/>
                  </a:cubicBezTo>
                  <a:lnTo>
                    <a:pt x="4870" y="1468"/>
                  </a:lnTo>
                  <a:cubicBezTo>
                    <a:pt x="4303" y="2402"/>
                    <a:pt x="3603" y="3670"/>
                    <a:pt x="2802" y="5071"/>
                  </a:cubicBezTo>
                  <a:cubicBezTo>
                    <a:pt x="1968" y="6505"/>
                    <a:pt x="1268" y="7773"/>
                    <a:pt x="768" y="8707"/>
                  </a:cubicBezTo>
                  <a:cubicBezTo>
                    <a:pt x="534" y="9140"/>
                    <a:pt x="334" y="9541"/>
                    <a:pt x="167" y="9841"/>
                  </a:cubicBezTo>
                  <a:cubicBezTo>
                    <a:pt x="100" y="9941"/>
                    <a:pt x="34" y="10108"/>
                    <a:pt x="0" y="10241"/>
                  </a:cubicBezTo>
                  <a:cubicBezTo>
                    <a:pt x="100" y="10108"/>
                    <a:pt x="167" y="10008"/>
                    <a:pt x="234" y="9874"/>
                  </a:cubicBezTo>
                  <a:lnTo>
                    <a:pt x="901" y="8773"/>
                  </a:lnTo>
                  <a:cubicBezTo>
                    <a:pt x="1435" y="7873"/>
                    <a:pt x="2169" y="6572"/>
                    <a:pt x="2969" y="5171"/>
                  </a:cubicBezTo>
                  <a:cubicBezTo>
                    <a:pt x="3770" y="3770"/>
                    <a:pt x="4504" y="2469"/>
                    <a:pt x="5004" y="1535"/>
                  </a:cubicBezTo>
                  <a:cubicBezTo>
                    <a:pt x="5237" y="1101"/>
                    <a:pt x="5438" y="734"/>
                    <a:pt x="5571" y="434"/>
                  </a:cubicBezTo>
                  <a:cubicBezTo>
                    <a:pt x="5671" y="301"/>
                    <a:pt x="5738" y="134"/>
                    <a:pt x="5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6"/>
            <p:cNvSpPr/>
            <p:nvPr/>
          </p:nvSpPr>
          <p:spPr>
            <a:xfrm>
              <a:off x="2381875" y="4098575"/>
              <a:ext cx="314425" cy="17350"/>
            </a:xfrm>
            <a:custGeom>
              <a:avLst/>
              <a:gdLst/>
              <a:ahLst/>
              <a:cxnLst/>
              <a:rect l="l" t="t" r="r" b="b"/>
              <a:pathLst>
                <a:path w="12577" h="694" extrusionOk="0">
                  <a:moveTo>
                    <a:pt x="251" y="1"/>
                  </a:moveTo>
                  <a:cubicBezTo>
                    <a:pt x="167" y="1"/>
                    <a:pt x="84" y="9"/>
                    <a:pt x="0" y="26"/>
                  </a:cubicBezTo>
                  <a:cubicBezTo>
                    <a:pt x="167" y="59"/>
                    <a:pt x="334" y="93"/>
                    <a:pt x="467" y="126"/>
                  </a:cubicBezTo>
                  <a:cubicBezTo>
                    <a:pt x="801" y="159"/>
                    <a:pt x="1268" y="226"/>
                    <a:pt x="1835" y="293"/>
                  </a:cubicBezTo>
                  <a:cubicBezTo>
                    <a:pt x="2969" y="393"/>
                    <a:pt x="4537" y="526"/>
                    <a:pt x="6272" y="626"/>
                  </a:cubicBezTo>
                  <a:cubicBezTo>
                    <a:pt x="8006" y="693"/>
                    <a:pt x="9574" y="693"/>
                    <a:pt x="10741" y="693"/>
                  </a:cubicBezTo>
                  <a:cubicBezTo>
                    <a:pt x="11308" y="693"/>
                    <a:pt x="11775" y="660"/>
                    <a:pt x="12076" y="660"/>
                  </a:cubicBezTo>
                  <a:cubicBezTo>
                    <a:pt x="12242" y="660"/>
                    <a:pt x="12409" y="660"/>
                    <a:pt x="12576" y="626"/>
                  </a:cubicBezTo>
                  <a:cubicBezTo>
                    <a:pt x="12409" y="593"/>
                    <a:pt x="12242" y="560"/>
                    <a:pt x="12076" y="560"/>
                  </a:cubicBezTo>
                  <a:lnTo>
                    <a:pt x="10741" y="526"/>
                  </a:lnTo>
                  <a:cubicBezTo>
                    <a:pt x="9607" y="526"/>
                    <a:pt x="8006" y="493"/>
                    <a:pt x="6272" y="393"/>
                  </a:cubicBezTo>
                  <a:cubicBezTo>
                    <a:pt x="4537" y="326"/>
                    <a:pt x="2969" y="193"/>
                    <a:pt x="1835" y="126"/>
                  </a:cubicBezTo>
                  <a:lnTo>
                    <a:pt x="501" y="26"/>
                  </a:lnTo>
                  <a:cubicBezTo>
                    <a:pt x="417" y="9"/>
                    <a:pt x="334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6"/>
            <p:cNvSpPr/>
            <p:nvPr/>
          </p:nvSpPr>
          <p:spPr>
            <a:xfrm>
              <a:off x="4489200" y="2427500"/>
              <a:ext cx="1192550" cy="1291500"/>
            </a:xfrm>
            <a:custGeom>
              <a:avLst/>
              <a:gdLst/>
              <a:ahLst/>
              <a:cxnLst/>
              <a:rect l="l" t="t" r="r" b="b"/>
              <a:pathLst>
                <a:path w="47702" h="51660" extrusionOk="0">
                  <a:moveTo>
                    <a:pt x="42239" y="370"/>
                  </a:moveTo>
                  <a:cubicBezTo>
                    <a:pt x="42391" y="370"/>
                    <a:pt x="42544" y="376"/>
                    <a:pt x="42698" y="388"/>
                  </a:cubicBezTo>
                  <a:cubicBezTo>
                    <a:pt x="44633" y="555"/>
                    <a:pt x="46801" y="2022"/>
                    <a:pt x="47034" y="4191"/>
                  </a:cubicBezTo>
                  <a:cubicBezTo>
                    <a:pt x="47268" y="5892"/>
                    <a:pt x="46367" y="7660"/>
                    <a:pt x="44266" y="9628"/>
                  </a:cubicBezTo>
                  <a:cubicBezTo>
                    <a:pt x="41931" y="11863"/>
                    <a:pt x="39296" y="13731"/>
                    <a:pt x="36427" y="15232"/>
                  </a:cubicBezTo>
                  <a:cubicBezTo>
                    <a:pt x="35826" y="15432"/>
                    <a:pt x="35326" y="15866"/>
                    <a:pt x="34993" y="16399"/>
                  </a:cubicBezTo>
                  <a:cubicBezTo>
                    <a:pt x="34759" y="16933"/>
                    <a:pt x="34792" y="17534"/>
                    <a:pt x="35126" y="18034"/>
                  </a:cubicBezTo>
                  <a:cubicBezTo>
                    <a:pt x="35426" y="18534"/>
                    <a:pt x="35860" y="18935"/>
                    <a:pt x="36394" y="19201"/>
                  </a:cubicBezTo>
                  <a:cubicBezTo>
                    <a:pt x="37127" y="19502"/>
                    <a:pt x="37895" y="19735"/>
                    <a:pt x="38695" y="19835"/>
                  </a:cubicBezTo>
                  <a:cubicBezTo>
                    <a:pt x="39095" y="19902"/>
                    <a:pt x="39496" y="19969"/>
                    <a:pt x="39863" y="20069"/>
                  </a:cubicBezTo>
                  <a:cubicBezTo>
                    <a:pt x="40530" y="20236"/>
                    <a:pt x="42031" y="20769"/>
                    <a:pt x="42364" y="22070"/>
                  </a:cubicBezTo>
                  <a:cubicBezTo>
                    <a:pt x="42798" y="23738"/>
                    <a:pt x="40830" y="25172"/>
                    <a:pt x="39963" y="25706"/>
                  </a:cubicBezTo>
                  <a:cubicBezTo>
                    <a:pt x="37161" y="27441"/>
                    <a:pt x="34092" y="28675"/>
                    <a:pt x="30856" y="29375"/>
                  </a:cubicBezTo>
                  <a:lnTo>
                    <a:pt x="30423" y="29442"/>
                  </a:lnTo>
                  <a:cubicBezTo>
                    <a:pt x="29389" y="29609"/>
                    <a:pt x="28354" y="29942"/>
                    <a:pt x="27420" y="30476"/>
                  </a:cubicBezTo>
                  <a:cubicBezTo>
                    <a:pt x="26386" y="31143"/>
                    <a:pt x="25552" y="32478"/>
                    <a:pt x="26019" y="33745"/>
                  </a:cubicBezTo>
                  <a:cubicBezTo>
                    <a:pt x="26429" y="34943"/>
                    <a:pt x="27792" y="35485"/>
                    <a:pt x="28954" y="35485"/>
                  </a:cubicBezTo>
                  <a:cubicBezTo>
                    <a:pt x="29022" y="35485"/>
                    <a:pt x="29089" y="35483"/>
                    <a:pt x="29155" y="35480"/>
                  </a:cubicBezTo>
                  <a:cubicBezTo>
                    <a:pt x="29922" y="35413"/>
                    <a:pt x="30723" y="35246"/>
                    <a:pt x="31490" y="34979"/>
                  </a:cubicBezTo>
                  <a:cubicBezTo>
                    <a:pt x="31857" y="34879"/>
                    <a:pt x="32257" y="34779"/>
                    <a:pt x="32658" y="34679"/>
                  </a:cubicBezTo>
                  <a:cubicBezTo>
                    <a:pt x="33125" y="34576"/>
                    <a:pt x="33630" y="34520"/>
                    <a:pt x="34142" y="34520"/>
                  </a:cubicBezTo>
                  <a:cubicBezTo>
                    <a:pt x="35789" y="34520"/>
                    <a:pt x="37514" y="35097"/>
                    <a:pt x="38328" y="36547"/>
                  </a:cubicBezTo>
                  <a:cubicBezTo>
                    <a:pt x="38929" y="37815"/>
                    <a:pt x="38929" y="39316"/>
                    <a:pt x="38262" y="40583"/>
                  </a:cubicBezTo>
                  <a:cubicBezTo>
                    <a:pt x="37561" y="41851"/>
                    <a:pt x="36627" y="42952"/>
                    <a:pt x="35526" y="43886"/>
                  </a:cubicBezTo>
                  <a:cubicBezTo>
                    <a:pt x="31724" y="47288"/>
                    <a:pt x="27087" y="49657"/>
                    <a:pt x="22117" y="50691"/>
                  </a:cubicBezTo>
                  <a:cubicBezTo>
                    <a:pt x="20219" y="51056"/>
                    <a:pt x="18470" y="51242"/>
                    <a:pt x="16826" y="51242"/>
                  </a:cubicBezTo>
                  <a:cubicBezTo>
                    <a:pt x="13672" y="51242"/>
                    <a:pt x="10904" y="50559"/>
                    <a:pt x="8207" y="49156"/>
                  </a:cubicBezTo>
                  <a:cubicBezTo>
                    <a:pt x="935" y="42518"/>
                    <a:pt x="1068" y="31744"/>
                    <a:pt x="2436" y="23838"/>
                  </a:cubicBezTo>
                  <a:cubicBezTo>
                    <a:pt x="2469" y="23538"/>
                    <a:pt x="2503" y="23238"/>
                    <a:pt x="2569" y="22937"/>
                  </a:cubicBezTo>
                  <a:cubicBezTo>
                    <a:pt x="2736" y="21770"/>
                    <a:pt x="2903" y="20569"/>
                    <a:pt x="3570" y="19635"/>
                  </a:cubicBezTo>
                  <a:cubicBezTo>
                    <a:pt x="4155" y="18863"/>
                    <a:pt x="5150" y="18304"/>
                    <a:pt x="6107" y="18304"/>
                  </a:cubicBezTo>
                  <a:cubicBezTo>
                    <a:pt x="6514" y="18304"/>
                    <a:pt x="6914" y="18405"/>
                    <a:pt x="7273" y="18634"/>
                  </a:cubicBezTo>
                  <a:cubicBezTo>
                    <a:pt x="8073" y="19135"/>
                    <a:pt x="8407" y="20102"/>
                    <a:pt x="8774" y="21003"/>
                  </a:cubicBezTo>
                  <a:cubicBezTo>
                    <a:pt x="8841" y="21236"/>
                    <a:pt x="8941" y="21503"/>
                    <a:pt x="9041" y="21703"/>
                  </a:cubicBezTo>
                  <a:cubicBezTo>
                    <a:pt x="9708" y="23304"/>
                    <a:pt x="10809" y="24639"/>
                    <a:pt x="12210" y="25639"/>
                  </a:cubicBezTo>
                  <a:cubicBezTo>
                    <a:pt x="12726" y="26001"/>
                    <a:pt x="13643" y="26523"/>
                    <a:pt x="14604" y="26523"/>
                  </a:cubicBezTo>
                  <a:cubicBezTo>
                    <a:pt x="14883" y="26523"/>
                    <a:pt x="15167" y="26479"/>
                    <a:pt x="15445" y="26373"/>
                  </a:cubicBezTo>
                  <a:cubicBezTo>
                    <a:pt x="16980" y="25806"/>
                    <a:pt x="17380" y="23972"/>
                    <a:pt x="17580" y="22437"/>
                  </a:cubicBezTo>
                  <a:lnTo>
                    <a:pt x="18681" y="14131"/>
                  </a:lnTo>
                  <a:cubicBezTo>
                    <a:pt x="18881" y="12663"/>
                    <a:pt x="19048" y="11162"/>
                    <a:pt x="19715" y="9828"/>
                  </a:cubicBezTo>
                  <a:cubicBezTo>
                    <a:pt x="20415" y="8394"/>
                    <a:pt x="21650" y="7426"/>
                    <a:pt x="22917" y="7226"/>
                  </a:cubicBezTo>
                  <a:cubicBezTo>
                    <a:pt x="23003" y="7219"/>
                    <a:pt x="23089" y="7215"/>
                    <a:pt x="23174" y="7215"/>
                  </a:cubicBezTo>
                  <a:cubicBezTo>
                    <a:pt x="23854" y="7215"/>
                    <a:pt x="24523" y="7449"/>
                    <a:pt x="25085" y="7893"/>
                  </a:cubicBezTo>
                  <a:cubicBezTo>
                    <a:pt x="25552" y="8260"/>
                    <a:pt x="25853" y="8794"/>
                    <a:pt x="25919" y="9394"/>
                  </a:cubicBezTo>
                  <a:cubicBezTo>
                    <a:pt x="25919" y="9761"/>
                    <a:pt x="25886" y="10128"/>
                    <a:pt x="25819" y="10462"/>
                  </a:cubicBezTo>
                  <a:cubicBezTo>
                    <a:pt x="25753" y="10729"/>
                    <a:pt x="25719" y="10962"/>
                    <a:pt x="25686" y="11229"/>
                  </a:cubicBezTo>
                  <a:cubicBezTo>
                    <a:pt x="25653" y="11863"/>
                    <a:pt x="25819" y="12730"/>
                    <a:pt x="26520" y="13030"/>
                  </a:cubicBezTo>
                  <a:cubicBezTo>
                    <a:pt x="26677" y="13099"/>
                    <a:pt x="26847" y="13133"/>
                    <a:pt x="27027" y="13133"/>
                  </a:cubicBezTo>
                  <a:cubicBezTo>
                    <a:pt x="27456" y="13133"/>
                    <a:pt x="27947" y="12939"/>
                    <a:pt x="28488" y="12563"/>
                  </a:cubicBezTo>
                  <a:cubicBezTo>
                    <a:pt x="30256" y="11262"/>
                    <a:pt x="31590" y="9428"/>
                    <a:pt x="32858" y="7660"/>
                  </a:cubicBezTo>
                  <a:lnTo>
                    <a:pt x="33158" y="7226"/>
                  </a:lnTo>
                  <a:cubicBezTo>
                    <a:pt x="34259" y="5625"/>
                    <a:pt x="35426" y="3957"/>
                    <a:pt x="36927" y="2656"/>
                  </a:cubicBezTo>
                  <a:cubicBezTo>
                    <a:pt x="37899" y="1778"/>
                    <a:pt x="39873" y="370"/>
                    <a:pt x="42239" y="370"/>
                  </a:cubicBezTo>
                  <a:close/>
                  <a:moveTo>
                    <a:pt x="42217" y="0"/>
                  </a:moveTo>
                  <a:cubicBezTo>
                    <a:pt x="40340" y="0"/>
                    <a:pt x="38402" y="828"/>
                    <a:pt x="36660" y="2356"/>
                  </a:cubicBezTo>
                  <a:cubicBezTo>
                    <a:pt x="35126" y="3690"/>
                    <a:pt x="33958" y="5392"/>
                    <a:pt x="32824" y="7026"/>
                  </a:cubicBezTo>
                  <a:lnTo>
                    <a:pt x="32524" y="7460"/>
                  </a:lnTo>
                  <a:cubicBezTo>
                    <a:pt x="31257" y="9261"/>
                    <a:pt x="29989" y="10996"/>
                    <a:pt x="28254" y="12263"/>
                  </a:cubicBezTo>
                  <a:cubicBezTo>
                    <a:pt x="27800" y="12574"/>
                    <a:pt x="27398" y="12747"/>
                    <a:pt x="27071" y="12747"/>
                  </a:cubicBezTo>
                  <a:cubicBezTo>
                    <a:pt x="26942" y="12747"/>
                    <a:pt x="26824" y="12720"/>
                    <a:pt x="26720" y="12663"/>
                  </a:cubicBezTo>
                  <a:cubicBezTo>
                    <a:pt x="26220" y="12463"/>
                    <a:pt x="26086" y="11796"/>
                    <a:pt x="26120" y="11296"/>
                  </a:cubicBezTo>
                  <a:cubicBezTo>
                    <a:pt x="26120" y="11062"/>
                    <a:pt x="26153" y="10829"/>
                    <a:pt x="26220" y="10562"/>
                  </a:cubicBezTo>
                  <a:cubicBezTo>
                    <a:pt x="26286" y="10195"/>
                    <a:pt x="26320" y="9795"/>
                    <a:pt x="26320" y="9394"/>
                  </a:cubicBezTo>
                  <a:cubicBezTo>
                    <a:pt x="26253" y="8694"/>
                    <a:pt x="25886" y="8027"/>
                    <a:pt x="25319" y="7593"/>
                  </a:cubicBezTo>
                  <a:cubicBezTo>
                    <a:pt x="24723" y="7082"/>
                    <a:pt x="23982" y="6837"/>
                    <a:pt x="23219" y="6837"/>
                  </a:cubicBezTo>
                  <a:cubicBezTo>
                    <a:pt x="23085" y="6837"/>
                    <a:pt x="22951" y="6844"/>
                    <a:pt x="22817" y="6859"/>
                  </a:cubicBezTo>
                  <a:cubicBezTo>
                    <a:pt x="21383" y="7059"/>
                    <a:pt x="20082" y="8093"/>
                    <a:pt x="19315" y="9695"/>
                  </a:cubicBezTo>
                  <a:cubicBezTo>
                    <a:pt x="18614" y="11062"/>
                    <a:pt x="18414" y="12597"/>
                    <a:pt x="18214" y="14098"/>
                  </a:cubicBezTo>
                  <a:lnTo>
                    <a:pt x="17146" y="22404"/>
                  </a:lnTo>
                  <a:cubicBezTo>
                    <a:pt x="16946" y="23805"/>
                    <a:pt x="16579" y="25506"/>
                    <a:pt x="15278" y="26006"/>
                  </a:cubicBezTo>
                  <a:cubicBezTo>
                    <a:pt x="15047" y="26093"/>
                    <a:pt x="14811" y="26130"/>
                    <a:pt x="14576" y="26130"/>
                  </a:cubicBezTo>
                  <a:cubicBezTo>
                    <a:pt x="13730" y="26130"/>
                    <a:pt x="12906" y="25653"/>
                    <a:pt x="12410" y="25339"/>
                  </a:cubicBezTo>
                  <a:cubicBezTo>
                    <a:pt x="11075" y="24372"/>
                    <a:pt x="10041" y="23071"/>
                    <a:pt x="9408" y="21570"/>
                  </a:cubicBezTo>
                  <a:cubicBezTo>
                    <a:pt x="9308" y="21336"/>
                    <a:pt x="9207" y="21103"/>
                    <a:pt x="9141" y="20869"/>
                  </a:cubicBezTo>
                  <a:cubicBezTo>
                    <a:pt x="8740" y="19902"/>
                    <a:pt x="8374" y="18868"/>
                    <a:pt x="7473" y="18301"/>
                  </a:cubicBezTo>
                  <a:cubicBezTo>
                    <a:pt x="7048" y="18028"/>
                    <a:pt x="6575" y="17908"/>
                    <a:pt x="6095" y="17908"/>
                  </a:cubicBezTo>
                  <a:cubicBezTo>
                    <a:pt x="4991" y="17908"/>
                    <a:pt x="3854" y="18541"/>
                    <a:pt x="3203" y="19402"/>
                  </a:cubicBezTo>
                  <a:cubicBezTo>
                    <a:pt x="2469" y="20402"/>
                    <a:pt x="2269" y="21670"/>
                    <a:pt x="2102" y="22904"/>
                  </a:cubicBezTo>
                  <a:cubicBezTo>
                    <a:pt x="2069" y="23204"/>
                    <a:pt x="2036" y="23505"/>
                    <a:pt x="1969" y="23771"/>
                  </a:cubicBezTo>
                  <a:cubicBezTo>
                    <a:pt x="1" y="35246"/>
                    <a:pt x="2069" y="44119"/>
                    <a:pt x="7940" y="49490"/>
                  </a:cubicBezTo>
                  <a:lnTo>
                    <a:pt x="8007" y="49523"/>
                  </a:lnTo>
                  <a:cubicBezTo>
                    <a:pt x="10650" y="50926"/>
                    <a:pt x="13612" y="51659"/>
                    <a:pt x="16613" y="51659"/>
                  </a:cubicBezTo>
                  <a:cubicBezTo>
                    <a:pt x="16679" y="51659"/>
                    <a:pt x="16746" y="51659"/>
                    <a:pt x="16813" y="51658"/>
                  </a:cubicBezTo>
                  <a:cubicBezTo>
                    <a:pt x="18614" y="51658"/>
                    <a:pt x="20415" y="51491"/>
                    <a:pt x="22183" y="51158"/>
                  </a:cubicBezTo>
                  <a:cubicBezTo>
                    <a:pt x="27287" y="50124"/>
                    <a:pt x="31957" y="47722"/>
                    <a:pt x="35826" y="44253"/>
                  </a:cubicBezTo>
                  <a:cubicBezTo>
                    <a:pt x="36994" y="43319"/>
                    <a:pt x="37928" y="42151"/>
                    <a:pt x="38662" y="40817"/>
                  </a:cubicBezTo>
                  <a:cubicBezTo>
                    <a:pt x="39362" y="39449"/>
                    <a:pt x="39396" y="37815"/>
                    <a:pt x="38695" y="36414"/>
                  </a:cubicBezTo>
                  <a:cubicBezTo>
                    <a:pt x="37807" y="34814"/>
                    <a:pt x="35952" y="34162"/>
                    <a:pt x="34175" y="34162"/>
                  </a:cubicBezTo>
                  <a:cubicBezTo>
                    <a:pt x="33618" y="34162"/>
                    <a:pt x="33068" y="34226"/>
                    <a:pt x="32557" y="34346"/>
                  </a:cubicBezTo>
                  <a:cubicBezTo>
                    <a:pt x="32157" y="34412"/>
                    <a:pt x="31757" y="34546"/>
                    <a:pt x="31390" y="34646"/>
                  </a:cubicBezTo>
                  <a:cubicBezTo>
                    <a:pt x="30656" y="34879"/>
                    <a:pt x="29889" y="35046"/>
                    <a:pt x="29122" y="35113"/>
                  </a:cubicBezTo>
                  <a:cubicBezTo>
                    <a:pt x="29085" y="35114"/>
                    <a:pt x="29048" y="35115"/>
                    <a:pt x="29011" y="35115"/>
                  </a:cubicBezTo>
                  <a:cubicBezTo>
                    <a:pt x="27996" y="35115"/>
                    <a:pt x="26774" y="34676"/>
                    <a:pt x="26420" y="33678"/>
                  </a:cubicBezTo>
                  <a:cubicBezTo>
                    <a:pt x="26053" y="32611"/>
                    <a:pt x="26787" y="31444"/>
                    <a:pt x="27687" y="30876"/>
                  </a:cubicBezTo>
                  <a:cubicBezTo>
                    <a:pt x="28555" y="30376"/>
                    <a:pt x="29555" y="30076"/>
                    <a:pt x="30556" y="29909"/>
                  </a:cubicBezTo>
                  <a:lnTo>
                    <a:pt x="30956" y="29842"/>
                  </a:lnTo>
                  <a:cubicBezTo>
                    <a:pt x="34225" y="29142"/>
                    <a:pt x="37361" y="27874"/>
                    <a:pt x="40196" y="26140"/>
                  </a:cubicBezTo>
                  <a:cubicBezTo>
                    <a:pt x="41130" y="25539"/>
                    <a:pt x="43298" y="23972"/>
                    <a:pt x="42798" y="22003"/>
                  </a:cubicBezTo>
                  <a:cubicBezTo>
                    <a:pt x="42431" y="20502"/>
                    <a:pt x="40730" y="19902"/>
                    <a:pt x="39996" y="19735"/>
                  </a:cubicBezTo>
                  <a:cubicBezTo>
                    <a:pt x="39629" y="19635"/>
                    <a:pt x="39196" y="19535"/>
                    <a:pt x="38795" y="19468"/>
                  </a:cubicBezTo>
                  <a:cubicBezTo>
                    <a:pt x="38028" y="19368"/>
                    <a:pt x="37294" y="19168"/>
                    <a:pt x="36594" y="18868"/>
                  </a:cubicBezTo>
                  <a:cubicBezTo>
                    <a:pt x="36127" y="18634"/>
                    <a:pt x="35760" y="18301"/>
                    <a:pt x="35493" y="17867"/>
                  </a:cubicBezTo>
                  <a:cubicBezTo>
                    <a:pt x="35259" y="17500"/>
                    <a:pt x="35193" y="17033"/>
                    <a:pt x="35393" y="16633"/>
                  </a:cubicBezTo>
                  <a:cubicBezTo>
                    <a:pt x="35693" y="16166"/>
                    <a:pt x="36127" y="15832"/>
                    <a:pt x="36627" y="15632"/>
                  </a:cubicBezTo>
                  <a:cubicBezTo>
                    <a:pt x="39529" y="14131"/>
                    <a:pt x="42198" y="12230"/>
                    <a:pt x="44566" y="9995"/>
                  </a:cubicBezTo>
                  <a:cubicBezTo>
                    <a:pt x="46734" y="7893"/>
                    <a:pt x="47702" y="5992"/>
                    <a:pt x="47468" y="4191"/>
                  </a:cubicBezTo>
                  <a:cubicBezTo>
                    <a:pt x="47201" y="2022"/>
                    <a:pt x="45133" y="221"/>
                    <a:pt x="42731" y="21"/>
                  </a:cubicBezTo>
                  <a:cubicBezTo>
                    <a:pt x="42561" y="7"/>
                    <a:pt x="42389" y="0"/>
                    <a:pt x="422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6"/>
            <p:cNvSpPr/>
            <p:nvPr/>
          </p:nvSpPr>
          <p:spPr>
            <a:xfrm>
              <a:off x="4705200" y="2472200"/>
              <a:ext cx="917350" cy="1280125"/>
            </a:xfrm>
            <a:custGeom>
              <a:avLst/>
              <a:gdLst/>
              <a:ahLst/>
              <a:cxnLst/>
              <a:rect l="l" t="t" r="r" b="b"/>
              <a:pathLst>
                <a:path w="36694" h="51205" extrusionOk="0">
                  <a:moveTo>
                    <a:pt x="36693" y="1"/>
                  </a:moveTo>
                  <a:lnTo>
                    <a:pt x="36526" y="101"/>
                  </a:lnTo>
                  <a:lnTo>
                    <a:pt x="36026" y="435"/>
                  </a:lnTo>
                  <a:cubicBezTo>
                    <a:pt x="35559" y="701"/>
                    <a:pt x="34892" y="1102"/>
                    <a:pt x="34058" y="1669"/>
                  </a:cubicBezTo>
                  <a:cubicBezTo>
                    <a:pt x="31723" y="3270"/>
                    <a:pt x="29488" y="5005"/>
                    <a:pt x="27420" y="6939"/>
                  </a:cubicBezTo>
                  <a:cubicBezTo>
                    <a:pt x="26086" y="8173"/>
                    <a:pt x="24718" y="9574"/>
                    <a:pt x="23250" y="11076"/>
                  </a:cubicBezTo>
                  <a:cubicBezTo>
                    <a:pt x="21816" y="12610"/>
                    <a:pt x="20248" y="14245"/>
                    <a:pt x="18714" y="16046"/>
                  </a:cubicBezTo>
                  <a:cubicBezTo>
                    <a:pt x="17046" y="17914"/>
                    <a:pt x="15511" y="19849"/>
                    <a:pt x="14077" y="21883"/>
                  </a:cubicBezTo>
                  <a:cubicBezTo>
                    <a:pt x="13343" y="22951"/>
                    <a:pt x="12676" y="24085"/>
                    <a:pt x="11976" y="25219"/>
                  </a:cubicBezTo>
                  <a:lnTo>
                    <a:pt x="9874" y="28688"/>
                  </a:lnTo>
                  <a:cubicBezTo>
                    <a:pt x="7206" y="33058"/>
                    <a:pt x="4737" y="37595"/>
                    <a:pt x="2569" y="42265"/>
                  </a:cubicBezTo>
                  <a:cubicBezTo>
                    <a:pt x="634" y="46568"/>
                    <a:pt x="834" y="47668"/>
                    <a:pt x="0" y="51171"/>
                  </a:cubicBezTo>
                  <a:lnTo>
                    <a:pt x="201" y="51204"/>
                  </a:lnTo>
                  <a:cubicBezTo>
                    <a:pt x="1034" y="47702"/>
                    <a:pt x="834" y="46668"/>
                    <a:pt x="2802" y="42331"/>
                  </a:cubicBezTo>
                  <a:cubicBezTo>
                    <a:pt x="4971" y="37695"/>
                    <a:pt x="7406" y="33158"/>
                    <a:pt x="10108" y="28788"/>
                  </a:cubicBezTo>
                  <a:lnTo>
                    <a:pt x="12176" y="25319"/>
                  </a:lnTo>
                  <a:cubicBezTo>
                    <a:pt x="12876" y="24185"/>
                    <a:pt x="13543" y="23084"/>
                    <a:pt x="14277" y="22017"/>
                  </a:cubicBezTo>
                  <a:cubicBezTo>
                    <a:pt x="15678" y="19982"/>
                    <a:pt x="17213" y="18047"/>
                    <a:pt x="18847" y="16179"/>
                  </a:cubicBezTo>
                  <a:cubicBezTo>
                    <a:pt x="20415" y="14411"/>
                    <a:pt x="21949" y="12743"/>
                    <a:pt x="23384" y="11209"/>
                  </a:cubicBezTo>
                  <a:cubicBezTo>
                    <a:pt x="24851" y="9708"/>
                    <a:pt x="26219" y="8307"/>
                    <a:pt x="27520" y="7073"/>
                  </a:cubicBezTo>
                  <a:cubicBezTo>
                    <a:pt x="29588" y="5138"/>
                    <a:pt x="31790" y="3370"/>
                    <a:pt x="34125" y="1736"/>
                  </a:cubicBezTo>
                  <a:cubicBezTo>
                    <a:pt x="34925" y="1168"/>
                    <a:pt x="35592" y="768"/>
                    <a:pt x="36026" y="468"/>
                  </a:cubicBezTo>
                  <a:lnTo>
                    <a:pt x="36526" y="134"/>
                  </a:lnTo>
                  <a:cubicBezTo>
                    <a:pt x="36593" y="101"/>
                    <a:pt x="36660" y="68"/>
                    <a:pt x="36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6"/>
            <p:cNvSpPr/>
            <p:nvPr/>
          </p:nvSpPr>
          <p:spPr>
            <a:xfrm>
              <a:off x="5057125" y="2603975"/>
              <a:ext cx="10850" cy="415325"/>
            </a:xfrm>
            <a:custGeom>
              <a:avLst/>
              <a:gdLst/>
              <a:ahLst/>
              <a:cxnLst/>
              <a:rect l="l" t="t" r="r" b="b"/>
              <a:pathLst>
                <a:path w="434" h="16613" extrusionOk="0">
                  <a:moveTo>
                    <a:pt x="134" y="0"/>
                  </a:moveTo>
                  <a:cubicBezTo>
                    <a:pt x="100" y="201"/>
                    <a:pt x="100" y="434"/>
                    <a:pt x="134" y="634"/>
                  </a:cubicBezTo>
                  <a:cubicBezTo>
                    <a:pt x="167" y="1068"/>
                    <a:pt x="200" y="1668"/>
                    <a:pt x="200" y="2435"/>
                  </a:cubicBezTo>
                  <a:cubicBezTo>
                    <a:pt x="234" y="3937"/>
                    <a:pt x="200" y="6005"/>
                    <a:pt x="134" y="8306"/>
                  </a:cubicBezTo>
                  <a:cubicBezTo>
                    <a:pt x="67" y="10608"/>
                    <a:pt x="0" y="12676"/>
                    <a:pt x="0" y="14177"/>
                  </a:cubicBezTo>
                  <a:cubicBezTo>
                    <a:pt x="0" y="14944"/>
                    <a:pt x="33" y="15545"/>
                    <a:pt x="33" y="15979"/>
                  </a:cubicBezTo>
                  <a:cubicBezTo>
                    <a:pt x="33" y="16179"/>
                    <a:pt x="33" y="16412"/>
                    <a:pt x="100" y="16612"/>
                  </a:cubicBezTo>
                  <a:cubicBezTo>
                    <a:pt x="100" y="16412"/>
                    <a:pt x="134" y="16179"/>
                    <a:pt x="134" y="15979"/>
                  </a:cubicBezTo>
                  <a:cubicBezTo>
                    <a:pt x="134" y="15512"/>
                    <a:pt x="167" y="14911"/>
                    <a:pt x="167" y="14177"/>
                  </a:cubicBezTo>
                  <a:cubicBezTo>
                    <a:pt x="200" y="12643"/>
                    <a:pt x="267" y="10608"/>
                    <a:pt x="367" y="8306"/>
                  </a:cubicBezTo>
                  <a:cubicBezTo>
                    <a:pt x="434" y="6005"/>
                    <a:pt x="434" y="3937"/>
                    <a:pt x="367" y="2435"/>
                  </a:cubicBezTo>
                  <a:cubicBezTo>
                    <a:pt x="334" y="1668"/>
                    <a:pt x="267" y="1068"/>
                    <a:pt x="234" y="634"/>
                  </a:cubicBezTo>
                  <a:cubicBezTo>
                    <a:pt x="200" y="434"/>
                    <a:pt x="167" y="201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6"/>
            <p:cNvSpPr/>
            <p:nvPr/>
          </p:nvSpPr>
          <p:spPr>
            <a:xfrm>
              <a:off x="5059625" y="2987575"/>
              <a:ext cx="495375" cy="31725"/>
            </a:xfrm>
            <a:custGeom>
              <a:avLst/>
              <a:gdLst/>
              <a:ahLst/>
              <a:cxnLst/>
              <a:rect l="l" t="t" r="r" b="b"/>
              <a:pathLst>
                <a:path w="19815" h="1269" extrusionOk="0">
                  <a:moveTo>
                    <a:pt x="13743" y="1"/>
                  </a:moveTo>
                  <a:cubicBezTo>
                    <a:pt x="12551" y="1"/>
                    <a:pt x="11242" y="34"/>
                    <a:pt x="9874" y="101"/>
                  </a:cubicBezTo>
                  <a:cubicBezTo>
                    <a:pt x="7105" y="234"/>
                    <a:pt x="4637" y="468"/>
                    <a:pt x="2869" y="735"/>
                  </a:cubicBezTo>
                  <a:cubicBezTo>
                    <a:pt x="1968" y="868"/>
                    <a:pt x="1234" y="1001"/>
                    <a:pt x="734" y="1102"/>
                  </a:cubicBezTo>
                  <a:lnTo>
                    <a:pt x="167" y="1202"/>
                  </a:lnTo>
                  <a:cubicBezTo>
                    <a:pt x="100" y="1235"/>
                    <a:pt x="34" y="1235"/>
                    <a:pt x="0" y="1268"/>
                  </a:cubicBezTo>
                  <a:lnTo>
                    <a:pt x="200" y="1268"/>
                  </a:lnTo>
                  <a:lnTo>
                    <a:pt x="767" y="1168"/>
                  </a:lnTo>
                  <a:cubicBezTo>
                    <a:pt x="1268" y="1102"/>
                    <a:pt x="1968" y="1001"/>
                    <a:pt x="2869" y="901"/>
                  </a:cubicBezTo>
                  <a:cubicBezTo>
                    <a:pt x="4670" y="701"/>
                    <a:pt x="7139" y="468"/>
                    <a:pt x="9874" y="334"/>
                  </a:cubicBezTo>
                  <a:cubicBezTo>
                    <a:pt x="11697" y="245"/>
                    <a:pt x="13417" y="216"/>
                    <a:pt x="14895" y="216"/>
                  </a:cubicBezTo>
                  <a:cubicBezTo>
                    <a:pt x="15634" y="216"/>
                    <a:pt x="16312" y="223"/>
                    <a:pt x="16912" y="234"/>
                  </a:cubicBezTo>
                  <a:cubicBezTo>
                    <a:pt x="17813" y="268"/>
                    <a:pt x="18513" y="301"/>
                    <a:pt x="19014" y="334"/>
                  </a:cubicBezTo>
                  <a:lnTo>
                    <a:pt x="19614" y="368"/>
                  </a:lnTo>
                  <a:lnTo>
                    <a:pt x="19814" y="368"/>
                  </a:lnTo>
                  <a:cubicBezTo>
                    <a:pt x="19748" y="334"/>
                    <a:pt x="19681" y="334"/>
                    <a:pt x="19614" y="334"/>
                  </a:cubicBezTo>
                  <a:lnTo>
                    <a:pt x="19047" y="234"/>
                  </a:lnTo>
                  <a:cubicBezTo>
                    <a:pt x="18547" y="201"/>
                    <a:pt x="17813" y="134"/>
                    <a:pt x="16912" y="101"/>
                  </a:cubicBezTo>
                  <a:cubicBezTo>
                    <a:pt x="16012" y="34"/>
                    <a:pt x="14936" y="1"/>
                    <a:pt x="137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6"/>
            <p:cNvSpPr/>
            <p:nvPr/>
          </p:nvSpPr>
          <p:spPr>
            <a:xfrm>
              <a:off x="4615975" y="2878325"/>
              <a:ext cx="160125" cy="642150"/>
            </a:xfrm>
            <a:custGeom>
              <a:avLst/>
              <a:gdLst/>
              <a:ahLst/>
              <a:cxnLst/>
              <a:rect l="l" t="t" r="r" b="b"/>
              <a:pathLst>
                <a:path w="6405" h="25686" extrusionOk="0">
                  <a:moveTo>
                    <a:pt x="0" y="1"/>
                  </a:moveTo>
                  <a:cubicBezTo>
                    <a:pt x="0" y="68"/>
                    <a:pt x="34" y="168"/>
                    <a:pt x="67" y="268"/>
                  </a:cubicBezTo>
                  <a:lnTo>
                    <a:pt x="234" y="1002"/>
                  </a:lnTo>
                  <a:cubicBezTo>
                    <a:pt x="434" y="1669"/>
                    <a:pt x="667" y="2603"/>
                    <a:pt x="968" y="3737"/>
                  </a:cubicBezTo>
                  <a:cubicBezTo>
                    <a:pt x="1535" y="6072"/>
                    <a:pt x="2302" y="9308"/>
                    <a:pt x="3102" y="12877"/>
                  </a:cubicBezTo>
                  <a:cubicBezTo>
                    <a:pt x="3903" y="16446"/>
                    <a:pt x="4670" y="19648"/>
                    <a:pt x="5304" y="21983"/>
                  </a:cubicBezTo>
                  <a:cubicBezTo>
                    <a:pt x="5604" y="23151"/>
                    <a:pt x="5871" y="24085"/>
                    <a:pt x="6071" y="24719"/>
                  </a:cubicBezTo>
                  <a:cubicBezTo>
                    <a:pt x="6171" y="25019"/>
                    <a:pt x="6238" y="25252"/>
                    <a:pt x="6305" y="25452"/>
                  </a:cubicBezTo>
                  <a:cubicBezTo>
                    <a:pt x="6338" y="25519"/>
                    <a:pt x="6371" y="25619"/>
                    <a:pt x="6405" y="25686"/>
                  </a:cubicBezTo>
                  <a:cubicBezTo>
                    <a:pt x="6405" y="25619"/>
                    <a:pt x="6371" y="25519"/>
                    <a:pt x="6371" y="25419"/>
                  </a:cubicBezTo>
                  <a:lnTo>
                    <a:pt x="6171" y="24685"/>
                  </a:lnTo>
                  <a:cubicBezTo>
                    <a:pt x="6004" y="24018"/>
                    <a:pt x="5738" y="23084"/>
                    <a:pt x="5471" y="21950"/>
                  </a:cubicBezTo>
                  <a:cubicBezTo>
                    <a:pt x="4870" y="19615"/>
                    <a:pt x="4136" y="16379"/>
                    <a:pt x="3303" y="12810"/>
                  </a:cubicBezTo>
                  <a:cubicBezTo>
                    <a:pt x="2502" y="9241"/>
                    <a:pt x="1735" y="6039"/>
                    <a:pt x="1101" y="3704"/>
                  </a:cubicBezTo>
                  <a:cubicBezTo>
                    <a:pt x="801" y="2536"/>
                    <a:pt x="534" y="1602"/>
                    <a:pt x="334" y="968"/>
                  </a:cubicBezTo>
                  <a:cubicBezTo>
                    <a:pt x="234" y="668"/>
                    <a:pt x="167" y="435"/>
                    <a:pt x="100" y="234"/>
                  </a:cubicBezTo>
                  <a:cubicBezTo>
                    <a:pt x="67" y="134"/>
                    <a:pt x="34" y="6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6"/>
            <p:cNvSpPr/>
            <p:nvPr/>
          </p:nvSpPr>
          <p:spPr>
            <a:xfrm>
              <a:off x="4776075" y="3404550"/>
              <a:ext cx="670500" cy="115925"/>
            </a:xfrm>
            <a:custGeom>
              <a:avLst/>
              <a:gdLst/>
              <a:ahLst/>
              <a:cxnLst/>
              <a:rect l="l" t="t" r="r" b="b"/>
              <a:pathLst>
                <a:path w="26820" h="4637" extrusionOk="0">
                  <a:moveTo>
                    <a:pt x="26820" y="0"/>
                  </a:moveTo>
                  <a:cubicBezTo>
                    <a:pt x="26720" y="0"/>
                    <a:pt x="26620" y="0"/>
                    <a:pt x="26553" y="34"/>
                  </a:cubicBezTo>
                  <a:lnTo>
                    <a:pt x="25752" y="134"/>
                  </a:lnTo>
                  <a:cubicBezTo>
                    <a:pt x="25052" y="200"/>
                    <a:pt x="24085" y="334"/>
                    <a:pt x="22884" y="534"/>
                  </a:cubicBezTo>
                  <a:cubicBezTo>
                    <a:pt x="20415" y="934"/>
                    <a:pt x="17080" y="1501"/>
                    <a:pt x="13377" y="2202"/>
                  </a:cubicBezTo>
                  <a:cubicBezTo>
                    <a:pt x="9708" y="2902"/>
                    <a:pt x="6339" y="3536"/>
                    <a:pt x="3937" y="3936"/>
                  </a:cubicBezTo>
                  <a:lnTo>
                    <a:pt x="1068" y="4437"/>
                  </a:lnTo>
                  <a:lnTo>
                    <a:pt x="268" y="4570"/>
                  </a:lnTo>
                  <a:cubicBezTo>
                    <a:pt x="168" y="4604"/>
                    <a:pt x="101" y="4604"/>
                    <a:pt x="1" y="4637"/>
                  </a:cubicBezTo>
                  <a:lnTo>
                    <a:pt x="268" y="4637"/>
                  </a:lnTo>
                  <a:lnTo>
                    <a:pt x="1068" y="4537"/>
                  </a:lnTo>
                  <a:cubicBezTo>
                    <a:pt x="1769" y="4437"/>
                    <a:pt x="2736" y="4303"/>
                    <a:pt x="3970" y="4103"/>
                  </a:cubicBezTo>
                  <a:cubicBezTo>
                    <a:pt x="6405" y="3736"/>
                    <a:pt x="9741" y="3136"/>
                    <a:pt x="13444" y="2435"/>
                  </a:cubicBezTo>
                  <a:cubicBezTo>
                    <a:pt x="17113" y="1735"/>
                    <a:pt x="20482" y="1134"/>
                    <a:pt x="22884" y="701"/>
                  </a:cubicBezTo>
                  <a:lnTo>
                    <a:pt x="25752" y="200"/>
                  </a:lnTo>
                  <a:lnTo>
                    <a:pt x="26553" y="67"/>
                  </a:lnTo>
                  <a:cubicBezTo>
                    <a:pt x="26653" y="67"/>
                    <a:pt x="26720" y="34"/>
                    <a:pt x="26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6"/>
            <p:cNvSpPr/>
            <p:nvPr/>
          </p:nvSpPr>
          <p:spPr>
            <a:xfrm>
              <a:off x="2659575" y="707600"/>
              <a:ext cx="2116525" cy="4311475"/>
            </a:xfrm>
            <a:custGeom>
              <a:avLst/>
              <a:gdLst/>
              <a:ahLst/>
              <a:cxnLst/>
              <a:rect l="l" t="t" r="r" b="b"/>
              <a:pathLst>
                <a:path w="84661" h="172459" extrusionOk="0">
                  <a:moveTo>
                    <a:pt x="13348" y="1"/>
                  </a:moveTo>
                  <a:cubicBezTo>
                    <a:pt x="6371" y="1"/>
                    <a:pt x="667" y="5659"/>
                    <a:pt x="634" y="12677"/>
                  </a:cubicBezTo>
                  <a:lnTo>
                    <a:pt x="34" y="159382"/>
                  </a:lnTo>
                  <a:cubicBezTo>
                    <a:pt x="0" y="166420"/>
                    <a:pt x="5671" y="172158"/>
                    <a:pt x="12676" y="172191"/>
                  </a:cubicBezTo>
                  <a:lnTo>
                    <a:pt x="71218" y="172458"/>
                  </a:lnTo>
                  <a:cubicBezTo>
                    <a:pt x="71238" y="172458"/>
                    <a:pt x="71259" y="172458"/>
                    <a:pt x="71280" y="172458"/>
                  </a:cubicBezTo>
                  <a:cubicBezTo>
                    <a:pt x="78290" y="172458"/>
                    <a:pt x="83994" y="166800"/>
                    <a:pt x="84027" y="159782"/>
                  </a:cubicBezTo>
                  <a:lnTo>
                    <a:pt x="84627" y="13044"/>
                  </a:lnTo>
                  <a:cubicBezTo>
                    <a:pt x="84661" y="6005"/>
                    <a:pt x="78990" y="301"/>
                    <a:pt x="71952" y="268"/>
                  </a:cubicBezTo>
                  <a:lnTo>
                    <a:pt x="13410" y="1"/>
                  </a:lnTo>
                  <a:cubicBezTo>
                    <a:pt x="13389" y="1"/>
                    <a:pt x="13369" y="1"/>
                    <a:pt x="13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6"/>
            <p:cNvSpPr/>
            <p:nvPr/>
          </p:nvSpPr>
          <p:spPr>
            <a:xfrm>
              <a:off x="2756300" y="834375"/>
              <a:ext cx="1923075" cy="4032925"/>
            </a:xfrm>
            <a:custGeom>
              <a:avLst/>
              <a:gdLst/>
              <a:ahLst/>
              <a:cxnLst/>
              <a:rect l="l" t="t" r="r" b="b"/>
              <a:pathLst>
                <a:path w="76923" h="161317" extrusionOk="0">
                  <a:moveTo>
                    <a:pt x="9513" y="0"/>
                  </a:moveTo>
                  <a:cubicBezTo>
                    <a:pt x="4604" y="0"/>
                    <a:pt x="634" y="3990"/>
                    <a:pt x="601" y="8873"/>
                  </a:cubicBezTo>
                  <a:lnTo>
                    <a:pt x="1" y="152109"/>
                  </a:lnTo>
                  <a:cubicBezTo>
                    <a:pt x="1" y="157013"/>
                    <a:pt x="3970" y="161049"/>
                    <a:pt x="8907" y="161049"/>
                  </a:cubicBezTo>
                  <a:lnTo>
                    <a:pt x="67315" y="161316"/>
                  </a:lnTo>
                  <a:cubicBezTo>
                    <a:pt x="67336" y="161316"/>
                    <a:pt x="67356" y="161316"/>
                    <a:pt x="67377" y="161316"/>
                  </a:cubicBezTo>
                  <a:cubicBezTo>
                    <a:pt x="72253" y="161316"/>
                    <a:pt x="76255" y="157359"/>
                    <a:pt x="76255" y="152443"/>
                  </a:cubicBezTo>
                  <a:lnTo>
                    <a:pt x="76889" y="9240"/>
                  </a:lnTo>
                  <a:cubicBezTo>
                    <a:pt x="76922" y="4303"/>
                    <a:pt x="72919" y="267"/>
                    <a:pt x="67983" y="234"/>
                  </a:cubicBezTo>
                  <a:lnTo>
                    <a:pt x="56641" y="201"/>
                  </a:lnTo>
                  <a:cubicBezTo>
                    <a:pt x="55107" y="234"/>
                    <a:pt x="53839" y="1501"/>
                    <a:pt x="53873" y="3069"/>
                  </a:cubicBezTo>
                  <a:lnTo>
                    <a:pt x="53873" y="5104"/>
                  </a:lnTo>
                  <a:cubicBezTo>
                    <a:pt x="53906" y="6672"/>
                    <a:pt x="52672" y="7939"/>
                    <a:pt x="51104" y="7973"/>
                  </a:cubicBezTo>
                  <a:lnTo>
                    <a:pt x="28988" y="7873"/>
                  </a:lnTo>
                  <a:cubicBezTo>
                    <a:pt x="27420" y="7839"/>
                    <a:pt x="26219" y="6538"/>
                    <a:pt x="26253" y="5004"/>
                  </a:cubicBezTo>
                  <a:lnTo>
                    <a:pt x="26253" y="2936"/>
                  </a:lnTo>
                  <a:cubicBezTo>
                    <a:pt x="26286" y="1368"/>
                    <a:pt x="25052" y="67"/>
                    <a:pt x="23518" y="34"/>
                  </a:cubicBezTo>
                  <a:lnTo>
                    <a:pt x="19515" y="34"/>
                  </a:lnTo>
                  <a:lnTo>
                    <a:pt x="9574" y="0"/>
                  </a:lnTo>
                  <a:cubicBezTo>
                    <a:pt x="9554" y="0"/>
                    <a:pt x="9533" y="0"/>
                    <a:pt x="95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6"/>
            <p:cNvSpPr/>
            <p:nvPr/>
          </p:nvSpPr>
          <p:spPr>
            <a:xfrm>
              <a:off x="3584400" y="4548700"/>
              <a:ext cx="70075" cy="60375"/>
            </a:xfrm>
            <a:custGeom>
              <a:avLst/>
              <a:gdLst/>
              <a:ahLst/>
              <a:cxnLst/>
              <a:rect l="l" t="t" r="r" b="b"/>
              <a:pathLst>
                <a:path w="2803" h="2415" extrusionOk="0">
                  <a:moveTo>
                    <a:pt x="1602" y="0"/>
                  </a:moveTo>
                  <a:cubicBezTo>
                    <a:pt x="534" y="0"/>
                    <a:pt x="0" y="1268"/>
                    <a:pt x="734" y="2035"/>
                  </a:cubicBezTo>
                  <a:cubicBezTo>
                    <a:pt x="984" y="2297"/>
                    <a:pt x="1300" y="2415"/>
                    <a:pt x="1609" y="2415"/>
                  </a:cubicBezTo>
                  <a:cubicBezTo>
                    <a:pt x="2207" y="2415"/>
                    <a:pt x="2780" y="1972"/>
                    <a:pt x="2802" y="1268"/>
                  </a:cubicBezTo>
                  <a:cubicBezTo>
                    <a:pt x="2802" y="568"/>
                    <a:pt x="2269" y="34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6"/>
            <p:cNvSpPr/>
            <p:nvPr/>
          </p:nvSpPr>
          <p:spPr>
            <a:xfrm>
              <a:off x="3676975" y="4549525"/>
              <a:ext cx="70900" cy="60175"/>
            </a:xfrm>
            <a:custGeom>
              <a:avLst/>
              <a:gdLst/>
              <a:ahLst/>
              <a:cxnLst/>
              <a:rect l="l" t="t" r="r" b="b"/>
              <a:pathLst>
                <a:path w="2836" h="2407" extrusionOk="0">
                  <a:moveTo>
                    <a:pt x="1635" y="1"/>
                  </a:moveTo>
                  <a:cubicBezTo>
                    <a:pt x="567" y="1"/>
                    <a:pt x="0" y="1268"/>
                    <a:pt x="734" y="2036"/>
                  </a:cubicBezTo>
                  <a:cubicBezTo>
                    <a:pt x="990" y="2291"/>
                    <a:pt x="1301" y="2406"/>
                    <a:pt x="1605" y="2406"/>
                  </a:cubicBezTo>
                  <a:cubicBezTo>
                    <a:pt x="2213" y="2406"/>
                    <a:pt x="2791" y="1947"/>
                    <a:pt x="2835" y="1235"/>
                  </a:cubicBezTo>
                  <a:cubicBezTo>
                    <a:pt x="2835" y="568"/>
                    <a:pt x="2302" y="1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6"/>
            <p:cNvSpPr/>
            <p:nvPr/>
          </p:nvSpPr>
          <p:spPr>
            <a:xfrm>
              <a:off x="3770375" y="4549525"/>
              <a:ext cx="70900" cy="60400"/>
            </a:xfrm>
            <a:custGeom>
              <a:avLst/>
              <a:gdLst/>
              <a:ahLst/>
              <a:cxnLst/>
              <a:rect l="l" t="t" r="r" b="b"/>
              <a:pathLst>
                <a:path w="2836" h="2416" extrusionOk="0">
                  <a:moveTo>
                    <a:pt x="1635" y="1"/>
                  </a:moveTo>
                  <a:cubicBezTo>
                    <a:pt x="567" y="1"/>
                    <a:pt x="0" y="1268"/>
                    <a:pt x="734" y="2036"/>
                  </a:cubicBezTo>
                  <a:cubicBezTo>
                    <a:pt x="995" y="2297"/>
                    <a:pt x="1315" y="2415"/>
                    <a:pt x="1625" y="2415"/>
                  </a:cubicBezTo>
                  <a:cubicBezTo>
                    <a:pt x="2225" y="2415"/>
                    <a:pt x="2791" y="1972"/>
                    <a:pt x="2835" y="1268"/>
                  </a:cubicBezTo>
                  <a:cubicBezTo>
                    <a:pt x="2835" y="568"/>
                    <a:pt x="2302" y="34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6"/>
            <p:cNvSpPr/>
            <p:nvPr/>
          </p:nvSpPr>
          <p:spPr>
            <a:xfrm>
              <a:off x="4561750" y="2576450"/>
              <a:ext cx="29225" cy="2337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568" y="1"/>
                  </a:moveTo>
                  <a:cubicBezTo>
                    <a:pt x="1" y="34"/>
                    <a:pt x="1" y="901"/>
                    <a:pt x="568" y="935"/>
                  </a:cubicBezTo>
                  <a:cubicBezTo>
                    <a:pt x="1168" y="901"/>
                    <a:pt x="1168" y="34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6"/>
            <p:cNvSpPr/>
            <p:nvPr/>
          </p:nvSpPr>
          <p:spPr>
            <a:xfrm>
              <a:off x="4560925" y="2655675"/>
              <a:ext cx="22550" cy="23375"/>
            </a:xfrm>
            <a:custGeom>
              <a:avLst/>
              <a:gdLst/>
              <a:ahLst/>
              <a:cxnLst/>
              <a:rect l="l" t="t" r="r" b="b"/>
              <a:pathLst>
                <a:path w="902" h="935" extrusionOk="0">
                  <a:moveTo>
                    <a:pt x="501" y="1"/>
                  </a:moveTo>
                  <a:cubicBezTo>
                    <a:pt x="234" y="1"/>
                    <a:pt x="34" y="167"/>
                    <a:pt x="34" y="434"/>
                  </a:cubicBezTo>
                  <a:cubicBezTo>
                    <a:pt x="1" y="668"/>
                    <a:pt x="134" y="901"/>
                    <a:pt x="401" y="935"/>
                  </a:cubicBezTo>
                  <a:cubicBezTo>
                    <a:pt x="634" y="935"/>
                    <a:pt x="835" y="768"/>
                    <a:pt x="868" y="534"/>
                  </a:cubicBezTo>
                  <a:cubicBezTo>
                    <a:pt x="901" y="267"/>
                    <a:pt x="734" y="34"/>
                    <a:pt x="5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6"/>
            <p:cNvSpPr/>
            <p:nvPr/>
          </p:nvSpPr>
          <p:spPr>
            <a:xfrm>
              <a:off x="4544525" y="2734050"/>
              <a:ext cx="31175" cy="23425"/>
            </a:xfrm>
            <a:custGeom>
              <a:avLst/>
              <a:gdLst/>
              <a:ahLst/>
              <a:cxnLst/>
              <a:rect l="l" t="t" r="r" b="b"/>
              <a:pathLst>
                <a:path w="1247" h="937" extrusionOk="0">
                  <a:moveTo>
                    <a:pt x="688" y="0"/>
                  </a:moveTo>
                  <a:cubicBezTo>
                    <a:pt x="150" y="0"/>
                    <a:pt x="1" y="739"/>
                    <a:pt x="523" y="935"/>
                  </a:cubicBezTo>
                  <a:cubicBezTo>
                    <a:pt x="535" y="936"/>
                    <a:pt x="546" y="936"/>
                    <a:pt x="557" y="936"/>
                  </a:cubicBezTo>
                  <a:cubicBezTo>
                    <a:pt x="1097" y="936"/>
                    <a:pt x="1246" y="165"/>
                    <a:pt x="723" y="1"/>
                  </a:cubicBezTo>
                  <a:cubicBezTo>
                    <a:pt x="711" y="0"/>
                    <a:pt x="699" y="0"/>
                    <a:pt x="6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6"/>
            <p:cNvSpPr/>
            <p:nvPr/>
          </p:nvSpPr>
          <p:spPr>
            <a:xfrm>
              <a:off x="4525800" y="2810575"/>
              <a:ext cx="31275" cy="23700"/>
            </a:xfrm>
            <a:custGeom>
              <a:avLst/>
              <a:gdLst/>
              <a:ahLst/>
              <a:cxnLst/>
              <a:rect l="l" t="t" r="r" b="b"/>
              <a:pathLst>
                <a:path w="1251" h="948" extrusionOk="0">
                  <a:moveTo>
                    <a:pt x="648" y="0"/>
                  </a:moveTo>
                  <a:cubicBezTo>
                    <a:pt x="180" y="0"/>
                    <a:pt x="0" y="723"/>
                    <a:pt x="472" y="943"/>
                  </a:cubicBezTo>
                  <a:cubicBezTo>
                    <a:pt x="495" y="946"/>
                    <a:pt x="518" y="947"/>
                    <a:pt x="540" y="947"/>
                  </a:cubicBezTo>
                  <a:cubicBezTo>
                    <a:pt x="1057" y="947"/>
                    <a:pt x="1250" y="233"/>
                    <a:pt x="738" y="9"/>
                  </a:cubicBezTo>
                  <a:cubicBezTo>
                    <a:pt x="707" y="3"/>
                    <a:pt x="677" y="0"/>
                    <a:pt x="6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6"/>
            <p:cNvSpPr/>
            <p:nvPr/>
          </p:nvSpPr>
          <p:spPr>
            <a:xfrm>
              <a:off x="4498375" y="2884500"/>
              <a:ext cx="30125" cy="24300"/>
            </a:xfrm>
            <a:custGeom>
              <a:avLst/>
              <a:gdLst/>
              <a:ahLst/>
              <a:cxnLst/>
              <a:rect l="l" t="t" r="r" b="b"/>
              <a:pathLst>
                <a:path w="1205" h="972" extrusionOk="0">
                  <a:moveTo>
                    <a:pt x="621" y="1"/>
                  </a:moveTo>
                  <a:cubicBezTo>
                    <a:pt x="549" y="1"/>
                    <a:pt x="475" y="17"/>
                    <a:pt x="401" y="54"/>
                  </a:cubicBezTo>
                  <a:cubicBezTo>
                    <a:pt x="1" y="254"/>
                    <a:pt x="68" y="855"/>
                    <a:pt x="501" y="955"/>
                  </a:cubicBezTo>
                  <a:cubicBezTo>
                    <a:pt x="542" y="966"/>
                    <a:pt x="584" y="972"/>
                    <a:pt x="625" y="972"/>
                  </a:cubicBezTo>
                  <a:cubicBezTo>
                    <a:pt x="822" y="972"/>
                    <a:pt x="1013" y="847"/>
                    <a:pt x="1068" y="655"/>
                  </a:cubicBezTo>
                  <a:cubicBezTo>
                    <a:pt x="1204" y="328"/>
                    <a:pt x="940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6"/>
            <p:cNvSpPr/>
            <p:nvPr/>
          </p:nvSpPr>
          <p:spPr>
            <a:xfrm>
              <a:off x="4468450" y="2958775"/>
              <a:ext cx="28400" cy="21600"/>
            </a:xfrm>
            <a:custGeom>
              <a:avLst/>
              <a:gdLst/>
              <a:ahLst/>
              <a:cxnLst/>
              <a:rect l="l" t="t" r="r" b="b"/>
              <a:pathLst>
                <a:path w="1136" h="864" extrusionOk="0">
                  <a:moveTo>
                    <a:pt x="638" y="0"/>
                  </a:moveTo>
                  <a:cubicBezTo>
                    <a:pt x="242" y="0"/>
                    <a:pt x="1" y="550"/>
                    <a:pt x="364" y="853"/>
                  </a:cubicBezTo>
                  <a:cubicBezTo>
                    <a:pt x="400" y="860"/>
                    <a:pt x="435" y="863"/>
                    <a:pt x="469" y="863"/>
                  </a:cubicBezTo>
                  <a:cubicBezTo>
                    <a:pt x="904" y="863"/>
                    <a:pt x="1136" y="297"/>
                    <a:pt x="764" y="19"/>
                  </a:cubicBezTo>
                  <a:cubicBezTo>
                    <a:pt x="721" y="6"/>
                    <a:pt x="679" y="0"/>
                    <a:pt x="6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6"/>
            <p:cNvSpPr/>
            <p:nvPr/>
          </p:nvSpPr>
          <p:spPr>
            <a:xfrm>
              <a:off x="4431675" y="3026925"/>
              <a:ext cx="27700" cy="22725"/>
            </a:xfrm>
            <a:custGeom>
              <a:avLst/>
              <a:gdLst/>
              <a:ahLst/>
              <a:cxnLst/>
              <a:rect l="l" t="t" r="r" b="b"/>
              <a:pathLst>
                <a:path w="1108" h="909" extrusionOk="0">
                  <a:moveTo>
                    <a:pt x="532" y="0"/>
                  </a:moveTo>
                  <a:cubicBezTo>
                    <a:pt x="380" y="0"/>
                    <a:pt x="225" y="91"/>
                    <a:pt x="134" y="228"/>
                  </a:cubicBezTo>
                  <a:cubicBezTo>
                    <a:pt x="0" y="428"/>
                    <a:pt x="34" y="695"/>
                    <a:pt x="234" y="862"/>
                  </a:cubicBezTo>
                  <a:cubicBezTo>
                    <a:pt x="303" y="894"/>
                    <a:pt x="371" y="909"/>
                    <a:pt x="435" y="909"/>
                  </a:cubicBezTo>
                  <a:cubicBezTo>
                    <a:pt x="837" y="909"/>
                    <a:pt x="1108" y="349"/>
                    <a:pt x="734" y="61"/>
                  </a:cubicBezTo>
                  <a:cubicBezTo>
                    <a:pt x="671" y="19"/>
                    <a:pt x="602" y="0"/>
                    <a:pt x="5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6"/>
            <p:cNvSpPr/>
            <p:nvPr/>
          </p:nvSpPr>
          <p:spPr>
            <a:xfrm>
              <a:off x="4383300" y="3091900"/>
              <a:ext cx="30800" cy="22675"/>
            </a:xfrm>
            <a:custGeom>
              <a:avLst/>
              <a:gdLst/>
              <a:ahLst/>
              <a:cxnLst/>
              <a:rect l="l" t="t" r="r" b="b"/>
              <a:pathLst>
                <a:path w="1232" h="907" extrusionOk="0">
                  <a:moveTo>
                    <a:pt x="659" y="0"/>
                  </a:moveTo>
                  <a:cubicBezTo>
                    <a:pt x="270" y="0"/>
                    <a:pt x="0" y="497"/>
                    <a:pt x="334" y="831"/>
                  </a:cubicBezTo>
                  <a:cubicBezTo>
                    <a:pt x="421" y="884"/>
                    <a:pt x="508" y="907"/>
                    <a:pt x="589" y="907"/>
                  </a:cubicBezTo>
                  <a:cubicBezTo>
                    <a:pt x="971" y="907"/>
                    <a:pt x="1232" y="394"/>
                    <a:pt x="901" y="64"/>
                  </a:cubicBezTo>
                  <a:cubicBezTo>
                    <a:pt x="818" y="20"/>
                    <a:pt x="737" y="0"/>
                    <a:pt x="6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6"/>
            <p:cNvSpPr/>
            <p:nvPr/>
          </p:nvSpPr>
          <p:spPr>
            <a:xfrm>
              <a:off x="4332625" y="3152775"/>
              <a:ext cx="30500" cy="22375"/>
            </a:xfrm>
            <a:custGeom>
              <a:avLst/>
              <a:gdLst/>
              <a:ahLst/>
              <a:cxnLst/>
              <a:rect l="l" t="t" r="r" b="b"/>
              <a:pathLst>
                <a:path w="1220" h="895" extrusionOk="0">
                  <a:moveTo>
                    <a:pt x="655" y="1"/>
                  </a:moveTo>
                  <a:cubicBezTo>
                    <a:pt x="302" y="1"/>
                    <a:pt x="0" y="452"/>
                    <a:pt x="293" y="798"/>
                  </a:cubicBezTo>
                  <a:cubicBezTo>
                    <a:pt x="388" y="866"/>
                    <a:pt x="485" y="895"/>
                    <a:pt x="577" y="895"/>
                  </a:cubicBezTo>
                  <a:cubicBezTo>
                    <a:pt x="939" y="895"/>
                    <a:pt x="1219" y="443"/>
                    <a:pt x="927" y="98"/>
                  </a:cubicBezTo>
                  <a:cubicBezTo>
                    <a:pt x="839" y="30"/>
                    <a:pt x="745" y="1"/>
                    <a:pt x="6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6"/>
            <p:cNvSpPr/>
            <p:nvPr/>
          </p:nvSpPr>
          <p:spPr>
            <a:xfrm>
              <a:off x="4276825" y="3208850"/>
              <a:ext cx="28100" cy="22050"/>
            </a:xfrm>
            <a:custGeom>
              <a:avLst/>
              <a:gdLst/>
              <a:ahLst/>
              <a:cxnLst/>
              <a:rect l="l" t="t" r="r" b="b"/>
              <a:pathLst>
                <a:path w="1124" h="882" extrusionOk="0">
                  <a:moveTo>
                    <a:pt x="641" y="1"/>
                  </a:moveTo>
                  <a:cubicBezTo>
                    <a:pt x="295" y="1"/>
                    <a:pt x="1" y="398"/>
                    <a:pt x="257" y="757"/>
                  </a:cubicBezTo>
                  <a:cubicBezTo>
                    <a:pt x="340" y="840"/>
                    <a:pt x="457" y="882"/>
                    <a:pt x="574" y="882"/>
                  </a:cubicBezTo>
                  <a:cubicBezTo>
                    <a:pt x="690" y="882"/>
                    <a:pt x="807" y="840"/>
                    <a:pt x="890" y="757"/>
                  </a:cubicBezTo>
                  <a:cubicBezTo>
                    <a:pt x="1091" y="590"/>
                    <a:pt x="1124" y="323"/>
                    <a:pt x="957" y="123"/>
                  </a:cubicBezTo>
                  <a:cubicBezTo>
                    <a:pt x="856" y="37"/>
                    <a:pt x="746" y="1"/>
                    <a:pt x="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6"/>
            <p:cNvSpPr/>
            <p:nvPr/>
          </p:nvSpPr>
          <p:spPr>
            <a:xfrm>
              <a:off x="4214250" y="3256900"/>
              <a:ext cx="31475" cy="24500"/>
            </a:xfrm>
            <a:custGeom>
              <a:avLst/>
              <a:gdLst/>
              <a:ahLst/>
              <a:cxnLst/>
              <a:rect l="l" t="t" r="r" b="b"/>
              <a:pathLst>
                <a:path w="1259" h="980" extrusionOk="0">
                  <a:moveTo>
                    <a:pt x="620" y="1"/>
                  </a:moveTo>
                  <a:cubicBezTo>
                    <a:pt x="211" y="1"/>
                    <a:pt x="0" y="512"/>
                    <a:pt x="291" y="836"/>
                  </a:cubicBezTo>
                  <a:cubicBezTo>
                    <a:pt x="383" y="928"/>
                    <a:pt x="505" y="979"/>
                    <a:pt x="629" y="979"/>
                  </a:cubicBezTo>
                  <a:cubicBezTo>
                    <a:pt x="731" y="979"/>
                    <a:pt x="835" y="945"/>
                    <a:pt x="925" y="869"/>
                  </a:cubicBezTo>
                  <a:cubicBezTo>
                    <a:pt x="1259" y="603"/>
                    <a:pt x="1092" y="35"/>
                    <a:pt x="658" y="2"/>
                  </a:cubicBezTo>
                  <a:cubicBezTo>
                    <a:pt x="645" y="1"/>
                    <a:pt x="632" y="1"/>
                    <a:pt x="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6"/>
            <p:cNvSpPr/>
            <p:nvPr/>
          </p:nvSpPr>
          <p:spPr>
            <a:xfrm>
              <a:off x="4153125" y="3304150"/>
              <a:ext cx="26700" cy="21475"/>
            </a:xfrm>
            <a:custGeom>
              <a:avLst/>
              <a:gdLst/>
              <a:ahLst/>
              <a:cxnLst/>
              <a:rect l="l" t="t" r="r" b="b"/>
              <a:pathLst>
                <a:path w="1068" h="859" extrusionOk="0">
                  <a:moveTo>
                    <a:pt x="561" y="0"/>
                  </a:moveTo>
                  <a:cubicBezTo>
                    <a:pt x="472" y="0"/>
                    <a:pt x="381" y="27"/>
                    <a:pt x="301" y="80"/>
                  </a:cubicBezTo>
                  <a:cubicBezTo>
                    <a:pt x="68" y="214"/>
                    <a:pt x="1" y="480"/>
                    <a:pt x="101" y="681"/>
                  </a:cubicBezTo>
                  <a:cubicBezTo>
                    <a:pt x="207" y="806"/>
                    <a:pt x="338" y="859"/>
                    <a:pt x="465" y="859"/>
                  </a:cubicBezTo>
                  <a:cubicBezTo>
                    <a:pt x="778" y="859"/>
                    <a:pt x="1068" y="536"/>
                    <a:pt x="902" y="180"/>
                  </a:cubicBezTo>
                  <a:cubicBezTo>
                    <a:pt x="822" y="60"/>
                    <a:pt x="693" y="0"/>
                    <a:pt x="5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6"/>
            <p:cNvSpPr/>
            <p:nvPr/>
          </p:nvSpPr>
          <p:spPr>
            <a:xfrm>
              <a:off x="4084125" y="3344200"/>
              <a:ext cx="24875" cy="19150"/>
            </a:xfrm>
            <a:custGeom>
              <a:avLst/>
              <a:gdLst/>
              <a:ahLst/>
              <a:cxnLst/>
              <a:rect l="l" t="t" r="r" b="b"/>
              <a:pathLst>
                <a:path w="995" h="766" extrusionOk="0">
                  <a:moveTo>
                    <a:pt x="558" y="1"/>
                  </a:moveTo>
                  <a:cubicBezTo>
                    <a:pt x="271" y="1"/>
                    <a:pt x="1" y="259"/>
                    <a:pt x="92" y="580"/>
                  </a:cubicBezTo>
                  <a:cubicBezTo>
                    <a:pt x="189" y="709"/>
                    <a:pt x="321" y="765"/>
                    <a:pt x="452" y="765"/>
                  </a:cubicBezTo>
                  <a:cubicBezTo>
                    <a:pt x="725" y="765"/>
                    <a:pt x="994" y="518"/>
                    <a:pt x="926" y="179"/>
                  </a:cubicBezTo>
                  <a:cubicBezTo>
                    <a:pt x="822" y="54"/>
                    <a:pt x="688" y="1"/>
                    <a:pt x="5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6"/>
            <p:cNvSpPr/>
            <p:nvPr/>
          </p:nvSpPr>
          <p:spPr>
            <a:xfrm>
              <a:off x="4011375" y="3375225"/>
              <a:ext cx="26350" cy="21200"/>
            </a:xfrm>
            <a:custGeom>
              <a:avLst/>
              <a:gdLst/>
              <a:ahLst/>
              <a:cxnLst/>
              <a:rect l="l" t="t" r="r" b="b"/>
              <a:pathLst>
                <a:path w="1054" h="848" extrusionOk="0">
                  <a:moveTo>
                    <a:pt x="554" y="1"/>
                  </a:moveTo>
                  <a:cubicBezTo>
                    <a:pt x="492" y="1"/>
                    <a:pt x="428" y="13"/>
                    <a:pt x="367" y="39"/>
                  </a:cubicBezTo>
                  <a:cubicBezTo>
                    <a:pt x="134" y="139"/>
                    <a:pt x="0" y="373"/>
                    <a:pt x="67" y="606"/>
                  </a:cubicBezTo>
                  <a:cubicBezTo>
                    <a:pt x="175" y="774"/>
                    <a:pt x="339" y="847"/>
                    <a:pt x="498" y="847"/>
                  </a:cubicBezTo>
                  <a:cubicBezTo>
                    <a:pt x="783" y="847"/>
                    <a:pt x="1053" y="615"/>
                    <a:pt x="968" y="273"/>
                  </a:cubicBezTo>
                  <a:cubicBezTo>
                    <a:pt x="894" y="100"/>
                    <a:pt x="729" y="1"/>
                    <a:pt x="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6"/>
            <p:cNvSpPr/>
            <p:nvPr/>
          </p:nvSpPr>
          <p:spPr>
            <a:xfrm>
              <a:off x="3936950" y="3400975"/>
              <a:ext cx="25425" cy="21100"/>
            </a:xfrm>
            <a:custGeom>
              <a:avLst/>
              <a:gdLst/>
              <a:ahLst/>
              <a:cxnLst/>
              <a:rect l="l" t="t" r="r" b="b"/>
              <a:pathLst>
                <a:path w="1017" h="844" extrusionOk="0">
                  <a:moveTo>
                    <a:pt x="547" y="0"/>
                  </a:moveTo>
                  <a:cubicBezTo>
                    <a:pt x="276" y="0"/>
                    <a:pt x="1" y="215"/>
                    <a:pt x="42" y="544"/>
                  </a:cubicBezTo>
                  <a:cubicBezTo>
                    <a:pt x="133" y="752"/>
                    <a:pt x="306" y="844"/>
                    <a:pt x="479" y="844"/>
                  </a:cubicBezTo>
                  <a:cubicBezTo>
                    <a:pt x="748" y="844"/>
                    <a:pt x="1016" y="622"/>
                    <a:pt x="976" y="277"/>
                  </a:cubicBezTo>
                  <a:cubicBezTo>
                    <a:pt x="886" y="84"/>
                    <a:pt x="717" y="0"/>
                    <a:pt x="5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6"/>
            <p:cNvSpPr/>
            <p:nvPr/>
          </p:nvSpPr>
          <p:spPr>
            <a:xfrm>
              <a:off x="3860775" y="3420075"/>
              <a:ext cx="23850" cy="20175"/>
            </a:xfrm>
            <a:custGeom>
              <a:avLst/>
              <a:gdLst/>
              <a:ahLst/>
              <a:cxnLst/>
              <a:rect l="l" t="t" r="r" b="b"/>
              <a:pathLst>
                <a:path w="954" h="807" extrusionOk="0">
                  <a:moveTo>
                    <a:pt x="492" y="1"/>
                  </a:moveTo>
                  <a:cubicBezTo>
                    <a:pt x="243" y="1"/>
                    <a:pt x="1" y="175"/>
                    <a:pt x="20" y="480"/>
                  </a:cubicBezTo>
                  <a:cubicBezTo>
                    <a:pt x="91" y="706"/>
                    <a:pt x="269" y="807"/>
                    <a:pt x="451" y="807"/>
                  </a:cubicBezTo>
                  <a:cubicBezTo>
                    <a:pt x="699" y="807"/>
                    <a:pt x="954" y="621"/>
                    <a:pt x="954" y="313"/>
                  </a:cubicBezTo>
                  <a:cubicBezTo>
                    <a:pt x="868" y="99"/>
                    <a:pt x="678" y="1"/>
                    <a:pt x="4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6"/>
            <p:cNvSpPr/>
            <p:nvPr/>
          </p:nvSpPr>
          <p:spPr>
            <a:xfrm>
              <a:off x="3782875" y="3430950"/>
              <a:ext cx="23375" cy="21100"/>
            </a:xfrm>
            <a:custGeom>
              <a:avLst/>
              <a:gdLst/>
              <a:ahLst/>
              <a:cxnLst/>
              <a:rect l="l" t="t" r="r" b="b"/>
              <a:pathLst>
                <a:path w="935" h="844" extrusionOk="0">
                  <a:moveTo>
                    <a:pt x="475" y="0"/>
                  </a:moveTo>
                  <a:cubicBezTo>
                    <a:pt x="237" y="0"/>
                    <a:pt x="0" y="170"/>
                    <a:pt x="0" y="479"/>
                  </a:cubicBezTo>
                  <a:cubicBezTo>
                    <a:pt x="47" y="725"/>
                    <a:pt x="243" y="844"/>
                    <a:pt x="443" y="844"/>
                  </a:cubicBezTo>
                  <a:cubicBezTo>
                    <a:pt x="677" y="844"/>
                    <a:pt x="916" y="684"/>
                    <a:pt x="934" y="379"/>
                  </a:cubicBezTo>
                  <a:cubicBezTo>
                    <a:pt x="874" y="120"/>
                    <a:pt x="674" y="0"/>
                    <a:pt x="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6"/>
            <p:cNvSpPr/>
            <p:nvPr/>
          </p:nvSpPr>
          <p:spPr>
            <a:xfrm>
              <a:off x="3703650" y="3435600"/>
              <a:ext cx="23375" cy="20675"/>
            </a:xfrm>
            <a:custGeom>
              <a:avLst/>
              <a:gdLst/>
              <a:ahLst/>
              <a:cxnLst/>
              <a:rect l="l" t="t" r="r" b="b"/>
              <a:pathLst>
                <a:path w="935" h="827" extrusionOk="0">
                  <a:moveTo>
                    <a:pt x="467" y="1"/>
                  </a:moveTo>
                  <a:cubicBezTo>
                    <a:pt x="251" y="1"/>
                    <a:pt x="34" y="143"/>
                    <a:pt x="0" y="426"/>
                  </a:cubicBezTo>
                  <a:cubicBezTo>
                    <a:pt x="34" y="693"/>
                    <a:pt x="251" y="826"/>
                    <a:pt x="467" y="826"/>
                  </a:cubicBezTo>
                  <a:cubicBezTo>
                    <a:pt x="684" y="826"/>
                    <a:pt x="901" y="693"/>
                    <a:pt x="934" y="426"/>
                  </a:cubicBezTo>
                  <a:cubicBezTo>
                    <a:pt x="901" y="143"/>
                    <a:pt x="684" y="1"/>
                    <a:pt x="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6"/>
            <p:cNvSpPr/>
            <p:nvPr/>
          </p:nvSpPr>
          <p:spPr>
            <a:xfrm>
              <a:off x="3624425" y="3432800"/>
              <a:ext cx="23375" cy="20175"/>
            </a:xfrm>
            <a:custGeom>
              <a:avLst/>
              <a:gdLst/>
              <a:ahLst/>
              <a:cxnLst/>
              <a:rect l="l" t="t" r="r" b="b"/>
              <a:pathLst>
                <a:path w="935" h="807" extrusionOk="0">
                  <a:moveTo>
                    <a:pt x="441" y="0"/>
                  </a:moveTo>
                  <a:cubicBezTo>
                    <a:pt x="229" y="0"/>
                    <a:pt x="31" y="158"/>
                    <a:pt x="1" y="371"/>
                  </a:cubicBezTo>
                  <a:cubicBezTo>
                    <a:pt x="18" y="655"/>
                    <a:pt x="252" y="807"/>
                    <a:pt x="483" y="807"/>
                  </a:cubicBezTo>
                  <a:cubicBezTo>
                    <a:pt x="687" y="807"/>
                    <a:pt x="888" y="688"/>
                    <a:pt x="935" y="438"/>
                  </a:cubicBezTo>
                  <a:cubicBezTo>
                    <a:pt x="935" y="205"/>
                    <a:pt x="734" y="4"/>
                    <a:pt x="501" y="4"/>
                  </a:cubicBezTo>
                  <a:cubicBezTo>
                    <a:pt x="481" y="2"/>
                    <a:pt x="461" y="0"/>
                    <a:pt x="4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6"/>
            <p:cNvSpPr/>
            <p:nvPr/>
          </p:nvSpPr>
          <p:spPr>
            <a:xfrm>
              <a:off x="3546025" y="3422525"/>
              <a:ext cx="24225" cy="21325"/>
            </a:xfrm>
            <a:custGeom>
              <a:avLst/>
              <a:gdLst/>
              <a:ahLst/>
              <a:cxnLst/>
              <a:rect l="l" t="t" r="r" b="b"/>
              <a:pathLst>
                <a:path w="969" h="853" extrusionOk="0">
                  <a:moveTo>
                    <a:pt x="429" y="0"/>
                  </a:moveTo>
                  <a:cubicBezTo>
                    <a:pt x="234" y="0"/>
                    <a:pt x="58" y="151"/>
                    <a:pt x="1" y="349"/>
                  </a:cubicBezTo>
                  <a:lnTo>
                    <a:pt x="34" y="349"/>
                  </a:lnTo>
                  <a:cubicBezTo>
                    <a:pt x="15" y="670"/>
                    <a:pt x="265" y="853"/>
                    <a:pt x="515" y="853"/>
                  </a:cubicBezTo>
                  <a:cubicBezTo>
                    <a:pt x="705" y="853"/>
                    <a:pt x="896" y="747"/>
                    <a:pt x="968" y="516"/>
                  </a:cubicBezTo>
                  <a:cubicBezTo>
                    <a:pt x="968" y="249"/>
                    <a:pt x="802" y="49"/>
                    <a:pt x="535" y="15"/>
                  </a:cubicBezTo>
                  <a:cubicBezTo>
                    <a:pt x="499" y="5"/>
                    <a:pt x="464" y="0"/>
                    <a:pt x="4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6"/>
            <p:cNvSpPr/>
            <p:nvPr/>
          </p:nvSpPr>
          <p:spPr>
            <a:xfrm>
              <a:off x="3467825" y="3405325"/>
              <a:ext cx="25050" cy="21225"/>
            </a:xfrm>
            <a:custGeom>
              <a:avLst/>
              <a:gdLst/>
              <a:ahLst/>
              <a:cxnLst/>
              <a:rect l="l" t="t" r="r" b="b"/>
              <a:pathLst>
                <a:path w="1002" h="849" extrusionOk="0">
                  <a:moveTo>
                    <a:pt x="477" y="1"/>
                  </a:moveTo>
                  <a:cubicBezTo>
                    <a:pt x="307" y="1"/>
                    <a:pt x="139" y="92"/>
                    <a:pt x="60" y="303"/>
                  </a:cubicBezTo>
                  <a:cubicBezTo>
                    <a:pt x="1" y="641"/>
                    <a:pt x="248" y="848"/>
                    <a:pt x="508" y="848"/>
                  </a:cubicBezTo>
                  <a:cubicBezTo>
                    <a:pt x="684" y="848"/>
                    <a:pt x="866" y="752"/>
                    <a:pt x="961" y="536"/>
                  </a:cubicBezTo>
                  <a:cubicBezTo>
                    <a:pt x="1001" y="214"/>
                    <a:pt x="737" y="1"/>
                    <a:pt x="4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6"/>
            <p:cNvSpPr/>
            <p:nvPr/>
          </p:nvSpPr>
          <p:spPr>
            <a:xfrm>
              <a:off x="3391825" y="3381275"/>
              <a:ext cx="26250" cy="21350"/>
            </a:xfrm>
            <a:custGeom>
              <a:avLst/>
              <a:gdLst/>
              <a:ahLst/>
              <a:cxnLst/>
              <a:rect l="l" t="t" r="r" b="b"/>
              <a:pathLst>
                <a:path w="1050" h="854" extrusionOk="0">
                  <a:moveTo>
                    <a:pt x="491" y="0"/>
                  </a:moveTo>
                  <a:cubicBezTo>
                    <a:pt x="328" y="0"/>
                    <a:pt x="163" y="81"/>
                    <a:pt x="65" y="264"/>
                  </a:cubicBezTo>
                  <a:cubicBezTo>
                    <a:pt x="0" y="607"/>
                    <a:pt x="280" y="853"/>
                    <a:pt x="559" y="853"/>
                  </a:cubicBezTo>
                  <a:cubicBezTo>
                    <a:pt x="714" y="853"/>
                    <a:pt x="870" y="777"/>
                    <a:pt x="965" y="598"/>
                  </a:cubicBezTo>
                  <a:cubicBezTo>
                    <a:pt x="1050" y="239"/>
                    <a:pt x="773" y="0"/>
                    <a:pt x="4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6"/>
            <p:cNvSpPr/>
            <p:nvPr/>
          </p:nvSpPr>
          <p:spPr>
            <a:xfrm>
              <a:off x="3317800" y="3350050"/>
              <a:ext cx="27275" cy="22050"/>
            </a:xfrm>
            <a:custGeom>
              <a:avLst/>
              <a:gdLst/>
              <a:ahLst/>
              <a:cxnLst/>
              <a:rect l="l" t="t" r="r" b="b"/>
              <a:pathLst>
                <a:path w="1091" h="882" extrusionOk="0">
                  <a:moveTo>
                    <a:pt x="544" y="0"/>
                  </a:moveTo>
                  <a:cubicBezTo>
                    <a:pt x="379" y="0"/>
                    <a:pt x="227" y="82"/>
                    <a:pt x="157" y="246"/>
                  </a:cubicBezTo>
                  <a:lnTo>
                    <a:pt x="157" y="212"/>
                  </a:lnTo>
                  <a:lnTo>
                    <a:pt x="157" y="212"/>
                  </a:lnTo>
                  <a:cubicBezTo>
                    <a:pt x="1" y="592"/>
                    <a:pt x="293" y="882"/>
                    <a:pt x="593" y="882"/>
                  </a:cubicBezTo>
                  <a:cubicBezTo>
                    <a:pt x="741" y="882"/>
                    <a:pt x="892" y="811"/>
                    <a:pt x="991" y="646"/>
                  </a:cubicBezTo>
                  <a:cubicBezTo>
                    <a:pt x="1091" y="412"/>
                    <a:pt x="991" y="146"/>
                    <a:pt x="757" y="45"/>
                  </a:cubicBezTo>
                  <a:cubicBezTo>
                    <a:pt x="687" y="15"/>
                    <a:pt x="614" y="0"/>
                    <a:pt x="5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6"/>
            <p:cNvSpPr/>
            <p:nvPr/>
          </p:nvSpPr>
          <p:spPr>
            <a:xfrm>
              <a:off x="3246775" y="3311375"/>
              <a:ext cx="31700" cy="24400"/>
            </a:xfrm>
            <a:custGeom>
              <a:avLst/>
              <a:gdLst/>
              <a:ahLst/>
              <a:cxnLst/>
              <a:rect l="l" t="t" r="r" b="b"/>
              <a:pathLst>
                <a:path w="1268" h="976" extrusionOk="0">
                  <a:moveTo>
                    <a:pt x="628" y="1"/>
                  </a:moveTo>
                  <a:cubicBezTo>
                    <a:pt x="477" y="1"/>
                    <a:pt x="326" y="76"/>
                    <a:pt x="229" y="258"/>
                  </a:cubicBezTo>
                  <a:cubicBezTo>
                    <a:pt x="0" y="625"/>
                    <a:pt x="322" y="976"/>
                    <a:pt x="654" y="976"/>
                  </a:cubicBezTo>
                  <a:cubicBezTo>
                    <a:pt x="805" y="976"/>
                    <a:pt x="959" y="903"/>
                    <a:pt x="1063" y="725"/>
                  </a:cubicBezTo>
                  <a:cubicBezTo>
                    <a:pt x="1267" y="340"/>
                    <a:pt x="948" y="1"/>
                    <a:pt x="6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6"/>
            <p:cNvSpPr/>
            <p:nvPr/>
          </p:nvSpPr>
          <p:spPr>
            <a:xfrm>
              <a:off x="3181700" y="3269000"/>
              <a:ext cx="29025" cy="21750"/>
            </a:xfrm>
            <a:custGeom>
              <a:avLst/>
              <a:gdLst/>
              <a:ahLst/>
              <a:cxnLst/>
              <a:rect l="l" t="t" r="r" b="b"/>
              <a:pathLst>
                <a:path w="1161" h="870" extrusionOk="0">
                  <a:moveTo>
                    <a:pt x="543" y="1"/>
                  </a:moveTo>
                  <a:cubicBezTo>
                    <a:pt x="425" y="1"/>
                    <a:pt x="303" y="46"/>
                    <a:pt x="197" y="152"/>
                  </a:cubicBezTo>
                  <a:cubicBezTo>
                    <a:pt x="1" y="520"/>
                    <a:pt x="292" y="870"/>
                    <a:pt x="619" y="870"/>
                  </a:cubicBezTo>
                  <a:cubicBezTo>
                    <a:pt x="736" y="870"/>
                    <a:pt x="858" y="825"/>
                    <a:pt x="964" y="719"/>
                  </a:cubicBezTo>
                  <a:cubicBezTo>
                    <a:pt x="1161" y="351"/>
                    <a:pt x="869" y="1"/>
                    <a:pt x="5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6"/>
            <p:cNvSpPr/>
            <p:nvPr/>
          </p:nvSpPr>
          <p:spPr>
            <a:xfrm>
              <a:off x="3121575" y="3219700"/>
              <a:ext cx="28100" cy="22050"/>
            </a:xfrm>
            <a:custGeom>
              <a:avLst/>
              <a:gdLst/>
              <a:ahLst/>
              <a:cxnLst/>
              <a:rect l="l" t="t" r="r" b="b"/>
              <a:pathLst>
                <a:path w="1124" h="882" extrusionOk="0">
                  <a:moveTo>
                    <a:pt x="469" y="0"/>
                  </a:moveTo>
                  <a:cubicBezTo>
                    <a:pt x="366" y="0"/>
                    <a:pt x="260" y="37"/>
                    <a:pt x="167" y="122"/>
                  </a:cubicBezTo>
                  <a:cubicBezTo>
                    <a:pt x="0" y="323"/>
                    <a:pt x="34" y="589"/>
                    <a:pt x="234" y="756"/>
                  </a:cubicBezTo>
                  <a:cubicBezTo>
                    <a:pt x="317" y="840"/>
                    <a:pt x="434" y="881"/>
                    <a:pt x="551" y="881"/>
                  </a:cubicBezTo>
                  <a:cubicBezTo>
                    <a:pt x="667" y="881"/>
                    <a:pt x="784" y="840"/>
                    <a:pt x="867" y="756"/>
                  </a:cubicBezTo>
                  <a:cubicBezTo>
                    <a:pt x="1123" y="398"/>
                    <a:pt x="810" y="0"/>
                    <a:pt x="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6"/>
            <p:cNvSpPr/>
            <p:nvPr/>
          </p:nvSpPr>
          <p:spPr>
            <a:xfrm>
              <a:off x="3062450" y="3165200"/>
              <a:ext cx="29875" cy="21725"/>
            </a:xfrm>
            <a:custGeom>
              <a:avLst/>
              <a:gdLst/>
              <a:ahLst/>
              <a:cxnLst/>
              <a:rect l="l" t="t" r="r" b="b"/>
              <a:pathLst>
                <a:path w="1195" h="869" extrusionOk="0">
                  <a:moveTo>
                    <a:pt x="559" y="0"/>
                  </a:moveTo>
                  <a:cubicBezTo>
                    <a:pt x="463" y="0"/>
                    <a:pt x="362" y="31"/>
                    <a:pt x="264" y="101"/>
                  </a:cubicBezTo>
                  <a:cubicBezTo>
                    <a:pt x="0" y="443"/>
                    <a:pt x="277" y="869"/>
                    <a:pt x="636" y="869"/>
                  </a:cubicBezTo>
                  <a:cubicBezTo>
                    <a:pt x="731" y="869"/>
                    <a:pt x="832" y="838"/>
                    <a:pt x="931" y="768"/>
                  </a:cubicBezTo>
                  <a:cubicBezTo>
                    <a:pt x="1194" y="426"/>
                    <a:pt x="917" y="0"/>
                    <a:pt x="5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6"/>
            <p:cNvSpPr/>
            <p:nvPr/>
          </p:nvSpPr>
          <p:spPr>
            <a:xfrm>
              <a:off x="3009975" y="3104875"/>
              <a:ext cx="30725" cy="22275"/>
            </a:xfrm>
            <a:custGeom>
              <a:avLst/>
              <a:gdLst/>
              <a:ahLst/>
              <a:cxnLst/>
              <a:rect l="l" t="t" r="r" b="b"/>
              <a:pathLst>
                <a:path w="1229" h="891" extrusionOk="0">
                  <a:moveTo>
                    <a:pt x="580" y="1"/>
                  </a:moveTo>
                  <a:cubicBezTo>
                    <a:pt x="498" y="1"/>
                    <a:pt x="413" y="24"/>
                    <a:pt x="328" y="79"/>
                  </a:cubicBezTo>
                  <a:cubicBezTo>
                    <a:pt x="0" y="407"/>
                    <a:pt x="276" y="891"/>
                    <a:pt x="662" y="891"/>
                  </a:cubicBezTo>
                  <a:cubicBezTo>
                    <a:pt x="747" y="891"/>
                    <a:pt x="838" y="867"/>
                    <a:pt x="928" y="813"/>
                  </a:cubicBezTo>
                  <a:cubicBezTo>
                    <a:pt x="1229" y="485"/>
                    <a:pt x="948" y="1"/>
                    <a:pt x="5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6"/>
            <p:cNvSpPr/>
            <p:nvPr/>
          </p:nvSpPr>
          <p:spPr>
            <a:xfrm>
              <a:off x="2963900" y="3041350"/>
              <a:ext cx="30275" cy="21725"/>
            </a:xfrm>
            <a:custGeom>
              <a:avLst/>
              <a:gdLst/>
              <a:ahLst/>
              <a:cxnLst/>
              <a:rect l="l" t="t" r="r" b="b"/>
              <a:pathLst>
                <a:path w="1211" h="869" extrusionOk="0">
                  <a:moveTo>
                    <a:pt x="574" y="1"/>
                  </a:moveTo>
                  <a:cubicBezTo>
                    <a:pt x="508" y="1"/>
                    <a:pt x="439" y="16"/>
                    <a:pt x="370" y="51"/>
                  </a:cubicBezTo>
                  <a:cubicBezTo>
                    <a:pt x="1" y="364"/>
                    <a:pt x="260" y="869"/>
                    <a:pt x="653" y="869"/>
                  </a:cubicBezTo>
                  <a:cubicBezTo>
                    <a:pt x="722" y="869"/>
                    <a:pt x="795" y="853"/>
                    <a:pt x="870" y="819"/>
                  </a:cubicBezTo>
                  <a:cubicBezTo>
                    <a:pt x="1211" y="506"/>
                    <a:pt x="947" y="1"/>
                    <a:pt x="5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6"/>
            <p:cNvSpPr/>
            <p:nvPr/>
          </p:nvSpPr>
          <p:spPr>
            <a:xfrm>
              <a:off x="2924175" y="2972750"/>
              <a:ext cx="29550" cy="22175"/>
            </a:xfrm>
            <a:custGeom>
              <a:avLst/>
              <a:gdLst/>
              <a:ahLst/>
              <a:cxnLst/>
              <a:rect l="l" t="t" r="r" b="b"/>
              <a:pathLst>
                <a:path w="1182" h="887" extrusionOk="0">
                  <a:moveTo>
                    <a:pt x="523" y="0"/>
                  </a:moveTo>
                  <a:cubicBezTo>
                    <a:pt x="471" y="0"/>
                    <a:pt x="415" y="9"/>
                    <a:pt x="357" y="27"/>
                  </a:cubicBezTo>
                  <a:cubicBezTo>
                    <a:pt x="0" y="324"/>
                    <a:pt x="227" y="887"/>
                    <a:pt x="659" y="887"/>
                  </a:cubicBezTo>
                  <a:cubicBezTo>
                    <a:pt x="711" y="887"/>
                    <a:pt x="767" y="879"/>
                    <a:pt x="824" y="861"/>
                  </a:cubicBezTo>
                  <a:cubicBezTo>
                    <a:pt x="1181" y="563"/>
                    <a:pt x="955" y="0"/>
                    <a:pt x="5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6"/>
            <p:cNvSpPr/>
            <p:nvPr/>
          </p:nvSpPr>
          <p:spPr>
            <a:xfrm>
              <a:off x="2889100" y="2901075"/>
              <a:ext cx="31175" cy="22725"/>
            </a:xfrm>
            <a:custGeom>
              <a:avLst/>
              <a:gdLst/>
              <a:ahLst/>
              <a:cxnLst/>
              <a:rect l="l" t="t" r="r" b="b"/>
              <a:pathLst>
                <a:path w="1247" h="909" extrusionOk="0">
                  <a:moveTo>
                    <a:pt x="612" y="1"/>
                  </a:moveTo>
                  <a:cubicBezTo>
                    <a:pt x="564" y="1"/>
                    <a:pt x="513" y="8"/>
                    <a:pt x="460" y="25"/>
                  </a:cubicBezTo>
                  <a:cubicBezTo>
                    <a:pt x="0" y="270"/>
                    <a:pt x="244" y="908"/>
                    <a:pt x="699" y="908"/>
                  </a:cubicBezTo>
                  <a:cubicBezTo>
                    <a:pt x="740" y="908"/>
                    <a:pt x="783" y="903"/>
                    <a:pt x="826" y="892"/>
                  </a:cubicBezTo>
                  <a:cubicBezTo>
                    <a:pt x="1247" y="622"/>
                    <a:pt x="1046" y="1"/>
                    <a:pt x="6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6"/>
            <p:cNvSpPr/>
            <p:nvPr/>
          </p:nvSpPr>
          <p:spPr>
            <a:xfrm>
              <a:off x="2862150" y="2826400"/>
              <a:ext cx="31025" cy="23000"/>
            </a:xfrm>
            <a:custGeom>
              <a:avLst/>
              <a:gdLst/>
              <a:ahLst/>
              <a:cxnLst/>
              <a:rect l="l" t="t" r="r" b="b"/>
              <a:pathLst>
                <a:path w="1241" h="920" extrusionOk="0">
                  <a:moveTo>
                    <a:pt x="570" y="1"/>
                  </a:moveTo>
                  <a:cubicBezTo>
                    <a:pt x="538" y="1"/>
                    <a:pt x="504" y="4"/>
                    <a:pt x="470" y="10"/>
                  </a:cubicBezTo>
                  <a:cubicBezTo>
                    <a:pt x="0" y="229"/>
                    <a:pt x="178" y="919"/>
                    <a:pt x="671" y="919"/>
                  </a:cubicBezTo>
                  <a:cubicBezTo>
                    <a:pt x="703" y="919"/>
                    <a:pt x="736" y="917"/>
                    <a:pt x="770" y="910"/>
                  </a:cubicBezTo>
                  <a:cubicBezTo>
                    <a:pt x="1240" y="691"/>
                    <a:pt x="1063" y="1"/>
                    <a:pt x="5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6"/>
            <p:cNvSpPr/>
            <p:nvPr/>
          </p:nvSpPr>
          <p:spPr>
            <a:xfrm>
              <a:off x="2842475" y="2750725"/>
              <a:ext cx="29500" cy="22575"/>
            </a:xfrm>
            <a:custGeom>
              <a:avLst/>
              <a:gdLst/>
              <a:ahLst/>
              <a:cxnLst/>
              <a:rect l="l" t="t" r="r" b="b"/>
              <a:pathLst>
                <a:path w="1180" h="903" extrusionOk="0">
                  <a:moveTo>
                    <a:pt x="527" y="0"/>
                  </a:moveTo>
                  <a:cubicBezTo>
                    <a:pt x="515" y="0"/>
                    <a:pt x="502" y="1"/>
                    <a:pt x="490" y="1"/>
                  </a:cubicBezTo>
                  <a:cubicBezTo>
                    <a:pt x="0" y="165"/>
                    <a:pt x="150" y="903"/>
                    <a:pt x="657" y="903"/>
                  </a:cubicBezTo>
                  <a:cubicBezTo>
                    <a:pt x="668" y="903"/>
                    <a:pt x="679" y="903"/>
                    <a:pt x="690" y="902"/>
                  </a:cubicBezTo>
                  <a:cubicBezTo>
                    <a:pt x="1179" y="706"/>
                    <a:pt x="1063" y="0"/>
                    <a:pt x="5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6"/>
            <p:cNvSpPr/>
            <p:nvPr/>
          </p:nvSpPr>
          <p:spPr>
            <a:xfrm>
              <a:off x="2829700" y="2671525"/>
              <a:ext cx="25875" cy="23375"/>
            </a:xfrm>
            <a:custGeom>
              <a:avLst/>
              <a:gdLst/>
              <a:ahLst/>
              <a:cxnLst/>
              <a:rect l="l" t="t" r="r" b="b"/>
              <a:pathLst>
                <a:path w="1035" h="935" extrusionOk="0">
                  <a:moveTo>
                    <a:pt x="534" y="0"/>
                  </a:moveTo>
                  <a:cubicBezTo>
                    <a:pt x="0" y="134"/>
                    <a:pt x="67" y="934"/>
                    <a:pt x="634" y="934"/>
                  </a:cubicBezTo>
                  <a:cubicBezTo>
                    <a:pt x="867" y="901"/>
                    <a:pt x="1034" y="667"/>
                    <a:pt x="1001" y="434"/>
                  </a:cubicBezTo>
                  <a:cubicBezTo>
                    <a:pt x="968" y="167"/>
                    <a:pt x="767" y="0"/>
                    <a:pt x="5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6"/>
            <p:cNvSpPr/>
            <p:nvPr/>
          </p:nvSpPr>
          <p:spPr>
            <a:xfrm>
              <a:off x="2823850" y="2593125"/>
              <a:ext cx="28375" cy="23375"/>
            </a:xfrm>
            <a:custGeom>
              <a:avLst/>
              <a:gdLst/>
              <a:ahLst/>
              <a:cxnLst/>
              <a:rect l="l" t="t" r="r" b="b"/>
              <a:pathLst>
                <a:path w="1135" h="935" extrusionOk="0">
                  <a:moveTo>
                    <a:pt x="568" y="1"/>
                  </a:moveTo>
                  <a:cubicBezTo>
                    <a:pt x="1" y="67"/>
                    <a:pt x="34" y="868"/>
                    <a:pt x="601" y="935"/>
                  </a:cubicBezTo>
                  <a:cubicBezTo>
                    <a:pt x="1135" y="835"/>
                    <a:pt x="1101" y="34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6"/>
            <p:cNvSpPr/>
            <p:nvPr/>
          </p:nvSpPr>
          <p:spPr>
            <a:xfrm>
              <a:off x="2824700" y="2513900"/>
              <a:ext cx="29200" cy="23375"/>
            </a:xfrm>
            <a:custGeom>
              <a:avLst/>
              <a:gdLst/>
              <a:ahLst/>
              <a:cxnLst/>
              <a:rect l="l" t="t" r="r" b="b"/>
              <a:pathLst>
                <a:path w="1168" h="935" extrusionOk="0">
                  <a:moveTo>
                    <a:pt x="600" y="1"/>
                  </a:moveTo>
                  <a:lnTo>
                    <a:pt x="600" y="1"/>
                  </a:lnTo>
                  <a:cubicBezTo>
                    <a:pt x="33" y="34"/>
                    <a:pt x="0" y="835"/>
                    <a:pt x="534" y="935"/>
                  </a:cubicBezTo>
                  <a:cubicBezTo>
                    <a:pt x="1101" y="901"/>
                    <a:pt x="1168" y="101"/>
                    <a:pt x="6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6"/>
            <p:cNvSpPr/>
            <p:nvPr/>
          </p:nvSpPr>
          <p:spPr>
            <a:xfrm>
              <a:off x="2832200" y="2434675"/>
              <a:ext cx="30050" cy="24225"/>
            </a:xfrm>
            <a:custGeom>
              <a:avLst/>
              <a:gdLst/>
              <a:ahLst/>
              <a:cxnLst/>
              <a:rect l="l" t="t" r="r" b="b"/>
              <a:pathLst>
                <a:path w="1202" h="969" extrusionOk="0">
                  <a:moveTo>
                    <a:pt x="667" y="1"/>
                  </a:moveTo>
                  <a:cubicBezTo>
                    <a:pt x="134" y="1"/>
                    <a:pt x="0" y="801"/>
                    <a:pt x="534" y="968"/>
                  </a:cubicBezTo>
                  <a:cubicBezTo>
                    <a:pt x="1068" y="968"/>
                    <a:pt x="1201" y="168"/>
                    <a:pt x="6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6"/>
            <p:cNvSpPr/>
            <p:nvPr/>
          </p:nvSpPr>
          <p:spPr>
            <a:xfrm>
              <a:off x="2846900" y="2357025"/>
              <a:ext cx="31475" cy="23575"/>
            </a:xfrm>
            <a:custGeom>
              <a:avLst/>
              <a:gdLst/>
              <a:ahLst/>
              <a:cxnLst/>
              <a:rect l="l" t="t" r="r" b="b"/>
              <a:pathLst>
                <a:path w="1259" h="943" extrusionOk="0">
                  <a:moveTo>
                    <a:pt x="681" y="1"/>
                  </a:moveTo>
                  <a:cubicBezTo>
                    <a:pt x="165" y="1"/>
                    <a:pt x="1" y="747"/>
                    <a:pt x="513" y="939"/>
                  </a:cubicBezTo>
                  <a:cubicBezTo>
                    <a:pt x="536" y="941"/>
                    <a:pt x="558" y="943"/>
                    <a:pt x="579" y="943"/>
                  </a:cubicBezTo>
                  <a:cubicBezTo>
                    <a:pt x="1095" y="943"/>
                    <a:pt x="1259" y="197"/>
                    <a:pt x="747" y="5"/>
                  </a:cubicBezTo>
                  <a:cubicBezTo>
                    <a:pt x="724" y="2"/>
                    <a:pt x="702" y="1"/>
                    <a:pt x="6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6"/>
            <p:cNvSpPr/>
            <p:nvPr/>
          </p:nvSpPr>
          <p:spPr>
            <a:xfrm>
              <a:off x="2869625" y="2281850"/>
              <a:ext cx="31050" cy="23000"/>
            </a:xfrm>
            <a:custGeom>
              <a:avLst/>
              <a:gdLst/>
              <a:ahLst/>
              <a:cxnLst/>
              <a:rect l="l" t="t" r="r" b="b"/>
              <a:pathLst>
                <a:path w="1242" h="920" extrusionOk="0">
                  <a:moveTo>
                    <a:pt x="668" y="0"/>
                  </a:moveTo>
                  <a:cubicBezTo>
                    <a:pt x="178" y="0"/>
                    <a:pt x="0" y="660"/>
                    <a:pt x="438" y="910"/>
                  </a:cubicBezTo>
                  <a:cubicBezTo>
                    <a:pt x="472" y="916"/>
                    <a:pt x="506" y="919"/>
                    <a:pt x="538" y="919"/>
                  </a:cubicBezTo>
                  <a:cubicBezTo>
                    <a:pt x="1035" y="919"/>
                    <a:pt x="1242" y="229"/>
                    <a:pt x="772" y="10"/>
                  </a:cubicBezTo>
                  <a:cubicBezTo>
                    <a:pt x="736" y="3"/>
                    <a:pt x="701" y="0"/>
                    <a:pt x="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6"/>
            <p:cNvSpPr/>
            <p:nvPr/>
          </p:nvSpPr>
          <p:spPr>
            <a:xfrm>
              <a:off x="2897825" y="2207875"/>
              <a:ext cx="32225" cy="22500"/>
            </a:xfrm>
            <a:custGeom>
              <a:avLst/>
              <a:gdLst/>
              <a:ahLst/>
              <a:cxnLst/>
              <a:rect l="l" t="t" r="r" b="b"/>
              <a:pathLst>
                <a:path w="1289" h="900" extrusionOk="0">
                  <a:moveTo>
                    <a:pt x="671" y="0"/>
                  </a:moveTo>
                  <a:cubicBezTo>
                    <a:pt x="239" y="0"/>
                    <a:pt x="0" y="630"/>
                    <a:pt x="444" y="867"/>
                  </a:cubicBezTo>
                  <a:cubicBezTo>
                    <a:pt x="508" y="890"/>
                    <a:pt x="569" y="900"/>
                    <a:pt x="627" y="900"/>
                  </a:cubicBezTo>
                  <a:cubicBezTo>
                    <a:pt x="1076" y="900"/>
                    <a:pt x="1288" y="270"/>
                    <a:pt x="844" y="33"/>
                  </a:cubicBezTo>
                  <a:cubicBezTo>
                    <a:pt x="784" y="10"/>
                    <a:pt x="726" y="0"/>
                    <a:pt x="6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6"/>
            <p:cNvSpPr/>
            <p:nvPr/>
          </p:nvSpPr>
          <p:spPr>
            <a:xfrm>
              <a:off x="2933100" y="2137525"/>
              <a:ext cx="33375" cy="23125"/>
            </a:xfrm>
            <a:custGeom>
              <a:avLst/>
              <a:gdLst/>
              <a:ahLst/>
              <a:cxnLst/>
              <a:rect l="l" t="t" r="r" b="b"/>
              <a:pathLst>
                <a:path w="1335" h="925" extrusionOk="0">
                  <a:moveTo>
                    <a:pt x="695" y="0"/>
                  </a:moveTo>
                  <a:cubicBezTo>
                    <a:pt x="268" y="0"/>
                    <a:pt x="0" y="590"/>
                    <a:pt x="434" y="879"/>
                  </a:cubicBezTo>
                  <a:cubicBezTo>
                    <a:pt x="505" y="910"/>
                    <a:pt x="575" y="924"/>
                    <a:pt x="640" y="924"/>
                  </a:cubicBezTo>
                  <a:cubicBezTo>
                    <a:pt x="1067" y="924"/>
                    <a:pt x="1335" y="334"/>
                    <a:pt x="901" y="45"/>
                  </a:cubicBezTo>
                  <a:cubicBezTo>
                    <a:pt x="830" y="14"/>
                    <a:pt x="761" y="0"/>
                    <a:pt x="69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6"/>
            <p:cNvSpPr/>
            <p:nvPr/>
          </p:nvSpPr>
          <p:spPr>
            <a:xfrm>
              <a:off x="2976275" y="2070675"/>
              <a:ext cx="31300" cy="22500"/>
            </a:xfrm>
            <a:custGeom>
              <a:avLst/>
              <a:gdLst/>
              <a:ahLst/>
              <a:cxnLst/>
              <a:rect l="l" t="t" r="r" b="b"/>
              <a:pathLst>
                <a:path w="1252" h="900" extrusionOk="0">
                  <a:moveTo>
                    <a:pt x="691" y="0"/>
                  </a:moveTo>
                  <a:cubicBezTo>
                    <a:pt x="289" y="0"/>
                    <a:pt x="1" y="510"/>
                    <a:pt x="342" y="851"/>
                  </a:cubicBezTo>
                  <a:cubicBezTo>
                    <a:pt x="413" y="885"/>
                    <a:pt x="484" y="900"/>
                    <a:pt x="552" y="900"/>
                  </a:cubicBezTo>
                  <a:cubicBezTo>
                    <a:pt x="958" y="900"/>
                    <a:pt x="1252" y="365"/>
                    <a:pt x="909" y="51"/>
                  </a:cubicBezTo>
                  <a:cubicBezTo>
                    <a:pt x="834" y="16"/>
                    <a:pt x="761" y="0"/>
                    <a:pt x="6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6"/>
            <p:cNvSpPr/>
            <p:nvPr/>
          </p:nvSpPr>
          <p:spPr>
            <a:xfrm>
              <a:off x="3024000" y="2008250"/>
              <a:ext cx="27550" cy="22325"/>
            </a:xfrm>
            <a:custGeom>
              <a:avLst/>
              <a:gdLst/>
              <a:ahLst/>
              <a:cxnLst/>
              <a:rect l="l" t="t" r="r" b="b"/>
              <a:pathLst>
                <a:path w="1102" h="893" extrusionOk="0">
                  <a:moveTo>
                    <a:pt x="680" y="1"/>
                  </a:moveTo>
                  <a:cubicBezTo>
                    <a:pt x="304" y="1"/>
                    <a:pt x="0" y="485"/>
                    <a:pt x="301" y="813"/>
                  </a:cubicBezTo>
                  <a:cubicBezTo>
                    <a:pt x="381" y="866"/>
                    <a:pt x="477" y="893"/>
                    <a:pt x="572" y="893"/>
                  </a:cubicBezTo>
                  <a:cubicBezTo>
                    <a:pt x="714" y="893"/>
                    <a:pt x="854" y="833"/>
                    <a:pt x="934" y="713"/>
                  </a:cubicBezTo>
                  <a:cubicBezTo>
                    <a:pt x="1101" y="546"/>
                    <a:pt x="1101" y="246"/>
                    <a:pt x="934" y="79"/>
                  </a:cubicBezTo>
                  <a:cubicBezTo>
                    <a:pt x="850" y="25"/>
                    <a:pt x="763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6"/>
            <p:cNvSpPr/>
            <p:nvPr/>
          </p:nvSpPr>
          <p:spPr>
            <a:xfrm>
              <a:off x="3078425" y="1949175"/>
              <a:ext cx="32325" cy="24400"/>
            </a:xfrm>
            <a:custGeom>
              <a:avLst/>
              <a:gdLst/>
              <a:ahLst/>
              <a:cxnLst/>
              <a:rect l="l" t="t" r="r" b="b"/>
              <a:pathLst>
                <a:path w="1293" h="976" extrusionOk="0">
                  <a:moveTo>
                    <a:pt x="656" y="0"/>
                  </a:moveTo>
                  <a:cubicBezTo>
                    <a:pt x="524" y="0"/>
                    <a:pt x="387" y="60"/>
                    <a:pt x="292" y="174"/>
                  </a:cubicBezTo>
                  <a:cubicBezTo>
                    <a:pt x="1" y="465"/>
                    <a:pt x="212" y="976"/>
                    <a:pt x="620" y="976"/>
                  </a:cubicBezTo>
                  <a:cubicBezTo>
                    <a:pt x="633" y="976"/>
                    <a:pt x="646" y="975"/>
                    <a:pt x="659" y="974"/>
                  </a:cubicBezTo>
                  <a:cubicBezTo>
                    <a:pt x="1126" y="941"/>
                    <a:pt x="1293" y="374"/>
                    <a:pt x="926" y="107"/>
                  </a:cubicBezTo>
                  <a:cubicBezTo>
                    <a:pt x="854" y="35"/>
                    <a:pt x="756" y="0"/>
                    <a:pt x="6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6"/>
            <p:cNvSpPr/>
            <p:nvPr/>
          </p:nvSpPr>
          <p:spPr>
            <a:xfrm>
              <a:off x="3136575" y="1896175"/>
              <a:ext cx="32550" cy="24825"/>
            </a:xfrm>
            <a:custGeom>
              <a:avLst/>
              <a:gdLst/>
              <a:ahLst/>
              <a:cxnLst/>
              <a:rect l="l" t="t" r="r" b="b"/>
              <a:pathLst>
                <a:path w="1302" h="993" extrusionOk="0">
                  <a:moveTo>
                    <a:pt x="664" y="0"/>
                  </a:moveTo>
                  <a:cubicBezTo>
                    <a:pt x="551" y="0"/>
                    <a:pt x="434" y="42"/>
                    <a:pt x="334" y="126"/>
                  </a:cubicBezTo>
                  <a:cubicBezTo>
                    <a:pt x="1" y="426"/>
                    <a:pt x="234" y="993"/>
                    <a:pt x="668" y="993"/>
                  </a:cubicBezTo>
                  <a:cubicBezTo>
                    <a:pt x="1101" y="993"/>
                    <a:pt x="1302" y="426"/>
                    <a:pt x="968" y="126"/>
                  </a:cubicBezTo>
                  <a:cubicBezTo>
                    <a:pt x="885" y="42"/>
                    <a:pt x="776" y="0"/>
                    <a:pt x="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6"/>
            <p:cNvSpPr/>
            <p:nvPr/>
          </p:nvSpPr>
          <p:spPr>
            <a:xfrm>
              <a:off x="3200725" y="1848675"/>
              <a:ext cx="28500" cy="21575"/>
            </a:xfrm>
            <a:custGeom>
              <a:avLst/>
              <a:gdLst/>
              <a:ahLst/>
              <a:cxnLst/>
              <a:rect l="l" t="t" r="r" b="b"/>
              <a:pathLst>
                <a:path w="1140" h="863" extrusionOk="0">
                  <a:moveTo>
                    <a:pt x="611" y="1"/>
                  </a:moveTo>
                  <a:cubicBezTo>
                    <a:pt x="287" y="1"/>
                    <a:pt x="1" y="328"/>
                    <a:pt x="170" y="691"/>
                  </a:cubicBezTo>
                  <a:cubicBezTo>
                    <a:pt x="272" y="812"/>
                    <a:pt x="397" y="863"/>
                    <a:pt x="520" y="863"/>
                  </a:cubicBezTo>
                  <a:cubicBezTo>
                    <a:pt x="838" y="863"/>
                    <a:pt x="1139" y="519"/>
                    <a:pt x="970" y="158"/>
                  </a:cubicBezTo>
                  <a:cubicBezTo>
                    <a:pt x="860" y="48"/>
                    <a:pt x="733" y="1"/>
                    <a:pt x="6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6"/>
            <p:cNvSpPr/>
            <p:nvPr/>
          </p:nvSpPr>
          <p:spPr>
            <a:xfrm>
              <a:off x="3269175" y="1807275"/>
              <a:ext cx="27375" cy="21700"/>
            </a:xfrm>
            <a:custGeom>
              <a:avLst/>
              <a:gdLst/>
              <a:ahLst/>
              <a:cxnLst/>
              <a:rect l="l" t="t" r="r" b="b"/>
              <a:pathLst>
                <a:path w="1095" h="868" extrusionOk="0">
                  <a:moveTo>
                    <a:pt x="561" y="1"/>
                  </a:moveTo>
                  <a:cubicBezTo>
                    <a:pt x="470" y="1"/>
                    <a:pt x="378" y="28"/>
                    <a:pt x="301" y="79"/>
                  </a:cubicBezTo>
                  <a:cubicBezTo>
                    <a:pt x="67" y="179"/>
                    <a:pt x="0" y="446"/>
                    <a:pt x="100" y="646"/>
                  </a:cubicBezTo>
                  <a:cubicBezTo>
                    <a:pt x="205" y="803"/>
                    <a:pt x="349" y="868"/>
                    <a:pt x="490" y="868"/>
                  </a:cubicBezTo>
                  <a:cubicBezTo>
                    <a:pt x="799" y="868"/>
                    <a:pt x="1095" y="556"/>
                    <a:pt x="934" y="212"/>
                  </a:cubicBezTo>
                  <a:cubicBezTo>
                    <a:pt x="852" y="69"/>
                    <a:pt x="707" y="1"/>
                    <a:pt x="5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6"/>
            <p:cNvSpPr/>
            <p:nvPr/>
          </p:nvSpPr>
          <p:spPr>
            <a:xfrm>
              <a:off x="3339000" y="1771400"/>
              <a:ext cx="27150" cy="21125"/>
            </a:xfrm>
            <a:custGeom>
              <a:avLst/>
              <a:gdLst/>
              <a:ahLst/>
              <a:cxnLst/>
              <a:rect l="l" t="t" r="r" b="b"/>
              <a:pathLst>
                <a:path w="1086" h="845" extrusionOk="0">
                  <a:moveTo>
                    <a:pt x="566" y="0"/>
                  </a:moveTo>
                  <a:cubicBezTo>
                    <a:pt x="277" y="0"/>
                    <a:pt x="0" y="264"/>
                    <a:pt x="109" y="613"/>
                  </a:cubicBezTo>
                  <a:cubicBezTo>
                    <a:pt x="213" y="775"/>
                    <a:pt x="369" y="845"/>
                    <a:pt x="522" y="845"/>
                  </a:cubicBezTo>
                  <a:cubicBezTo>
                    <a:pt x="810" y="845"/>
                    <a:pt x="1086" y="595"/>
                    <a:pt x="977" y="246"/>
                  </a:cubicBezTo>
                  <a:cubicBezTo>
                    <a:pt x="873" y="74"/>
                    <a:pt x="718" y="0"/>
                    <a:pt x="5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6"/>
            <p:cNvSpPr/>
            <p:nvPr/>
          </p:nvSpPr>
          <p:spPr>
            <a:xfrm>
              <a:off x="3413025" y="1742800"/>
              <a:ext cx="26300" cy="21450"/>
            </a:xfrm>
            <a:custGeom>
              <a:avLst/>
              <a:gdLst/>
              <a:ahLst/>
              <a:cxnLst/>
              <a:rect l="l" t="t" r="r" b="b"/>
              <a:pathLst>
                <a:path w="1052" h="858" extrusionOk="0">
                  <a:moveTo>
                    <a:pt x="558" y="1"/>
                  </a:moveTo>
                  <a:cubicBezTo>
                    <a:pt x="279" y="1"/>
                    <a:pt x="1" y="237"/>
                    <a:pt x="84" y="590"/>
                  </a:cubicBezTo>
                  <a:cubicBezTo>
                    <a:pt x="161" y="743"/>
                    <a:pt x="335" y="857"/>
                    <a:pt x="518" y="857"/>
                  </a:cubicBezTo>
                  <a:cubicBezTo>
                    <a:pt x="573" y="857"/>
                    <a:pt x="630" y="847"/>
                    <a:pt x="684" y="823"/>
                  </a:cubicBezTo>
                  <a:cubicBezTo>
                    <a:pt x="918" y="757"/>
                    <a:pt x="1051" y="523"/>
                    <a:pt x="985" y="290"/>
                  </a:cubicBezTo>
                  <a:cubicBezTo>
                    <a:pt x="896" y="88"/>
                    <a:pt x="727" y="1"/>
                    <a:pt x="5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6"/>
            <p:cNvSpPr/>
            <p:nvPr/>
          </p:nvSpPr>
          <p:spPr>
            <a:xfrm>
              <a:off x="3490000" y="1721325"/>
              <a:ext cx="24525" cy="20725"/>
            </a:xfrm>
            <a:custGeom>
              <a:avLst/>
              <a:gdLst/>
              <a:ahLst/>
              <a:cxnLst/>
              <a:rect l="l" t="t" r="r" b="b"/>
              <a:pathLst>
                <a:path w="981" h="829" extrusionOk="0">
                  <a:moveTo>
                    <a:pt x="506" y="1"/>
                  </a:moveTo>
                  <a:cubicBezTo>
                    <a:pt x="253" y="1"/>
                    <a:pt x="1" y="200"/>
                    <a:pt x="40" y="515"/>
                  </a:cubicBezTo>
                  <a:cubicBezTo>
                    <a:pt x="122" y="733"/>
                    <a:pt x="299" y="829"/>
                    <a:pt x="475" y="829"/>
                  </a:cubicBezTo>
                  <a:cubicBezTo>
                    <a:pt x="729" y="829"/>
                    <a:pt x="980" y="630"/>
                    <a:pt x="941" y="315"/>
                  </a:cubicBezTo>
                  <a:cubicBezTo>
                    <a:pt x="859" y="96"/>
                    <a:pt x="682" y="1"/>
                    <a:pt x="5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6"/>
            <p:cNvSpPr/>
            <p:nvPr/>
          </p:nvSpPr>
          <p:spPr>
            <a:xfrm>
              <a:off x="3567725" y="1705450"/>
              <a:ext cx="24200" cy="21200"/>
            </a:xfrm>
            <a:custGeom>
              <a:avLst/>
              <a:gdLst/>
              <a:ahLst/>
              <a:cxnLst/>
              <a:rect l="l" t="t" r="r" b="b"/>
              <a:pathLst>
                <a:path w="968" h="848" extrusionOk="0">
                  <a:moveTo>
                    <a:pt x="539" y="1"/>
                  </a:moveTo>
                  <a:cubicBezTo>
                    <a:pt x="504" y="1"/>
                    <a:pt x="469" y="6"/>
                    <a:pt x="434" y="16"/>
                  </a:cubicBezTo>
                  <a:cubicBezTo>
                    <a:pt x="200" y="16"/>
                    <a:pt x="0" y="249"/>
                    <a:pt x="34" y="483"/>
                  </a:cubicBezTo>
                  <a:cubicBezTo>
                    <a:pt x="93" y="733"/>
                    <a:pt x="282" y="847"/>
                    <a:pt x="475" y="847"/>
                  </a:cubicBezTo>
                  <a:cubicBezTo>
                    <a:pt x="718" y="847"/>
                    <a:pt x="968" y="666"/>
                    <a:pt x="968" y="349"/>
                  </a:cubicBezTo>
                  <a:cubicBezTo>
                    <a:pt x="911" y="151"/>
                    <a:pt x="734" y="1"/>
                    <a:pt x="5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6"/>
            <p:cNvSpPr/>
            <p:nvPr/>
          </p:nvSpPr>
          <p:spPr>
            <a:xfrm>
              <a:off x="3643600" y="1698225"/>
              <a:ext cx="29400" cy="24325"/>
            </a:xfrm>
            <a:custGeom>
              <a:avLst/>
              <a:gdLst/>
              <a:ahLst/>
              <a:cxnLst/>
              <a:rect l="l" t="t" r="r" b="b"/>
              <a:pathLst>
                <a:path w="1176" h="973" extrusionOk="0">
                  <a:moveTo>
                    <a:pt x="661" y="0"/>
                  </a:moveTo>
                  <a:cubicBezTo>
                    <a:pt x="641" y="0"/>
                    <a:pt x="621" y="2"/>
                    <a:pt x="601" y="4"/>
                  </a:cubicBezTo>
                  <a:cubicBezTo>
                    <a:pt x="168" y="38"/>
                    <a:pt x="1" y="572"/>
                    <a:pt x="334" y="872"/>
                  </a:cubicBezTo>
                  <a:cubicBezTo>
                    <a:pt x="430" y="942"/>
                    <a:pt x="535" y="973"/>
                    <a:pt x="636" y="973"/>
                  </a:cubicBezTo>
                  <a:cubicBezTo>
                    <a:pt x="922" y="973"/>
                    <a:pt x="1175" y="725"/>
                    <a:pt x="1102" y="405"/>
                  </a:cubicBezTo>
                  <a:cubicBezTo>
                    <a:pt x="1071" y="161"/>
                    <a:pt x="873" y="0"/>
                    <a:pt x="6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6"/>
            <p:cNvSpPr/>
            <p:nvPr/>
          </p:nvSpPr>
          <p:spPr>
            <a:xfrm>
              <a:off x="3726175" y="1697150"/>
              <a:ext cx="23375" cy="20725"/>
            </a:xfrm>
            <a:custGeom>
              <a:avLst/>
              <a:gdLst/>
              <a:ahLst/>
              <a:cxnLst/>
              <a:rect l="l" t="t" r="r" b="b"/>
              <a:pathLst>
                <a:path w="935" h="829" extrusionOk="0">
                  <a:moveTo>
                    <a:pt x="463" y="1"/>
                  </a:moveTo>
                  <a:cubicBezTo>
                    <a:pt x="255" y="1"/>
                    <a:pt x="48" y="126"/>
                    <a:pt x="0" y="381"/>
                  </a:cubicBezTo>
                  <a:cubicBezTo>
                    <a:pt x="18" y="677"/>
                    <a:pt x="254" y="828"/>
                    <a:pt x="485" y="828"/>
                  </a:cubicBezTo>
                  <a:cubicBezTo>
                    <a:pt x="696" y="828"/>
                    <a:pt x="902" y="703"/>
                    <a:pt x="934" y="448"/>
                  </a:cubicBezTo>
                  <a:cubicBezTo>
                    <a:pt x="917" y="151"/>
                    <a:pt x="690" y="1"/>
                    <a:pt x="4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6"/>
            <p:cNvSpPr/>
            <p:nvPr/>
          </p:nvSpPr>
          <p:spPr>
            <a:xfrm>
              <a:off x="3805400" y="1703325"/>
              <a:ext cx="23375" cy="20550"/>
            </a:xfrm>
            <a:custGeom>
              <a:avLst/>
              <a:gdLst/>
              <a:ahLst/>
              <a:cxnLst/>
              <a:rect l="l" t="t" r="r" b="b"/>
              <a:pathLst>
                <a:path w="935" h="822" extrusionOk="0">
                  <a:moveTo>
                    <a:pt x="449" y="0"/>
                  </a:moveTo>
                  <a:cubicBezTo>
                    <a:pt x="253" y="0"/>
                    <a:pt x="60" y="114"/>
                    <a:pt x="0" y="368"/>
                  </a:cubicBezTo>
                  <a:cubicBezTo>
                    <a:pt x="0" y="659"/>
                    <a:pt x="239" y="821"/>
                    <a:pt x="478" y="821"/>
                  </a:cubicBezTo>
                  <a:cubicBezTo>
                    <a:pt x="676" y="821"/>
                    <a:pt x="874" y="710"/>
                    <a:pt x="934" y="468"/>
                  </a:cubicBezTo>
                  <a:cubicBezTo>
                    <a:pt x="934" y="173"/>
                    <a:pt x="690" y="0"/>
                    <a:pt x="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6"/>
            <p:cNvSpPr/>
            <p:nvPr/>
          </p:nvSpPr>
          <p:spPr>
            <a:xfrm>
              <a:off x="3882450" y="1716550"/>
              <a:ext cx="24850" cy="21350"/>
            </a:xfrm>
            <a:custGeom>
              <a:avLst/>
              <a:gdLst/>
              <a:ahLst/>
              <a:cxnLst/>
              <a:rect l="l" t="t" r="r" b="b"/>
              <a:pathLst>
                <a:path w="994" h="854" extrusionOk="0">
                  <a:moveTo>
                    <a:pt x="474" y="1"/>
                  </a:moveTo>
                  <a:cubicBezTo>
                    <a:pt x="289" y="1"/>
                    <a:pt x="103" y="104"/>
                    <a:pt x="20" y="339"/>
                  </a:cubicBezTo>
                  <a:cubicBezTo>
                    <a:pt x="1" y="654"/>
                    <a:pt x="272" y="853"/>
                    <a:pt x="532" y="853"/>
                  </a:cubicBezTo>
                  <a:cubicBezTo>
                    <a:pt x="712" y="853"/>
                    <a:pt x="886" y="758"/>
                    <a:pt x="954" y="539"/>
                  </a:cubicBezTo>
                  <a:cubicBezTo>
                    <a:pt x="993" y="207"/>
                    <a:pt x="735" y="1"/>
                    <a:pt x="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6"/>
            <p:cNvSpPr/>
            <p:nvPr/>
          </p:nvSpPr>
          <p:spPr>
            <a:xfrm>
              <a:off x="3958125" y="1736975"/>
              <a:ext cx="26475" cy="21600"/>
            </a:xfrm>
            <a:custGeom>
              <a:avLst/>
              <a:gdLst/>
              <a:ahLst/>
              <a:cxnLst/>
              <a:rect l="l" t="t" r="r" b="b"/>
              <a:pathLst>
                <a:path w="1059" h="864" extrusionOk="0">
                  <a:moveTo>
                    <a:pt x="491" y="0"/>
                  </a:moveTo>
                  <a:cubicBezTo>
                    <a:pt x="320" y="0"/>
                    <a:pt x="150" y="87"/>
                    <a:pt x="62" y="289"/>
                  </a:cubicBezTo>
                  <a:cubicBezTo>
                    <a:pt x="0" y="641"/>
                    <a:pt x="284" y="864"/>
                    <a:pt x="564" y="864"/>
                  </a:cubicBezTo>
                  <a:cubicBezTo>
                    <a:pt x="736" y="864"/>
                    <a:pt x="907" y="780"/>
                    <a:pt x="996" y="589"/>
                  </a:cubicBezTo>
                  <a:cubicBezTo>
                    <a:pt x="1058" y="237"/>
                    <a:pt x="772" y="0"/>
                    <a:pt x="4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6"/>
            <p:cNvSpPr/>
            <p:nvPr/>
          </p:nvSpPr>
          <p:spPr>
            <a:xfrm>
              <a:off x="4032525" y="1764725"/>
              <a:ext cx="26925" cy="21125"/>
            </a:xfrm>
            <a:custGeom>
              <a:avLst/>
              <a:gdLst/>
              <a:ahLst/>
              <a:cxnLst/>
              <a:rect l="l" t="t" r="r" b="b"/>
              <a:pathLst>
                <a:path w="1077" h="845" extrusionOk="0">
                  <a:moveTo>
                    <a:pt x="501" y="0"/>
                  </a:moveTo>
                  <a:cubicBezTo>
                    <a:pt x="347" y="0"/>
                    <a:pt x="192" y="74"/>
                    <a:pt x="88" y="247"/>
                  </a:cubicBezTo>
                  <a:cubicBezTo>
                    <a:pt x="1" y="596"/>
                    <a:pt x="285" y="845"/>
                    <a:pt x="575" y="845"/>
                  </a:cubicBezTo>
                  <a:cubicBezTo>
                    <a:pt x="729" y="845"/>
                    <a:pt x="885" y="775"/>
                    <a:pt x="989" y="613"/>
                  </a:cubicBezTo>
                  <a:cubicBezTo>
                    <a:pt x="1076" y="264"/>
                    <a:pt x="792" y="0"/>
                    <a:pt x="5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6"/>
            <p:cNvSpPr/>
            <p:nvPr/>
          </p:nvSpPr>
          <p:spPr>
            <a:xfrm>
              <a:off x="4099825" y="1797825"/>
              <a:ext cx="29975" cy="22350"/>
            </a:xfrm>
            <a:custGeom>
              <a:avLst/>
              <a:gdLst/>
              <a:ahLst/>
              <a:cxnLst/>
              <a:rect l="l" t="t" r="r" b="b"/>
              <a:pathLst>
                <a:path w="1199" h="894" extrusionOk="0">
                  <a:moveTo>
                    <a:pt x="617" y="1"/>
                  </a:moveTo>
                  <a:cubicBezTo>
                    <a:pt x="237" y="1"/>
                    <a:pt x="1" y="630"/>
                    <a:pt x="498" y="824"/>
                  </a:cubicBezTo>
                  <a:cubicBezTo>
                    <a:pt x="569" y="871"/>
                    <a:pt x="649" y="893"/>
                    <a:pt x="727" y="893"/>
                  </a:cubicBezTo>
                  <a:cubicBezTo>
                    <a:pt x="871" y="893"/>
                    <a:pt x="1013" y="820"/>
                    <a:pt x="1099" y="690"/>
                  </a:cubicBezTo>
                  <a:cubicBezTo>
                    <a:pt x="1199" y="457"/>
                    <a:pt x="1099" y="190"/>
                    <a:pt x="865" y="90"/>
                  </a:cubicBezTo>
                  <a:cubicBezTo>
                    <a:pt x="780" y="27"/>
                    <a:pt x="696" y="1"/>
                    <a:pt x="6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6"/>
            <p:cNvSpPr/>
            <p:nvPr/>
          </p:nvSpPr>
          <p:spPr>
            <a:xfrm>
              <a:off x="4172325" y="1839000"/>
              <a:ext cx="26700" cy="21525"/>
            </a:xfrm>
            <a:custGeom>
              <a:avLst/>
              <a:gdLst/>
              <a:ahLst/>
              <a:cxnLst/>
              <a:rect l="l" t="t" r="r" b="b"/>
              <a:pathLst>
                <a:path w="1068" h="861" extrusionOk="0">
                  <a:moveTo>
                    <a:pt x="461" y="0"/>
                  </a:moveTo>
                  <a:cubicBezTo>
                    <a:pt x="335" y="0"/>
                    <a:pt x="205" y="54"/>
                    <a:pt x="100" y="178"/>
                  </a:cubicBezTo>
                  <a:cubicBezTo>
                    <a:pt x="0" y="378"/>
                    <a:pt x="67" y="645"/>
                    <a:pt x="267" y="778"/>
                  </a:cubicBezTo>
                  <a:cubicBezTo>
                    <a:pt x="351" y="834"/>
                    <a:pt x="446" y="860"/>
                    <a:pt x="540" y="860"/>
                  </a:cubicBezTo>
                  <a:cubicBezTo>
                    <a:pt x="673" y="860"/>
                    <a:pt x="804" y="809"/>
                    <a:pt x="901" y="711"/>
                  </a:cubicBezTo>
                  <a:cubicBezTo>
                    <a:pt x="1067" y="330"/>
                    <a:pt x="775" y="0"/>
                    <a:pt x="4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6"/>
            <p:cNvSpPr/>
            <p:nvPr/>
          </p:nvSpPr>
          <p:spPr>
            <a:xfrm>
              <a:off x="4234275" y="1885650"/>
              <a:ext cx="29550" cy="21500"/>
            </a:xfrm>
            <a:custGeom>
              <a:avLst/>
              <a:gdLst/>
              <a:ahLst/>
              <a:cxnLst/>
              <a:rect l="l" t="t" r="r" b="b"/>
              <a:pathLst>
                <a:path w="1182" h="860" extrusionOk="0">
                  <a:moveTo>
                    <a:pt x="558" y="0"/>
                  </a:moveTo>
                  <a:cubicBezTo>
                    <a:pt x="445" y="0"/>
                    <a:pt x="327" y="44"/>
                    <a:pt x="224" y="146"/>
                  </a:cubicBezTo>
                  <a:cubicBezTo>
                    <a:pt x="1" y="494"/>
                    <a:pt x="294" y="859"/>
                    <a:pt x="624" y="859"/>
                  </a:cubicBezTo>
                  <a:cubicBezTo>
                    <a:pt x="737" y="859"/>
                    <a:pt x="855" y="816"/>
                    <a:pt x="958" y="713"/>
                  </a:cubicBezTo>
                  <a:cubicBezTo>
                    <a:pt x="1181" y="366"/>
                    <a:pt x="888" y="0"/>
                    <a:pt x="5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6"/>
            <p:cNvSpPr/>
            <p:nvPr/>
          </p:nvSpPr>
          <p:spPr>
            <a:xfrm>
              <a:off x="4294150" y="1937550"/>
              <a:ext cx="29825" cy="21825"/>
            </a:xfrm>
            <a:custGeom>
              <a:avLst/>
              <a:gdLst/>
              <a:ahLst/>
              <a:cxnLst/>
              <a:rect l="l" t="t" r="r" b="b"/>
              <a:pathLst>
                <a:path w="1193" h="873" extrusionOk="0">
                  <a:moveTo>
                    <a:pt x="556" y="1"/>
                  </a:moveTo>
                  <a:cubicBezTo>
                    <a:pt x="459" y="1"/>
                    <a:pt x="359" y="32"/>
                    <a:pt x="264" y="105"/>
                  </a:cubicBezTo>
                  <a:cubicBezTo>
                    <a:pt x="1" y="447"/>
                    <a:pt x="299" y="873"/>
                    <a:pt x="649" y="873"/>
                  </a:cubicBezTo>
                  <a:cubicBezTo>
                    <a:pt x="743" y="873"/>
                    <a:pt x="840" y="842"/>
                    <a:pt x="931" y="772"/>
                  </a:cubicBezTo>
                  <a:cubicBezTo>
                    <a:pt x="1192" y="407"/>
                    <a:pt x="902" y="1"/>
                    <a:pt x="5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6"/>
            <p:cNvSpPr/>
            <p:nvPr/>
          </p:nvSpPr>
          <p:spPr>
            <a:xfrm>
              <a:off x="4347750" y="1994525"/>
              <a:ext cx="31100" cy="22225"/>
            </a:xfrm>
            <a:custGeom>
              <a:avLst/>
              <a:gdLst/>
              <a:ahLst/>
              <a:cxnLst/>
              <a:rect l="l" t="t" r="r" b="b"/>
              <a:pathLst>
                <a:path w="1244" h="889" extrusionOk="0">
                  <a:moveTo>
                    <a:pt x="597" y="1"/>
                  </a:moveTo>
                  <a:cubicBezTo>
                    <a:pt x="508" y="1"/>
                    <a:pt x="413" y="29"/>
                    <a:pt x="322" y="94"/>
                  </a:cubicBezTo>
                  <a:cubicBezTo>
                    <a:pt x="0" y="416"/>
                    <a:pt x="282" y="889"/>
                    <a:pt x="647" y="889"/>
                  </a:cubicBezTo>
                  <a:cubicBezTo>
                    <a:pt x="736" y="889"/>
                    <a:pt x="831" y="860"/>
                    <a:pt x="922" y="795"/>
                  </a:cubicBezTo>
                  <a:cubicBezTo>
                    <a:pt x="1244" y="473"/>
                    <a:pt x="962" y="1"/>
                    <a:pt x="5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6"/>
            <p:cNvSpPr/>
            <p:nvPr/>
          </p:nvSpPr>
          <p:spPr>
            <a:xfrm>
              <a:off x="4397475" y="2056500"/>
              <a:ext cx="30225" cy="22050"/>
            </a:xfrm>
            <a:custGeom>
              <a:avLst/>
              <a:gdLst/>
              <a:ahLst/>
              <a:cxnLst/>
              <a:rect l="l" t="t" r="r" b="b"/>
              <a:pathLst>
                <a:path w="1209" h="882" extrusionOk="0">
                  <a:moveTo>
                    <a:pt x="540" y="0"/>
                  </a:moveTo>
                  <a:cubicBezTo>
                    <a:pt x="474" y="0"/>
                    <a:pt x="404" y="16"/>
                    <a:pt x="334" y="50"/>
                  </a:cubicBezTo>
                  <a:cubicBezTo>
                    <a:pt x="0" y="385"/>
                    <a:pt x="270" y="881"/>
                    <a:pt x="640" y="881"/>
                  </a:cubicBezTo>
                  <a:cubicBezTo>
                    <a:pt x="713" y="881"/>
                    <a:pt x="791" y="862"/>
                    <a:pt x="868" y="818"/>
                  </a:cubicBezTo>
                  <a:cubicBezTo>
                    <a:pt x="1208" y="505"/>
                    <a:pt x="921" y="0"/>
                    <a:pt x="5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6"/>
            <p:cNvSpPr/>
            <p:nvPr/>
          </p:nvSpPr>
          <p:spPr>
            <a:xfrm>
              <a:off x="4438125" y="2121200"/>
              <a:ext cx="35650" cy="24400"/>
            </a:xfrm>
            <a:custGeom>
              <a:avLst/>
              <a:gdLst/>
              <a:ahLst/>
              <a:cxnLst/>
              <a:rect l="l" t="t" r="r" b="b"/>
              <a:pathLst>
                <a:path w="1426" h="976" extrusionOk="0">
                  <a:moveTo>
                    <a:pt x="708" y="0"/>
                  </a:moveTo>
                  <a:cubicBezTo>
                    <a:pt x="634" y="0"/>
                    <a:pt x="555" y="20"/>
                    <a:pt x="476" y="64"/>
                  </a:cubicBezTo>
                  <a:cubicBezTo>
                    <a:pt x="1" y="344"/>
                    <a:pt x="252" y="976"/>
                    <a:pt x="680" y="976"/>
                  </a:cubicBezTo>
                  <a:cubicBezTo>
                    <a:pt x="763" y="976"/>
                    <a:pt x="852" y="952"/>
                    <a:pt x="943" y="898"/>
                  </a:cubicBezTo>
                  <a:cubicBezTo>
                    <a:pt x="1426" y="643"/>
                    <a:pt x="1135" y="0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6"/>
            <p:cNvSpPr/>
            <p:nvPr/>
          </p:nvSpPr>
          <p:spPr>
            <a:xfrm>
              <a:off x="4477025" y="2192225"/>
              <a:ext cx="31850" cy="22925"/>
            </a:xfrm>
            <a:custGeom>
              <a:avLst/>
              <a:gdLst/>
              <a:ahLst/>
              <a:cxnLst/>
              <a:rect l="l" t="t" r="r" b="b"/>
              <a:pathLst>
                <a:path w="1274" h="917" extrusionOk="0">
                  <a:moveTo>
                    <a:pt x="581" y="0"/>
                  </a:moveTo>
                  <a:cubicBezTo>
                    <a:pt x="530" y="0"/>
                    <a:pt x="477" y="8"/>
                    <a:pt x="421" y="25"/>
                  </a:cubicBezTo>
                  <a:cubicBezTo>
                    <a:pt x="1" y="296"/>
                    <a:pt x="256" y="917"/>
                    <a:pt x="700" y="917"/>
                  </a:cubicBezTo>
                  <a:cubicBezTo>
                    <a:pt x="750" y="917"/>
                    <a:pt x="801" y="909"/>
                    <a:pt x="855" y="893"/>
                  </a:cubicBezTo>
                  <a:cubicBezTo>
                    <a:pt x="1273" y="594"/>
                    <a:pt x="1022" y="0"/>
                    <a:pt x="5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6"/>
            <p:cNvSpPr/>
            <p:nvPr/>
          </p:nvSpPr>
          <p:spPr>
            <a:xfrm>
              <a:off x="4511725" y="2265175"/>
              <a:ext cx="27600" cy="23200"/>
            </a:xfrm>
            <a:custGeom>
              <a:avLst/>
              <a:gdLst/>
              <a:ahLst/>
              <a:cxnLst/>
              <a:rect l="l" t="t" r="r" b="b"/>
              <a:pathLst>
                <a:path w="1104" h="928" extrusionOk="0">
                  <a:moveTo>
                    <a:pt x="404" y="0"/>
                  </a:moveTo>
                  <a:cubicBezTo>
                    <a:pt x="371" y="0"/>
                    <a:pt x="337" y="3"/>
                    <a:pt x="301" y="9"/>
                  </a:cubicBezTo>
                  <a:cubicBezTo>
                    <a:pt x="101" y="109"/>
                    <a:pt x="1" y="376"/>
                    <a:pt x="101" y="610"/>
                  </a:cubicBezTo>
                  <a:cubicBezTo>
                    <a:pt x="156" y="803"/>
                    <a:pt x="325" y="927"/>
                    <a:pt x="513" y="927"/>
                  </a:cubicBezTo>
                  <a:cubicBezTo>
                    <a:pt x="553" y="927"/>
                    <a:pt x="594" y="922"/>
                    <a:pt x="634" y="910"/>
                  </a:cubicBezTo>
                  <a:cubicBezTo>
                    <a:pt x="1103" y="660"/>
                    <a:pt x="898" y="0"/>
                    <a:pt x="4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6"/>
            <p:cNvSpPr/>
            <p:nvPr/>
          </p:nvSpPr>
          <p:spPr>
            <a:xfrm>
              <a:off x="4532025" y="2340350"/>
              <a:ext cx="30875" cy="23500"/>
            </a:xfrm>
            <a:custGeom>
              <a:avLst/>
              <a:gdLst/>
              <a:ahLst/>
              <a:cxnLst/>
              <a:rect l="l" t="t" r="r" b="b"/>
              <a:pathLst>
                <a:path w="1235" h="940" extrusionOk="0">
                  <a:moveTo>
                    <a:pt x="558" y="0"/>
                  </a:moveTo>
                  <a:cubicBezTo>
                    <a:pt x="536" y="0"/>
                    <a:pt x="513" y="2"/>
                    <a:pt x="489" y="5"/>
                  </a:cubicBezTo>
                  <a:cubicBezTo>
                    <a:pt x="0" y="233"/>
                    <a:pt x="181" y="940"/>
                    <a:pt x="688" y="940"/>
                  </a:cubicBezTo>
                  <a:cubicBezTo>
                    <a:pt x="700" y="940"/>
                    <a:pt x="711" y="939"/>
                    <a:pt x="723" y="939"/>
                  </a:cubicBezTo>
                  <a:cubicBezTo>
                    <a:pt x="1235" y="715"/>
                    <a:pt x="1072" y="0"/>
                    <a:pt x="5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6"/>
            <p:cNvSpPr/>
            <p:nvPr/>
          </p:nvSpPr>
          <p:spPr>
            <a:xfrm>
              <a:off x="4548700" y="2417975"/>
              <a:ext cx="31150" cy="23425"/>
            </a:xfrm>
            <a:custGeom>
              <a:avLst/>
              <a:gdLst/>
              <a:ahLst/>
              <a:cxnLst/>
              <a:rect l="l" t="t" r="r" b="b"/>
              <a:pathLst>
                <a:path w="1246" h="937" extrusionOk="0">
                  <a:moveTo>
                    <a:pt x="588" y="1"/>
                  </a:moveTo>
                  <a:cubicBezTo>
                    <a:pt x="578" y="1"/>
                    <a:pt x="567" y="1"/>
                    <a:pt x="556" y="2"/>
                  </a:cubicBezTo>
                  <a:cubicBezTo>
                    <a:pt x="0" y="133"/>
                    <a:pt x="118" y="937"/>
                    <a:pt x="657" y="937"/>
                  </a:cubicBezTo>
                  <a:cubicBezTo>
                    <a:pt x="668" y="937"/>
                    <a:pt x="679" y="936"/>
                    <a:pt x="690" y="936"/>
                  </a:cubicBezTo>
                  <a:cubicBezTo>
                    <a:pt x="1245" y="772"/>
                    <a:pt x="1097" y="1"/>
                    <a:pt x="5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6"/>
            <p:cNvSpPr/>
            <p:nvPr/>
          </p:nvSpPr>
          <p:spPr>
            <a:xfrm>
              <a:off x="4559250" y="2496400"/>
              <a:ext cx="29225" cy="2337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100"/>
                    <a:pt x="68" y="901"/>
                    <a:pt x="635" y="934"/>
                  </a:cubicBezTo>
                  <a:cubicBezTo>
                    <a:pt x="1168" y="801"/>
                    <a:pt x="1102" y="34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6"/>
            <p:cNvSpPr/>
            <p:nvPr/>
          </p:nvSpPr>
          <p:spPr>
            <a:xfrm>
              <a:off x="4529250" y="1176275"/>
              <a:ext cx="29200" cy="26925"/>
            </a:xfrm>
            <a:custGeom>
              <a:avLst/>
              <a:gdLst/>
              <a:ahLst/>
              <a:cxnLst/>
              <a:rect l="l" t="t" r="r" b="b"/>
              <a:pathLst>
                <a:path w="1168" h="1077" extrusionOk="0">
                  <a:moveTo>
                    <a:pt x="584" y="1"/>
                  </a:moveTo>
                  <a:cubicBezTo>
                    <a:pt x="325" y="1"/>
                    <a:pt x="67" y="168"/>
                    <a:pt x="33" y="501"/>
                  </a:cubicBezTo>
                  <a:cubicBezTo>
                    <a:pt x="0" y="885"/>
                    <a:pt x="292" y="1077"/>
                    <a:pt x="584" y="1077"/>
                  </a:cubicBezTo>
                  <a:cubicBezTo>
                    <a:pt x="876" y="1077"/>
                    <a:pt x="1168" y="885"/>
                    <a:pt x="1134" y="501"/>
                  </a:cubicBezTo>
                  <a:cubicBezTo>
                    <a:pt x="1101" y="168"/>
                    <a:pt x="842" y="1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6"/>
            <p:cNvSpPr/>
            <p:nvPr/>
          </p:nvSpPr>
          <p:spPr>
            <a:xfrm>
              <a:off x="4525900" y="1223825"/>
              <a:ext cx="31725" cy="26450"/>
            </a:xfrm>
            <a:custGeom>
              <a:avLst/>
              <a:gdLst/>
              <a:ahLst/>
              <a:cxnLst/>
              <a:rect l="l" t="t" r="r" b="b"/>
              <a:pathLst>
                <a:path w="1269" h="1058" extrusionOk="0">
                  <a:moveTo>
                    <a:pt x="701" y="0"/>
                  </a:moveTo>
                  <a:cubicBezTo>
                    <a:pt x="234" y="0"/>
                    <a:pt x="1" y="567"/>
                    <a:pt x="334" y="901"/>
                  </a:cubicBezTo>
                  <a:cubicBezTo>
                    <a:pt x="443" y="1009"/>
                    <a:pt x="579" y="1058"/>
                    <a:pt x="714" y="1058"/>
                  </a:cubicBezTo>
                  <a:cubicBezTo>
                    <a:pt x="995" y="1058"/>
                    <a:pt x="1268" y="849"/>
                    <a:pt x="1268" y="534"/>
                  </a:cubicBezTo>
                  <a:cubicBezTo>
                    <a:pt x="1268" y="234"/>
                    <a:pt x="10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6"/>
            <p:cNvSpPr/>
            <p:nvPr/>
          </p:nvSpPr>
          <p:spPr>
            <a:xfrm>
              <a:off x="4529250" y="1273025"/>
              <a:ext cx="29200" cy="26925"/>
            </a:xfrm>
            <a:custGeom>
              <a:avLst/>
              <a:gdLst/>
              <a:ahLst/>
              <a:cxnLst/>
              <a:rect l="l" t="t" r="r" b="b"/>
              <a:pathLst>
                <a:path w="1168" h="1077" extrusionOk="0">
                  <a:moveTo>
                    <a:pt x="584" y="0"/>
                  </a:moveTo>
                  <a:cubicBezTo>
                    <a:pt x="325" y="0"/>
                    <a:pt x="67" y="167"/>
                    <a:pt x="33" y="501"/>
                  </a:cubicBezTo>
                  <a:cubicBezTo>
                    <a:pt x="0" y="884"/>
                    <a:pt x="292" y="1076"/>
                    <a:pt x="584" y="1076"/>
                  </a:cubicBezTo>
                  <a:cubicBezTo>
                    <a:pt x="876" y="1076"/>
                    <a:pt x="1168" y="884"/>
                    <a:pt x="1134" y="501"/>
                  </a:cubicBezTo>
                  <a:cubicBezTo>
                    <a:pt x="1101" y="167"/>
                    <a:pt x="842" y="0"/>
                    <a:pt x="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6"/>
            <p:cNvSpPr/>
            <p:nvPr/>
          </p:nvSpPr>
          <p:spPr>
            <a:xfrm>
              <a:off x="2891400" y="1164600"/>
              <a:ext cx="142625" cy="144300"/>
            </a:xfrm>
            <a:custGeom>
              <a:avLst/>
              <a:gdLst/>
              <a:ahLst/>
              <a:cxnLst/>
              <a:rect l="l" t="t" r="r" b="b"/>
              <a:pathLst>
                <a:path w="5705" h="5772" extrusionOk="0">
                  <a:moveTo>
                    <a:pt x="2836" y="1"/>
                  </a:moveTo>
                  <a:lnTo>
                    <a:pt x="2836" y="1"/>
                  </a:lnTo>
                  <a:cubicBezTo>
                    <a:pt x="2769" y="68"/>
                    <a:pt x="2703" y="101"/>
                    <a:pt x="2636" y="168"/>
                  </a:cubicBezTo>
                  <a:lnTo>
                    <a:pt x="2102" y="635"/>
                  </a:lnTo>
                  <a:lnTo>
                    <a:pt x="34" y="2469"/>
                  </a:lnTo>
                  <a:lnTo>
                    <a:pt x="1" y="2469"/>
                  </a:lnTo>
                  <a:lnTo>
                    <a:pt x="1" y="2503"/>
                  </a:lnTo>
                  <a:lnTo>
                    <a:pt x="1" y="5672"/>
                  </a:lnTo>
                  <a:lnTo>
                    <a:pt x="1" y="5772"/>
                  </a:lnTo>
                  <a:lnTo>
                    <a:pt x="2369" y="5772"/>
                  </a:lnTo>
                  <a:lnTo>
                    <a:pt x="2369" y="5638"/>
                  </a:lnTo>
                  <a:lnTo>
                    <a:pt x="2369" y="3870"/>
                  </a:lnTo>
                  <a:lnTo>
                    <a:pt x="3503" y="3870"/>
                  </a:lnTo>
                  <a:lnTo>
                    <a:pt x="3503" y="5638"/>
                  </a:lnTo>
                  <a:lnTo>
                    <a:pt x="3503" y="5772"/>
                  </a:lnTo>
                  <a:lnTo>
                    <a:pt x="5705" y="5772"/>
                  </a:lnTo>
                  <a:lnTo>
                    <a:pt x="5705" y="5672"/>
                  </a:lnTo>
                  <a:lnTo>
                    <a:pt x="5705" y="2503"/>
                  </a:lnTo>
                  <a:lnTo>
                    <a:pt x="5705" y="2469"/>
                  </a:lnTo>
                  <a:lnTo>
                    <a:pt x="5671" y="2469"/>
                  </a:lnTo>
                  <a:lnTo>
                    <a:pt x="3603" y="635"/>
                  </a:lnTo>
                  <a:lnTo>
                    <a:pt x="3069" y="168"/>
                  </a:lnTo>
                  <a:cubicBezTo>
                    <a:pt x="3003" y="101"/>
                    <a:pt x="2936" y="68"/>
                    <a:pt x="2869" y="1"/>
                  </a:cubicBezTo>
                  <a:lnTo>
                    <a:pt x="2869" y="1"/>
                  </a:lnTo>
                  <a:cubicBezTo>
                    <a:pt x="2936" y="68"/>
                    <a:pt x="3003" y="134"/>
                    <a:pt x="3069" y="201"/>
                  </a:cubicBezTo>
                  <a:lnTo>
                    <a:pt x="3603" y="701"/>
                  </a:lnTo>
                  <a:lnTo>
                    <a:pt x="5538" y="2538"/>
                  </a:lnTo>
                  <a:lnTo>
                    <a:pt x="5538" y="2538"/>
                  </a:lnTo>
                  <a:cubicBezTo>
                    <a:pt x="5538" y="3406"/>
                    <a:pt x="5538" y="4456"/>
                    <a:pt x="5538" y="5572"/>
                  </a:cubicBezTo>
                  <a:lnTo>
                    <a:pt x="3737" y="5572"/>
                  </a:lnTo>
                  <a:lnTo>
                    <a:pt x="3737" y="3670"/>
                  </a:lnTo>
                  <a:lnTo>
                    <a:pt x="2169" y="3670"/>
                  </a:lnTo>
                  <a:lnTo>
                    <a:pt x="2169" y="3770"/>
                  </a:lnTo>
                  <a:lnTo>
                    <a:pt x="2169" y="5572"/>
                  </a:lnTo>
                  <a:lnTo>
                    <a:pt x="231" y="5572"/>
                  </a:lnTo>
                  <a:cubicBezTo>
                    <a:pt x="201" y="4458"/>
                    <a:pt x="201" y="3437"/>
                    <a:pt x="201" y="2538"/>
                  </a:cubicBezTo>
                  <a:lnTo>
                    <a:pt x="201" y="2538"/>
                  </a:lnTo>
                  <a:lnTo>
                    <a:pt x="2102" y="735"/>
                  </a:lnTo>
                  <a:lnTo>
                    <a:pt x="2636" y="201"/>
                  </a:lnTo>
                  <a:cubicBezTo>
                    <a:pt x="2703" y="134"/>
                    <a:pt x="2769" y="68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6"/>
            <p:cNvSpPr/>
            <p:nvPr/>
          </p:nvSpPr>
          <p:spPr>
            <a:xfrm>
              <a:off x="3425950" y="3753125"/>
              <a:ext cx="130950" cy="142625"/>
            </a:xfrm>
            <a:custGeom>
              <a:avLst/>
              <a:gdLst/>
              <a:ahLst/>
              <a:cxnLst/>
              <a:rect l="l" t="t" r="r" b="b"/>
              <a:pathLst>
                <a:path w="5238" h="5705" extrusionOk="0">
                  <a:moveTo>
                    <a:pt x="1" y="1"/>
                  </a:moveTo>
                  <a:lnTo>
                    <a:pt x="1" y="5705"/>
                  </a:lnTo>
                  <a:lnTo>
                    <a:pt x="1335" y="5705"/>
                  </a:lnTo>
                  <a:lnTo>
                    <a:pt x="1335" y="3370"/>
                  </a:lnTo>
                  <a:lnTo>
                    <a:pt x="3937" y="3370"/>
                  </a:lnTo>
                  <a:lnTo>
                    <a:pt x="3937" y="5705"/>
                  </a:lnTo>
                  <a:lnTo>
                    <a:pt x="5238" y="5705"/>
                  </a:lnTo>
                  <a:lnTo>
                    <a:pt x="5238" y="1"/>
                  </a:lnTo>
                  <a:lnTo>
                    <a:pt x="3937" y="1"/>
                  </a:lnTo>
                  <a:lnTo>
                    <a:pt x="3937" y="2236"/>
                  </a:lnTo>
                  <a:lnTo>
                    <a:pt x="1335" y="2236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6"/>
            <p:cNvSpPr/>
            <p:nvPr/>
          </p:nvSpPr>
          <p:spPr>
            <a:xfrm>
              <a:off x="3580225" y="3783900"/>
              <a:ext cx="117550" cy="113600"/>
            </a:xfrm>
            <a:custGeom>
              <a:avLst/>
              <a:gdLst/>
              <a:ahLst/>
              <a:cxnLst/>
              <a:rect l="l" t="t" r="r" b="b"/>
              <a:pathLst>
                <a:path w="4702" h="4544" extrusionOk="0">
                  <a:moveTo>
                    <a:pt x="2369" y="980"/>
                  </a:moveTo>
                  <a:cubicBezTo>
                    <a:pt x="2853" y="980"/>
                    <a:pt x="3336" y="1288"/>
                    <a:pt x="3436" y="1905"/>
                  </a:cubicBezTo>
                  <a:lnTo>
                    <a:pt x="1302" y="1905"/>
                  </a:lnTo>
                  <a:cubicBezTo>
                    <a:pt x="1402" y="1288"/>
                    <a:pt x="1885" y="980"/>
                    <a:pt x="2369" y="980"/>
                  </a:cubicBezTo>
                  <a:close/>
                  <a:moveTo>
                    <a:pt x="2451" y="1"/>
                  </a:moveTo>
                  <a:cubicBezTo>
                    <a:pt x="2413" y="1"/>
                    <a:pt x="2374" y="2"/>
                    <a:pt x="2336" y="4"/>
                  </a:cubicBezTo>
                  <a:cubicBezTo>
                    <a:pt x="2316" y="3"/>
                    <a:pt x="2296" y="3"/>
                    <a:pt x="2276" y="3"/>
                  </a:cubicBezTo>
                  <a:cubicBezTo>
                    <a:pt x="1035" y="3"/>
                    <a:pt x="1" y="1025"/>
                    <a:pt x="1" y="2272"/>
                  </a:cubicBezTo>
                  <a:cubicBezTo>
                    <a:pt x="1" y="3573"/>
                    <a:pt x="1001" y="4540"/>
                    <a:pt x="2502" y="4540"/>
                  </a:cubicBezTo>
                  <a:cubicBezTo>
                    <a:pt x="2544" y="4543"/>
                    <a:pt x="2586" y="4544"/>
                    <a:pt x="2627" y="4544"/>
                  </a:cubicBezTo>
                  <a:cubicBezTo>
                    <a:pt x="3252" y="4544"/>
                    <a:pt x="3866" y="4309"/>
                    <a:pt x="4304" y="3840"/>
                  </a:cubicBezTo>
                  <a:lnTo>
                    <a:pt x="3637" y="3106"/>
                  </a:lnTo>
                  <a:cubicBezTo>
                    <a:pt x="3362" y="3350"/>
                    <a:pt x="3003" y="3511"/>
                    <a:pt x="2638" y="3511"/>
                  </a:cubicBezTo>
                  <a:cubicBezTo>
                    <a:pt x="2604" y="3511"/>
                    <a:pt x="2570" y="3509"/>
                    <a:pt x="2536" y="3506"/>
                  </a:cubicBezTo>
                  <a:cubicBezTo>
                    <a:pt x="2491" y="3512"/>
                    <a:pt x="2447" y="3514"/>
                    <a:pt x="2403" y="3514"/>
                  </a:cubicBezTo>
                  <a:cubicBezTo>
                    <a:pt x="1887" y="3514"/>
                    <a:pt x="1424" y="3162"/>
                    <a:pt x="1302" y="2639"/>
                  </a:cubicBezTo>
                  <a:lnTo>
                    <a:pt x="4637" y="2639"/>
                  </a:lnTo>
                  <a:cubicBezTo>
                    <a:pt x="4637" y="2539"/>
                    <a:pt x="4637" y="2406"/>
                    <a:pt x="4637" y="2306"/>
                  </a:cubicBezTo>
                  <a:cubicBezTo>
                    <a:pt x="4702" y="1043"/>
                    <a:pt x="3699" y="1"/>
                    <a:pt x="24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6"/>
            <p:cNvSpPr/>
            <p:nvPr/>
          </p:nvSpPr>
          <p:spPr>
            <a:xfrm>
              <a:off x="3717825" y="3743950"/>
              <a:ext cx="30875" cy="151800"/>
            </a:xfrm>
            <a:custGeom>
              <a:avLst/>
              <a:gdLst/>
              <a:ahLst/>
              <a:cxnLst/>
              <a:rect l="l" t="t" r="r" b="b"/>
              <a:pathLst>
                <a:path w="1235" h="6072" extrusionOk="0">
                  <a:moveTo>
                    <a:pt x="1" y="1"/>
                  </a:moveTo>
                  <a:lnTo>
                    <a:pt x="1" y="6072"/>
                  </a:lnTo>
                  <a:lnTo>
                    <a:pt x="1235" y="6072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6"/>
            <p:cNvSpPr/>
            <p:nvPr/>
          </p:nvSpPr>
          <p:spPr>
            <a:xfrm>
              <a:off x="3778700" y="3743950"/>
              <a:ext cx="32550" cy="151800"/>
            </a:xfrm>
            <a:custGeom>
              <a:avLst/>
              <a:gdLst/>
              <a:ahLst/>
              <a:cxnLst/>
              <a:rect l="l" t="t" r="r" b="b"/>
              <a:pathLst>
                <a:path w="1302" h="6072" extrusionOk="0">
                  <a:moveTo>
                    <a:pt x="1" y="1"/>
                  </a:moveTo>
                  <a:lnTo>
                    <a:pt x="1" y="6072"/>
                  </a:lnTo>
                  <a:lnTo>
                    <a:pt x="1302" y="607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6"/>
            <p:cNvSpPr/>
            <p:nvPr/>
          </p:nvSpPr>
          <p:spPr>
            <a:xfrm>
              <a:off x="3832075" y="3783975"/>
              <a:ext cx="120950" cy="113450"/>
            </a:xfrm>
            <a:custGeom>
              <a:avLst/>
              <a:gdLst/>
              <a:ahLst/>
              <a:cxnLst/>
              <a:rect l="l" t="t" r="r" b="b"/>
              <a:pathLst>
                <a:path w="4838" h="4538" extrusionOk="0">
                  <a:moveTo>
                    <a:pt x="2419" y="1233"/>
                  </a:moveTo>
                  <a:cubicBezTo>
                    <a:pt x="2966" y="1233"/>
                    <a:pt x="3493" y="1637"/>
                    <a:pt x="3536" y="2269"/>
                  </a:cubicBezTo>
                  <a:cubicBezTo>
                    <a:pt x="3603" y="2936"/>
                    <a:pt x="3103" y="3503"/>
                    <a:pt x="2436" y="3503"/>
                  </a:cubicBezTo>
                  <a:cubicBezTo>
                    <a:pt x="1435" y="3503"/>
                    <a:pt x="934" y="2336"/>
                    <a:pt x="1602" y="1602"/>
                  </a:cubicBezTo>
                  <a:cubicBezTo>
                    <a:pt x="1833" y="1347"/>
                    <a:pt x="2129" y="1233"/>
                    <a:pt x="2419" y="1233"/>
                  </a:cubicBezTo>
                  <a:close/>
                  <a:moveTo>
                    <a:pt x="2436" y="1"/>
                  </a:moveTo>
                  <a:cubicBezTo>
                    <a:pt x="1035" y="1"/>
                    <a:pt x="0" y="935"/>
                    <a:pt x="0" y="2269"/>
                  </a:cubicBezTo>
                  <a:cubicBezTo>
                    <a:pt x="0" y="3603"/>
                    <a:pt x="1035" y="4537"/>
                    <a:pt x="2436" y="4537"/>
                  </a:cubicBezTo>
                  <a:cubicBezTo>
                    <a:pt x="3837" y="4537"/>
                    <a:pt x="4837" y="3603"/>
                    <a:pt x="4837" y="2269"/>
                  </a:cubicBezTo>
                  <a:cubicBezTo>
                    <a:pt x="4837" y="935"/>
                    <a:pt x="3837" y="1"/>
                    <a:pt x="24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6"/>
            <p:cNvSpPr/>
            <p:nvPr/>
          </p:nvSpPr>
          <p:spPr>
            <a:xfrm>
              <a:off x="3969675" y="3753125"/>
              <a:ext cx="39225" cy="145350"/>
            </a:xfrm>
            <a:custGeom>
              <a:avLst/>
              <a:gdLst/>
              <a:ahLst/>
              <a:cxnLst/>
              <a:rect l="l" t="t" r="r" b="b"/>
              <a:pathLst>
                <a:path w="1569" h="5814" extrusionOk="0">
                  <a:moveTo>
                    <a:pt x="34" y="1"/>
                  </a:moveTo>
                  <a:lnTo>
                    <a:pt x="267" y="3703"/>
                  </a:lnTo>
                  <a:lnTo>
                    <a:pt x="1268" y="3703"/>
                  </a:lnTo>
                  <a:lnTo>
                    <a:pt x="1535" y="1"/>
                  </a:lnTo>
                  <a:close/>
                  <a:moveTo>
                    <a:pt x="784" y="4237"/>
                  </a:moveTo>
                  <a:cubicBezTo>
                    <a:pt x="392" y="4237"/>
                    <a:pt x="0" y="4504"/>
                    <a:pt x="0" y="5038"/>
                  </a:cubicBezTo>
                  <a:cubicBezTo>
                    <a:pt x="0" y="5555"/>
                    <a:pt x="392" y="5813"/>
                    <a:pt x="784" y="5813"/>
                  </a:cubicBezTo>
                  <a:cubicBezTo>
                    <a:pt x="1176" y="5813"/>
                    <a:pt x="1568" y="5555"/>
                    <a:pt x="1568" y="5038"/>
                  </a:cubicBezTo>
                  <a:cubicBezTo>
                    <a:pt x="1568" y="4504"/>
                    <a:pt x="1176" y="4237"/>
                    <a:pt x="784" y="423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6"/>
            <p:cNvSpPr/>
            <p:nvPr/>
          </p:nvSpPr>
          <p:spPr>
            <a:xfrm>
              <a:off x="2947275" y="4114225"/>
              <a:ext cx="1480250" cy="5025"/>
            </a:xfrm>
            <a:custGeom>
              <a:avLst/>
              <a:gdLst/>
              <a:ahLst/>
              <a:cxnLst/>
              <a:rect l="l" t="t" r="r" b="b"/>
              <a:pathLst>
                <a:path w="59210" h="201" extrusionOk="0">
                  <a:moveTo>
                    <a:pt x="29622" y="0"/>
                  </a:moveTo>
                  <a:cubicBezTo>
                    <a:pt x="13243" y="0"/>
                    <a:pt x="1" y="34"/>
                    <a:pt x="1" y="100"/>
                  </a:cubicBezTo>
                  <a:cubicBezTo>
                    <a:pt x="1" y="134"/>
                    <a:pt x="13277" y="200"/>
                    <a:pt x="29622" y="200"/>
                  </a:cubicBezTo>
                  <a:cubicBezTo>
                    <a:pt x="45967" y="200"/>
                    <a:pt x="59209" y="134"/>
                    <a:pt x="59209" y="100"/>
                  </a:cubicBezTo>
                  <a:cubicBezTo>
                    <a:pt x="59209" y="67"/>
                    <a:pt x="45967" y="0"/>
                    <a:pt x="29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6"/>
            <p:cNvSpPr/>
            <p:nvPr/>
          </p:nvSpPr>
          <p:spPr>
            <a:xfrm>
              <a:off x="2947275" y="4262650"/>
              <a:ext cx="1480250" cy="4200"/>
            </a:xfrm>
            <a:custGeom>
              <a:avLst/>
              <a:gdLst/>
              <a:ahLst/>
              <a:cxnLst/>
              <a:rect l="l" t="t" r="r" b="b"/>
              <a:pathLst>
                <a:path w="59210" h="168" extrusionOk="0">
                  <a:moveTo>
                    <a:pt x="29622" y="1"/>
                  </a:moveTo>
                  <a:cubicBezTo>
                    <a:pt x="13243" y="1"/>
                    <a:pt x="1" y="34"/>
                    <a:pt x="1" y="68"/>
                  </a:cubicBezTo>
                  <a:cubicBezTo>
                    <a:pt x="1" y="134"/>
                    <a:pt x="13277" y="168"/>
                    <a:pt x="29622" y="168"/>
                  </a:cubicBezTo>
                  <a:cubicBezTo>
                    <a:pt x="45967" y="168"/>
                    <a:pt x="59209" y="134"/>
                    <a:pt x="59209" y="68"/>
                  </a:cubicBezTo>
                  <a:cubicBezTo>
                    <a:pt x="59209" y="34"/>
                    <a:pt x="45967" y="1"/>
                    <a:pt x="29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6"/>
            <p:cNvSpPr/>
            <p:nvPr/>
          </p:nvSpPr>
          <p:spPr>
            <a:xfrm>
              <a:off x="3365900" y="4410275"/>
              <a:ext cx="643000" cy="4175"/>
            </a:xfrm>
            <a:custGeom>
              <a:avLst/>
              <a:gdLst/>
              <a:ahLst/>
              <a:cxnLst/>
              <a:rect l="l" t="t" r="r" b="b"/>
              <a:pathLst>
                <a:path w="25720" h="167" extrusionOk="0">
                  <a:moveTo>
                    <a:pt x="12843" y="0"/>
                  </a:moveTo>
                  <a:cubicBezTo>
                    <a:pt x="5738" y="0"/>
                    <a:pt x="1" y="33"/>
                    <a:pt x="1" y="100"/>
                  </a:cubicBezTo>
                  <a:cubicBezTo>
                    <a:pt x="1" y="134"/>
                    <a:pt x="5738" y="167"/>
                    <a:pt x="12843" y="167"/>
                  </a:cubicBezTo>
                  <a:cubicBezTo>
                    <a:pt x="19948" y="167"/>
                    <a:pt x="25719" y="134"/>
                    <a:pt x="25719" y="100"/>
                  </a:cubicBezTo>
                  <a:cubicBezTo>
                    <a:pt x="25719" y="33"/>
                    <a:pt x="19948" y="0"/>
                    <a:pt x="12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6"/>
            <p:cNvSpPr/>
            <p:nvPr/>
          </p:nvSpPr>
          <p:spPr>
            <a:xfrm>
              <a:off x="2815525" y="1774850"/>
              <a:ext cx="1757925" cy="1601575"/>
            </a:xfrm>
            <a:custGeom>
              <a:avLst/>
              <a:gdLst/>
              <a:ahLst/>
              <a:cxnLst/>
              <a:rect l="l" t="t" r="r" b="b"/>
              <a:pathLst>
                <a:path w="70317" h="64063" extrusionOk="0">
                  <a:moveTo>
                    <a:pt x="35159" y="0"/>
                  </a:moveTo>
                  <a:cubicBezTo>
                    <a:pt x="26961" y="0"/>
                    <a:pt x="18764" y="3127"/>
                    <a:pt x="12509" y="9382"/>
                  </a:cubicBezTo>
                  <a:cubicBezTo>
                    <a:pt x="0" y="21891"/>
                    <a:pt x="0" y="42172"/>
                    <a:pt x="12509" y="54681"/>
                  </a:cubicBezTo>
                  <a:cubicBezTo>
                    <a:pt x="18764" y="60935"/>
                    <a:pt x="26961" y="64063"/>
                    <a:pt x="35159" y="64063"/>
                  </a:cubicBezTo>
                  <a:cubicBezTo>
                    <a:pt x="43356" y="64063"/>
                    <a:pt x="51554" y="60935"/>
                    <a:pt x="57808" y="54681"/>
                  </a:cubicBezTo>
                  <a:cubicBezTo>
                    <a:pt x="70317" y="42172"/>
                    <a:pt x="70317" y="21891"/>
                    <a:pt x="57808" y="9382"/>
                  </a:cubicBezTo>
                  <a:cubicBezTo>
                    <a:pt x="51554" y="3127"/>
                    <a:pt x="43356" y="0"/>
                    <a:pt x="35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6"/>
            <p:cNvSpPr/>
            <p:nvPr/>
          </p:nvSpPr>
          <p:spPr>
            <a:xfrm>
              <a:off x="3686975" y="1410225"/>
              <a:ext cx="536225" cy="931075"/>
            </a:xfrm>
            <a:custGeom>
              <a:avLst/>
              <a:gdLst/>
              <a:ahLst/>
              <a:cxnLst/>
              <a:rect l="l" t="t" r="r" b="b"/>
              <a:pathLst>
                <a:path w="21449" h="37243" extrusionOk="0">
                  <a:moveTo>
                    <a:pt x="4334" y="1"/>
                  </a:moveTo>
                  <a:cubicBezTo>
                    <a:pt x="2817" y="1"/>
                    <a:pt x="1281" y="565"/>
                    <a:pt x="0" y="1884"/>
                  </a:cubicBezTo>
                  <a:lnTo>
                    <a:pt x="7773" y="31505"/>
                  </a:lnTo>
                  <a:cubicBezTo>
                    <a:pt x="12176" y="32273"/>
                    <a:pt x="16212" y="34341"/>
                    <a:pt x="20081" y="37243"/>
                  </a:cubicBezTo>
                  <a:cubicBezTo>
                    <a:pt x="20015" y="34875"/>
                    <a:pt x="21449" y="32473"/>
                    <a:pt x="20615" y="30271"/>
                  </a:cubicBezTo>
                  <a:cubicBezTo>
                    <a:pt x="19981" y="28637"/>
                    <a:pt x="18213" y="27636"/>
                    <a:pt x="17513" y="26035"/>
                  </a:cubicBezTo>
                  <a:cubicBezTo>
                    <a:pt x="16812" y="24434"/>
                    <a:pt x="17246" y="22699"/>
                    <a:pt x="17546" y="21031"/>
                  </a:cubicBezTo>
                  <a:cubicBezTo>
                    <a:pt x="17813" y="19363"/>
                    <a:pt x="17880" y="17429"/>
                    <a:pt x="16712" y="16228"/>
                  </a:cubicBezTo>
                  <a:cubicBezTo>
                    <a:pt x="15745" y="15227"/>
                    <a:pt x="14177" y="14994"/>
                    <a:pt x="13176" y="14060"/>
                  </a:cubicBezTo>
                  <a:cubicBezTo>
                    <a:pt x="12242" y="13226"/>
                    <a:pt x="11875" y="11891"/>
                    <a:pt x="11809" y="10624"/>
                  </a:cubicBezTo>
                  <a:cubicBezTo>
                    <a:pt x="11742" y="9356"/>
                    <a:pt x="11875" y="8089"/>
                    <a:pt x="11709" y="6821"/>
                  </a:cubicBezTo>
                  <a:cubicBezTo>
                    <a:pt x="11342" y="4219"/>
                    <a:pt x="9741" y="1918"/>
                    <a:pt x="7372" y="750"/>
                  </a:cubicBezTo>
                  <a:cubicBezTo>
                    <a:pt x="6430" y="272"/>
                    <a:pt x="5386" y="1"/>
                    <a:pt x="4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6"/>
            <p:cNvSpPr/>
            <p:nvPr/>
          </p:nvSpPr>
          <p:spPr>
            <a:xfrm>
              <a:off x="3968000" y="1634950"/>
              <a:ext cx="243525" cy="463125"/>
            </a:xfrm>
            <a:custGeom>
              <a:avLst/>
              <a:gdLst/>
              <a:ahLst/>
              <a:cxnLst/>
              <a:rect l="l" t="t" r="r" b="b"/>
              <a:pathLst>
                <a:path w="9741" h="18525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67" y="100"/>
                    <a:pt x="134" y="167"/>
                    <a:pt x="134" y="267"/>
                  </a:cubicBezTo>
                  <a:cubicBezTo>
                    <a:pt x="67" y="534"/>
                    <a:pt x="34" y="768"/>
                    <a:pt x="1" y="1034"/>
                  </a:cubicBezTo>
                  <a:cubicBezTo>
                    <a:pt x="1" y="1468"/>
                    <a:pt x="34" y="1868"/>
                    <a:pt x="134" y="2269"/>
                  </a:cubicBezTo>
                  <a:cubicBezTo>
                    <a:pt x="468" y="3469"/>
                    <a:pt x="1302" y="4470"/>
                    <a:pt x="2436" y="4971"/>
                  </a:cubicBezTo>
                  <a:cubicBezTo>
                    <a:pt x="3070" y="5271"/>
                    <a:pt x="3803" y="5504"/>
                    <a:pt x="4504" y="5838"/>
                  </a:cubicBezTo>
                  <a:cubicBezTo>
                    <a:pt x="6072" y="6605"/>
                    <a:pt x="7172" y="8073"/>
                    <a:pt x="7473" y="9774"/>
                  </a:cubicBezTo>
                  <a:cubicBezTo>
                    <a:pt x="7606" y="10641"/>
                    <a:pt x="7573" y="11542"/>
                    <a:pt x="7273" y="12376"/>
                  </a:cubicBezTo>
                  <a:cubicBezTo>
                    <a:pt x="7006" y="13210"/>
                    <a:pt x="6639" y="13977"/>
                    <a:pt x="6439" y="14744"/>
                  </a:cubicBezTo>
                  <a:cubicBezTo>
                    <a:pt x="6205" y="15478"/>
                    <a:pt x="6172" y="16279"/>
                    <a:pt x="6405" y="17013"/>
                  </a:cubicBezTo>
                  <a:cubicBezTo>
                    <a:pt x="6605" y="17680"/>
                    <a:pt x="7106" y="18213"/>
                    <a:pt x="7740" y="18447"/>
                  </a:cubicBezTo>
                  <a:cubicBezTo>
                    <a:pt x="7913" y="18498"/>
                    <a:pt x="8090" y="18524"/>
                    <a:pt x="8265" y="18524"/>
                  </a:cubicBezTo>
                  <a:cubicBezTo>
                    <a:pt x="8659" y="18524"/>
                    <a:pt x="9040" y="18391"/>
                    <a:pt x="9341" y="18113"/>
                  </a:cubicBezTo>
                  <a:cubicBezTo>
                    <a:pt x="9641" y="17813"/>
                    <a:pt x="9741" y="17379"/>
                    <a:pt x="9674" y="16946"/>
                  </a:cubicBezTo>
                  <a:cubicBezTo>
                    <a:pt x="9608" y="16679"/>
                    <a:pt x="9474" y="16445"/>
                    <a:pt x="9274" y="16279"/>
                  </a:cubicBezTo>
                  <a:cubicBezTo>
                    <a:pt x="9207" y="16212"/>
                    <a:pt x="9107" y="16179"/>
                    <a:pt x="9007" y="16145"/>
                  </a:cubicBezTo>
                  <a:lnTo>
                    <a:pt x="9007" y="16145"/>
                  </a:lnTo>
                  <a:cubicBezTo>
                    <a:pt x="9007" y="16179"/>
                    <a:pt x="9107" y="16179"/>
                    <a:pt x="9241" y="16312"/>
                  </a:cubicBezTo>
                  <a:cubicBezTo>
                    <a:pt x="9441" y="16479"/>
                    <a:pt x="9574" y="16712"/>
                    <a:pt x="9608" y="16946"/>
                  </a:cubicBezTo>
                  <a:cubicBezTo>
                    <a:pt x="9674" y="17346"/>
                    <a:pt x="9541" y="17746"/>
                    <a:pt x="9274" y="18047"/>
                  </a:cubicBezTo>
                  <a:cubicBezTo>
                    <a:pt x="9001" y="18274"/>
                    <a:pt x="8651" y="18393"/>
                    <a:pt x="8298" y="18393"/>
                  </a:cubicBezTo>
                  <a:cubicBezTo>
                    <a:pt x="8132" y="18393"/>
                    <a:pt x="7966" y="18367"/>
                    <a:pt x="7806" y="18313"/>
                  </a:cubicBezTo>
                  <a:cubicBezTo>
                    <a:pt x="7172" y="18113"/>
                    <a:pt x="6705" y="17580"/>
                    <a:pt x="6539" y="16979"/>
                  </a:cubicBezTo>
                  <a:cubicBezTo>
                    <a:pt x="6339" y="16245"/>
                    <a:pt x="6372" y="15478"/>
                    <a:pt x="6605" y="14778"/>
                  </a:cubicBezTo>
                  <a:cubicBezTo>
                    <a:pt x="6806" y="14010"/>
                    <a:pt x="7172" y="13277"/>
                    <a:pt x="7439" y="12443"/>
                  </a:cubicBezTo>
                  <a:cubicBezTo>
                    <a:pt x="7740" y="11575"/>
                    <a:pt x="7773" y="10641"/>
                    <a:pt x="7639" y="9741"/>
                  </a:cubicBezTo>
                  <a:cubicBezTo>
                    <a:pt x="7306" y="7973"/>
                    <a:pt x="6172" y="6472"/>
                    <a:pt x="4571" y="5704"/>
                  </a:cubicBezTo>
                  <a:cubicBezTo>
                    <a:pt x="3837" y="5337"/>
                    <a:pt x="3136" y="5137"/>
                    <a:pt x="2502" y="4837"/>
                  </a:cubicBezTo>
                  <a:cubicBezTo>
                    <a:pt x="1001" y="4170"/>
                    <a:pt x="34" y="2669"/>
                    <a:pt x="67" y="1034"/>
                  </a:cubicBezTo>
                  <a:cubicBezTo>
                    <a:pt x="101" y="667"/>
                    <a:pt x="134" y="3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6"/>
            <p:cNvSpPr/>
            <p:nvPr/>
          </p:nvSpPr>
          <p:spPr>
            <a:xfrm>
              <a:off x="3218300" y="1525700"/>
              <a:ext cx="427825" cy="818950"/>
            </a:xfrm>
            <a:custGeom>
              <a:avLst/>
              <a:gdLst/>
              <a:ahLst/>
              <a:cxnLst/>
              <a:rect l="l" t="t" r="r" b="b"/>
              <a:pathLst>
                <a:path w="17113" h="32758" extrusionOk="0">
                  <a:moveTo>
                    <a:pt x="11409" y="1"/>
                  </a:moveTo>
                  <a:cubicBezTo>
                    <a:pt x="10275" y="3036"/>
                    <a:pt x="9774" y="5504"/>
                    <a:pt x="8673" y="7940"/>
                  </a:cubicBezTo>
                  <a:cubicBezTo>
                    <a:pt x="8073" y="9307"/>
                    <a:pt x="7239" y="10675"/>
                    <a:pt x="7306" y="12176"/>
                  </a:cubicBezTo>
                  <a:cubicBezTo>
                    <a:pt x="7373" y="13210"/>
                    <a:pt x="7840" y="14177"/>
                    <a:pt x="7806" y="15211"/>
                  </a:cubicBezTo>
                  <a:cubicBezTo>
                    <a:pt x="7773" y="17013"/>
                    <a:pt x="6238" y="18380"/>
                    <a:pt x="4871" y="19581"/>
                  </a:cubicBezTo>
                  <a:cubicBezTo>
                    <a:pt x="3503" y="20782"/>
                    <a:pt x="2069" y="22350"/>
                    <a:pt x="2369" y="24118"/>
                  </a:cubicBezTo>
                  <a:cubicBezTo>
                    <a:pt x="2502" y="24918"/>
                    <a:pt x="2936" y="25619"/>
                    <a:pt x="3003" y="26419"/>
                  </a:cubicBezTo>
                  <a:cubicBezTo>
                    <a:pt x="3069" y="27387"/>
                    <a:pt x="2569" y="28287"/>
                    <a:pt x="2002" y="29055"/>
                  </a:cubicBezTo>
                  <a:cubicBezTo>
                    <a:pt x="1335" y="29755"/>
                    <a:pt x="768" y="30522"/>
                    <a:pt x="201" y="31323"/>
                  </a:cubicBezTo>
                  <a:lnTo>
                    <a:pt x="1" y="32757"/>
                  </a:lnTo>
                  <a:lnTo>
                    <a:pt x="17113" y="27353"/>
                  </a:lnTo>
                  <a:lnTo>
                    <a:pt x="114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6"/>
            <p:cNvSpPr/>
            <p:nvPr/>
          </p:nvSpPr>
          <p:spPr>
            <a:xfrm>
              <a:off x="4245700" y="1889075"/>
              <a:ext cx="301900" cy="363000"/>
            </a:xfrm>
            <a:custGeom>
              <a:avLst/>
              <a:gdLst/>
              <a:ahLst/>
              <a:cxnLst/>
              <a:rect l="l" t="t" r="r" b="b"/>
              <a:pathLst>
                <a:path w="12076" h="14520" extrusionOk="0">
                  <a:moveTo>
                    <a:pt x="6617" y="0"/>
                  </a:moveTo>
                  <a:cubicBezTo>
                    <a:pt x="6591" y="0"/>
                    <a:pt x="6565" y="3"/>
                    <a:pt x="6539" y="9"/>
                  </a:cubicBezTo>
                  <a:cubicBezTo>
                    <a:pt x="5905" y="176"/>
                    <a:pt x="6338" y="1277"/>
                    <a:pt x="6338" y="1277"/>
                  </a:cubicBezTo>
                  <a:cubicBezTo>
                    <a:pt x="6338" y="1277"/>
                    <a:pt x="7473" y="6647"/>
                    <a:pt x="6939" y="6747"/>
                  </a:cubicBezTo>
                  <a:cubicBezTo>
                    <a:pt x="6927" y="6750"/>
                    <a:pt x="6915" y="6752"/>
                    <a:pt x="6903" y="6752"/>
                  </a:cubicBezTo>
                  <a:cubicBezTo>
                    <a:pt x="6340" y="6752"/>
                    <a:pt x="5600" y="3723"/>
                    <a:pt x="5404" y="2678"/>
                  </a:cubicBezTo>
                  <a:cubicBezTo>
                    <a:pt x="5285" y="1914"/>
                    <a:pt x="4961" y="1526"/>
                    <a:pt x="4627" y="1526"/>
                  </a:cubicBezTo>
                  <a:cubicBezTo>
                    <a:pt x="4494" y="1526"/>
                    <a:pt x="4360" y="1587"/>
                    <a:pt x="4237" y="1710"/>
                  </a:cubicBezTo>
                  <a:cubicBezTo>
                    <a:pt x="3970" y="2044"/>
                    <a:pt x="4470" y="5346"/>
                    <a:pt x="4671" y="6381"/>
                  </a:cubicBezTo>
                  <a:cubicBezTo>
                    <a:pt x="4837" y="7269"/>
                    <a:pt x="5304" y="9404"/>
                    <a:pt x="4610" y="9404"/>
                  </a:cubicBezTo>
                  <a:cubicBezTo>
                    <a:pt x="4470" y="9404"/>
                    <a:pt x="4283" y="9317"/>
                    <a:pt x="4037" y="9116"/>
                  </a:cubicBezTo>
                  <a:cubicBezTo>
                    <a:pt x="2789" y="8095"/>
                    <a:pt x="1469" y="7677"/>
                    <a:pt x="794" y="7677"/>
                  </a:cubicBezTo>
                  <a:cubicBezTo>
                    <a:pt x="675" y="7677"/>
                    <a:pt x="576" y="7690"/>
                    <a:pt x="501" y="7715"/>
                  </a:cubicBezTo>
                  <a:cubicBezTo>
                    <a:pt x="1" y="7915"/>
                    <a:pt x="101" y="8649"/>
                    <a:pt x="668" y="8816"/>
                  </a:cubicBezTo>
                  <a:cubicBezTo>
                    <a:pt x="1268" y="9049"/>
                    <a:pt x="1835" y="9349"/>
                    <a:pt x="2336" y="9750"/>
                  </a:cubicBezTo>
                  <a:cubicBezTo>
                    <a:pt x="2736" y="10050"/>
                    <a:pt x="3103" y="10417"/>
                    <a:pt x="3436" y="10784"/>
                  </a:cubicBezTo>
                  <a:cubicBezTo>
                    <a:pt x="3837" y="11217"/>
                    <a:pt x="5171" y="12852"/>
                    <a:pt x="5505" y="14520"/>
                  </a:cubicBezTo>
                  <a:lnTo>
                    <a:pt x="12043" y="11851"/>
                  </a:lnTo>
                  <a:lnTo>
                    <a:pt x="12076" y="11884"/>
                  </a:lnTo>
                  <a:cubicBezTo>
                    <a:pt x="11676" y="9016"/>
                    <a:pt x="12043" y="6114"/>
                    <a:pt x="11942" y="4613"/>
                  </a:cubicBezTo>
                  <a:cubicBezTo>
                    <a:pt x="11774" y="2286"/>
                    <a:pt x="11559" y="1915"/>
                    <a:pt x="11316" y="1915"/>
                  </a:cubicBezTo>
                  <a:cubicBezTo>
                    <a:pt x="11270" y="1915"/>
                    <a:pt x="11223" y="1928"/>
                    <a:pt x="11175" y="1944"/>
                  </a:cubicBezTo>
                  <a:cubicBezTo>
                    <a:pt x="10381" y="2097"/>
                    <a:pt x="11181" y="6053"/>
                    <a:pt x="10707" y="6053"/>
                  </a:cubicBezTo>
                  <a:cubicBezTo>
                    <a:pt x="10663" y="6053"/>
                    <a:pt x="10609" y="6020"/>
                    <a:pt x="10541" y="5947"/>
                  </a:cubicBezTo>
                  <a:cubicBezTo>
                    <a:pt x="9727" y="5067"/>
                    <a:pt x="9899" y="268"/>
                    <a:pt x="9098" y="268"/>
                  </a:cubicBezTo>
                  <a:cubicBezTo>
                    <a:pt x="9079" y="268"/>
                    <a:pt x="9060" y="271"/>
                    <a:pt x="9040" y="276"/>
                  </a:cubicBezTo>
                  <a:cubicBezTo>
                    <a:pt x="7873" y="610"/>
                    <a:pt x="9040" y="5513"/>
                    <a:pt x="9107" y="5914"/>
                  </a:cubicBezTo>
                  <a:cubicBezTo>
                    <a:pt x="9145" y="6160"/>
                    <a:pt x="8967" y="6299"/>
                    <a:pt x="8800" y="6299"/>
                  </a:cubicBezTo>
                  <a:cubicBezTo>
                    <a:pt x="8674" y="6299"/>
                    <a:pt x="8554" y="6219"/>
                    <a:pt x="8540" y="6047"/>
                  </a:cubicBezTo>
                  <a:cubicBezTo>
                    <a:pt x="8475" y="5525"/>
                    <a:pt x="7740" y="0"/>
                    <a:pt x="66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6"/>
            <p:cNvSpPr/>
            <p:nvPr/>
          </p:nvSpPr>
          <p:spPr>
            <a:xfrm>
              <a:off x="4386625" y="2139250"/>
              <a:ext cx="115125" cy="46950"/>
            </a:xfrm>
            <a:custGeom>
              <a:avLst/>
              <a:gdLst/>
              <a:ahLst/>
              <a:cxnLst/>
              <a:rect l="l" t="t" r="r" b="b"/>
              <a:pathLst>
                <a:path w="4605" h="1878" extrusionOk="0">
                  <a:moveTo>
                    <a:pt x="683" y="1"/>
                  </a:moveTo>
                  <a:cubicBezTo>
                    <a:pt x="443" y="1"/>
                    <a:pt x="222" y="66"/>
                    <a:pt x="1" y="176"/>
                  </a:cubicBezTo>
                  <a:cubicBezTo>
                    <a:pt x="1" y="181"/>
                    <a:pt x="9" y="183"/>
                    <a:pt x="23" y="183"/>
                  </a:cubicBezTo>
                  <a:cubicBezTo>
                    <a:pt x="80" y="183"/>
                    <a:pt x="243" y="153"/>
                    <a:pt x="479" y="153"/>
                  </a:cubicBezTo>
                  <a:cubicBezTo>
                    <a:pt x="585" y="153"/>
                    <a:pt x="704" y="159"/>
                    <a:pt x="835" y="176"/>
                  </a:cubicBezTo>
                  <a:cubicBezTo>
                    <a:pt x="1502" y="243"/>
                    <a:pt x="2136" y="476"/>
                    <a:pt x="2636" y="910"/>
                  </a:cubicBezTo>
                  <a:cubicBezTo>
                    <a:pt x="2903" y="1110"/>
                    <a:pt x="3137" y="1377"/>
                    <a:pt x="3303" y="1677"/>
                  </a:cubicBezTo>
                  <a:lnTo>
                    <a:pt x="3403" y="1877"/>
                  </a:lnTo>
                  <a:lnTo>
                    <a:pt x="3470" y="1644"/>
                  </a:lnTo>
                  <a:cubicBezTo>
                    <a:pt x="3604" y="1244"/>
                    <a:pt x="3837" y="877"/>
                    <a:pt x="4204" y="643"/>
                  </a:cubicBezTo>
                  <a:cubicBezTo>
                    <a:pt x="4437" y="476"/>
                    <a:pt x="4604" y="443"/>
                    <a:pt x="4604" y="410"/>
                  </a:cubicBezTo>
                  <a:cubicBezTo>
                    <a:pt x="4437" y="410"/>
                    <a:pt x="4271" y="443"/>
                    <a:pt x="4104" y="543"/>
                  </a:cubicBezTo>
                  <a:cubicBezTo>
                    <a:pt x="3770" y="738"/>
                    <a:pt x="3505" y="1026"/>
                    <a:pt x="3349" y="1369"/>
                  </a:cubicBezTo>
                  <a:lnTo>
                    <a:pt x="3349" y="1369"/>
                  </a:lnTo>
                  <a:cubicBezTo>
                    <a:pt x="3178" y="1129"/>
                    <a:pt x="2984" y="898"/>
                    <a:pt x="2770" y="710"/>
                  </a:cubicBezTo>
                  <a:cubicBezTo>
                    <a:pt x="2203" y="276"/>
                    <a:pt x="1535" y="9"/>
                    <a:pt x="835" y="9"/>
                  </a:cubicBezTo>
                  <a:cubicBezTo>
                    <a:pt x="783" y="4"/>
                    <a:pt x="733" y="1"/>
                    <a:pt x="6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6"/>
            <p:cNvSpPr/>
            <p:nvPr/>
          </p:nvSpPr>
          <p:spPr>
            <a:xfrm>
              <a:off x="2947275" y="2172000"/>
              <a:ext cx="1835500" cy="1203200"/>
            </a:xfrm>
            <a:custGeom>
              <a:avLst/>
              <a:gdLst/>
              <a:ahLst/>
              <a:cxnLst/>
              <a:rect l="l" t="t" r="r" b="b"/>
              <a:pathLst>
                <a:path w="73420" h="48128" extrusionOk="0">
                  <a:moveTo>
                    <a:pt x="64246" y="0"/>
                  </a:moveTo>
                  <a:lnTo>
                    <a:pt x="56975" y="2869"/>
                  </a:lnTo>
                  <a:lnTo>
                    <a:pt x="59076" y="19147"/>
                  </a:lnTo>
                  <a:lnTo>
                    <a:pt x="57542" y="16812"/>
                  </a:lnTo>
                  <a:lnTo>
                    <a:pt x="54673" y="13043"/>
                  </a:lnTo>
                  <a:cubicBezTo>
                    <a:pt x="48801" y="2952"/>
                    <a:pt x="41690" y="1751"/>
                    <a:pt x="38638" y="1751"/>
                  </a:cubicBezTo>
                  <a:cubicBezTo>
                    <a:pt x="37684" y="1751"/>
                    <a:pt x="37127" y="1868"/>
                    <a:pt x="37127" y="1868"/>
                  </a:cubicBezTo>
                  <a:lnTo>
                    <a:pt x="24151" y="868"/>
                  </a:lnTo>
                  <a:cubicBezTo>
                    <a:pt x="24151" y="868"/>
                    <a:pt x="15912" y="1034"/>
                    <a:pt x="11175" y="6405"/>
                  </a:cubicBezTo>
                  <a:cubicBezTo>
                    <a:pt x="9974" y="7773"/>
                    <a:pt x="2903" y="21883"/>
                    <a:pt x="1" y="27754"/>
                  </a:cubicBezTo>
                  <a:cubicBezTo>
                    <a:pt x="1802" y="32324"/>
                    <a:pt x="4604" y="36426"/>
                    <a:pt x="8240" y="39729"/>
                  </a:cubicBezTo>
                  <a:lnTo>
                    <a:pt x="15645" y="24418"/>
                  </a:lnTo>
                  <a:lnTo>
                    <a:pt x="16879" y="29788"/>
                  </a:lnTo>
                  <a:cubicBezTo>
                    <a:pt x="17713" y="32690"/>
                    <a:pt x="17747" y="35793"/>
                    <a:pt x="16913" y="38728"/>
                  </a:cubicBezTo>
                  <a:lnTo>
                    <a:pt x="14911" y="44466"/>
                  </a:lnTo>
                  <a:cubicBezTo>
                    <a:pt x="19587" y="46908"/>
                    <a:pt x="24713" y="48128"/>
                    <a:pt x="29832" y="48128"/>
                  </a:cubicBezTo>
                  <a:cubicBezTo>
                    <a:pt x="35339" y="48128"/>
                    <a:pt x="40840" y="46716"/>
                    <a:pt x="45767" y="43898"/>
                  </a:cubicBezTo>
                  <a:lnTo>
                    <a:pt x="43899" y="39395"/>
                  </a:lnTo>
                  <a:cubicBezTo>
                    <a:pt x="42598" y="36360"/>
                    <a:pt x="42297" y="32991"/>
                    <a:pt x="42931" y="29788"/>
                  </a:cubicBezTo>
                  <a:lnTo>
                    <a:pt x="44332" y="22850"/>
                  </a:lnTo>
                  <a:lnTo>
                    <a:pt x="52071" y="30222"/>
                  </a:lnTo>
                  <a:cubicBezTo>
                    <a:pt x="52872" y="31123"/>
                    <a:pt x="53772" y="31957"/>
                    <a:pt x="54706" y="32724"/>
                  </a:cubicBezTo>
                  <a:cubicBezTo>
                    <a:pt x="58309" y="35559"/>
                    <a:pt x="61111" y="35626"/>
                    <a:pt x="61111" y="35626"/>
                  </a:cubicBezTo>
                  <a:cubicBezTo>
                    <a:pt x="73420" y="35159"/>
                    <a:pt x="64247" y="1"/>
                    <a:pt x="642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6"/>
            <p:cNvSpPr/>
            <p:nvPr/>
          </p:nvSpPr>
          <p:spPr>
            <a:xfrm>
              <a:off x="3418450" y="2521325"/>
              <a:ext cx="28375" cy="23700"/>
            </a:xfrm>
            <a:custGeom>
              <a:avLst/>
              <a:gdLst/>
              <a:ahLst/>
              <a:cxnLst/>
              <a:rect l="l" t="t" r="r" b="b"/>
              <a:pathLst>
                <a:path w="1135" h="948" extrusionOk="0">
                  <a:moveTo>
                    <a:pt x="712" y="1"/>
                  </a:moveTo>
                  <a:cubicBezTo>
                    <a:pt x="697" y="1"/>
                    <a:pt x="682" y="2"/>
                    <a:pt x="667" y="4"/>
                  </a:cubicBezTo>
                  <a:cubicBezTo>
                    <a:pt x="234" y="4"/>
                    <a:pt x="0" y="504"/>
                    <a:pt x="301" y="805"/>
                  </a:cubicBezTo>
                  <a:cubicBezTo>
                    <a:pt x="399" y="903"/>
                    <a:pt x="523" y="948"/>
                    <a:pt x="645" y="948"/>
                  </a:cubicBezTo>
                  <a:cubicBezTo>
                    <a:pt x="894" y="948"/>
                    <a:pt x="1134" y="762"/>
                    <a:pt x="1134" y="471"/>
                  </a:cubicBezTo>
                  <a:cubicBezTo>
                    <a:pt x="1134" y="221"/>
                    <a:pt x="930" y="1"/>
                    <a:pt x="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6"/>
            <p:cNvSpPr/>
            <p:nvPr/>
          </p:nvSpPr>
          <p:spPr>
            <a:xfrm>
              <a:off x="3333375" y="2644825"/>
              <a:ext cx="27550" cy="24300"/>
            </a:xfrm>
            <a:custGeom>
              <a:avLst/>
              <a:gdLst/>
              <a:ahLst/>
              <a:cxnLst/>
              <a:rect l="l" t="t" r="r" b="b"/>
              <a:pathLst>
                <a:path w="1102" h="972" extrusionOk="0">
                  <a:moveTo>
                    <a:pt x="635" y="1"/>
                  </a:moveTo>
                  <a:cubicBezTo>
                    <a:pt x="201" y="1"/>
                    <a:pt x="1" y="535"/>
                    <a:pt x="301" y="835"/>
                  </a:cubicBezTo>
                  <a:cubicBezTo>
                    <a:pt x="396" y="930"/>
                    <a:pt x="510" y="971"/>
                    <a:pt x="623" y="971"/>
                  </a:cubicBezTo>
                  <a:cubicBezTo>
                    <a:pt x="867" y="971"/>
                    <a:pt x="1102" y="775"/>
                    <a:pt x="1102" y="501"/>
                  </a:cubicBezTo>
                  <a:cubicBezTo>
                    <a:pt x="1102" y="234"/>
                    <a:pt x="868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6"/>
            <p:cNvSpPr/>
            <p:nvPr/>
          </p:nvSpPr>
          <p:spPr>
            <a:xfrm>
              <a:off x="3603575" y="2521325"/>
              <a:ext cx="28375" cy="23700"/>
            </a:xfrm>
            <a:custGeom>
              <a:avLst/>
              <a:gdLst/>
              <a:ahLst/>
              <a:cxnLst/>
              <a:rect l="l" t="t" r="r" b="b"/>
              <a:pathLst>
                <a:path w="1135" h="948" extrusionOk="0">
                  <a:moveTo>
                    <a:pt x="713" y="1"/>
                  </a:moveTo>
                  <a:cubicBezTo>
                    <a:pt x="698" y="1"/>
                    <a:pt x="683" y="2"/>
                    <a:pt x="668" y="4"/>
                  </a:cubicBezTo>
                  <a:cubicBezTo>
                    <a:pt x="234" y="4"/>
                    <a:pt x="1" y="504"/>
                    <a:pt x="301" y="805"/>
                  </a:cubicBezTo>
                  <a:cubicBezTo>
                    <a:pt x="400" y="903"/>
                    <a:pt x="524" y="948"/>
                    <a:pt x="645" y="948"/>
                  </a:cubicBezTo>
                  <a:cubicBezTo>
                    <a:pt x="894" y="948"/>
                    <a:pt x="1135" y="762"/>
                    <a:pt x="1135" y="471"/>
                  </a:cubicBezTo>
                  <a:cubicBezTo>
                    <a:pt x="1135" y="221"/>
                    <a:pt x="930" y="1"/>
                    <a:pt x="7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6"/>
            <p:cNvSpPr/>
            <p:nvPr/>
          </p:nvSpPr>
          <p:spPr>
            <a:xfrm>
              <a:off x="3330050" y="22720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0"/>
                  </a:moveTo>
                  <a:cubicBezTo>
                    <a:pt x="201" y="0"/>
                    <a:pt x="0" y="534"/>
                    <a:pt x="301" y="834"/>
                  </a:cubicBezTo>
                  <a:cubicBezTo>
                    <a:pt x="385" y="929"/>
                    <a:pt x="496" y="970"/>
                    <a:pt x="608" y="970"/>
                  </a:cubicBezTo>
                  <a:cubicBezTo>
                    <a:pt x="851" y="970"/>
                    <a:pt x="1101" y="775"/>
                    <a:pt x="1101" y="501"/>
                  </a:cubicBezTo>
                  <a:cubicBezTo>
                    <a:pt x="1101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6"/>
            <p:cNvSpPr/>
            <p:nvPr/>
          </p:nvSpPr>
          <p:spPr>
            <a:xfrm>
              <a:off x="3689475" y="266235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34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0" y="971"/>
                    <a:pt x="624" y="971"/>
                  </a:cubicBezTo>
                  <a:cubicBezTo>
                    <a:pt x="870" y="971"/>
                    <a:pt x="1112" y="775"/>
                    <a:pt x="1135" y="501"/>
                  </a:cubicBezTo>
                  <a:cubicBezTo>
                    <a:pt x="1135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6"/>
            <p:cNvSpPr/>
            <p:nvPr/>
          </p:nvSpPr>
          <p:spPr>
            <a:xfrm>
              <a:off x="3836250" y="2612300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34" y="1"/>
                  </a:moveTo>
                  <a:cubicBezTo>
                    <a:pt x="200" y="1"/>
                    <a:pt x="0" y="535"/>
                    <a:pt x="300" y="835"/>
                  </a:cubicBezTo>
                  <a:cubicBezTo>
                    <a:pt x="395" y="930"/>
                    <a:pt x="513" y="971"/>
                    <a:pt x="630" y="971"/>
                  </a:cubicBezTo>
                  <a:cubicBezTo>
                    <a:pt x="884" y="971"/>
                    <a:pt x="1134" y="775"/>
                    <a:pt x="1134" y="501"/>
                  </a:cubicBezTo>
                  <a:cubicBezTo>
                    <a:pt x="1134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6"/>
            <p:cNvSpPr/>
            <p:nvPr/>
          </p:nvSpPr>
          <p:spPr>
            <a:xfrm>
              <a:off x="4073075" y="249390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0"/>
                  </a:moveTo>
                  <a:cubicBezTo>
                    <a:pt x="234" y="0"/>
                    <a:pt x="1" y="501"/>
                    <a:pt x="301" y="801"/>
                  </a:cubicBezTo>
                  <a:cubicBezTo>
                    <a:pt x="400" y="900"/>
                    <a:pt x="524" y="944"/>
                    <a:pt x="646" y="944"/>
                  </a:cubicBezTo>
                  <a:cubicBezTo>
                    <a:pt x="894" y="944"/>
                    <a:pt x="1135" y="758"/>
                    <a:pt x="1135" y="467"/>
                  </a:cubicBezTo>
                  <a:cubicBezTo>
                    <a:pt x="1135" y="200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6"/>
            <p:cNvSpPr/>
            <p:nvPr/>
          </p:nvSpPr>
          <p:spPr>
            <a:xfrm>
              <a:off x="4292400" y="2689025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68" y="1"/>
                  </a:moveTo>
                  <a:cubicBezTo>
                    <a:pt x="234" y="1"/>
                    <a:pt x="1" y="535"/>
                    <a:pt x="301" y="835"/>
                  </a:cubicBezTo>
                  <a:cubicBezTo>
                    <a:pt x="396" y="929"/>
                    <a:pt x="513" y="971"/>
                    <a:pt x="631" y="971"/>
                  </a:cubicBezTo>
                  <a:cubicBezTo>
                    <a:pt x="885" y="971"/>
                    <a:pt x="1135" y="775"/>
                    <a:pt x="1135" y="501"/>
                  </a:cubicBezTo>
                  <a:cubicBezTo>
                    <a:pt x="1135" y="234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6"/>
            <p:cNvSpPr/>
            <p:nvPr/>
          </p:nvSpPr>
          <p:spPr>
            <a:xfrm>
              <a:off x="4408325" y="2755750"/>
              <a:ext cx="28375" cy="24250"/>
            </a:xfrm>
            <a:custGeom>
              <a:avLst/>
              <a:gdLst/>
              <a:ahLst/>
              <a:cxnLst/>
              <a:rect l="l" t="t" r="r" b="b"/>
              <a:pathLst>
                <a:path w="1135" h="970" extrusionOk="0">
                  <a:moveTo>
                    <a:pt x="634" y="0"/>
                  </a:moveTo>
                  <a:cubicBezTo>
                    <a:pt x="234" y="0"/>
                    <a:pt x="0" y="534"/>
                    <a:pt x="300" y="834"/>
                  </a:cubicBezTo>
                  <a:cubicBezTo>
                    <a:pt x="394" y="928"/>
                    <a:pt x="510" y="970"/>
                    <a:pt x="626" y="970"/>
                  </a:cubicBezTo>
                  <a:cubicBezTo>
                    <a:pt x="881" y="970"/>
                    <a:pt x="1134" y="766"/>
                    <a:pt x="1134" y="467"/>
                  </a:cubicBezTo>
                  <a:cubicBezTo>
                    <a:pt x="1134" y="201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6"/>
            <p:cNvSpPr/>
            <p:nvPr/>
          </p:nvSpPr>
          <p:spPr>
            <a:xfrm>
              <a:off x="4441675" y="29233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0"/>
                  </a:moveTo>
                  <a:cubicBezTo>
                    <a:pt x="201" y="0"/>
                    <a:pt x="1" y="534"/>
                    <a:pt x="301" y="834"/>
                  </a:cubicBezTo>
                  <a:cubicBezTo>
                    <a:pt x="395" y="929"/>
                    <a:pt x="510" y="970"/>
                    <a:pt x="623" y="970"/>
                  </a:cubicBezTo>
                  <a:cubicBezTo>
                    <a:pt x="867" y="970"/>
                    <a:pt x="1101" y="775"/>
                    <a:pt x="1101" y="501"/>
                  </a:cubicBezTo>
                  <a:cubicBezTo>
                    <a:pt x="1101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6"/>
            <p:cNvSpPr/>
            <p:nvPr/>
          </p:nvSpPr>
          <p:spPr>
            <a:xfrm>
              <a:off x="4554250" y="2804125"/>
              <a:ext cx="28375" cy="23650"/>
            </a:xfrm>
            <a:custGeom>
              <a:avLst/>
              <a:gdLst/>
              <a:ahLst/>
              <a:cxnLst/>
              <a:rect l="l" t="t" r="r" b="b"/>
              <a:pathLst>
                <a:path w="1135" h="946" extrusionOk="0">
                  <a:moveTo>
                    <a:pt x="668" y="0"/>
                  </a:moveTo>
                  <a:cubicBezTo>
                    <a:pt x="234" y="0"/>
                    <a:pt x="1" y="501"/>
                    <a:pt x="301" y="801"/>
                  </a:cubicBezTo>
                  <a:cubicBezTo>
                    <a:pt x="401" y="901"/>
                    <a:pt x="527" y="945"/>
                    <a:pt x="651" y="945"/>
                  </a:cubicBezTo>
                  <a:cubicBezTo>
                    <a:pt x="898" y="945"/>
                    <a:pt x="1135" y="767"/>
                    <a:pt x="1135" y="501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6"/>
            <p:cNvSpPr/>
            <p:nvPr/>
          </p:nvSpPr>
          <p:spPr>
            <a:xfrm>
              <a:off x="4478375" y="2644825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34" y="1"/>
                  </a:moveTo>
                  <a:cubicBezTo>
                    <a:pt x="200" y="1"/>
                    <a:pt x="0" y="535"/>
                    <a:pt x="300" y="835"/>
                  </a:cubicBezTo>
                  <a:cubicBezTo>
                    <a:pt x="395" y="930"/>
                    <a:pt x="513" y="971"/>
                    <a:pt x="630" y="971"/>
                  </a:cubicBezTo>
                  <a:cubicBezTo>
                    <a:pt x="884" y="971"/>
                    <a:pt x="1134" y="775"/>
                    <a:pt x="1134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6"/>
            <p:cNvSpPr/>
            <p:nvPr/>
          </p:nvSpPr>
          <p:spPr>
            <a:xfrm>
              <a:off x="4554250" y="250890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1"/>
                  </a:moveTo>
                  <a:cubicBezTo>
                    <a:pt x="234" y="1"/>
                    <a:pt x="1" y="534"/>
                    <a:pt x="301" y="835"/>
                  </a:cubicBezTo>
                  <a:cubicBezTo>
                    <a:pt x="396" y="929"/>
                    <a:pt x="514" y="971"/>
                    <a:pt x="631" y="971"/>
                  </a:cubicBezTo>
                  <a:cubicBezTo>
                    <a:pt x="885" y="971"/>
                    <a:pt x="1135" y="775"/>
                    <a:pt x="1135" y="501"/>
                  </a:cubicBezTo>
                  <a:cubicBezTo>
                    <a:pt x="1135" y="234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6"/>
            <p:cNvSpPr/>
            <p:nvPr/>
          </p:nvSpPr>
          <p:spPr>
            <a:xfrm>
              <a:off x="4459200" y="239047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7" y="1"/>
                  </a:moveTo>
                  <a:cubicBezTo>
                    <a:pt x="234" y="1"/>
                    <a:pt x="0" y="501"/>
                    <a:pt x="300" y="802"/>
                  </a:cubicBezTo>
                  <a:cubicBezTo>
                    <a:pt x="399" y="900"/>
                    <a:pt x="523" y="945"/>
                    <a:pt x="645" y="945"/>
                  </a:cubicBezTo>
                  <a:cubicBezTo>
                    <a:pt x="894" y="945"/>
                    <a:pt x="1134" y="759"/>
                    <a:pt x="1134" y="468"/>
                  </a:cubicBezTo>
                  <a:cubicBezTo>
                    <a:pt x="1134" y="201"/>
                    <a:pt x="901" y="1"/>
                    <a:pt x="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6"/>
            <p:cNvSpPr/>
            <p:nvPr/>
          </p:nvSpPr>
          <p:spPr>
            <a:xfrm>
              <a:off x="4530075" y="2261425"/>
              <a:ext cx="25050" cy="23800"/>
            </a:xfrm>
            <a:custGeom>
              <a:avLst/>
              <a:gdLst/>
              <a:ahLst/>
              <a:cxnLst/>
              <a:rect l="l" t="t" r="r" b="b"/>
              <a:pathLst>
                <a:path w="1002" h="952" extrusionOk="0">
                  <a:moveTo>
                    <a:pt x="488" y="1"/>
                  </a:moveTo>
                  <a:cubicBezTo>
                    <a:pt x="267" y="1"/>
                    <a:pt x="50" y="143"/>
                    <a:pt x="34" y="426"/>
                  </a:cubicBezTo>
                  <a:cubicBezTo>
                    <a:pt x="0" y="776"/>
                    <a:pt x="251" y="952"/>
                    <a:pt x="501" y="952"/>
                  </a:cubicBezTo>
                  <a:cubicBezTo>
                    <a:pt x="751" y="952"/>
                    <a:pt x="1001" y="776"/>
                    <a:pt x="968" y="426"/>
                  </a:cubicBezTo>
                  <a:cubicBezTo>
                    <a:pt x="934" y="143"/>
                    <a:pt x="709" y="1"/>
                    <a:pt x="4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6"/>
            <p:cNvSpPr/>
            <p:nvPr/>
          </p:nvSpPr>
          <p:spPr>
            <a:xfrm>
              <a:off x="4265725" y="2863325"/>
              <a:ext cx="27525" cy="24275"/>
            </a:xfrm>
            <a:custGeom>
              <a:avLst/>
              <a:gdLst/>
              <a:ahLst/>
              <a:cxnLst/>
              <a:rect l="l" t="t" r="r" b="b"/>
              <a:pathLst>
                <a:path w="1101" h="971" extrusionOk="0">
                  <a:moveTo>
                    <a:pt x="634" y="1"/>
                  </a:moveTo>
                  <a:cubicBezTo>
                    <a:pt x="200" y="1"/>
                    <a:pt x="0" y="534"/>
                    <a:pt x="300" y="834"/>
                  </a:cubicBezTo>
                  <a:cubicBezTo>
                    <a:pt x="395" y="929"/>
                    <a:pt x="510" y="971"/>
                    <a:pt x="622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6"/>
            <p:cNvSpPr/>
            <p:nvPr/>
          </p:nvSpPr>
          <p:spPr>
            <a:xfrm>
              <a:off x="4133125" y="267485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1"/>
                  </a:moveTo>
                  <a:cubicBezTo>
                    <a:pt x="234" y="1"/>
                    <a:pt x="0" y="501"/>
                    <a:pt x="301" y="801"/>
                  </a:cubicBezTo>
                  <a:cubicBezTo>
                    <a:pt x="399" y="900"/>
                    <a:pt x="523" y="945"/>
                    <a:pt x="645" y="945"/>
                  </a:cubicBezTo>
                  <a:cubicBezTo>
                    <a:pt x="894" y="945"/>
                    <a:pt x="1135" y="759"/>
                    <a:pt x="1135" y="468"/>
                  </a:cubicBezTo>
                  <a:cubicBezTo>
                    <a:pt x="1135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6"/>
            <p:cNvSpPr/>
            <p:nvPr/>
          </p:nvSpPr>
          <p:spPr>
            <a:xfrm>
              <a:off x="4292400" y="254892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8" y="1"/>
                  </a:moveTo>
                  <a:cubicBezTo>
                    <a:pt x="234" y="1"/>
                    <a:pt x="1" y="501"/>
                    <a:pt x="301" y="801"/>
                  </a:cubicBezTo>
                  <a:cubicBezTo>
                    <a:pt x="400" y="900"/>
                    <a:pt x="524" y="945"/>
                    <a:pt x="645" y="945"/>
                  </a:cubicBezTo>
                  <a:cubicBezTo>
                    <a:pt x="894" y="945"/>
                    <a:pt x="1135" y="759"/>
                    <a:pt x="1135" y="468"/>
                  </a:cubicBezTo>
                  <a:cubicBezTo>
                    <a:pt x="1135" y="201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6"/>
            <p:cNvSpPr/>
            <p:nvPr/>
          </p:nvSpPr>
          <p:spPr>
            <a:xfrm>
              <a:off x="3487650" y="2366300"/>
              <a:ext cx="23375" cy="24200"/>
            </a:xfrm>
            <a:custGeom>
              <a:avLst/>
              <a:gdLst/>
              <a:ahLst/>
              <a:cxnLst/>
              <a:rect l="l" t="t" r="r" b="b"/>
              <a:pathLst>
                <a:path w="935" h="968" extrusionOk="0">
                  <a:moveTo>
                    <a:pt x="468" y="1"/>
                  </a:moveTo>
                  <a:cubicBezTo>
                    <a:pt x="201" y="1"/>
                    <a:pt x="1" y="234"/>
                    <a:pt x="1" y="468"/>
                  </a:cubicBezTo>
                  <a:cubicBezTo>
                    <a:pt x="1" y="734"/>
                    <a:pt x="201" y="968"/>
                    <a:pt x="468" y="968"/>
                  </a:cubicBezTo>
                  <a:cubicBezTo>
                    <a:pt x="735" y="968"/>
                    <a:pt x="935" y="734"/>
                    <a:pt x="935" y="468"/>
                  </a:cubicBezTo>
                  <a:cubicBezTo>
                    <a:pt x="935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6"/>
            <p:cNvSpPr/>
            <p:nvPr/>
          </p:nvSpPr>
          <p:spPr>
            <a:xfrm>
              <a:off x="3162425" y="263315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5"/>
                    <a:pt x="637" y="945"/>
                  </a:cubicBezTo>
                  <a:cubicBezTo>
                    <a:pt x="876" y="945"/>
                    <a:pt x="1101" y="759"/>
                    <a:pt x="1101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6"/>
            <p:cNvSpPr/>
            <p:nvPr/>
          </p:nvSpPr>
          <p:spPr>
            <a:xfrm>
              <a:off x="3149925" y="2946725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7" y="0"/>
                  </a:moveTo>
                  <a:cubicBezTo>
                    <a:pt x="234" y="0"/>
                    <a:pt x="0" y="534"/>
                    <a:pt x="334" y="834"/>
                  </a:cubicBezTo>
                  <a:cubicBezTo>
                    <a:pt x="429" y="929"/>
                    <a:pt x="543" y="970"/>
                    <a:pt x="656" y="970"/>
                  </a:cubicBezTo>
                  <a:cubicBezTo>
                    <a:pt x="900" y="970"/>
                    <a:pt x="1134" y="775"/>
                    <a:pt x="1134" y="501"/>
                  </a:cubicBezTo>
                  <a:cubicBezTo>
                    <a:pt x="1134" y="234"/>
                    <a:pt x="934" y="0"/>
                    <a:pt x="6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6"/>
            <p:cNvSpPr/>
            <p:nvPr/>
          </p:nvSpPr>
          <p:spPr>
            <a:xfrm>
              <a:off x="3052350" y="301510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68" y="1"/>
                  </a:moveTo>
                  <a:cubicBezTo>
                    <a:pt x="234" y="1"/>
                    <a:pt x="1" y="201"/>
                    <a:pt x="1" y="468"/>
                  </a:cubicBezTo>
                  <a:cubicBezTo>
                    <a:pt x="1" y="734"/>
                    <a:pt x="234" y="968"/>
                    <a:pt x="468" y="968"/>
                  </a:cubicBezTo>
                  <a:cubicBezTo>
                    <a:pt x="734" y="968"/>
                    <a:pt x="968" y="734"/>
                    <a:pt x="968" y="468"/>
                  </a:cubicBezTo>
                  <a:cubicBezTo>
                    <a:pt x="968" y="201"/>
                    <a:pt x="734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6"/>
            <p:cNvSpPr/>
            <p:nvPr/>
          </p:nvSpPr>
          <p:spPr>
            <a:xfrm>
              <a:off x="3442625" y="2689025"/>
              <a:ext cx="27550" cy="24300"/>
            </a:xfrm>
            <a:custGeom>
              <a:avLst/>
              <a:gdLst/>
              <a:ahLst/>
              <a:cxnLst/>
              <a:rect l="l" t="t" r="r" b="b"/>
              <a:pathLst>
                <a:path w="1102" h="972" extrusionOk="0">
                  <a:moveTo>
                    <a:pt x="634" y="1"/>
                  </a:moveTo>
                  <a:cubicBezTo>
                    <a:pt x="201" y="1"/>
                    <a:pt x="1" y="535"/>
                    <a:pt x="301" y="835"/>
                  </a:cubicBezTo>
                  <a:cubicBezTo>
                    <a:pt x="396" y="929"/>
                    <a:pt x="510" y="971"/>
                    <a:pt x="623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6"/>
            <p:cNvSpPr/>
            <p:nvPr/>
          </p:nvSpPr>
          <p:spPr>
            <a:xfrm>
              <a:off x="3607750" y="2767425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3" y="971"/>
                    <a:pt x="630" y="971"/>
                  </a:cubicBezTo>
                  <a:cubicBezTo>
                    <a:pt x="884" y="971"/>
                    <a:pt x="1135" y="775"/>
                    <a:pt x="1135" y="501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6"/>
            <p:cNvSpPr/>
            <p:nvPr/>
          </p:nvSpPr>
          <p:spPr>
            <a:xfrm>
              <a:off x="3903800" y="2779925"/>
              <a:ext cx="28375" cy="23450"/>
            </a:xfrm>
            <a:custGeom>
              <a:avLst/>
              <a:gdLst/>
              <a:ahLst/>
              <a:cxnLst/>
              <a:rect l="l" t="t" r="r" b="b"/>
              <a:pathLst>
                <a:path w="1135" h="938" extrusionOk="0">
                  <a:moveTo>
                    <a:pt x="634" y="1"/>
                  </a:moveTo>
                  <a:cubicBezTo>
                    <a:pt x="234" y="1"/>
                    <a:pt x="0" y="501"/>
                    <a:pt x="300" y="801"/>
                  </a:cubicBezTo>
                  <a:cubicBezTo>
                    <a:pt x="395" y="896"/>
                    <a:pt x="513" y="938"/>
                    <a:pt x="630" y="938"/>
                  </a:cubicBezTo>
                  <a:cubicBezTo>
                    <a:pt x="884" y="938"/>
                    <a:pt x="1134" y="742"/>
                    <a:pt x="1134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6"/>
            <p:cNvSpPr/>
            <p:nvPr/>
          </p:nvSpPr>
          <p:spPr>
            <a:xfrm>
              <a:off x="3983850" y="2622525"/>
              <a:ext cx="25875" cy="23800"/>
            </a:xfrm>
            <a:custGeom>
              <a:avLst/>
              <a:gdLst/>
              <a:ahLst/>
              <a:cxnLst/>
              <a:rect l="l" t="t" r="r" b="b"/>
              <a:pathLst>
                <a:path w="1035" h="952" extrusionOk="0">
                  <a:moveTo>
                    <a:pt x="518" y="1"/>
                  </a:moveTo>
                  <a:cubicBezTo>
                    <a:pt x="292" y="1"/>
                    <a:pt x="67" y="142"/>
                    <a:pt x="34" y="426"/>
                  </a:cubicBezTo>
                  <a:cubicBezTo>
                    <a:pt x="0" y="776"/>
                    <a:pt x="259" y="951"/>
                    <a:pt x="518" y="951"/>
                  </a:cubicBezTo>
                  <a:cubicBezTo>
                    <a:pt x="776" y="951"/>
                    <a:pt x="1035" y="776"/>
                    <a:pt x="1001" y="426"/>
                  </a:cubicBezTo>
                  <a:cubicBezTo>
                    <a:pt x="968" y="142"/>
                    <a:pt x="743" y="1"/>
                    <a:pt x="5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6"/>
            <p:cNvSpPr/>
            <p:nvPr/>
          </p:nvSpPr>
          <p:spPr>
            <a:xfrm>
              <a:off x="3922975" y="317772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8" y="0"/>
                  </a:moveTo>
                  <a:cubicBezTo>
                    <a:pt x="234" y="0"/>
                    <a:pt x="0" y="501"/>
                    <a:pt x="301" y="801"/>
                  </a:cubicBezTo>
                  <a:cubicBezTo>
                    <a:pt x="399" y="899"/>
                    <a:pt x="523" y="944"/>
                    <a:pt x="645" y="944"/>
                  </a:cubicBezTo>
                  <a:cubicBezTo>
                    <a:pt x="894" y="944"/>
                    <a:pt x="1135" y="758"/>
                    <a:pt x="1135" y="467"/>
                  </a:cubicBezTo>
                  <a:cubicBezTo>
                    <a:pt x="1135" y="200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6"/>
            <p:cNvSpPr/>
            <p:nvPr/>
          </p:nvSpPr>
          <p:spPr>
            <a:xfrm>
              <a:off x="3922975" y="330115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3" y="970"/>
                    <a:pt x="630" y="970"/>
                  </a:cubicBezTo>
                  <a:cubicBezTo>
                    <a:pt x="884" y="970"/>
                    <a:pt x="1135" y="774"/>
                    <a:pt x="1135" y="500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6"/>
            <p:cNvSpPr/>
            <p:nvPr/>
          </p:nvSpPr>
          <p:spPr>
            <a:xfrm>
              <a:off x="3968850" y="297090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1"/>
                  </a:moveTo>
                  <a:cubicBezTo>
                    <a:pt x="234" y="1"/>
                    <a:pt x="0" y="501"/>
                    <a:pt x="300" y="801"/>
                  </a:cubicBezTo>
                  <a:cubicBezTo>
                    <a:pt x="399" y="900"/>
                    <a:pt x="523" y="944"/>
                    <a:pt x="645" y="944"/>
                  </a:cubicBezTo>
                  <a:cubicBezTo>
                    <a:pt x="894" y="944"/>
                    <a:pt x="1134" y="759"/>
                    <a:pt x="1134" y="468"/>
                  </a:cubicBezTo>
                  <a:cubicBezTo>
                    <a:pt x="1134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6"/>
            <p:cNvSpPr/>
            <p:nvPr/>
          </p:nvSpPr>
          <p:spPr>
            <a:xfrm>
              <a:off x="3765350" y="287500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4"/>
                    <a:pt x="637" y="944"/>
                  </a:cubicBezTo>
                  <a:cubicBezTo>
                    <a:pt x="876" y="944"/>
                    <a:pt x="1102" y="759"/>
                    <a:pt x="1102" y="468"/>
                  </a:cubicBezTo>
                  <a:cubicBezTo>
                    <a:pt x="1102" y="234"/>
                    <a:pt x="902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6"/>
            <p:cNvSpPr/>
            <p:nvPr/>
          </p:nvSpPr>
          <p:spPr>
            <a:xfrm>
              <a:off x="3812900" y="30267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1"/>
                  </a:moveTo>
                  <a:cubicBezTo>
                    <a:pt x="200" y="1"/>
                    <a:pt x="0" y="534"/>
                    <a:pt x="300" y="834"/>
                  </a:cubicBezTo>
                  <a:cubicBezTo>
                    <a:pt x="395" y="929"/>
                    <a:pt x="510" y="971"/>
                    <a:pt x="622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6"/>
            <p:cNvSpPr/>
            <p:nvPr/>
          </p:nvSpPr>
          <p:spPr>
            <a:xfrm>
              <a:off x="3584400" y="2959225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0" y="501"/>
                    <a:pt x="301" y="801"/>
                  </a:cubicBezTo>
                  <a:cubicBezTo>
                    <a:pt x="399" y="900"/>
                    <a:pt x="520" y="944"/>
                    <a:pt x="637" y="944"/>
                  </a:cubicBezTo>
                  <a:cubicBezTo>
                    <a:pt x="876" y="944"/>
                    <a:pt x="1101" y="759"/>
                    <a:pt x="1101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6"/>
            <p:cNvSpPr/>
            <p:nvPr/>
          </p:nvSpPr>
          <p:spPr>
            <a:xfrm>
              <a:off x="3534350" y="3239425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5"/>
                    <a:pt x="637" y="945"/>
                  </a:cubicBezTo>
                  <a:cubicBezTo>
                    <a:pt x="876" y="945"/>
                    <a:pt x="1102" y="759"/>
                    <a:pt x="1102" y="468"/>
                  </a:cubicBezTo>
                  <a:cubicBezTo>
                    <a:pt x="1102" y="201"/>
                    <a:pt x="902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6"/>
            <p:cNvSpPr/>
            <p:nvPr/>
          </p:nvSpPr>
          <p:spPr>
            <a:xfrm>
              <a:off x="3646100" y="3127675"/>
              <a:ext cx="27550" cy="23450"/>
            </a:xfrm>
            <a:custGeom>
              <a:avLst/>
              <a:gdLst/>
              <a:ahLst/>
              <a:cxnLst/>
              <a:rect l="l" t="t" r="r" b="b"/>
              <a:pathLst>
                <a:path w="1102" h="938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396" y="896"/>
                    <a:pt x="510" y="938"/>
                    <a:pt x="623" y="938"/>
                  </a:cubicBezTo>
                  <a:cubicBezTo>
                    <a:pt x="867" y="938"/>
                    <a:pt x="1102" y="742"/>
                    <a:pt x="1102" y="468"/>
                  </a:cubicBezTo>
                  <a:cubicBezTo>
                    <a:pt x="1102" y="201"/>
                    <a:pt x="901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6"/>
            <p:cNvSpPr/>
            <p:nvPr/>
          </p:nvSpPr>
          <p:spPr>
            <a:xfrm>
              <a:off x="3408450" y="3277800"/>
              <a:ext cx="28375" cy="23600"/>
            </a:xfrm>
            <a:custGeom>
              <a:avLst/>
              <a:gdLst/>
              <a:ahLst/>
              <a:cxnLst/>
              <a:rect l="l" t="t" r="r" b="b"/>
              <a:pathLst>
                <a:path w="1135" h="944" extrusionOk="0">
                  <a:moveTo>
                    <a:pt x="634" y="0"/>
                  </a:moveTo>
                  <a:cubicBezTo>
                    <a:pt x="234" y="0"/>
                    <a:pt x="0" y="500"/>
                    <a:pt x="300" y="801"/>
                  </a:cubicBezTo>
                  <a:cubicBezTo>
                    <a:pt x="399" y="899"/>
                    <a:pt x="523" y="944"/>
                    <a:pt x="645" y="944"/>
                  </a:cubicBezTo>
                  <a:cubicBezTo>
                    <a:pt x="894" y="944"/>
                    <a:pt x="1134" y="758"/>
                    <a:pt x="1134" y="467"/>
                  </a:cubicBezTo>
                  <a:cubicBezTo>
                    <a:pt x="1134" y="200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6"/>
            <p:cNvSpPr/>
            <p:nvPr/>
          </p:nvSpPr>
          <p:spPr>
            <a:xfrm>
              <a:off x="3661950" y="3345325"/>
              <a:ext cx="23375" cy="24225"/>
            </a:xfrm>
            <a:custGeom>
              <a:avLst/>
              <a:gdLst/>
              <a:ahLst/>
              <a:cxnLst/>
              <a:rect l="l" t="t" r="r" b="b"/>
              <a:pathLst>
                <a:path w="935" h="969" extrusionOk="0">
                  <a:moveTo>
                    <a:pt x="468" y="1"/>
                  </a:moveTo>
                  <a:cubicBezTo>
                    <a:pt x="201" y="1"/>
                    <a:pt x="1" y="234"/>
                    <a:pt x="1" y="468"/>
                  </a:cubicBezTo>
                  <a:cubicBezTo>
                    <a:pt x="1" y="735"/>
                    <a:pt x="201" y="968"/>
                    <a:pt x="468" y="968"/>
                  </a:cubicBezTo>
                  <a:cubicBezTo>
                    <a:pt x="734" y="968"/>
                    <a:pt x="935" y="735"/>
                    <a:pt x="935" y="468"/>
                  </a:cubicBezTo>
                  <a:cubicBezTo>
                    <a:pt x="935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6"/>
            <p:cNvSpPr/>
            <p:nvPr/>
          </p:nvSpPr>
          <p:spPr>
            <a:xfrm>
              <a:off x="3776200" y="325110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399" y="900"/>
                    <a:pt x="520" y="945"/>
                    <a:pt x="637" y="945"/>
                  </a:cubicBezTo>
                  <a:cubicBezTo>
                    <a:pt x="876" y="945"/>
                    <a:pt x="1101" y="759"/>
                    <a:pt x="1101" y="468"/>
                  </a:cubicBezTo>
                  <a:cubicBezTo>
                    <a:pt x="1101" y="234"/>
                    <a:pt x="868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6"/>
            <p:cNvSpPr/>
            <p:nvPr/>
          </p:nvSpPr>
          <p:spPr>
            <a:xfrm>
              <a:off x="3430125" y="2875000"/>
              <a:ext cx="28375" cy="24250"/>
            </a:xfrm>
            <a:custGeom>
              <a:avLst/>
              <a:gdLst/>
              <a:ahLst/>
              <a:cxnLst/>
              <a:rect l="l" t="t" r="r" b="b"/>
              <a:pathLst>
                <a:path w="1135" h="970" extrusionOk="0">
                  <a:moveTo>
                    <a:pt x="667" y="1"/>
                  </a:moveTo>
                  <a:cubicBezTo>
                    <a:pt x="234" y="1"/>
                    <a:pt x="0" y="534"/>
                    <a:pt x="334" y="834"/>
                  </a:cubicBezTo>
                  <a:cubicBezTo>
                    <a:pt x="427" y="928"/>
                    <a:pt x="540" y="970"/>
                    <a:pt x="652" y="970"/>
                  </a:cubicBezTo>
                  <a:cubicBezTo>
                    <a:pt x="897" y="970"/>
                    <a:pt x="1134" y="766"/>
                    <a:pt x="1134" y="468"/>
                  </a:cubicBezTo>
                  <a:cubicBezTo>
                    <a:pt x="1134" y="234"/>
                    <a:pt x="934" y="1"/>
                    <a:pt x="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6"/>
            <p:cNvSpPr/>
            <p:nvPr/>
          </p:nvSpPr>
          <p:spPr>
            <a:xfrm>
              <a:off x="3440950" y="3103500"/>
              <a:ext cx="23375" cy="24200"/>
            </a:xfrm>
            <a:custGeom>
              <a:avLst/>
              <a:gdLst/>
              <a:ahLst/>
              <a:cxnLst/>
              <a:rect l="l" t="t" r="r" b="b"/>
              <a:pathLst>
                <a:path w="935" h="968" extrusionOk="0">
                  <a:moveTo>
                    <a:pt x="468" y="0"/>
                  </a:moveTo>
                  <a:cubicBezTo>
                    <a:pt x="201" y="0"/>
                    <a:pt x="1" y="234"/>
                    <a:pt x="1" y="501"/>
                  </a:cubicBezTo>
                  <a:cubicBezTo>
                    <a:pt x="1" y="734"/>
                    <a:pt x="201" y="968"/>
                    <a:pt x="468" y="968"/>
                  </a:cubicBezTo>
                  <a:cubicBezTo>
                    <a:pt x="735" y="968"/>
                    <a:pt x="935" y="734"/>
                    <a:pt x="935" y="501"/>
                  </a:cubicBezTo>
                  <a:cubicBezTo>
                    <a:pt x="935" y="234"/>
                    <a:pt x="735" y="0"/>
                    <a:pt x="4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6"/>
            <p:cNvSpPr/>
            <p:nvPr/>
          </p:nvSpPr>
          <p:spPr>
            <a:xfrm>
              <a:off x="3026725" y="2816600"/>
              <a:ext cx="28150" cy="23650"/>
            </a:xfrm>
            <a:custGeom>
              <a:avLst/>
              <a:gdLst/>
              <a:ahLst/>
              <a:cxnLst/>
              <a:rect l="l" t="t" r="r" b="b"/>
              <a:pathLst>
                <a:path w="1126" h="946" extrusionOk="0">
                  <a:moveTo>
                    <a:pt x="620" y="0"/>
                  </a:moveTo>
                  <a:cubicBezTo>
                    <a:pt x="211" y="0"/>
                    <a:pt x="0" y="511"/>
                    <a:pt x="292" y="802"/>
                  </a:cubicBezTo>
                  <a:cubicBezTo>
                    <a:pt x="401" y="901"/>
                    <a:pt x="529" y="945"/>
                    <a:pt x="651" y="945"/>
                  </a:cubicBezTo>
                  <a:cubicBezTo>
                    <a:pt x="900" y="945"/>
                    <a:pt x="1126" y="760"/>
                    <a:pt x="1126" y="469"/>
                  </a:cubicBezTo>
                  <a:cubicBezTo>
                    <a:pt x="1126" y="202"/>
                    <a:pt x="925" y="2"/>
                    <a:pt x="659" y="2"/>
                  </a:cubicBezTo>
                  <a:cubicBezTo>
                    <a:pt x="646" y="0"/>
                    <a:pt x="633" y="0"/>
                    <a:pt x="6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6"/>
            <p:cNvSpPr/>
            <p:nvPr/>
          </p:nvSpPr>
          <p:spPr>
            <a:xfrm>
              <a:off x="3202450" y="2804125"/>
              <a:ext cx="27550" cy="23650"/>
            </a:xfrm>
            <a:custGeom>
              <a:avLst/>
              <a:gdLst/>
              <a:ahLst/>
              <a:cxnLst/>
              <a:rect l="l" t="t" r="r" b="b"/>
              <a:pathLst>
                <a:path w="1102" h="946" extrusionOk="0">
                  <a:moveTo>
                    <a:pt x="635" y="0"/>
                  </a:moveTo>
                  <a:cubicBezTo>
                    <a:pt x="201" y="0"/>
                    <a:pt x="1" y="501"/>
                    <a:pt x="301" y="801"/>
                  </a:cubicBezTo>
                  <a:cubicBezTo>
                    <a:pt x="401" y="901"/>
                    <a:pt x="523" y="945"/>
                    <a:pt x="642" y="945"/>
                  </a:cubicBezTo>
                  <a:cubicBezTo>
                    <a:pt x="879" y="945"/>
                    <a:pt x="1102" y="767"/>
                    <a:pt x="1102" y="501"/>
                  </a:cubicBezTo>
                  <a:cubicBezTo>
                    <a:pt x="1102" y="234"/>
                    <a:pt x="901" y="0"/>
                    <a:pt x="6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6"/>
            <p:cNvSpPr/>
            <p:nvPr/>
          </p:nvSpPr>
          <p:spPr>
            <a:xfrm>
              <a:off x="3263325" y="2433225"/>
              <a:ext cx="25050" cy="23800"/>
            </a:xfrm>
            <a:custGeom>
              <a:avLst/>
              <a:gdLst/>
              <a:ahLst/>
              <a:cxnLst/>
              <a:rect l="l" t="t" r="r" b="b"/>
              <a:pathLst>
                <a:path w="1002" h="952" extrusionOk="0">
                  <a:moveTo>
                    <a:pt x="501" y="1"/>
                  </a:moveTo>
                  <a:cubicBezTo>
                    <a:pt x="251" y="1"/>
                    <a:pt x="1" y="176"/>
                    <a:pt x="34" y="526"/>
                  </a:cubicBezTo>
                  <a:cubicBezTo>
                    <a:pt x="51" y="809"/>
                    <a:pt x="268" y="951"/>
                    <a:pt x="489" y="951"/>
                  </a:cubicBezTo>
                  <a:cubicBezTo>
                    <a:pt x="710" y="951"/>
                    <a:pt x="935" y="809"/>
                    <a:pt x="968" y="526"/>
                  </a:cubicBezTo>
                  <a:cubicBezTo>
                    <a:pt x="1002" y="176"/>
                    <a:pt x="751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6"/>
            <p:cNvSpPr/>
            <p:nvPr/>
          </p:nvSpPr>
          <p:spPr>
            <a:xfrm>
              <a:off x="3338400" y="2713200"/>
              <a:ext cx="59825" cy="350300"/>
            </a:xfrm>
            <a:custGeom>
              <a:avLst/>
              <a:gdLst/>
              <a:ahLst/>
              <a:cxnLst/>
              <a:rect l="l" t="t" r="r" b="b"/>
              <a:pathLst>
                <a:path w="2393" h="14012" extrusionOk="0">
                  <a:moveTo>
                    <a:pt x="1201" y="1"/>
                  </a:moveTo>
                  <a:cubicBezTo>
                    <a:pt x="1201" y="1"/>
                    <a:pt x="1201" y="1"/>
                    <a:pt x="1201" y="1"/>
                  </a:cubicBezTo>
                  <a:cubicBezTo>
                    <a:pt x="1200" y="2"/>
                    <a:pt x="1199" y="5"/>
                    <a:pt x="1199" y="11"/>
                  </a:cubicBezTo>
                  <a:lnTo>
                    <a:pt x="1199" y="11"/>
                  </a:lnTo>
                  <a:cubicBezTo>
                    <a:pt x="1201" y="5"/>
                    <a:pt x="1202" y="1"/>
                    <a:pt x="1201" y="1"/>
                  </a:cubicBezTo>
                  <a:close/>
                  <a:moveTo>
                    <a:pt x="1199" y="11"/>
                  </a:moveTo>
                  <a:lnTo>
                    <a:pt x="1199" y="11"/>
                  </a:lnTo>
                  <a:cubicBezTo>
                    <a:pt x="1134" y="198"/>
                    <a:pt x="0" y="2803"/>
                    <a:pt x="0" y="2803"/>
                  </a:cubicBezTo>
                  <a:cubicBezTo>
                    <a:pt x="1334" y="7673"/>
                    <a:pt x="1835" y="14011"/>
                    <a:pt x="1835" y="14011"/>
                  </a:cubicBezTo>
                  <a:cubicBezTo>
                    <a:pt x="2392" y="10960"/>
                    <a:pt x="1175" y="388"/>
                    <a:pt x="1199" y="1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6"/>
            <p:cNvSpPr/>
            <p:nvPr/>
          </p:nvSpPr>
          <p:spPr>
            <a:xfrm>
              <a:off x="3757850" y="2259550"/>
              <a:ext cx="462025" cy="351950"/>
            </a:xfrm>
            <a:custGeom>
              <a:avLst/>
              <a:gdLst/>
              <a:ahLst/>
              <a:cxnLst/>
              <a:rect l="l" t="t" r="r" b="b"/>
              <a:pathLst>
                <a:path w="18481" h="14078" extrusionOk="0">
                  <a:moveTo>
                    <a:pt x="12143" y="1"/>
                  </a:moveTo>
                  <a:lnTo>
                    <a:pt x="3203" y="4371"/>
                  </a:lnTo>
                  <a:lnTo>
                    <a:pt x="101" y="7740"/>
                  </a:lnTo>
                  <a:cubicBezTo>
                    <a:pt x="1" y="9308"/>
                    <a:pt x="968" y="11609"/>
                    <a:pt x="1902" y="12877"/>
                  </a:cubicBezTo>
                  <a:cubicBezTo>
                    <a:pt x="2302" y="13444"/>
                    <a:pt x="2869" y="14044"/>
                    <a:pt x="3570" y="14078"/>
                  </a:cubicBezTo>
                  <a:cubicBezTo>
                    <a:pt x="3937" y="14078"/>
                    <a:pt x="4304" y="14011"/>
                    <a:pt x="4671" y="13877"/>
                  </a:cubicBezTo>
                  <a:lnTo>
                    <a:pt x="12943" y="11009"/>
                  </a:lnTo>
                  <a:cubicBezTo>
                    <a:pt x="12710" y="10642"/>
                    <a:pt x="12476" y="10275"/>
                    <a:pt x="12243" y="9875"/>
                  </a:cubicBezTo>
                  <a:lnTo>
                    <a:pt x="12243" y="9875"/>
                  </a:lnTo>
                  <a:cubicBezTo>
                    <a:pt x="12970" y="10352"/>
                    <a:pt x="13779" y="10576"/>
                    <a:pt x="14573" y="10576"/>
                  </a:cubicBezTo>
                  <a:cubicBezTo>
                    <a:pt x="16220" y="10576"/>
                    <a:pt x="17805" y="9616"/>
                    <a:pt x="18481" y="7973"/>
                  </a:cubicBezTo>
                  <a:cubicBezTo>
                    <a:pt x="15612" y="6739"/>
                    <a:pt x="13744" y="3970"/>
                    <a:pt x="13677" y="868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6"/>
            <p:cNvSpPr/>
            <p:nvPr/>
          </p:nvSpPr>
          <p:spPr>
            <a:xfrm>
              <a:off x="3549375" y="2932000"/>
              <a:ext cx="419500" cy="177100"/>
            </a:xfrm>
            <a:custGeom>
              <a:avLst/>
              <a:gdLst/>
              <a:ahLst/>
              <a:cxnLst/>
              <a:rect l="l" t="t" r="r" b="b"/>
              <a:pathLst>
                <a:path w="16780" h="7084" extrusionOk="0">
                  <a:moveTo>
                    <a:pt x="16632" y="0"/>
                  </a:moveTo>
                  <a:cubicBezTo>
                    <a:pt x="16046" y="0"/>
                    <a:pt x="12411" y="1163"/>
                    <a:pt x="8173" y="2958"/>
                  </a:cubicBezTo>
                  <a:cubicBezTo>
                    <a:pt x="3570" y="4926"/>
                    <a:pt x="0" y="6827"/>
                    <a:pt x="100" y="7061"/>
                  </a:cubicBezTo>
                  <a:cubicBezTo>
                    <a:pt x="107" y="7076"/>
                    <a:pt x="130" y="7084"/>
                    <a:pt x="168" y="7084"/>
                  </a:cubicBezTo>
                  <a:cubicBezTo>
                    <a:pt x="702" y="7084"/>
                    <a:pt x="4241" y="5597"/>
                    <a:pt x="8506" y="3792"/>
                  </a:cubicBezTo>
                  <a:cubicBezTo>
                    <a:pt x="13076" y="1823"/>
                    <a:pt x="16779" y="256"/>
                    <a:pt x="16712" y="22"/>
                  </a:cubicBezTo>
                  <a:cubicBezTo>
                    <a:pt x="16705" y="8"/>
                    <a:pt x="16678" y="0"/>
                    <a:pt x="16632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6"/>
            <p:cNvSpPr/>
            <p:nvPr/>
          </p:nvSpPr>
          <p:spPr>
            <a:xfrm>
              <a:off x="4420000" y="2647325"/>
              <a:ext cx="31700" cy="167650"/>
            </a:xfrm>
            <a:custGeom>
              <a:avLst/>
              <a:gdLst/>
              <a:ahLst/>
              <a:cxnLst/>
              <a:rect l="l" t="t" r="r" b="b"/>
              <a:pathLst>
                <a:path w="1268" h="6706" extrusionOk="0">
                  <a:moveTo>
                    <a:pt x="0" y="1"/>
                  </a:moveTo>
                  <a:cubicBezTo>
                    <a:pt x="134" y="1135"/>
                    <a:pt x="300" y="2269"/>
                    <a:pt x="534" y="3370"/>
                  </a:cubicBezTo>
                  <a:cubicBezTo>
                    <a:pt x="901" y="5238"/>
                    <a:pt x="1234" y="6706"/>
                    <a:pt x="1268" y="6706"/>
                  </a:cubicBezTo>
                  <a:cubicBezTo>
                    <a:pt x="1134" y="5572"/>
                    <a:pt x="968" y="4437"/>
                    <a:pt x="734" y="3337"/>
                  </a:cubicBezTo>
                  <a:cubicBezTo>
                    <a:pt x="534" y="2203"/>
                    <a:pt x="300" y="110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6"/>
            <p:cNvSpPr/>
            <p:nvPr/>
          </p:nvSpPr>
          <p:spPr>
            <a:xfrm>
              <a:off x="4425825" y="2650675"/>
              <a:ext cx="66750" cy="147625"/>
            </a:xfrm>
            <a:custGeom>
              <a:avLst/>
              <a:gdLst/>
              <a:ahLst/>
              <a:cxnLst/>
              <a:rect l="l" t="t" r="r" b="b"/>
              <a:pathLst>
                <a:path w="2670" h="5905" extrusionOk="0">
                  <a:moveTo>
                    <a:pt x="1" y="0"/>
                  </a:moveTo>
                  <a:cubicBezTo>
                    <a:pt x="34" y="301"/>
                    <a:pt x="101" y="634"/>
                    <a:pt x="234" y="934"/>
                  </a:cubicBezTo>
                  <a:cubicBezTo>
                    <a:pt x="434" y="1668"/>
                    <a:pt x="701" y="2369"/>
                    <a:pt x="1035" y="3069"/>
                  </a:cubicBezTo>
                  <a:cubicBezTo>
                    <a:pt x="1335" y="3770"/>
                    <a:pt x="1702" y="4470"/>
                    <a:pt x="2102" y="5104"/>
                  </a:cubicBezTo>
                  <a:cubicBezTo>
                    <a:pt x="2269" y="5404"/>
                    <a:pt x="2436" y="5671"/>
                    <a:pt x="2669" y="5905"/>
                  </a:cubicBezTo>
                  <a:cubicBezTo>
                    <a:pt x="2536" y="5604"/>
                    <a:pt x="2369" y="5338"/>
                    <a:pt x="2202" y="5037"/>
                  </a:cubicBezTo>
                  <a:cubicBezTo>
                    <a:pt x="1935" y="4537"/>
                    <a:pt x="1535" y="3836"/>
                    <a:pt x="1168" y="3003"/>
                  </a:cubicBezTo>
                  <a:cubicBezTo>
                    <a:pt x="835" y="2202"/>
                    <a:pt x="534" y="1435"/>
                    <a:pt x="334" y="901"/>
                  </a:cubicBezTo>
                  <a:cubicBezTo>
                    <a:pt x="268" y="567"/>
                    <a:pt x="134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6"/>
            <p:cNvSpPr/>
            <p:nvPr/>
          </p:nvSpPr>
          <p:spPr>
            <a:xfrm>
              <a:off x="3257500" y="2301250"/>
              <a:ext cx="124275" cy="356125"/>
            </a:xfrm>
            <a:custGeom>
              <a:avLst/>
              <a:gdLst/>
              <a:ahLst/>
              <a:cxnLst/>
              <a:rect l="l" t="t" r="r" b="b"/>
              <a:pathLst>
                <a:path w="4971" h="14245" extrusionOk="0">
                  <a:moveTo>
                    <a:pt x="0" y="1"/>
                  </a:moveTo>
                  <a:lnTo>
                    <a:pt x="0" y="1"/>
                  </a:lnTo>
                  <a:cubicBezTo>
                    <a:pt x="668" y="401"/>
                    <a:pt x="1301" y="868"/>
                    <a:pt x="1835" y="1435"/>
                  </a:cubicBezTo>
                  <a:cubicBezTo>
                    <a:pt x="3136" y="2803"/>
                    <a:pt x="4003" y="4504"/>
                    <a:pt x="4370" y="6339"/>
                  </a:cubicBezTo>
                  <a:cubicBezTo>
                    <a:pt x="4704" y="8173"/>
                    <a:pt x="4837" y="10041"/>
                    <a:pt x="4704" y="11909"/>
                  </a:cubicBezTo>
                  <a:cubicBezTo>
                    <a:pt x="4637" y="12610"/>
                    <a:pt x="4637" y="13210"/>
                    <a:pt x="4604" y="13610"/>
                  </a:cubicBezTo>
                  <a:cubicBezTo>
                    <a:pt x="4570" y="13811"/>
                    <a:pt x="4570" y="13977"/>
                    <a:pt x="4570" y="14077"/>
                  </a:cubicBezTo>
                  <a:lnTo>
                    <a:pt x="4570" y="14244"/>
                  </a:lnTo>
                  <a:cubicBezTo>
                    <a:pt x="4604" y="14178"/>
                    <a:pt x="4604" y="14144"/>
                    <a:pt x="4604" y="14077"/>
                  </a:cubicBezTo>
                  <a:cubicBezTo>
                    <a:pt x="4604" y="13944"/>
                    <a:pt x="4637" y="13811"/>
                    <a:pt x="4670" y="13610"/>
                  </a:cubicBezTo>
                  <a:cubicBezTo>
                    <a:pt x="4704" y="13210"/>
                    <a:pt x="4770" y="12643"/>
                    <a:pt x="4804" y="11909"/>
                  </a:cubicBezTo>
                  <a:cubicBezTo>
                    <a:pt x="4971" y="10041"/>
                    <a:pt x="4904" y="8140"/>
                    <a:pt x="4537" y="6305"/>
                  </a:cubicBezTo>
                  <a:cubicBezTo>
                    <a:pt x="4170" y="4404"/>
                    <a:pt x="3269" y="2703"/>
                    <a:pt x="1935" y="1335"/>
                  </a:cubicBezTo>
                  <a:cubicBezTo>
                    <a:pt x="1535" y="935"/>
                    <a:pt x="1068" y="568"/>
                    <a:pt x="567" y="301"/>
                  </a:cubicBezTo>
                  <a:cubicBezTo>
                    <a:pt x="434" y="201"/>
                    <a:pt x="301" y="134"/>
                    <a:pt x="167" y="67"/>
                  </a:cubicBezTo>
                  <a:cubicBezTo>
                    <a:pt x="100" y="67"/>
                    <a:pt x="6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6"/>
            <p:cNvSpPr/>
            <p:nvPr/>
          </p:nvSpPr>
          <p:spPr>
            <a:xfrm>
              <a:off x="4047225" y="2512250"/>
              <a:ext cx="10025" cy="183475"/>
            </a:xfrm>
            <a:custGeom>
              <a:avLst/>
              <a:gdLst/>
              <a:ahLst/>
              <a:cxnLst/>
              <a:rect l="l" t="t" r="r" b="b"/>
              <a:pathLst>
                <a:path w="401" h="7339" extrusionOk="0">
                  <a:moveTo>
                    <a:pt x="1" y="0"/>
                  </a:moveTo>
                  <a:cubicBezTo>
                    <a:pt x="1" y="334"/>
                    <a:pt x="1" y="701"/>
                    <a:pt x="34" y="1068"/>
                  </a:cubicBezTo>
                  <a:cubicBezTo>
                    <a:pt x="101" y="1735"/>
                    <a:pt x="134" y="2635"/>
                    <a:pt x="167" y="3669"/>
                  </a:cubicBezTo>
                  <a:cubicBezTo>
                    <a:pt x="201" y="4670"/>
                    <a:pt x="201" y="5604"/>
                    <a:pt x="167" y="6271"/>
                  </a:cubicBezTo>
                  <a:cubicBezTo>
                    <a:pt x="167" y="6605"/>
                    <a:pt x="167" y="6972"/>
                    <a:pt x="167" y="7339"/>
                  </a:cubicBezTo>
                  <a:cubicBezTo>
                    <a:pt x="267" y="6972"/>
                    <a:pt x="301" y="6638"/>
                    <a:pt x="301" y="6271"/>
                  </a:cubicBezTo>
                  <a:cubicBezTo>
                    <a:pt x="368" y="5604"/>
                    <a:pt x="401" y="4670"/>
                    <a:pt x="368" y="3669"/>
                  </a:cubicBezTo>
                  <a:cubicBezTo>
                    <a:pt x="334" y="2635"/>
                    <a:pt x="267" y="1701"/>
                    <a:pt x="201" y="1034"/>
                  </a:cubicBezTo>
                  <a:cubicBezTo>
                    <a:pt x="167" y="701"/>
                    <a:pt x="101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6"/>
            <p:cNvSpPr/>
            <p:nvPr/>
          </p:nvSpPr>
          <p:spPr>
            <a:xfrm>
              <a:off x="3588575" y="1511525"/>
              <a:ext cx="101625" cy="674675"/>
            </a:xfrm>
            <a:custGeom>
              <a:avLst/>
              <a:gdLst/>
              <a:ahLst/>
              <a:cxnLst/>
              <a:rect l="l" t="t" r="r" b="b"/>
              <a:pathLst>
                <a:path w="4065" h="26987" extrusionOk="0">
                  <a:moveTo>
                    <a:pt x="2569" y="0"/>
                  </a:moveTo>
                  <a:lnTo>
                    <a:pt x="11" y="26871"/>
                  </a:lnTo>
                  <a:lnTo>
                    <a:pt x="11" y="26871"/>
                  </a:lnTo>
                  <a:cubicBezTo>
                    <a:pt x="356" y="23731"/>
                    <a:pt x="4065" y="25646"/>
                    <a:pt x="3636" y="22383"/>
                  </a:cubicBezTo>
                  <a:cubicBezTo>
                    <a:pt x="2669" y="14978"/>
                    <a:pt x="2335" y="7506"/>
                    <a:pt x="2569" y="0"/>
                  </a:cubicBezTo>
                  <a:close/>
                  <a:moveTo>
                    <a:pt x="11" y="26871"/>
                  </a:moveTo>
                  <a:cubicBezTo>
                    <a:pt x="7" y="26909"/>
                    <a:pt x="3" y="26947"/>
                    <a:pt x="0" y="26986"/>
                  </a:cubicBezTo>
                  <a:lnTo>
                    <a:pt x="11" y="268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6"/>
            <p:cNvSpPr/>
            <p:nvPr/>
          </p:nvSpPr>
          <p:spPr>
            <a:xfrm>
              <a:off x="3472650" y="1491175"/>
              <a:ext cx="500375" cy="1022750"/>
            </a:xfrm>
            <a:custGeom>
              <a:avLst/>
              <a:gdLst/>
              <a:ahLst/>
              <a:cxnLst/>
              <a:rect l="l" t="t" r="r" b="b"/>
              <a:pathLst>
                <a:path w="20015" h="40910" extrusionOk="0">
                  <a:moveTo>
                    <a:pt x="7836" y="1"/>
                  </a:moveTo>
                  <a:cubicBezTo>
                    <a:pt x="6203" y="1"/>
                    <a:pt x="4467" y="283"/>
                    <a:pt x="2636" y="814"/>
                  </a:cubicBezTo>
                  <a:cubicBezTo>
                    <a:pt x="2636" y="814"/>
                    <a:pt x="1" y="11756"/>
                    <a:pt x="334" y="16993"/>
                  </a:cubicBezTo>
                  <a:cubicBezTo>
                    <a:pt x="634" y="22463"/>
                    <a:pt x="4704" y="23564"/>
                    <a:pt x="4704" y="23564"/>
                  </a:cubicBezTo>
                  <a:cubicBezTo>
                    <a:pt x="4704" y="23564"/>
                    <a:pt x="4570" y="25399"/>
                    <a:pt x="4370" y="27667"/>
                  </a:cubicBezTo>
                  <a:cubicBezTo>
                    <a:pt x="3336" y="27834"/>
                    <a:pt x="2202" y="28067"/>
                    <a:pt x="1068" y="28334"/>
                  </a:cubicBezTo>
                  <a:cubicBezTo>
                    <a:pt x="634" y="28434"/>
                    <a:pt x="9240" y="40910"/>
                    <a:pt x="9240" y="40910"/>
                  </a:cubicBezTo>
                  <a:lnTo>
                    <a:pt x="20015" y="29235"/>
                  </a:lnTo>
                  <a:cubicBezTo>
                    <a:pt x="18814" y="28601"/>
                    <a:pt x="17546" y="28167"/>
                    <a:pt x="16212" y="27867"/>
                  </a:cubicBezTo>
                  <a:lnTo>
                    <a:pt x="17680" y="5251"/>
                  </a:lnTo>
                  <a:cubicBezTo>
                    <a:pt x="15047" y="1607"/>
                    <a:pt x="11734" y="1"/>
                    <a:pt x="783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6"/>
            <p:cNvSpPr/>
            <p:nvPr/>
          </p:nvSpPr>
          <p:spPr>
            <a:xfrm>
              <a:off x="3537700" y="1711400"/>
              <a:ext cx="36725" cy="33900"/>
            </a:xfrm>
            <a:custGeom>
              <a:avLst/>
              <a:gdLst/>
              <a:ahLst/>
              <a:cxnLst/>
              <a:rect l="l" t="t" r="r" b="b"/>
              <a:pathLst>
                <a:path w="1469" h="1356" extrusionOk="0">
                  <a:moveTo>
                    <a:pt x="712" y="1"/>
                  </a:moveTo>
                  <a:cubicBezTo>
                    <a:pt x="368" y="1"/>
                    <a:pt x="94" y="249"/>
                    <a:pt x="34" y="578"/>
                  </a:cubicBezTo>
                  <a:cubicBezTo>
                    <a:pt x="0" y="945"/>
                    <a:pt x="267" y="1312"/>
                    <a:pt x="634" y="1345"/>
                  </a:cubicBezTo>
                  <a:cubicBezTo>
                    <a:pt x="672" y="1352"/>
                    <a:pt x="710" y="1356"/>
                    <a:pt x="748" y="1356"/>
                  </a:cubicBezTo>
                  <a:cubicBezTo>
                    <a:pt x="1074" y="1356"/>
                    <a:pt x="1372" y="1107"/>
                    <a:pt x="1401" y="778"/>
                  </a:cubicBezTo>
                  <a:cubicBezTo>
                    <a:pt x="1468" y="411"/>
                    <a:pt x="1201" y="78"/>
                    <a:pt x="834" y="11"/>
                  </a:cubicBezTo>
                  <a:cubicBezTo>
                    <a:pt x="793" y="4"/>
                    <a:pt x="752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6"/>
            <p:cNvSpPr/>
            <p:nvPr/>
          </p:nvSpPr>
          <p:spPr>
            <a:xfrm>
              <a:off x="3516850" y="1695625"/>
              <a:ext cx="71750" cy="22100"/>
            </a:xfrm>
            <a:custGeom>
              <a:avLst/>
              <a:gdLst/>
              <a:ahLst/>
              <a:cxnLst/>
              <a:rect l="l" t="t" r="r" b="b"/>
              <a:pathLst>
                <a:path w="2870" h="884" extrusionOk="0">
                  <a:moveTo>
                    <a:pt x="1274" y="0"/>
                  </a:moveTo>
                  <a:cubicBezTo>
                    <a:pt x="940" y="0"/>
                    <a:pt x="613" y="74"/>
                    <a:pt x="334" y="242"/>
                  </a:cubicBezTo>
                  <a:cubicBezTo>
                    <a:pt x="101" y="409"/>
                    <a:pt x="0" y="575"/>
                    <a:pt x="34" y="609"/>
                  </a:cubicBezTo>
                  <a:cubicBezTo>
                    <a:pt x="47" y="622"/>
                    <a:pt x="68" y="628"/>
                    <a:pt x="97" y="628"/>
                  </a:cubicBezTo>
                  <a:cubicBezTo>
                    <a:pt x="267" y="628"/>
                    <a:pt x="693" y="433"/>
                    <a:pt x="1236" y="433"/>
                  </a:cubicBezTo>
                  <a:cubicBezTo>
                    <a:pt x="1301" y="433"/>
                    <a:pt x="1367" y="436"/>
                    <a:pt x="1435" y="442"/>
                  </a:cubicBezTo>
                  <a:cubicBezTo>
                    <a:pt x="2113" y="534"/>
                    <a:pt x="2591" y="883"/>
                    <a:pt x="2739" y="883"/>
                  </a:cubicBezTo>
                  <a:cubicBezTo>
                    <a:pt x="2752" y="883"/>
                    <a:pt x="2761" y="881"/>
                    <a:pt x="2769" y="876"/>
                  </a:cubicBezTo>
                  <a:cubicBezTo>
                    <a:pt x="2869" y="776"/>
                    <a:pt x="2736" y="676"/>
                    <a:pt x="2536" y="442"/>
                  </a:cubicBezTo>
                  <a:cubicBezTo>
                    <a:pt x="2235" y="209"/>
                    <a:pt x="1868" y="42"/>
                    <a:pt x="1468" y="8"/>
                  </a:cubicBezTo>
                  <a:cubicBezTo>
                    <a:pt x="1403" y="3"/>
                    <a:pt x="1338" y="0"/>
                    <a:pt x="1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6"/>
            <p:cNvSpPr/>
            <p:nvPr/>
          </p:nvSpPr>
          <p:spPr>
            <a:xfrm>
              <a:off x="3727825" y="1733900"/>
              <a:ext cx="36725" cy="33125"/>
            </a:xfrm>
            <a:custGeom>
              <a:avLst/>
              <a:gdLst/>
              <a:ahLst/>
              <a:cxnLst/>
              <a:rect l="l" t="t" r="r" b="b"/>
              <a:pathLst>
                <a:path w="1469" h="1325" extrusionOk="0">
                  <a:moveTo>
                    <a:pt x="701" y="1"/>
                  </a:moveTo>
                  <a:cubicBezTo>
                    <a:pt x="362" y="1"/>
                    <a:pt x="93" y="224"/>
                    <a:pt x="34" y="579"/>
                  </a:cubicBezTo>
                  <a:cubicBezTo>
                    <a:pt x="1" y="946"/>
                    <a:pt x="268" y="1279"/>
                    <a:pt x="635" y="1313"/>
                  </a:cubicBezTo>
                  <a:cubicBezTo>
                    <a:pt x="677" y="1320"/>
                    <a:pt x="719" y="1324"/>
                    <a:pt x="760" y="1324"/>
                  </a:cubicBezTo>
                  <a:cubicBezTo>
                    <a:pt x="1082" y="1324"/>
                    <a:pt x="1376" y="1104"/>
                    <a:pt x="1435" y="779"/>
                  </a:cubicBezTo>
                  <a:cubicBezTo>
                    <a:pt x="1469" y="412"/>
                    <a:pt x="1202" y="45"/>
                    <a:pt x="835" y="12"/>
                  </a:cubicBezTo>
                  <a:cubicBezTo>
                    <a:pt x="789" y="4"/>
                    <a:pt x="74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6"/>
            <p:cNvSpPr/>
            <p:nvPr/>
          </p:nvSpPr>
          <p:spPr>
            <a:xfrm>
              <a:off x="3707825" y="1718125"/>
              <a:ext cx="70900" cy="21275"/>
            </a:xfrm>
            <a:custGeom>
              <a:avLst/>
              <a:gdLst/>
              <a:ahLst/>
              <a:cxnLst/>
              <a:rect l="l" t="t" r="r" b="b"/>
              <a:pathLst>
                <a:path w="2836" h="851" extrusionOk="0">
                  <a:moveTo>
                    <a:pt x="1273" y="1"/>
                  </a:moveTo>
                  <a:cubicBezTo>
                    <a:pt x="940" y="1"/>
                    <a:pt x="613" y="75"/>
                    <a:pt x="334" y="243"/>
                  </a:cubicBezTo>
                  <a:cubicBezTo>
                    <a:pt x="67" y="376"/>
                    <a:pt x="0" y="543"/>
                    <a:pt x="34" y="576"/>
                  </a:cubicBezTo>
                  <a:cubicBezTo>
                    <a:pt x="42" y="589"/>
                    <a:pt x="60" y="595"/>
                    <a:pt x="86" y="595"/>
                  </a:cubicBezTo>
                  <a:cubicBezTo>
                    <a:pt x="235" y="595"/>
                    <a:pt x="660" y="400"/>
                    <a:pt x="1203" y="400"/>
                  </a:cubicBezTo>
                  <a:cubicBezTo>
                    <a:pt x="1267" y="400"/>
                    <a:pt x="1334" y="403"/>
                    <a:pt x="1401" y="409"/>
                  </a:cubicBezTo>
                  <a:cubicBezTo>
                    <a:pt x="2110" y="502"/>
                    <a:pt x="2591" y="850"/>
                    <a:pt x="2739" y="850"/>
                  </a:cubicBezTo>
                  <a:cubicBezTo>
                    <a:pt x="2751" y="850"/>
                    <a:pt x="2761" y="848"/>
                    <a:pt x="2769" y="843"/>
                  </a:cubicBezTo>
                  <a:cubicBezTo>
                    <a:pt x="2836" y="743"/>
                    <a:pt x="2736" y="643"/>
                    <a:pt x="2502" y="409"/>
                  </a:cubicBezTo>
                  <a:cubicBezTo>
                    <a:pt x="2202" y="176"/>
                    <a:pt x="1835" y="42"/>
                    <a:pt x="1468" y="9"/>
                  </a:cubicBezTo>
                  <a:cubicBezTo>
                    <a:pt x="1403" y="4"/>
                    <a:pt x="1338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6"/>
            <p:cNvSpPr/>
            <p:nvPr/>
          </p:nvSpPr>
          <p:spPr>
            <a:xfrm>
              <a:off x="3578550" y="1706650"/>
              <a:ext cx="72575" cy="154325"/>
            </a:xfrm>
            <a:custGeom>
              <a:avLst/>
              <a:gdLst/>
              <a:ahLst/>
              <a:cxnLst/>
              <a:rect l="l" t="t" r="r" b="b"/>
              <a:pathLst>
                <a:path w="2903" h="6173" extrusionOk="0">
                  <a:moveTo>
                    <a:pt x="2801" y="1"/>
                  </a:moveTo>
                  <a:cubicBezTo>
                    <a:pt x="2718" y="1"/>
                    <a:pt x="1858" y="1556"/>
                    <a:pt x="868" y="3537"/>
                  </a:cubicBezTo>
                  <a:lnTo>
                    <a:pt x="201" y="4938"/>
                  </a:lnTo>
                  <a:cubicBezTo>
                    <a:pt x="68" y="5138"/>
                    <a:pt x="1" y="5405"/>
                    <a:pt x="34" y="5672"/>
                  </a:cubicBezTo>
                  <a:cubicBezTo>
                    <a:pt x="68" y="5805"/>
                    <a:pt x="168" y="5905"/>
                    <a:pt x="301" y="5972"/>
                  </a:cubicBezTo>
                  <a:cubicBezTo>
                    <a:pt x="401" y="6005"/>
                    <a:pt x="535" y="6039"/>
                    <a:pt x="635" y="6039"/>
                  </a:cubicBezTo>
                  <a:cubicBezTo>
                    <a:pt x="1035" y="6139"/>
                    <a:pt x="1435" y="6172"/>
                    <a:pt x="1869" y="6172"/>
                  </a:cubicBezTo>
                  <a:cubicBezTo>
                    <a:pt x="1469" y="6005"/>
                    <a:pt x="1068" y="5905"/>
                    <a:pt x="668" y="5839"/>
                  </a:cubicBezTo>
                  <a:cubicBezTo>
                    <a:pt x="468" y="5805"/>
                    <a:pt x="301" y="5738"/>
                    <a:pt x="301" y="5605"/>
                  </a:cubicBezTo>
                  <a:cubicBezTo>
                    <a:pt x="301" y="5405"/>
                    <a:pt x="368" y="5205"/>
                    <a:pt x="468" y="5071"/>
                  </a:cubicBezTo>
                  <a:lnTo>
                    <a:pt x="1168" y="3670"/>
                  </a:lnTo>
                  <a:cubicBezTo>
                    <a:pt x="2169" y="1669"/>
                    <a:pt x="2903" y="34"/>
                    <a:pt x="2803" y="1"/>
                  </a:cubicBezTo>
                  <a:cubicBezTo>
                    <a:pt x="2802" y="1"/>
                    <a:pt x="2801" y="1"/>
                    <a:pt x="2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6"/>
            <p:cNvSpPr/>
            <p:nvPr/>
          </p:nvSpPr>
          <p:spPr>
            <a:xfrm>
              <a:off x="3588575" y="2049400"/>
              <a:ext cx="186825" cy="67325"/>
            </a:xfrm>
            <a:custGeom>
              <a:avLst/>
              <a:gdLst/>
              <a:ahLst/>
              <a:cxnLst/>
              <a:rect l="l" t="t" r="r" b="b"/>
              <a:pathLst>
                <a:path w="7473" h="2693" extrusionOk="0">
                  <a:moveTo>
                    <a:pt x="7472" y="1"/>
                  </a:moveTo>
                  <a:cubicBezTo>
                    <a:pt x="5629" y="883"/>
                    <a:pt x="3614" y="1315"/>
                    <a:pt x="1582" y="1315"/>
                  </a:cubicBezTo>
                  <a:cubicBezTo>
                    <a:pt x="1077" y="1315"/>
                    <a:pt x="571" y="1288"/>
                    <a:pt x="67" y="1235"/>
                  </a:cubicBezTo>
                  <a:lnTo>
                    <a:pt x="0" y="2503"/>
                  </a:lnTo>
                  <a:cubicBezTo>
                    <a:pt x="685" y="2635"/>
                    <a:pt x="1317" y="2692"/>
                    <a:pt x="1898" y="2692"/>
                  </a:cubicBezTo>
                  <a:cubicBezTo>
                    <a:pt x="5873" y="2692"/>
                    <a:pt x="7472" y="1"/>
                    <a:pt x="74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6"/>
            <p:cNvSpPr/>
            <p:nvPr/>
          </p:nvSpPr>
          <p:spPr>
            <a:xfrm>
              <a:off x="3626100" y="1896075"/>
              <a:ext cx="58400" cy="43050"/>
            </a:xfrm>
            <a:custGeom>
              <a:avLst/>
              <a:gdLst/>
              <a:ahLst/>
              <a:cxnLst/>
              <a:rect l="l" t="t" r="r" b="b"/>
              <a:pathLst>
                <a:path w="2336" h="1722" extrusionOk="0">
                  <a:moveTo>
                    <a:pt x="1079" y="1"/>
                  </a:moveTo>
                  <a:cubicBezTo>
                    <a:pt x="724" y="1"/>
                    <a:pt x="369" y="161"/>
                    <a:pt x="100" y="430"/>
                  </a:cubicBezTo>
                  <a:lnTo>
                    <a:pt x="67" y="430"/>
                  </a:lnTo>
                  <a:cubicBezTo>
                    <a:pt x="0" y="530"/>
                    <a:pt x="0" y="630"/>
                    <a:pt x="34" y="730"/>
                  </a:cubicBezTo>
                  <a:cubicBezTo>
                    <a:pt x="67" y="797"/>
                    <a:pt x="134" y="897"/>
                    <a:pt x="234" y="963"/>
                  </a:cubicBezTo>
                  <a:cubicBezTo>
                    <a:pt x="467" y="1230"/>
                    <a:pt x="767" y="1464"/>
                    <a:pt x="1134" y="1631"/>
                  </a:cubicBezTo>
                  <a:cubicBezTo>
                    <a:pt x="1245" y="1692"/>
                    <a:pt x="1368" y="1722"/>
                    <a:pt x="1495" y="1722"/>
                  </a:cubicBezTo>
                  <a:cubicBezTo>
                    <a:pt x="1715" y="1722"/>
                    <a:pt x="1945" y="1633"/>
                    <a:pt x="2135" y="1464"/>
                  </a:cubicBezTo>
                  <a:cubicBezTo>
                    <a:pt x="2302" y="1197"/>
                    <a:pt x="2335" y="863"/>
                    <a:pt x="2135" y="597"/>
                  </a:cubicBezTo>
                  <a:cubicBezTo>
                    <a:pt x="1968" y="296"/>
                    <a:pt x="1668" y="96"/>
                    <a:pt x="1335" y="29"/>
                  </a:cubicBezTo>
                  <a:cubicBezTo>
                    <a:pt x="1250" y="10"/>
                    <a:pt x="1165" y="1"/>
                    <a:pt x="107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6"/>
            <p:cNvSpPr/>
            <p:nvPr/>
          </p:nvSpPr>
          <p:spPr>
            <a:xfrm>
              <a:off x="3614425" y="1879275"/>
              <a:ext cx="67575" cy="49400"/>
            </a:xfrm>
            <a:custGeom>
              <a:avLst/>
              <a:gdLst/>
              <a:ahLst/>
              <a:cxnLst/>
              <a:rect l="l" t="t" r="r" b="b"/>
              <a:pathLst>
                <a:path w="2703" h="1976" extrusionOk="0">
                  <a:moveTo>
                    <a:pt x="2561" y="0"/>
                  </a:moveTo>
                  <a:cubicBezTo>
                    <a:pt x="2432" y="0"/>
                    <a:pt x="2354" y="811"/>
                    <a:pt x="1601" y="1302"/>
                  </a:cubicBezTo>
                  <a:cubicBezTo>
                    <a:pt x="868" y="1802"/>
                    <a:pt x="0" y="1635"/>
                    <a:pt x="0" y="1736"/>
                  </a:cubicBezTo>
                  <a:cubicBezTo>
                    <a:pt x="0" y="1802"/>
                    <a:pt x="167" y="1902"/>
                    <a:pt x="534" y="1969"/>
                  </a:cubicBezTo>
                  <a:cubicBezTo>
                    <a:pt x="591" y="1973"/>
                    <a:pt x="649" y="1975"/>
                    <a:pt x="706" y="1975"/>
                  </a:cubicBezTo>
                  <a:cubicBezTo>
                    <a:pt x="1115" y="1975"/>
                    <a:pt x="1517" y="1870"/>
                    <a:pt x="1868" y="1635"/>
                  </a:cubicBezTo>
                  <a:cubicBezTo>
                    <a:pt x="2269" y="1369"/>
                    <a:pt x="2535" y="1002"/>
                    <a:pt x="2635" y="535"/>
                  </a:cubicBezTo>
                  <a:cubicBezTo>
                    <a:pt x="2702" y="201"/>
                    <a:pt x="2635" y="1"/>
                    <a:pt x="2569" y="1"/>
                  </a:cubicBezTo>
                  <a:cubicBezTo>
                    <a:pt x="2566" y="0"/>
                    <a:pt x="2564" y="0"/>
                    <a:pt x="2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6"/>
            <p:cNvSpPr/>
            <p:nvPr/>
          </p:nvSpPr>
          <p:spPr>
            <a:xfrm>
              <a:off x="3521850" y="1673300"/>
              <a:ext cx="60900" cy="11975"/>
            </a:xfrm>
            <a:custGeom>
              <a:avLst/>
              <a:gdLst/>
              <a:ahLst/>
              <a:cxnLst/>
              <a:rect l="l" t="t" r="r" b="b"/>
              <a:pathLst>
                <a:path w="2436" h="479" extrusionOk="0">
                  <a:moveTo>
                    <a:pt x="1201" y="1"/>
                  </a:moveTo>
                  <a:cubicBezTo>
                    <a:pt x="501" y="1"/>
                    <a:pt x="1" y="334"/>
                    <a:pt x="34" y="434"/>
                  </a:cubicBezTo>
                  <a:cubicBezTo>
                    <a:pt x="45" y="457"/>
                    <a:pt x="112" y="464"/>
                    <a:pt x="218" y="464"/>
                  </a:cubicBezTo>
                  <a:cubicBezTo>
                    <a:pt x="431" y="464"/>
                    <a:pt x="801" y="434"/>
                    <a:pt x="1201" y="434"/>
                  </a:cubicBezTo>
                  <a:cubicBezTo>
                    <a:pt x="1624" y="434"/>
                    <a:pt x="1987" y="479"/>
                    <a:pt x="2202" y="479"/>
                  </a:cubicBezTo>
                  <a:cubicBezTo>
                    <a:pt x="2310" y="479"/>
                    <a:pt x="2380" y="468"/>
                    <a:pt x="2402" y="434"/>
                  </a:cubicBezTo>
                  <a:cubicBezTo>
                    <a:pt x="2436" y="301"/>
                    <a:pt x="1935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6"/>
            <p:cNvSpPr/>
            <p:nvPr/>
          </p:nvSpPr>
          <p:spPr>
            <a:xfrm>
              <a:off x="3704475" y="1673100"/>
              <a:ext cx="68425" cy="18925"/>
            </a:xfrm>
            <a:custGeom>
              <a:avLst/>
              <a:gdLst/>
              <a:ahLst/>
              <a:cxnLst/>
              <a:rect l="l" t="t" r="r" b="b"/>
              <a:pathLst>
                <a:path w="2737" h="757" extrusionOk="0">
                  <a:moveTo>
                    <a:pt x="1285" y="0"/>
                  </a:moveTo>
                  <a:cubicBezTo>
                    <a:pt x="981" y="0"/>
                    <a:pt x="685" y="70"/>
                    <a:pt x="434" y="209"/>
                  </a:cubicBezTo>
                  <a:cubicBezTo>
                    <a:pt x="168" y="309"/>
                    <a:pt x="1" y="376"/>
                    <a:pt x="101" y="476"/>
                  </a:cubicBezTo>
                  <a:cubicBezTo>
                    <a:pt x="116" y="506"/>
                    <a:pt x="156" y="518"/>
                    <a:pt x="218" y="518"/>
                  </a:cubicBezTo>
                  <a:cubicBezTo>
                    <a:pt x="389" y="518"/>
                    <a:pt x="726" y="430"/>
                    <a:pt x="1160" y="430"/>
                  </a:cubicBezTo>
                  <a:cubicBezTo>
                    <a:pt x="1248" y="430"/>
                    <a:pt x="1340" y="434"/>
                    <a:pt x="1435" y="442"/>
                  </a:cubicBezTo>
                  <a:cubicBezTo>
                    <a:pt x="1802" y="476"/>
                    <a:pt x="2202" y="576"/>
                    <a:pt x="2569" y="743"/>
                  </a:cubicBezTo>
                  <a:cubicBezTo>
                    <a:pt x="2579" y="752"/>
                    <a:pt x="2589" y="756"/>
                    <a:pt x="2599" y="756"/>
                  </a:cubicBezTo>
                  <a:cubicBezTo>
                    <a:pt x="2625" y="756"/>
                    <a:pt x="2656" y="733"/>
                    <a:pt x="2703" y="709"/>
                  </a:cubicBezTo>
                  <a:lnTo>
                    <a:pt x="2736" y="676"/>
                  </a:lnTo>
                  <a:lnTo>
                    <a:pt x="2669" y="609"/>
                  </a:lnTo>
                  <a:cubicBezTo>
                    <a:pt x="2369" y="242"/>
                    <a:pt x="1936" y="42"/>
                    <a:pt x="1469" y="9"/>
                  </a:cubicBezTo>
                  <a:cubicBezTo>
                    <a:pt x="1407" y="3"/>
                    <a:pt x="1346" y="0"/>
                    <a:pt x="1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6"/>
            <p:cNvSpPr/>
            <p:nvPr/>
          </p:nvSpPr>
          <p:spPr>
            <a:xfrm>
              <a:off x="3770375" y="1803400"/>
              <a:ext cx="5850" cy="10025"/>
            </a:xfrm>
            <a:custGeom>
              <a:avLst/>
              <a:gdLst/>
              <a:ahLst/>
              <a:cxnLst/>
              <a:rect l="l" t="t" r="r" b="b"/>
              <a:pathLst>
                <a:path w="234" h="401" extrusionOk="0">
                  <a:moveTo>
                    <a:pt x="100" y="0"/>
                  </a:moveTo>
                  <a:cubicBezTo>
                    <a:pt x="33" y="0"/>
                    <a:pt x="0" y="101"/>
                    <a:pt x="0" y="201"/>
                  </a:cubicBezTo>
                  <a:cubicBezTo>
                    <a:pt x="33" y="301"/>
                    <a:pt x="67" y="401"/>
                    <a:pt x="133" y="401"/>
                  </a:cubicBezTo>
                  <a:cubicBezTo>
                    <a:pt x="200" y="367"/>
                    <a:pt x="234" y="301"/>
                    <a:pt x="234" y="167"/>
                  </a:cubicBezTo>
                  <a:cubicBezTo>
                    <a:pt x="200" y="67"/>
                    <a:pt x="133" y="0"/>
                    <a:pt x="1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6"/>
            <p:cNvSpPr/>
            <p:nvPr/>
          </p:nvSpPr>
          <p:spPr>
            <a:xfrm>
              <a:off x="3728675" y="1803075"/>
              <a:ext cx="6700" cy="7850"/>
            </a:xfrm>
            <a:custGeom>
              <a:avLst/>
              <a:gdLst/>
              <a:ahLst/>
              <a:cxnLst/>
              <a:rect l="l" t="t" r="r" b="b"/>
              <a:pathLst>
                <a:path w="268" h="314" extrusionOk="0">
                  <a:moveTo>
                    <a:pt x="198" y="1"/>
                  </a:moveTo>
                  <a:cubicBezTo>
                    <a:pt x="152" y="1"/>
                    <a:pt x="84" y="39"/>
                    <a:pt x="34" y="114"/>
                  </a:cubicBezTo>
                  <a:cubicBezTo>
                    <a:pt x="0" y="214"/>
                    <a:pt x="34" y="314"/>
                    <a:pt x="100" y="314"/>
                  </a:cubicBezTo>
                  <a:cubicBezTo>
                    <a:pt x="167" y="314"/>
                    <a:pt x="200" y="280"/>
                    <a:pt x="234" y="214"/>
                  </a:cubicBezTo>
                  <a:cubicBezTo>
                    <a:pt x="267" y="147"/>
                    <a:pt x="267" y="80"/>
                    <a:pt x="234" y="13"/>
                  </a:cubicBezTo>
                  <a:cubicBezTo>
                    <a:pt x="225" y="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6"/>
            <p:cNvSpPr/>
            <p:nvPr/>
          </p:nvSpPr>
          <p:spPr>
            <a:xfrm>
              <a:off x="3751175" y="1824800"/>
              <a:ext cx="6700" cy="4525"/>
            </a:xfrm>
            <a:custGeom>
              <a:avLst/>
              <a:gdLst/>
              <a:ahLst/>
              <a:cxnLst/>
              <a:rect l="l" t="t" r="r" b="b"/>
              <a:pathLst>
                <a:path w="268" h="181" extrusionOk="0">
                  <a:moveTo>
                    <a:pt x="206" y="0"/>
                  </a:moveTo>
                  <a:cubicBezTo>
                    <a:pt x="141" y="0"/>
                    <a:pt x="1" y="181"/>
                    <a:pt x="111" y="181"/>
                  </a:cubicBezTo>
                  <a:cubicBezTo>
                    <a:pt x="118" y="181"/>
                    <a:pt x="125" y="180"/>
                    <a:pt x="134" y="179"/>
                  </a:cubicBezTo>
                  <a:cubicBezTo>
                    <a:pt x="201" y="179"/>
                    <a:pt x="268" y="145"/>
                    <a:pt x="234" y="78"/>
                  </a:cubicBezTo>
                  <a:cubicBezTo>
                    <a:pt x="242" y="21"/>
                    <a:pt x="229" y="0"/>
                    <a:pt x="20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6"/>
            <p:cNvSpPr/>
            <p:nvPr/>
          </p:nvSpPr>
          <p:spPr>
            <a:xfrm>
              <a:off x="3508500" y="1793400"/>
              <a:ext cx="5875" cy="9350"/>
            </a:xfrm>
            <a:custGeom>
              <a:avLst/>
              <a:gdLst/>
              <a:ahLst/>
              <a:cxnLst/>
              <a:rect l="l" t="t" r="r" b="b"/>
              <a:pathLst>
                <a:path w="235" h="374" extrusionOk="0">
                  <a:moveTo>
                    <a:pt x="134" y="0"/>
                  </a:moveTo>
                  <a:cubicBezTo>
                    <a:pt x="68" y="0"/>
                    <a:pt x="34" y="67"/>
                    <a:pt x="1" y="167"/>
                  </a:cubicBezTo>
                  <a:cubicBezTo>
                    <a:pt x="1" y="267"/>
                    <a:pt x="34" y="367"/>
                    <a:pt x="101" y="367"/>
                  </a:cubicBezTo>
                  <a:cubicBezTo>
                    <a:pt x="105" y="372"/>
                    <a:pt x="111" y="374"/>
                    <a:pt x="116" y="374"/>
                  </a:cubicBezTo>
                  <a:cubicBezTo>
                    <a:pt x="152" y="374"/>
                    <a:pt x="206" y="287"/>
                    <a:pt x="234" y="200"/>
                  </a:cubicBezTo>
                  <a:cubicBezTo>
                    <a:pt x="234" y="100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6"/>
            <p:cNvSpPr/>
            <p:nvPr/>
          </p:nvSpPr>
          <p:spPr>
            <a:xfrm>
              <a:off x="3551050" y="1795900"/>
              <a:ext cx="5850" cy="7525"/>
            </a:xfrm>
            <a:custGeom>
              <a:avLst/>
              <a:gdLst/>
              <a:ahLst/>
              <a:cxnLst/>
              <a:rect l="l" t="t" r="r" b="b"/>
              <a:pathLst>
                <a:path w="234" h="301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cubicBezTo>
                    <a:pt x="0" y="234"/>
                    <a:pt x="33" y="300"/>
                    <a:pt x="100" y="300"/>
                  </a:cubicBezTo>
                  <a:cubicBezTo>
                    <a:pt x="167" y="300"/>
                    <a:pt x="234" y="234"/>
                    <a:pt x="234" y="167"/>
                  </a:cubicBezTo>
                  <a:cubicBezTo>
                    <a:pt x="234" y="67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6"/>
            <p:cNvSpPr/>
            <p:nvPr/>
          </p:nvSpPr>
          <p:spPr>
            <a:xfrm>
              <a:off x="3530200" y="1807575"/>
              <a:ext cx="5025" cy="10025"/>
            </a:xfrm>
            <a:custGeom>
              <a:avLst/>
              <a:gdLst/>
              <a:ahLst/>
              <a:cxnLst/>
              <a:rect l="l" t="t" r="r" b="b"/>
              <a:pathLst>
                <a:path w="201" h="401" extrusionOk="0">
                  <a:moveTo>
                    <a:pt x="100" y="0"/>
                  </a:moveTo>
                  <a:cubicBezTo>
                    <a:pt x="34" y="0"/>
                    <a:pt x="0" y="100"/>
                    <a:pt x="0" y="200"/>
                  </a:cubicBezTo>
                  <a:cubicBezTo>
                    <a:pt x="0" y="300"/>
                    <a:pt x="34" y="401"/>
                    <a:pt x="100" y="401"/>
                  </a:cubicBezTo>
                  <a:cubicBezTo>
                    <a:pt x="167" y="401"/>
                    <a:pt x="200" y="300"/>
                    <a:pt x="200" y="200"/>
                  </a:cubicBezTo>
                  <a:cubicBezTo>
                    <a:pt x="200" y="1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6"/>
            <p:cNvSpPr/>
            <p:nvPr/>
          </p:nvSpPr>
          <p:spPr>
            <a:xfrm>
              <a:off x="3435125" y="1414300"/>
              <a:ext cx="273550" cy="309075"/>
            </a:xfrm>
            <a:custGeom>
              <a:avLst/>
              <a:gdLst/>
              <a:ahLst/>
              <a:cxnLst/>
              <a:rect l="l" t="t" r="r" b="b"/>
              <a:pathLst>
                <a:path w="10942" h="12363" extrusionOk="0">
                  <a:moveTo>
                    <a:pt x="8480" y="0"/>
                  </a:moveTo>
                  <a:cubicBezTo>
                    <a:pt x="6940" y="0"/>
                    <a:pt x="5417" y="548"/>
                    <a:pt x="4203" y="1588"/>
                  </a:cubicBezTo>
                  <a:cubicBezTo>
                    <a:pt x="2769" y="2855"/>
                    <a:pt x="2002" y="4690"/>
                    <a:pt x="1401" y="6525"/>
                  </a:cubicBezTo>
                  <a:cubicBezTo>
                    <a:pt x="834" y="8393"/>
                    <a:pt x="701" y="10161"/>
                    <a:pt x="0" y="12362"/>
                  </a:cubicBezTo>
                  <a:cubicBezTo>
                    <a:pt x="2569" y="11929"/>
                    <a:pt x="4537" y="10227"/>
                    <a:pt x="6305" y="8326"/>
                  </a:cubicBezTo>
                  <a:cubicBezTo>
                    <a:pt x="8040" y="6358"/>
                    <a:pt x="9107" y="3889"/>
                    <a:pt x="9340" y="1288"/>
                  </a:cubicBezTo>
                  <a:lnTo>
                    <a:pt x="10942" y="487"/>
                  </a:lnTo>
                  <a:cubicBezTo>
                    <a:pt x="10147" y="160"/>
                    <a:pt x="9311" y="0"/>
                    <a:pt x="8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6"/>
            <p:cNvSpPr/>
            <p:nvPr/>
          </p:nvSpPr>
          <p:spPr>
            <a:xfrm>
              <a:off x="3449300" y="1497350"/>
              <a:ext cx="205175" cy="176200"/>
            </a:xfrm>
            <a:custGeom>
              <a:avLst/>
              <a:gdLst/>
              <a:ahLst/>
              <a:cxnLst/>
              <a:rect l="l" t="t" r="r" b="b"/>
              <a:pathLst>
                <a:path w="8207" h="7048" extrusionOk="0">
                  <a:moveTo>
                    <a:pt x="8206" y="0"/>
                  </a:moveTo>
                  <a:lnTo>
                    <a:pt x="8206" y="0"/>
                  </a:lnTo>
                  <a:cubicBezTo>
                    <a:pt x="8106" y="134"/>
                    <a:pt x="8040" y="267"/>
                    <a:pt x="7973" y="401"/>
                  </a:cubicBezTo>
                  <a:lnTo>
                    <a:pt x="7306" y="1401"/>
                  </a:lnTo>
                  <a:cubicBezTo>
                    <a:pt x="6605" y="2536"/>
                    <a:pt x="5805" y="3603"/>
                    <a:pt x="4871" y="4570"/>
                  </a:cubicBezTo>
                  <a:cubicBezTo>
                    <a:pt x="4370" y="5104"/>
                    <a:pt x="3803" y="5571"/>
                    <a:pt x="3203" y="6005"/>
                  </a:cubicBezTo>
                  <a:cubicBezTo>
                    <a:pt x="2736" y="6338"/>
                    <a:pt x="2202" y="6605"/>
                    <a:pt x="1635" y="6772"/>
                  </a:cubicBezTo>
                  <a:cubicBezTo>
                    <a:pt x="1101" y="6905"/>
                    <a:pt x="534" y="6972"/>
                    <a:pt x="1" y="6972"/>
                  </a:cubicBezTo>
                  <a:cubicBezTo>
                    <a:pt x="134" y="7039"/>
                    <a:pt x="267" y="7039"/>
                    <a:pt x="434" y="7039"/>
                  </a:cubicBezTo>
                  <a:cubicBezTo>
                    <a:pt x="505" y="7045"/>
                    <a:pt x="576" y="7047"/>
                    <a:pt x="647" y="7047"/>
                  </a:cubicBezTo>
                  <a:cubicBezTo>
                    <a:pt x="976" y="7047"/>
                    <a:pt x="1306" y="6988"/>
                    <a:pt x="1635" y="6905"/>
                  </a:cubicBezTo>
                  <a:cubicBezTo>
                    <a:pt x="2235" y="6739"/>
                    <a:pt x="2803" y="6472"/>
                    <a:pt x="3303" y="6138"/>
                  </a:cubicBezTo>
                  <a:cubicBezTo>
                    <a:pt x="3903" y="5704"/>
                    <a:pt x="4470" y="5237"/>
                    <a:pt x="5004" y="4704"/>
                  </a:cubicBezTo>
                  <a:cubicBezTo>
                    <a:pt x="5938" y="3736"/>
                    <a:pt x="6739" y="2669"/>
                    <a:pt x="7439" y="1501"/>
                  </a:cubicBezTo>
                  <a:cubicBezTo>
                    <a:pt x="7673" y="1068"/>
                    <a:pt x="7873" y="701"/>
                    <a:pt x="8006" y="434"/>
                  </a:cubicBezTo>
                  <a:cubicBezTo>
                    <a:pt x="8106" y="301"/>
                    <a:pt x="8173" y="167"/>
                    <a:pt x="82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6"/>
            <p:cNvSpPr/>
            <p:nvPr/>
          </p:nvSpPr>
          <p:spPr>
            <a:xfrm>
              <a:off x="3333375" y="1678300"/>
              <a:ext cx="156825" cy="554600"/>
            </a:xfrm>
            <a:custGeom>
              <a:avLst/>
              <a:gdLst/>
              <a:ahLst/>
              <a:cxnLst/>
              <a:rect l="l" t="t" r="r" b="b"/>
              <a:pathLst>
                <a:path w="6273" h="22184" extrusionOk="0">
                  <a:moveTo>
                    <a:pt x="6272" y="1"/>
                  </a:moveTo>
                  <a:cubicBezTo>
                    <a:pt x="6205" y="68"/>
                    <a:pt x="6172" y="168"/>
                    <a:pt x="6105" y="234"/>
                  </a:cubicBezTo>
                  <a:cubicBezTo>
                    <a:pt x="5938" y="435"/>
                    <a:pt x="5805" y="601"/>
                    <a:pt x="5672" y="801"/>
                  </a:cubicBezTo>
                  <a:cubicBezTo>
                    <a:pt x="5138" y="1569"/>
                    <a:pt x="4771" y="2403"/>
                    <a:pt x="4571" y="3270"/>
                  </a:cubicBezTo>
                  <a:cubicBezTo>
                    <a:pt x="4404" y="3870"/>
                    <a:pt x="4337" y="4504"/>
                    <a:pt x="4371" y="5138"/>
                  </a:cubicBezTo>
                  <a:cubicBezTo>
                    <a:pt x="4404" y="5838"/>
                    <a:pt x="4504" y="6539"/>
                    <a:pt x="4671" y="7239"/>
                  </a:cubicBezTo>
                  <a:cubicBezTo>
                    <a:pt x="4838" y="8007"/>
                    <a:pt x="4971" y="8774"/>
                    <a:pt x="5004" y="9541"/>
                  </a:cubicBezTo>
                  <a:cubicBezTo>
                    <a:pt x="5038" y="10375"/>
                    <a:pt x="4838" y="11209"/>
                    <a:pt x="4471" y="11976"/>
                  </a:cubicBezTo>
                  <a:cubicBezTo>
                    <a:pt x="4137" y="12710"/>
                    <a:pt x="3603" y="13377"/>
                    <a:pt x="2936" y="13878"/>
                  </a:cubicBezTo>
                  <a:cubicBezTo>
                    <a:pt x="2303" y="14378"/>
                    <a:pt x="1569" y="14711"/>
                    <a:pt x="1002" y="15212"/>
                  </a:cubicBezTo>
                  <a:cubicBezTo>
                    <a:pt x="701" y="15445"/>
                    <a:pt x="468" y="15712"/>
                    <a:pt x="268" y="16046"/>
                  </a:cubicBezTo>
                  <a:cubicBezTo>
                    <a:pt x="101" y="16346"/>
                    <a:pt x="1" y="16713"/>
                    <a:pt x="1" y="17080"/>
                  </a:cubicBezTo>
                  <a:cubicBezTo>
                    <a:pt x="34" y="17714"/>
                    <a:pt x="268" y="18314"/>
                    <a:pt x="601" y="18848"/>
                  </a:cubicBezTo>
                  <a:cubicBezTo>
                    <a:pt x="902" y="19281"/>
                    <a:pt x="1135" y="19715"/>
                    <a:pt x="1335" y="20182"/>
                  </a:cubicBezTo>
                  <a:cubicBezTo>
                    <a:pt x="1469" y="20516"/>
                    <a:pt x="1535" y="20916"/>
                    <a:pt x="1535" y="21283"/>
                  </a:cubicBezTo>
                  <a:cubicBezTo>
                    <a:pt x="1535" y="21516"/>
                    <a:pt x="1469" y="21783"/>
                    <a:pt x="1335" y="21983"/>
                  </a:cubicBezTo>
                  <a:cubicBezTo>
                    <a:pt x="1302" y="22050"/>
                    <a:pt x="1268" y="22117"/>
                    <a:pt x="1202" y="22183"/>
                  </a:cubicBezTo>
                  <a:cubicBezTo>
                    <a:pt x="1268" y="22150"/>
                    <a:pt x="1335" y="22083"/>
                    <a:pt x="1369" y="21983"/>
                  </a:cubicBezTo>
                  <a:cubicBezTo>
                    <a:pt x="1502" y="21783"/>
                    <a:pt x="1569" y="21550"/>
                    <a:pt x="1602" y="21283"/>
                  </a:cubicBezTo>
                  <a:cubicBezTo>
                    <a:pt x="1602" y="20916"/>
                    <a:pt x="1569" y="20516"/>
                    <a:pt x="1435" y="20149"/>
                  </a:cubicBezTo>
                  <a:cubicBezTo>
                    <a:pt x="1235" y="19682"/>
                    <a:pt x="1002" y="19215"/>
                    <a:pt x="735" y="18781"/>
                  </a:cubicBezTo>
                  <a:cubicBezTo>
                    <a:pt x="401" y="18281"/>
                    <a:pt x="201" y="17680"/>
                    <a:pt x="134" y="17080"/>
                  </a:cubicBezTo>
                  <a:cubicBezTo>
                    <a:pt x="168" y="16379"/>
                    <a:pt x="535" y="15746"/>
                    <a:pt x="1102" y="15312"/>
                  </a:cubicBezTo>
                  <a:cubicBezTo>
                    <a:pt x="1669" y="14845"/>
                    <a:pt x="2403" y="14511"/>
                    <a:pt x="3036" y="14011"/>
                  </a:cubicBezTo>
                  <a:cubicBezTo>
                    <a:pt x="3737" y="13477"/>
                    <a:pt x="4271" y="12810"/>
                    <a:pt x="4638" y="12043"/>
                  </a:cubicBezTo>
                  <a:cubicBezTo>
                    <a:pt x="5004" y="11242"/>
                    <a:pt x="5205" y="10375"/>
                    <a:pt x="5171" y="9541"/>
                  </a:cubicBezTo>
                  <a:cubicBezTo>
                    <a:pt x="5138" y="8740"/>
                    <a:pt x="5004" y="7940"/>
                    <a:pt x="4804" y="7139"/>
                  </a:cubicBezTo>
                  <a:cubicBezTo>
                    <a:pt x="4638" y="6472"/>
                    <a:pt x="4537" y="5772"/>
                    <a:pt x="4504" y="5071"/>
                  </a:cubicBezTo>
                  <a:cubicBezTo>
                    <a:pt x="4471" y="4471"/>
                    <a:pt x="4537" y="3837"/>
                    <a:pt x="4671" y="3237"/>
                  </a:cubicBezTo>
                  <a:cubicBezTo>
                    <a:pt x="4871" y="2369"/>
                    <a:pt x="5205" y="1535"/>
                    <a:pt x="5705" y="801"/>
                  </a:cubicBezTo>
                  <a:cubicBezTo>
                    <a:pt x="5872" y="535"/>
                    <a:pt x="6039" y="334"/>
                    <a:pt x="6139" y="201"/>
                  </a:cubicBezTo>
                  <a:cubicBezTo>
                    <a:pt x="6172" y="168"/>
                    <a:pt x="6239" y="101"/>
                    <a:pt x="62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6"/>
            <p:cNvSpPr/>
            <p:nvPr/>
          </p:nvSpPr>
          <p:spPr>
            <a:xfrm>
              <a:off x="3337550" y="1516525"/>
              <a:ext cx="295250" cy="476500"/>
            </a:xfrm>
            <a:custGeom>
              <a:avLst/>
              <a:gdLst/>
              <a:ahLst/>
              <a:cxnLst/>
              <a:rect l="l" t="t" r="r" b="b"/>
              <a:pathLst>
                <a:path w="11810" h="19060" extrusionOk="0">
                  <a:moveTo>
                    <a:pt x="11809" y="1"/>
                  </a:moveTo>
                  <a:cubicBezTo>
                    <a:pt x="11676" y="334"/>
                    <a:pt x="11476" y="668"/>
                    <a:pt x="11275" y="1001"/>
                  </a:cubicBezTo>
                  <a:cubicBezTo>
                    <a:pt x="10708" y="1869"/>
                    <a:pt x="10008" y="2636"/>
                    <a:pt x="9207" y="3303"/>
                  </a:cubicBezTo>
                  <a:cubicBezTo>
                    <a:pt x="8207" y="4137"/>
                    <a:pt x="6972" y="5204"/>
                    <a:pt x="5304" y="5638"/>
                  </a:cubicBezTo>
                  <a:cubicBezTo>
                    <a:pt x="4871" y="5738"/>
                    <a:pt x="4437" y="5838"/>
                    <a:pt x="4004" y="5938"/>
                  </a:cubicBezTo>
                  <a:cubicBezTo>
                    <a:pt x="3537" y="6005"/>
                    <a:pt x="3070" y="6138"/>
                    <a:pt x="2636" y="6338"/>
                  </a:cubicBezTo>
                  <a:cubicBezTo>
                    <a:pt x="1735" y="6805"/>
                    <a:pt x="1068" y="7606"/>
                    <a:pt x="768" y="8607"/>
                  </a:cubicBezTo>
                  <a:cubicBezTo>
                    <a:pt x="634" y="9074"/>
                    <a:pt x="601" y="9607"/>
                    <a:pt x="668" y="10108"/>
                  </a:cubicBezTo>
                  <a:cubicBezTo>
                    <a:pt x="768" y="10608"/>
                    <a:pt x="968" y="11075"/>
                    <a:pt x="1235" y="11475"/>
                  </a:cubicBezTo>
                  <a:cubicBezTo>
                    <a:pt x="1735" y="12309"/>
                    <a:pt x="2402" y="12943"/>
                    <a:pt x="2869" y="13677"/>
                  </a:cubicBezTo>
                  <a:cubicBezTo>
                    <a:pt x="3336" y="14344"/>
                    <a:pt x="3670" y="15078"/>
                    <a:pt x="3803" y="15912"/>
                  </a:cubicBezTo>
                  <a:cubicBezTo>
                    <a:pt x="3903" y="16612"/>
                    <a:pt x="3770" y="17313"/>
                    <a:pt x="3403" y="17947"/>
                  </a:cubicBezTo>
                  <a:cubicBezTo>
                    <a:pt x="3103" y="18447"/>
                    <a:pt x="2636" y="18814"/>
                    <a:pt x="2035" y="18914"/>
                  </a:cubicBezTo>
                  <a:cubicBezTo>
                    <a:pt x="1923" y="18931"/>
                    <a:pt x="1811" y="18940"/>
                    <a:pt x="1700" y="18940"/>
                  </a:cubicBezTo>
                  <a:cubicBezTo>
                    <a:pt x="1380" y="18940"/>
                    <a:pt x="1065" y="18871"/>
                    <a:pt x="768" y="18747"/>
                  </a:cubicBezTo>
                  <a:cubicBezTo>
                    <a:pt x="501" y="18614"/>
                    <a:pt x="301" y="18414"/>
                    <a:pt x="134" y="18180"/>
                  </a:cubicBezTo>
                  <a:cubicBezTo>
                    <a:pt x="34" y="18014"/>
                    <a:pt x="1" y="17947"/>
                    <a:pt x="1" y="17947"/>
                  </a:cubicBezTo>
                  <a:lnTo>
                    <a:pt x="1" y="17947"/>
                  </a:lnTo>
                  <a:cubicBezTo>
                    <a:pt x="34" y="18047"/>
                    <a:pt x="67" y="18114"/>
                    <a:pt x="101" y="18214"/>
                  </a:cubicBezTo>
                  <a:cubicBezTo>
                    <a:pt x="234" y="18481"/>
                    <a:pt x="468" y="18681"/>
                    <a:pt x="701" y="18814"/>
                  </a:cubicBezTo>
                  <a:cubicBezTo>
                    <a:pt x="1014" y="18981"/>
                    <a:pt x="1350" y="19060"/>
                    <a:pt x="1681" y="19060"/>
                  </a:cubicBezTo>
                  <a:cubicBezTo>
                    <a:pt x="2408" y="19060"/>
                    <a:pt x="3113" y="18678"/>
                    <a:pt x="3503" y="18014"/>
                  </a:cubicBezTo>
                  <a:cubicBezTo>
                    <a:pt x="3870" y="17380"/>
                    <a:pt x="4037" y="16612"/>
                    <a:pt x="3903" y="15912"/>
                  </a:cubicBezTo>
                  <a:cubicBezTo>
                    <a:pt x="3803" y="15078"/>
                    <a:pt x="3470" y="14277"/>
                    <a:pt x="2969" y="13577"/>
                  </a:cubicBezTo>
                  <a:cubicBezTo>
                    <a:pt x="2502" y="12843"/>
                    <a:pt x="1835" y="12176"/>
                    <a:pt x="1335" y="11409"/>
                  </a:cubicBezTo>
                  <a:cubicBezTo>
                    <a:pt x="1101" y="11008"/>
                    <a:pt x="901" y="10541"/>
                    <a:pt x="835" y="10108"/>
                  </a:cubicBezTo>
                  <a:cubicBezTo>
                    <a:pt x="735" y="9607"/>
                    <a:pt x="768" y="9107"/>
                    <a:pt x="901" y="8673"/>
                  </a:cubicBezTo>
                  <a:cubicBezTo>
                    <a:pt x="1202" y="7739"/>
                    <a:pt x="1835" y="6972"/>
                    <a:pt x="2703" y="6505"/>
                  </a:cubicBezTo>
                  <a:cubicBezTo>
                    <a:pt x="3103" y="6305"/>
                    <a:pt x="3537" y="6172"/>
                    <a:pt x="4004" y="6105"/>
                  </a:cubicBezTo>
                  <a:cubicBezTo>
                    <a:pt x="4437" y="6005"/>
                    <a:pt x="4904" y="5905"/>
                    <a:pt x="5304" y="5805"/>
                  </a:cubicBezTo>
                  <a:cubicBezTo>
                    <a:pt x="6105" y="5571"/>
                    <a:pt x="6872" y="5204"/>
                    <a:pt x="7573" y="4737"/>
                  </a:cubicBezTo>
                  <a:cubicBezTo>
                    <a:pt x="8140" y="4304"/>
                    <a:pt x="8707" y="3870"/>
                    <a:pt x="9241" y="3403"/>
                  </a:cubicBezTo>
                  <a:cubicBezTo>
                    <a:pt x="10075" y="2703"/>
                    <a:pt x="10775" y="1902"/>
                    <a:pt x="11342" y="1035"/>
                  </a:cubicBezTo>
                  <a:cubicBezTo>
                    <a:pt x="11476" y="801"/>
                    <a:pt x="11609" y="534"/>
                    <a:pt x="11709" y="267"/>
                  </a:cubicBezTo>
                  <a:cubicBezTo>
                    <a:pt x="11742" y="167"/>
                    <a:pt x="11776" y="101"/>
                    <a:pt x="11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6"/>
            <p:cNvSpPr/>
            <p:nvPr/>
          </p:nvSpPr>
          <p:spPr>
            <a:xfrm>
              <a:off x="3929650" y="1640775"/>
              <a:ext cx="241025" cy="658850"/>
            </a:xfrm>
            <a:custGeom>
              <a:avLst/>
              <a:gdLst/>
              <a:ahLst/>
              <a:cxnLst/>
              <a:rect l="l" t="t" r="r" b="b"/>
              <a:pathLst>
                <a:path w="9641" h="26354" extrusionOk="0">
                  <a:moveTo>
                    <a:pt x="501" y="1"/>
                  </a:moveTo>
                  <a:cubicBezTo>
                    <a:pt x="501" y="1"/>
                    <a:pt x="501" y="34"/>
                    <a:pt x="467" y="68"/>
                  </a:cubicBezTo>
                  <a:lnTo>
                    <a:pt x="334" y="268"/>
                  </a:lnTo>
                  <a:cubicBezTo>
                    <a:pt x="300" y="368"/>
                    <a:pt x="234" y="501"/>
                    <a:pt x="200" y="635"/>
                  </a:cubicBezTo>
                  <a:cubicBezTo>
                    <a:pt x="134" y="801"/>
                    <a:pt x="67" y="1002"/>
                    <a:pt x="67" y="1168"/>
                  </a:cubicBezTo>
                  <a:cubicBezTo>
                    <a:pt x="0" y="1669"/>
                    <a:pt x="34" y="2169"/>
                    <a:pt x="234" y="2603"/>
                  </a:cubicBezTo>
                  <a:cubicBezTo>
                    <a:pt x="501" y="3236"/>
                    <a:pt x="868" y="3770"/>
                    <a:pt x="1335" y="4237"/>
                  </a:cubicBezTo>
                  <a:cubicBezTo>
                    <a:pt x="1902" y="4738"/>
                    <a:pt x="2535" y="5205"/>
                    <a:pt x="3203" y="5605"/>
                  </a:cubicBezTo>
                  <a:cubicBezTo>
                    <a:pt x="3970" y="6038"/>
                    <a:pt x="4670" y="6639"/>
                    <a:pt x="5204" y="7306"/>
                  </a:cubicBezTo>
                  <a:cubicBezTo>
                    <a:pt x="5838" y="8107"/>
                    <a:pt x="5971" y="9141"/>
                    <a:pt x="5538" y="10041"/>
                  </a:cubicBezTo>
                  <a:cubicBezTo>
                    <a:pt x="5137" y="10975"/>
                    <a:pt x="4403" y="11809"/>
                    <a:pt x="4003" y="12843"/>
                  </a:cubicBezTo>
                  <a:cubicBezTo>
                    <a:pt x="3770" y="13344"/>
                    <a:pt x="3703" y="13911"/>
                    <a:pt x="3770" y="14478"/>
                  </a:cubicBezTo>
                  <a:cubicBezTo>
                    <a:pt x="3870" y="15012"/>
                    <a:pt x="4070" y="15512"/>
                    <a:pt x="4370" y="15979"/>
                  </a:cubicBezTo>
                  <a:cubicBezTo>
                    <a:pt x="4937" y="16813"/>
                    <a:pt x="5638" y="17513"/>
                    <a:pt x="6438" y="18114"/>
                  </a:cubicBezTo>
                  <a:cubicBezTo>
                    <a:pt x="7139" y="18648"/>
                    <a:pt x="7806" y="19281"/>
                    <a:pt x="8406" y="19948"/>
                  </a:cubicBezTo>
                  <a:cubicBezTo>
                    <a:pt x="8873" y="20549"/>
                    <a:pt x="9207" y="21283"/>
                    <a:pt x="9374" y="22017"/>
                  </a:cubicBezTo>
                  <a:cubicBezTo>
                    <a:pt x="9507" y="22650"/>
                    <a:pt x="9507" y="23318"/>
                    <a:pt x="9407" y="23951"/>
                  </a:cubicBezTo>
                  <a:cubicBezTo>
                    <a:pt x="9307" y="24418"/>
                    <a:pt x="9173" y="24885"/>
                    <a:pt x="8973" y="25319"/>
                  </a:cubicBezTo>
                  <a:cubicBezTo>
                    <a:pt x="8773" y="25686"/>
                    <a:pt x="8573" y="26019"/>
                    <a:pt x="8306" y="26353"/>
                  </a:cubicBezTo>
                  <a:lnTo>
                    <a:pt x="8406" y="26320"/>
                  </a:lnTo>
                  <a:lnTo>
                    <a:pt x="8540" y="26120"/>
                  </a:lnTo>
                  <a:cubicBezTo>
                    <a:pt x="8740" y="25886"/>
                    <a:pt x="8907" y="25619"/>
                    <a:pt x="9040" y="25352"/>
                  </a:cubicBezTo>
                  <a:cubicBezTo>
                    <a:pt x="9274" y="24919"/>
                    <a:pt x="9440" y="24452"/>
                    <a:pt x="9540" y="23951"/>
                  </a:cubicBezTo>
                  <a:cubicBezTo>
                    <a:pt x="9640" y="23318"/>
                    <a:pt x="9640" y="22650"/>
                    <a:pt x="9540" y="22017"/>
                  </a:cubicBezTo>
                  <a:cubicBezTo>
                    <a:pt x="9374" y="21216"/>
                    <a:pt x="9040" y="20482"/>
                    <a:pt x="8540" y="19848"/>
                  </a:cubicBezTo>
                  <a:cubicBezTo>
                    <a:pt x="7973" y="19181"/>
                    <a:pt x="7305" y="18547"/>
                    <a:pt x="6572" y="18014"/>
                  </a:cubicBezTo>
                  <a:cubicBezTo>
                    <a:pt x="5804" y="17413"/>
                    <a:pt x="5104" y="16713"/>
                    <a:pt x="4537" y="15879"/>
                  </a:cubicBezTo>
                  <a:cubicBezTo>
                    <a:pt x="4270" y="15445"/>
                    <a:pt x="4103" y="14978"/>
                    <a:pt x="4003" y="14445"/>
                  </a:cubicBezTo>
                  <a:cubicBezTo>
                    <a:pt x="3936" y="13944"/>
                    <a:pt x="4003" y="13410"/>
                    <a:pt x="4203" y="12910"/>
                  </a:cubicBezTo>
                  <a:cubicBezTo>
                    <a:pt x="4604" y="11909"/>
                    <a:pt x="5337" y="11109"/>
                    <a:pt x="5738" y="10108"/>
                  </a:cubicBezTo>
                  <a:cubicBezTo>
                    <a:pt x="6205" y="9174"/>
                    <a:pt x="6071" y="8040"/>
                    <a:pt x="5404" y="7239"/>
                  </a:cubicBezTo>
                  <a:cubicBezTo>
                    <a:pt x="4837" y="6505"/>
                    <a:pt x="4103" y="5938"/>
                    <a:pt x="3303" y="5505"/>
                  </a:cubicBezTo>
                  <a:cubicBezTo>
                    <a:pt x="2635" y="5104"/>
                    <a:pt x="2002" y="4671"/>
                    <a:pt x="1435" y="4137"/>
                  </a:cubicBezTo>
                  <a:cubicBezTo>
                    <a:pt x="968" y="3703"/>
                    <a:pt x="567" y="3170"/>
                    <a:pt x="334" y="2569"/>
                  </a:cubicBezTo>
                  <a:cubicBezTo>
                    <a:pt x="134" y="2136"/>
                    <a:pt x="67" y="1669"/>
                    <a:pt x="134" y="1168"/>
                  </a:cubicBezTo>
                  <a:cubicBezTo>
                    <a:pt x="134" y="1002"/>
                    <a:pt x="167" y="835"/>
                    <a:pt x="234" y="668"/>
                  </a:cubicBezTo>
                  <a:cubicBezTo>
                    <a:pt x="300" y="501"/>
                    <a:pt x="334" y="401"/>
                    <a:pt x="367" y="301"/>
                  </a:cubicBezTo>
                  <a:lnTo>
                    <a:pt x="501" y="68"/>
                  </a:lnTo>
                  <a:cubicBezTo>
                    <a:pt x="501" y="34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6"/>
            <p:cNvSpPr/>
            <p:nvPr/>
          </p:nvSpPr>
          <p:spPr>
            <a:xfrm>
              <a:off x="3645275" y="1416400"/>
              <a:ext cx="513725" cy="1144225"/>
            </a:xfrm>
            <a:custGeom>
              <a:avLst/>
              <a:gdLst/>
              <a:ahLst/>
              <a:cxnLst/>
              <a:rect l="l" t="t" r="r" b="b"/>
              <a:pathLst>
                <a:path w="20549" h="45769" extrusionOk="0">
                  <a:moveTo>
                    <a:pt x="4200" y="0"/>
                  </a:moveTo>
                  <a:cubicBezTo>
                    <a:pt x="3565" y="0"/>
                    <a:pt x="2927" y="74"/>
                    <a:pt x="2302" y="203"/>
                  </a:cubicBezTo>
                  <a:cubicBezTo>
                    <a:pt x="1335" y="436"/>
                    <a:pt x="501" y="1037"/>
                    <a:pt x="0" y="1871"/>
                  </a:cubicBezTo>
                  <a:lnTo>
                    <a:pt x="467" y="1404"/>
                  </a:lnTo>
                  <a:lnTo>
                    <a:pt x="467" y="1404"/>
                  </a:lnTo>
                  <a:cubicBezTo>
                    <a:pt x="101" y="3539"/>
                    <a:pt x="701" y="5707"/>
                    <a:pt x="2102" y="7308"/>
                  </a:cubicBezTo>
                  <a:cubicBezTo>
                    <a:pt x="3536" y="8909"/>
                    <a:pt x="5404" y="10010"/>
                    <a:pt x="7506" y="10477"/>
                  </a:cubicBezTo>
                  <a:cubicBezTo>
                    <a:pt x="7472" y="11177"/>
                    <a:pt x="7639" y="11845"/>
                    <a:pt x="7939" y="12478"/>
                  </a:cubicBezTo>
                  <a:lnTo>
                    <a:pt x="7906" y="12545"/>
                  </a:lnTo>
                  <a:lnTo>
                    <a:pt x="8040" y="12612"/>
                  </a:lnTo>
                  <a:cubicBezTo>
                    <a:pt x="8140" y="12845"/>
                    <a:pt x="8306" y="13045"/>
                    <a:pt x="8473" y="13246"/>
                  </a:cubicBezTo>
                  <a:cubicBezTo>
                    <a:pt x="8707" y="13512"/>
                    <a:pt x="8974" y="13746"/>
                    <a:pt x="9274" y="13946"/>
                  </a:cubicBezTo>
                  <a:cubicBezTo>
                    <a:pt x="9674" y="14813"/>
                    <a:pt x="9674" y="15814"/>
                    <a:pt x="9274" y="16648"/>
                  </a:cubicBezTo>
                  <a:cubicBezTo>
                    <a:pt x="8740" y="17615"/>
                    <a:pt x="7706" y="18316"/>
                    <a:pt x="7506" y="19383"/>
                  </a:cubicBezTo>
                  <a:cubicBezTo>
                    <a:pt x="7272" y="20584"/>
                    <a:pt x="8173" y="21718"/>
                    <a:pt x="8173" y="22953"/>
                  </a:cubicBezTo>
                  <a:cubicBezTo>
                    <a:pt x="8106" y="23620"/>
                    <a:pt x="7906" y="24220"/>
                    <a:pt x="7539" y="24787"/>
                  </a:cubicBezTo>
                  <a:cubicBezTo>
                    <a:pt x="5338" y="27656"/>
                    <a:pt x="5705" y="30591"/>
                    <a:pt x="6972" y="33994"/>
                  </a:cubicBezTo>
                  <a:cubicBezTo>
                    <a:pt x="7439" y="35228"/>
                    <a:pt x="8173" y="36562"/>
                    <a:pt x="7806" y="37863"/>
                  </a:cubicBezTo>
                  <a:cubicBezTo>
                    <a:pt x="7472" y="39064"/>
                    <a:pt x="6238" y="39898"/>
                    <a:pt x="5838" y="41099"/>
                  </a:cubicBezTo>
                  <a:cubicBezTo>
                    <a:pt x="5304" y="42767"/>
                    <a:pt x="6538" y="44468"/>
                    <a:pt x="7706" y="45769"/>
                  </a:cubicBezTo>
                  <a:cubicBezTo>
                    <a:pt x="10174" y="44668"/>
                    <a:pt x="12743" y="43834"/>
                    <a:pt x="15411" y="43234"/>
                  </a:cubicBezTo>
                  <a:cubicBezTo>
                    <a:pt x="15145" y="42133"/>
                    <a:pt x="15011" y="40999"/>
                    <a:pt x="15011" y="39831"/>
                  </a:cubicBezTo>
                  <a:lnTo>
                    <a:pt x="15011" y="39831"/>
                  </a:lnTo>
                  <a:cubicBezTo>
                    <a:pt x="15294" y="41398"/>
                    <a:pt x="16613" y="42259"/>
                    <a:pt x="17940" y="42259"/>
                  </a:cubicBezTo>
                  <a:cubicBezTo>
                    <a:pt x="18959" y="42259"/>
                    <a:pt x="19984" y="41752"/>
                    <a:pt x="20548" y="40665"/>
                  </a:cubicBezTo>
                  <a:cubicBezTo>
                    <a:pt x="18347" y="39498"/>
                    <a:pt x="17213" y="36929"/>
                    <a:pt x="16913" y="34461"/>
                  </a:cubicBezTo>
                  <a:cubicBezTo>
                    <a:pt x="16646" y="31959"/>
                    <a:pt x="16145" y="30958"/>
                    <a:pt x="16179" y="28456"/>
                  </a:cubicBezTo>
                  <a:cubicBezTo>
                    <a:pt x="16179" y="26188"/>
                    <a:pt x="14077" y="23119"/>
                    <a:pt x="15378" y="20451"/>
                  </a:cubicBezTo>
                  <a:cubicBezTo>
                    <a:pt x="14911" y="18749"/>
                    <a:pt x="14311" y="17115"/>
                    <a:pt x="13577" y="15514"/>
                  </a:cubicBezTo>
                  <a:cubicBezTo>
                    <a:pt x="13143" y="14513"/>
                    <a:pt x="11542" y="11511"/>
                    <a:pt x="11142" y="10510"/>
                  </a:cubicBezTo>
                  <a:cubicBezTo>
                    <a:pt x="11409" y="8676"/>
                    <a:pt x="12743" y="8809"/>
                    <a:pt x="12476" y="6941"/>
                  </a:cubicBezTo>
                  <a:cubicBezTo>
                    <a:pt x="12176" y="4739"/>
                    <a:pt x="11108" y="2505"/>
                    <a:pt x="9240" y="1304"/>
                  </a:cubicBezTo>
                  <a:cubicBezTo>
                    <a:pt x="8006" y="570"/>
                    <a:pt x="6639" y="170"/>
                    <a:pt x="5238" y="69"/>
                  </a:cubicBezTo>
                  <a:cubicBezTo>
                    <a:pt x="4895" y="22"/>
                    <a:pt x="4548" y="0"/>
                    <a:pt x="4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6"/>
            <p:cNvSpPr/>
            <p:nvPr/>
          </p:nvSpPr>
          <p:spPr>
            <a:xfrm>
              <a:off x="3654450" y="1497350"/>
              <a:ext cx="325250" cy="168450"/>
            </a:xfrm>
            <a:custGeom>
              <a:avLst/>
              <a:gdLst/>
              <a:ahLst/>
              <a:cxnLst/>
              <a:rect l="l" t="t" r="r" b="b"/>
              <a:pathLst>
                <a:path w="13010" h="6738" extrusionOk="0">
                  <a:moveTo>
                    <a:pt x="0" y="0"/>
                  </a:moveTo>
                  <a:cubicBezTo>
                    <a:pt x="0" y="67"/>
                    <a:pt x="0" y="134"/>
                    <a:pt x="34" y="201"/>
                  </a:cubicBezTo>
                  <a:cubicBezTo>
                    <a:pt x="34" y="301"/>
                    <a:pt x="67" y="467"/>
                    <a:pt x="134" y="668"/>
                  </a:cubicBezTo>
                  <a:cubicBezTo>
                    <a:pt x="501" y="2135"/>
                    <a:pt x="1268" y="3470"/>
                    <a:pt x="2335" y="4537"/>
                  </a:cubicBezTo>
                  <a:cubicBezTo>
                    <a:pt x="3103" y="5304"/>
                    <a:pt x="4070" y="5938"/>
                    <a:pt x="5104" y="6305"/>
                  </a:cubicBezTo>
                  <a:cubicBezTo>
                    <a:pt x="5917" y="6593"/>
                    <a:pt x="6770" y="6737"/>
                    <a:pt x="7633" y="6737"/>
                  </a:cubicBezTo>
                  <a:cubicBezTo>
                    <a:pt x="7868" y="6737"/>
                    <a:pt x="8104" y="6727"/>
                    <a:pt x="8340" y="6705"/>
                  </a:cubicBezTo>
                  <a:cubicBezTo>
                    <a:pt x="9240" y="6638"/>
                    <a:pt x="10108" y="6438"/>
                    <a:pt x="10942" y="6071"/>
                  </a:cubicBezTo>
                  <a:cubicBezTo>
                    <a:pt x="11509" y="5838"/>
                    <a:pt x="12042" y="5538"/>
                    <a:pt x="12509" y="5171"/>
                  </a:cubicBezTo>
                  <a:cubicBezTo>
                    <a:pt x="12643" y="5071"/>
                    <a:pt x="12776" y="4971"/>
                    <a:pt x="12876" y="4837"/>
                  </a:cubicBezTo>
                  <a:cubicBezTo>
                    <a:pt x="12976" y="4771"/>
                    <a:pt x="13010" y="4737"/>
                    <a:pt x="13010" y="4737"/>
                  </a:cubicBezTo>
                  <a:lnTo>
                    <a:pt x="13010" y="4737"/>
                  </a:lnTo>
                  <a:cubicBezTo>
                    <a:pt x="12343" y="5237"/>
                    <a:pt x="11642" y="5638"/>
                    <a:pt x="10908" y="5971"/>
                  </a:cubicBezTo>
                  <a:cubicBezTo>
                    <a:pt x="10074" y="6305"/>
                    <a:pt x="9207" y="6505"/>
                    <a:pt x="8340" y="6572"/>
                  </a:cubicBezTo>
                  <a:cubicBezTo>
                    <a:pt x="8162" y="6583"/>
                    <a:pt x="7983" y="6588"/>
                    <a:pt x="7804" y="6588"/>
                  </a:cubicBezTo>
                  <a:cubicBezTo>
                    <a:pt x="6907" y="6588"/>
                    <a:pt x="5999" y="6449"/>
                    <a:pt x="5137" y="6171"/>
                  </a:cubicBezTo>
                  <a:cubicBezTo>
                    <a:pt x="4137" y="5771"/>
                    <a:pt x="3203" y="5204"/>
                    <a:pt x="2435" y="4437"/>
                  </a:cubicBezTo>
                  <a:cubicBezTo>
                    <a:pt x="1802" y="3803"/>
                    <a:pt x="1301" y="3103"/>
                    <a:pt x="868" y="2302"/>
                  </a:cubicBezTo>
                  <a:cubicBezTo>
                    <a:pt x="601" y="1768"/>
                    <a:pt x="367" y="1235"/>
                    <a:pt x="201" y="634"/>
                  </a:cubicBezTo>
                  <a:cubicBezTo>
                    <a:pt x="134" y="434"/>
                    <a:pt x="67" y="2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6"/>
            <p:cNvSpPr/>
            <p:nvPr/>
          </p:nvSpPr>
          <p:spPr>
            <a:xfrm>
              <a:off x="3743675" y="1458975"/>
              <a:ext cx="226025" cy="95975"/>
            </a:xfrm>
            <a:custGeom>
              <a:avLst/>
              <a:gdLst/>
              <a:ahLst/>
              <a:cxnLst/>
              <a:rect l="l" t="t" r="r" b="b"/>
              <a:pathLst>
                <a:path w="9041" h="3839" extrusionOk="0">
                  <a:moveTo>
                    <a:pt x="1" y="1"/>
                  </a:moveTo>
                  <a:cubicBezTo>
                    <a:pt x="34" y="134"/>
                    <a:pt x="101" y="268"/>
                    <a:pt x="201" y="368"/>
                  </a:cubicBezTo>
                  <a:cubicBezTo>
                    <a:pt x="401" y="668"/>
                    <a:pt x="634" y="968"/>
                    <a:pt x="901" y="1235"/>
                  </a:cubicBezTo>
                  <a:cubicBezTo>
                    <a:pt x="2435" y="2889"/>
                    <a:pt x="4592" y="3838"/>
                    <a:pt x="6835" y="3838"/>
                  </a:cubicBezTo>
                  <a:cubicBezTo>
                    <a:pt x="7080" y="3838"/>
                    <a:pt x="7326" y="3827"/>
                    <a:pt x="7573" y="3804"/>
                  </a:cubicBezTo>
                  <a:cubicBezTo>
                    <a:pt x="7940" y="3770"/>
                    <a:pt x="8307" y="3704"/>
                    <a:pt x="8673" y="3637"/>
                  </a:cubicBezTo>
                  <a:cubicBezTo>
                    <a:pt x="8807" y="3604"/>
                    <a:pt x="8940" y="3570"/>
                    <a:pt x="9040" y="3503"/>
                  </a:cubicBezTo>
                  <a:cubicBezTo>
                    <a:pt x="9040" y="3500"/>
                    <a:pt x="9036" y="3499"/>
                    <a:pt x="9027" y="3499"/>
                  </a:cubicBezTo>
                  <a:cubicBezTo>
                    <a:pt x="8936" y="3499"/>
                    <a:pt x="8390" y="3643"/>
                    <a:pt x="7539" y="3704"/>
                  </a:cubicBezTo>
                  <a:cubicBezTo>
                    <a:pt x="7386" y="3712"/>
                    <a:pt x="7233" y="3716"/>
                    <a:pt x="7080" y="3716"/>
                  </a:cubicBezTo>
                  <a:cubicBezTo>
                    <a:pt x="4805" y="3716"/>
                    <a:pt x="2593" y="2792"/>
                    <a:pt x="968" y="1135"/>
                  </a:cubicBezTo>
                  <a:cubicBezTo>
                    <a:pt x="334" y="50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6"/>
            <p:cNvSpPr/>
            <p:nvPr/>
          </p:nvSpPr>
          <p:spPr>
            <a:xfrm>
              <a:off x="3905450" y="1577400"/>
              <a:ext cx="74250" cy="37600"/>
            </a:xfrm>
            <a:custGeom>
              <a:avLst/>
              <a:gdLst/>
              <a:ahLst/>
              <a:cxnLst/>
              <a:rect l="l" t="t" r="r" b="b"/>
              <a:pathLst>
                <a:path w="2970" h="1504" extrusionOk="0">
                  <a:moveTo>
                    <a:pt x="2970" y="1"/>
                  </a:moveTo>
                  <a:cubicBezTo>
                    <a:pt x="2536" y="368"/>
                    <a:pt x="2069" y="701"/>
                    <a:pt x="1602" y="968"/>
                  </a:cubicBezTo>
                  <a:cubicBezTo>
                    <a:pt x="1068" y="1202"/>
                    <a:pt x="535" y="1368"/>
                    <a:pt x="1" y="1502"/>
                  </a:cubicBezTo>
                  <a:cubicBezTo>
                    <a:pt x="33" y="1503"/>
                    <a:pt x="66" y="1503"/>
                    <a:pt x="99" y="1503"/>
                  </a:cubicBezTo>
                  <a:cubicBezTo>
                    <a:pt x="1231" y="1503"/>
                    <a:pt x="2321" y="941"/>
                    <a:pt x="2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6"/>
            <p:cNvSpPr/>
            <p:nvPr/>
          </p:nvSpPr>
          <p:spPr>
            <a:xfrm>
              <a:off x="3886275" y="1662475"/>
              <a:ext cx="101775" cy="851450"/>
            </a:xfrm>
            <a:custGeom>
              <a:avLst/>
              <a:gdLst/>
              <a:ahLst/>
              <a:cxnLst/>
              <a:rect l="l" t="t" r="r" b="b"/>
              <a:pathLst>
                <a:path w="4071" h="3405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67" y="100"/>
                    <a:pt x="101" y="234"/>
                    <a:pt x="67" y="367"/>
                  </a:cubicBezTo>
                  <a:cubicBezTo>
                    <a:pt x="1" y="734"/>
                    <a:pt x="34" y="1134"/>
                    <a:pt x="167" y="1501"/>
                  </a:cubicBezTo>
                  <a:cubicBezTo>
                    <a:pt x="268" y="1768"/>
                    <a:pt x="401" y="2002"/>
                    <a:pt x="568" y="2235"/>
                  </a:cubicBezTo>
                  <a:cubicBezTo>
                    <a:pt x="768" y="2502"/>
                    <a:pt x="1035" y="2735"/>
                    <a:pt x="1302" y="2936"/>
                  </a:cubicBezTo>
                  <a:cubicBezTo>
                    <a:pt x="1602" y="3136"/>
                    <a:pt x="1902" y="3336"/>
                    <a:pt x="2236" y="3569"/>
                  </a:cubicBezTo>
                  <a:cubicBezTo>
                    <a:pt x="2569" y="3803"/>
                    <a:pt x="2836" y="4136"/>
                    <a:pt x="3070" y="4470"/>
                  </a:cubicBezTo>
                  <a:cubicBezTo>
                    <a:pt x="3503" y="5337"/>
                    <a:pt x="3537" y="6371"/>
                    <a:pt x="3136" y="7239"/>
                  </a:cubicBezTo>
                  <a:cubicBezTo>
                    <a:pt x="2903" y="7739"/>
                    <a:pt x="2603" y="8173"/>
                    <a:pt x="2236" y="8573"/>
                  </a:cubicBezTo>
                  <a:cubicBezTo>
                    <a:pt x="1835" y="9007"/>
                    <a:pt x="1568" y="9540"/>
                    <a:pt x="1468" y="10141"/>
                  </a:cubicBezTo>
                  <a:cubicBezTo>
                    <a:pt x="1468" y="10774"/>
                    <a:pt x="1669" y="11375"/>
                    <a:pt x="2035" y="11875"/>
                  </a:cubicBezTo>
                  <a:cubicBezTo>
                    <a:pt x="2369" y="12409"/>
                    <a:pt x="2836" y="12876"/>
                    <a:pt x="3203" y="13376"/>
                  </a:cubicBezTo>
                  <a:cubicBezTo>
                    <a:pt x="3603" y="13877"/>
                    <a:pt x="3837" y="14511"/>
                    <a:pt x="3903" y="15144"/>
                  </a:cubicBezTo>
                  <a:cubicBezTo>
                    <a:pt x="3903" y="15778"/>
                    <a:pt x="3470" y="16345"/>
                    <a:pt x="3070" y="16846"/>
                  </a:cubicBezTo>
                  <a:cubicBezTo>
                    <a:pt x="2169" y="17880"/>
                    <a:pt x="1635" y="19181"/>
                    <a:pt x="1535" y="20515"/>
                  </a:cubicBezTo>
                  <a:cubicBezTo>
                    <a:pt x="1468" y="21782"/>
                    <a:pt x="1769" y="23050"/>
                    <a:pt x="2436" y="24117"/>
                  </a:cubicBezTo>
                  <a:cubicBezTo>
                    <a:pt x="2736" y="24584"/>
                    <a:pt x="3036" y="25085"/>
                    <a:pt x="3270" y="25585"/>
                  </a:cubicBezTo>
                  <a:cubicBezTo>
                    <a:pt x="3370" y="25852"/>
                    <a:pt x="3436" y="26085"/>
                    <a:pt x="3436" y="26386"/>
                  </a:cubicBezTo>
                  <a:cubicBezTo>
                    <a:pt x="3470" y="26619"/>
                    <a:pt x="3403" y="26886"/>
                    <a:pt x="3303" y="27120"/>
                  </a:cubicBezTo>
                  <a:cubicBezTo>
                    <a:pt x="3103" y="27553"/>
                    <a:pt x="2736" y="27920"/>
                    <a:pt x="2269" y="28120"/>
                  </a:cubicBezTo>
                  <a:cubicBezTo>
                    <a:pt x="1835" y="28354"/>
                    <a:pt x="1468" y="28654"/>
                    <a:pt x="1202" y="29054"/>
                  </a:cubicBezTo>
                  <a:cubicBezTo>
                    <a:pt x="968" y="29421"/>
                    <a:pt x="835" y="29855"/>
                    <a:pt x="868" y="30322"/>
                  </a:cubicBezTo>
                  <a:cubicBezTo>
                    <a:pt x="901" y="30489"/>
                    <a:pt x="935" y="30689"/>
                    <a:pt x="968" y="30889"/>
                  </a:cubicBezTo>
                  <a:cubicBezTo>
                    <a:pt x="1035" y="31089"/>
                    <a:pt x="1068" y="31256"/>
                    <a:pt x="1135" y="31423"/>
                  </a:cubicBezTo>
                  <a:cubicBezTo>
                    <a:pt x="1268" y="31723"/>
                    <a:pt x="1468" y="32023"/>
                    <a:pt x="1735" y="32223"/>
                  </a:cubicBezTo>
                  <a:cubicBezTo>
                    <a:pt x="2002" y="32457"/>
                    <a:pt x="2202" y="32590"/>
                    <a:pt x="2402" y="32757"/>
                  </a:cubicBezTo>
                  <a:cubicBezTo>
                    <a:pt x="2703" y="32990"/>
                    <a:pt x="2903" y="33324"/>
                    <a:pt x="3003" y="33691"/>
                  </a:cubicBezTo>
                  <a:cubicBezTo>
                    <a:pt x="3052" y="33806"/>
                    <a:pt x="3085" y="33896"/>
                    <a:pt x="3106" y="33959"/>
                  </a:cubicBezTo>
                  <a:lnTo>
                    <a:pt x="3106" y="33959"/>
                  </a:lnTo>
                  <a:cubicBezTo>
                    <a:pt x="3104" y="33948"/>
                    <a:pt x="3103" y="33937"/>
                    <a:pt x="3103" y="33924"/>
                  </a:cubicBezTo>
                  <a:cubicBezTo>
                    <a:pt x="3103" y="33858"/>
                    <a:pt x="3070" y="33758"/>
                    <a:pt x="3036" y="33658"/>
                  </a:cubicBezTo>
                  <a:cubicBezTo>
                    <a:pt x="2936" y="33257"/>
                    <a:pt x="2736" y="32924"/>
                    <a:pt x="2436" y="32657"/>
                  </a:cubicBezTo>
                  <a:cubicBezTo>
                    <a:pt x="2236" y="32490"/>
                    <a:pt x="2002" y="32357"/>
                    <a:pt x="1802" y="32156"/>
                  </a:cubicBezTo>
                  <a:cubicBezTo>
                    <a:pt x="1535" y="31956"/>
                    <a:pt x="1368" y="31689"/>
                    <a:pt x="1235" y="31356"/>
                  </a:cubicBezTo>
                  <a:cubicBezTo>
                    <a:pt x="1101" y="31022"/>
                    <a:pt x="1001" y="30655"/>
                    <a:pt x="968" y="30288"/>
                  </a:cubicBezTo>
                  <a:cubicBezTo>
                    <a:pt x="968" y="29888"/>
                    <a:pt x="1068" y="29455"/>
                    <a:pt x="1302" y="29121"/>
                  </a:cubicBezTo>
                  <a:cubicBezTo>
                    <a:pt x="1568" y="28754"/>
                    <a:pt x="1935" y="28454"/>
                    <a:pt x="2336" y="28254"/>
                  </a:cubicBezTo>
                  <a:cubicBezTo>
                    <a:pt x="2836" y="28020"/>
                    <a:pt x="3203" y="27653"/>
                    <a:pt x="3436" y="27153"/>
                  </a:cubicBezTo>
                  <a:cubicBezTo>
                    <a:pt x="3537" y="26919"/>
                    <a:pt x="3603" y="26653"/>
                    <a:pt x="3603" y="26352"/>
                  </a:cubicBezTo>
                  <a:cubicBezTo>
                    <a:pt x="3570" y="26085"/>
                    <a:pt x="3503" y="25785"/>
                    <a:pt x="3403" y="25518"/>
                  </a:cubicBezTo>
                  <a:cubicBezTo>
                    <a:pt x="3170" y="24985"/>
                    <a:pt x="2869" y="24484"/>
                    <a:pt x="2569" y="24017"/>
                  </a:cubicBezTo>
                  <a:cubicBezTo>
                    <a:pt x="1935" y="22950"/>
                    <a:pt x="1635" y="21749"/>
                    <a:pt x="1735" y="20515"/>
                  </a:cubicBezTo>
                  <a:cubicBezTo>
                    <a:pt x="1802" y="19214"/>
                    <a:pt x="2336" y="17946"/>
                    <a:pt x="3203" y="16979"/>
                  </a:cubicBezTo>
                  <a:cubicBezTo>
                    <a:pt x="3436" y="16712"/>
                    <a:pt x="3637" y="16412"/>
                    <a:pt x="3803" y="16145"/>
                  </a:cubicBezTo>
                  <a:cubicBezTo>
                    <a:pt x="3970" y="15845"/>
                    <a:pt x="4070" y="15478"/>
                    <a:pt x="4070" y="15144"/>
                  </a:cubicBezTo>
                  <a:cubicBezTo>
                    <a:pt x="4037" y="14444"/>
                    <a:pt x="3770" y="13810"/>
                    <a:pt x="3336" y="13310"/>
                  </a:cubicBezTo>
                  <a:cubicBezTo>
                    <a:pt x="2969" y="12776"/>
                    <a:pt x="2536" y="12309"/>
                    <a:pt x="2202" y="11809"/>
                  </a:cubicBezTo>
                  <a:cubicBezTo>
                    <a:pt x="1835" y="11308"/>
                    <a:pt x="1669" y="10741"/>
                    <a:pt x="1669" y="10141"/>
                  </a:cubicBezTo>
                  <a:cubicBezTo>
                    <a:pt x="1735" y="9607"/>
                    <a:pt x="2002" y="9073"/>
                    <a:pt x="2369" y="8673"/>
                  </a:cubicBezTo>
                  <a:cubicBezTo>
                    <a:pt x="2736" y="8273"/>
                    <a:pt x="3036" y="7806"/>
                    <a:pt x="3270" y="7305"/>
                  </a:cubicBezTo>
                  <a:cubicBezTo>
                    <a:pt x="3703" y="6371"/>
                    <a:pt x="3670" y="5304"/>
                    <a:pt x="3170" y="4403"/>
                  </a:cubicBezTo>
                  <a:cubicBezTo>
                    <a:pt x="2969" y="4036"/>
                    <a:pt x="2669" y="3736"/>
                    <a:pt x="2302" y="3469"/>
                  </a:cubicBezTo>
                  <a:cubicBezTo>
                    <a:pt x="1969" y="3269"/>
                    <a:pt x="1635" y="3036"/>
                    <a:pt x="1368" y="2835"/>
                  </a:cubicBezTo>
                  <a:cubicBezTo>
                    <a:pt x="1068" y="2669"/>
                    <a:pt x="835" y="2435"/>
                    <a:pt x="634" y="2202"/>
                  </a:cubicBezTo>
                  <a:cubicBezTo>
                    <a:pt x="468" y="1968"/>
                    <a:pt x="334" y="1735"/>
                    <a:pt x="234" y="1468"/>
                  </a:cubicBezTo>
                  <a:cubicBezTo>
                    <a:pt x="101" y="1134"/>
                    <a:pt x="34" y="734"/>
                    <a:pt x="101" y="367"/>
                  </a:cubicBezTo>
                  <a:cubicBezTo>
                    <a:pt x="134" y="234"/>
                    <a:pt x="201" y="100"/>
                    <a:pt x="234" y="0"/>
                  </a:cubicBezTo>
                  <a:close/>
                  <a:moveTo>
                    <a:pt x="3106" y="33959"/>
                  </a:moveTo>
                  <a:cubicBezTo>
                    <a:pt x="3110" y="33980"/>
                    <a:pt x="3117" y="33998"/>
                    <a:pt x="3123" y="34013"/>
                  </a:cubicBezTo>
                  <a:lnTo>
                    <a:pt x="3123" y="34013"/>
                  </a:lnTo>
                  <a:cubicBezTo>
                    <a:pt x="3119" y="33998"/>
                    <a:pt x="3113" y="33980"/>
                    <a:pt x="3106" y="33959"/>
                  </a:cubicBezTo>
                  <a:close/>
                  <a:moveTo>
                    <a:pt x="3123" y="34013"/>
                  </a:moveTo>
                  <a:cubicBezTo>
                    <a:pt x="3132" y="34042"/>
                    <a:pt x="3136" y="34058"/>
                    <a:pt x="3136" y="34058"/>
                  </a:cubicBezTo>
                  <a:cubicBezTo>
                    <a:pt x="3136" y="34044"/>
                    <a:pt x="3130" y="34030"/>
                    <a:pt x="3123" y="340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6"/>
            <p:cNvSpPr/>
            <p:nvPr/>
          </p:nvSpPr>
          <p:spPr>
            <a:xfrm>
              <a:off x="3671125" y="1458150"/>
              <a:ext cx="310250" cy="196900"/>
            </a:xfrm>
            <a:custGeom>
              <a:avLst/>
              <a:gdLst/>
              <a:ahLst/>
              <a:cxnLst/>
              <a:rect l="l" t="t" r="r" b="b"/>
              <a:pathLst>
                <a:path w="12410" h="7876" extrusionOk="0">
                  <a:moveTo>
                    <a:pt x="34" y="1"/>
                  </a:moveTo>
                  <a:cubicBezTo>
                    <a:pt x="1" y="1"/>
                    <a:pt x="201" y="167"/>
                    <a:pt x="468" y="501"/>
                  </a:cubicBezTo>
                  <a:cubicBezTo>
                    <a:pt x="801" y="1001"/>
                    <a:pt x="1101" y="1568"/>
                    <a:pt x="1301" y="2135"/>
                  </a:cubicBezTo>
                  <a:cubicBezTo>
                    <a:pt x="1568" y="2836"/>
                    <a:pt x="1835" y="3737"/>
                    <a:pt x="2269" y="4704"/>
                  </a:cubicBezTo>
                  <a:cubicBezTo>
                    <a:pt x="2469" y="5204"/>
                    <a:pt x="2769" y="5638"/>
                    <a:pt x="3136" y="6072"/>
                  </a:cubicBezTo>
                  <a:cubicBezTo>
                    <a:pt x="3536" y="6505"/>
                    <a:pt x="4003" y="6872"/>
                    <a:pt x="4537" y="7139"/>
                  </a:cubicBezTo>
                  <a:cubicBezTo>
                    <a:pt x="5482" y="7611"/>
                    <a:pt x="6546" y="7876"/>
                    <a:pt x="7616" y="7876"/>
                  </a:cubicBezTo>
                  <a:cubicBezTo>
                    <a:pt x="7679" y="7876"/>
                    <a:pt x="7743" y="7875"/>
                    <a:pt x="7806" y="7873"/>
                  </a:cubicBezTo>
                  <a:cubicBezTo>
                    <a:pt x="8740" y="7873"/>
                    <a:pt x="9641" y="7673"/>
                    <a:pt x="10475" y="7239"/>
                  </a:cubicBezTo>
                  <a:cubicBezTo>
                    <a:pt x="11008" y="6972"/>
                    <a:pt x="11542" y="6605"/>
                    <a:pt x="11976" y="6172"/>
                  </a:cubicBezTo>
                  <a:cubicBezTo>
                    <a:pt x="12076" y="6038"/>
                    <a:pt x="12209" y="5905"/>
                    <a:pt x="12309" y="5771"/>
                  </a:cubicBezTo>
                  <a:cubicBezTo>
                    <a:pt x="12343" y="5738"/>
                    <a:pt x="12376" y="5705"/>
                    <a:pt x="12409" y="5638"/>
                  </a:cubicBezTo>
                  <a:lnTo>
                    <a:pt x="12409" y="5638"/>
                  </a:lnTo>
                  <a:cubicBezTo>
                    <a:pt x="12376" y="5638"/>
                    <a:pt x="12243" y="5838"/>
                    <a:pt x="11942" y="6105"/>
                  </a:cubicBezTo>
                  <a:cubicBezTo>
                    <a:pt x="10808" y="7139"/>
                    <a:pt x="9341" y="7739"/>
                    <a:pt x="7839" y="7739"/>
                  </a:cubicBezTo>
                  <a:cubicBezTo>
                    <a:pt x="6705" y="7739"/>
                    <a:pt x="5638" y="7473"/>
                    <a:pt x="4637" y="6972"/>
                  </a:cubicBezTo>
                  <a:cubicBezTo>
                    <a:pt x="4137" y="6705"/>
                    <a:pt x="3670" y="6372"/>
                    <a:pt x="3303" y="5938"/>
                  </a:cubicBezTo>
                  <a:cubicBezTo>
                    <a:pt x="2936" y="5538"/>
                    <a:pt x="2636" y="5104"/>
                    <a:pt x="2436" y="4604"/>
                  </a:cubicBezTo>
                  <a:cubicBezTo>
                    <a:pt x="2002" y="3703"/>
                    <a:pt x="1735" y="2803"/>
                    <a:pt x="1435" y="2069"/>
                  </a:cubicBezTo>
                  <a:cubicBezTo>
                    <a:pt x="1201" y="1502"/>
                    <a:pt x="901" y="968"/>
                    <a:pt x="534" y="468"/>
                  </a:cubicBezTo>
                  <a:cubicBezTo>
                    <a:pt x="401" y="334"/>
                    <a:pt x="301" y="234"/>
                    <a:pt x="167" y="101"/>
                  </a:cubicBezTo>
                  <a:cubicBezTo>
                    <a:pt x="134" y="67"/>
                    <a:pt x="101" y="34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6"/>
            <p:cNvSpPr/>
            <p:nvPr/>
          </p:nvSpPr>
          <p:spPr>
            <a:xfrm>
              <a:off x="2730450" y="3455950"/>
              <a:ext cx="160975" cy="6475"/>
            </a:xfrm>
            <a:custGeom>
              <a:avLst/>
              <a:gdLst/>
              <a:ahLst/>
              <a:cxnLst/>
              <a:rect l="l" t="t" r="r" b="b"/>
              <a:pathLst>
                <a:path w="6439" h="259" extrusionOk="0">
                  <a:moveTo>
                    <a:pt x="2447" y="0"/>
                  </a:moveTo>
                  <a:cubicBezTo>
                    <a:pt x="1632" y="0"/>
                    <a:pt x="816" y="44"/>
                    <a:pt x="1" y="146"/>
                  </a:cubicBezTo>
                  <a:cubicBezTo>
                    <a:pt x="801" y="221"/>
                    <a:pt x="1602" y="258"/>
                    <a:pt x="2402" y="258"/>
                  </a:cubicBezTo>
                  <a:cubicBezTo>
                    <a:pt x="2669" y="258"/>
                    <a:pt x="2936" y="254"/>
                    <a:pt x="3203" y="246"/>
                  </a:cubicBezTo>
                  <a:cubicBezTo>
                    <a:pt x="3470" y="254"/>
                    <a:pt x="3737" y="258"/>
                    <a:pt x="4004" y="258"/>
                  </a:cubicBezTo>
                  <a:cubicBezTo>
                    <a:pt x="4806" y="258"/>
                    <a:pt x="5613" y="221"/>
                    <a:pt x="6439" y="146"/>
                  </a:cubicBezTo>
                  <a:cubicBezTo>
                    <a:pt x="5598" y="44"/>
                    <a:pt x="4776" y="0"/>
                    <a:pt x="3959" y="0"/>
                  </a:cubicBezTo>
                  <a:cubicBezTo>
                    <a:pt x="3707" y="0"/>
                    <a:pt x="3455" y="5"/>
                    <a:pt x="3203" y="12"/>
                  </a:cubicBezTo>
                  <a:cubicBezTo>
                    <a:pt x="2951" y="5"/>
                    <a:pt x="2699" y="0"/>
                    <a:pt x="2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6"/>
            <p:cNvSpPr/>
            <p:nvPr/>
          </p:nvSpPr>
          <p:spPr>
            <a:xfrm>
              <a:off x="2972300" y="3203575"/>
              <a:ext cx="7525" cy="191000"/>
            </a:xfrm>
            <a:custGeom>
              <a:avLst/>
              <a:gdLst/>
              <a:ahLst/>
              <a:cxnLst/>
              <a:rect l="l" t="t" r="r" b="b"/>
              <a:pathLst>
                <a:path w="301" h="7640" extrusionOk="0">
                  <a:moveTo>
                    <a:pt x="167" y="0"/>
                  </a:moveTo>
                  <a:cubicBezTo>
                    <a:pt x="67" y="1268"/>
                    <a:pt x="0" y="2535"/>
                    <a:pt x="67" y="3803"/>
                  </a:cubicBezTo>
                  <a:cubicBezTo>
                    <a:pt x="0" y="5071"/>
                    <a:pt x="67" y="6371"/>
                    <a:pt x="167" y="7639"/>
                  </a:cubicBezTo>
                  <a:cubicBezTo>
                    <a:pt x="267" y="6371"/>
                    <a:pt x="300" y="5071"/>
                    <a:pt x="267" y="3803"/>
                  </a:cubicBezTo>
                  <a:cubicBezTo>
                    <a:pt x="300" y="2535"/>
                    <a:pt x="267" y="1268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6"/>
            <p:cNvSpPr/>
            <p:nvPr/>
          </p:nvSpPr>
          <p:spPr>
            <a:xfrm>
              <a:off x="3067350" y="3450100"/>
              <a:ext cx="160975" cy="6000"/>
            </a:xfrm>
            <a:custGeom>
              <a:avLst/>
              <a:gdLst/>
              <a:ahLst/>
              <a:cxnLst/>
              <a:rect l="l" t="t" r="r" b="b"/>
              <a:pathLst>
                <a:path w="6439" h="240" extrusionOk="0">
                  <a:moveTo>
                    <a:pt x="2403" y="0"/>
                  </a:moveTo>
                  <a:cubicBezTo>
                    <a:pt x="1602" y="0"/>
                    <a:pt x="802" y="38"/>
                    <a:pt x="1" y="113"/>
                  </a:cubicBezTo>
                  <a:cubicBezTo>
                    <a:pt x="802" y="188"/>
                    <a:pt x="1602" y="226"/>
                    <a:pt x="2403" y="226"/>
                  </a:cubicBezTo>
                  <a:cubicBezTo>
                    <a:pt x="2670" y="226"/>
                    <a:pt x="2936" y="221"/>
                    <a:pt x="3203" y="213"/>
                  </a:cubicBezTo>
                  <a:cubicBezTo>
                    <a:pt x="3501" y="232"/>
                    <a:pt x="3799" y="240"/>
                    <a:pt x="4098" y="240"/>
                  </a:cubicBezTo>
                  <a:cubicBezTo>
                    <a:pt x="4869" y="240"/>
                    <a:pt x="5645" y="185"/>
                    <a:pt x="6439" y="113"/>
                  </a:cubicBezTo>
                  <a:cubicBezTo>
                    <a:pt x="5613" y="38"/>
                    <a:pt x="4806" y="0"/>
                    <a:pt x="4004" y="0"/>
                  </a:cubicBezTo>
                  <a:cubicBezTo>
                    <a:pt x="3737" y="0"/>
                    <a:pt x="3470" y="5"/>
                    <a:pt x="3203" y="13"/>
                  </a:cubicBezTo>
                  <a:cubicBezTo>
                    <a:pt x="2936" y="5"/>
                    <a:pt x="2670" y="0"/>
                    <a:pt x="24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6"/>
            <p:cNvSpPr/>
            <p:nvPr/>
          </p:nvSpPr>
          <p:spPr>
            <a:xfrm>
              <a:off x="2978125" y="3517950"/>
              <a:ext cx="7525" cy="191000"/>
            </a:xfrm>
            <a:custGeom>
              <a:avLst/>
              <a:gdLst/>
              <a:ahLst/>
              <a:cxnLst/>
              <a:rect l="l" t="t" r="r" b="b"/>
              <a:pathLst>
                <a:path w="301" h="7640" extrusionOk="0">
                  <a:moveTo>
                    <a:pt x="168" y="1"/>
                  </a:moveTo>
                  <a:cubicBezTo>
                    <a:pt x="34" y="1268"/>
                    <a:pt x="1" y="2536"/>
                    <a:pt x="34" y="3804"/>
                  </a:cubicBezTo>
                  <a:cubicBezTo>
                    <a:pt x="1" y="5071"/>
                    <a:pt x="34" y="6372"/>
                    <a:pt x="168" y="7640"/>
                  </a:cubicBezTo>
                  <a:cubicBezTo>
                    <a:pt x="268" y="6372"/>
                    <a:pt x="301" y="5071"/>
                    <a:pt x="268" y="3804"/>
                  </a:cubicBezTo>
                  <a:cubicBezTo>
                    <a:pt x="301" y="2536"/>
                    <a:pt x="268" y="1268"/>
                    <a:pt x="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6"/>
            <p:cNvSpPr/>
            <p:nvPr/>
          </p:nvSpPr>
          <p:spPr>
            <a:xfrm>
              <a:off x="3054025" y="3518800"/>
              <a:ext cx="57550" cy="80075"/>
            </a:xfrm>
            <a:custGeom>
              <a:avLst/>
              <a:gdLst/>
              <a:ahLst/>
              <a:cxnLst/>
              <a:rect l="l" t="t" r="r" b="b"/>
              <a:pathLst>
                <a:path w="2302" h="3203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601"/>
                    <a:pt x="634" y="1168"/>
                    <a:pt x="1068" y="1668"/>
                  </a:cubicBezTo>
                  <a:cubicBezTo>
                    <a:pt x="1401" y="2235"/>
                    <a:pt x="1835" y="2736"/>
                    <a:pt x="2302" y="3203"/>
                  </a:cubicBezTo>
                  <a:cubicBezTo>
                    <a:pt x="2002" y="2602"/>
                    <a:pt x="1668" y="2068"/>
                    <a:pt x="1234" y="1535"/>
                  </a:cubicBezTo>
                  <a:cubicBezTo>
                    <a:pt x="868" y="1001"/>
                    <a:pt x="467" y="4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6"/>
            <p:cNvSpPr/>
            <p:nvPr/>
          </p:nvSpPr>
          <p:spPr>
            <a:xfrm>
              <a:off x="3045675" y="3309475"/>
              <a:ext cx="58400" cy="70075"/>
            </a:xfrm>
            <a:custGeom>
              <a:avLst/>
              <a:gdLst/>
              <a:ahLst/>
              <a:cxnLst/>
              <a:rect l="l" t="t" r="r" b="b"/>
              <a:pathLst>
                <a:path w="2336" h="2803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869" y="368"/>
                    <a:pt x="1468" y="835"/>
                    <a:pt x="1101" y="1335"/>
                  </a:cubicBezTo>
                  <a:cubicBezTo>
                    <a:pt x="668" y="1769"/>
                    <a:pt x="301" y="2269"/>
                    <a:pt x="1" y="2803"/>
                  </a:cubicBezTo>
                  <a:cubicBezTo>
                    <a:pt x="468" y="2402"/>
                    <a:pt x="868" y="1935"/>
                    <a:pt x="1235" y="1468"/>
                  </a:cubicBezTo>
                  <a:cubicBezTo>
                    <a:pt x="1669" y="1001"/>
                    <a:pt x="2035" y="534"/>
                    <a:pt x="2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6"/>
            <p:cNvSpPr/>
            <p:nvPr/>
          </p:nvSpPr>
          <p:spPr>
            <a:xfrm>
              <a:off x="2863875" y="3327825"/>
              <a:ext cx="55900" cy="55075"/>
            </a:xfrm>
            <a:custGeom>
              <a:avLst/>
              <a:gdLst/>
              <a:ahLst/>
              <a:cxnLst/>
              <a:rect l="l" t="t" r="r" b="b"/>
              <a:pathLst>
                <a:path w="2236" h="220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434"/>
                    <a:pt x="635" y="834"/>
                    <a:pt x="1035" y="1201"/>
                  </a:cubicBezTo>
                  <a:cubicBezTo>
                    <a:pt x="1402" y="1568"/>
                    <a:pt x="1802" y="1935"/>
                    <a:pt x="2236" y="2202"/>
                  </a:cubicBezTo>
                  <a:cubicBezTo>
                    <a:pt x="1936" y="1768"/>
                    <a:pt x="1602" y="1368"/>
                    <a:pt x="1202" y="1035"/>
                  </a:cubicBezTo>
                  <a:cubicBezTo>
                    <a:pt x="835" y="634"/>
                    <a:pt x="434" y="3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6"/>
            <p:cNvSpPr/>
            <p:nvPr/>
          </p:nvSpPr>
          <p:spPr>
            <a:xfrm>
              <a:off x="2858875" y="3511300"/>
              <a:ext cx="54225" cy="69225"/>
            </a:xfrm>
            <a:custGeom>
              <a:avLst/>
              <a:gdLst/>
              <a:ahLst/>
              <a:cxnLst/>
              <a:rect l="l" t="t" r="r" b="b"/>
              <a:pathLst>
                <a:path w="2169" h="2769" extrusionOk="0">
                  <a:moveTo>
                    <a:pt x="2169" y="0"/>
                  </a:moveTo>
                  <a:lnTo>
                    <a:pt x="2169" y="0"/>
                  </a:lnTo>
                  <a:cubicBezTo>
                    <a:pt x="1702" y="400"/>
                    <a:pt x="1335" y="834"/>
                    <a:pt x="1001" y="1301"/>
                  </a:cubicBezTo>
                  <a:cubicBezTo>
                    <a:pt x="601" y="1768"/>
                    <a:pt x="268" y="2235"/>
                    <a:pt x="1" y="2769"/>
                  </a:cubicBezTo>
                  <a:cubicBezTo>
                    <a:pt x="434" y="2368"/>
                    <a:pt x="835" y="1935"/>
                    <a:pt x="1168" y="1434"/>
                  </a:cubicBezTo>
                  <a:cubicBezTo>
                    <a:pt x="1568" y="1001"/>
                    <a:pt x="1902" y="534"/>
                    <a:pt x="21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6"/>
            <p:cNvSpPr/>
            <p:nvPr/>
          </p:nvSpPr>
          <p:spPr>
            <a:xfrm>
              <a:off x="5695900" y="2066100"/>
              <a:ext cx="60075" cy="5025"/>
            </a:xfrm>
            <a:custGeom>
              <a:avLst/>
              <a:gdLst/>
              <a:ahLst/>
              <a:cxnLst/>
              <a:rect l="l" t="t" r="r" b="b"/>
              <a:pathLst>
                <a:path w="2403" h="201" extrusionOk="0">
                  <a:moveTo>
                    <a:pt x="1202" y="0"/>
                  </a:moveTo>
                  <a:cubicBezTo>
                    <a:pt x="801" y="0"/>
                    <a:pt x="401" y="33"/>
                    <a:pt x="1" y="100"/>
                  </a:cubicBezTo>
                  <a:cubicBezTo>
                    <a:pt x="401" y="167"/>
                    <a:pt x="801" y="200"/>
                    <a:pt x="1202" y="200"/>
                  </a:cubicBezTo>
                  <a:cubicBezTo>
                    <a:pt x="1602" y="200"/>
                    <a:pt x="2002" y="167"/>
                    <a:pt x="2402" y="100"/>
                  </a:cubicBezTo>
                  <a:cubicBezTo>
                    <a:pt x="2002" y="33"/>
                    <a:pt x="1602" y="0"/>
                    <a:pt x="12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6"/>
            <p:cNvSpPr/>
            <p:nvPr/>
          </p:nvSpPr>
          <p:spPr>
            <a:xfrm>
              <a:off x="5784300" y="1972700"/>
              <a:ext cx="7525" cy="71725"/>
            </a:xfrm>
            <a:custGeom>
              <a:avLst/>
              <a:gdLst/>
              <a:ahLst/>
              <a:cxnLst/>
              <a:rect l="l" t="t" r="r" b="b"/>
              <a:pathLst>
                <a:path w="301" h="2869" extrusionOk="0">
                  <a:moveTo>
                    <a:pt x="167" y="0"/>
                  </a:moveTo>
                  <a:cubicBezTo>
                    <a:pt x="34" y="467"/>
                    <a:pt x="1" y="967"/>
                    <a:pt x="34" y="1434"/>
                  </a:cubicBezTo>
                  <a:cubicBezTo>
                    <a:pt x="1" y="1935"/>
                    <a:pt x="34" y="2402"/>
                    <a:pt x="167" y="2869"/>
                  </a:cubicBezTo>
                  <a:cubicBezTo>
                    <a:pt x="301" y="1935"/>
                    <a:pt x="301" y="967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6"/>
            <p:cNvSpPr/>
            <p:nvPr/>
          </p:nvSpPr>
          <p:spPr>
            <a:xfrm>
              <a:off x="5821825" y="2063575"/>
              <a:ext cx="60900" cy="5675"/>
            </a:xfrm>
            <a:custGeom>
              <a:avLst/>
              <a:gdLst/>
              <a:ahLst/>
              <a:cxnLst/>
              <a:rect l="l" t="t" r="r" b="b"/>
              <a:pathLst>
                <a:path w="2436" h="227" extrusionOk="0">
                  <a:moveTo>
                    <a:pt x="1218" y="1"/>
                  </a:moveTo>
                  <a:cubicBezTo>
                    <a:pt x="810" y="1"/>
                    <a:pt x="401" y="34"/>
                    <a:pt x="1" y="101"/>
                  </a:cubicBezTo>
                  <a:cubicBezTo>
                    <a:pt x="401" y="184"/>
                    <a:pt x="810" y="226"/>
                    <a:pt x="1218" y="226"/>
                  </a:cubicBezTo>
                  <a:cubicBezTo>
                    <a:pt x="1627" y="226"/>
                    <a:pt x="2035" y="184"/>
                    <a:pt x="2436" y="101"/>
                  </a:cubicBezTo>
                  <a:cubicBezTo>
                    <a:pt x="2035" y="34"/>
                    <a:pt x="1627" y="1"/>
                    <a:pt x="1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6"/>
            <p:cNvSpPr/>
            <p:nvPr/>
          </p:nvSpPr>
          <p:spPr>
            <a:xfrm>
              <a:off x="5786800" y="2091100"/>
              <a:ext cx="6700" cy="70925"/>
            </a:xfrm>
            <a:custGeom>
              <a:avLst/>
              <a:gdLst/>
              <a:ahLst/>
              <a:cxnLst/>
              <a:rect l="l" t="t" r="r" b="b"/>
              <a:pathLst>
                <a:path w="268" h="2837" extrusionOk="0">
                  <a:moveTo>
                    <a:pt x="134" y="1"/>
                  </a:moveTo>
                  <a:cubicBezTo>
                    <a:pt x="1" y="935"/>
                    <a:pt x="1" y="1902"/>
                    <a:pt x="134" y="2836"/>
                  </a:cubicBezTo>
                  <a:cubicBezTo>
                    <a:pt x="267" y="1902"/>
                    <a:pt x="267" y="935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6"/>
            <p:cNvSpPr/>
            <p:nvPr/>
          </p:nvSpPr>
          <p:spPr>
            <a:xfrm>
              <a:off x="5816825" y="2091025"/>
              <a:ext cx="23375" cy="30200"/>
            </a:xfrm>
            <a:custGeom>
              <a:avLst/>
              <a:gdLst/>
              <a:ahLst/>
              <a:cxnLst/>
              <a:rect l="l" t="t" r="r" b="b"/>
              <a:pathLst>
                <a:path w="935" h="1208" extrusionOk="0">
                  <a:moveTo>
                    <a:pt x="49" y="1"/>
                  </a:moveTo>
                  <a:cubicBezTo>
                    <a:pt x="43" y="1"/>
                    <a:pt x="38" y="2"/>
                    <a:pt x="34" y="4"/>
                  </a:cubicBezTo>
                  <a:cubicBezTo>
                    <a:pt x="0" y="37"/>
                    <a:pt x="134" y="337"/>
                    <a:pt x="401" y="671"/>
                  </a:cubicBezTo>
                  <a:cubicBezTo>
                    <a:pt x="619" y="983"/>
                    <a:pt x="838" y="1208"/>
                    <a:pt x="892" y="1208"/>
                  </a:cubicBezTo>
                  <a:cubicBezTo>
                    <a:pt x="896" y="1208"/>
                    <a:pt x="899" y="1207"/>
                    <a:pt x="901" y="1205"/>
                  </a:cubicBezTo>
                  <a:cubicBezTo>
                    <a:pt x="934" y="1171"/>
                    <a:pt x="801" y="871"/>
                    <a:pt x="568" y="537"/>
                  </a:cubicBezTo>
                  <a:cubicBezTo>
                    <a:pt x="349" y="225"/>
                    <a:pt x="130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6"/>
            <p:cNvSpPr/>
            <p:nvPr/>
          </p:nvSpPr>
          <p:spPr>
            <a:xfrm>
              <a:off x="5812650" y="2012625"/>
              <a:ext cx="24225" cy="26050"/>
            </a:xfrm>
            <a:custGeom>
              <a:avLst/>
              <a:gdLst/>
              <a:ahLst/>
              <a:cxnLst/>
              <a:rect l="l" t="t" r="r" b="b"/>
              <a:pathLst>
                <a:path w="969" h="1042" extrusionOk="0">
                  <a:moveTo>
                    <a:pt x="924" y="1"/>
                  </a:moveTo>
                  <a:cubicBezTo>
                    <a:pt x="867" y="1"/>
                    <a:pt x="648" y="191"/>
                    <a:pt x="401" y="438"/>
                  </a:cubicBezTo>
                  <a:cubicBezTo>
                    <a:pt x="167" y="738"/>
                    <a:pt x="1" y="1005"/>
                    <a:pt x="34" y="1038"/>
                  </a:cubicBezTo>
                  <a:cubicBezTo>
                    <a:pt x="39" y="1041"/>
                    <a:pt x="45" y="1042"/>
                    <a:pt x="51" y="1042"/>
                  </a:cubicBezTo>
                  <a:cubicBezTo>
                    <a:pt x="135" y="1042"/>
                    <a:pt x="351" y="852"/>
                    <a:pt x="568" y="605"/>
                  </a:cubicBezTo>
                  <a:cubicBezTo>
                    <a:pt x="835" y="304"/>
                    <a:pt x="968" y="38"/>
                    <a:pt x="935" y="4"/>
                  </a:cubicBezTo>
                  <a:cubicBezTo>
                    <a:pt x="932" y="2"/>
                    <a:pt x="929" y="1"/>
                    <a:pt x="9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6"/>
            <p:cNvSpPr/>
            <p:nvPr/>
          </p:nvSpPr>
          <p:spPr>
            <a:xfrm>
              <a:off x="5745100" y="2019250"/>
              <a:ext cx="23375" cy="21150"/>
            </a:xfrm>
            <a:custGeom>
              <a:avLst/>
              <a:gdLst/>
              <a:ahLst/>
              <a:cxnLst/>
              <a:rect l="l" t="t" r="r" b="b"/>
              <a:pathLst>
                <a:path w="935" h="846" extrusionOk="0">
                  <a:moveTo>
                    <a:pt x="50" y="1"/>
                  </a:moveTo>
                  <a:cubicBezTo>
                    <a:pt x="43" y="1"/>
                    <a:pt x="38" y="3"/>
                    <a:pt x="34" y="6"/>
                  </a:cubicBezTo>
                  <a:cubicBezTo>
                    <a:pt x="1" y="73"/>
                    <a:pt x="134" y="273"/>
                    <a:pt x="368" y="506"/>
                  </a:cubicBezTo>
                  <a:cubicBezTo>
                    <a:pt x="577" y="716"/>
                    <a:pt x="787" y="845"/>
                    <a:pt x="852" y="845"/>
                  </a:cubicBezTo>
                  <a:cubicBezTo>
                    <a:pt x="859" y="845"/>
                    <a:pt x="865" y="843"/>
                    <a:pt x="868" y="840"/>
                  </a:cubicBezTo>
                  <a:cubicBezTo>
                    <a:pt x="935" y="807"/>
                    <a:pt x="768" y="573"/>
                    <a:pt x="534" y="340"/>
                  </a:cubicBezTo>
                  <a:cubicBezTo>
                    <a:pt x="325" y="130"/>
                    <a:pt x="115" y="1"/>
                    <a:pt x="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6"/>
            <p:cNvSpPr/>
            <p:nvPr/>
          </p:nvSpPr>
          <p:spPr>
            <a:xfrm>
              <a:off x="5742600" y="2087700"/>
              <a:ext cx="23375" cy="26775"/>
            </a:xfrm>
            <a:custGeom>
              <a:avLst/>
              <a:gdLst/>
              <a:ahLst/>
              <a:cxnLst/>
              <a:rect l="l" t="t" r="r" b="b"/>
              <a:pathLst>
                <a:path w="935" h="1071" extrusionOk="0">
                  <a:moveTo>
                    <a:pt x="859" y="0"/>
                  </a:moveTo>
                  <a:cubicBezTo>
                    <a:pt x="805" y="0"/>
                    <a:pt x="586" y="223"/>
                    <a:pt x="368" y="504"/>
                  </a:cubicBezTo>
                  <a:cubicBezTo>
                    <a:pt x="167" y="771"/>
                    <a:pt x="1" y="1071"/>
                    <a:pt x="67" y="1071"/>
                  </a:cubicBezTo>
                  <a:cubicBezTo>
                    <a:pt x="134" y="1071"/>
                    <a:pt x="334" y="904"/>
                    <a:pt x="568" y="604"/>
                  </a:cubicBezTo>
                  <a:cubicBezTo>
                    <a:pt x="768" y="304"/>
                    <a:pt x="935" y="70"/>
                    <a:pt x="868" y="3"/>
                  </a:cubicBezTo>
                  <a:cubicBezTo>
                    <a:pt x="866" y="1"/>
                    <a:pt x="863" y="0"/>
                    <a:pt x="8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6"/>
            <p:cNvSpPr/>
            <p:nvPr/>
          </p:nvSpPr>
          <p:spPr>
            <a:xfrm>
              <a:off x="1763925" y="3927950"/>
              <a:ext cx="60900" cy="6475"/>
            </a:xfrm>
            <a:custGeom>
              <a:avLst/>
              <a:gdLst/>
              <a:ahLst/>
              <a:cxnLst/>
              <a:rect l="l" t="t" r="r" b="b"/>
              <a:pathLst>
                <a:path w="2436" h="259" extrusionOk="0">
                  <a:moveTo>
                    <a:pt x="947" y="1"/>
                  </a:moveTo>
                  <a:cubicBezTo>
                    <a:pt x="632" y="1"/>
                    <a:pt x="307" y="44"/>
                    <a:pt x="1" y="146"/>
                  </a:cubicBezTo>
                  <a:cubicBezTo>
                    <a:pt x="301" y="221"/>
                    <a:pt x="601" y="259"/>
                    <a:pt x="915" y="259"/>
                  </a:cubicBezTo>
                  <a:cubicBezTo>
                    <a:pt x="1020" y="259"/>
                    <a:pt x="1127" y="255"/>
                    <a:pt x="1235" y="246"/>
                  </a:cubicBezTo>
                  <a:cubicBezTo>
                    <a:pt x="1335" y="255"/>
                    <a:pt x="1435" y="259"/>
                    <a:pt x="1535" y="259"/>
                  </a:cubicBezTo>
                  <a:cubicBezTo>
                    <a:pt x="1835" y="259"/>
                    <a:pt x="2136" y="221"/>
                    <a:pt x="2436" y="146"/>
                  </a:cubicBezTo>
                  <a:cubicBezTo>
                    <a:pt x="2130" y="44"/>
                    <a:pt x="1824" y="1"/>
                    <a:pt x="1518" y="1"/>
                  </a:cubicBezTo>
                  <a:cubicBezTo>
                    <a:pt x="1424" y="1"/>
                    <a:pt x="1329" y="5"/>
                    <a:pt x="1235" y="13"/>
                  </a:cubicBezTo>
                  <a:cubicBezTo>
                    <a:pt x="1140" y="5"/>
                    <a:pt x="1044" y="1"/>
                    <a:pt x="9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6"/>
            <p:cNvSpPr/>
            <p:nvPr/>
          </p:nvSpPr>
          <p:spPr>
            <a:xfrm>
              <a:off x="1853150" y="3835700"/>
              <a:ext cx="6700" cy="71725"/>
            </a:xfrm>
            <a:custGeom>
              <a:avLst/>
              <a:gdLst/>
              <a:ahLst/>
              <a:cxnLst/>
              <a:rect l="l" t="t" r="r" b="b"/>
              <a:pathLst>
                <a:path w="268" h="2869" extrusionOk="0">
                  <a:moveTo>
                    <a:pt x="134" y="0"/>
                  </a:moveTo>
                  <a:cubicBezTo>
                    <a:pt x="1" y="934"/>
                    <a:pt x="1" y="1901"/>
                    <a:pt x="134" y="2869"/>
                  </a:cubicBezTo>
                  <a:cubicBezTo>
                    <a:pt x="268" y="1901"/>
                    <a:pt x="268" y="9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6"/>
            <p:cNvSpPr/>
            <p:nvPr/>
          </p:nvSpPr>
          <p:spPr>
            <a:xfrm>
              <a:off x="1890700" y="3926275"/>
              <a:ext cx="60050" cy="5650"/>
            </a:xfrm>
            <a:custGeom>
              <a:avLst/>
              <a:gdLst/>
              <a:ahLst/>
              <a:cxnLst/>
              <a:rect l="l" t="t" r="r" b="b"/>
              <a:pathLst>
                <a:path w="2402" h="226" extrusionOk="0">
                  <a:moveTo>
                    <a:pt x="901" y="0"/>
                  </a:moveTo>
                  <a:cubicBezTo>
                    <a:pt x="600" y="0"/>
                    <a:pt x="300" y="38"/>
                    <a:pt x="0" y="113"/>
                  </a:cubicBezTo>
                  <a:cubicBezTo>
                    <a:pt x="275" y="188"/>
                    <a:pt x="588" y="226"/>
                    <a:pt x="896" y="226"/>
                  </a:cubicBezTo>
                  <a:cubicBezTo>
                    <a:pt x="999" y="226"/>
                    <a:pt x="1101" y="221"/>
                    <a:pt x="1201" y="213"/>
                  </a:cubicBezTo>
                  <a:cubicBezTo>
                    <a:pt x="1301" y="221"/>
                    <a:pt x="1401" y="226"/>
                    <a:pt x="1501" y="226"/>
                  </a:cubicBezTo>
                  <a:cubicBezTo>
                    <a:pt x="1801" y="226"/>
                    <a:pt x="2102" y="188"/>
                    <a:pt x="2402" y="113"/>
                  </a:cubicBezTo>
                  <a:cubicBezTo>
                    <a:pt x="2102" y="38"/>
                    <a:pt x="1801" y="0"/>
                    <a:pt x="1501" y="0"/>
                  </a:cubicBezTo>
                  <a:cubicBezTo>
                    <a:pt x="1401" y="0"/>
                    <a:pt x="1301" y="5"/>
                    <a:pt x="1201" y="13"/>
                  </a:cubicBezTo>
                  <a:cubicBezTo>
                    <a:pt x="1101" y="5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6"/>
            <p:cNvSpPr/>
            <p:nvPr/>
          </p:nvSpPr>
          <p:spPr>
            <a:xfrm>
              <a:off x="1854825" y="3953275"/>
              <a:ext cx="7525" cy="71750"/>
            </a:xfrm>
            <a:custGeom>
              <a:avLst/>
              <a:gdLst/>
              <a:ahLst/>
              <a:cxnLst/>
              <a:rect l="l" t="t" r="r" b="b"/>
              <a:pathLst>
                <a:path w="301" h="2870" extrusionOk="0">
                  <a:moveTo>
                    <a:pt x="134" y="0"/>
                  </a:moveTo>
                  <a:cubicBezTo>
                    <a:pt x="1" y="968"/>
                    <a:pt x="1" y="1902"/>
                    <a:pt x="134" y="2869"/>
                  </a:cubicBezTo>
                  <a:cubicBezTo>
                    <a:pt x="301" y="1902"/>
                    <a:pt x="301" y="968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6"/>
            <p:cNvSpPr/>
            <p:nvPr/>
          </p:nvSpPr>
          <p:spPr>
            <a:xfrm>
              <a:off x="1884850" y="3953850"/>
              <a:ext cx="23375" cy="30375"/>
            </a:xfrm>
            <a:custGeom>
              <a:avLst/>
              <a:gdLst/>
              <a:ahLst/>
              <a:cxnLst/>
              <a:rect l="l" t="t" r="r" b="b"/>
              <a:pathLst>
                <a:path w="935" h="1215" extrusionOk="0">
                  <a:moveTo>
                    <a:pt x="60" y="0"/>
                  </a:moveTo>
                  <a:cubicBezTo>
                    <a:pt x="50" y="0"/>
                    <a:pt x="41" y="4"/>
                    <a:pt x="34" y="11"/>
                  </a:cubicBezTo>
                  <a:cubicBezTo>
                    <a:pt x="1" y="44"/>
                    <a:pt x="134" y="311"/>
                    <a:pt x="367" y="645"/>
                  </a:cubicBezTo>
                  <a:cubicBezTo>
                    <a:pt x="588" y="959"/>
                    <a:pt x="808" y="1214"/>
                    <a:pt x="888" y="1214"/>
                  </a:cubicBezTo>
                  <a:cubicBezTo>
                    <a:pt x="893" y="1214"/>
                    <a:pt x="897" y="1213"/>
                    <a:pt x="901" y="1212"/>
                  </a:cubicBezTo>
                  <a:cubicBezTo>
                    <a:pt x="935" y="1145"/>
                    <a:pt x="801" y="878"/>
                    <a:pt x="568" y="544"/>
                  </a:cubicBezTo>
                  <a:cubicBezTo>
                    <a:pt x="358" y="246"/>
                    <a:pt x="14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6"/>
            <p:cNvSpPr/>
            <p:nvPr/>
          </p:nvSpPr>
          <p:spPr>
            <a:xfrm>
              <a:off x="1880675" y="3874800"/>
              <a:ext cx="25050" cy="26875"/>
            </a:xfrm>
            <a:custGeom>
              <a:avLst/>
              <a:gdLst/>
              <a:ahLst/>
              <a:cxnLst/>
              <a:rect l="l" t="t" r="r" b="b"/>
              <a:pathLst>
                <a:path w="1002" h="1075" extrusionOk="0">
                  <a:moveTo>
                    <a:pt x="924" y="0"/>
                  </a:moveTo>
                  <a:cubicBezTo>
                    <a:pt x="867" y="0"/>
                    <a:pt x="651" y="192"/>
                    <a:pt x="434" y="471"/>
                  </a:cubicBezTo>
                  <a:cubicBezTo>
                    <a:pt x="168" y="771"/>
                    <a:pt x="1" y="1038"/>
                    <a:pt x="67" y="1071"/>
                  </a:cubicBezTo>
                  <a:cubicBezTo>
                    <a:pt x="70" y="1074"/>
                    <a:pt x="73" y="1075"/>
                    <a:pt x="78" y="1075"/>
                  </a:cubicBezTo>
                  <a:cubicBezTo>
                    <a:pt x="135" y="1075"/>
                    <a:pt x="354" y="883"/>
                    <a:pt x="601" y="604"/>
                  </a:cubicBezTo>
                  <a:cubicBezTo>
                    <a:pt x="835" y="304"/>
                    <a:pt x="1001" y="71"/>
                    <a:pt x="935" y="4"/>
                  </a:cubicBezTo>
                  <a:cubicBezTo>
                    <a:pt x="932" y="1"/>
                    <a:pt x="929" y="0"/>
                    <a:pt x="9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6"/>
            <p:cNvSpPr/>
            <p:nvPr/>
          </p:nvSpPr>
          <p:spPr>
            <a:xfrm>
              <a:off x="1813125" y="3882025"/>
              <a:ext cx="23375" cy="21350"/>
            </a:xfrm>
            <a:custGeom>
              <a:avLst/>
              <a:gdLst/>
              <a:ahLst/>
              <a:cxnLst/>
              <a:rect l="l" t="t" r="r" b="b"/>
              <a:pathLst>
                <a:path w="935" h="854" extrusionOk="0">
                  <a:moveTo>
                    <a:pt x="73" y="0"/>
                  </a:moveTo>
                  <a:cubicBezTo>
                    <a:pt x="57" y="0"/>
                    <a:pt x="44" y="5"/>
                    <a:pt x="34" y="15"/>
                  </a:cubicBezTo>
                  <a:cubicBezTo>
                    <a:pt x="1" y="48"/>
                    <a:pt x="168" y="282"/>
                    <a:pt x="401" y="515"/>
                  </a:cubicBezTo>
                  <a:cubicBezTo>
                    <a:pt x="614" y="698"/>
                    <a:pt x="800" y="853"/>
                    <a:pt x="881" y="853"/>
                  </a:cubicBezTo>
                  <a:cubicBezTo>
                    <a:pt x="889" y="853"/>
                    <a:pt x="896" y="852"/>
                    <a:pt x="901" y="849"/>
                  </a:cubicBezTo>
                  <a:cubicBezTo>
                    <a:pt x="935" y="782"/>
                    <a:pt x="768" y="582"/>
                    <a:pt x="535" y="349"/>
                  </a:cubicBezTo>
                  <a:cubicBezTo>
                    <a:pt x="336" y="150"/>
                    <a:pt x="162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6"/>
            <p:cNvSpPr/>
            <p:nvPr/>
          </p:nvSpPr>
          <p:spPr>
            <a:xfrm>
              <a:off x="1811475" y="3950675"/>
              <a:ext cx="22525" cy="26050"/>
            </a:xfrm>
            <a:custGeom>
              <a:avLst/>
              <a:gdLst/>
              <a:ahLst/>
              <a:cxnLst/>
              <a:rect l="l" t="t" r="r" b="b"/>
              <a:pathLst>
                <a:path w="901" h="1042" extrusionOk="0">
                  <a:moveTo>
                    <a:pt x="824" y="1"/>
                  </a:moveTo>
                  <a:cubicBezTo>
                    <a:pt x="771" y="1"/>
                    <a:pt x="583" y="191"/>
                    <a:pt x="367" y="438"/>
                  </a:cubicBezTo>
                  <a:cubicBezTo>
                    <a:pt x="134" y="738"/>
                    <a:pt x="0" y="1005"/>
                    <a:pt x="33" y="1038"/>
                  </a:cubicBezTo>
                  <a:cubicBezTo>
                    <a:pt x="38" y="1041"/>
                    <a:pt x="44" y="1042"/>
                    <a:pt x="50" y="1042"/>
                  </a:cubicBezTo>
                  <a:cubicBezTo>
                    <a:pt x="130" y="1042"/>
                    <a:pt x="317" y="850"/>
                    <a:pt x="534" y="571"/>
                  </a:cubicBezTo>
                  <a:cubicBezTo>
                    <a:pt x="767" y="305"/>
                    <a:pt x="901" y="38"/>
                    <a:pt x="834" y="4"/>
                  </a:cubicBezTo>
                  <a:cubicBezTo>
                    <a:pt x="832" y="2"/>
                    <a:pt x="828" y="1"/>
                    <a:pt x="8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6"/>
            <p:cNvSpPr/>
            <p:nvPr/>
          </p:nvSpPr>
          <p:spPr>
            <a:xfrm>
              <a:off x="4864475" y="1476500"/>
              <a:ext cx="80075" cy="79250"/>
            </a:xfrm>
            <a:custGeom>
              <a:avLst/>
              <a:gdLst/>
              <a:ahLst/>
              <a:cxnLst/>
              <a:rect l="l" t="t" r="r" b="b"/>
              <a:pathLst>
                <a:path w="3203" h="3170" extrusionOk="0">
                  <a:moveTo>
                    <a:pt x="1568" y="0"/>
                  </a:moveTo>
                  <a:lnTo>
                    <a:pt x="1435" y="401"/>
                  </a:lnTo>
                  <a:cubicBezTo>
                    <a:pt x="1235" y="868"/>
                    <a:pt x="835" y="1268"/>
                    <a:pt x="368" y="1502"/>
                  </a:cubicBezTo>
                  <a:lnTo>
                    <a:pt x="1" y="1668"/>
                  </a:lnTo>
                  <a:lnTo>
                    <a:pt x="301" y="1768"/>
                  </a:lnTo>
                  <a:cubicBezTo>
                    <a:pt x="801" y="1969"/>
                    <a:pt x="1235" y="2369"/>
                    <a:pt x="1502" y="2869"/>
                  </a:cubicBezTo>
                  <a:lnTo>
                    <a:pt x="1635" y="3169"/>
                  </a:lnTo>
                  <a:lnTo>
                    <a:pt x="1702" y="2936"/>
                  </a:lnTo>
                  <a:cubicBezTo>
                    <a:pt x="1935" y="2402"/>
                    <a:pt x="2369" y="1969"/>
                    <a:pt x="2903" y="1735"/>
                  </a:cubicBezTo>
                  <a:lnTo>
                    <a:pt x="3203" y="1602"/>
                  </a:lnTo>
                  <a:lnTo>
                    <a:pt x="2903" y="1468"/>
                  </a:lnTo>
                  <a:cubicBezTo>
                    <a:pt x="2369" y="1268"/>
                    <a:pt x="1935" y="834"/>
                    <a:pt x="1702" y="301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6"/>
            <p:cNvSpPr/>
            <p:nvPr/>
          </p:nvSpPr>
          <p:spPr>
            <a:xfrm>
              <a:off x="1756425" y="2458875"/>
              <a:ext cx="75925" cy="74250"/>
            </a:xfrm>
            <a:custGeom>
              <a:avLst/>
              <a:gdLst/>
              <a:ahLst/>
              <a:cxnLst/>
              <a:rect l="l" t="t" r="r" b="b"/>
              <a:pathLst>
                <a:path w="3037" h="2970" extrusionOk="0">
                  <a:moveTo>
                    <a:pt x="1502" y="0"/>
                  </a:moveTo>
                  <a:lnTo>
                    <a:pt x="1335" y="334"/>
                  </a:lnTo>
                  <a:cubicBezTo>
                    <a:pt x="1135" y="801"/>
                    <a:pt x="801" y="1168"/>
                    <a:pt x="334" y="1401"/>
                  </a:cubicBezTo>
                  <a:lnTo>
                    <a:pt x="1" y="1568"/>
                  </a:lnTo>
                  <a:lnTo>
                    <a:pt x="267" y="1668"/>
                  </a:lnTo>
                  <a:cubicBezTo>
                    <a:pt x="768" y="1868"/>
                    <a:pt x="1168" y="2235"/>
                    <a:pt x="1402" y="2702"/>
                  </a:cubicBezTo>
                  <a:lnTo>
                    <a:pt x="1535" y="2969"/>
                  </a:lnTo>
                  <a:lnTo>
                    <a:pt x="1635" y="2769"/>
                  </a:lnTo>
                  <a:cubicBezTo>
                    <a:pt x="1835" y="2269"/>
                    <a:pt x="2235" y="1835"/>
                    <a:pt x="2736" y="1635"/>
                  </a:cubicBezTo>
                  <a:lnTo>
                    <a:pt x="3036" y="1501"/>
                  </a:lnTo>
                  <a:lnTo>
                    <a:pt x="2736" y="1401"/>
                  </a:lnTo>
                  <a:cubicBezTo>
                    <a:pt x="2235" y="1168"/>
                    <a:pt x="1835" y="767"/>
                    <a:pt x="1602" y="267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6"/>
            <p:cNvSpPr/>
            <p:nvPr/>
          </p:nvSpPr>
          <p:spPr>
            <a:xfrm>
              <a:off x="5478250" y="3828175"/>
              <a:ext cx="110100" cy="107600"/>
            </a:xfrm>
            <a:custGeom>
              <a:avLst/>
              <a:gdLst/>
              <a:ahLst/>
              <a:cxnLst/>
              <a:rect l="l" t="t" r="r" b="b"/>
              <a:pathLst>
                <a:path w="4404" h="4304" extrusionOk="0">
                  <a:moveTo>
                    <a:pt x="2169" y="1"/>
                  </a:moveTo>
                  <a:lnTo>
                    <a:pt x="1969" y="535"/>
                  </a:lnTo>
                  <a:cubicBezTo>
                    <a:pt x="1668" y="1202"/>
                    <a:pt x="1168" y="1735"/>
                    <a:pt x="534" y="2036"/>
                  </a:cubicBezTo>
                  <a:lnTo>
                    <a:pt x="0" y="2302"/>
                  </a:lnTo>
                  <a:lnTo>
                    <a:pt x="401" y="2436"/>
                  </a:lnTo>
                  <a:cubicBezTo>
                    <a:pt x="1135" y="2703"/>
                    <a:pt x="1702" y="3236"/>
                    <a:pt x="2035" y="3937"/>
                  </a:cubicBezTo>
                  <a:lnTo>
                    <a:pt x="2235" y="4304"/>
                  </a:lnTo>
                  <a:lnTo>
                    <a:pt x="2369" y="4004"/>
                  </a:lnTo>
                  <a:cubicBezTo>
                    <a:pt x="2636" y="3270"/>
                    <a:pt x="3236" y="2669"/>
                    <a:pt x="3970" y="2369"/>
                  </a:cubicBezTo>
                  <a:lnTo>
                    <a:pt x="4404" y="2169"/>
                  </a:lnTo>
                  <a:lnTo>
                    <a:pt x="3937" y="2002"/>
                  </a:lnTo>
                  <a:cubicBezTo>
                    <a:pt x="3236" y="1702"/>
                    <a:pt x="2636" y="1135"/>
                    <a:pt x="2335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6"/>
            <p:cNvSpPr/>
            <p:nvPr/>
          </p:nvSpPr>
          <p:spPr>
            <a:xfrm>
              <a:off x="4839450" y="781000"/>
              <a:ext cx="120125" cy="5650"/>
            </a:xfrm>
            <a:custGeom>
              <a:avLst/>
              <a:gdLst/>
              <a:ahLst/>
              <a:cxnLst/>
              <a:rect l="l" t="t" r="r" b="b"/>
              <a:pathLst>
                <a:path w="4805" h="226" extrusionOk="0">
                  <a:moveTo>
                    <a:pt x="2403" y="1"/>
                  </a:moveTo>
                  <a:cubicBezTo>
                    <a:pt x="1602" y="1"/>
                    <a:pt x="801" y="34"/>
                    <a:pt x="1" y="101"/>
                  </a:cubicBezTo>
                  <a:cubicBezTo>
                    <a:pt x="801" y="184"/>
                    <a:pt x="1602" y="226"/>
                    <a:pt x="2403" y="226"/>
                  </a:cubicBezTo>
                  <a:cubicBezTo>
                    <a:pt x="3203" y="226"/>
                    <a:pt x="4004" y="184"/>
                    <a:pt x="4804" y="101"/>
                  </a:cubicBezTo>
                  <a:cubicBezTo>
                    <a:pt x="4004" y="34"/>
                    <a:pt x="3203" y="1"/>
                    <a:pt x="24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6"/>
            <p:cNvSpPr/>
            <p:nvPr/>
          </p:nvSpPr>
          <p:spPr>
            <a:xfrm>
              <a:off x="5019600" y="620875"/>
              <a:ext cx="6675" cy="121800"/>
            </a:xfrm>
            <a:custGeom>
              <a:avLst/>
              <a:gdLst/>
              <a:ahLst/>
              <a:cxnLst/>
              <a:rect l="l" t="t" r="r" b="b"/>
              <a:pathLst>
                <a:path w="267" h="4872" extrusionOk="0">
                  <a:moveTo>
                    <a:pt x="133" y="1"/>
                  </a:moveTo>
                  <a:cubicBezTo>
                    <a:pt x="33" y="802"/>
                    <a:pt x="0" y="1635"/>
                    <a:pt x="33" y="2436"/>
                  </a:cubicBezTo>
                  <a:cubicBezTo>
                    <a:pt x="0" y="3237"/>
                    <a:pt x="33" y="4071"/>
                    <a:pt x="133" y="4871"/>
                  </a:cubicBezTo>
                  <a:cubicBezTo>
                    <a:pt x="234" y="4071"/>
                    <a:pt x="267" y="3237"/>
                    <a:pt x="234" y="2436"/>
                  </a:cubicBezTo>
                  <a:cubicBezTo>
                    <a:pt x="267" y="1635"/>
                    <a:pt x="234" y="802"/>
                    <a:pt x="1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6"/>
            <p:cNvSpPr/>
            <p:nvPr/>
          </p:nvSpPr>
          <p:spPr>
            <a:xfrm>
              <a:off x="5090475" y="777675"/>
              <a:ext cx="120100" cy="5025"/>
            </a:xfrm>
            <a:custGeom>
              <a:avLst/>
              <a:gdLst/>
              <a:ahLst/>
              <a:cxnLst/>
              <a:rect l="l" t="t" r="r" b="b"/>
              <a:pathLst>
                <a:path w="4804" h="201" extrusionOk="0">
                  <a:moveTo>
                    <a:pt x="2402" y="0"/>
                  </a:moveTo>
                  <a:cubicBezTo>
                    <a:pt x="1602" y="0"/>
                    <a:pt x="801" y="33"/>
                    <a:pt x="0" y="100"/>
                  </a:cubicBezTo>
                  <a:cubicBezTo>
                    <a:pt x="801" y="167"/>
                    <a:pt x="1602" y="200"/>
                    <a:pt x="2402" y="200"/>
                  </a:cubicBezTo>
                  <a:cubicBezTo>
                    <a:pt x="3203" y="200"/>
                    <a:pt x="4003" y="167"/>
                    <a:pt x="4804" y="100"/>
                  </a:cubicBezTo>
                  <a:cubicBezTo>
                    <a:pt x="4003" y="33"/>
                    <a:pt x="3203" y="0"/>
                    <a:pt x="2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6"/>
            <p:cNvSpPr/>
            <p:nvPr/>
          </p:nvSpPr>
          <p:spPr>
            <a:xfrm>
              <a:off x="5022925" y="821025"/>
              <a:ext cx="7525" cy="121775"/>
            </a:xfrm>
            <a:custGeom>
              <a:avLst/>
              <a:gdLst/>
              <a:ahLst/>
              <a:cxnLst/>
              <a:rect l="l" t="t" r="r" b="b"/>
              <a:pathLst>
                <a:path w="301" h="4871" extrusionOk="0">
                  <a:moveTo>
                    <a:pt x="167" y="1"/>
                  </a:moveTo>
                  <a:cubicBezTo>
                    <a:pt x="67" y="801"/>
                    <a:pt x="0" y="1635"/>
                    <a:pt x="67" y="2436"/>
                  </a:cubicBezTo>
                  <a:cubicBezTo>
                    <a:pt x="34" y="3236"/>
                    <a:pt x="67" y="4070"/>
                    <a:pt x="167" y="4871"/>
                  </a:cubicBezTo>
                  <a:cubicBezTo>
                    <a:pt x="267" y="4070"/>
                    <a:pt x="301" y="3236"/>
                    <a:pt x="267" y="2436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6"/>
            <p:cNvSpPr/>
            <p:nvPr/>
          </p:nvSpPr>
          <p:spPr>
            <a:xfrm>
              <a:off x="5081300" y="821875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0" y="0"/>
                  </a:moveTo>
                  <a:cubicBezTo>
                    <a:pt x="201" y="400"/>
                    <a:pt x="434" y="767"/>
                    <a:pt x="768" y="1101"/>
                  </a:cubicBezTo>
                  <a:cubicBezTo>
                    <a:pt x="1001" y="1468"/>
                    <a:pt x="1335" y="1768"/>
                    <a:pt x="1702" y="2035"/>
                  </a:cubicBezTo>
                  <a:cubicBezTo>
                    <a:pt x="1502" y="1635"/>
                    <a:pt x="1235" y="1268"/>
                    <a:pt x="934" y="934"/>
                  </a:cubicBezTo>
                  <a:cubicBezTo>
                    <a:pt x="668" y="567"/>
                    <a:pt x="367" y="2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6"/>
            <p:cNvSpPr/>
            <p:nvPr/>
          </p:nvSpPr>
          <p:spPr>
            <a:xfrm>
              <a:off x="5073800" y="688425"/>
              <a:ext cx="44225" cy="45075"/>
            </a:xfrm>
            <a:custGeom>
              <a:avLst/>
              <a:gdLst/>
              <a:ahLst/>
              <a:cxnLst/>
              <a:rect l="l" t="t" r="r" b="b"/>
              <a:pathLst>
                <a:path w="1769" h="1803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401" y="201"/>
                    <a:pt x="1068" y="501"/>
                    <a:pt x="801" y="835"/>
                  </a:cubicBezTo>
                  <a:cubicBezTo>
                    <a:pt x="501" y="1102"/>
                    <a:pt x="200" y="1435"/>
                    <a:pt x="0" y="1802"/>
                  </a:cubicBezTo>
                  <a:cubicBezTo>
                    <a:pt x="367" y="1569"/>
                    <a:pt x="701" y="1302"/>
                    <a:pt x="968" y="968"/>
                  </a:cubicBezTo>
                  <a:cubicBezTo>
                    <a:pt x="1301" y="701"/>
                    <a:pt x="1568" y="368"/>
                    <a:pt x="1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6"/>
            <p:cNvSpPr/>
            <p:nvPr/>
          </p:nvSpPr>
          <p:spPr>
            <a:xfrm>
              <a:off x="4937875" y="700050"/>
              <a:ext cx="44200" cy="35100"/>
            </a:xfrm>
            <a:custGeom>
              <a:avLst/>
              <a:gdLst/>
              <a:ahLst/>
              <a:cxnLst/>
              <a:rect l="l" t="t" r="r" b="b"/>
              <a:pathLst>
                <a:path w="1768" h="1404" extrusionOk="0">
                  <a:moveTo>
                    <a:pt x="43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0" y="70"/>
                    <a:pt x="334" y="403"/>
                    <a:pt x="801" y="803"/>
                  </a:cubicBezTo>
                  <a:cubicBezTo>
                    <a:pt x="1067" y="1070"/>
                    <a:pt x="1368" y="1270"/>
                    <a:pt x="1735" y="1404"/>
                  </a:cubicBezTo>
                  <a:cubicBezTo>
                    <a:pt x="1768" y="1371"/>
                    <a:pt x="1401" y="1004"/>
                    <a:pt x="934" y="637"/>
                  </a:cubicBezTo>
                  <a:cubicBezTo>
                    <a:pt x="525" y="259"/>
                    <a:pt x="116" y="0"/>
                    <a:pt x="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6"/>
            <p:cNvSpPr/>
            <p:nvPr/>
          </p:nvSpPr>
          <p:spPr>
            <a:xfrm>
              <a:off x="4935350" y="816850"/>
              <a:ext cx="40075" cy="44225"/>
            </a:xfrm>
            <a:custGeom>
              <a:avLst/>
              <a:gdLst/>
              <a:ahLst/>
              <a:cxnLst/>
              <a:rect l="l" t="t" r="r" b="b"/>
              <a:pathLst>
                <a:path w="1603" h="1769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1269" y="201"/>
                    <a:pt x="968" y="468"/>
                    <a:pt x="735" y="801"/>
                  </a:cubicBezTo>
                  <a:cubicBezTo>
                    <a:pt x="435" y="1068"/>
                    <a:pt x="168" y="1402"/>
                    <a:pt x="1" y="1769"/>
                  </a:cubicBezTo>
                  <a:cubicBezTo>
                    <a:pt x="68" y="1769"/>
                    <a:pt x="435" y="1435"/>
                    <a:pt x="902" y="935"/>
                  </a:cubicBezTo>
                  <a:cubicBezTo>
                    <a:pt x="1168" y="668"/>
                    <a:pt x="1435" y="334"/>
                    <a:pt x="1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6"/>
            <p:cNvSpPr/>
            <p:nvPr/>
          </p:nvSpPr>
          <p:spPr>
            <a:xfrm>
              <a:off x="1722225" y="1595450"/>
              <a:ext cx="119275" cy="5650"/>
            </a:xfrm>
            <a:custGeom>
              <a:avLst/>
              <a:gdLst/>
              <a:ahLst/>
              <a:cxnLst/>
              <a:rect l="l" t="t" r="r" b="b"/>
              <a:pathLst>
                <a:path w="4771" h="226" extrusionOk="0">
                  <a:moveTo>
                    <a:pt x="1802" y="0"/>
                  </a:moveTo>
                  <a:cubicBezTo>
                    <a:pt x="1202" y="0"/>
                    <a:pt x="601" y="38"/>
                    <a:pt x="1" y="113"/>
                  </a:cubicBezTo>
                  <a:cubicBezTo>
                    <a:pt x="601" y="188"/>
                    <a:pt x="1202" y="225"/>
                    <a:pt x="1802" y="225"/>
                  </a:cubicBezTo>
                  <a:cubicBezTo>
                    <a:pt x="2002" y="225"/>
                    <a:pt x="2202" y="221"/>
                    <a:pt x="2403" y="213"/>
                  </a:cubicBezTo>
                  <a:cubicBezTo>
                    <a:pt x="2603" y="221"/>
                    <a:pt x="2803" y="225"/>
                    <a:pt x="3002" y="225"/>
                  </a:cubicBezTo>
                  <a:cubicBezTo>
                    <a:pt x="3601" y="225"/>
                    <a:pt x="4196" y="188"/>
                    <a:pt x="4771" y="113"/>
                  </a:cubicBezTo>
                  <a:cubicBezTo>
                    <a:pt x="4196" y="38"/>
                    <a:pt x="3601" y="0"/>
                    <a:pt x="3002" y="0"/>
                  </a:cubicBezTo>
                  <a:cubicBezTo>
                    <a:pt x="2803" y="0"/>
                    <a:pt x="2603" y="4"/>
                    <a:pt x="2403" y="13"/>
                  </a:cubicBezTo>
                  <a:cubicBezTo>
                    <a:pt x="2202" y="4"/>
                    <a:pt x="2002" y="0"/>
                    <a:pt x="18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6"/>
            <p:cNvSpPr/>
            <p:nvPr/>
          </p:nvSpPr>
          <p:spPr>
            <a:xfrm>
              <a:off x="1901525" y="1435625"/>
              <a:ext cx="7525" cy="120950"/>
            </a:xfrm>
            <a:custGeom>
              <a:avLst/>
              <a:gdLst/>
              <a:ahLst/>
              <a:cxnLst/>
              <a:rect l="l" t="t" r="r" b="b"/>
              <a:pathLst>
                <a:path w="301" h="4838" extrusionOk="0">
                  <a:moveTo>
                    <a:pt x="134" y="1"/>
                  </a:moveTo>
                  <a:cubicBezTo>
                    <a:pt x="34" y="802"/>
                    <a:pt x="1" y="1602"/>
                    <a:pt x="34" y="2436"/>
                  </a:cubicBezTo>
                  <a:cubicBezTo>
                    <a:pt x="1" y="3237"/>
                    <a:pt x="34" y="4037"/>
                    <a:pt x="134" y="4838"/>
                  </a:cubicBezTo>
                  <a:cubicBezTo>
                    <a:pt x="268" y="4037"/>
                    <a:pt x="301" y="3237"/>
                    <a:pt x="268" y="2436"/>
                  </a:cubicBezTo>
                  <a:cubicBezTo>
                    <a:pt x="301" y="1602"/>
                    <a:pt x="268" y="802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6"/>
            <p:cNvSpPr/>
            <p:nvPr/>
          </p:nvSpPr>
          <p:spPr>
            <a:xfrm>
              <a:off x="1973250" y="1591275"/>
              <a:ext cx="119275" cy="6000"/>
            </a:xfrm>
            <a:custGeom>
              <a:avLst/>
              <a:gdLst/>
              <a:ahLst/>
              <a:cxnLst/>
              <a:rect l="l" t="t" r="r" b="b"/>
              <a:pathLst>
                <a:path w="4771" h="240" extrusionOk="0">
                  <a:moveTo>
                    <a:pt x="1769" y="0"/>
                  </a:moveTo>
                  <a:cubicBezTo>
                    <a:pt x="1170" y="0"/>
                    <a:pt x="576" y="38"/>
                    <a:pt x="0" y="113"/>
                  </a:cubicBezTo>
                  <a:cubicBezTo>
                    <a:pt x="553" y="185"/>
                    <a:pt x="1124" y="240"/>
                    <a:pt x="1699" y="240"/>
                  </a:cubicBezTo>
                  <a:cubicBezTo>
                    <a:pt x="1922" y="240"/>
                    <a:pt x="2145" y="232"/>
                    <a:pt x="2369" y="213"/>
                  </a:cubicBezTo>
                  <a:cubicBezTo>
                    <a:pt x="2592" y="232"/>
                    <a:pt x="2816" y="240"/>
                    <a:pt x="3039" y="240"/>
                  </a:cubicBezTo>
                  <a:cubicBezTo>
                    <a:pt x="3616" y="240"/>
                    <a:pt x="4193" y="185"/>
                    <a:pt x="4770" y="113"/>
                  </a:cubicBezTo>
                  <a:cubicBezTo>
                    <a:pt x="4170" y="38"/>
                    <a:pt x="3570" y="0"/>
                    <a:pt x="2969" y="0"/>
                  </a:cubicBezTo>
                  <a:cubicBezTo>
                    <a:pt x="2769" y="0"/>
                    <a:pt x="2569" y="4"/>
                    <a:pt x="2369" y="13"/>
                  </a:cubicBezTo>
                  <a:cubicBezTo>
                    <a:pt x="2169" y="4"/>
                    <a:pt x="1968" y="0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6"/>
            <p:cNvSpPr/>
            <p:nvPr/>
          </p:nvSpPr>
          <p:spPr>
            <a:xfrm>
              <a:off x="1905700" y="1635775"/>
              <a:ext cx="7525" cy="120950"/>
            </a:xfrm>
            <a:custGeom>
              <a:avLst/>
              <a:gdLst/>
              <a:ahLst/>
              <a:cxnLst/>
              <a:rect l="l" t="t" r="r" b="b"/>
              <a:pathLst>
                <a:path w="301" h="4838" extrusionOk="0">
                  <a:moveTo>
                    <a:pt x="167" y="1"/>
                  </a:moveTo>
                  <a:cubicBezTo>
                    <a:pt x="34" y="801"/>
                    <a:pt x="0" y="1602"/>
                    <a:pt x="34" y="2436"/>
                  </a:cubicBezTo>
                  <a:cubicBezTo>
                    <a:pt x="0" y="3236"/>
                    <a:pt x="34" y="4037"/>
                    <a:pt x="167" y="4837"/>
                  </a:cubicBezTo>
                  <a:cubicBezTo>
                    <a:pt x="267" y="4037"/>
                    <a:pt x="301" y="3236"/>
                    <a:pt x="267" y="2436"/>
                  </a:cubicBezTo>
                  <a:cubicBezTo>
                    <a:pt x="301" y="1602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6"/>
            <p:cNvSpPr/>
            <p:nvPr/>
          </p:nvSpPr>
          <p:spPr>
            <a:xfrm>
              <a:off x="1963250" y="1636625"/>
              <a:ext cx="43375" cy="50875"/>
            </a:xfrm>
            <a:custGeom>
              <a:avLst/>
              <a:gdLst/>
              <a:ahLst/>
              <a:cxnLst/>
              <a:rect l="l" t="t" r="r" b="b"/>
              <a:pathLst>
                <a:path w="1735" h="2035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400"/>
                    <a:pt x="467" y="767"/>
                    <a:pt x="767" y="1067"/>
                  </a:cubicBezTo>
                  <a:cubicBezTo>
                    <a:pt x="1034" y="1434"/>
                    <a:pt x="1334" y="1768"/>
                    <a:pt x="1735" y="2035"/>
                  </a:cubicBezTo>
                  <a:cubicBezTo>
                    <a:pt x="1501" y="1601"/>
                    <a:pt x="1234" y="1268"/>
                    <a:pt x="934" y="934"/>
                  </a:cubicBezTo>
                  <a:cubicBezTo>
                    <a:pt x="667" y="567"/>
                    <a:pt x="367" y="2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6"/>
            <p:cNvSpPr/>
            <p:nvPr/>
          </p:nvSpPr>
          <p:spPr>
            <a:xfrm>
              <a:off x="1956575" y="1502350"/>
              <a:ext cx="44225" cy="45050"/>
            </a:xfrm>
            <a:custGeom>
              <a:avLst/>
              <a:gdLst/>
              <a:ahLst/>
              <a:cxnLst/>
              <a:rect l="l" t="t" r="r" b="b"/>
              <a:pathLst>
                <a:path w="1769" h="1802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401" y="234"/>
                    <a:pt x="1068" y="501"/>
                    <a:pt x="801" y="834"/>
                  </a:cubicBezTo>
                  <a:cubicBezTo>
                    <a:pt x="467" y="1135"/>
                    <a:pt x="200" y="1435"/>
                    <a:pt x="0" y="1802"/>
                  </a:cubicBezTo>
                  <a:cubicBezTo>
                    <a:pt x="367" y="1602"/>
                    <a:pt x="701" y="1301"/>
                    <a:pt x="968" y="968"/>
                  </a:cubicBezTo>
                  <a:cubicBezTo>
                    <a:pt x="1268" y="701"/>
                    <a:pt x="1535" y="367"/>
                    <a:pt x="1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6"/>
            <p:cNvSpPr/>
            <p:nvPr/>
          </p:nvSpPr>
          <p:spPr>
            <a:xfrm>
              <a:off x="1820650" y="1514850"/>
              <a:ext cx="44200" cy="35050"/>
            </a:xfrm>
            <a:custGeom>
              <a:avLst/>
              <a:gdLst/>
              <a:ahLst/>
              <a:cxnLst/>
              <a:rect l="l" t="t" r="r" b="b"/>
              <a:pathLst>
                <a:path w="1768" h="1402" extrusionOk="0">
                  <a:moveTo>
                    <a:pt x="33" y="1"/>
                  </a:moveTo>
                  <a:lnTo>
                    <a:pt x="33" y="1"/>
                  </a:lnTo>
                  <a:cubicBezTo>
                    <a:pt x="0" y="34"/>
                    <a:pt x="334" y="401"/>
                    <a:pt x="801" y="768"/>
                  </a:cubicBezTo>
                  <a:cubicBezTo>
                    <a:pt x="1067" y="1035"/>
                    <a:pt x="1368" y="1235"/>
                    <a:pt x="1701" y="1402"/>
                  </a:cubicBezTo>
                  <a:cubicBezTo>
                    <a:pt x="1768" y="1335"/>
                    <a:pt x="1401" y="1002"/>
                    <a:pt x="934" y="601"/>
                  </a:cubicBezTo>
                  <a:cubicBezTo>
                    <a:pt x="667" y="334"/>
                    <a:pt x="367" y="134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6"/>
            <p:cNvSpPr/>
            <p:nvPr/>
          </p:nvSpPr>
          <p:spPr>
            <a:xfrm>
              <a:off x="1818125" y="1630775"/>
              <a:ext cx="40075" cy="44275"/>
            </a:xfrm>
            <a:custGeom>
              <a:avLst/>
              <a:gdLst/>
              <a:ahLst/>
              <a:cxnLst/>
              <a:rect l="l" t="t" r="r" b="b"/>
              <a:pathLst>
                <a:path w="1603" h="1771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1269" y="234"/>
                    <a:pt x="968" y="501"/>
                    <a:pt x="735" y="834"/>
                  </a:cubicBezTo>
                  <a:cubicBezTo>
                    <a:pt x="435" y="1101"/>
                    <a:pt x="168" y="1402"/>
                    <a:pt x="1" y="1768"/>
                  </a:cubicBezTo>
                  <a:cubicBezTo>
                    <a:pt x="2" y="1770"/>
                    <a:pt x="4" y="1771"/>
                    <a:pt x="7" y="1771"/>
                  </a:cubicBezTo>
                  <a:cubicBezTo>
                    <a:pt x="68" y="1771"/>
                    <a:pt x="453" y="1415"/>
                    <a:pt x="868" y="968"/>
                  </a:cubicBezTo>
                  <a:cubicBezTo>
                    <a:pt x="1168" y="701"/>
                    <a:pt x="1402" y="367"/>
                    <a:pt x="1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1" name="Google Shape;3271;p76"/>
          <p:cNvGrpSpPr/>
          <p:nvPr/>
        </p:nvGrpSpPr>
        <p:grpSpPr>
          <a:xfrm>
            <a:off x="6169372" y="2142591"/>
            <a:ext cx="2551434" cy="1534019"/>
            <a:chOff x="498000" y="966875"/>
            <a:chExt cx="6591150" cy="3962850"/>
          </a:xfrm>
        </p:grpSpPr>
        <p:sp>
          <p:nvSpPr>
            <p:cNvPr id="3272" name="Google Shape;3272;p76"/>
            <p:cNvSpPr/>
            <p:nvPr/>
          </p:nvSpPr>
          <p:spPr>
            <a:xfrm>
              <a:off x="879450" y="1557300"/>
              <a:ext cx="711300" cy="740925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6"/>
            <p:cNvSpPr/>
            <p:nvPr/>
          </p:nvSpPr>
          <p:spPr>
            <a:xfrm>
              <a:off x="830825" y="1557300"/>
              <a:ext cx="712050" cy="740925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6"/>
            <p:cNvSpPr/>
            <p:nvPr/>
          </p:nvSpPr>
          <p:spPr>
            <a:xfrm>
              <a:off x="830825" y="1557300"/>
              <a:ext cx="712050" cy="741675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6"/>
            <p:cNvSpPr/>
            <p:nvPr/>
          </p:nvSpPr>
          <p:spPr>
            <a:xfrm>
              <a:off x="926575" y="1656850"/>
              <a:ext cx="520550" cy="54182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6"/>
            <p:cNvSpPr/>
            <p:nvPr/>
          </p:nvSpPr>
          <p:spPr>
            <a:xfrm>
              <a:off x="831600" y="2202450"/>
              <a:ext cx="95000" cy="93500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6"/>
            <p:cNvSpPr/>
            <p:nvPr/>
          </p:nvSpPr>
          <p:spPr>
            <a:xfrm>
              <a:off x="1447100" y="2200925"/>
              <a:ext cx="93500" cy="95025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6"/>
            <p:cNvSpPr/>
            <p:nvPr/>
          </p:nvSpPr>
          <p:spPr>
            <a:xfrm>
              <a:off x="1445575" y="1564900"/>
              <a:ext cx="95025" cy="93500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6"/>
            <p:cNvSpPr/>
            <p:nvPr/>
          </p:nvSpPr>
          <p:spPr>
            <a:xfrm>
              <a:off x="831600" y="1564900"/>
              <a:ext cx="94250" cy="95025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6"/>
            <p:cNvSpPr/>
            <p:nvPr/>
          </p:nvSpPr>
          <p:spPr>
            <a:xfrm>
              <a:off x="925050" y="1655325"/>
              <a:ext cx="522825" cy="54487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6"/>
            <p:cNvSpPr/>
            <p:nvPr/>
          </p:nvSpPr>
          <p:spPr>
            <a:xfrm>
              <a:off x="1099825" y="1840750"/>
              <a:ext cx="174050" cy="174025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6"/>
            <p:cNvSpPr/>
            <p:nvPr/>
          </p:nvSpPr>
          <p:spPr>
            <a:xfrm>
              <a:off x="2562625" y="4199450"/>
              <a:ext cx="738650" cy="240150"/>
            </a:xfrm>
            <a:custGeom>
              <a:avLst/>
              <a:gdLst/>
              <a:ahLst/>
              <a:cxnLst/>
              <a:rect l="l" t="t" r="r" b="b"/>
              <a:pathLst>
                <a:path w="29546" h="9606" extrusionOk="0">
                  <a:moveTo>
                    <a:pt x="0" y="0"/>
                  </a:moveTo>
                  <a:lnTo>
                    <a:pt x="0" y="9605"/>
                  </a:lnTo>
                  <a:lnTo>
                    <a:pt x="29545" y="9605"/>
                  </a:lnTo>
                  <a:lnTo>
                    <a:pt x="295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6"/>
            <p:cNvSpPr/>
            <p:nvPr/>
          </p:nvSpPr>
          <p:spPr>
            <a:xfrm>
              <a:off x="2532225" y="4132575"/>
              <a:ext cx="794875" cy="66900"/>
            </a:xfrm>
            <a:custGeom>
              <a:avLst/>
              <a:gdLst/>
              <a:ahLst/>
              <a:cxnLst/>
              <a:rect l="l" t="t" r="r" b="b"/>
              <a:pathLst>
                <a:path w="31795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31795" y="2675"/>
                  </a:lnTo>
                  <a:lnTo>
                    <a:pt x="317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6"/>
            <p:cNvSpPr/>
            <p:nvPr/>
          </p:nvSpPr>
          <p:spPr>
            <a:xfrm>
              <a:off x="2914450" y="4132575"/>
              <a:ext cx="412650" cy="307025"/>
            </a:xfrm>
            <a:custGeom>
              <a:avLst/>
              <a:gdLst/>
              <a:ahLst/>
              <a:cxnLst/>
              <a:rect l="l" t="t" r="r" b="b"/>
              <a:pathLst>
                <a:path w="16506" h="12281" extrusionOk="0">
                  <a:moveTo>
                    <a:pt x="1" y="0"/>
                  </a:moveTo>
                  <a:lnTo>
                    <a:pt x="1" y="2432"/>
                  </a:lnTo>
                  <a:lnTo>
                    <a:pt x="609" y="12280"/>
                  </a:lnTo>
                  <a:lnTo>
                    <a:pt x="15472" y="12280"/>
                  </a:lnTo>
                  <a:lnTo>
                    <a:pt x="15472" y="2675"/>
                  </a:lnTo>
                  <a:lnTo>
                    <a:pt x="16506" y="2675"/>
                  </a:lnTo>
                  <a:lnTo>
                    <a:pt x="165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6"/>
            <p:cNvSpPr/>
            <p:nvPr/>
          </p:nvSpPr>
          <p:spPr>
            <a:xfrm>
              <a:off x="2665975" y="4238200"/>
              <a:ext cx="149725" cy="36500"/>
            </a:xfrm>
            <a:custGeom>
              <a:avLst/>
              <a:gdLst/>
              <a:ahLst/>
              <a:cxnLst/>
              <a:rect l="l" t="t" r="r" b="b"/>
              <a:pathLst>
                <a:path w="5989" h="1460" extrusionOk="0">
                  <a:moveTo>
                    <a:pt x="0" y="0"/>
                  </a:moveTo>
                  <a:lnTo>
                    <a:pt x="0" y="1459"/>
                  </a:lnTo>
                  <a:lnTo>
                    <a:pt x="5988" y="145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6"/>
            <p:cNvSpPr/>
            <p:nvPr/>
          </p:nvSpPr>
          <p:spPr>
            <a:xfrm>
              <a:off x="2646975" y="4319500"/>
              <a:ext cx="192275" cy="76775"/>
            </a:xfrm>
            <a:custGeom>
              <a:avLst/>
              <a:gdLst/>
              <a:ahLst/>
              <a:cxnLst/>
              <a:rect l="l" t="t" r="r" b="b"/>
              <a:pathLst>
                <a:path w="7691" h="3071" extrusionOk="0">
                  <a:moveTo>
                    <a:pt x="0" y="1"/>
                  </a:moveTo>
                  <a:lnTo>
                    <a:pt x="0" y="3071"/>
                  </a:lnTo>
                  <a:lnTo>
                    <a:pt x="7690" y="3071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6"/>
            <p:cNvSpPr/>
            <p:nvPr/>
          </p:nvSpPr>
          <p:spPr>
            <a:xfrm>
              <a:off x="2236625" y="4542150"/>
              <a:ext cx="1126950" cy="366300"/>
            </a:xfrm>
            <a:custGeom>
              <a:avLst/>
              <a:gdLst/>
              <a:ahLst/>
              <a:cxnLst/>
              <a:rect l="l" t="t" r="r" b="b"/>
              <a:pathLst>
                <a:path w="45078" h="14652" extrusionOk="0">
                  <a:moveTo>
                    <a:pt x="1" y="0"/>
                  </a:moveTo>
                  <a:lnTo>
                    <a:pt x="1" y="14651"/>
                  </a:lnTo>
                  <a:lnTo>
                    <a:pt x="45078" y="14651"/>
                  </a:lnTo>
                  <a:lnTo>
                    <a:pt x="450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6"/>
            <p:cNvSpPr/>
            <p:nvPr/>
          </p:nvSpPr>
          <p:spPr>
            <a:xfrm>
              <a:off x="2188750" y="4439575"/>
              <a:ext cx="1213575" cy="102600"/>
            </a:xfrm>
            <a:custGeom>
              <a:avLst/>
              <a:gdLst/>
              <a:ahLst/>
              <a:cxnLst/>
              <a:rect l="l" t="t" r="r" b="b"/>
              <a:pathLst>
                <a:path w="48543" h="4104" extrusionOk="0">
                  <a:moveTo>
                    <a:pt x="1" y="0"/>
                  </a:moveTo>
                  <a:lnTo>
                    <a:pt x="1" y="4103"/>
                  </a:lnTo>
                  <a:lnTo>
                    <a:pt x="48543" y="4103"/>
                  </a:lnTo>
                  <a:lnTo>
                    <a:pt x="485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6"/>
            <p:cNvSpPr/>
            <p:nvPr/>
          </p:nvSpPr>
          <p:spPr>
            <a:xfrm>
              <a:off x="2772350" y="4439575"/>
              <a:ext cx="629975" cy="468875"/>
            </a:xfrm>
            <a:custGeom>
              <a:avLst/>
              <a:gdLst/>
              <a:ahLst/>
              <a:cxnLst/>
              <a:rect l="l" t="t" r="r" b="b"/>
              <a:pathLst>
                <a:path w="25199" h="18755" extrusionOk="0">
                  <a:moveTo>
                    <a:pt x="1" y="0"/>
                  </a:moveTo>
                  <a:lnTo>
                    <a:pt x="1" y="3739"/>
                  </a:lnTo>
                  <a:lnTo>
                    <a:pt x="943" y="18754"/>
                  </a:lnTo>
                  <a:lnTo>
                    <a:pt x="23649" y="18754"/>
                  </a:lnTo>
                  <a:lnTo>
                    <a:pt x="23649" y="4103"/>
                  </a:lnTo>
                  <a:lnTo>
                    <a:pt x="25199" y="4103"/>
                  </a:lnTo>
                  <a:lnTo>
                    <a:pt x="2519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6"/>
            <p:cNvSpPr/>
            <p:nvPr/>
          </p:nvSpPr>
          <p:spPr>
            <a:xfrm>
              <a:off x="2393925" y="4601425"/>
              <a:ext cx="228750" cy="54725"/>
            </a:xfrm>
            <a:custGeom>
              <a:avLst/>
              <a:gdLst/>
              <a:ahLst/>
              <a:cxnLst/>
              <a:rect l="l" t="t" r="r" b="b"/>
              <a:pathLst>
                <a:path w="9150" h="2189" extrusionOk="0">
                  <a:moveTo>
                    <a:pt x="1" y="0"/>
                  </a:moveTo>
                  <a:lnTo>
                    <a:pt x="1" y="2189"/>
                  </a:lnTo>
                  <a:lnTo>
                    <a:pt x="9150" y="2189"/>
                  </a:lnTo>
                  <a:lnTo>
                    <a:pt x="915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6"/>
            <p:cNvSpPr/>
            <p:nvPr/>
          </p:nvSpPr>
          <p:spPr>
            <a:xfrm>
              <a:off x="2364300" y="4725275"/>
              <a:ext cx="293325" cy="116300"/>
            </a:xfrm>
            <a:custGeom>
              <a:avLst/>
              <a:gdLst/>
              <a:ahLst/>
              <a:cxnLst/>
              <a:rect l="l" t="t" r="r" b="b"/>
              <a:pathLst>
                <a:path w="11733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11733" y="4651"/>
                  </a:lnTo>
                  <a:lnTo>
                    <a:pt x="11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6"/>
            <p:cNvSpPr/>
            <p:nvPr/>
          </p:nvSpPr>
          <p:spPr>
            <a:xfrm>
              <a:off x="4858250" y="3675125"/>
              <a:ext cx="1642925" cy="757625"/>
            </a:xfrm>
            <a:custGeom>
              <a:avLst/>
              <a:gdLst/>
              <a:ahLst/>
              <a:cxnLst/>
              <a:rect l="l" t="t" r="r" b="b"/>
              <a:pathLst>
                <a:path w="65717" h="30305" extrusionOk="0">
                  <a:moveTo>
                    <a:pt x="1" y="0"/>
                  </a:moveTo>
                  <a:lnTo>
                    <a:pt x="1" y="30305"/>
                  </a:lnTo>
                  <a:lnTo>
                    <a:pt x="65716" y="30305"/>
                  </a:lnTo>
                  <a:lnTo>
                    <a:pt x="6571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6"/>
            <p:cNvSpPr/>
            <p:nvPr/>
          </p:nvSpPr>
          <p:spPr>
            <a:xfrm>
              <a:off x="4895500" y="3714625"/>
              <a:ext cx="1566925" cy="682400"/>
            </a:xfrm>
            <a:custGeom>
              <a:avLst/>
              <a:gdLst/>
              <a:ahLst/>
              <a:cxnLst/>
              <a:rect l="l" t="t" r="r" b="b"/>
              <a:pathLst>
                <a:path w="62677" h="27296" extrusionOk="0">
                  <a:moveTo>
                    <a:pt x="62251" y="426"/>
                  </a:moveTo>
                  <a:lnTo>
                    <a:pt x="62251" y="26870"/>
                  </a:lnTo>
                  <a:lnTo>
                    <a:pt x="426" y="26870"/>
                  </a:lnTo>
                  <a:lnTo>
                    <a:pt x="426" y="426"/>
                  </a:lnTo>
                  <a:close/>
                  <a:moveTo>
                    <a:pt x="0" y="1"/>
                  </a:moveTo>
                  <a:lnTo>
                    <a:pt x="0" y="27296"/>
                  </a:lnTo>
                  <a:lnTo>
                    <a:pt x="62676" y="27296"/>
                  </a:lnTo>
                  <a:lnTo>
                    <a:pt x="62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6"/>
            <p:cNvSpPr/>
            <p:nvPr/>
          </p:nvSpPr>
          <p:spPr>
            <a:xfrm>
              <a:off x="6501150" y="3675125"/>
              <a:ext cx="402000" cy="757625"/>
            </a:xfrm>
            <a:custGeom>
              <a:avLst/>
              <a:gdLst/>
              <a:ahLst/>
              <a:cxnLst/>
              <a:rect l="l" t="t" r="r" b="b"/>
              <a:pathLst>
                <a:path w="16080" h="30305" extrusionOk="0">
                  <a:moveTo>
                    <a:pt x="0" y="0"/>
                  </a:moveTo>
                  <a:lnTo>
                    <a:pt x="0" y="30305"/>
                  </a:lnTo>
                  <a:lnTo>
                    <a:pt x="16080" y="30305"/>
                  </a:lnTo>
                  <a:lnTo>
                    <a:pt x="16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6"/>
            <p:cNvSpPr/>
            <p:nvPr/>
          </p:nvSpPr>
          <p:spPr>
            <a:xfrm>
              <a:off x="4897775" y="3921325"/>
              <a:ext cx="1562375" cy="4575"/>
            </a:xfrm>
            <a:custGeom>
              <a:avLst/>
              <a:gdLst/>
              <a:ahLst/>
              <a:cxnLst/>
              <a:rect l="l" t="t" r="r" b="b"/>
              <a:pathLst>
                <a:path w="62495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lnTo>
                    <a:pt x="62372" y="183"/>
                  </a:lnTo>
                  <a:cubicBezTo>
                    <a:pt x="62494" y="183"/>
                    <a:pt x="62494" y="0"/>
                    <a:pt x="623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6"/>
            <p:cNvSpPr/>
            <p:nvPr/>
          </p:nvSpPr>
          <p:spPr>
            <a:xfrm>
              <a:off x="5675900" y="3715950"/>
              <a:ext cx="12175" cy="208825"/>
            </a:xfrm>
            <a:custGeom>
              <a:avLst/>
              <a:gdLst/>
              <a:ahLst/>
              <a:cxnLst/>
              <a:rect l="l" t="t" r="r" b="b"/>
              <a:pathLst>
                <a:path w="487" h="8353" extrusionOk="0">
                  <a:moveTo>
                    <a:pt x="244" y="1"/>
                  </a:moveTo>
                  <a:cubicBezTo>
                    <a:pt x="198" y="1"/>
                    <a:pt x="153" y="24"/>
                    <a:pt x="153" y="69"/>
                  </a:cubicBezTo>
                  <a:cubicBezTo>
                    <a:pt x="1" y="2805"/>
                    <a:pt x="1" y="5571"/>
                    <a:pt x="183" y="8306"/>
                  </a:cubicBezTo>
                  <a:cubicBezTo>
                    <a:pt x="198" y="8337"/>
                    <a:pt x="229" y="8352"/>
                    <a:pt x="255" y="8352"/>
                  </a:cubicBezTo>
                  <a:cubicBezTo>
                    <a:pt x="282" y="8352"/>
                    <a:pt x="305" y="8337"/>
                    <a:pt x="305" y="8306"/>
                  </a:cubicBezTo>
                  <a:lnTo>
                    <a:pt x="335" y="8306"/>
                  </a:lnTo>
                  <a:cubicBezTo>
                    <a:pt x="487" y="5571"/>
                    <a:pt x="487" y="2805"/>
                    <a:pt x="335" y="69"/>
                  </a:cubicBezTo>
                  <a:cubicBezTo>
                    <a:pt x="335" y="24"/>
                    <a:pt x="289" y="1"/>
                    <a:pt x="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6"/>
            <p:cNvSpPr/>
            <p:nvPr/>
          </p:nvSpPr>
          <p:spPr>
            <a:xfrm>
              <a:off x="6053575" y="379975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0"/>
                  </a:moveTo>
                  <a:cubicBezTo>
                    <a:pt x="365" y="0"/>
                    <a:pt x="0" y="912"/>
                    <a:pt x="517" y="1459"/>
                  </a:cubicBezTo>
                  <a:cubicBezTo>
                    <a:pt x="693" y="1625"/>
                    <a:pt x="907" y="1700"/>
                    <a:pt x="1116" y="1700"/>
                  </a:cubicBezTo>
                  <a:cubicBezTo>
                    <a:pt x="1556" y="1700"/>
                    <a:pt x="1976" y="1367"/>
                    <a:pt x="1976" y="851"/>
                  </a:cubicBezTo>
                  <a:cubicBezTo>
                    <a:pt x="1976" y="365"/>
                    <a:pt x="161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6"/>
            <p:cNvSpPr/>
            <p:nvPr/>
          </p:nvSpPr>
          <p:spPr>
            <a:xfrm>
              <a:off x="5236675" y="37997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1126" y="0"/>
                  </a:moveTo>
                  <a:cubicBezTo>
                    <a:pt x="366" y="0"/>
                    <a:pt x="1" y="912"/>
                    <a:pt x="518" y="1429"/>
                  </a:cubicBezTo>
                  <a:cubicBezTo>
                    <a:pt x="699" y="1610"/>
                    <a:pt x="920" y="1691"/>
                    <a:pt x="1135" y="1691"/>
                  </a:cubicBezTo>
                  <a:cubicBezTo>
                    <a:pt x="1569" y="1691"/>
                    <a:pt x="1977" y="1359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6"/>
            <p:cNvSpPr/>
            <p:nvPr/>
          </p:nvSpPr>
          <p:spPr>
            <a:xfrm>
              <a:off x="5650075" y="403455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14" y="1625"/>
                    <a:pt x="924" y="1700"/>
                    <a:pt x="1132" y="1700"/>
                  </a:cubicBezTo>
                  <a:cubicBezTo>
                    <a:pt x="1573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6"/>
            <p:cNvSpPr/>
            <p:nvPr/>
          </p:nvSpPr>
          <p:spPr>
            <a:xfrm>
              <a:off x="4969975" y="4432725"/>
              <a:ext cx="203675" cy="475725"/>
            </a:xfrm>
            <a:custGeom>
              <a:avLst/>
              <a:gdLst/>
              <a:ahLst/>
              <a:cxnLst/>
              <a:rect l="l" t="t" r="r" b="b"/>
              <a:pathLst>
                <a:path w="8147" h="19029" extrusionOk="0">
                  <a:moveTo>
                    <a:pt x="3374" y="1"/>
                  </a:moveTo>
                  <a:lnTo>
                    <a:pt x="0" y="19028"/>
                  </a:lnTo>
                  <a:lnTo>
                    <a:pt x="1915" y="19028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6"/>
            <p:cNvSpPr/>
            <p:nvPr/>
          </p:nvSpPr>
          <p:spPr>
            <a:xfrm>
              <a:off x="6266350" y="4432725"/>
              <a:ext cx="189225" cy="476475"/>
            </a:xfrm>
            <a:custGeom>
              <a:avLst/>
              <a:gdLst/>
              <a:ahLst/>
              <a:cxnLst/>
              <a:rect l="l" t="t" r="r" b="b"/>
              <a:pathLst>
                <a:path w="7569" h="19059" extrusionOk="0">
                  <a:moveTo>
                    <a:pt x="0" y="1"/>
                  </a:moveTo>
                  <a:lnTo>
                    <a:pt x="5684" y="19059"/>
                  </a:lnTo>
                  <a:lnTo>
                    <a:pt x="7569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6"/>
            <p:cNvSpPr/>
            <p:nvPr/>
          </p:nvSpPr>
          <p:spPr>
            <a:xfrm>
              <a:off x="6583975" y="4432725"/>
              <a:ext cx="199125" cy="476475"/>
            </a:xfrm>
            <a:custGeom>
              <a:avLst/>
              <a:gdLst/>
              <a:ahLst/>
              <a:cxnLst/>
              <a:rect l="l" t="t" r="r" b="b"/>
              <a:pathLst>
                <a:path w="7965" h="19059" extrusionOk="0">
                  <a:moveTo>
                    <a:pt x="1" y="1"/>
                  </a:moveTo>
                  <a:lnTo>
                    <a:pt x="6049" y="19059"/>
                  </a:lnTo>
                  <a:lnTo>
                    <a:pt x="7964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6"/>
            <p:cNvSpPr/>
            <p:nvPr/>
          </p:nvSpPr>
          <p:spPr>
            <a:xfrm>
              <a:off x="5649300" y="4248825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1"/>
                  </a:moveTo>
                  <a:cubicBezTo>
                    <a:pt x="366" y="1"/>
                    <a:pt x="1" y="913"/>
                    <a:pt x="518" y="1460"/>
                  </a:cubicBezTo>
                  <a:cubicBezTo>
                    <a:pt x="694" y="1626"/>
                    <a:pt x="907" y="1701"/>
                    <a:pt x="1116" y="1701"/>
                  </a:cubicBezTo>
                  <a:cubicBezTo>
                    <a:pt x="1557" y="1701"/>
                    <a:pt x="1977" y="1367"/>
                    <a:pt x="1977" y="852"/>
                  </a:cubicBezTo>
                  <a:cubicBezTo>
                    <a:pt x="1977" y="396"/>
                    <a:pt x="1612" y="1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6"/>
            <p:cNvSpPr/>
            <p:nvPr/>
          </p:nvSpPr>
          <p:spPr>
            <a:xfrm>
              <a:off x="4898525" y="4156125"/>
              <a:ext cx="1560850" cy="4575"/>
            </a:xfrm>
            <a:custGeom>
              <a:avLst/>
              <a:gdLst/>
              <a:ahLst/>
              <a:cxnLst/>
              <a:rect l="l" t="t" r="r" b="b"/>
              <a:pathLst>
                <a:path w="62434" h="183" extrusionOk="0">
                  <a:moveTo>
                    <a:pt x="92" y="1"/>
                  </a:moveTo>
                  <a:cubicBezTo>
                    <a:pt x="1" y="31"/>
                    <a:pt x="1" y="153"/>
                    <a:pt x="92" y="183"/>
                  </a:cubicBezTo>
                  <a:lnTo>
                    <a:pt x="62342" y="183"/>
                  </a:lnTo>
                  <a:cubicBezTo>
                    <a:pt x="62434" y="153"/>
                    <a:pt x="62434" y="31"/>
                    <a:pt x="623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6"/>
            <p:cNvSpPr/>
            <p:nvPr/>
          </p:nvSpPr>
          <p:spPr>
            <a:xfrm>
              <a:off x="6118150" y="3316450"/>
              <a:ext cx="497775" cy="103375"/>
            </a:xfrm>
            <a:custGeom>
              <a:avLst/>
              <a:gdLst/>
              <a:ahLst/>
              <a:cxnLst/>
              <a:rect l="l" t="t" r="r" b="b"/>
              <a:pathLst>
                <a:path w="19911" h="4135" extrusionOk="0">
                  <a:moveTo>
                    <a:pt x="19880" y="0"/>
                  </a:moveTo>
                  <a:lnTo>
                    <a:pt x="1" y="92"/>
                  </a:lnTo>
                  <a:lnTo>
                    <a:pt x="31" y="4134"/>
                  </a:lnTo>
                  <a:lnTo>
                    <a:pt x="19910" y="4043"/>
                  </a:lnTo>
                  <a:lnTo>
                    <a:pt x="198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6"/>
            <p:cNvSpPr/>
            <p:nvPr/>
          </p:nvSpPr>
          <p:spPr>
            <a:xfrm>
              <a:off x="6121200" y="3515550"/>
              <a:ext cx="554750" cy="159600"/>
            </a:xfrm>
            <a:custGeom>
              <a:avLst/>
              <a:gdLst/>
              <a:ahLst/>
              <a:cxnLst/>
              <a:rect l="l" t="t" r="r" b="b"/>
              <a:pathLst>
                <a:path w="22190" h="6384" extrusionOk="0">
                  <a:moveTo>
                    <a:pt x="22129" y="0"/>
                  </a:moveTo>
                  <a:lnTo>
                    <a:pt x="1" y="122"/>
                  </a:lnTo>
                  <a:lnTo>
                    <a:pt x="31" y="6383"/>
                  </a:lnTo>
                  <a:lnTo>
                    <a:pt x="22189" y="6292"/>
                  </a:lnTo>
                  <a:lnTo>
                    <a:pt x="2212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656575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0" y="1034"/>
                    <a:pt x="0" y="2098"/>
                    <a:pt x="30" y="3131"/>
                  </a:cubicBezTo>
                  <a:cubicBezTo>
                    <a:pt x="0" y="4195"/>
                    <a:pt x="30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658930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6201750" y="3514775"/>
              <a:ext cx="7625" cy="157325"/>
            </a:xfrm>
            <a:custGeom>
              <a:avLst/>
              <a:gdLst/>
              <a:ahLst/>
              <a:cxnLst/>
              <a:rect l="l" t="t" r="r" b="b"/>
              <a:pathLst>
                <a:path w="305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4" y="5229"/>
                    <a:pt x="304" y="4195"/>
                    <a:pt x="244" y="3131"/>
                  </a:cubicBezTo>
                  <a:cubicBezTo>
                    <a:pt x="304" y="2098"/>
                    <a:pt x="244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6225300" y="3514775"/>
              <a:ext cx="6875" cy="157325"/>
            </a:xfrm>
            <a:custGeom>
              <a:avLst/>
              <a:gdLst/>
              <a:ahLst/>
              <a:cxnLst/>
              <a:rect l="l" t="t" r="r" b="b"/>
              <a:pathLst>
                <a:path w="275" h="6293" extrusionOk="0">
                  <a:moveTo>
                    <a:pt x="122" y="1"/>
                  </a:moveTo>
                  <a:cubicBezTo>
                    <a:pt x="31" y="1034"/>
                    <a:pt x="1" y="2098"/>
                    <a:pt x="31" y="3131"/>
                  </a:cubicBezTo>
                  <a:cubicBezTo>
                    <a:pt x="1" y="4195"/>
                    <a:pt x="31" y="5229"/>
                    <a:pt x="122" y="6293"/>
                  </a:cubicBezTo>
                  <a:cubicBezTo>
                    <a:pt x="244" y="5229"/>
                    <a:pt x="274" y="4195"/>
                    <a:pt x="244" y="3131"/>
                  </a:cubicBezTo>
                  <a:cubicBezTo>
                    <a:pt x="274" y="2098"/>
                    <a:pt x="244" y="1034"/>
                    <a:pt x="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6279250" y="3593050"/>
              <a:ext cx="249275" cy="5350"/>
            </a:xfrm>
            <a:custGeom>
              <a:avLst/>
              <a:gdLst/>
              <a:ahLst/>
              <a:cxnLst/>
              <a:rect l="l" t="t" r="r" b="b"/>
              <a:pathLst>
                <a:path w="9971" h="214" extrusionOk="0">
                  <a:moveTo>
                    <a:pt x="4986" y="0"/>
                  </a:moveTo>
                  <a:cubicBezTo>
                    <a:pt x="2250" y="0"/>
                    <a:pt x="1" y="61"/>
                    <a:pt x="1" y="122"/>
                  </a:cubicBezTo>
                  <a:cubicBezTo>
                    <a:pt x="1" y="152"/>
                    <a:pt x="2250" y="213"/>
                    <a:pt x="4986" y="213"/>
                  </a:cubicBezTo>
                  <a:cubicBezTo>
                    <a:pt x="7752" y="213"/>
                    <a:pt x="9971" y="183"/>
                    <a:pt x="9971" y="122"/>
                  </a:cubicBezTo>
                  <a:cubicBezTo>
                    <a:pt x="9971" y="61"/>
                    <a:pt x="7752" y="0"/>
                    <a:pt x="4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6199475" y="3413725"/>
              <a:ext cx="683925" cy="104125"/>
            </a:xfrm>
            <a:custGeom>
              <a:avLst/>
              <a:gdLst/>
              <a:ahLst/>
              <a:cxnLst/>
              <a:rect l="l" t="t" r="r" b="b"/>
              <a:pathLst>
                <a:path w="27357" h="4165" extrusionOk="0">
                  <a:moveTo>
                    <a:pt x="27356" y="0"/>
                  </a:moveTo>
                  <a:lnTo>
                    <a:pt x="0" y="122"/>
                  </a:lnTo>
                  <a:lnTo>
                    <a:pt x="31" y="4164"/>
                  </a:lnTo>
                  <a:lnTo>
                    <a:pt x="27356" y="4043"/>
                  </a:lnTo>
                  <a:lnTo>
                    <a:pt x="27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6741500" y="3436425"/>
              <a:ext cx="77300" cy="65475"/>
            </a:xfrm>
            <a:custGeom>
              <a:avLst/>
              <a:gdLst/>
              <a:ahLst/>
              <a:cxnLst/>
              <a:rect l="l" t="t" r="r" b="b"/>
              <a:pathLst>
                <a:path w="3092" h="2619" extrusionOk="0">
                  <a:moveTo>
                    <a:pt x="1757" y="0"/>
                  </a:moveTo>
                  <a:cubicBezTo>
                    <a:pt x="1436" y="0"/>
                    <a:pt x="1109" y="123"/>
                    <a:pt x="843" y="399"/>
                  </a:cubicBezTo>
                  <a:cubicBezTo>
                    <a:pt x="0" y="1211"/>
                    <a:pt x="587" y="2618"/>
                    <a:pt x="1748" y="2618"/>
                  </a:cubicBezTo>
                  <a:cubicBezTo>
                    <a:pt x="1760" y="2618"/>
                    <a:pt x="1772" y="2618"/>
                    <a:pt x="1785" y="2618"/>
                  </a:cubicBezTo>
                  <a:cubicBezTo>
                    <a:pt x="2484" y="2618"/>
                    <a:pt x="3092" y="2040"/>
                    <a:pt x="3061" y="1311"/>
                  </a:cubicBezTo>
                  <a:cubicBezTo>
                    <a:pt x="3061" y="531"/>
                    <a:pt x="2424" y="0"/>
                    <a:pt x="17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6239750" y="3459300"/>
              <a:ext cx="457475" cy="20550"/>
            </a:xfrm>
            <a:custGeom>
              <a:avLst/>
              <a:gdLst/>
              <a:ahLst/>
              <a:cxnLst/>
              <a:rect l="l" t="t" r="r" b="b"/>
              <a:pathLst>
                <a:path w="18299" h="822" extrusionOk="0">
                  <a:moveTo>
                    <a:pt x="0" y="1"/>
                  </a:moveTo>
                  <a:lnTo>
                    <a:pt x="0" y="821"/>
                  </a:lnTo>
                  <a:lnTo>
                    <a:pt x="18298" y="821"/>
                  </a:lnTo>
                  <a:lnTo>
                    <a:pt x="18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6705550" y="1456250"/>
              <a:ext cx="161125" cy="161100"/>
            </a:xfrm>
            <a:custGeom>
              <a:avLst/>
              <a:gdLst/>
              <a:ahLst/>
              <a:cxnLst/>
              <a:rect l="l" t="t" r="r" b="b"/>
              <a:pathLst>
                <a:path w="6445" h="6444" extrusionOk="0">
                  <a:moveTo>
                    <a:pt x="3223" y="0"/>
                  </a:moveTo>
                  <a:cubicBezTo>
                    <a:pt x="1429" y="0"/>
                    <a:pt x="1" y="1459"/>
                    <a:pt x="1" y="3222"/>
                  </a:cubicBezTo>
                  <a:cubicBezTo>
                    <a:pt x="1" y="5015"/>
                    <a:pt x="1429" y="6444"/>
                    <a:pt x="3223" y="6444"/>
                  </a:cubicBezTo>
                  <a:cubicBezTo>
                    <a:pt x="4986" y="6444"/>
                    <a:pt x="6445" y="5015"/>
                    <a:pt x="6445" y="3222"/>
                  </a:cubicBezTo>
                  <a:cubicBezTo>
                    <a:pt x="6445" y="1459"/>
                    <a:pt x="4986" y="0"/>
                    <a:pt x="32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6"/>
            <p:cNvSpPr/>
            <p:nvPr/>
          </p:nvSpPr>
          <p:spPr>
            <a:xfrm>
              <a:off x="6742800" y="1502025"/>
              <a:ext cx="85875" cy="70200"/>
            </a:xfrm>
            <a:custGeom>
              <a:avLst/>
              <a:gdLst/>
              <a:ahLst/>
              <a:cxnLst/>
              <a:rect l="l" t="t" r="r" b="b"/>
              <a:pathLst>
                <a:path w="3435" h="2808" extrusionOk="0">
                  <a:moveTo>
                    <a:pt x="2398" y="0"/>
                  </a:moveTo>
                  <a:cubicBezTo>
                    <a:pt x="1980" y="0"/>
                    <a:pt x="1596" y="385"/>
                    <a:pt x="1702" y="874"/>
                  </a:cubicBezTo>
                  <a:cubicBezTo>
                    <a:pt x="1125" y="844"/>
                    <a:pt x="608" y="570"/>
                    <a:pt x="243" y="114"/>
                  </a:cubicBezTo>
                  <a:lnTo>
                    <a:pt x="243" y="114"/>
                  </a:lnTo>
                  <a:cubicBezTo>
                    <a:pt x="61" y="449"/>
                    <a:pt x="152" y="874"/>
                    <a:pt x="456" y="1057"/>
                  </a:cubicBezTo>
                  <a:cubicBezTo>
                    <a:pt x="365" y="1057"/>
                    <a:pt x="243" y="1026"/>
                    <a:pt x="152" y="965"/>
                  </a:cubicBezTo>
                  <a:lnTo>
                    <a:pt x="152" y="965"/>
                  </a:lnTo>
                  <a:cubicBezTo>
                    <a:pt x="152" y="1330"/>
                    <a:pt x="395" y="1604"/>
                    <a:pt x="730" y="1665"/>
                  </a:cubicBezTo>
                  <a:cubicBezTo>
                    <a:pt x="669" y="1680"/>
                    <a:pt x="608" y="1687"/>
                    <a:pt x="551" y="1687"/>
                  </a:cubicBezTo>
                  <a:cubicBezTo>
                    <a:pt x="494" y="1687"/>
                    <a:pt x="441" y="1680"/>
                    <a:pt x="395" y="1665"/>
                  </a:cubicBezTo>
                  <a:lnTo>
                    <a:pt x="395" y="1665"/>
                  </a:lnTo>
                  <a:cubicBezTo>
                    <a:pt x="487" y="1969"/>
                    <a:pt x="760" y="2151"/>
                    <a:pt x="1064" y="2181"/>
                  </a:cubicBezTo>
                  <a:cubicBezTo>
                    <a:pt x="791" y="2372"/>
                    <a:pt x="469" y="2490"/>
                    <a:pt x="120" y="2490"/>
                  </a:cubicBezTo>
                  <a:cubicBezTo>
                    <a:pt x="81" y="2490"/>
                    <a:pt x="41" y="2488"/>
                    <a:pt x="0" y="2485"/>
                  </a:cubicBezTo>
                  <a:lnTo>
                    <a:pt x="0" y="2485"/>
                  </a:lnTo>
                  <a:cubicBezTo>
                    <a:pt x="345" y="2707"/>
                    <a:pt x="716" y="2808"/>
                    <a:pt x="1078" y="2808"/>
                  </a:cubicBezTo>
                  <a:cubicBezTo>
                    <a:pt x="2154" y="2808"/>
                    <a:pt x="3146" y="1920"/>
                    <a:pt x="3101" y="692"/>
                  </a:cubicBezTo>
                  <a:cubicBezTo>
                    <a:pt x="3222" y="601"/>
                    <a:pt x="3344" y="479"/>
                    <a:pt x="3435" y="327"/>
                  </a:cubicBezTo>
                  <a:lnTo>
                    <a:pt x="3435" y="327"/>
                  </a:lnTo>
                  <a:cubicBezTo>
                    <a:pt x="3313" y="388"/>
                    <a:pt x="3192" y="418"/>
                    <a:pt x="3040" y="418"/>
                  </a:cubicBezTo>
                  <a:cubicBezTo>
                    <a:pt x="3192" y="358"/>
                    <a:pt x="3283" y="206"/>
                    <a:pt x="3344" y="54"/>
                  </a:cubicBezTo>
                  <a:lnTo>
                    <a:pt x="3344" y="54"/>
                  </a:lnTo>
                  <a:cubicBezTo>
                    <a:pt x="3222" y="145"/>
                    <a:pt x="3070" y="175"/>
                    <a:pt x="2918" y="236"/>
                  </a:cubicBezTo>
                  <a:cubicBezTo>
                    <a:pt x="2763" y="72"/>
                    <a:pt x="2577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6"/>
            <p:cNvSpPr/>
            <p:nvPr/>
          </p:nvSpPr>
          <p:spPr>
            <a:xfrm>
              <a:off x="6416050" y="1273100"/>
              <a:ext cx="229500" cy="229525"/>
            </a:xfrm>
            <a:custGeom>
              <a:avLst/>
              <a:gdLst/>
              <a:ahLst/>
              <a:cxnLst/>
              <a:rect l="l" t="t" r="r" b="b"/>
              <a:pathLst>
                <a:path w="9180" h="9181" extrusionOk="0">
                  <a:moveTo>
                    <a:pt x="4590" y="1"/>
                  </a:moveTo>
                  <a:cubicBezTo>
                    <a:pt x="2067" y="1"/>
                    <a:pt x="0" y="2068"/>
                    <a:pt x="0" y="4590"/>
                  </a:cubicBezTo>
                  <a:cubicBezTo>
                    <a:pt x="0" y="7144"/>
                    <a:pt x="2067" y="9180"/>
                    <a:pt x="4590" y="9180"/>
                  </a:cubicBezTo>
                  <a:cubicBezTo>
                    <a:pt x="7143" y="9180"/>
                    <a:pt x="9180" y="7144"/>
                    <a:pt x="9180" y="4590"/>
                  </a:cubicBezTo>
                  <a:cubicBezTo>
                    <a:pt x="9180" y="2068"/>
                    <a:pt x="7143" y="1"/>
                    <a:pt x="45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6"/>
            <p:cNvSpPr/>
            <p:nvPr/>
          </p:nvSpPr>
          <p:spPr>
            <a:xfrm>
              <a:off x="6499625" y="1318700"/>
              <a:ext cx="63100" cy="139075"/>
            </a:xfrm>
            <a:custGeom>
              <a:avLst/>
              <a:gdLst/>
              <a:ahLst/>
              <a:cxnLst/>
              <a:rect l="l" t="t" r="r" b="b"/>
              <a:pathLst>
                <a:path w="2524" h="5563" extrusionOk="0">
                  <a:moveTo>
                    <a:pt x="1764" y="0"/>
                  </a:moveTo>
                  <a:cubicBezTo>
                    <a:pt x="943" y="0"/>
                    <a:pt x="578" y="396"/>
                    <a:pt x="578" y="1064"/>
                  </a:cubicBezTo>
                  <a:lnTo>
                    <a:pt x="578" y="1824"/>
                  </a:lnTo>
                  <a:lnTo>
                    <a:pt x="1" y="1824"/>
                  </a:lnTo>
                  <a:lnTo>
                    <a:pt x="1" y="2766"/>
                  </a:lnTo>
                  <a:lnTo>
                    <a:pt x="578" y="2766"/>
                  </a:lnTo>
                  <a:lnTo>
                    <a:pt x="548" y="5563"/>
                  </a:lnTo>
                  <a:lnTo>
                    <a:pt x="1672" y="5563"/>
                  </a:lnTo>
                  <a:lnTo>
                    <a:pt x="1672" y="2766"/>
                  </a:lnTo>
                  <a:lnTo>
                    <a:pt x="2432" y="2766"/>
                  </a:lnTo>
                  <a:lnTo>
                    <a:pt x="2523" y="1824"/>
                  </a:lnTo>
                  <a:lnTo>
                    <a:pt x="1672" y="1824"/>
                  </a:lnTo>
                  <a:lnTo>
                    <a:pt x="1672" y="1277"/>
                  </a:lnTo>
                  <a:cubicBezTo>
                    <a:pt x="1672" y="1064"/>
                    <a:pt x="1703" y="973"/>
                    <a:pt x="1916" y="973"/>
                  </a:cubicBezTo>
                  <a:lnTo>
                    <a:pt x="2523" y="97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6"/>
            <p:cNvSpPr/>
            <p:nvPr/>
          </p:nvSpPr>
          <p:spPr>
            <a:xfrm>
              <a:off x="6639450" y="966875"/>
              <a:ext cx="293350" cy="292575"/>
            </a:xfrm>
            <a:custGeom>
              <a:avLst/>
              <a:gdLst/>
              <a:ahLst/>
              <a:cxnLst/>
              <a:rect l="l" t="t" r="r" b="b"/>
              <a:pathLst>
                <a:path w="11734" h="11703" extrusionOk="0">
                  <a:moveTo>
                    <a:pt x="5867" y="0"/>
                  </a:moveTo>
                  <a:cubicBezTo>
                    <a:pt x="2614" y="0"/>
                    <a:pt x="0" y="2614"/>
                    <a:pt x="0" y="5867"/>
                  </a:cubicBezTo>
                  <a:cubicBezTo>
                    <a:pt x="0" y="9089"/>
                    <a:pt x="2614" y="11703"/>
                    <a:pt x="5867" y="11703"/>
                  </a:cubicBezTo>
                  <a:cubicBezTo>
                    <a:pt x="9089" y="11703"/>
                    <a:pt x="11733" y="9089"/>
                    <a:pt x="11733" y="5867"/>
                  </a:cubicBezTo>
                  <a:cubicBezTo>
                    <a:pt x="11733" y="2614"/>
                    <a:pt x="9089" y="0"/>
                    <a:pt x="58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6"/>
            <p:cNvSpPr/>
            <p:nvPr/>
          </p:nvSpPr>
          <p:spPr>
            <a:xfrm>
              <a:off x="6718475" y="1026900"/>
              <a:ext cx="135275" cy="173775"/>
            </a:xfrm>
            <a:custGeom>
              <a:avLst/>
              <a:gdLst/>
              <a:ahLst/>
              <a:cxnLst/>
              <a:rect l="l" t="t" r="r" b="b"/>
              <a:pathLst>
                <a:path w="5411" h="6951" extrusionOk="0">
                  <a:moveTo>
                    <a:pt x="2888" y="1"/>
                  </a:moveTo>
                  <a:cubicBezTo>
                    <a:pt x="1004" y="1"/>
                    <a:pt x="31" y="1368"/>
                    <a:pt x="31" y="2493"/>
                  </a:cubicBezTo>
                  <a:cubicBezTo>
                    <a:pt x="1" y="3162"/>
                    <a:pt x="305" y="3770"/>
                    <a:pt x="821" y="4013"/>
                  </a:cubicBezTo>
                  <a:cubicBezTo>
                    <a:pt x="837" y="4018"/>
                    <a:pt x="854" y="4021"/>
                    <a:pt x="869" y="4021"/>
                  </a:cubicBezTo>
                  <a:cubicBezTo>
                    <a:pt x="943" y="4021"/>
                    <a:pt x="1009" y="3966"/>
                    <a:pt x="1034" y="3891"/>
                  </a:cubicBezTo>
                  <a:lnTo>
                    <a:pt x="1125" y="3587"/>
                  </a:lnTo>
                  <a:cubicBezTo>
                    <a:pt x="1156" y="3496"/>
                    <a:pt x="1125" y="3405"/>
                    <a:pt x="1064" y="3374"/>
                  </a:cubicBezTo>
                  <a:cubicBezTo>
                    <a:pt x="882" y="3131"/>
                    <a:pt x="760" y="2858"/>
                    <a:pt x="791" y="2584"/>
                  </a:cubicBezTo>
                  <a:cubicBezTo>
                    <a:pt x="791" y="1509"/>
                    <a:pt x="1642" y="668"/>
                    <a:pt x="2710" y="668"/>
                  </a:cubicBezTo>
                  <a:cubicBezTo>
                    <a:pt x="2729" y="668"/>
                    <a:pt x="2748" y="669"/>
                    <a:pt x="2767" y="669"/>
                  </a:cubicBezTo>
                  <a:cubicBezTo>
                    <a:pt x="3830" y="669"/>
                    <a:pt x="4408" y="1338"/>
                    <a:pt x="4408" y="2189"/>
                  </a:cubicBezTo>
                  <a:cubicBezTo>
                    <a:pt x="4408" y="3344"/>
                    <a:pt x="3891" y="4317"/>
                    <a:pt x="3162" y="4317"/>
                  </a:cubicBezTo>
                  <a:cubicBezTo>
                    <a:pt x="3146" y="4318"/>
                    <a:pt x="3131" y="4318"/>
                    <a:pt x="3116" y="4318"/>
                  </a:cubicBezTo>
                  <a:cubicBezTo>
                    <a:pt x="2715" y="4318"/>
                    <a:pt x="2436" y="3938"/>
                    <a:pt x="2523" y="3557"/>
                  </a:cubicBezTo>
                  <a:cubicBezTo>
                    <a:pt x="2675" y="3101"/>
                    <a:pt x="2797" y="2615"/>
                    <a:pt x="2858" y="2128"/>
                  </a:cubicBezTo>
                  <a:cubicBezTo>
                    <a:pt x="2916" y="1838"/>
                    <a:pt x="2670" y="1549"/>
                    <a:pt x="2383" y="1549"/>
                  </a:cubicBezTo>
                  <a:cubicBezTo>
                    <a:pt x="2369" y="1549"/>
                    <a:pt x="2355" y="1549"/>
                    <a:pt x="2341" y="1551"/>
                  </a:cubicBezTo>
                  <a:cubicBezTo>
                    <a:pt x="1915" y="1551"/>
                    <a:pt x="1581" y="1976"/>
                    <a:pt x="1581" y="2584"/>
                  </a:cubicBezTo>
                  <a:cubicBezTo>
                    <a:pt x="1581" y="2797"/>
                    <a:pt x="1612" y="3010"/>
                    <a:pt x="1703" y="3222"/>
                  </a:cubicBezTo>
                  <a:cubicBezTo>
                    <a:pt x="1703" y="3222"/>
                    <a:pt x="1277" y="5046"/>
                    <a:pt x="1186" y="5381"/>
                  </a:cubicBezTo>
                  <a:cubicBezTo>
                    <a:pt x="1095" y="5897"/>
                    <a:pt x="1095" y="6414"/>
                    <a:pt x="1186" y="6900"/>
                  </a:cubicBezTo>
                  <a:cubicBezTo>
                    <a:pt x="1186" y="6936"/>
                    <a:pt x="1207" y="6951"/>
                    <a:pt x="1230" y="6951"/>
                  </a:cubicBezTo>
                  <a:cubicBezTo>
                    <a:pt x="1247" y="6951"/>
                    <a:pt x="1265" y="6943"/>
                    <a:pt x="1277" y="6931"/>
                  </a:cubicBezTo>
                  <a:cubicBezTo>
                    <a:pt x="1612" y="6536"/>
                    <a:pt x="1855" y="6110"/>
                    <a:pt x="2007" y="5624"/>
                  </a:cubicBezTo>
                  <a:cubicBezTo>
                    <a:pt x="2067" y="5441"/>
                    <a:pt x="2280" y="4530"/>
                    <a:pt x="2280" y="4530"/>
                  </a:cubicBezTo>
                  <a:cubicBezTo>
                    <a:pt x="2479" y="4814"/>
                    <a:pt x="2839" y="5019"/>
                    <a:pt x="3183" y="5019"/>
                  </a:cubicBezTo>
                  <a:cubicBezTo>
                    <a:pt x="3206" y="5019"/>
                    <a:pt x="3230" y="5018"/>
                    <a:pt x="3253" y="5016"/>
                  </a:cubicBezTo>
                  <a:cubicBezTo>
                    <a:pt x="4560" y="5016"/>
                    <a:pt x="5411" y="3861"/>
                    <a:pt x="5411" y="2280"/>
                  </a:cubicBezTo>
                  <a:cubicBezTo>
                    <a:pt x="5411" y="1095"/>
                    <a:pt x="4408" y="1"/>
                    <a:pt x="2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6"/>
            <p:cNvSpPr/>
            <p:nvPr/>
          </p:nvSpPr>
          <p:spPr>
            <a:xfrm>
              <a:off x="754075" y="4906900"/>
              <a:ext cx="6092100" cy="3825"/>
            </a:xfrm>
            <a:custGeom>
              <a:avLst/>
              <a:gdLst/>
              <a:ahLst/>
              <a:cxnLst/>
              <a:rect l="l" t="t" r="r" b="b"/>
              <a:pathLst>
                <a:path w="243684" h="153" extrusionOk="0">
                  <a:moveTo>
                    <a:pt x="121857" y="0"/>
                  </a:moveTo>
                  <a:cubicBezTo>
                    <a:pt x="54561" y="0"/>
                    <a:pt x="1" y="0"/>
                    <a:pt x="1" y="61"/>
                  </a:cubicBezTo>
                  <a:cubicBezTo>
                    <a:pt x="1" y="122"/>
                    <a:pt x="54561" y="152"/>
                    <a:pt x="121857" y="152"/>
                  </a:cubicBezTo>
                  <a:cubicBezTo>
                    <a:pt x="189123" y="152"/>
                    <a:pt x="243683" y="122"/>
                    <a:pt x="243683" y="61"/>
                  </a:cubicBezTo>
                  <a:cubicBezTo>
                    <a:pt x="243683" y="0"/>
                    <a:pt x="189153" y="0"/>
                    <a:pt x="1218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6"/>
            <p:cNvSpPr/>
            <p:nvPr/>
          </p:nvSpPr>
          <p:spPr>
            <a:xfrm>
              <a:off x="1336925" y="1113525"/>
              <a:ext cx="4434750" cy="3128500"/>
            </a:xfrm>
            <a:custGeom>
              <a:avLst/>
              <a:gdLst/>
              <a:ahLst/>
              <a:cxnLst/>
              <a:rect l="l" t="t" r="r" b="b"/>
              <a:pathLst>
                <a:path w="177390" h="125140" extrusionOk="0">
                  <a:moveTo>
                    <a:pt x="3283" y="1"/>
                  </a:moveTo>
                  <a:cubicBezTo>
                    <a:pt x="1459" y="1"/>
                    <a:pt x="0" y="1460"/>
                    <a:pt x="0" y="3283"/>
                  </a:cubicBezTo>
                  <a:lnTo>
                    <a:pt x="0" y="121857"/>
                  </a:lnTo>
                  <a:cubicBezTo>
                    <a:pt x="0" y="123680"/>
                    <a:pt x="1459" y="125139"/>
                    <a:pt x="3283" y="125139"/>
                  </a:cubicBezTo>
                  <a:lnTo>
                    <a:pt x="174076" y="125139"/>
                  </a:lnTo>
                  <a:cubicBezTo>
                    <a:pt x="175931" y="125139"/>
                    <a:pt x="177390" y="123680"/>
                    <a:pt x="177390" y="121857"/>
                  </a:cubicBezTo>
                  <a:lnTo>
                    <a:pt x="177390" y="3283"/>
                  </a:lnTo>
                  <a:cubicBezTo>
                    <a:pt x="177390" y="1460"/>
                    <a:pt x="175931" y="1"/>
                    <a:pt x="1740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6"/>
            <p:cNvSpPr/>
            <p:nvPr/>
          </p:nvSpPr>
          <p:spPr>
            <a:xfrm>
              <a:off x="1334650" y="1116575"/>
              <a:ext cx="411875" cy="3127725"/>
            </a:xfrm>
            <a:custGeom>
              <a:avLst/>
              <a:gdLst/>
              <a:ahLst/>
              <a:cxnLst/>
              <a:rect l="l" t="t" r="r" b="b"/>
              <a:pathLst>
                <a:path w="16475" h="125109" extrusionOk="0">
                  <a:moveTo>
                    <a:pt x="3678" y="0"/>
                  </a:moveTo>
                  <a:cubicBezTo>
                    <a:pt x="1641" y="0"/>
                    <a:pt x="0" y="1642"/>
                    <a:pt x="0" y="3648"/>
                  </a:cubicBezTo>
                  <a:lnTo>
                    <a:pt x="0" y="121461"/>
                  </a:lnTo>
                  <a:cubicBezTo>
                    <a:pt x="0" y="123467"/>
                    <a:pt x="1641" y="125108"/>
                    <a:pt x="3678" y="125108"/>
                  </a:cubicBezTo>
                  <a:lnTo>
                    <a:pt x="12827" y="125108"/>
                  </a:lnTo>
                  <a:cubicBezTo>
                    <a:pt x="14864" y="125108"/>
                    <a:pt x="16474" y="123467"/>
                    <a:pt x="16474" y="121461"/>
                  </a:cubicBezTo>
                  <a:lnTo>
                    <a:pt x="16474" y="3648"/>
                  </a:lnTo>
                  <a:cubicBezTo>
                    <a:pt x="16474" y="1642"/>
                    <a:pt x="14864" y="0"/>
                    <a:pt x="128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6"/>
            <p:cNvSpPr/>
            <p:nvPr/>
          </p:nvSpPr>
          <p:spPr>
            <a:xfrm>
              <a:off x="5216925" y="1341250"/>
              <a:ext cx="86650" cy="69425"/>
            </a:xfrm>
            <a:custGeom>
              <a:avLst/>
              <a:gdLst/>
              <a:ahLst/>
              <a:cxnLst/>
              <a:rect l="l" t="t" r="r" b="b"/>
              <a:pathLst>
                <a:path w="3466" h="2777" extrusionOk="0">
                  <a:moveTo>
                    <a:pt x="1670" y="0"/>
                  </a:moveTo>
                  <a:cubicBezTo>
                    <a:pt x="1539" y="0"/>
                    <a:pt x="1406" y="24"/>
                    <a:pt x="1277" y="71"/>
                  </a:cubicBezTo>
                  <a:cubicBezTo>
                    <a:pt x="1004" y="193"/>
                    <a:pt x="791" y="436"/>
                    <a:pt x="700" y="740"/>
                  </a:cubicBezTo>
                  <a:cubicBezTo>
                    <a:pt x="639" y="983"/>
                    <a:pt x="578" y="1226"/>
                    <a:pt x="578" y="1469"/>
                  </a:cubicBezTo>
                  <a:cubicBezTo>
                    <a:pt x="578" y="1804"/>
                    <a:pt x="487" y="2168"/>
                    <a:pt x="305" y="2442"/>
                  </a:cubicBezTo>
                  <a:cubicBezTo>
                    <a:pt x="244" y="2533"/>
                    <a:pt x="183" y="2594"/>
                    <a:pt x="92" y="2624"/>
                  </a:cubicBezTo>
                  <a:lnTo>
                    <a:pt x="1" y="2685"/>
                  </a:lnTo>
                  <a:lnTo>
                    <a:pt x="61" y="2655"/>
                  </a:lnTo>
                  <a:cubicBezTo>
                    <a:pt x="61" y="2670"/>
                    <a:pt x="69" y="2678"/>
                    <a:pt x="80" y="2678"/>
                  </a:cubicBezTo>
                  <a:cubicBezTo>
                    <a:pt x="92" y="2678"/>
                    <a:pt x="107" y="2670"/>
                    <a:pt x="122" y="2655"/>
                  </a:cubicBezTo>
                  <a:cubicBezTo>
                    <a:pt x="213" y="2624"/>
                    <a:pt x="305" y="2564"/>
                    <a:pt x="365" y="2503"/>
                  </a:cubicBezTo>
                  <a:cubicBezTo>
                    <a:pt x="457" y="2381"/>
                    <a:pt x="548" y="2229"/>
                    <a:pt x="609" y="2077"/>
                  </a:cubicBezTo>
                  <a:cubicBezTo>
                    <a:pt x="669" y="1895"/>
                    <a:pt x="700" y="1682"/>
                    <a:pt x="730" y="1469"/>
                  </a:cubicBezTo>
                  <a:cubicBezTo>
                    <a:pt x="730" y="1257"/>
                    <a:pt x="791" y="1013"/>
                    <a:pt x="882" y="770"/>
                  </a:cubicBezTo>
                  <a:cubicBezTo>
                    <a:pt x="964" y="402"/>
                    <a:pt x="1308" y="171"/>
                    <a:pt x="1663" y="171"/>
                  </a:cubicBezTo>
                  <a:cubicBezTo>
                    <a:pt x="1835" y="171"/>
                    <a:pt x="2010" y="226"/>
                    <a:pt x="2159" y="345"/>
                  </a:cubicBezTo>
                  <a:cubicBezTo>
                    <a:pt x="2372" y="557"/>
                    <a:pt x="2523" y="861"/>
                    <a:pt x="2554" y="1165"/>
                  </a:cubicBezTo>
                  <a:cubicBezTo>
                    <a:pt x="2584" y="1317"/>
                    <a:pt x="2584" y="1439"/>
                    <a:pt x="2584" y="1591"/>
                  </a:cubicBezTo>
                  <a:cubicBezTo>
                    <a:pt x="2584" y="1743"/>
                    <a:pt x="2615" y="1925"/>
                    <a:pt x="2645" y="2077"/>
                  </a:cubicBezTo>
                  <a:cubicBezTo>
                    <a:pt x="2735" y="2279"/>
                    <a:pt x="2857" y="2447"/>
                    <a:pt x="3013" y="2595"/>
                  </a:cubicBezTo>
                  <a:lnTo>
                    <a:pt x="3013" y="2595"/>
                  </a:lnTo>
                  <a:cubicBezTo>
                    <a:pt x="2181" y="2604"/>
                    <a:pt x="1501" y="2655"/>
                    <a:pt x="973" y="2655"/>
                  </a:cubicBezTo>
                  <a:lnTo>
                    <a:pt x="1" y="2685"/>
                  </a:lnTo>
                  <a:lnTo>
                    <a:pt x="852" y="2716"/>
                  </a:lnTo>
                  <a:cubicBezTo>
                    <a:pt x="1429" y="2746"/>
                    <a:pt x="2280" y="2776"/>
                    <a:pt x="3223" y="2776"/>
                  </a:cubicBezTo>
                  <a:lnTo>
                    <a:pt x="3466" y="2776"/>
                  </a:lnTo>
                  <a:lnTo>
                    <a:pt x="3283" y="2624"/>
                  </a:lnTo>
                  <a:cubicBezTo>
                    <a:pt x="3273" y="2615"/>
                    <a:pt x="3262" y="2606"/>
                    <a:pt x="3252" y="2597"/>
                  </a:cubicBezTo>
                  <a:lnTo>
                    <a:pt x="3252" y="2597"/>
                  </a:lnTo>
                  <a:lnTo>
                    <a:pt x="3253" y="2594"/>
                  </a:lnTo>
                  <a:cubicBezTo>
                    <a:pt x="3252" y="2594"/>
                    <a:pt x="3250" y="2594"/>
                    <a:pt x="3249" y="2594"/>
                  </a:cubicBezTo>
                  <a:lnTo>
                    <a:pt x="3249" y="2594"/>
                  </a:lnTo>
                  <a:cubicBezTo>
                    <a:pt x="3054" y="2418"/>
                    <a:pt x="2914" y="2216"/>
                    <a:pt x="2827" y="1986"/>
                  </a:cubicBezTo>
                  <a:cubicBezTo>
                    <a:pt x="2767" y="1864"/>
                    <a:pt x="2767" y="1743"/>
                    <a:pt x="2767" y="1591"/>
                  </a:cubicBezTo>
                  <a:cubicBezTo>
                    <a:pt x="2767" y="1439"/>
                    <a:pt x="2736" y="1287"/>
                    <a:pt x="2736" y="1135"/>
                  </a:cubicBezTo>
                  <a:cubicBezTo>
                    <a:pt x="2675" y="770"/>
                    <a:pt x="2523" y="436"/>
                    <a:pt x="2250" y="193"/>
                  </a:cubicBezTo>
                  <a:cubicBezTo>
                    <a:pt x="2082" y="62"/>
                    <a:pt x="1879" y="0"/>
                    <a:pt x="1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6"/>
            <p:cNvSpPr/>
            <p:nvPr/>
          </p:nvSpPr>
          <p:spPr>
            <a:xfrm>
              <a:off x="5263275" y="1336925"/>
              <a:ext cx="40300" cy="41075"/>
            </a:xfrm>
            <a:custGeom>
              <a:avLst/>
              <a:gdLst/>
              <a:ahLst/>
              <a:cxnLst/>
              <a:rect l="l" t="t" r="r" b="b"/>
              <a:pathLst>
                <a:path w="1612" h="1643" extrusionOk="0">
                  <a:moveTo>
                    <a:pt x="1" y="700"/>
                  </a:moveTo>
                  <a:cubicBezTo>
                    <a:pt x="1" y="1338"/>
                    <a:pt x="730" y="1642"/>
                    <a:pt x="1186" y="1186"/>
                  </a:cubicBezTo>
                  <a:cubicBezTo>
                    <a:pt x="1612" y="761"/>
                    <a:pt x="1308" y="1"/>
                    <a:pt x="669" y="1"/>
                  </a:cubicBezTo>
                  <a:cubicBezTo>
                    <a:pt x="305" y="1"/>
                    <a:pt x="1" y="335"/>
                    <a:pt x="1" y="70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6"/>
            <p:cNvSpPr/>
            <p:nvPr/>
          </p:nvSpPr>
          <p:spPr>
            <a:xfrm>
              <a:off x="5244275" y="1419775"/>
              <a:ext cx="26625" cy="12925"/>
            </a:xfrm>
            <a:custGeom>
              <a:avLst/>
              <a:gdLst/>
              <a:ahLst/>
              <a:cxnLst/>
              <a:rect l="l" t="t" r="r" b="b"/>
              <a:pathLst>
                <a:path w="1065" h="517" extrusionOk="0">
                  <a:moveTo>
                    <a:pt x="92" y="0"/>
                  </a:moveTo>
                  <a:lnTo>
                    <a:pt x="1034" y="0"/>
                  </a:lnTo>
                  <a:cubicBezTo>
                    <a:pt x="1065" y="274"/>
                    <a:pt x="822" y="486"/>
                    <a:pt x="518" y="486"/>
                  </a:cubicBezTo>
                  <a:cubicBezTo>
                    <a:pt x="244" y="517"/>
                    <a:pt x="1" y="27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6"/>
            <p:cNvSpPr/>
            <p:nvPr/>
          </p:nvSpPr>
          <p:spPr>
            <a:xfrm>
              <a:off x="5393225" y="1295900"/>
              <a:ext cx="183925" cy="183925"/>
            </a:xfrm>
            <a:custGeom>
              <a:avLst/>
              <a:gdLst/>
              <a:ahLst/>
              <a:cxnLst/>
              <a:rect l="l" t="t" r="r" b="b"/>
              <a:pathLst>
                <a:path w="7357" h="7357" extrusionOk="0">
                  <a:moveTo>
                    <a:pt x="1703" y="1"/>
                  </a:moveTo>
                  <a:cubicBezTo>
                    <a:pt x="760" y="1"/>
                    <a:pt x="0" y="791"/>
                    <a:pt x="0" y="1733"/>
                  </a:cubicBezTo>
                  <a:lnTo>
                    <a:pt x="0" y="5654"/>
                  </a:lnTo>
                  <a:cubicBezTo>
                    <a:pt x="0" y="6596"/>
                    <a:pt x="760" y="7356"/>
                    <a:pt x="1703" y="7356"/>
                  </a:cubicBezTo>
                  <a:lnTo>
                    <a:pt x="5624" y="7356"/>
                  </a:lnTo>
                  <a:cubicBezTo>
                    <a:pt x="6596" y="7356"/>
                    <a:pt x="7356" y="6596"/>
                    <a:pt x="7356" y="5654"/>
                  </a:cubicBezTo>
                  <a:lnTo>
                    <a:pt x="7356" y="1733"/>
                  </a:lnTo>
                  <a:cubicBezTo>
                    <a:pt x="7356" y="791"/>
                    <a:pt x="6596" y="1"/>
                    <a:pt x="56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6"/>
            <p:cNvSpPr/>
            <p:nvPr/>
          </p:nvSpPr>
          <p:spPr>
            <a:xfrm>
              <a:off x="1474450" y="1723150"/>
              <a:ext cx="129975" cy="62150"/>
            </a:xfrm>
            <a:custGeom>
              <a:avLst/>
              <a:gdLst/>
              <a:ahLst/>
              <a:cxnLst/>
              <a:rect l="l" t="t" r="r" b="b"/>
              <a:pathLst>
                <a:path w="5199" h="2486" extrusionOk="0">
                  <a:moveTo>
                    <a:pt x="2596" y="1"/>
                  </a:moveTo>
                  <a:cubicBezTo>
                    <a:pt x="2562" y="1"/>
                    <a:pt x="2524" y="8"/>
                    <a:pt x="2493" y="23"/>
                  </a:cubicBezTo>
                  <a:lnTo>
                    <a:pt x="62" y="2242"/>
                  </a:lnTo>
                  <a:cubicBezTo>
                    <a:pt x="1" y="2303"/>
                    <a:pt x="1" y="2394"/>
                    <a:pt x="62" y="2455"/>
                  </a:cubicBezTo>
                  <a:cubicBezTo>
                    <a:pt x="77" y="2470"/>
                    <a:pt x="107" y="2478"/>
                    <a:pt x="141" y="2478"/>
                  </a:cubicBezTo>
                  <a:cubicBezTo>
                    <a:pt x="176" y="2478"/>
                    <a:pt x="214" y="2470"/>
                    <a:pt x="244" y="2455"/>
                  </a:cubicBezTo>
                  <a:lnTo>
                    <a:pt x="2615" y="297"/>
                  </a:lnTo>
                  <a:lnTo>
                    <a:pt x="4955" y="2455"/>
                  </a:lnTo>
                  <a:cubicBezTo>
                    <a:pt x="4955" y="2455"/>
                    <a:pt x="5016" y="2485"/>
                    <a:pt x="5046" y="2485"/>
                  </a:cubicBezTo>
                  <a:cubicBezTo>
                    <a:pt x="5077" y="2485"/>
                    <a:pt x="5107" y="2455"/>
                    <a:pt x="5138" y="2455"/>
                  </a:cubicBezTo>
                  <a:cubicBezTo>
                    <a:pt x="5198" y="2394"/>
                    <a:pt x="5198" y="2303"/>
                    <a:pt x="5138" y="2242"/>
                  </a:cubicBezTo>
                  <a:lnTo>
                    <a:pt x="2676" y="23"/>
                  </a:lnTo>
                  <a:cubicBezTo>
                    <a:pt x="2660" y="8"/>
                    <a:pt x="2630" y="1"/>
                    <a:pt x="25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6"/>
            <p:cNvSpPr/>
            <p:nvPr/>
          </p:nvSpPr>
          <p:spPr>
            <a:xfrm>
              <a:off x="1491175" y="1763225"/>
              <a:ext cx="95775" cy="68425"/>
            </a:xfrm>
            <a:custGeom>
              <a:avLst/>
              <a:gdLst/>
              <a:ahLst/>
              <a:cxnLst/>
              <a:rect l="l" t="t" r="r" b="b"/>
              <a:pathLst>
                <a:path w="3831" h="2737" extrusionOk="0">
                  <a:moveTo>
                    <a:pt x="122" y="1"/>
                  </a:moveTo>
                  <a:cubicBezTo>
                    <a:pt x="61" y="1"/>
                    <a:pt x="1" y="62"/>
                    <a:pt x="1" y="153"/>
                  </a:cubicBezTo>
                  <a:lnTo>
                    <a:pt x="1" y="2615"/>
                  </a:lnTo>
                  <a:cubicBezTo>
                    <a:pt x="1" y="2676"/>
                    <a:pt x="61" y="2736"/>
                    <a:pt x="122" y="2736"/>
                  </a:cubicBezTo>
                  <a:lnTo>
                    <a:pt x="3678" y="2736"/>
                  </a:lnTo>
                  <a:cubicBezTo>
                    <a:pt x="3770" y="2736"/>
                    <a:pt x="3800" y="2706"/>
                    <a:pt x="3830" y="2645"/>
                  </a:cubicBezTo>
                  <a:lnTo>
                    <a:pt x="3830" y="153"/>
                  </a:lnTo>
                  <a:cubicBezTo>
                    <a:pt x="3830" y="62"/>
                    <a:pt x="3770" y="1"/>
                    <a:pt x="3678" y="1"/>
                  </a:cubicBezTo>
                  <a:cubicBezTo>
                    <a:pt x="3618" y="1"/>
                    <a:pt x="3557" y="62"/>
                    <a:pt x="3557" y="153"/>
                  </a:cubicBezTo>
                  <a:lnTo>
                    <a:pt x="3557" y="2493"/>
                  </a:lnTo>
                  <a:lnTo>
                    <a:pt x="274" y="2493"/>
                  </a:lnTo>
                  <a:lnTo>
                    <a:pt x="274" y="153"/>
                  </a:lnTo>
                  <a:cubicBezTo>
                    <a:pt x="274" y="62"/>
                    <a:pt x="213" y="1"/>
                    <a:pt x="1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6"/>
            <p:cNvSpPr/>
            <p:nvPr/>
          </p:nvSpPr>
          <p:spPr>
            <a:xfrm>
              <a:off x="1477500" y="2159900"/>
              <a:ext cx="123125" cy="94250"/>
            </a:xfrm>
            <a:custGeom>
              <a:avLst/>
              <a:gdLst/>
              <a:ahLst/>
              <a:cxnLst/>
              <a:rect l="l" t="t" r="r" b="b"/>
              <a:pathLst>
                <a:path w="4925" h="3770" extrusionOk="0">
                  <a:moveTo>
                    <a:pt x="1885" y="274"/>
                  </a:moveTo>
                  <a:cubicBezTo>
                    <a:pt x="2067" y="274"/>
                    <a:pt x="2250" y="396"/>
                    <a:pt x="2341" y="578"/>
                  </a:cubicBezTo>
                  <a:lnTo>
                    <a:pt x="2584" y="1155"/>
                  </a:lnTo>
                  <a:cubicBezTo>
                    <a:pt x="2584" y="1186"/>
                    <a:pt x="2645" y="1216"/>
                    <a:pt x="2675" y="1216"/>
                  </a:cubicBezTo>
                  <a:lnTo>
                    <a:pt x="4256" y="1216"/>
                  </a:lnTo>
                  <a:cubicBezTo>
                    <a:pt x="4469" y="1216"/>
                    <a:pt x="4651" y="1399"/>
                    <a:pt x="4651" y="1642"/>
                  </a:cubicBezTo>
                  <a:lnTo>
                    <a:pt x="4651" y="3496"/>
                  </a:lnTo>
                  <a:lnTo>
                    <a:pt x="274" y="3496"/>
                  </a:lnTo>
                  <a:lnTo>
                    <a:pt x="274" y="669"/>
                  </a:lnTo>
                  <a:cubicBezTo>
                    <a:pt x="274" y="456"/>
                    <a:pt x="456" y="274"/>
                    <a:pt x="669" y="274"/>
                  </a:cubicBezTo>
                  <a:close/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lnTo>
                    <a:pt x="0" y="3648"/>
                  </a:lnTo>
                  <a:cubicBezTo>
                    <a:pt x="0" y="3709"/>
                    <a:pt x="61" y="3769"/>
                    <a:pt x="152" y="3769"/>
                  </a:cubicBezTo>
                  <a:lnTo>
                    <a:pt x="4773" y="3769"/>
                  </a:lnTo>
                  <a:cubicBezTo>
                    <a:pt x="4864" y="3769"/>
                    <a:pt x="4924" y="3709"/>
                    <a:pt x="4894" y="3648"/>
                  </a:cubicBezTo>
                  <a:lnTo>
                    <a:pt x="4894" y="1642"/>
                  </a:lnTo>
                  <a:cubicBezTo>
                    <a:pt x="4894" y="1277"/>
                    <a:pt x="4621" y="973"/>
                    <a:pt x="4256" y="973"/>
                  </a:cubicBezTo>
                  <a:lnTo>
                    <a:pt x="2766" y="973"/>
                  </a:lnTo>
                  <a:lnTo>
                    <a:pt x="2584" y="487"/>
                  </a:lnTo>
                  <a:cubicBezTo>
                    <a:pt x="2462" y="183"/>
                    <a:pt x="2189" y="0"/>
                    <a:pt x="18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6"/>
            <p:cNvSpPr/>
            <p:nvPr/>
          </p:nvSpPr>
          <p:spPr>
            <a:xfrm>
              <a:off x="1389350" y="2466125"/>
              <a:ext cx="408850" cy="341975"/>
            </a:xfrm>
            <a:custGeom>
              <a:avLst/>
              <a:gdLst/>
              <a:ahLst/>
              <a:cxnLst/>
              <a:rect l="l" t="t" r="r" b="b"/>
              <a:pathLst>
                <a:path w="16354" h="13679" extrusionOk="0">
                  <a:moveTo>
                    <a:pt x="1216" y="1"/>
                  </a:moveTo>
                  <a:cubicBezTo>
                    <a:pt x="548" y="1"/>
                    <a:pt x="0" y="518"/>
                    <a:pt x="0" y="1186"/>
                  </a:cubicBezTo>
                  <a:lnTo>
                    <a:pt x="0" y="12463"/>
                  </a:lnTo>
                  <a:cubicBezTo>
                    <a:pt x="0" y="13132"/>
                    <a:pt x="548" y="13679"/>
                    <a:pt x="1216" y="13679"/>
                  </a:cubicBezTo>
                  <a:lnTo>
                    <a:pt x="15138" y="13679"/>
                  </a:lnTo>
                  <a:cubicBezTo>
                    <a:pt x="15806" y="13679"/>
                    <a:pt x="16353" y="13132"/>
                    <a:pt x="16353" y="12463"/>
                  </a:cubicBezTo>
                  <a:lnTo>
                    <a:pt x="16353" y="1186"/>
                  </a:lnTo>
                  <a:cubicBezTo>
                    <a:pt x="16353" y="518"/>
                    <a:pt x="15806" y="1"/>
                    <a:pt x="15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6"/>
            <p:cNvSpPr/>
            <p:nvPr/>
          </p:nvSpPr>
          <p:spPr>
            <a:xfrm>
              <a:off x="1476725" y="2577825"/>
              <a:ext cx="124650" cy="118125"/>
            </a:xfrm>
            <a:custGeom>
              <a:avLst/>
              <a:gdLst/>
              <a:ahLst/>
              <a:cxnLst/>
              <a:rect l="l" t="t" r="r" b="b"/>
              <a:pathLst>
                <a:path w="4986" h="4725" extrusionOk="0">
                  <a:moveTo>
                    <a:pt x="2509" y="267"/>
                  </a:moveTo>
                  <a:cubicBezTo>
                    <a:pt x="2539" y="267"/>
                    <a:pt x="2569" y="290"/>
                    <a:pt x="2585" y="335"/>
                  </a:cubicBezTo>
                  <a:lnTo>
                    <a:pt x="3162" y="1430"/>
                  </a:lnTo>
                  <a:cubicBezTo>
                    <a:pt x="3193" y="1521"/>
                    <a:pt x="3314" y="1612"/>
                    <a:pt x="3405" y="1612"/>
                  </a:cubicBezTo>
                  <a:lnTo>
                    <a:pt x="4652" y="1825"/>
                  </a:lnTo>
                  <a:cubicBezTo>
                    <a:pt x="4682" y="1825"/>
                    <a:pt x="4712" y="1855"/>
                    <a:pt x="4712" y="1885"/>
                  </a:cubicBezTo>
                  <a:cubicBezTo>
                    <a:pt x="4712" y="1916"/>
                    <a:pt x="4712" y="1946"/>
                    <a:pt x="4682" y="1946"/>
                  </a:cubicBezTo>
                  <a:lnTo>
                    <a:pt x="3800" y="2858"/>
                  </a:lnTo>
                  <a:cubicBezTo>
                    <a:pt x="3740" y="2919"/>
                    <a:pt x="3709" y="3040"/>
                    <a:pt x="3709" y="3162"/>
                  </a:cubicBezTo>
                  <a:lnTo>
                    <a:pt x="3922" y="4378"/>
                  </a:lnTo>
                  <a:cubicBezTo>
                    <a:pt x="3922" y="4408"/>
                    <a:pt x="3892" y="4439"/>
                    <a:pt x="3861" y="4469"/>
                  </a:cubicBezTo>
                  <a:cubicBezTo>
                    <a:pt x="3846" y="4484"/>
                    <a:pt x="3831" y="4492"/>
                    <a:pt x="3816" y="4492"/>
                  </a:cubicBezTo>
                  <a:cubicBezTo>
                    <a:pt x="3800" y="4492"/>
                    <a:pt x="3785" y="4484"/>
                    <a:pt x="3770" y="4469"/>
                  </a:cubicBezTo>
                  <a:lnTo>
                    <a:pt x="2676" y="3892"/>
                  </a:lnTo>
                  <a:cubicBezTo>
                    <a:pt x="2615" y="3861"/>
                    <a:pt x="2554" y="3861"/>
                    <a:pt x="2524" y="3861"/>
                  </a:cubicBezTo>
                  <a:cubicBezTo>
                    <a:pt x="2463" y="3861"/>
                    <a:pt x="2402" y="3861"/>
                    <a:pt x="2341" y="3892"/>
                  </a:cubicBezTo>
                  <a:lnTo>
                    <a:pt x="1247" y="4469"/>
                  </a:lnTo>
                  <a:cubicBezTo>
                    <a:pt x="1232" y="4484"/>
                    <a:pt x="1217" y="4492"/>
                    <a:pt x="1202" y="4492"/>
                  </a:cubicBezTo>
                  <a:cubicBezTo>
                    <a:pt x="1186" y="4492"/>
                    <a:pt x="1171" y="4484"/>
                    <a:pt x="1156" y="4469"/>
                  </a:cubicBezTo>
                  <a:cubicBezTo>
                    <a:pt x="1126" y="4439"/>
                    <a:pt x="1095" y="4408"/>
                    <a:pt x="1126" y="4378"/>
                  </a:cubicBezTo>
                  <a:lnTo>
                    <a:pt x="1308" y="3132"/>
                  </a:lnTo>
                  <a:cubicBezTo>
                    <a:pt x="1338" y="3040"/>
                    <a:pt x="1278" y="2919"/>
                    <a:pt x="1217" y="2858"/>
                  </a:cubicBezTo>
                  <a:lnTo>
                    <a:pt x="335" y="1946"/>
                  </a:lnTo>
                  <a:cubicBezTo>
                    <a:pt x="275" y="1916"/>
                    <a:pt x="305" y="1825"/>
                    <a:pt x="366" y="1825"/>
                  </a:cubicBezTo>
                  <a:lnTo>
                    <a:pt x="1612" y="1612"/>
                  </a:lnTo>
                  <a:cubicBezTo>
                    <a:pt x="1734" y="1612"/>
                    <a:pt x="1825" y="1521"/>
                    <a:pt x="1855" y="1430"/>
                  </a:cubicBezTo>
                  <a:lnTo>
                    <a:pt x="2433" y="335"/>
                  </a:lnTo>
                  <a:cubicBezTo>
                    <a:pt x="2448" y="290"/>
                    <a:pt x="2478" y="267"/>
                    <a:pt x="2509" y="267"/>
                  </a:cubicBezTo>
                  <a:close/>
                  <a:moveTo>
                    <a:pt x="2493" y="1"/>
                  </a:moveTo>
                  <a:cubicBezTo>
                    <a:pt x="2379" y="1"/>
                    <a:pt x="2265" y="62"/>
                    <a:pt x="2189" y="183"/>
                  </a:cubicBezTo>
                  <a:lnTo>
                    <a:pt x="1612" y="1278"/>
                  </a:lnTo>
                  <a:cubicBezTo>
                    <a:pt x="1612" y="1308"/>
                    <a:pt x="1582" y="1338"/>
                    <a:pt x="1551" y="1338"/>
                  </a:cubicBezTo>
                  <a:lnTo>
                    <a:pt x="305" y="1521"/>
                  </a:lnTo>
                  <a:cubicBezTo>
                    <a:pt x="183" y="1551"/>
                    <a:pt x="62" y="1642"/>
                    <a:pt x="31" y="1764"/>
                  </a:cubicBezTo>
                  <a:cubicBezTo>
                    <a:pt x="1" y="1885"/>
                    <a:pt x="31" y="2037"/>
                    <a:pt x="123" y="2129"/>
                  </a:cubicBezTo>
                  <a:lnTo>
                    <a:pt x="1004" y="3010"/>
                  </a:lnTo>
                  <a:cubicBezTo>
                    <a:pt x="1034" y="3040"/>
                    <a:pt x="1034" y="3040"/>
                    <a:pt x="1034" y="3071"/>
                  </a:cubicBezTo>
                  <a:lnTo>
                    <a:pt x="822" y="4317"/>
                  </a:lnTo>
                  <a:cubicBezTo>
                    <a:pt x="822" y="4439"/>
                    <a:pt x="852" y="4560"/>
                    <a:pt x="974" y="4651"/>
                  </a:cubicBezTo>
                  <a:cubicBezTo>
                    <a:pt x="1034" y="4682"/>
                    <a:pt x="1095" y="4712"/>
                    <a:pt x="1186" y="4712"/>
                  </a:cubicBezTo>
                  <a:cubicBezTo>
                    <a:pt x="1217" y="4712"/>
                    <a:pt x="1278" y="4712"/>
                    <a:pt x="1338" y="4682"/>
                  </a:cubicBezTo>
                  <a:lnTo>
                    <a:pt x="2433" y="4104"/>
                  </a:lnTo>
                  <a:lnTo>
                    <a:pt x="2524" y="4104"/>
                  </a:lnTo>
                  <a:lnTo>
                    <a:pt x="3618" y="4682"/>
                  </a:lnTo>
                  <a:cubicBezTo>
                    <a:pt x="3673" y="4709"/>
                    <a:pt x="3734" y="4724"/>
                    <a:pt x="3795" y="4724"/>
                  </a:cubicBezTo>
                  <a:cubicBezTo>
                    <a:pt x="3870" y="4724"/>
                    <a:pt x="3946" y="4702"/>
                    <a:pt x="4013" y="4651"/>
                  </a:cubicBezTo>
                  <a:cubicBezTo>
                    <a:pt x="4104" y="4560"/>
                    <a:pt x="4165" y="4439"/>
                    <a:pt x="4165" y="4317"/>
                  </a:cubicBezTo>
                  <a:lnTo>
                    <a:pt x="3952" y="3071"/>
                  </a:lnTo>
                  <a:cubicBezTo>
                    <a:pt x="3952" y="3040"/>
                    <a:pt x="3952" y="3040"/>
                    <a:pt x="3983" y="3010"/>
                  </a:cubicBezTo>
                  <a:lnTo>
                    <a:pt x="4864" y="2129"/>
                  </a:lnTo>
                  <a:cubicBezTo>
                    <a:pt x="4955" y="2037"/>
                    <a:pt x="4986" y="1885"/>
                    <a:pt x="4955" y="1764"/>
                  </a:cubicBezTo>
                  <a:cubicBezTo>
                    <a:pt x="4895" y="1642"/>
                    <a:pt x="4804" y="1551"/>
                    <a:pt x="4682" y="1521"/>
                  </a:cubicBezTo>
                  <a:lnTo>
                    <a:pt x="3436" y="1338"/>
                  </a:lnTo>
                  <a:cubicBezTo>
                    <a:pt x="3405" y="1338"/>
                    <a:pt x="3375" y="1308"/>
                    <a:pt x="3375" y="1278"/>
                  </a:cubicBezTo>
                  <a:lnTo>
                    <a:pt x="2797" y="183"/>
                  </a:lnTo>
                  <a:cubicBezTo>
                    <a:pt x="2721" y="62"/>
                    <a:pt x="2607" y="1"/>
                    <a:pt x="24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6"/>
            <p:cNvSpPr/>
            <p:nvPr/>
          </p:nvSpPr>
          <p:spPr>
            <a:xfrm>
              <a:off x="1469900" y="3022375"/>
              <a:ext cx="136800" cy="88925"/>
            </a:xfrm>
            <a:custGeom>
              <a:avLst/>
              <a:gdLst/>
              <a:ahLst/>
              <a:cxnLst/>
              <a:rect l="l" t="t" r="r" b="b"/>
              <a:pathLst>
                <a:path w="5472" h="3557" extrusionOk="0">
                  <a:moveTo>
                    <a:pt x="5198" y="274"/>
                  </a:moveTo>
                  <a:lnTo>
                    <a:pt x="5198" y="3283"/>
                  </a:lnTo>
                  <a:lnTo>
                    <a:pt x="274" y="3283"/>
                  </a:lnTo>
                  <a:lnTo>
                    <a:pt x="274" y="274"/>
                  </a:lnTo>
                  <a:close/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lnTo>
                    <a:pt x="0" y="3435"/>
                  </a:lnTo>
                  <a:cubicBezTo>
                    <a:pt x="0" y="3496"/>
                    <a:pt x="61" y="3557"/>
                    <a:pt x="152" y="3557"/>
                  </a:cubicBezTo>
                  <a:lnTo>
                    <a:pt x="5350" y="3557"/>
                  </a:lnTo>
                  <a:cubicBezTo>
                    <a:pt x="5411" y="3557"/>
                    <a:pt x="5472" y="3496"/>
                    <a:pt x="5472" y="3435"/>
                  </a:cubicBezTo>
                  <a:lnTo>
                    <a:pt x="5472" y="152"/>
                  </a:lnTo>
                  <a:cubicBezTo>
                    <a:pt x="5472" y="61"/>
                    <a:pt x="5411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6"/>
            <p:cNvSpPr/>
            <p:nvPr/>
          </p:nvSpPr>
          <p:spPr>
            <a:xfrm>
              <a:off x="1470650" y="3022000"/>
              <a:ext cx="137900" cy="65750"/>
            </a:xfrm>
            <a:custGeom>
              <a:avLst/>
              <a:gdLst/>
              <a:ahLst/>
              <a:cxnLst/>
              <a:rect l="l" t="t" r="r" b="b"/>
              <a:pathLst>
                <a:path w="5516" h="2630" extrusionOk="0">
                  <a:moveTo>
                    <a:pt x="134" y="0"/>
                  </a:moveTo>
                  <a:cubicBezTo>
                    <a:pt x="100" y="0"/>
                    <a:pt x="62" y="15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2706" y="2599"/>
                  </a:lnTo>
                  <a:cubicBezTo>
                    <a:pt x="2706" y="2629"/>
                    <a:pt x="2736" y="2629"/>
                    <a:pt x="2797" y="2629"/>
                  </a:cubicBezTo>
                  <a:cubicBezTo>
                    <a:pt x="2828" y="2629"/>
                    <a:pt x="2858" y="2629"/>
                    <a:pt x="2888" y="2599"/>
                  </a:cubicBezTo>
                  <a:lnTo>
                    <a:pt x="5442" y="259"/>
                  </a:lnTo>
                  <a:cubicBezTo>
                    <a:pt x="5516" y="160"/>
                    <a:pt x="5429" y="21"/>
                    <a:pt x="5329" y="21"/>
                  </a:cubicBezTo>
                  <a:cubicBezTo>
                    <a:pt x="5306" y="21"/>
                    <a:pt x="5282" y="29"/>
                    <a:pt x="5259" y="46"/>
                  </a:cubicBezTo>
                  <a:lnTo>
                    <a:pt x="2797" y="2325"/>
                  </a:lnTo>
                  <a:lnTo>
                    <a:pt x="214" y="46"/>
                  </a:lnTo>
                  <a:cubicBezTo>
                    <a:pt x="198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6"/>
            <p:cNvSpPr/>
            <p:nvPr/>
          </p:nvSpPr>
          <p:spPr>
            <a:xfrm>
              <a:off x="1471425" y="3060750"/>
              <a:ext cx="47125" cy="46750"/>
            </a:xfrm>
            <a:custGeom>
              <a:avLst/>
              <a:gdLst/>
              <a:ahLst/>
              <a:cxnLst/>
              <a:rect l="l" t="t" r="r" b="b"/>
              <a:pathLst>
                <a:path w="1885" h="1870" extrusionOk="0">
                  <a:moveTo>
                    <a:pt x="1744" y="0"/>
                  </a:moveTo>
                  <a:cubicBezTo>
                    <a:pt x="1710" y="0"/>
                    <a:pt x="1672" y="16"/>
                    <a:pt x="1642" y="46"/>
                  </a:cubicBezTo>
                  <a:lnTo>
                    <a:pt x="61" y="1626"/>
                  </a:lnTo>
                  <a:cubicBezTo>
                    <a:pt x="0" y="1687"/>
                    <a:pt x="0" y="1778"/>
                    <a:pt x="61" y="1809"/>
                  </a:cubicBezTo>
                  <a:cubicBezTo>
                    <a:pt x="91" y="1839"/>
                    <a:pt x="122" y="1870"/>
                    <a:pt x="152" y="1870"/>
                  </a:cubicBezTo>
                  <a:cubicBezTo>
                    <a:pt x="183" y="1870"/>
                    <a:pt x="213" y="1839"/>
                    <a:pt x="243" y="1809"/>
                  </a:cubicBezTo>
                  <a:lnTo>
                    <a:pt x="1824" y="228"/>
                  </a:lnTo>
                  <a:cubicBezTo>
                    <a:pt x="1885" y="198"/>
                    <a:pt x="1885" y="107"/>
                    <a:pt x="1824" y="46"/>
                  </a:cubicBezTo>
                  <a:cubicBezTo>
                    <a:pt x="1809" y="16"/>
                    <a:pt x="1778" y="0"/>
                    <a:pt x="17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6"/>
            <p:cNvSpPr/>
            <p:nvPr/>
          </p:nvSpPr>
          <p:spPr>
            <a:xfrm>
              <a:off x="1558800" y="3060750"/>
              <a:ext cx="49425" cy="49025"/>
            </a:xfrm>
            <a:custGeom>
              <a:avLst/>
              <a:gdLst/>
              <a:ahLst/>
              <a:cxnLst/>
              <a:rect l="l" t="t" r="r" b="b"/>
              <a:pathLst>
                <a:path w="1977" h="1961" extrusionOk="0">
                  <a:moveTo>
                    <a:pt x="134" y="0"/>
                  </a:moveTo>
                  <a:cubicBezTo>
                    <a:pt x="100" y="0"/>
                    <a:pt x="62" y="16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1733" y="1930"/>
                  </a:lnTo>
                  <a:cubicBezTo>
                    <a:pt x="1764" y="1961"/>
                    <a:pt x="1794" y="1961"/>
                    <a:pt x="1824" y="1961"/>
                  </a:cubicBezTo>
                  <a:cubicBezTo>
                    <a:pt x="1855" y="1961"/>
                    <a:pt x="1885" y="1961"/>
                    <a:pt x="1916" y="1930"/>
                  </a:cubicBezTo>
                  <a:cubicBezTo>
                    <a:pt x="1976" y="1870"/>
                    <a:pt x="1976" y="1809"/>
                    <a:pt x="1916" y="1748"/>
                  </a:cubicBezTo>
                  <a:lnTo>
                    <a:pt x="214" y="46"/>
                  </a:lnTo>
                  <a:cubicBezTo>
                    <a:pt x="198" y="16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6"/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6"/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6"/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6"/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6"/>
            <p:cNvSpPr/>
            <p:nvPr/>
          </p:nvSpPr>
          <p:spPr>
            <a:xfrm>
              <a:off x="5083950" y="1373075"/>
              <a:ext cx="37250" cy="33425"/>
            </a:xfrm>
            <a:custGeom>
              <a:avLst/>
              <a:gdLst/>
              <a:ahLst/>
              <a:cxnLst/>
              <a:rect l="l" t="t" r="r" b="b"/>
              <a:pathLst>
                <a:path w="1490" h="1337" extrusionOk="0">
                  <a:moveTo>
                    <a:pt x="658" y="0"/>
                  </a:moveTo>
                  <a:cubicBezTo>
                    <a:pt x="635" y="0"/>
                    <a:pt x="608" y="4"/>
                    <a:pt x="578" y="14"/>
                  </a:cubicBezTo>
                  <a:cubicBezTo>
                    <a:pt x="426" y="44"/>
                    <a:pt x="274" y="105"/>
                    <a:pt x="183" y="257"/>
                  </a:cubicBezTo>
                  <a:cubicBezTo>
                    <a:pt x="31" y="439"/>
                    <a:pt x="0" y="683"/>
                    <a:pt x="92" y="895"/>
                  </a:cubicBezTo>
                  <a:cubicBezTo>
                    <a:pt x="210" y="1192"/>
                    <a:pt x="480" y="1336"/>
                    <a:pt x="747" y="1336"/>
                  </a:cubicBezTo>
                  <a:cubicBezTo>
                    <a:pt x="1028" y="1336"/>
                    <a:pt x="1305" y="1177"/>
                    <a:pt x="1399" y="865"/>
                  </a:cubicBezTo>
                  <a:cubicBezTo>
                    <a:pt x="1490" y="622"/>
                    <a:pt x="1429" y="379"/>
                    <a:pt x="1277" y="196"/>
                  </a:cubicBezTo>
                  <a:cubicBezTo>
                    <a:pt x="1186" y="105"/>
                    <a:pt x="1034" y="14"/>
                    <a:pt x="882" y="14"/>
                  </a:cubicBezTo>
                  <a:cubicBezTo>
                    <a:pt x="851" y="4"/>
                    <a:pt x="824" y="0"/>
                    <a:pt x="802" y="0"/>
                  </a:cubicBezTo>
                  <a:cubicBezTo>
                    <a:pt x="757" y="0"/>
                    <a:pt x="730" y="14"/>
                    <a:pt x="730" y="14"/>
                  </a:cubicBezTo>
                  <a:cubicBezTo>
                    <a:pt x="912" y="44"/>
                    <a:pt x="1064" y="136"/>
                    <a:pt x="1186" y="288"/>
                  </a:cubicBezTo>
                  <a:cubicBezTo>
                    <a:pt x="1277" y="439"/>
                    <a:pt x="1307" y="622"/>
                    <a:pt x="1247" y="804"/>
                  </a:cubicBezTo>
                  <a:cubicBezTo>
                    <a:pt x="1168" y="1040"/>
                    <a:pt x="952" y="1162"/>
                    <a:pt x="736" y="1162"/>
                  </a:cubicBezTo>
                  <a:cubicBezTo>
                    <a:pt x="533" y="1162"/>
                    <a:pt x="332" y="1055"/>
                    <a:pt x="244" y="835"/>
                  </a:cubicBezTo>
                  <a:cubicBezTo>
                    <a:pt x="183" y="652"/>
                    <a:pt x="183" y="470"/>
                    <a:pt x="304" y="318"/>
                  </a:cubicBezTo>
                  <a:cubicBezTo>
                    <a:pt x="487" y="44"/>
                    <a:pt x="730" y="14"/>
                    <a:pt x="730" y="14"/>
                  </a:cubicBezTo>
                  <a:cubicBezTo>
                    <a:pt x="730" y="14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6"/>
            <p:cNvSpPr/>
            <p:nvPr/>
          </p:nvSpPr>
          <p:spPr>
            <a:xfrm>
              <a:off x="5058100" y="1344525"/>
              <a:ext cx="89700" cy="88175"/>
            </a:xfrm>
            <a:custGeom>
              <a:avLst/>
              <a:gdLst/>
              <a:ahLst/>
              <a:cxnLst/>
              <a:rect l="l" t="t" r="r" b="b"/>
              <a:pathLst>
                <a:path w="3588" h="3527" extrusionOk="0">
                  <a:moveTo>
                    <a:pt x="1004" y="3405"/>
                  </a:moveTo>
                  <a:lnTo>
                    <a:pt x="1004" y="3405"/>
                  </a:lnTo>
                  <a:lnTo>
                    <a:pt x="1004" y="3405"/>
                  </a:lnTo>
                  <a:close/>
                  <a:moveTo>
                    <a:pt x="1855" y="1"/>
                  </a:moveTo>
                  <a:lnTo>
                    <a:pt x="1278" y="31"/>
                  </a:lnTo>
                  <a:lnTo>
                    <a:pt x="1247" y="31"/>
                  </a:lnTo>
                  <a:lnTo>
                    <a:pt x="1247" y="92"/>
                  </a:lnTo>
                  <a:cubicBezTo>
                    <a:pt x="1219" y="178"/>
                    <a:pt x="1217" y="290"/>
                    <a:pt x="1217" y="404"/>
                  </a:cubicBezTo>
                  <a:lnTo>
                    <a:pt x="1217" y="404"/>
                  </a:lnTo>
                  <a:cubicBezTo>
                    <a:pt x="1117" y="433"/>
                    <a:pt x="1017" y="483"/>
                    <a:pt x="918" y="553"/>
                  </a:cubicBezTo>
                  <a:lnTo>
                    <a:pt x="918" y="553"/>
                  </a:lnTo>
                  <a:lnTo>
                    <a:pt x="639" y="426"/>
                  </a:lnTo>
                  <a:lnTo>
                    <a:pt x="609" y="396"/>
                  </a:lnTo>
                  <a:lnTo>
                    <a:pt x="578" y="457"/>
                  </a:lnTo>
                  <a:lnTo>
                    <a:pt x="214" y="913"/>
                  </a:lnTo>
                  <a:lnTo>
                    <a:pt x="183" y="943"/>
                  </a:lnTo>
                  <a:lnTo>
                    <a:pt x="214" y="1004"/>
                  </a:lnTo>
                  <a:lnTo>
                    <a:pt x="414" y="1232"/>
                  </a:lnTo>
                  <a:lnTo>
                    <a:pt x="414" y="1232"/>
                  </a:lnTo>
                  <a:cubicBezTo>
                    <a:pt x="387" y="1322"/>
                    <a:pt x="349" y="1412"/>
                    <a:pt x="338" y="1501"/>
                  </a:cubicBezTo>
                  <a:lnTo>
                    <a:pt x="338" y="1501"/>
                  </a:lnTo>
                  <a:lnTo>
                    <a:pt x="62" y="1612"/>
                  </a:lnTo>
                  <a:lnTo>
                    <a:pt x="1" y="1642"/>
                  </a:lnTo>
                  <a:lnTo>
                    <a:pt x="1" y="1703"/>
                  </a:lnTo>
                  <a:cubicBezTo>
                    <a:pt x="1" y="1885"/>
                    <a:pt x="31" y="2068"/>
                    <a:pt x="62" y="2281"/>
                  </a:cubicBezTo>
                  <a:lnTo>
                    <a:pt x="62" y="2341"/>
                  </a:lnTo>
                  <a:lnTo>
                    <a:pt x="123" y="2341"/>
                  </a:lnTo>
                  <a:lnTo>
                    <a:pt x="419" y="2366"/>
                  </a:lnTo>
                  <a:lnTo>
                    <a:pt x="419" y="2366"/>
                  </a:lnTo>
                  <a:cubicBezTo>
                    <a:pt x="466" y="2472"/>
                    <a:pt x="516" y="2549"/>
                    <a:pt x="582" y="2639"/>
                  </a:cubicBezTo>
                  <a:lnTo>
                    <a:pt x="582" y="2639"/>
                  </a:lnTo>
                  <a:lnTo>
                    <a:pt x="457" y="2888"/>
                  </a:lnTo>
                  <a:lnTo>
                    <a:pt x="426" y="2949"/>
                  </a:lnTo>
                  <a:lnTo>
                    <a:pt x="487" y="3010"/>
                  </a:lnTo>
                  <a:lnTo>
                    <a:pt x="943" y="3344"/>
                  </a:lnTo>
                  <a:lnTo>
                    <a:pt x="1004" y="3405"/>
                  </a:lnTo>
                  <a:lnTo>
                    <a:pt x="1065" y="3344"/>
                  </a:lnTo>
                  <a:lnTo>
                    <a:pt x="1304" y="3158"/>
                  </a:lnTo>
                  <a:lnTo>
                    <a:pt x="1304" y="3158"/>
                  </a:lnTo>
                  <a:cubicBezTo>
                    <a:pt x="1387" y="3193"/>
                    <a:pt x="1469" y="3213"/>
                    <a:pt x="1551" y="3220"/>
                  </a:cubicBezTo>
                  <a:lnTo>
                    <a:pt x="1551" y="3220"/>
                  </a:lnTo>
                  <a:lnTo>
                    <a:pt x="1551" y="3223"/>
                  </a:lnTo>
                  <a:lnTo>
                    <a:pt x="1582" y="3284"/>
                  </a:lnTo>
                  <a:lnTo>
                    <a:pt x="1642" y="3466"/>
                  </a:lnTo>
                  <a:lnTo>
                    <a:pt x="1673" y="3527"/>
                  </a:lnTo>
                  <a:lnTo>
                    <a:pt x="1734" y="3527"/>
                  </a:lnTo>
                  <a:lnTo>
                    <a:pt x="2311" y="3436"/>
                  </a:lnTo>
                  <a:lnTo>
                    <a:pt x="2372" y="3436"/>
                  </a:lnTo>
                  <a:lnTo>
                    <a:pt x="2372" y="3375"/>
                  </a:lnTo>
                  <a:cubicBezTo>
                    <a:pt x="2397" y="3273"/>
                    <a:pt x="2401" y="3172"/>
                    <a:pt x="2402" y="3071"/>
                  </a:cubicBezTo>
                  <a:lnTo>
                    <a:pt x="2402" y="3071"/>
                  </a:lnTo>
                  <a:cubicBezTo>
                    <a:pt x="2491" y="3026"/>
                    <a:pt x="2580" y="2978"/>
                    <a:pt x="2669" y="2915"/>
                  </a:cubicBezTo>
                  <a:lnTo>
                    <a:pt x="2669" y="2915"/>
                  </a:lnTo>
                  <a:lnTo>
                    <a:pt x="2919" y="3040"/>
                  </a:lnTo>
                  <a:lnTo>
                    <a:pt x="2980" y="3071"/>
                  </a:lnTo>
                  <a:lnTo>
                    <a:pt x="3041" y="3010"/>
                  </a:lnTo>
                  <a:lnTo>
                    <a:pt x="3375" y="2554"/>
                  </a:lnTo>
                  <a:lnTo>
                    <a:pt x="3405" y="2493"/>
                  </a:lnTo>
                  <a:lnTo>
                    <a:pt x="3375" y="2433"/>
                  </a:lnTo>
                  <a:lnTo>
                    <a:pt x="3157" y="2215"/>
                  </a:lnTo>
                  <a:lnTo>
                    <a:pt x="3157" y="2215"/>
                  </a:lnTo>
                  <a:cubicBezTo>
                    <a:pt x="3195" y="2109"/>
                    <a:pt x="3220" y="2018"/>
                    <a:pt x="3243" y="1928"/>
                  </a:cubicBezTo>
                  <a:lnTo>
                    <a:pt x="3243" y="1928"/>
                  </a:lnTo>
                  <a:lnTo>
                    <a:pt x="3527" y="1825"/>
                  </a:lnTo>
                  <a:lnTo>
                    <a:pt x="3588" y="1794"/>
                  </a:lnTo>
                  <a:lnTo>
                    <a:pt x="3588" y="1733"/>
                  </a:lnTo>
                  <a:cubicBezTo>
                    <a:pt x="3557" y="1551"/>
                    <a:pt x="3527" y="1369"/>
                    <a:pt x="3496" y="1186"/>
                  </a:cubicBezTo>
                  <a:lnTo>
                    <a:pt x="3496" y="1126"/>
                  </a:lnTo>
                  <a:lnTo>
                    <a:pt x="3436" y="1126"/>
                  </a:lnTo>
                  <a:lnTo>
                    <a:pt x="3149" y="1099"/>
                  </a:lnTo>
                  <a:lnTo>
                    <a:pt x="3149" y="1099"/>
                  </a:lnTo>
                  <a:cubicBezTo>
                    <a:pt x="3096" y="993"/>
                    <a:pt x="3040" y="888"/>
                    <a:pt x="2963" y="805"/>
                  </a:cubicBezTo>
                  <a:lnTo>
                    <a:pt x="2963" y="805"/>
                  </a:lnTo>
                  <a:cubicBezTo>
                    <a:pt x="2995" y="706"/>
                    <a:pt x="3045" y="627"/>
                    <a:pt x="3071" y="548"/>
                  </a:cubicBezTo>
                  <a:lnTo>
                    <a:pt x="3101" y="487"/>
                  </a:lnTo>
                  <a:lnTo>
                    <a:pt x="3071" y="487"/>
                  </a:lnTo>
                  <a:lnTo>
                    <a:pt x="2615" y="122"/>
                  </a:lnTo>
                  <a:lnTo>
                    <a:pt x="2554" y="122"/>
                  </a:lnTo>
                  <a:lnTo>
                    <a:pt x="2289" y="358"/>
                  </a:lnTo>
                  <a:lnTo>
                    <a:pt x="2289" y="358"/>
                  </a:lnTo>
                  <a:cubicBezTo>
                    <a:pt x="2205" y="331"/>
                    <a:pt x="2121" y="305"/>
                    <a:pt x="2037" y="305"/>
                  </a:cubicBezTo>
                  <a:lnTo>
                    <a:pt x="1946" y="305"/>
                  </a:lnTo>
                  <a:cubicBezTo>
                    <a:pt x="1946" y="305"/>
                    <a:pt x="2068" y="305"/>
                    <a:pt x="2311" y="426"/>
                  </a:cubicBezTo>
                  <a:lnTo>
                    <a:pt x="2555" y="237"/>
                  </a:lnTo>
                  <a:lnTo>
                    <a:pt x="2555" y="237"/>
                  </a:lnTo>
                  <a:lnTo>
                    <a:pt x="2955" y="530"/>
                  </a:lnTo>
                  <a:lnTo>
                    <a:pt x="2955" y="530"/>
                  </a:lnTo>
                  <a:cubicBezTo>
                    <a:pt x="2909" y="614"/>
                    <a:pt x="2880" y="718"/>
                    <a:pt x="2828" y="822"/>
                  </a:cubicBezTo>
                  <a:lnTo>
                    <a:pt x="2828" y="852"/>
                  </a:lnTo>
                  <a:lnTo>
                    <a:pt x="2828" y="882"/>
                  </a:lnTo>
                  <a:cubicBezTo>
                    <a:pt x="2889" y="974"/>
                    <a:pt x="2949" y="1065"/>
                    <a:pt x="3010" y="1186"/>
                  </a:cubicBezTo>
                  <a:lnTo>
                    <a:pt x="3010" y="1217"/>
                  </a:lnTo>
                  <a:lnTo>
                    <a:pt x="3041" y="1217"/>
                  </a:lnTo>
                  <a:lnTo>
                    <a:pt x="3322" y="1242"/>
                  </a:lnTo>
                  <a:lnTo>
                    <a:pt x="3322" y="1242"/>
                  </a:lnTo>
                  <a:cubicBezTo>
                    <a:pt x="3346" y="1402"/>
                    <a:pt x="3370" y="1531"/>
                    <a:pt x="3394" y="1688"/>
                  </a:cubicBezTo>
                  <a:lnTo>
                    <a:pt x="3394" y="1688"/>
                  </a:lnTo>
                  <a:lnTo>
                    <a:pt x="3101" y="1794"/>
                  </a:lnTo>
                  <a:lnTo>
                    <a:pt x="3071" y="1794"/>
                  </a:lnTo>
                  <a:lnTo>
                    <a:pt x="3071" y="1855"/>
                  </a:lnTo>
                  <a:cubicBezTo>
                    <a:pt x="3071" y="1977"/>
                    <a:pt x="3010" y="2098"/>
                    <a:pt x="2980" y="2189"/>
                  </a:cubicBezTo>
                  <a:lnTo>
                    <a:pt x="2949" y="2250"/>
                  </a:lnTo>
                  <a:lnTo>
                    <a:pt x="2980" y="2281"/>
                  </a:lnTo>
                  <a:lnTo>
                    <a:pt x="3172" y="2497"/>
                  </a:lnTo>
                  <a:lnTo>
                    <a:pt x="2884" y="2856"/>
                  </a:lnTo>
                  <a:lnTo>
                    <a:pt x="2645" y="2737"/>
                  </a:lnTo>
                  <a:lnTo>
                    <a:pt x="2585" y="2706"/>
                  </a:lnTo>
                  <a:lnTo>
                    <a:pt x="2554" y="2737"/>
                  </a:lnTo>
                  <a:cubicBezTo>
                    <a:pt x="2463" y="2797"/>
                    <a:pt x="2372" y="2858"/>
                    <a:pt x="2250" y="2919"/>
                  </a:cubicBezTo>
                  <a:lnTo>
                    <a:pt x="2189" y="2949"/>
                  </a:lnTo>
                  <a:lnTo>
                    <a:pt x="2189" y="2980"/>
                  </a:lnTo>
                  <a:cubicBezTo>
                    <a:pt x="2165" y="3076"/>
                    <a:pt x="2160" y="3172"/>
                    <a:pt x="2159" y="3268"/>
                  </a:cubicBezTo>
                  <a:lnTo>
                    <a:pt x="2159" y="3268"/>
                  </a:lnTo>
                  <a:lnTo>
                    <a:pt x="1740" y="3334"/>
                  </a:lnTo>
                  <a:lnTo>
                    <a:pt x="1740" y="3334"/>
                  </a:lnTo>
                  <a:lnTo>
                    <a:pt x="1703" y="3223"/>
                  </a:lnTo>
                  <a:lnTo>
                    <a:pt x="1673" y="3132"/>
                  </a:lnTo>
                  <a:lnTo>
                    <a:pt x="1673" y="3101"/>
                  </a:lnTo>
                  <a:lnTo>
                    <a:pt x="1612" y="3040"/>
                  </a:lnTo>
                  <a:cubicBezTo>
                    <a:pt x="1490" y="3040"/>
                    <a:pt x="1369" y="3010"/>
                    <a:pt x="1278" y="2949"/>
                  </a:cubicBezTo>
                  <a:lnTo>
                    <a:pt x="1217" y="2919"/>
                  </a:lnTo>
                  <a:lnTo>
                    <a:pt x="1186" y="2980"/>
                  </a:lnTo>
                  <a:cubicBezTo>
                    <a:pt x="1116" y="3027"/>
                    <a:pt x="1045" y="3092"/>
                    <a:pt x="974" y="3147"/>
                  </a:cubicBezTo>
                  <a:lnTo>
                    <a:pt x="974" y="3147"/>
                  </a:lnTo>
                  <a:lnTo>
                    <a:pt x="614" y="2877"/>
                  </a:lnTo>
                  <a:lnTo>
                    <a:pt x="730" y="2645"/>
                  </a:lnTo>
                  <a:lnTo>
                    <a:pt x="761" y="2585"/>
                  </a:lnTo>
                  <a:lnTo>
                    <a:pt x="730" y="2554"/>
                  </a:lnTo>
                  <a:cubicBezTo>
                    <a:pt x="639" y="2463"/>
                    <a:pt x="578" y="2341"/>
                    <a:pt x="548" y="2250"/>
                  </a:cubicBezTo>
                  <a:lnTo>
                    <a:pt x="518" y="2189"/>
                  </a:lnTo>
                  <a:lnTo>
                    <a:pt x="457" y="2189"/>
                  </a:lnTo>
                  <a:lnTo>
                    <a:pt x="201" y="2166"/>
                  </a:lnTo>
                  <a:lnTo>
                    <a:pt x="201" y="2166"/>
                  </a:lnTo>
                  <a:cubicBezTo>
                    <a:pt x="179" y="2013"/>
                    <a:pt x="156" y="1874"/>
                    <a:pt x="133" y="1738"/>
                  </a:cubicBezTo>
                  <a:lnTo>
                    <a:pt x="133" y="1738"/>
                  </a:lnTo>
                  <a:lnTo>
                    <a:pt x="396" y="1642"/>
                  </a:lnTo>
                  <a:lnTo>
                    <a:pt x="426" y="1642"/>
                  </a:lnTo>
                  <a:lnTo>
                    <a:pt x="426" y="1581"/>
                  </a:lnTo>
                  <a:cubicBezTo>
                    <a:pt x="457" y="1460"/>
                    <a:pt x="487" y="1338"/>
                    <a:pt x="518" y="1247"/>
                  </a:cubicBezTo>
                  <a:lnTo>
                    <a:pt x="548" y="1186"/>
                  </a:lnTo>
                  <a:lnTo>
                    <a:pt x="518" y="1156"/>
                  </a:lnTo>
                  <a:lnTo>
                    <a:pt x="313" y="926"/>
                  </a:lnTo>
                  <a:lnTo>
                    <a:pt x="615" y="548"/>
                  </a:lnTo>
                  <a:lnTo>
                    <a:pt x="882" y="670"/>
                  </a:lnTo>
                  <a:lnTo>
                    <a:pt x="913" y="670"/>
                  </a:lnTo>
                  <a:lnTo>
                    <a:pt x="943" y="639"/>
                  </a:lnTo>
                  <a:cubicBezTo>
                    <a:pt x="1034" y="578"/>
                    <a:pt x="1126" y="487"/>
                    <a:pt x="1247" y="457"/>
                  </a:cubicBezTo>
                  <a:lnTo>
                    <a:pt x="1278" y="457"/>
                  </a:lnTo>
                  <a:lnTo>
                    <a:pt x="1278" y="426"/>
                  </a:lnTo>
                  <a:lnTo>
                    <a:pt x="1304" y="114"/>
                  </a:lnTo>
                  <a:lnTo>
                    <a:pt x="1304" y="114"/>
                  </a:lnTo>
                  <a:lnTo>
                    <a:pt x="1796" y="36"/>
                  </a:lnTo>
                  <a:lnTo>
                    <a:pt x="1796" y="36"/>
                  </a:lnTo>
                  <a:cubicBezTo>
                    <a:pt x="1827" y="127"/>
                    <a:pt x="1886" y="246"/>
                    <a:pt x="1946" y="335"/>
                  </a:cubicBezTo>
                  <a:cubicBezTo>
                    <a:pt x="1916" y="214"/>
                    <a:pt x="1916" y="92"/>
                    <a:pt x="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6"/>
            <p:cNvSpPr/>
            <p:nvPr/>
          </p:nvSpPr>
          <p:spPr>
            <a:xfrm>
              <a:off x="1334650" y="1109450"/>
              <a:ext cx="4440825" cy="3133325"/>
            </a:xfrm>
            <a:custGeom>
              <a:avLst/>
              <a:gdLst/>
              <a:ahLst/>
              <a:cxnLst/>
              <a:rect l="l" t="t" r="r" b="b"/>
              <a:pathLst>
                <a:path w="177633" h="125333" extrusionOk="0">
                  <a:moveTo>
                    <a:pt x="176334" y="124624"/>
                  </a:moveTo>
                  <a:cubicBezTo>
                    <a:pt x="176224" y="124706"/>
                    <a:pt x="176110" y="124780"/>
                    <a:pt x="175991" y="124846"/>
                  </a:cubicBezTo>
                  <a:cubicBezTo>
                    <a:pt x="175626" y="125029"/>
                    <a:pt x="175262" y="125150"/>
                    <a:pt x="174866" y="125211"/>
                  </a:cubicBezTo>
                  <a:cubicBezTo>
                    <a:pt x="174745" y="125241"/>
                    <a:pt x="174593" y="125272"/>
                    <a:pt x="174441" y="125302"/>
                  </a:cubicBezTo>
                  <a:lnTo>
                    <a:pt x="174532" y="125302"/>
                  </a:lnTo>
                  <a:cubicBezTo>
                    <a:pt x="174593" y="125302"/>
                    <a:pt x="174684" y="125302"/>
                    <a:pt x="174806" y="125272"/>
                  </a:cubicBezTo>
                  <a:cubicBezTo>
                    <a:pt x="175201" y="125241"/>
                    <a:pt x="175566" y="125120"/>
                    <a:pt x="175900" y="124907"/>
                  </a:cubicBezTo>
                  <a:cubicBezTo>
                    <a:pt x="176056" y="124825"/>
                    <a:pt x="176200" y="124730"/>
                    <a:pt x="176334" y="124624"/>
                  </a:cubicBezTo>
                  <a:close/>
                  <a:moveTo>
                    <a:pt x="174182" y="1"/>
                  </a:moveTo>
                  <a:cubicBezTo>
                    <a:pt x="174064" y="1"/>
                    <a:pt x="173948" y="5"/>
                    <a:pt x="173833" y="12"/>
                  </a:cubicBezTo>
                  <a:lnTo>
                    <a:pt x="3192" y="12"/>
                  </a:lnTo>
                  <a:cubicBezTo>
                    <a:pt x="1793" y="12"/>
                    <a:pt x="578" y="893"/>
                    <a:pt x="152" y="2200"/>
                  </a:cubicBezTo>
                  <a:cubicBezTo>
                    <a:pt x="61" y="2535"/>
                    <a:pt x="30" y="2838"/>
                    <a:pt x="30" y="3173"/>
                  </a:cubicBezTo>
                  <a:lnTo>
                    <a:pt x="30" y="29009"/>
                  </a:lnTo>
                  <a:lnTo>
                    <a:pt x="30" y="58797"/>
                  </a:lnTo>
                  <a:lnTo>
                    <a:pt x="30" y="115120"/>
                  </a:lnTo>
                  <a:lnTo>
                    <a:pt x="30" y="121807"/>
                  </a:lnTo>
                  <a:cubicBezTo>
                    <a:pt x="0" y="122080"/>
                    <a:pt x="30" y="122354"/>
                    <a:pt x="61" y="122627"/>
                  </a:cubicBezTo>
                  <a:cubicBezTo>
                    <a:pt x="91" y="122931"/>
                    <a:pt x="182" y="123205"/>
                    <a:pt x="274" y="123448"/>
                  </a:cubicBezTo>
                  <a:cubicBezTo>
                    <a:pt x="760" y="124512"/>
                    <a:pt x="1763" y="125241"/>
                    <a:pt x="2918" y="125333"/>
                  </a:cubicBezTo>
                  <a:lnTo>
                    <a:pt x="86597" y="125333"/>
                  </a:lnTo>
                  <a:lnTo>
                    <a:pt x="174441" y="125272"/>
                  </a:lnTo>
                  <a:lnTo>
                    <a:pt x="86597" y="125211"/>
                  </a:lnTo>
                  <a:lnTo>
                    <a:pt x="2918" y="125211"/>
                  </a:lnTo>
                  <a:cubicBezTo>
                    <a:pt x="1824" y="125120"/>
                    <a:pt x="881" y="124421"/>
                    <a:pt x="426" y="123418"/>
                  </a:cubicBezTo>
                  <a:cubicBezTo>
                    <a:pt x="334" y="123175"/>
                    <a:pt x="274" y="122931"/>
                    <a:pt x="213" y="122658"/>
                  </a:cubicBezTo>
                  <a:cubicBezTo>
                    <a:pt x="182" y="122384"/>
                    <a:pt x="182" y="122111"/>
                    <a:pt x="182" y="121837"/>
                  </a:cubicBezTo>
                  <a:lnTo>
                    <a:pt x="182" y="115150"/>
                  </a:lnTo>
                  <a:lnTo>
                    <a:pt x="182" y="58858"/>
                  </a:lnTo>
                  <a:lnTo>
                    <a:pt x="182" y="4206"/>
                  </a:lnTo>
                  <a:cubicBezTo>
                    <a:pt x="152" y="3568"/>
                    <a:pt x="182" y="2930"/>
                    <a:pt x="334" y="2322"/>
                  </a:cubicBezTo>
                  <a:cubicBezTo>
                    <a:pt x="517" y="1714"/>
                    <a:pt x="881" y="1197"/>
                    <a:pt x="1398" y="802"/>
                  </a:cubicBezTo>
                  <a:cubicBezTo>
                    <a:pt x="1882" y="460"/>
                    <a:pt x="2446" y="252"/>
                    <a:pt x="3040" y="252"/>
                  </a:cubicBezTo>
                  <a:cubicBezTo>
                    <a:pt x="3081" y="252"/>
                    <a:pt x="3121" y="253"/>
                    <a:pt x="3161" y="255"/>
                  </a:cubicBezTo>
                  <a:lnTo>
                    <a:pt x="119911" y="255"/>
                  </a:lnTo>
                  <a:lnTo>
                    <a:pt x="170824" y="224"/>
                  </a:lnTo>
                  <a:lnTo>
                    <a:pt x="173833" y="224"/>
                  </a:lnTo>
                  <a:cubicBezTo>
                    <a:pt x="173948" y="217"/>
                    <a:pt x="174063" y="213"/>
                    <a:pt x="174177" y="213"/>
                  </a:cubicBezTo>
                  <a:cubicBezTo>
                    <a:pt x="174547" y="213"/>
                    <a:pt x="174913" y="253"/>
                    <a:pt x="175262" y="346"/>
                  </a:cubicBezTo>
                  <a:cubicBezTo>
                    <a:pt x="175718" y="468"/>
                    <a:pt x="176143" y="711"/>
                    <a:pt x="176508" y="1045"/>
                  </a:cubicBezTo>
                  <a:cubicBezTo>
                    <a:pt x="176842" y="1379"/>
                    <a:pt x="177116" y="1805"/>
                    <a:pt x="177268" y="2261"/>
                  </a:cubicBezTo>
                  <a:cubicBezTo>
                    <a:pt x="177420" y="2717"/>
                    <a:pt x="177450" y="3203"/>
                    <a:pt x="177420" y="3659"/>
                  </a:cubicBezTo>
                  <a:lnTo>
                    <a:pt x="177420" y="17915"/>
                  </a:lnTo>
                  <a:lnTo>
                    <a:pt x="177420" y="39222"/>
                  </a:lnTo>
                  <a:cubicBezTo>
                    <a:pt x="177450" y="66335"/>
                    <a:pt x="177450" y="88311"/>
                    <a:pt x="177450" y="103478"/>
                  </a:cubicBezTo>
                  <a:lnTo>
                    <a:pt x="177450" y="120956"/>
                  </a:lnTo>
                  <a:lnTo>
                    <a:pt x="177450" y="122354"/>
                  </a:lnTo>
                  <a:cubicBezTo>
                    <a:pt x="177450" y="122779"/>
                    <a:pt x="177359" y="123175"/>
                    <a:pt x="177177" y="123539"/>
                  </a:cubicBezTo>
                  <a:cubicBezTo>
                    <a:pt x="176977" y="123961"/>
                    <a:pt x="176696" y="124335"/>
                    <a:pt x="176334" y="124624"/>
                  </a:cubicBezTo>
                  <a:lnTo>
                    <a:pt x="176334" y="124624"/>
                  </a:lnTo>
                  <a:cubicBezTo>
                    <a:pt x="176728" y="124327"/>
                    <a:pt x="177054" y="123931"/>
                    <a:pt x="177268" y="123479"/>
                  </a:cubicBezTo>
                  <a:cubicBezTo>
                    <a:pt x="177450" y="123114"/>
                    <a:pt x="177541" y="122688"/>
                    <a:pt x="177541" y="122293"/>
                  </a:cubicBezTo>
                  <a:lnTo>
                    <a:pt x="177541" y="120864"/>
                  </a:lnTo>
                  <a:lnTo>
                    <a:pt x="177541" y="103387"/>
                  </a:lnTo>
                  <a:cubicBezTo>
                    <a:pt x="177572" y="88220"/>
                    <a:pt x="177572" y="66274"/>
                    <a:pt x="177572" y="39131"/>
                  </a:cubicBezTo>
                  <a:lnTo>
                    <a:pt x="177572" y="17823"/>
                  </a:lnTo>
                  <a:lnTo>
                    <a:pt x="177572" y="3598"/>
                  </a:lnTo>
                  <a:cubicBezTo>
                    <a:pt x="177632" y="3112"/>
                    <a:pt x="177572" y="2595"/>
                    <a:pt x="177420" y="2139"/>
                  </a:cubicBezTo>
                  <a:cubicBezTo>
                    <a:pt x="177085" y="1167"/>
                    <a:pt x="176295" y="407"/>
                    <a:pt x="175322" y="133"/>
                  </a:cubicBezTo>
                  <a:cubicBezTo>
                    <a:pt x="174951" y="40"/>
                    <a:pt x="174562" y="1"/>
                    <a:pt x="174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6"/>
            <p:cNvSpPr/>
            <p:nvPr/>
          </p:nvSpPr>
          <p:spPr>
            <a:xfrm>
              <a:off x="1466100" y="1313375"/>
              <a:ext cx="149725" cy="150500"/>
            </a:xfrm>
            <a:custGeom>
              <a:avLst/>
              <a:gdLst/>
              <a:ahLst/>
              <a:cxnLst/>
              <a:rect l="l" t="t" r="r" b="b"/>
              <a:pathLst>
                <a:path w="5989" h="6020" extrusionOk="0">
                  <a:moveTo>
                    <a:pt x="3010" y="1"/>
                  </a:moveTo>
                  <a:cubicBezTo>
                    <a:pt x="1338" y="1"/>
                    <a:pt x="0" y="1368"/>
                    <a:pt x="0" y="3010"/>
                  </a:cubicBezTo>
                  <a:cubicBezTo>
                    <a:pt x="0" y="4682"/>
                    <a:pt x="1338" y="6019"/>
                    <a:pt x="3010" y="6019"/>
                  </a:cubicBezTo>
                  <a:cubicBezTo>
                    <a:pt x="4651" y="6019"/>
                    <a:pt x="5988" y="4682"/>
                    <a:pt x="5988" y="3010"/>
                  </a:cubicBezTo>
                  <a:cubicBezTo>
                    <a:pt x="5988" y="1368"/>
                    <a:pt x="4651" y="1"/>
                    <a:pt x="3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6"/>
            <p:cNvSpPr/>
            <p:nvPr/>
          </p:nvSpPr>
          <p:spPr>
            <a:xfrm>
              <a:off x="2317175" y="3045150"/>
              <a:ext cx="337425" cy="336675"/>
            </a:xfrm>
            <a:custGeom>
              <a:avLst/>
              <a:gdLst/>
              <a:ahLst/>
              <a:cxnLst/>
              <a:rect l="l" t="t" r="r" b="b"/>
              <a:pathLst>
                <a:path w="13497" h="13467" extrusionOk="0">
                  <a:moveTo>
                    <a:pt x="6693" y="1"/>
                  </a:moveTo>
                  <a:cubicBezTo>
                    <a:pt x="2980" y="1"/>
                    <a:pt x="1" y="3029"/>
                    <a:pt x="1" y="6719"/>
                  </a:cubicBezTo>
                  <a:cubicBezTo>
                    <a:pt x="1" y="10457"/>
                    <a:pt x="3010" y="13466"/>
                    <a:pt x="6748" y="13466"/>
                  </a:cubicBezTo>
                  <a:cubicBezTo>
                    <a:pt x="10457" y="13466"/>
                    <a:pt x="13496" y="10457"/>
                    <a:pt x="13496" y="6719"/>
                  </a:cubicBezTo>
                  <a:cubicBezTo>
                    <a:pt x="13496" y="3010"/>
                    <a:pt x="10457" y="1"/>
                    <a:pt x="6748" y="1"/>
                  </a:cubicBezTo>
                  <a:cubicBezTo>
                    <a:pt x="6730" y="1"/>
                    <a:pt x="6711" y="1"/>
                    <a:pt x="6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6"/>
            <p:cNvSpPr/>
            <p:nvPr/>
          </p:nvSpPr>
          <p:spPr>
            <a:xfrm>
              <a:off x="2408375" y="3112800"/>
              <a:ext cx="155800" cy="200700"/>
            </a:xfrm>
            <a:custGeom>
              <a:avLst/>
              <a:gdLst/>
              <a:ahLst/>
              <a:cxnLst/>
              <a:rect l="l" t="t" r="r" b="b"/>
              <a:pathLst>
                <a:path w="6232" h="8028" extrusionOk="0">
                  <a:moveTo>
                    <a:pt x="3313" y="0"/>
                  </a:moveTo>
                  <a:cubicBezTo>
                    <a:pt x="1125" y="0"/>
                    <a:pt x="31" y="1581"/>
                    <a:pt x="31" y="2888"/>
                  </a:cubicBezTo>
                  <a:cubicBezTo>
                    <a:pt x="0" y="3678"/>
                    <a:pt x="304" y="4377"/>
                    <a:pt x="973" y="4651"/>
                  </a:cubicBezTo>
                  <a:cubicBezTo>
                    <a:pt x="994" y="4658"/>
                    <a:pt x="1016" y="4662"/>
                    <a:pt x="1037" y="4662"/>
                  </a:cubicBezTo>
                  <a:cubicBezTo>
                    <a:pt x="1104" y="4662"/>
                    <a:pt x="1162" y="4622"/>
                    <a:pt x="1186" y="4529"/>
                  </a:cubicBezTo>
                  <a:cubicBezTo>
                    <a:pt x="1216" y="4438"/>
                    <a:pt x="1246" y="4256"/>
                    <a:pt x="1277" y="4165"/>
                  </a:cubicBezTo>
                  <a:cubicBezTo>
                    <a:pt x="1307" y="4073"/>
                    <a:pt x="1277" y="3952"/>
                    <a:pt x="1216" y="3891"/>
                  </a:cubicBezTo>
                  <a:cubicBezTo>
                    <a:pt x="1003" y="3648"/>
                    <a:pt x="912" y="3314"/>
                    <a:pt x="912" y="3010"/>
                  </a:cubicBezTo>
                  <a:cubicBezTo>
                    <a:pt x="912" y="1770"/>
                    <a:pt x="1887" y="788"/>
                    <a:pt x="3084" y="788"/>
                  </a:cubicBezTo>
                  <a:cubicBezTo>
                    <a:pt x="3120" y="788"/>
                    <a:pt x="3156" y="789"/>
                    <a:pt x="3192" y="791"/>
                  </a:cubicBezTo>
                  <a:cubicBezTo>
                    <a:pt x="4438" y="791"/>
                    <a:pt x="5107" y="1551"/>
                    <a:pt x="5107" y="2554"/>
                  </a:cubicBezTo>
                  <a:cubicBezTo>
                    <a:pt x="5107" y="3891"/>
                    <a:pt x="4499" y="4985"/>
                    <a:pt x="3648" y="4985"/>
                  </a:cubicBezTo>
                  <a:cubicBezTo>
                    <a:pt x="3631" y="4986"/>
                    <a:pt x="3615" y="4987"/>
                    <a:pt x="3599" y="4987"/>
                  </a:cubicBezTo>
                  <a:cubicBezTo>
                    <a:pt x="3137" y="4987"/>
                    <a:pt x="2801" y="4574"/>
                    <a:pt x="2918" y="4104"/>
                  </a:cubicBezTo>
                  <a:cubicBezTo>
                    <a:pt x="3100" y="3587"/>
                    <a:pt x="3222" y="3040"/>
                    <a:pt x="3313" y="2493"/>
                  </a:cubicBezTo>
                  <a:cubicBezTo>
                    <a:pt x="3374" y="2128"/>
                    <a:pt x="3070" y="1794"/>
                    <a:pt x="2705" y="1794"/>
                  </a:cubicBezTo>
                  <a:cubicBezTo>
                    <a:pt x="2219" y="1794"/>
                    <a:pt x="1793" y="2310"/>
                    <a:pt x="1793" y="2979"/>
                  </a:cubicBezTo>
                  <a:cubicBezTo>
                    <a:pt x="1793" y="3222"/>
                    <a:pt x="1854" y="3496"/>
                    <a:pt x="1945" y="3709"/>
                  </a:cubicBezTo>
                  <a:lnTo>
                    <a:pt x="1338" y="6232"/>
                  </a:lnTo>
                  <a:cubicBezTo>
                    <a:pt x="1246" y="6809"/>
                    <a:pt x="1246" y="7387"/>
                    <a:pt x="1338" y="7964"/>
                  </a:cubicBezTo>
                  <a:cubicBezTo>
                    <a:pt x="1338" y="8002"/>
                    <a:pt x="1372" y="8028"/>
                    <a:pt x="1406" y="8028"/>
                  </a:cubicBezTo>
                  <a:cubicBezTo>
                    <a:pt x="1427" y="8028"/>
                    <a:pt x="1448" y="8018"/>
                    <a:pt x="1459" y="7994"/>
                  </a:cubicBezTo>
                  <a:cubicBezTo>
                    <a:pt x="1824" y="7539"/>
                    <a:pt x="2097" y="7022"/>
                    <a:pt x="2280" y="6475"/>
                  </a:cubicBezTo>
                  <a:cubicBezTo>
                    <a:pt x="2341" y="6262"/>
                    <a:pt x="2614" y="5228"/>
                    <a:pt x="2614" y="5228"/>
                  </a:cubicBezTo>
                  <a:cubicBezTo>
                    <a:pt x="2842" y="5570"/>
                    <a:pt x="3230" y="5778"/>
                    <a:pt x="3653" y="5778"/>
                  </a:cubicBezTo>
                  <a:cubicBezTo>
                    <a:pt x="3681" y="5778"/>
                    <a:pt x="3710" y="5777"/>
                    <a:pt x="3739" y="5776"/>
                  </a:cubicBezTo>
                  <a:cubicBezTo>
                    <a:pt x="5228" y="5776"/>
                    <a:pt x="6231" y="4438"/>
                    <a:pt x="6231" y="2645"/>
                  </a:cubicBezTo>
                  <a:cubicBezTo>
                    <a:pt x="6231" y="1277"/>
                    <a:pt x="5076" y="0"/>
                    <a:pt x="3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6"/>
            <p:cNvSpPr/>
            <p:nvPr/>
          </p:nvSpPr>
          <p:spPr>
            <a:xfrm>
              <a:off x="2325525" y="3470700"/>
              <a:ext cx="48675" cy="142125"/>
            </a:xfrm>
            <a:custGeom>
              <a:avLst/>
              <a:gdLst/>
              <a:ahLst/>
              <a:cxnLst/>
              <a:rect l="l" t="t" r="r" b="b"/>
              <a:pathLst>
                <a:path w="1947" h="5685" extrusionOk="0">
                  <a:moveTo>
                    <a:pt x="1" y="1"/>
                  </a:moveTo>
                  <a:lnTo>
                    <a:pt x="1" y="517"/>
                  </a:lnTo>
                  <a:lnTo>
                    <a:pt x="1369" y="517"/>
                  </a:lnTo>
                  <a:lnTo>
                    <a:pt x="1369" y="5685"/>
                  </a:lnTo>
                  <a:lnTo>
                    <a:pt x="1946" y="5685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6"/>
            <p:cNvSpPr/>
            <p:nvPr/>
          </p:nvSpPr>
          <p:spPr>
            <a:xfrm>
              <a:off x="2402275" y="3470700"/>
              <a:ext cx="102625" cy="143700"/>
            </a:xfrm>
            <a:custGeom>
              <a:avLst/>
              <a:gdLst/>
              <a:ahLst/>
              <a:cxnLst/>
              <a:rect l="l" t="t" r="r" b="b"/>
              <a:pathLst>
                <a:path w="4105" h="5748" extrusionOk="0">
                  <a:moveTo>
                    <a:pt x="700" y="1"/>
                  </a:moveTo>
                  <a:lnTo>
                    <a:pt x="396" y="2858"/>
                  </a:lnTo>
                  <a:lnTo>
                    <a:pt x="1612" y="2858"/>
                  </a:lnTo>
                  <a:cubicBezTo>
                    <a:pt x="3041" y="2858"/>
                    <a:pt x="3496" y="3344"/>
                    <a:pt x="3496" y="4043"/>
                  </a:cubicBezTo>
                  <a:cubicBezTo>
                    <a:pt x="3496" y="4742"/>
                    <a:pt x="3010" y="5198"/>
                    <a:pt x="2037" y="5198"/>
                  </a:cubicBezTo>
                  <a:cubicBezTo>
                    <a:pt x="2000" y="5200"/>
                    <a:pt x="1963" y="5201"/>
                    <a:pt x="1926" y="5201"/>
                  </a:cubicBezTo>
                  <a:cubicBezTo>
                    <a:pt x="1301" y="5201"/>
                    <a:pt x="734" y="4962"/>
                    <a:pt x="275" y="4560"/>
                  </a:cubicBezTo>
                  <a:lnTo>
                    <a:pt x="1" y="5016"/>
                  </a:lnTo>
                  <a:cubicBezTo>
                    <a:pt x="521" y="5478"/>
                    <a:pt x="1205" y="5748"/>
                    <a:pt x="1923" y="5748"/>
                  </a:cubicBezTo>
                  <a:cubicBezTo>
                    <a:pt x="1961" y="5748"/>
                    <a:pt x="1999" y="5747"/>
                    <a:pt x="2037" y="5746"/>
                  </a:cubicBezTo>
                  <a:cubicBezTo>
                    <a:pt x="3436" y="5746"/>
                    <a:pt x="4104" y="4986"/>
                    <a:pt x="4104" y="4013"/>
                  </a:cubicBezTo>
                  <a:cubicBezTo>
                    <a:pt x="4104" y="3010"/>
                    <a:pt x="3466" y="2341"/>
                    <a:pt x="1734" y="2341"/>
                  </a:cubicBezTo>
                  <a:lnTo>
                    <a:pt x="1004" y="2341"/>
                  </a:lnTo>
                  <a:lnTo>
                    <a:pt x="1217" y="517"/>
                  </a:lnTo>
                  <a:lnTo>
                    <a:pt x="3800" y="517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6"/>
            <p:cNvSpPr/>
            <p:nvPr/>
          </p:nvSpPr>
          <p:spPr>
            <a:xfrm>
              <a:off x="2523100" y="3469175"/>
              <a:ext cx="114025" cy="145175"/>
            </a:xfrm>
            <a:custGeom>
              <a:avLst/>
              <a:gdLst/>
              <a:ahLst/>
              <a:cxnLst/>
              <a:rect l="l" t="t" r="r" b="b"/>
              <a:pathLst>
                <a:path w="4561" h="5807" extrusionOk="0">
                  <a:moveTo>
                    <a:pt x="2281" y="548"/>
                  </a:moveTo>
                  <a:cubicBezTo>
                    <a:pt x="3284" y="548"/>
                    <a:pt x="3983" y="1399"/>
                    <a:pt x="3983" y="2919"/>
                  </a:cubicBezTo>
                  <a:cubicBezTo>
                    <a:pt x="3983" y="4439"/>
                    <a:pt x="3284" y="5259"/>
                    <a:pt x="2281" y="5259"/>
                  </a:cubicBezTo>
                  <a:cubicBezTo>
                    <a:pt x="1308" y="5259"/>
                    <a:pt x="609" y="4439"/>
                    <a:pt x="609" y="2919"/>
                  </a:cubicBezTo>
                  <a:cubicBezTo>
                    <a:pt x="609" y="1369"/>
                    <a:pt x="1308" y="548"/>
                    <a:pt x="2281" y="548"/>
                  </a:cubicBezTo>
                  <a:close/>
                  <a:moveTo>
                    <a:pt x="2281" y="1"/>
                  </a:moveTo>
                  <a:cubicBezTo>
                    <a:pt x="974" y="1"/>
                    <a:pt x="1" y="1095"/>
                    <a:pt x="1" y="2919"/>
                  </a:cubicBezTo>
                  <a:cubicBezTo>
                    <a:pt x="1" y="4712"/>
                    <a:pt x="974" y="5807"/>
                    <a:pt x="2281" y="5807"/>
                  </a:cubicBezTo>
                  <a:cubicBezTo>
                    <a:pt x="3618" y="5807"/>
                    <a:pt x="4560" y="4712"/>
                    <a:pt x="4560" y="2919"/>
                  </a:cubicBezTo>
                  <a:cubicBezTo>
                    <a:pt x="4560" y="1095"/>
                    <a:pt x="3618" y="1"/>
                    <a:pt x="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6"/>
            <p:cNvSpPr/>
            <p:nvPr/>
          </p:nvSpPr>
          <p:spPr>
            <a:xfrm>
              <a:off x="2425075" y="3707800"/>
              <a:ext cx="16750" cy="49400"/>
            </a:xfrm>
            <a:custGeom>
              <a:avLst/>
              <a:gdLst/>
              <a:ahLst/>
              <a:cxnLst/>
              <a:rect l="l" t="t" r="r" b="b"/>
              <a:pathLst>
                <a:path w="670" h="1976" extrusionOk="0">
                  <a:moveTo>
                    <a:pt x="1" y="0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457" y="1976"/>
                  </a:lnTo>
                  <a:lnTo>
                    <a:pt x="670" y="1976"/>
                  </a:lnTo>
                  <a:lnTo>
                    <a:pt x="670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6"/>
            <p:cNvSpPr/>
            <p:nvPr/>
          </p:nvSpPr>
          <p:spPr>
            <a:xfrm>
              <a:off x="2451675" y="370855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3"/>
                  </a:lnTo>
                  <a:lnTo>
                    <a:pt x="548" y="973"/>
                  </a:lnTo>
                  <a:cubicBezTo>
                    <a:pt x="1034" y="973"/>
                    <a:pt x="1217" y="1156"/>
                    <a:pt x="1217" y="1399"/>
                  </a:cubicBezTo>
                  <a:cubicBezTo>
                    <a:pt x="1217" y="1642"/>
                    <a:pt x="1034" y="1794"/>
                    <a:pt x="700" y="1794"/>
                  </a:cubicBezTo>
                  <a:cubicBezTo>
                    <a:pt x="457" y="1794"/>
                    <a:pt x="244" y="1733"/>
                    <a:pt x="92" y="1551"/>
                  </a:cubicBezTo>
                  <a:lnTo>
                    <a:pt x="1" y="1733"/>
                  </a:lnTo>
                  <a:cubicBezTo>
                    <a:pt x="183" y="1885"/>
                    <a:pt x="426" y="1976"/>
                    <a:pt x="700" y="1976"/>
                  </a:cubicBezTo>
                  <a:cubicBezTo>
                    <a:pt x="1186" y="1976"/>
                    <a:pt x="1399" y="1733"/>
                    <a:pt x="1399" y="1399"/>
                  </a:cubicBezTo>
                  <a:cubicBezTo>
                    <a:pt x="1399" y="1034"/>
                    <a:pt x="1186" y="821"/>
                    <a:pt x="578" y="791"/>
                  </a:cubicBezTo>
                  <a:lnTo>
                    <a:pt x="335" y="791"/>
                  </a:lnTo>
                  <a:lnTo>
                    <a:pt x="396" y="183"/>
                  </a:lnTo>
                  <a:lnTo>
                    <a:pt x="1308" y="183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6"/>
            <p:cNvSpPr/>
            <p:nvPr/>
          </p:nvSpPr>
          <p:spPr>
            <a:xfrm>
              <a:off x="2491950" y="370780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7" y="152"/>
                  </a:moveTo>
                  <a:cubicBezTo>
                    <a:pt x="639" y="152"/>
                    <a:pt x="761" y="304"/>
                    <a:pt x="761" y="547"/>
                  </a:cubicBezTo>
                  <a:lnTo>
                    <a:pt x="730" y="547"/>
                  </a:lnTo>
                  <a:cubicBezTo>
                    <a:pt x="730" y="790"/>
                    <a:pt x="639" y="942"/>
                    <a:pt x="457" y="942"/>
                  </a:cubicBezTo>
                  <a:cubicBezTo>
                    <a:pt x="274" y="942"/>
                    <a:pt x="153" y="790"/>
                    <a:pt x="153" y="547"/>
                  </a:cubicBezTo>
                  <a:cubicBezTo>
                    <a:pt x="153" y="304"/>
                    <a:pt x="274" y="152"/>
                    <a:pt x="457" y="152"/>
                  </a:cubicBezTo>
                  <a:close/>
                  <a:moveTo>
                    <a:pt x="457" y="0"/>
                  </a:moveTo>
                  <a:cubicBezTo>
                    <a:pt x="183" y="0"/>
                    <a:pt x="1" y="213"/>
                    <a:pt x="1" y="547"/>
                  </a:cubicBezTo>
                  <a:cubicBezTo>
                    <a:pt x="1" y="882"/>
                    <a:pt x="183" y="1094"/>
                    <a:pt x="457" y="1094"/>
                  </a:cubicBezTo>
                  <a:cubicBezTo>
                    <a:pt x="700" y="1094"/>
                    <a:pt x="882" y="882"/>
                    <a:pt x="882" y="547"/>
                  </a:cubicBezTo>
                  <a:cubicBezTo>
                    <a:pt x="882" y="213"/>
                    <a:pt x="700" y="0"/>
                    <a:pt x="457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274" y="1976"/>
                  </a:lnTo>
                  <a:lnTo>
                    <a:pt x="457" y="1976"/>
                  </a:lnTo>
                  <a:lnTo>
                    <a:pt x="1794" y="31"/>
                  </a:lnTo>
                  <a:close/>
                  <a:moveTo>
                    <a:pt x="1672" y="942"/>
                  </a:moveTo>
                  <a:cubicBezTo>
                    <a:pt x="1399" y="942"/>
                    <a:pt x="1216" y="1155"/>
                    <a:pt x="1216" y="1459"/>
                  </a:cubicBezTo>
                  <a:cubicBezTo>
                    <a:pt x="1216" y="1793"/>
                    <a:pt x="1399" y="2006"/>
                    <a:pt x="1672" y="2006"/>
                  </a:cubicBezTo>
                  <a:cubicBezTo>
                    <a:pt x="1916" y="2006"/>
                    <a:pt x="2098" y="1793"/>
                    <a:pt x="2098" y="1459"/>
                  </a:cubicBezTo>
                  <a:cubicBezTo>
                    <a:pt x="2098" y="1155"/>
                    <a:pt x="1916" y="942"/>
                    <a:pt x="1672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6"/>
            <p:cNvSpPr/>
            <p:nvPr/>
          </p:nvSpPr>
          <p:spPr>
            <a:xfrm>
              <a:off x="3136350" y="3045150"/>
              <a:ext cx="335125" cy="334400"/>
            </a:xfrm>
            <a:custGeom>
              <a:avLst/>
              <a:gdLst/>
              <a:ahLst/>
              <a:cxnLst/>
              <a:rect l="l" t="t" r="r" b="b"/>
              <a:pathLst>
                <a:path w="13405" h="13376" extrusionOk="0">
                  <a:moveTo>
                    <a:pt x="6632" y="1"/>
                  </a:moveTo>
                  <a:cubicBezTo>
                    <a:pt x="2979" y="1"/>
                    <a:pt x="0" y="2999"/>
                    <a:pt x="0" y="6688"/>
                  </a:cubicBezTo>
                  <a:cubicBezTo>
                    <a:pt x="0" y="10397"/>
                    <a:pt x="2979" y="13375"/>
                    <a:pt x="6687" y="13375"/>
                  </a:cubicBezTo>
                  <a:cubicBezTo>
                    <a:pt x="10396" y="13375"/>
                    <a:pt x="13405" y="10397"/>
                    <a:pt x="13405" y="6688"/>
                  </a:cubicBezTo>
                  <a:cubicBezTo>
                    <a:pt x="13405" y="2980"/>
                    <a:pt x="10396" y="1"/>
                    <a:pt x="6687" y="1"/>
                  </a:cubicBezTo>
                  <a:cubicBezTo>
                    <a:pt x="6669" y="1"/>
                    <a:pt x="6650" y="1"/>
                    <a:pt x="66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6"/>
            <p:cNvSpPr/>
            <p:nvPr/>
          </p:nvSpPr>
          <p:spPr>
            <a:xfrm>
              <a:off x="3160650" y="3105200"/>
              <a:ext cx="250050" cy="214325"/>
            </a:xfrm>
            <a:custGeom>
              <a:avLst/>
              <a:gdLst/>
              <a:ahLst/>
              <a:cxnLst/>
              <a:rect l="l" t="t" r="r" b="b"/>
              <a:pathLst>
                <a:path w="10002" h="8573" extrusionOk="0">
                  <a:moveTo>
                    <a:pt x="5715" y="760"/>
                  </a:moveTo>
                  <a:cubicBezTo>
                    <a:pt x="6506" y="760"/>
                    <a:pt x="7265" y="1034"/>
                    <a:pt x="7873" y="1520"/>
                  </a:cubicBezTo>
                  <a:cubicBezTo>
                    <a:pt x="7417" y="2098"/>
                    <a:pt x="6779" y="2554"/>
                    <a:pt x="6110" y="2827"/>
                  </a:cubicBezTo>
                  <a:cubicBezTo>
                    <a:pt x="5746" y="2159"/>
                    <a:pt x="5320" y="1490"/>
                    <a:pt x="4864" y="882"/>
                  </a:cubicBezTo>
                  <a:cubicBezTo>
                    <a:pt x="5138" y="791"/>
                    <a:pt x="5442" y="760"/>
                    <a:pt x="5715" y="760"/>
                  </a:cubicBezTo>
                  <a:close/>
                  <a:moveTo>
                    <a:pt x="4135" y="1155"/>
                  </a:moveTo>
                  <a:cubicBezTo>
                    <a:pt x="4591" y="1763"/>
                    <a:pt x="5016" y="2402"/>
                    <a:pt x="5381" y="3040"/>
                  </a:cubicBezTo>
                  <a:cubicBezTo>
                    <a:pt x="4378" y="3314"/>
                    <a:pt x="3344" y="3435"/>
                    <a:pt x="2311" y="3435"/>
                  </a:cubicBezTo>
                  <a:cubicBezTo>
                    <a:pt x="2554" y="2432"/>
                    <a:pt x="3223" y="1611"/>
                    <a:pt x="4135" y="1155"/>
                  </a:cubicBezTo>
                  <a:close/>
                  <a:moveTo>
                    <a:pt x="8420" y="2007"/>
                  </a:moveTo>
                  <a:cubicBezTo>
                    <a:pt x="8907" y="2584"/>
                    <a:pt x="9211" y="3314"/>
                    <a:pt x="9241" y="4073"/>
                  </a:cubicBezTo>
                  <a:cubicBezTo>
                    <a:pt x="8792" y="3993"/>
                    <a:pt x="8343" y="3955"/>
                    <a:pt x="7898" y="3955"/>
                  </a:cubicBezTo>
                  <a:cubicBezTo>
                    <a:pt x="7500" y="3955"/>
                    <a:pt x="7106" y="3986"/>
                    <a:pt x="6718" y="4043"/>
                  </a:cubicBezTo>
                  <a:cubicBezTo>
                    <a:pt x="6627" y="3830"/>
                    <a:pt x="6536" y="3648"/>
                    <a:pt x="6445" y="3435"/>
                  </a:cubicBezTo>
                  <a:cubicBezTo>
                    <a:pt x="7205" y="3131"/>
                    <a:pt x="7873" y="2645"/>
                    <a:pt x="8420" y="2007"/>
                  </a:cubicBezTo>
                  <a:close/>
                  <a:moveTo>
                    <a:pt x="5746" y="3739"/>
                  </a:moveTo>
                  <a:cubicBezTo>
                    <a:pt x="5806" y="3891"/>
                    <a:pt x="5898" y="4073"/>
                    <a:pt x="5958" y="4256"/>
                  </a:cubicBezTo>
                  <a:cubicBezTo>
                    <a:pt x="4743" y="4651"/>
                    <a:pt x="3679" y="5472"/>
                    <a:pt x="3010" y="6536"/>
                  </a:cubicBezTo>
                  <a:cubicBezTo>
                    <a:pt x="2463" y="5928"/>
                    <a:pt x="2189" y="5107"/>
                    <a:pt x="2189" y="4286"/>
                  </a:cubicBezTo>
                  <a:lnTo>
                    <a:pt x="2189" y="4195"/>
                  </a:lnTo>
                  <a:cubicBezTo>
                    <a:pt x="2291" y="4198"/>
                    <a:pt x="2392" y="4199"/>
                    <a:pt x="2493" y="4199"/>
                  </a:cubicBezTo>
                  <a:cubicBezTo>
                    <a:pt x="3603" y="4199"/>
                    <a:pt x="4687" y="4046"/>
                    <a:pt x="5746" y="3739"/>
                  </a:cubicBezTo>
                  <a:close/>
                  <a:moveTo>
                    <a:pt x="7866" y="4720"/>
                  </a:moveTo>
                  <a:cubicBezTo>
                    <a:pt x="8316" y="4720"/>
                    <a:pt x="8769" y="4760"/>
                    <a:pt x="9211" y="4833"/>
                  </a:cubicBezTo>
                  <a:cubicBezTo>
                    <a:pt x="9059" y="5806"/>
                    <a:pt x="8481" y="6657"/>
                    <a:pt x="7691" y="7204"/>
                  </a:cubicBezTo>
                  <a:lnTo>
                    <a:pt x="7691" y="7235"/>
                  </a:lnTo>
                  <a:cubicBezTo>
                    <a:pt x="7539" y="6384"/>
                    <a:pt x="7296" y="5563"/>
                    <a:pt x="6992" y="4773"/>
                  </a:cubicBezTo>
                  <a:cubicBezTo>
                    <a:pt x="7280" y="4737"/>
                    <a:pt x="7572" y="4720"/>
                    <a:pt x="7866" y="4720"/>
                  </a:cubicBezTo>
                  <a:close/>
                  <a:moveTo>
                    <a:pt x="6262" y="4925"/>
                  </a:moveTo>
                  <a:cubicBezTo>
                    <a:pt x="6597" y="5776"/>
                    <a:pt x="6840" y="6657"/>
                    <a:pt x="6992" y="7569"/>
                  </a:cubicBezTo>
                  <a:cubicBezTo>
                    <a:pt x="6597" y="7721"/>
                    <a:pt x="6141" y="7812"/>
                    <a:pt x="5715" y="7812"/>
                  </a:cubicBezTo>
                  <a:cubicBezTo>
                    <a:pt x="4925" y="7812"/>
                    <a:pt x="4165" y="7539"/>
                    <a:pt x="3557" y="7052"/>
                  </a:cubicBezTo>
                  <a:cubicBezTo>
                    <a:pt x="4165" y="6049"/>
                    <a:pt x="5138" y="5259"/>
                    <a:pt x="6262" y="4925"/>
                  </a:cubicBezTo>
                  <a:close/>
                  <a:moveTo>
                    <a:pt x="5715" y="0"/>
                  </a:moveTo>
                  <a:cubicBezTo>
                    <a:pt x="1916" y="0"/>
                    <a:pt x="1" y="4621"/>
                    <a:pt x="2706" y="7326"/>
                  </a:cubicBezTo>
                  <a:cubicBezTo>
                    <a:pt x="3577" y="8187"/>
                    <a:pt x="4643" y="8572"/>
                    <a:pt x="5689" y="8572"/>
                  </a:cubicBezTo>
                  <a:cubicBezTo>
                    <a:pt x="7891" y="8572"/>
                    <a:pt x="10001" y="6863"/>
                    <a:pt x="10001" y="4286"/>
                  </a:cubicBezTo>
                  <a:cubicBezTo>
                    <a:pt x="10001" y="1915"/>
                    <a:pt x="8086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6"/>
            <p:cNvSpPr/>
            <p:nvPr/>
          </p:nvSpPr>
          <p:spPr>
            <a:xfrm>
              <a:off x="3101400" y="3485900"/>
              <a:ext cx="103350" cy="144400"/>
            </a:xfrm>
            <a:custGeom>
              <a:avLst/>
              <a:gdLst/>
              <a:ahLst/>
              <a:cxnLst/>
              <a:rect l="l" t="t" r="r" b="b"/>
              <a:pathLst>
                <a:path w="4134" h="5776" extrusionOk="0">
                  <a:moveTo>
                    <a:pt x="243" y="1"/>
                  </a:moveTo>
                  <a:lnTo>
                    <a:pt x="243" y="517"/>
                  </a:lnTo>
                  <a:lnTo>
                    <a:pt x="3161" y="517"/>
                  </a:lnTo>
                  <a:lnTo>
                    <a:pt x="1581" y="2523"/>
                  </a:lnTo>
                  <a:lnTo>
                    <a:pt x="1581" y="2949"/>
                  </a:lnTo>
                  <a:lnTo>
                    <a:pt x="2006" y="2949"/>
                  </a:lnTo>
                  <a:cubicBezTo>
                    <a:pt x="3040" y="2949"/>
                    <a:pt x="3526" y="3375"/>
                    <a:pt x="3526" y="4074"/>
                  </a:cubicBezTo>
                  <a:cubicBezTo>
                    <a:pt x="3526" y="4773"/>
                    <a:pt x="3009" y="5229"/>
                    <a:pt x="2067" y="5229"/>
                  </a:cubicBezTo>
                  <a:cubicBezTo>
                    <a:pt x="2030" y="5230"/>
                    <a:pt x="1992" y="5231"/>
                    <a:pt x="1955" y="5231"/>
                  </a:cubicBezTo>
                  <a:cubicBezTo>
                    <a:pt x="1331" y="5231"/>
                    <a:pt x="763" y="4990"/>
                    <a:pt x="304" y="4560"/>
                  </a:cubicBezTo>
                  <a:lnTo>
                    <a:pt x="0" y="5046"/>
                  </a:lnTo>
                  <a:cubicBezTo>
                    <a:pt x="578" y="5533"/>
                    <a:pt x="1307" y="5776"/>
                    <a:pt x="2067" y="5776"/>
                  </a:cubicBezTo>
                  <a:cubicBezTo>
                    <a:pt x="3435" y="5776"/>
                    <a:pt x="4134" y="5046"/>
                    <a:pt x="4134" y="4074"/>
                  </a:cubicBezTo>
                  <a:cubicBezTo>
                    <a:pt x="4134" y="3162"/>
                    <a:pt x="3526" y="2523"/>
                    <a:pt x="2310" y="2463"/>
                  </a:cubicBezTo>
                  <a:lnTo>
                    <a:pt x="3921" y="426"/>
                  </a:lnTo>
                  <a:lnTo>
                    <a:pt x="39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6"/>
            <p:cNvSpPr/>
            <p:nvPr/>
          </p:nvSpPr>
          <p:spPr>
            <a:xfrm>
              <a:off x="3225250" y="3485150"/>
              <a:ext cx="114000" cy="145150"/>
            </a:xfrm>
            <a:custGeom>
              <a:avLst/>
              <a:gdLst/>
              <a:ahLst/>
              <a:cxnLst/>
              <a:rect l="l" t="t" r="r" b="b"/>
              <a:pathLst>
                <a:path w="4560" h="5806" extrusionOk="0">
                  <a:moveTo>
                    <a:pt x="2280" y="547"/>
                  </a:moveTo>
                  <a:cubicBezTo>
                    <a:pt x="3283" y="547"/>
                    <a:pt x="3952" y="1398"/>
                    <a:pt x="3952" y="2918"/>
                  </a:cubicBezTo>
                  <a:cubicBezTo>
                    <a:pt x="3952" y="4438"/>
                    <a:pt x="3283" y="5259"/>
                    <a:pt x="2280" y="5259"/>
                  </a:cubicBezTo>
                  <a:cubicBezTo>
                    <a:pt x="1277" y="5259"/>
                    <a:pt x="608" y="4438"/>
                    <a:pt x="608" y="2918"/>
                  </a:cubicBezTo>
                  <a:cubicBezTo>
                    <a:pt x="608" y="1368"/>
                    <a:pt x="1277" y="547"/>
                    <a:pt x="2280" y="547"/>
                  </a:cubicBezTo>
                  <a:close/>
                  <a:moveTo>
                    <a:pt x="2280" y="0"/>
                  </a:moveTo>
                  <a:cubicBezTo>
                    <a:pt x="973" y="0"/>
                    <a:pt x="1" y="1094"/>
                    <a:pt x="1" y="2918"/>
                  </a:cubicBezTo>
                  <a:cubicBezTo>
                    <a:pt x="1" y="4712"/>
                    <a:pt x="973" y="5806"/>
                    <a:pt x="2280" y="5806"/>
                  </a:cubicBezTo>
                  <a:cubicBezTo>
                    <a:pt x="3618" y="5806"/>
                    <a:pt x="4560" y="4712"/>
                    <a:pt x="4560" y="2918"/>
                  </a:cubicBezTo>
                  <a:cubicBezTo>
                    <a:pt x="4560" y="1094"/>
                    <a:pt x="3618" y="0"/>
                    <a:pt x="2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6"/>
            <p:cNvSpPr/>
            <p:nvPr/>
          </p:nvSpPr>
          <p:spPr>
            <a:xfrm>
              <a:off x="3360500" y="3485150"/>
              <a:ext cx="114025" cy="145150"/>
            </a:xfrm>
            <a:custGeom>
              <a:avLst/>
              <a:gdLst/>
              <a:ahLst/>
              <a:cxnLst/>
              <a:rect l="l" t="t" r="r" b="b"/>
              <a:pathLst>
                <a:path w="4561" h="5806" extrusionOk="0">
                  <a:moveTo>
                    <a:pt x="2281" y="547"/>
                  </a:moveTo>
                  <a:cubicBezTo>
                    <a:pt x="3253" y="547"/>
                    <a:pt x="3952" y="1398"/>
                    <a:pt x="3952" y="2918"/>
                  </a:cubicBezTo>
                  <a:cubicBezTo>
                    <a:pt x="3952" y="4438"/>
                    <a:pt x="3253" y="5259"/>
                    <a:pt x="2281" y="5259"/>
                  </a:cubicBezTo>
                  <a:cubicBezTo>
                    <a:pt x="1278" y="5259"/>
                    <a:pt x="578" y="4438"/>
                    <a:pt x="578" y="2918"/>
                  </a:cubicBezTo>
                  <a:cubicBezTo>
                    <a:pt x="578" y="1368"/>
                    <a:pt x="1278" y="547"/>
                    <a:pt x="2281" y="547"/>
                  </a:cubicBezTo>
                  <a:close/>
                  <a:moveTo>
                    <a:pt x="2281" y="0"/>
                  </a:moveTo>
                  <a:cubicBezTo>
                    <a:pt x="943" y="0"/>
                    <a:pt x="1" y="1094"/>
                    <a:pt x="1" y="2918"/>
                  </a:cubicBezTo>
                  <a:cubicBezTo>
                    <a:pt x="1" y="4712"/>
                    <a:pt x="943" y="5806"/>
                    <a:pt x="2281" y="5806"/>
                  </a:cubicBezTo>
                  <a:cubicBezTo>
                    <a:pt x="3588" y="5806"/>
                    <a:pt x="4560" y="4712"/>
                    <a:pt x="4560" y="2918"/>
                  </a:cubicBezTo>
                  <a:cubicBezTo>
                    <a:pt x="4560" y="1094"/>
                    <a:pt x="3588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6"/>
            <p:cNvSpPr/>
            <p:nvPr/>
          </p:nvSpPr>
          <p:spPr>
            <a:xfrm>
              <a:off x="3242725" y="3724500"/>
              <a:ext cx="16750" cy="48675"/>
            </a:xfrm>
            <a:custGeom>
              <a:avLst/>
              <a:gdLst/>
              <a:ahLst/>
              <a:cxnLst/>
              <a:rect l="l" t="t" r="r" b="b"/>
              <a:pathLst>
                <a:path w="670" h="1947" extrusionOk="0">
                  <a:moveTo>
                    <a:pt x="1" y="1"/>
                  </a:moveTo>
                  <a:lnTo>
                    <a:pt x="1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6"/>
            <p:cNvSpPr/>
            <p:nvPr/>
          </p:nvSpPr>
          <p:spPr>
            <a:xfrm>
              <a:off x="3269325" y="372450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4"/>
                  </a:lnTo>
                  <a:lnTo>
                    <a:pt x="548" y="974"/>
                  </a:lnTo>
                  <a:cubicBezTo>
                    <a:pt x="1064" y="974"/>
                    <a:pt x="1216" y="1156"/>
                    <a:pt x="1216" y="1369"/>
                  </a:cubicBezTo>
                  <a:cubicBezTo>
                    <a:pt x="1216" y="1612"/>
                    <a:pt x="1034" y="1794"/>
                    <a:pt x="700" y="1794"/>
                  </a:cubicBezTo>
                  <a:cubicBezTo>
                    <a:pt x="487" y="1794"/>
                    <a:pt x="274" y="1703"/>
                    <a:pt x="92" y="1551"/>
                  </a:cubicBezTo>
                  <a:lnTo>
                    <a:pt x="0" y="1703"/>
                  </a:lnTo>
                  <a:cubicBezTo>
                    <a:pt x="183" y="1885"/>
                    <a:pt x="456" y="1977"/>
                    <a:pt x="700" y="1977"/>
                  </a:cubicBezTo>
                  <a:cubicBezTo>
                    <a:pt x="1186" y="1977"/>
                    <a:pt x="1399" y="1703"/>
                    <a:pt x="1399" y="1369"/>
                  </a:cubicBezTo>
                  <a:cubicBezTo>
                    <a:pt x="1399" y="1034"/>
                    <a:pt x="1186" y="791"/>
                    <a:pt x="608" y="791"/>
                  </a:cubicBezTo>
                  <a:lnTo>
                    <a:pt x="335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6"/>
            <p:cNvSpPr/>
            <p:nvPr/>
          </p:nvSpPr>
          <p:spPr>
            <a:xfrm>
              <a:off x="3309600" y="372375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22"/>
                  </a:moveTo>
                  <a:cubicBezTo>
                    <a:pt x="639" y="122"/>
                    <a:pt x="760" y="274"/>
                    <a:pt x="760" y="548"/>
                  </a:cubicBezTo>
                  <a:cubicBezTo>
                    <a:pt x="760" y="791"/>
                    <a:pt x="639" y="943"/>
                    <a:pt x="456" y="943"/>
                  </a:cubicBezTo>
                  <a:cubicBezTo>
                    <a:pt x="274" y="943"/>
                    <a:pt x="152" y="791"/>
                    <a:pt x="152" y="548"/>
                  </a:cubicBezTo>
                  <a:cubicBezTo>
                    <a:pt x="152" y="274"/>
                    <a:pt x="274" y="122"/>
                    <a:pt x="456" y="12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13"/>
                    <a:pt x="0" y="548"/>
                  </a:cubicBezTo>
                  <a:cubicBezTo>
                    <a:pt x="0" y="852"/>
                    <a:pt x="183" y="1064"/>
                    <a:pt x="456" y="1064"/>
                  </a:cubicBezTo>
                  <a:cubicBezTo>
                    <a:pt x="700" y="1064"/>
                    <a:pt x="882" y="852"/>
                    <a:pt x="882" y="548"/>
                  </a:cubicBezTo>
                  <a:cubicBezTo>
                    <a:pt x="882" y="213"/>
                    <a:pt x="700" y="0"/>
                    <a:pt x="456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304" y="1976"/>
                  </a:lnTo>
                  <a:lnTo>
                    <a:pt x="487" y="1976"/>
                  </a:lnTo>
                  <a:lnTo>
                    <a:pt x="1824" y="31"/>
                  </a:lnTo>
                  <a:close/>
                  <a:moveTo>
                    <a:pt x="1672" y="912"/>
                  </a:moveTo>
                  <a:cubicBezTo>
                    <a:pt x="1399" y="912"/>
                    <a:pt x="1216" y="1125"/>
                    <a:pt x="1216" y="1459"/>
                  </a:cubicBezTo>
                  <a:cubicBezTo>
                    <a:pt x="1216" y="1794"/>
                    <a:pt x="1399" y="2007"/>
                    <a:pt x="1672" y="2007"/>
                  </a:cubicBezTo>
                  <a:cubicBezTo>
                    <a:pt x="1915" y="2007"/>
                    <a:pt x="2098" y="1794"/>
                    <a:pt x="2098" y="1459"/>
                  </a:cubicBezTo>
                  <a:cubicBezTo>
                    <a:pt x="2098" y="1125"/>
                    <a:pt x="1915" y="912"/>
                    <a:pt x="1672" y="9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6"/>
            <p:cNvSpPr/>
            <p:nvPr/>
          </p:nvSpPr>
          <p:spPr>
            <a:xfrm>
              <a:off x="3864325" y="3045175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6961" y="0"/>
                  </a:moveTo>
                  <a:cubicBezTo>
                    <a:pt x="3101" y="0"/>
                    <a:pt x="0" y="3101"/>
                    <a:pt x="0" y="6961"/>
                  </a:cubicBezTo>
                  <a:cubicBezTo>
                    <a:pt x="0" y="10821"/>
                    <a:pt x="3101" y="13952"/>
                    <a:pt x="6961" y="13952"/>
                  </a:cubicBezTo>
                  <a:cubicBezTo>
                    <a:pt x="10821" y="13952"/>
                    <a:pt x="13952" y="10821"/>
                    <a:pt x="13952" y="6961"/>
                  </a:cubicBezTo>
                  <a:cubicBezTo>
                    <a:pt x="13952" y="3101"/>
                    <a:pt x="10821" y="0"/>
                    <a:pt x="6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6"/>
            <p:cNvSpPr/>
            <p:nvPr/>
          </p:nvSpPr>
          <p:spPr>
            <a:xfrm>
              <a:off x="3942600" y="3123425"/>
              <a:ext cx="191500" cy="191525"/>
            </a:xfrm>
            <a:custGeom>
              <a:avLst/>
              <a:gdLst/>
              <a:ahLst/>
              <a:cxnLst/>
              <a:rect l="l" t="t" r="r" b="b"/>
              <a:pathLst>
                <a:path w="7660" h="7661" extrusionOk="0">
                  <a:moveTo>
                    <a:pt x="3830" y="700"/>
                  </a:moveTo>
                  <a:cubicBezTo>
                    <a:pt x="4863" y="700"/>
                    <a:pt x="4985" y="700"/>
                    <a:pt x="5380" y="730"/>
                  </a:cubicBezTo>
                  <a:cubicBezTo>
                    <a:pt x="5623" y="730"/>
                    <a:pt x="5866" y="761"/>
                    <a:pt x="6110" y="852"/>
                  </a:cubicBezTo>
                  <a:cubicBezTo>
                    <a:pt x="6444" y="974"/>
                    <a:pt x="6687" y="1247"/>
                    <a:pt x="6809" y="1582"/>
                  </a:cubicBezTo>
                  <a:cubicBezTo>
                    <a:pt x="6900" y="1794"/>
                    <a:pt x="6961" y="2037"/>
                    <a:pt x="6961" y="2281"/>
                  </a:cubicBezTo>
                  <a:cubicBezTo>
                    <a:pt x="6961" y="2706"/>
                    <a:pt x="6991" y="2828"/>
                    <a:pt x="6991" y="3831"/>
                  </a:cubicBezTo>
                  <a:cubicBezTo>
                    <a:pt x="6991" y="4864"/>
                    <a:pt x="6991" y="4986"/>
                    <a:pt x="6961" y="5381"/>
                  </a:cubicBezTo>
                  <a:cubicBezTo>
                    <a:pt x="6961" y="5624"/>
                    <a:pt x="6900" y="5867"/>
                    <a:pt x="6809" y="6080"/>
                  </a:cubicBezTo>
                  <a:cubicBezTo>
                    <a:pt x="6687" y="6414"/>
                    <a:pt x="6444" y="6688"/>
                    <a:pt x="6110" y="6810"/>
                  </a:cubicBezTo>
                  <a:cubicBezTo>
                    <a:pt x="5866" y="6901"/>
                    <a:pt x="5623" y="6962"/>
                    <a:pt x="5380" y="6962"/>
                  </a:cubicBezTo>
                  <a:lnTo>
                    <a:pt x="2280" y="6962"/>
                  </a:lnTo>
                  <a:cubicBezTo>
                    <a:pt x="2037" y="6962"/>
                    <a:pt x="1793" y="6901"/>
                    <a:pt x="1581" y="6810"/>
                  </a:cubicBezTo>
                  <a:cubicBezTo>
                    <a:pt x="1246" y="6688"/>
                    <a:pt x="973" y="6414"/>
                    <a:pt x="851" y="6080"/>
                  </a:cubicBezTo>
                  <a:cubicBezTo>
                    <a:pt x="760" y="5867"/>
                    <a:pt x="730" y="5624"/>
                    <a:pt x="730" y="5381"/>
                  </a:cubicBezTo>
                  <a:cubicBezTo>
                    <a:pt x="730" y="4986"/>
                    <a:pt x="699" y="4864"/>
                    <a:pt x="699" y="3831"/>
                  </a:cubicBezTo>
                  <a:cubicBezTo>
                    <a:pt x="699" y="2828"/>
                    <a:pt x="699" y="2706"/>
                    <a:pt x="730" y="2281"/>
                  </a:cubicBezTo>
                  <a:cubicBezTo>
                    <a:pt x="730" y="2037"/>
                    <a:pt x="760" y="1794"/>
                    <a:pt x="851" y="1582"/>
                  </a:cubicBezTo>
                  <a:cubicBezTo>
                    <a:pt x="973" y="1247"/>
                    <a:pt x="1246" y="974"/>
                    <a:pt x="1581" y="852"/>
                  </a:cubicBezTo>
                  <a:cubicBezTo>
                    <a:pt x="1793" y="761"/>
                    <a:pt x="2037" y="730"/>
                    <a:pt x="2280" y="730"/>
                  </a:cubicBezTo>
                  <a:cubicBezTo>
                    <a:pt x="2705" y="700"/>
                    <a:pt x="2827" y="700"/>
                    <a:pt x="3830" y="700"/>
                  </a:cubicBezTo>
                  <a:close/>
                  <a:moveTo>
                    <a:pt x="3830" y="1"/>
                  </a:moveTo>
                  <a:cubicBezTo>
                    <a:pt x="2796" y="1"/>
                    <a:pt x="2675" y="1"/>
                    <a:pt x="2249" y="31"/>
                  </a:cubicBezTo>
                  <a:cubicBezTo>
                    <a:pt x="1945" y="31"/>
                    <a:pt x="1641" y="92"/>
                    <a:pt x="1337" y="214"/>
                  </a:cubicBezTo>
                  <a:cubicBezTo>
                    <a:pt x="821" y="396"/>
                    <a:pt x="426" y="822"/>
                    <a:pt x="213" y="1338"/>
                  </a:cubicBezTo>
                  <a:cubicBezTo>
                    <a:pt x="91" y="1612"/>
                    <a:pt x="30" y="1946"/>
                    <a:pt x="30" y="2250"/>
                  </a:cubicBezTo>
                  <a:cubicBezTo>
                    <a:pt x="30" y="2676"/>
                    <a:pt x="0" y="2797"/>
                    <a:pt x="0" y="3831"/>
                  </a:cubicBezTo>
                  <a:cubicBezTo>
                    <a:pt x="0" y="4864"/>
                    <a:pt x="0" y="5016"/>
                    <a:pt x="30" y="5411"/>
                  </a:cubicBezTo>
                  <a:cubicBezTo>
                    <a:pt x="30" y="5715"/>
                    <a:pt x="91" y="6050"/>
                    <a:pt x="213" y="6354"/>
                  </a:cubicBezTo>
                  <a:cubicBezTo>
                    <a:pt x="426" y="6840"/>
                    <a:pt x="821" y="7266"/>
                    <a:pt x="1337" y="7448"/>
                  </a:cubicBezTo>
                  <a:cubicBezTo>
                    <a:pt x="1641" y="7569"/>
                    <a:pt x="1945" y="7630"/>
                    <a:pt x="2249" y="7630"/>
                  </a:cubicBezTo>
                  <a:cubicBezTo>
                    <a:pt x="2675" y="7661"/>
                    <a:pt x="2796" y="7661"/>
                    <a:pt x="3830" y="7661"/>
                  </a:cubicBezTo>
                  <a:cubicBezTo>
                    <a:pt x="4894" y="7661"/>
                    <a:pt x="5015" y="7661"/>
                    <a:pt x="5410" y="7630"/>
                  </a:cubicBezTo>
                  <a:cubicBezTo>
                    <a:pt x="5745" y="7630"/>
                    <a:pt x="6049" y="7569"/>
                    <a:pt x="6353" y="7448"/>
                  </a:cubicBezTo>
                  <a:cubicBezTo>
                    <a:pt x="6869" y="7266"/>
                    <a:pt x="7265" y="6840"/>
                    <a:pt x="7477" y="6354"/>
                  </a:cubicBezTo>
                  <a:cubicBezTo>
                    <a:pt x="7569" y="6050"/>
                    <a:pt x="7629" y="5715"/>
                    <a:pt x="7629" y="5411"/>
                  </a:cubicBezTo>
                  <a:cubicBezTo>
                    <a:pt x="7660" y="5016"/>
                    <a:pt x="7660" y="4864"/>
                    <a:pt x="7660" y="3831"/>
                  </a:cubicBezTo>
                  <a:cubicBezTo>
                    <a:pt x="7660" y="2797"/>
                    <a:pt x="7660" y="2676"/>
                    <a:pt x="7629" y="2250"/>
                  </a:cubicBezTo>
                  <a:cubicBezTo>
                    <a:pt x="7629" y="1946"/>
                    <a:pt x="7569" y="1612"/>
                    <a:pt x="7477" y="1338"/>
                  </a:cubicBezTo>
                  <a:cubicBezTo>
                    <a:pt x="7265" y="822"/>
                    <a:pt x="6869" y="396"/>
                    <a:pt x="6353" y="214"/>
                  </a:cubicBezTo>
                  <a:cubicBezTo>
                    <a:pt x="6049" y="92"/>
                    <a:pt x="5745" y="31"/>
                    <a:pt x="5410" y="31"/>
                  </a:cubicBezTo>
                  <a:cubicBezTo>
                    <a:pt x="5015" y="1"/>
                    <a:pt x="4894" y="1"/>
                    <a:pt x="3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6"/>
            <p:cNvSpPr/>
            <p:nvPr/>
          </p:nvSpPr>
          <p:spPr>
            <a:xfrm>
              <a:off x="3972975" y="3170525"/>
              <a:ext cx="114775" cy="98225"/>
            </a:xfrm>
            <a:custGeom>
              <a:avLst/>
              <a:gdLst/>
              <a:ahLst/>
              <a:cxnLst/>
              <a:rect l="l" t="t" r="r" b="b"/>
              <a:pathLst>
                <a:path w="4591" h="3929" extrusionOk="0">
                  <a:moveTo>
                    <a:pt x="2604" y="670"/>
                  </a:moveTo>
                  <a:cubicBezTo>
                    <a:pt x="3258" y="670"/>
                    <a:pt x="3892" y="1182"/>
                    <a:pt x="3892" y="1947"/>
                  </a:cubicBezTo>
                  <a:cubicBezTo>
                    <a:pt x="3892" y="2646"/>
                    <a:pt x="3314" y="3223"/>
                    <a:pt x="2615" y="3223"/>
                  </a:cubicBezTo>
                  <a:cubicBezTo>
                    <a:pt x="1490" y="3223"/>
                    <a:pt x="913" y="1856"/>
                    <a:pt x="1733" y="1035"/>
                  </a:cubicBezTo>
                  <a:cubicBezTo>
                    <a:pt x="1986" y="782"/>
                    <a:pt x="2297" y="670"/>
                    <a:pt x="2604" y="670"/>
                  </a:cubicBezTo>
                  <a:close/>
                  <a:moveTo>
                    <a:pt x="2670" y="1"/>
                  </a:moveTo>
                  <a:cubicBezTo>
                    <a:pt x="2652" y="1"/>
                    <a:pt x="2633" y="1"/>
                    <a:pt x="2615" y="1"/>
                  </a:cubicBezTo>
                  <a:cubicBezTo>
                    <a:pt x="882" y="1"/>
                    <a:pt x="1" y="2099"/>
                    <a:pt x="1247" y="3345"/>
                  </a:cubicBezTo>
                  <a:cubicBezTo>
                    <a:pt x="1640" y="3748"/>
                    <a:pt x="2129" y="3929"/>
                    <a:pt x="2610" y="3929"/>
                  </a:cubicBezTo>
                  <a:cubicBezTo>
                    <a:pt x="3617" y="3929"/>
                    <a:pt x="4591" y="3139"/>
                    <a:pt x="4591" y="1947"/>
                  </a:cubicBezTo>
                  <a:cubicBezTo>
                    <a:pt x="4591" y="871"/>
                    <a:pt x="3738" y="1"/>
                    <a:pt x="2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6"/>
            <p:cNvSpPr/>
            <p:nvPr/>
          </p:nvSpPr>
          <p:spPr>
            <a:xfrm>
              <a:off x="4074050" y="3156875"/>
              <a:ext cx="27375" cy="23025"/>
            </a:xfrm>
            <a:custGeom>
              <a:avLst/>
              <a:gdLst/>
              <a:ahLst/>
              <a:cxnLst/>
              <a:rect l="l" t="t" r="r" b="b"/>
              <a:pathLst>
                <a:path w="1095" h="921" extrusionOk="0">
                  <a:moveTo>
                    <a:pt x="639" y="0"/>
                  </a:moveTo>
                  <a:cubicBezTo>
                    <a:pt x="213" y="0"/>
                    <a:pt x="1" y="487"/>
                    <a:pt x="304" y="791"/>
                  </a:cubicBezTo>
                  <a:cubicBezTo>
                    <a:pt x="393" y="879"/>
                    <a:pt x="508" y="920"/>
                    <a:pt x="622" y="920"/>
                  </a:cubicBezTo>
                  <a:cubicBezTo>
                    <a:pt x="859" y="920"/>
                    <a:pt x="1095" y="744"/>
                    <a:pt x="1095" y="456"/>
                  </a:cubicBezTo>
                  <a:cubicBezTo>
                    <a:pt x="1095" y="213"/>
                    <a:pt x="882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6"/>
            <p:cNvSpPr/>
            <p:nvPr/>
          </p:nvSpPr>
          <p:spPr>
            <a:xfrm>
              <a:off x="3916000" y="3499575"/>
              <a:ext cx="103375" cy="143700"/>
            </a:xfrm>
            <a:custGeom>
              <a:avLst/>
              <a:gdLst/>
              <a:ahLst/>
              <a:cxnLst/>
              <a:rect l="l" t="t" r="r" b="b"/>
              <a:pathLst>
                <a:path w="4135" h="5748" extrusionOk="0">
                  <a:moveTo>
                    <a:pt x="699" y="1"/>
                  </a:moveTo>
                  <a:lnTo>
                    <a:pt x="426" y="2858"/>
                  </a:lnTo>
                  <a:lnTo>
                    <a:pt x="1642" y="2858"/>
                  </a:lnTo>
                  <a:cubicBezTo>
                    <a:pt x="3070" y="2858"/>
                    <a:pt x="3526" y="3344"/>
                    <a:pt x="3526" y="4043"/>
                  </a:cubicBezTo>
                  <a:cubicBezTo>
                    <a:pt x="3526" y="4742"/>
                    <a:pt x="3009" y="5198"/>
                    <a:pt x="2037" y="5198"/>
                  </a:cubicBezTo>
                  <a:cubicBezTo>
                    <a:pt x="2001" y="5200"/>
                    <a:pt x="1965" y="5201"/>
                    <a:pt x="1930" y="5201"/>
                  </a:cubicBezTo>
                  <a:cubicBezTo>
                    <a:pt x="1328" y="5201"/>
                    <a:pt x="735" y="4960"/>
                    <a:pt x="304" y="4530"/>
                  </a:cubicBezTo>
                  <a:lnTo>
                    <a:pt x="0" y="5016"/>
                  </a:lnTo>
                  <a:cubicBezTo>
                    <a:pt x="549" y="5478"/>
                    <a:pt x="1234" y="5748"/>
                    <a:pt x="1953" y="5748"/>
                  </a:cubicBezTo>
                  <a:cubicBezTo>
                    <a:pt x="1991" y="5748"/>
                    <a:pt x="2029" y="5747"/>
                    <a:pt x="2067" y="5746"/>
                  </a:cubicBezTo>
                  <a:cubicBezTo>
                    <a:pt x="3465" y="5746"/>
                    <a:pt x="4134" y="4986"/>
                    <a:pt x="4134" y="4013"/>
                  </a:cubicBezTo>
                  <a:cubicBezTo>
                    <a:pt x="4134" y="3010"/>
                    <a:pt x="3465" y="2341"/>
                    <a:pt x="1763" y="2341"/>
                  </a:cubicBezTo>
                  <a:lnTo>
                    <a:pt x="1034" y="2341"/>
                  </a:lnTo>
                  <a:lnTo>
                    <a:pt x="1216" y="517"/>
                  </a:lnTo>
                  <a:lnTo>
                    <a:pt x="3830" y="517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6"/>
            <p:cNvSpPr/>
            <p:nvPr/>
          </p:nvSpPr>
          <p:spPr>
            <a:xfrm>
              <a:off x="4037575" y="3498050"/>
              <a:ext cx="114000" cy="145175"/>
            </a:xfrm>
            <a:custGeom>
              <a:avLst/>
              <a:gdLst/>
              <a:ahLst/>
              <a:cxnLst/>
              <a:rect l="l" t="t" r="r" b="b"/>
              <a:pathLst>
                <a:path w="4560" h="5807" extrusionOk="0">
                  <a:moveTo>
                    <a:pt x="2280" y="548"/>
                  </a:moveTo>
                  <a:cubicBezTo>
                    <a:pt x="3283" y="548"/>
                    <a:pt x="3952" y="1369"/>
                    <a:pt x="3952" y="2889"/>
                  </a:cubicBezTo>
                  <a:cubicBezTo>
                    <a:pt x="3952" y="4439"/>
                    <a:pt x="3283" y="5259"/>
                    <a:pt x="2280" y="5259"/>
                  </a:cubicBezTo>
                  <a:cubicBezTo>
                    <a:pt x="1277" y="5259"/>
                    <a:pt x="608" y="4439"/>
                    <a:pt x="608" y="2889"/>
                  </a:cubicBezTo>
                  <a:cubicBezTo>
                    <a:pt x="608" y="1369"/>
                    <a:pt x="1277" y="548"/>
                    <a:pt x="2280" y="548"/>
                  </a:cubicBezTo>
                  <a:close/>
                  <a:moveTo>
                    <a:pt x="2280" y="1"/>
                  </a:moveTo>
                  <a:cubicBezTo>
                    <a:pt x="943" y="1"/>
                    <a:pt x="1" y="1095"/>
                    <a:pt x="1" y="2889"/>
                  </a:cubicBezTo>
                  <a:cubicBezTo>
                    <a:pt x="1" y="4712"/>
                    <a:pt x="973" y="5807"/>
                    <a:pt x="2280" y="5807"/>
                  </a:cubicBezTo>
                  <a:cubicBezTo>
                    <a:pt x="3587" y="5807"/>
                    <a:pt x="4560" y="4712"/>
                    <a:pt x="4560" y="2889"/>
                  </a:cubicBezTo>
                  <a:cubicBezTo>
                    <a:pt x="4560" y="1095"/>
                    <a:pt x="3618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6"/>
            <p:cNvSpPr/>
            <p:nvPr/>
          </p:nvSpPr>
          <p:spPr>
            <a:xfrm>
              <a:off x="3977550" y="3737425"/>
              <a:ext cx="16725" cy="48650"/>
            </a:xfrm>
            <a:custGeom>
              <a:avLst/>
              <a:gdLst/>
              <a:ahLst/>
              <a:cxnLst/>
              <a:rect l="l" t="t" r="r" b="b"/>
              <a:pathLst>
                <a:path w="669" h="1946" extrusionOk="0">
                  <a:moveTo>
                    <a:pt x="0" y="1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6"/>
            <p:cNvSpPr/>
            <p:nvPr/>
          </p:nvSpPr>
          <p:spPr>
            <a:xfrm>
              <a:off x="4004150" y="3737425"/>
              <a:ext cx="35725" cy="49425"/>
            </a:xfrm>
            <a:custGeom>
              <a:avLst/>
              <a:gdLst/>
              <a:ahLst/>
              <a:cxnLst/>
              <a:rect l="l" t="t" r="r" b="b"/>
              <a:pathLst>
                <a:path w="1429" h="1977" extrusionOk="0">
                  <a:moveTo>
                    <a:pt x="243" y="1"/>
                  </a:moveTo>
                  <a:lnTo>
                    <a:pt x="122" y="973"/>
                  </a:lnTo>
                  <a:lnTo>
                    <a:pt x="547" y="973"/>
                  </a:lnTo>
                  <a:cubicBezTo>
                    <a:pt x="1064" y="973"/>
                    <a:pt x="1216" y="1156"/>
                    <a:pt x="1216" y="1399"/>
                  </a:cubicBezTo>
                  <a:cubicBezTo>
                    <a:pt x="1216" y="1642"/>
                    <a:pt x="1034" y="1794"/>
                    <a:pt x="699" y="1794"/>
                  </a:cubicBezTo>
                  <a:cubicBezTo>
                    <a:pt x="486" y="1794"/>
                    <a:pt x="274" y="1703"/>
                    <a:pt x="91" y="1551"/>
                  </a:cubicBezTo>
                  <a:lnTo>
                    <a:pt x="0" y="1733"/>
                  </a:lnTo>
                  <a:cubicBezTo>
                    <a:pt x="182" y="1885"/>
                    <a:pt x="456" y="1976"/>
                    <a:pt x="699" y="1976"/>
                  </a:cubicBezTo>
                  <a:cubicBezTo>
                    <a:pt x="1186" y="1976"/>
                    <a:pt x="1429" y="1703"/>
                    <a:pt x="1429" y="1368"/>
                  </a:cubicBezTo>
                  <a:cubicBezTo>
                    <a:pt x="1429" y="1034"/>
                    <a:pt x="1186" y="791"/>
                    <a:pt x="608" y="791"/>
                  </a:cubicBezTo>
                  <a:lnTo>
                    <a:pt x="334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6"/>
            <p:cNvSpPr/>
            <p:nvPr/>
          </p:nvSpPr>
          <p:spPr>
            <a:xfrm>
              <a:off x="4044425" y="3736675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52"/>
                  </a:moveTo>
                  <a:cubicBezTo>
                    <a:pt x="638" y="152"/>
                    <a:pt x="760" y="304"/>
                    <a:pt x="760" y="547"/>
                  </a:cubicBezTo>
                  <a:cubicBezTo>
                    <a:pt x="760" y="790"/>
                    <a:pt x="638" y="942"/>
                    <a:pt x="456" y="942"/>
                  </a:cubicBezTo>
                  <a:cubicBezTo>
                    <a:pt x="274" y="942"/>
                    <a:pt x="152" y="790"/>
                    <a:pt x="152" y="547"/>
                  </a:cubicBezTo>
                  <a:cubicBezTo>
                    <a:pt x="15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2" y="0"/>
                    <a:pt x="0" y="213"/>
                    <a:pt x="0" y="547"/>
                  </a:cubicBezTo>
                  <a:cubicBezTo>
                    <a:pt x="0" y="851"/>
                    <a:pt x="182" y="1064"/>
                    <a:pt x="456" y="1064"/>
                  </a:cubicBezTo>
                  <a:cubicBezTo>
                    <a:pt x="699" y="1064"/>
                    <a:pt x="882" y="882"/>
                    <a:pt x="882" y="547"/>
                  </a:cubicBezTo>
                  <a:cubicBezTo>
                    <a:pt x="882" y="213"/>
                    <a:pt x="699" y="0"/>
                    <a:pt x="456" y="0"/>
                  </a:cubicBezTo>
                  <a:close/>
                  <a:moveTo>
                    <a:pt x="1641" y="1064"/>
                  </a:moveTo>
                  <a:cubicBezTo>
                    <a:pt x="1854" y="1064"/>
                    <a:pt x="1945" y="1216"/>
                    <a:pt x="1945" y="1459"/>
                  </a:cubicBezTo>
                  <a:cubicBezTo>
                    <a:pt x="1945" y="1733"/>
                    <a:pt x="1824" y="1885"/>
                    <a:pt x="1641" y="1885"/>
                  </a:cubicBezTo>
                  <a:cubicBezTo>
                    <a:pt x="1459" y="1885"/>
                    <a:pt x="1337" y="1733"/>
                    <a:pt x="1337" y="1459"/>
                  </a:cubicBezTo>
                  <a:cubicBezTo>
                    <a:pt x="1337" y="1216"/>
                    <a:pt x="1459" y="1064"/>
                    <a:pt x="1641" y="1064"/>
                  </a:cubicBezTo>
                  <a:close/>
                  <a:moveTo>
                    <a:pt x="1641" y="31"/>
                  </a:moveTo>
                  <a:lnTo>
                    <a:pt x="274" y="1976"/>
                  </a:lnTo>
                  <a:lnTo>
                    <a:pt x="456" y="1976"/>
                  </a:lnTo>
                  <a:lnTo>
                    <a:pt x="1793" y="31"/>
                  </a:lnTo>
                  <a:close/>
                  <a:moveTo>
                    <a:pt x="1641" y="942"/>
                  </a:moveTo>
                  <a:cubicBezTo>
                    <a:pt x="1368" y="942"/>
                    <a:pt x="1186" y="1155"/>
                    <a:pt x="1186" y="1459"/>
                  </a:cubicBezTo>
                  <a:lnTo>
                    <a:pt x="1216" y="1459"/>
                  </a:lnTo>
                  <a:cubicBezTo>
                    <a:pt x="1216" y="1794"/>
                    <a:pt x="1368" y="2006"/>
                    <a:pt x="1641" y="2006"/>
                  </a:cubicBezTo>
                  <a:cubicBezTo>
                    <a:pt x="1915" y="2006"/>
                    <a:pt x="2097" y="1794"/>
                    <a:pt x="2097" y="1459"/>
                  </a:cubicBezTo>
                  <a:cubicBezTo>
                    <a:pt x="2097" y="1155"/>
                    <a:pt x="1915" y="942"/>
                    <a:pt x="1641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6"/>
            <p:cNvSpPr/>
            <p:nvPr/>
          </p:nvSpPr>
          <p:spPr>
            <a:xfrm>
              <a:off x="2317950" y="1941800"/>
              <a:ext cx="367050" cy="367050"/>
            </a:xfrm>
            <a:custGeom>
              <a:avLst/>
              <a:gdLst/>
              <a:ahLst/>
              <a:cxnLst/>
              <a:rect l="l" t="t" r="r" b="b"/>
              <a:pathLst>
                <a:path w="14682" h="14682" extrusionOk="0">
                  <a:moveTo>
                    <a:pt x="7356" y="1"/>
                  </a:moveTo>
                  <a:cubicBezTo>
                    <a:pt x="3313" y="1"/>
                    <a:pt x="0" y="3284"/>
                    <a:pt x="30" y="7326"/>
                  </a:cubicBezTo>
                  <a:cubicBezTo>
                    <a:pt x="0" y="11369"/>
                    <a:pt x="3283" y="14652"/>
                    <a:pt x="7325" y="14682"/>
                  </a:cubicBezTo>
                  <a:cubicBezTo>
                    <a:pt x="11398" y="14682"/>
                    <a:pt x="14681" y="11399"/>
                    <a:pt x="14681" y="7326"/>
                  </a:cubicBezTo>
                  <a:cubicBezTo>
                    <a:pt x="14681" y="3284"/>
                    <a:pt x="11398" y="1"/>
                    <a:pt x="735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6"/>
            <p:cNvSpPr/>
            <p:nvPr/>
          </p:nvSpPr>
          <p:spPr>
            <a:xfrm>
              <a:off x="2450150" y="2014000"/>
              <a:ext cx="101850" cy="221900"/>
            </a:xfrm>
            <a:custGeom>
              <a:avLst/>
              <a:gdLst/>
              <a:ahLst/>
              <a:cxnLst/>
              <a:rect l="l" t="t" r="r" b="b"/>
              <a:pathLst>
                <a:path w="4074" h="8876" extrusionOk="0">
                  <a:moveTo>
                    <a:pt x="2858" y="0"/>
                  </a:moveTo>
                  <a:cubicBezTo>
                    <a:pt x="1521" y="0"/>
                    <a:pt x="913" y="608"/>
                    <a:pt x="913" y="1733"/>
                  </a:cubicBezTo>
                  <a:lnTo>
                    <a:pt x="913" y="2918"/>
                  </a:lnTo>
                  <a:lnTo>
                    <a:pt x="1" y="2918"/>
                  </a:lnTo>
                  <a:lnTo>
                    <a:pt x="1" y="4438"/>
                  </a:lnTo>
                  <a:lnTo>
                    <a:pt x="913" y="4438"/>
                  </a:lnTo>
                  <a:lnTo>
                    <a:pt x="943" y="8876"/>
                  </a:lnTo>
                  <a:lnTo>
                    <a:pt x="2706" y="8876"/>
                  </a:lnTo>
                  <a:lnTo>
                    <a:pt x="2706" y="4408"/>
                  </a:lnTo>
                  <a:lnTo>
                    <a:pt x="3952" y="4408"/>
                  </a:lnTo>
                  <a:lnTo>
                    <a:pt x="4074" y="2918"/>
                  </a:lnTo>
                  <a:lnTo>
                    <a:pt x="2706" y="2918"/>
                  </a:lnTo>
                  <a:lnTo>
                    <a:pt x="2706" y="2067"/>
                  </a:lnTo>
                  <a:cubicBezTo>
                    <a:pt x="2706" y="1703"/>
                    <a:pt x="2767" y="1581"/>
                    <a:pt x="3132" y="1581"/>
                  </a:cubicBezTo>
                  <a:lnTo>
                    <a:pt x="4074" y="1581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6"/>
            <p:cNvSpPr/>
            <p:nvPr/>
          </p:nvSpPr>
          <p:spPr>
            <a:xfrm>
              <a:off x="2307300" y="2442400"/>
              <a:ext cx="112500" cy="155975"/>
            </a:xfrm>
            <a:custGeom>
              <a:avLst/>
              <a:gdLst/>
              <a:ahLst/>
              <a:cxnLst/>
              <a:rect l="l" t="t" r="r" b="b"/>
              <a:pathLst>
                <a:path w="4500" h="6239" extrusionOk="0">
                  <a:moveTo>
                    <a:pt x="1997" y="0"/>
                  </a:moveTo>
                  <a:cubicBezTo>
                    <a:pt x="1242" y="0"/>
                    <a:pt x="505" y="328"/>
                    <a:pt x="1" y="889"/>
                  </a:cubicBezTo>
                  <a:lnTo>
                    <a:pt x="456" y="1254"/>
                  </a:lnTo>
                  <a:cubicBezTo>
                    <a:pt x="839" y="844"/>
                    <a:pt x="1368" y="606"/>
                    <a:pt x="1935" y="606"/>
                  </a:cubicBezTo>
                  <a:cubicBezTo>
                    <a:pt x="1999" y="606"/>
                    <a:pt x="2063" y="609"/>
                    <a:pt x="2128" y="615"/>
                  </a:cubicBezTo>
                  <a:cubicBezTo>
                    <a:pt x="3070" y="615"/>
                    <a:pt x="3557" y="1011"/>
                    <a:pt x="3557" y="1740"/>
                  </a:cubicBezTo>
                  <a:cubicBezTo>
                    <a:pt x="3557" y="2166"/>
                    <a:pt x="3435" y="2561"/>
                    <a:pt x="2736" y="3260"/>
                  </a:cubicBezTo>
                  <a:lnTo>
                    <a:pt x="152" y="5783"/>
                  </a:lnTo>
                  <a:lnTo>
                    <a:pt x="152" y="6239"/>
                  </a:lnTo>
                  <a:lnTo>
                    <a:pt x="4499" y="6239"/>
                  </a:lnTo>
                  <a:lnTo>
                    <a:pt x="4499" y="5661"/>
                  </a:lnTo>
                  <a:lnTo>
                    <a:pt x="1125" y="5661"/>
                  </a:lnTo>
                  <a:lnTo>
                    <a:pt x="3222" y="3594"/>
                  </a:lnTo>
                  <a:cubicBezTo>
                    <a:pt x="4043" y="2804"/>
                    <a:pt x="4226" y="2257"/>
                    <a:pt x="4226" y="1679"/>
                  </a:cubicBezTo>
                  <a:cubicBezTo>
                    <a:pt x="4226" y="646"/>
                    <a:pt x="3435" y="8"/>
                    <a:pt x="2189" y="8"/>
                  </a:cubicBezTo>
                  <a:cubicBezTo>
                    <a:pt x="2125" y="3"/>
                    <a:pt x="2061" y="0"/>
                    <a:pt x="1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6"/>
            <p:cNvSpPr/>
            <p:nvPr/>
          </p:nvSpPr>
          <p:spPr>
            <a:xfrm>
              <a:off x="2433450" y="2443325"/>
              <a:ext cx="111725" cy="156575"/>
            </a:xfrm>
            <a:custGeom>
              <a:avLst/>
              <a:gdLst/>
              <a:ahLst/>
              <a:cxnLst/>
              <a:rect l="l" t="t" r="r" b="b"/>
              <a:pathLst>
                <a:path w="4469" h="6263" extrusionOk="0">
                  <a:moveTo>
                    <a:pt x="730" y="1"/>
                  </a:moveTo>
                  <a:lnTo>
                    <a:pt x="426" y="3101"/>
                  </a:lnTo>
                  <a:lnTo>
                    <a:pt x="1733" y="3101"/>
                  </a:lnTo>
                  <a:cubicBezTo>
                    <a:pt x="3313" y="3101"/>
                    <a:pt x="3800" y="3648"/>
                    <a:pt x="3800" y="4408"/>
                  </a:cubicBezTo>
                  <a:cubicBezTo>
                    <a:pt x="3800" y="5138"/>
                    <a:pt x="3253" y="5654"/>
                    <a:pt x="2189" y="5654"/>
                  </a:cubicBezTo>
                  <a:cubicBezTo>
                    <a:pt x="2153" y="5656"/>
                    <a:pt x="2118" y="5657"/>
                    <a:pt x="2083" y="5657"/>
                  </a:cubicBezTo>
                  <a:cubicBezTo>
                    <a:pt x="1422" y="5657"/>
                    <a:pt x="795" y="5388"/>
                    <a:pt x="304" y="4955"/>
                  </a:cubicBezTo>
                  <a:lnTo>
                    <a:pt x="0" y="5442"/>
                  </a:lnTo>
                  <a:cubicBezTo>
                    <a:pt x="608" y="5989"/>
                    <a:pt x="1398" y="6262"/>
                    <a:pt x="2219" y="6262"/>
                  </a:cubicBezTo>
                  <a:cubicBezTo>
                    <a:pt x="3708" y="6262"/>
                    <a:pt x="4468" y="5442"/>
                    <a:pt x="4468" y="4378"/>
                  </a:cubicBezTo>
                  <a:cubicBezTo>
                    <a:pt x="4468" y="3284"/>
                    <a:pt x="3769" y="2554"/>
                    <a:pt x="1885" y="2554"/>
                  </a:cubicBezTo>
                  <a:lnTo>
                    <a:pt x="1094" y="2554"/>
                  </a:lnTo>
                  <a:lnTo>
                    <a:pt x="1307" y="578"/>
                  </a:lnTo>
                  <a:lnTo>
                    <a:pt x="4134" y="5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6"/>
            <p:cNvSpPr/>
            <p:nvPr/>
          </p:nvSpPr>
          <p:spPr>
            <a:xfrm>
              <a:off x="2565675" y="2441825"/>
              <a:ext cx="123125" cy="158075"/>
            </a:xfrm>
            <a:custGeom>
              <a:avLst/>
              <a:gdLst/>
              <a:ahLst/>
              <a:cxnLst/>
              <a:rect l="l" t="t" r="r" b="b"/>
              <a:pathLst>
                <a:path w="4925" h="6323" extrusionOk="0">
                  <a:moveTo>
                    <a:pt x="2462" y="608"/>
                  </a:moveTo>
                  <a:cubicBezTo>
                    <a:pt x="3526" y="608"/>
                    <a:pt x="4286" y="1520"/>
                    <a:pt x="4286" y="3161"/>
                  </a:cubicBezTo>
                  <a:lnTo>
                    <a:pt x="4255" y="3161"/>
                  </a:lnTo>
                  <a:cubicBezTo>
                    <a:pt x="4255" y="4803"/>
                    <a:pt x="3526" y="5714"/>
                    <a:pt x="2462" y="5714"/>
                  </a:cubicBezTo>
                  <a:cubicBezTo>
                    <a:pt x="1398" y="5714"/>
                    <a:pt x="638" y="4803"/>
                    <a:pt x="638" y="3161"/>
                  </a:cubicBezTo>
                  <a:cubicBezTo>
                    <a:pt x="638" y="1520"/>
                    <a:pt x="1398" y="608"/>
                    <a:pt x="2462" y="608"/>
                  </a:cubicBezTo>
                  <a:close/>
                  <a:moveTo>
                    <a:pt x="2462" y="0"/>
                  </a:moveTo>
                  <a:cubicBezTo>
                    <a:pt x="1033" y="0"/>
                    <a:pt x="0" y="1186"/>
                    <a:pt x="0" y="3161"/>
                  </a:cubicBezTo>
                  <a:cubicBezTo>
                    <a:pt x="0" y="5137"/>
                    <a:pt x="1003" y="6322"/>
                    <a:pt x="2462" y="6322"/>
                  </a:cubicBezTo>
                  <a:cubicBezTo>
                    <a:pt x="3891" y="6322"/>
                    <a:pt x="4924" y="5137"/>
                    <a:pt x="4924" y="3161"/>
                  </a:cubicBezTo>
                  <a:cubicBezTo>
                    <a:pt x="4924" y="1186"/>
                    <a:pt x="3891" y="0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6"/>
            <p:cNvSpPr/>
            <p:nvPr/>
          </p:nvSpPr>
          <p:spPr>
            <a:xfrm>
              <a:off x="2435725" y="2701700"/>
              <a:ext cx="17500" cy="53225"/>
            </a:xfrm>
            <a:custGeom>
              <a:avLst/>
              <a:gdLst/>
              <a:ahLst/>
              <a:cxnLst/>
              <a:rect l="l" t="t" r="r" b="b"/>
              <a:pathLst>
                <a:path w="700" h="2129" extrusionOk="0">
                  <a:moveTo>
                    <a:pt x="0" y="0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2128"/>
                  </a:lnTo>
                  <a:lnTo>
                    <a:pt x="699" y="2128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6"/>
            <p:cNvSpPr/>
            <p:nvPr/>
          </p:nvSpPr>
          <p:spPr>
            <a:xfrm>
              <a:off x="2464600" y="27017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244" y="0"/>
                  </a:moveTo>
                  <a:lnTo>
                    <a:pt x="152" y="1064"/>
                  </a:lnTo>
                  <a:lnTo>
                    <a:pt x="608" y="1064"/>
                  </a:lnTo>
                  <a:cubicBezTo>
                    <a:pt x="1125" y="1064"/>
                    <a:pt x="1307" y="1247"/>
                    <a:pt x="1307" y="1520"/>
                  </a:cubicBezTo>
                  <a:cubicBezTo>
                    <a:pt x="1307" y="1763"/>
                    <a:pt x="1125" y="1946"/>
                    <a:pt x="760" y="1946"/>
                  </a:cubicBezTo>
                  <a:cubicBezTo>
                    <a:pt x="517" y="1946"/>
                    <a:pt x="274" y="1855"/>
                    <a:pt x="92" y="1703"/>
                  </a:cubicBezTo>
                  <a:lnTo>
                    <a:pt x="0" y="1885"/>
                  </a:lnTo>
                  <a:cubicBezTo>
                    <a:pt x="213" y="2067"/>
                    <a:pt x="487" y="2158"/>
                    <a:pt x="760" y="2158"/>
                  </a:cubicBezTo>
                  <a:cubicBezTo>
                    <a:pt x="1247" y="2158"/>
                    <a:pt x="1520" y="1855"/>
                    <a:pt x="1520" y="1490"/>
                  </a:cubicBezTo>
                  <a:cubicBezTo>
                    <a:pt x="1520" y="1125"/>
                    <a:pt x="1277" y="882"/>
                    <a:pt x="639" y="882"/>
                  </a:cubicBezTo>
                  <a:lnTo>
                    <a:pt x="365" y="882"/>
                  </a:lnTo>
                  <a:lnTo>
                    <a:pt x="456" y="183"/>
                  </a:lnTo>
                  <a:lnTo>
                    <a:pt x="1429" y="18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6"/>
            <p:cNvSpPr/>
            <p:nvPr/>
          </p:nvSpPr>
          <p:spPr>
            <a:xfrm>
              <a:off x="2508675" y="2700950"/>
              <a:ext cx="56250" cy="54725"/>
            </a:xfrm>
            <a:custGeom>
              <a:avLst/>
              <a:gdLst/>
              <a:ahLst/>
              <a:cxnLst/>
              <a:rect l="l" t="t" r="r" b="b"/>
              <a:pathLst>
                <a:path w="2250" h="2189" extrusionOk="0">
                  <a:moveTo>
                    <a:pt x="456" y="152"/>
                  </a:moveTo>
                  <a:cubicBezTo>
                    <a:pt x="669" y="152"/>
                    <a:pt x="791" y="304"/>
                    <a:pt x="791" y="608"/>
                  </a:cubicBezTo>
                  <a:cubicBezTo>
                    <a:pt x="791" y="881"/>
                    <a:pt x="669" y="1033"/>
                    <a:pt x="456" y="1033"/>
                  </a:cubicBezTo>
                  <a:cubicBezTo>
                    <a:pt x="274" y="1033"/>
                    <a:pt x="122" y="881"/>
                    <a:pt x="122" y="608"/>
                  </a:cubicBezTo>
                  <a:cubicBezTo>
                    <a:pt x="12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43"/>
                    <a:pt x="0" y="608"/>
                  </a:cubicBezTo>
                  <a:cubicBezTo>
                    <a:pt x="0" y="942"/>
                    <a:pt x="183" y="1185"/>
                    <a:pt x="456" y="1185"/>
                  </a:cubicBezTo>
                  <a:cubicBezTo>
                    <a:pt x="760" y="1185"/>
                    <a:pt x="943" y="942"/>
                    <a:pt x="943" y="608"/>
                  </a:cubicBezTo>
                  <a:cubicBezTo>
                    <a:pt x="943" y="243"/>
                    <a:pt x="760" y="0"/>
                    <a:pt x="456" y="0"/>
                  </a:cubicBezTo>
                  <a:close/>
                  <a:moveTo>
                    <a:pt x="1763" y="1155"/>
                  </a:moveTo>
                  <a:cubicBezTo>
                    <a:pt x="1946" y="1155"/>
                    <a:pt x="2098" y="1337"/>
                    <a:pt x="2098" y="1611"/>
                  </a:cubicBezTo>
                  <a:cubicBezTo>
                    <a:pt x="2098" y="1885"/>
                    <a:pt x="1946" y="2037"/>
                    <a:pt x="1763" y="2037"/>
                  </a:cubicBezTo>
                  <a:cubicBezTo>
                    <a:pt x="1551" y="2037"/>
                    <a:pt x="1429" y="1885"/>
                    <a:pt x="1429" y="1611"/>
                  </a:cubicBezTo>
                  <a:cubicBezTo>
                    <a:pt x="1429" y="1307"/>
                    <a:pt x="1551" y="1155"/>
                    <a:pt x="1763" y="1155"/>
                  </a:cubicBezTo>
                  <a:close/>
                  <a:moveTo>
                    <a:pt x="1763" y="30"/>
                  </a:moveTo>
                  <a:lnTo>
                    <a:pt x="304" y="2158"/>
                  </a:lnTo>
                  <a:lnTo>
                    <a:pt x="487" y="2158"/>
                  </a:lnTo>
                  <a:lnTo>
                    <a:pt x="1946" y="30"/>
                  </a:lnTo>
                  <a:close/>
                  <a:moveTo>
                    <a:pt x="1763" y="1033"/>
                  </a:moveTo>
                  <a:cubicBezTo>
                    <a:pt x="1459" y="1033"/>
                    <a:pt x="1277" y="1246"/>
                    <a:pt x="1277" y="1611"/>
                  </a:cubicBezTo>
                  <a:cubicBezTo>
                    <a:pt x="1277" y="1945"/>
                    <a:pt x="1459" y="2188"/>
                    <a:pt x="1763" y="2188"/>
                  </a:cubicBezTo>
                  <a:cubicBezTo>
                    <a:pt x="2037" y="2188"/>
                    <a:pt x="2250" y="1945"/>
                    <a:pt x="2250" y="1611"/>
                  </a:cubicBezTo>
                  <a:cubicBezTo>
                    <a:pt x="2250" y="1246"/>
                    <a:pt x="2037" y="1033"/>
                    <a:pt x="1763" y="10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6"/>
            <p:cNvSpPr/>
            <p:nvPr/>
          </p:nvSpPr>
          <p:spPr>
            <a:xfrm>
              <a:off x="3131025" y="1928125"/>
              <a:ext cx="365525" cy="364775"/>
            </a:xfrm>
            <a:custGeom>
              <a:avLst/>
              <a:gdLst/>
              <a:ahLst/>
              <a:cxnLst/>
              <a:rect l="l" t="t" r="r" b="b"/>
              <a:pathLst>
                <a:path w="14621" h="14591" extrusionOk="0">
                  <a:moveTo>
                    <a:pt x="7295" y="1"/>
                  </a:moveTo>
                  <a:cubicBezTo>
                    <a:pt x="3253" y="1"/>
                    <a:pt x="0" y="3253"/>
                    <a:pt x="0" y="7296"/>
                  </a:cubicBezTo>
                  <a:cubicBezTo>
                    <a:pt x="0" y="11338"/>
                    <a:pt x="3253" y="14591"/>
                    <a:pt x="7295" y="14591"/>
                  </a:cubicBezTo>
                  <a:cubicBezTo>
                    <a:pt x="11338" y="14591"/>
                    <a:pt x="14621" y="11338"/>
                    <a:pt x="14621" y="7296"/>
                  </a:cubicBezTo>
                  <a:cubicBezTo>
                    <a:pt x="14621" y="3253"/>
                    <a:pt x="11338" y="1"/>
                    <a:pt x="7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6"/>
            <p:cNvSpPr/>
            <p:nvPr/>
          </p:nvSpPr>
          <p:spPr>
            <a:xfrm>
              <a:off x="3230575" y="2070225"/>
              <a:ext cx="38025" cy="121600"/>
            </a:xfrm>
            <a:custGeom>
              <a:avLst/>
              <a:gdLst/>
              <a:ahLst/>
              <a:cxnLst/>
              <a:rect l="l" t="t" r="r" b="b"/>
              <a:pathLst>
                <a:path w="1521" h="4864" extrusionOk="0">
                  <a:moveTo>
                    <a:pt x="0" y="1"/>
                  </a:moveTo>
                  <a:lnTo>
                    <a:pt x="0" y="4864"/>
                  </a:lnTo>
                  <a:lnTo>
                    <a:pt x="1520" y="486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6"/>
            <p:cNvSpPr/>
            <p:nvPr/>
          </p:nvSpPr>
          <p:spPr>
            <a:xfrm>
              <a:off x="3226775" y="2008675"/>
              <a:ext cx="52450" cy="44850"/>
            </a:xfrm>
            <a:custGeom>
              <a:avLst/>
              <a:gdLst/>
              <a:ahLst/>
              <a:cxnLst/>
              <a:rect l="l" t="t" r="r" b="b"/>
              <a:pathLst>
                <a:path w="2098" h="1794" extrusionOk="0">
                  <a:moveTo>
                    <a:pt x="905" y="1"/>
                  </a:moveTo>
                  <a:cubicBezTo>
                    <a:pt x="441" y="1"/>
                    <a:pt x="0" y="360"/>
                    <a:pt x="0" y="913"/>
                  </a:cubicBezTo>
                  <a:cubicBezTo>
                    <a:pt x="0" y="1399"/>
                    <a:pt x="395" y="1794"/>
                    <a:pt x="912" y="1794"/>
                  </a:cubicBezTo>
                  <a:cubicBezTo>
                    <a:pt x="1702" y="1794"/>
                    <a:pt x="2098" y="852"/>
                    <a:pt x="1550" y="274"/>
                  </a:cubicBezTo>
                  <a:cubicBezTo>
                    <a:pt x="1362" y="85"/>
                    <a:pt x="1131" y="1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6"/>
            <p:cNvSpPr/>
            <p:nvPr/>
          </p:nvSpPr>
          <p:spPr>
            <a:xfrm>
              <a:off x="3292875" y="2065675"/>
              <a:ext cx="117825" cy="126150"/>
            </a:xfrm>
            <a:custGeom>
              <a:avLst/>
              <a:gdLst/>
              <a:ahLst/>
              <a:cxnLst/>
              <a:rect l="l" t="t" r="r" b="b"/>
              <a:pathLst>
                <a:path w="4713" h="5046" extrusionOk="0">
                  <a:moveTo>
                    <a:pt x="2919" y="0"/>
                  </a:moveTo>
                  <a:cubicBezTo>
                    <a:pt x="2341" y="0"/>
                    <a:pt x="1764" y="304"/>
                    <a:pt x="1460" y="821"/>
                  </a:cubicBezTo>
                  <a:lnTo>
                    <a:pt x="1460" y="183"/>
                  </a:lnTo>
                  <a:lnTo>
                    <a:pt x="1" y="183"/>
                  </a:lnTo>
                  <a:lnTo>
                    <a:pt x="1" y="5046"/>
                  </a:lnTo>
                  <a:lnTo>
                    <a:pt x="1460" y="5046"/>
                  </a:lnTo>
                  <a:lnTo>
                    <a:pt x="1429" y="2493"/>
                  </a:lnTo>
                  <a:cubicBezTo>
                    <a:pt x="1429" y="1794"/>
                    <a:pt x="1764" y="1399"/>
                    <a:pt x="2372" y="1399"/>
                  </a:cubicBezTo>
                  <a:cubicBezTo>
                    <a:pt x="2980" y="1399"/>
                    <a:pt x="3192" y="1763"/>
                    <a:pt x="3192" y="2493"/>
                  </a:cubicBezTo>
                  <a:lnTo>
                    <a:pt x="3192" y="5046"/>
                  </a:lnTo>
                  <a:lnTo>
                    <a:pt x="4712" y="5046"/>
                  </a:lnTo>
                  <a:lnTo>
                    <a:pt x="4712" y="1946"/>
                  </a:lnTo>
                  <a:cubicBezTo>
                    <a:pt x="4712" y="639"/>
                    <a:pt x="3983" y="0"/>
                    <a:pt x="2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6"/>
            <p:cNvSpPr/>
            <p:nvPr/>
          </p:nvSpPr>
          <p:spPr>
            <a:xfrm>
              <a:off x="3205500" y="2429650"/>
              <a:ext cx="52450" cy="155050"/>
            </a:xfrm>
            <a:custGeom>
              <a:avLst/>
              <a:gdLst/>
              <a:ahLst/>
              <a:cxnLst/>
              <a:rect l="l" t="t" r="r" b="b"/>
              <a:pathLst>
                <a:path w="2098" h="6202" extrusionOk="0">
                  <a:moveTo>
                    <a:pt x="0" y="1"/>
                  </a:moveTo>
                  <a:lnTo>
                    <a:pt x="0" y="578"/>
                  </a:lnTo>
                  <a:lnTo>
                    <a:pt x="1459" y="578"/>
                  </a:lnTo>
                  <a:lnTo>
                    <a:pt x="1459" y="6201"/>
                  </a:lnTo>
                  <a:lnTo>
                    <a:pt x="2098" y="6201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6"/>
            <p:cNvSpPr/>
            <p:nvPr/>
          </p:nvSpPr>
          <p:spPr>
            <a:xfrm>
              <a:off x="3293650" y="2428150"/>
              <a:ext cx="120075" cy="157300"/>
            </a:xfrm>
            <a:custGeom>
              <a:avLst/>
              <a:gdLst/>
              <a:ahLst/>
              <a:cxnLst/>
              <a:rect l="l" t="t" r="r" b="b"/>
              <a:pathLst>
                <a:path w="4803" h="6292" extrusionOk="0">
                  <a:moveTo>
                    <a:pt x="2401" y="547"/>
                  </a:moveTo>
                  <a:cubicBezTo>
                    <a:pt x="3344" y="547"/>
                    <a:pt x="3952" y="1003"/>
                    <a:pt x="3952" y="1672"/>
                  </a:cubicBezTo>
                  <a:cubicBezTo>
                    <a:pt x="3952" y="2340"/>
                    <a:pt x="3374" y="2766"/>
                    <a:pt x="2401" y="2766"/>
                  </a:cubicBezTo>
                  <a:cubicBezTo>
                    <a:pt x="1429" y="2766"/>
                    <a:pt x="882" y="2340"/>
                    <a:pt x="882" y="1672"/>
                  </a:cubicBezTo>
                  <a:cubicBezTo>
                    <a:pt x="882" y="973"/>
                    <a:pt x="1459" y="547"/>
                    <a:pt x="2401" y="547"/>
                  </a:cubicBezTo>
                  <a:close/>
                  <a:moveTo>
                    <a:pt x="2371" y="3283"/>
                  </a:moveTo>
                  <a:cubicBezTo>
                    <a:pt x="3465" y="3283"/>
                    <a:pt x="4134" y="3769"/>
                    <a:pt x="4134" y="4529"/>
                  </a:cubicBezTo>
                  <a:cubicBezTo>
                    <a:pt x="4134" y="5289"/>
                    <a:pt x="3465" y="5775"/>
                    <a:pt x="2371" y="5775"/>
                  </a:cubicBezTo>
                  <a:cubicBezTo>
                    <a:pt x="1277" y="5775"/>
                    <a:pt x="638" y="5289"/>
                    <a:pt x="638" y="4529"/>
                  </a:cubicBezTo>
                  <a:cubicBezTo>
                    <a:pt x="638" y="3769"/>
                    <a:pt x="1277" y="3283"/>
                    <a:pt x="2371" y="3283"/>
                  </a:cubicBezTo>
                  <a:close/>
                  <a:moveTo>
                    <a:pt x="2371" y="0"/>
                  </a:moveTo>
                  <a:cubicBezTo>
                    <a:pt x="1064" y="0"/>
                    <a:pt x="213" y="638"/>
                    <a:pt x="213" y="1641"/>
                  </a:cubicBezTo>
                  <a:cubicBezTo>
                    <a:pt x="213" y="2280"/>
                    <a:pt x="608" y="2827"/>
                    <a:pt x="1186" y="3009"/>
                  </a:cubicBezTo>
                  <a:cubicBezTo>
                    <a:pt x="486" y="3161"/>
                    <a:pt x="0" y="3799"/>
                    <a:pt x="0" y="4529"/>
                  </a:cubicBezTo>
                  <a:cubicBezTo>
                    <a:pt x="0" y="5623"/>
                    <a:pt x="912" y="6292"/>
                    <a:pt x="2371" y="6292"/>
                  </a:cubicBezTo>
                  <a:cubicBezTo>
                    <a:pt x="3860" y="6292"/>
                    <a:pt x="4803" y="5623"/>
                    <a:pt x="4803" y="4529"/>
                  </a:cubicBezTo>
                  <a:cubicBezTo>
                    <a:pt x="4772" y="3799"/>
                    <a:pt x="4286" y="3161"/>
                    <a:pt x="3587" y="3009"/>
                  </a:cubicBezTo>
                  <a:cubicBezTo>
                    <a:pt x="4164" y="2827"/>
                    <a:pt x="4590" y="2280"/>
                    <a:pt x="4559" y="1641"/>
                  </a:cubicBezTo>
                  <a:cubicBezTo>
                    <a:pt x="4559" y="638"/>
                    <a:pt x="3678" y="0"/>
                    <a:pt x="2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6"/>
            <p:cNvSpPr/>
            <p:nvPr/>
          </p:nvSpPr>
          <p:spPr>
            <a:xfrm>
              <a:off x="3247275" y="2718425"/>
              <a:ext cx="20550" cy="4575"/>
            </a:xfrm>
            <a:custGeom>
              <a:avLst/>
              <a:gdLst/>
              <a:ahLst/>
              <a:cxnLst/>
              <a:rect l="l" t="t" r="r" b="b"/>
              <a:pathLst>
                <a:path w="822" h="183" extrusionOk="0">
                  <a:moveTo>
                    <a:pt x="1" y="0"/>
                  </a:moveTo>
                  <a:lnTo>
                    <a:pt x="1" y="182"/>
                  </a:lnTo>
                  <a:lnTo>
                    <a:pt x="822" y="18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6"/>
            <p:cNvSpPr/>
            <p:nvPr/>
          </p:nvSpPr>
          <p:spPr>
            <a:xfrm>
              <a:off x="3276175" y="2688025"/>
              <a:ext cx="46375" cy="53200"/>
            </a:xfrm>
            <a:custGeom>
              <a:avLst/>
              <a:gdLst/>
              <a:ahLst/>
              <a:cxnLst/>
              <a:rect l="l" t="t" r="r" b="b"/>
              <a:pathLst>
                <a:path w="1855" h="2128" extrusionOk="0">
                  <a:moveTo>
                    <a:pt x="1125" y="0"/>
                  </a:moveTo>
                  <a:lnTo>
                    <a:pt x="0" y="1398"/>
                  </a:lnTo>
                  <a:lnTo>
                    <a:pt x="0" y="1550"/>
                  </a:lnTo>
                  <a:lnTo>
                    <a:pt x="1216" y="1550"/>
                  </a:lnTo>
                  <a:lnTo>
                    <a:pt x="1216" y="2128"/>
                  </a:lnTo>
                  <a:lnTo>
                    <a:pt x="1398" y="2128"/>
                  </a:lnTo>
                  <a:lnTo>
                    <a:pt x="1398" y="1550"/>
                  </a:lnTo>
                  <a:lnTo>
                    <a:pt x="1824" y="1550"/>
                  </a:lnTo>
                  <a:lnTo>
                    <a:pt x="1854" y="1368"/>
                  </a:lnTo>
                  <a:lnTo>
                    <a:pt x="1429" y="1368"/>
                  </a:lnTo>
                  <a:lnTo>
                    <a:pt x="1429" y="851"/>
                  </a:lnTo>
                  <a:lnTo>
                    <a:pt x="1216" y="851"/>
                  </a:lnTo>
                  <a:lnTo>
                    <a:pt x="1216" y="1368"/>
                  </a:lnTo>
                  <a:lnTo>
                    <a:pt x="274" y="13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6"/>
            <p:cNvSpPr/>
            <p:nvPr/>
          </p:nvSpPr>
          <p:spPr>
            <a:xfrm>
              <a:off x="3324025" y="2687250"/>
              <a:ext cx="57025" cy="53975"/>
            </a:xfrm>
            <a:custGeom>
              <a:avLst/>
              <a:gdLst/>
              <a:ahLst/>
              <a:cxnLst/>
              <a:rect l="l" t="t" r="r" b="b"/>
              <a:pathLst>
                <a:path w="2281" h="2159" extrusionOk="0">
                  <a:moveTo>
                    <a:pt x="487" y="153"/>
                  </a:moveTo>
                  <a:cubicBezTo>
                    <a:pt x="670" y="153"/>
                    <a:pt x="822" y="305"/>
                    <a:pt x="822" y="578"/>
                  </a:cubicBezTo>
                  <a:cubicBezTo>
                    <a:pt x="822" y="852"/>
                    <a:pt x="700" y="1034"/>
                    <a:pt x="487" y="1034"/>
                  </a:cubicBezTo>
                  <a:cubicBezTo>
                    <a:pt x="275" y="1034"/>
                    <a:pt x="153" y="852"/>
                    <a:pt x="153" y="578"/>
                  </a:cubicBezTo>
                  <a:cubicBezTo>
                    <a:pt x="153" y="305"/>
                    <a:pt x="275" y="153"/>
                    <a:pt x="487" y="153"/>
                  </a:cubicBezTo>
                  <a:close/>
                  <a:moveTo>
                    <a:pt x="487" y="1"/>
                  </a:moveTo>
                  <a:cubicBezTo>
                    <a:pt x="183" y="1"/>
                    <a:pt x="1" y="244"/>
                    <a:pt x="1" y="578"/>
                  </a:cubicBezTo>
                  <a:cubicBezTo>
                    <a:pt x="1" y="943"/>
                    <a:pt x="214" y="1156"/>
                    <a:pt x="487" y="1156"/>
                  </a:cubicBezTo>
                  <a:cubicBezTo>
                    <a:pt x="761" y="1156"/>
                    <a:pt x="974" y="943"/>
                    <a:pt x="974" y="578"/>
                  </a:cubicBezTo>
                  <a:cubicBezTo>
                    <a:pt x="974" y="244"/>
                    <a:pt x="761" y="1"/>
                    <a:pt x="487" y="1"/>
                  </a:cubicBezTo>
                  <a:close/>
                  <a:moveTo>
                    <a:pt x="1794" y="1156"/>
                  </a:moveTo>
                  <a:cubicBezTo>
                    <a:pt x="1977" y="1156"/>
                    <a:pt x="2129" y="1308"/>
                    <a:pt x="2129" y="1581"/>
                  </a:cubicBezTo>
                  <a:cubicBezTo>
                    <a:pt x="2129" y="1855"/>
                    <a:pt x="1977" y="2037"/>
                    <a:pt x="1794" y="2037"/>
                  </a:cubicBezTo>
                  <a:cubicBezTo>
                    <a:pt x="1582" y="2037"/>
                    <a:pt x="1460" y="1855"/>
                    <a:pt x="1460" y="1581"/>
                  </a:cubicBezTo>
                  <a:cubicBezTo>
                    <a:pt x="1460" y="1308"/>
                    <a:pt x="1582" y="1156"/>
                    <a:pt x="1794" y="1156"/>
                  </a:cubicBezTo>
                  <a:close/>
                  <a:moveTo>
                    <a:pt x="1764" y="31"/>
                  </a:moveTo>
                  <a:lnTo>
                    <a:pt x="305" y="2159"/>
                  </a:lnTo>
                  <a:lnTo>
                    <a:pt x="487" y="2159"/>
                  </a:lnTo>
                  <a:lnTo>
                    <a:pt x="1946" y="31"/>
                  </a:lnTo>
                  <a:close/>
                  <a:moveTo>
                    <a:pt x="1794" y="1004"/>
                  </a:moveTo>
                  <a:cubicBezTo>
                    <a:pt x="1490" y="1004"/>
                    <a:pt x="1308" y="1247"/>
                    <a:pt x="1308" y="1581"/>
                  </a:cubicBezTo>
                  <a:cubicBezTo>
                    <a:pt x="1308" y="1946"/>
                    <a:pt x="1490" y="2159"/>
                    <a:pt x="1794" y="2159"/>
                  </a:cubicBezTo>
                  <a:cubicBezTo>
                    <a:pt x="2068" y="2159"/>
                    <a:pt x="2281" y="1946"/>
                    <a:pt x="2281" y="1581"/>
                  </a:cubicBezTo>
                  <a:cubicBezTo>
                    <a:pt x="2281" y="1247"/>
                    <a:pt x="2068" y="1004"/>
                    <a:pt x="1794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6"/>
            <p:cNvSpPr/>
            <p:nvPr/>
          </p:nvSpPr>
          <p:spPr>
            <a:xfrm>
              <a:off x="3872675" y="1955475"/>
              <a:ext cx="332100" cy="332100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6627" y="1"/>
                  </a:moveTo>
                  <a:cubicBezTo>
                    <a:pt x="2979" y="1"/>
                    <a:pt x="1" y="2980"/>
                    <a:pt x="1" y="6658"/>
                  </a:cubicBezTo>
                  <a:cubicBezTo>
                    <a:pt x="1" y="10305"/>
                    <a:pt x="2949" y="13284"/>
                    <a:pt x="6627" y="13284"/>
                  </a:cubicBezTo>
                  <a:cubicBezTo>
                    <a:pt x="10305" y="13284"/>
                    <a:pt x="13284" y="10305"/>
                    <a:pt x="13284" y="6658"/>
                  </a:cubicBezTo>
                  <a:cubicBezTo>
                    <a:pt x="13284" y="2980"/>
                    <a:pt x="10305" y="1"/>
                    <a:pt x="662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6"/>
            <p:cNvSpPr/>
            <p:nvPr/>
          </p:nvSpPr>
          <p:spPr>
            <a:xfrm>
              <a:off x="3950200" y="2049350"/>
              <a:ext cx="177075" cy="144675"/>
            </a:xfrm>
            <a:custGeom>
              <a:avLst/>
              <a:gdLst/>
              <a:ahLst/>
              <a:cxnLst/>
              <a:rect l="l" t="t" r="r" b="b"/>
              <a:pathLst>
                <a:path w="7083" h="5787" extrusionOk="0">
                  <a:moveTo>
                    <a:pt x="4902" y="1"/>
                  </a:moveTo>
                  <a:cubicBezTo>
                    <a:pt x="4043" y="1"/>
                    <a:pt x="3240" y="778"/>
                    <a:pt x="3496" y="1778"/>
                  </a:cubicBezTo>
                  <a:cubicBezTo>
                    <a:pt x="2310" y="1717"/>
                    <a:pt x="1216" y="1170"/>
                    <a:pt x="486" y="258"/>
                  </a:cubicBezTo>
                  <a:lnTo>
                    <a:pt x="486" y="258"/>
                  </a:lnTo>
                  <a:cubicBezTo>
                    <a:pt x="91" y="927"/>
                    <a:pt x="304" y="1778"/>
                    <a:pt x="942" y="2203"/>
                  </a:cubicBezTo>
                  <a:cubicBezTo>
                    <a:pt x="699" y="2203"/>
                    <a:pt x="486" y="2143"/>
                    <a:pt x="274" y="2021"/>
                  </a:cubicBezTo>
                  <a:lnTo>
                    <a:pt x="274" y="2021"/>
                  </a:lnTo>
                  <a:cubicBezTo>
                    <a:pt x="274" y="2720"/>
                    <a:pt x="760" y="3328"/>
                    <a:pt x="1459" y="3480"/>
                  </a:cubicBezTo>
                  <a:cubicBezTo>
                    <a:pt x="1317" y="3516"/>
                    <a:pt x="1185" y="3530"/>
                    <a:pt x="1057" y="3530"/>
                  </a:cubicBezTo>
                  <a:cubicBezTo>
                    <a:pt x="967" y="3530"/>
                    <a:pt x="878" y="3523"/>
                    <a:pt x="790" y="3510"/>
                  </a:cubicBezTo>
                  <a:lnTo>
                    <a:pt x="790" y="3510"/>
                  </a:lnTo>
                  <a:cubicBezTo>
                    <a:pt x="973" y="4088"/>
                    <a:pt x="1520" y="4483"/>
                    <a:pt x="2158" y="4514"/>
                  </a:cubicBezTo>
                  <a:cubicBezTo>
                    <a:pt x="1642" y="4926"/>
                    <a:pt x="995" y="5142"/>
                    <a:pt x="346" y="5142"/>
                  </a:cubicBezTo>
                  <a:cubicBezTo>
                    <a:pt x="230" y="5142"/>
                    <a:pt x="115" y="5135"/>
                    <a:pt x="0" y="5121"/>
                  </a:cubicBezTo>
                  <a:lnTo>
                    <a:pt x="0" y="5121"/>
                  </a:lnTo>
                  <a:cubicBezTo>
                    <a:pt x="710" y="5580"/>
                    <a:pt x="1474" y="5786"/>
                    <a:pt x="2217" y="5786"/>
                  </a:cubicBezTo>
                  <a:cubicBezTo>
                    <a:pt x="4433" y="5786"/>
                    <a:pt x="6467" y="3947"/>
                    <a:pt x="6353" y="1444"/>
                  </a:cubicBezTo>
                  <a:cubicBezTo>
                    <a:pt x="6626" y="1231"/>
                    <a:pt x="6869" y="988"/>
                    <a:pt x="7082" y="684"/>
                  </a:cubicBezTo>
                  <a:lnTo>
                    <a:pt x="7082" y="684"/>
                  </a:lnTo>
                  <a:cubicBezTo>
                    <a:pt x="6809" y="805"/>
                    <a:pt x="6535" y="866"/>
                    <a:pt x="6231" y="927"/>
                  </a:cubicBezTo>
                  <a:cubicBezTo>
                    <a:pt x="6535" y="745"/>
                    <a:pt x="6778" y="441"/>
                    <a:pt x="6869" y="106"/>
                  </a:cubicBezTo>
                  <a:lnTo>
                    <a:pt x="6869" y="106"/>
                  </a:lnTo>
                  <a:cubicBezTo>
                    <a:pt x="6596" y="289"/>
                    <a:pt x="6292" y="410"/>
                    <a:pt x="5958" y="471"/>
                  </a:cubicBezTo>
                  <a:cubicBezTo>
                    <a:pt x="5648" y="143"/>
                    <a:pt x="5270" y="1"/>
                    <a:pt x="4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6"/>
            <p:cNvSpPr/>
            <p:nvPr/>
          </p:nvSpPr>
          <p:spPr>
            <a:xfrm>
              <a:off x="3843800" y="2416550"/>
              <a:ext cx="113250" cy="155225"/>
            </a:xfrm>
            <a:custGeom>
              <a:avLst/>
              <a:gdLst/>
              <a:ahLst/>
              <a:cxnLst/>
              <a:rect l="l" t="t" r="r" b="b"/>
              <a:pathLst>
                <a:path w="4530" h="6209" extrusionOk="0">
                  <a:moveTo>
                    <a:pt x="2022" y="1"/>
                  </a:moveTo>
                  <a:cubicBezTo>
                    <a:pt x="1247" y="1"/>
                    <a:pt x="533" y="329"/>
                    <a:pt x="1" y="890"/>
                  </a:cubicBezTo>
                  <a:lnTo>
                    <a:pt x="457" y="1254"/>
                  </a:lnTo>
                  <a:cubicBezTo>
                    <a:pt x="843" y="841"/>
                    <a:pt x="1404" y="577"/>
                    <a:pt x="1981" y="577"/>
                  </a:cubicBezTo>
                  <a:cubicBezTo>
                    <a:pt x="2040" y="577"/>
                    <a:pt x="2099" y="580"/>
                    <a:pt x="2159" y="586"/>
                  </a:cubicBezTo>
                  <a:cubicBezTo>
                    <a:pt x="3101" y="586"/>
                    <a:pt x="3587" y="1011"/>
                    <a:pt x="3587" y="1710"/>
                  </a:cubicBezTo>
                  <a:cubicBezTo>
                    <a:pt x="3587" y="2136"/>
                    <a:pt x="3466" y="2531"/>
                    <a:pt x="2767" y="3230"/>
                  </a:cubicBezTo>
                  <a:lnTo>
                    <a:pt x="183" y="5753"/>
                  </a:lnTo>
                  <a:lnTo>
                    <a:pt x="183" y="6209"/>
                  </a:lnTo>
                  <a:lnTo>
                    <a:pt x="4530" y="6209"/>
                  </a:lnTo>
                  <a:lnTo>
                    <a:pt x="4530" y="5631"/>
                  </a:lnTo>
                  <a:lnTo>
                    <a:pt x="1125" y="5692"/>
                  </a:lnTo>
                  <a:lnTo>
                    <a:pt x="3223" y="3595"/>
                  </a:lnTo>
                  <a:cubicBezTo>
                    <a:pt x="4074" y="2804"/>
                    <a:pt x="4256" y="2257"/>
                    <a:pt x="4256" y="1680"/>
                  </a:cubicBezTo>
                  <a:cubicBezTo>
                    <a:pt x="4256" y="646"/>
                    <a:pt x="3466" y="8"/>
                    <a:pt x="2220" y="8"/>
                  </a:cubicBezTo>
                  <a:cubicBezTo>
                    <a:pt x="2153" y="3"/>
                    <a:pt x="2087" y="1"/>
                    <a:pt x="2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6"/>
            <p:cNvSpPr/>
            <p:nvPr/>
          </p:nvSpPr>
          <p:spPr>
            <a:xfrm>
              <a:off x="3970700" y="2416750"/>
              <a:ext cx="111725" cy="156600"/>
            </a:xfrm>
            <a:custGeom>
              <a:avLst/>
              <a:gdLst/>
              <a:ahLst/>
              <a:cxnLst/>
              <a:rect l="l" t="t" r="r" b="b"/>
              <a:pathLst>
                <a:path w="4469" h="6264" extrusionOk="0">
                  <a:moveTo>
                    <a:pt x="730" y="0"/>
                  </a:moveTo>
                  <a:lnTo>
                    <a:pt x="426" y="3131"/>
                  </a:lnTo>
                  <a:lnTo>
                    <a:pt x="1733" y="3131"/>
                  </a:lnTo>
                  <a:cubicBezTo>
                    <a:pt x="3314" y="3131"/>
                    <a:pt x="3800" y="3648"/>
                    <a:pt x="3800" y="4407"/>
                  </a:cubicBezTo>
                  <a:cubicBezTo>
                    <a:pt x="3800" y="5167"/>
                    <a:pt x="3253" y="5684"/>
                    <a:pt x="2189" y="5684"/>
                  </a:cubicBezTo>
                  <a:cubicBezTo>
                    <a:pt x="1490" y="5684"/>
                    <a:pt x="821" y="5441"/>
                    <a:pt x="305" y="4955"/>
                  </a:cubicBezTo>
                  <a:lnTo>
                    <a:pt x="1" y="5471"/>
                  </a:lnTo>
                  <a:cubicBezTo>
                    <a:pt x="581" y="5964"/>
                    <a:pt x="1327" y="6264"/>
                    <a:pt x="2107" y="6264"/>
                  </a:cubicBezTo>
                  <a:cubicBezTo>
                    <a:pt x="2144" y="6264"/>
                    <a:pt x="2182" y="6263"/>
                    <a:pt x="2220" y="6262"/>
                  </a:cubicBezTo>
                  <a:cubicBezTo>
                    <a:pt x="3709" y="6262"/>
                    <a:pt x="4469" y="5441"/>
                    <a:pt x="4469" y="4377"/>
                  </a:cubicBezTo>
                  <a:cubicBezTo>
                    <a:pt x="4469" y="3283"/>
                    <a:pt x="3739" y="2553"/>
                    <a:pt x="1885" y="2553"/>
                  </a:cubicBezTo>
                  <a:lnTo>
                    <a:pt x="1095" y="2553"/>
                  </a:lnTo>
                  <a:lnTo>
                    <a:pt x="1308" y="578"/>
                  </a:lnTo>
                  <a:lnTo>
                    <a:pt x="4135" y="57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6"/>
            <p:cNvSpPr/>
            <p:nvPr/>
          </p:nvSpPr>
          <p:spPr>
            <a:xfrm>
              <a:off x="4102175" y="2415975"/>
              <a:ext cx="123875" cy="157325"/>
            </a:xfrm>
            <a:custGeom>
              <a:avLst/>
              <a:gdLst/>
              <a:ahLst/>
              <a:cxnLst/>
              <a:rect l="l" t="t" r="r" b="b"/>
              <a:pathLst>
                <a:path w="4955" h="6293" extrusionOk="0">
                  <a:moveTo>
                    <a:pt x="2462" y="578"/>
                  </a:moveTo>
                  <a:cubicBezTo>
                    <a:pt x="3526" y="578"/>
                    <a:pt x="4286" y="1490"/>
                    <a:pt x="4286" y="3131"/>
                  </a:cubicBezTo>
                  <a:cubicBezTo>
                    <a:pt x="4286" y="4803"/>
                    <a:pt x="3556" y="5715"/>
                    <a:pt x="2462" y="5715"/>
                  </a:cubicBezTo>
                  <a:cubicBezTo>
                    <a:pt x="1398" y="5715"/>
                    <a:pt x="638" y="4803"/>
                    <a:pt x="638" y="3131"/>
                  </a:cubicBezTo>
                  <a:cubicBezTo>
                    <a:pt x="638" y="1490"/>
                    <a:pt x="1398" y="578"/>
                    <a:pt x="2462" y="578"/>
                  </a:cubicBezTo>
                  <a:close/>
                  <a:moveTo>
                    <a:pt x="2462" y="1"/>
                  </a:moveTo>
                  <a:cubicBezTo>
                    <a:pt x="1034" y="1"/>
                    <a:pt x="0" y="1156"/>
                    <a:pt x="0" y="3131"/>
                  </a:cubicBezTo>
                  <a:cubicBezTo>
                    <a:pt x="0" y="5107"/>
                    <a:pt x="1034" y="6293"/>
                    <a:pt x="2462" y="6293"/>
                  </a:cubicBezTo>
                  <a:cubicBezTo>
                    <a:pt x="3891" y="6293"/>
                    <a:pt x="4955" y="5107"/>
                    <a:pt x="4955" y="3131"/>
                  </a:cubicBezTo>
                  <a:cubicBezTo>
                    <a:pt x="4955" y="1156"/>
                    <a:pt x="3891" y="1"/>
                    <a:pt x="2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6"/>
            <p:cNvSpPr/>
            <p:nvPr/>
          </p:nvSpPr>
          <p:spPr>
            <a:xfrm>
              <a:off x="3987425" y="26751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61" y="1"/>
                  </a:moveTo>
                  <a:lnTo>
                    <a:pt x="61" y="183"/>
                  </a:lnTo>
                  <a:lnTo>
                    <a:pt x="1155" y="183"/>
                  </a:lnTo>
                  <a:lnTo>
                    <a:pt x="578" y="943"/>
                  </a:lnTo>
                  <a:lnTo>
                    <a:pt x="578" y="1095"/>
                  </a:lnTo>
                  <a:lnTo>
                    <a:pt x="730" y="1095"/>
                  </a:lnTo>
                  <a:cubicBezTo>
                    <a:pt x="1125" y="1095"/>
                    <a:pt x="1307" y="1247"/>
                    <a:pt x="1307" y="1520"/>
                  </a:cubicBezTo>
                  <a:cubicBezTo>
                    <a:pt x="1307" y="1794"/>
                    <a:pt x="1095" y="1946"/>
                    <a:pt x="760" y="1946"/>
                  </a:cubicBezTo>
                  <a:cubicBezTo>
                    <a:pt x="517" y="1946"/>
                    <a:pt x="274" y="1885"/>
                    <a:pt x="92" y="1703"/>
                  </a:cubicBezTo>
                  <a:lnTo>
                    <a:pt x="0" y="1885"/>
                  </a:lnTo>
                  <a:cubicBezTo>
                    <a:pt x="183" y="2067"/>
                    <a:pt x="456" y="2159"/>
                    <a:pt x="760" y="2159"/>
                  </a:cubicBezTo>
                  <a:cubicBezTo>
                    <a:pt x="1247" y="2159"/>
                    <a:pt x="1520" y="1885"/>
                    <a:pt x="1520" y="1520"/>
                  </a:cubicBezTo>
                  <a:cubicBezTo>
                    <a:pt x="1520" y="1186"/>
                    <a:pt x="1277" y="943"/>
                    <a:pt x="851" y="912"/>
                  </a:cubicBezTo>
                  <a:lnTo>
                    <a:pt x="1459" y="15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6"/>
            <p:cNvSpPr/>
            <p:nvPr/>
          </p:nvSpPr>
          <p:spPr>
            <a:xfrm>
              <a:off x="4031500" y="2675100"/>
              <a:ext cx="56250" cy="53975"/>
            </a:xfrm>
            <a:custGeom>
              <a:avLst/>
              <a:gdLst/>
              <a:ahLst/>
              <a:cxnLst/>
              <a:rect l="l" t="t" r="r" b="b"/>
              <a:pathLst>
                <a:path w="2250" h="2159" extrusionOk="0">
                  <a:moveTo>
                    <a:pt x="487" y="122"/>
                  </a:moveTo>
                  <a:cubicBezTo>
                    <a:pt x="669" y="122"/>
                    <a:pt x="791" y="305"/>
                    <a:pt x="791" y="578"/>
                  </a:cubicBezTo>
                  <a:cubicBezTo>
                    <a:pt x="791" y="852"/>
                    <a:pt x="669" y="1004"/>
                    <a:pt x="487" y="1004"/>
                  </a:cubicBezTo>
                  <a:cubicBezTo>
                    <a:pt x="274" y="1004"/>
                    <a:pt x="152" y="852"/>
                    <a:pt x="152" y="578"/>
                  </a:cubicBezTo>
                  <a:cubicBezTo>
                    <a:pt x="152" y="305"/>
                    <a:pt x="274" y="122"/>
                    <a:pt x="487" y="122"/>
                  </a:cubicBezTo>
                  <a:close/>
                  <a:moveTo>
                    <a:pt x="487" y="1"/>
                  </a:moveTo>
                  <a:cubicBezTo>
                    <a:pt x="183" y="1"/>
                    <a:pt x="0" y="213"/>
                    <a:pt x="0" y="578"/>
                  </a:cubicBezTo>
                  <a:cubicBezTo>
                    <a:pt x="0" y="912"/>
                    <a:pt x="183" y="1156"/>
                    <a:pt x="487" y="1156"/>
                  </a:cubicBezTo>
                  <a:cubicBezTo>
                    <a:pt x="760" y="1156"/>
                    <a:pt x="943" y="912"/>
                    <a:pt x="943" y="578"/>
                  </a:cubicBezTo>
                  <a:cubicBezTo>
                    <a:pt x="943" y="213"/>
                    <a:pt x="760" y="1"/>
                    <a:pt x="487" y="1"/>
                  </a:cubicBezTo>
                  <a:close/>
                  <a:moveTo>
                    <a:pt x="1763" y="1125"/>
                  </a:moveTo>
                  <a:cubicBezTo>
                    <a:pt x="1976" y="1125"/>
                    <a:pt x="2098" y="1308"/>
                    <a:pt x="2098" y="1581"/>
                  </a:cubicBezTo>
                  <a:cubicBezTo>
                    <a:pt x="2098" y="1855"/>
                    <a:pt x="1976" y="2007"/>
                    <a:pt x="1763" y="2007"/>
                  </a:cubicBezTo>
                  <a:cubicBezTo>
                    <a:pt x="1581" y="2007"/>
                    <a:pt x="1459" y="1855"/>
                    <a:pt x="1459" y="1581"/>
                  </a:cubicBezTo>
                  <a:cubicBezTo>
                    <a:pt x="1459" y="1308"/>
                    <a:pt x="1581" y="1125"/>
                    <a:pt x="1763" y="1125"/>
                  </a:cubicBezTo>
                  <a:close/>
                  <a:moveTo>
                    <a:pt x="1763" y="1"/>
                  </a:moveTo>
                  <a:lnTo>
                    <a:pt x="304" y="2128"/>
                  </a:lnTo>
                  <a:lnTo>
                    <a:pt x="487" y="2128"/>
                  </a:lnTo>
                  <a:lnTo>
                    <a:pt x="1946" y="1"/>
                  </a:lnTo>
                  <a:close/>
                  <a:moveTo>
                    <a:pt x="1763" y="1004"/>
                  </a:moveTo>
                  <a:cubicBezTo>
                    <a:pt x="1490" y="1004"/>
                    <a:pt x="1307" y="1216"/>
                    <a:pt x="1307" y="1581"/>
                  </a:cubicBezTo>
                  <a:cubicBezTo>
                    <a:pt x="1307" y="1915"/>
                    <a:pt x="1490" y="2159"/>
                    <a:pt x="1763" y="2159"/>
                  </a:cubicBezTo>
                  <a:cubicBezTo>
                    <a:pt x="2067" y="2159"/>
                    <a:pt x="2250" y="1915"/>
                    <a:pt x="2250" y="1581"/>
                  </a:cubicBezTo>
                  <a:cubicBezTo>
                    <a:pt x="2250" y="1216"/>
                    <a:pt x="2067" y="1004"/>
                    <a:pt x="1763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6"/>
            <p:cNvSpPr/>
            <p:nvPr/>
          </p:nvSpPr>
          <p:spPr>
            <a:xfrm>
              <a:off x="5032275" y="2909150"/>
              <a:ext cx="38025" cy="125400"/>
            </a:xfrm>
            <a:custGeom>
              <a:avLst/>
              <a:gdLst/>
              <a:ahLst/>
              <a:cxnLst/>
              <a:rect l="l" t="t" r="r" b="b"/>
              <a:pathLst>
                <a:path w="1521" h="5016" extrusionOk="0">
                  <a:moveTo>
                    <a:pt x="0" y="0"/>
                  </a:moveTo>
                  <a:lnTo>
                    <a:pt x="0" y="5016"/>
                  </a:lnTo>
                  <a:lnTo>
                    <a:pt x="1520" y="50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6"/>
            <p:cNvSpPr/>
            <p:nvPr/>
          </p:nvSpPr>
          <p:spPr>
            <a:xfrm>
              <a:off x="4719200" y="2890900"/>
              <a:ext cx="38025" cy="143650"/>
            </a:xfrm>
            <a:custGeom>
              <a:avLst/>
              <a:gdLst/>
              <a:ahLst/>
              <a:cxnLst/>
              <a:rect l="l" t="t" r="r" b="b"/>
              <a:pathLst>
                <a:path w="1521" h="5746" extrusionOk="0">
                  <a:moveTo>
                    <a:pt x="0" y="1"/>
                  </a:moveTo>
                  <a:lnTo>
                    <a:pt x="0" y="5746"/>
                  </a:lnTo>
                  <a:lnTo>
                    <a:pt x="1520" y="574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6"/>
            <p:cNvSpPr/>
            <p:nvPr/>
          </p:nvSpPr>
          <p:spPr>
            <a:xfrm>
              <a:off x="4797475" y="2861275"/>
              <a:ext cx="38000" cy="173275"/>
            </a:xfrm>
            <a:custGeom>
              <a:avLst/>
              <a:gdLst/>
              <a:ahLst/>
              <a:cxnLst/>
              <a:rect l="l" t="t" r="r" b="b"/>
              <a:pathLst>
                <a:path w="1520" h="6931" extrusionOk="0">
                  <a:moveTo>
                    <a:pt x="0" y="0"/>
                  </a:moveTo>
                  <a:lnTo>
                    <a:pt x="0" y="6931"/>
                  </a:lnTo>
                  <a:lnTo>
                    <a:pt x="1520" y="69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6"/>
            <p:cNvSpPr/>
            <p:nvPr/>
          </p:nvSpPr>
          <p:spPr>
            <a:xfrm>
              <a:off x="4875725" y="2870400"/>
              <a:ext cx="38025" cy="164150"/>
            </a:xfrm>
            <a:custGeom>
              <a:avLst/>
              <a:gdLst/>
              <a:ahLst/>
              <a:cxnLst/>
              <a:rect l="l" t="t" r="r" b="b"/>
              <a:pathLst>
                <a:path w="1521" h="6566" extrusionOk="0">
                  <a:moveTo>
                    <a:pt x="1" y="0"/>
                  </a:moveTo>
                  <a:lnTo>
                    <a:pt x="1" y="6566"/>
                  </a:lnTo>
                  <a:lnTo>
                    <a:pt x="1521" y="6566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6"/>
            <p:cNvSpPr/>
            <p:nvPr/>
          </p:nvSpPr>
          <p:spPr>
            <a:xfrm>
              <a:off x="4954000" y="2814925"/>
              <a:ext cx="38025" cy="219625"/>
            </a:xfrm>
            <a:custGeom>
              <a:avLst/>
              <a:gdLst/>
              <a:ahLst/>
              <a:cxnLst/>
              <a:rect l="l" t="t" r="r" b="b"/>
              <a:pathLst>
                <a:path w="1521" h="8785" extrusionOk="0">
                  <a:moveTo>
                    <a:pt x="1" y="0"/>
                  </a:moveTo>
                  <a:lnTo>
                    <a:pt x="1" y="8785"/>
                  </a:lnTo>
                  <a:lnTo>
                    <a:pt x="1521" y="878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6"/>
            <p:cNvSpPr/>
            <p:nvPr/>
          </p:nvSpPr>
          <p:spPr>
            <a:xfrm>
              <a:off x="5110550" y="2815675"/>
              <a:ext cx="38025" cy="218875"/>
            </a:xfrm>
            <a:custGeom>
              <a:avLst/>
              <a:gdLst/>
              <a:ahLst/>
              <a:cxnLst/>
              <a:rect l="l" t="t" r="r" b="b"/>
              <a:pathLst>
                <a:path w="1521" h="8755" extrusionOk="0">
                  <a:moveTo>
                    <a:pt x="0" y="1"/>
                  </a:moveTo>
                  <a:lnTo>
                    <a:pt x="0" y="8755"/>
                  </a:lnTo>
                  <a:lnTo>
                    <a:pt x="1520" y="8755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6"/>
            <p:cNvSpPr/>
            <p:nvPr/>
          </p:nvSpPr>
          <p:spPr>
            <a:xfrm>
              <a:off x="5188825" y="2887875"/>
              <a:ext cx="38000" cy="146675"/>
            </a:xfrm>
            <a:custGeom>
              <a:avLst/>
              <a:gdLst/>
              <a:ahLst/>
              <a:cxnLst/>
              <a:rect l="l" t="t" r="r" b="b"/>
              <a:pathLst>
                <a:path w="1520" h="5867" extrusionOk="0">
                  <a:moveTo>
                    <a:pt x="0" y="0"/>
                  </a:moveTo>
                  <a:lnTo>
                    <a:pt x="0" y="5867"/>
                  </a:lnTo>
                  <a:lnTo>
                    <a:pt x="1520" y="5867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6"/>
            <p:cNvSpPr/>
            <p:nvPr/>
          </p:nvSpPr>
          <p:spPr>
            <a:xfrm>
              <a:off x="5267075" y="2825550"/>
              <a:ext cx="38025" cy="209000"/>
            </a:xfrm>
            <a:custGeom>
              <a:avLst/>
              <a:gdLst/>
              <a:ahLst/>
              <a:cxnLst/>
              <a:rect l="l" t="t" r="r" b="b"/>
              <a:pathLst>
                <a:path w="1521" h="8360" extrusionOk="0">
                  <a:moveTo>
                    <a:pt x="1" y="1"/>
                  </a:moveTo>
                  <a:lnTo>
                    <a:pt x="1" y="8360"/>
                  </a:lnTo>
                  <a:lnTo>
                    <a:pt x="1521" y="8360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6"/>
            <p:cNvSpPr/>
            <p:nvPr/>
          </p:nvSpPr>
          <p:spPr>
            <a:xfrm>
              <a:off x="5345350" y="2778450"/>
              <a:ext cx="38025" cy="256100"/>
            </a:xfrm>
            <a:custGeom>
              <a:avLst/>
              <a:gdLst/>
              <a:ahLst/>
              <a:cxnLst/>
              <a:rect l="l" t="t" r="r" b="b"/>
              <a:pathLst>
                <a:path w="1521" h="10244" extrusionOk="0">
                  <a:moveTo>
                    <a:pt x="1" y="0"/>
                  </a:moveTo>
                  <a:lnTo>
                    <a:pt x="1" y="10244"/>
                  </a:lnTo>
                  <a:lnTo>
                    <a:pt x="1520" y="10244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6"/>
            <p:cNvSpPr/>
            <p:nvPr/>
          </p:nvSpPr>
          <p:spPr>
            <a:xfrm>
              <a:off x="5424375" y="2824800"/>
              <a:ext cx="37275" cy="209750"/>
            </a:xfrm>
            <a:custGeom>
              <a:avLst/>
              <a:gdLst/>
              <a:ahLst/>
              <a:cxnLst/>
              <a:rect l="l" t="t" r="r" b="b"/>
              <a:pathLst>
                <a:path w="1491" h="8390" extrusionOk="0">
                  <a:moveTo>
                    <a:pt x="1" y="0"/>
                  </a:moveTo>
                  <a:lnTo>
                    <a:pt x="1" y="8390"/>
                  </a:lnTo>
                  <a:lnTo>
                    <a:pt x="1490" y="8390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6"/>
            <p:cNvSpPr/>
            <p:nvPr/>
          </p:nvSpPr>
          <p:spPr>
            <a:xfrm>
              <a:off x="4542150" y="2487400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1"/>
                    <a:pt x="42645" y="3010"/>
                  </a:cubicBezTo>
                  <a:lnTo>
                    <a:pt x="42645" y="25047"/>
                  </a:lnTo>
                  <a:cubicBezTo>
                    <a:pt x="42645" y="26567"/>
                    <a:pt x="41430" y="27813"/>
                    <a:pt x="39910" y="27813"/>
                  </a:cubicBezTo>
                  <a:lnTo>
                    <a:pt x="3040" y="27813"/>
                  </a:lnTo>
                  <a:cubicBezTo>
                    <a:pt x="1520" y="27813"/>
                    <a:pt x="274" y="26567"/>
                    <a:pt x="274" y="25047"/>
                  </a:cubicBezTo>
                  <a:lnTo>
                    <a:pt x="274" y="3040"/>
                  </a:lnTo>
                  <a:cubicBezTo>
                    <a:pt x="274" y="1521"/>
                    <a:pt x="1520" y="274"/>
                    <a:pt x="3040" y="274"/>
                  </a:cubicBezTo>
                  <a:close/>
                  <a:moveTo>
                    <a:pt x="3040" y="1"/>
                  </a:moveTo>
                  <a:cubicBezTo>
                    <a:pt x="1338" y="1"/>
                    <a:pt x="0" y="1369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7"/>
                    <a:pt x="3040" y="28117"/>
                  </a:cubicBezTo>
                  <a:lnTo>
                    <a:pt x="39910" y="28117"/>
                  </a:lnTo>
                  <a:cubicBezTo>
                    <a:pt x="41582" y="28117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69"/>
                    <a:pt x="41582" y="1"/>
                    <a:pt x="399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6"/>
            <p:cNvSpPr/>
            <p:nvPr/>
          </p:nvSpPr>
          <p:spPr>
            <a:xfrm>
              <a:off x="4666000" y="2668275"/>
              <a:ext cx="476475" cy="3800"/>
            </a:xfrm>
            <a:custGeom>
              <a:avLst/>
              <a:gdLst/>
              <a:ahLst/>
              <a:cxnLst/>
              <a:rect l="l" t="t" r="r" b="b"/>
              <a:pathLst>
                <a:path w="19059" h="152" extrusionOk="0">
                  <a:moveTo>
                    <a:pt x="9545" y="0"/>
                  </a:moveTo>
                  <a:cubicBezTo>
                    <a:pt x="4287" y="0"/>
                    <a:pt x="1" y="30"/>
                    <a:pt x="1" y="91"/>
                  </a:cubicBezTo>
                  <a:cubicBezTo>
                    <a:pt x="1" y="122"/>
                    <a:pt x="4287" y="152"/>
                    <a:pt x="9545" y="152"/>
                  </a:cubicBezTo>
                  <a:cubicBezTo>
                    <a:pt x="14803" y="152"/>
                    <a:pt x="19059" y="122"/>
                    <a:pt x="19059" y="91"/>
                  </a:cubicBezTo>
                  <a:cubicBezTo>
                    <a:pt x="19059" y="30"/>
                    <a:pt x="14803" y="0"/>
                    <a:pt x="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6"/>
            <p:cNvSpPr/>
            <p:nvPr/>
          </p:nvSpPr>
          <p:spPr>
            <a:xfrm>
              <a:off x="4542150" y="1639375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0"/>
                    <a:pt x="42645" y="3040"/>
                  </a:cubicBezTo>
                  <a:lnTo>
                    <a:pt x="42645" y="25046"/>
                  </a:lnTo>
                  <a:cubicBezTo>
                    <a:pt x="42645" y="26566"/>
                    <a:pt x="41430" y="27782"/>
                    <a:pt x="39910" y="27782"/>
                  </a:cubicBezTo>
                  <a:lnTo>
                    <a:pt x="3040" y="27782"/>
                  </a:lnTo>
                  <a:cubicBezTo>
                    <a:pt x="1520" y="27782"/>
                    <a:pt x="274" y="26566"/>
                    <a:pt x="274" y="25046"/>
                  </a:cubicBezTo>
                  <a:lnTo>
                    <a:pt x="274" y="3010"/>
                  </a:lnTo>
                  <a:cubicBezTo>
                    <a:pt x="274" y="1490"/>
                    <a:pt x="1520" y="274"/>
                    <a:pt x="3040" y="274"/>
                  </a:cubicBezTo>
                  <a:close/>
                  <a:moveTo>
                    <a:pt x="3040" y="0"/>
                  </a:moveTo>
                  <a:cubicBezTo>
                    <a:pt x="1338" y="0"/>
                    <a:pt x="0" y="1338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6"/>
                    <a:pt x="3040" y="28116"/>
                  </a:cubicBezTo>
                  <a:lnTo>
                    <a:pt x="39910" y="28116"/>
                  </a:lnTo>
                  <a:cubicBezTo>
                    <a:pt x="41582" y="28116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38"/>
                    <a:pt x="41582" y="0"/>
                    <a:pt x="3991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6"/>
            <p:cNvSpPr/>
            <p:nvPr/>
          </p:nvSpPr>
          <p:spPr>
            <a:xfrm>
              <a:off x="47252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6"/>
            <p:cNvSpPr/>
            <p:nvPr/>
          </p:nvSpPr>
          <p:spPr>
            <a:xfrm>
              <a:off x="4725275" y="1905275"/>
              <a:ext cx="36500" cy="257675"/>
            </a:xfrm>
            <a:custGeom>
              <a:avLst/>
              <a:gdLst/>
              <a:ahLst/>
              <a:cxnLst/>
              <a:rect l="l" t="t" r="r" b="b"/>
              <a:pathLst>
                <a:path w="1460" h="10307" extrusionOk="0">
                  <a:moveTo>
                    <a:pt x="680" y="1"/>
                  </a:moveTo>
                  <a:cubicBezTo>
                    <a:pt x="307" y="1"/>
                    <a:pt x="1" y="325"/>
                    <a:pt x="1" y="732"/>
                  </a:cubicBezTo>
                  <a:lnTo>
                    <a:pt x="1" y="9577"/>
                  </a:lnTo>
                  <a:cubicBezTo>
                    <a:pt x="1" y="9973"/>
                    <a:pt x="335" y="10307"/>
                    <a:pt x="730" y="10307"/>
                  </a:cubicBezTo>
                  <a:cubicBezTo>
                    <a:pt x="1156" y="10307"/>
                    <a:pt x="1460" y="9973"/>
                    <a:pt x="1460" y="9577"/>
                  </a:cubicBezTo>
                  <a:lnTo>
                    <a:pt x="1460" y="732"/>
                  </a:lnTo>
                  <a:cubicBezTo>
                    <a:pt x="1460" y="325"/>
                    <a:pt x="1181" y="1"/>
                    <a:pt x="784" y="1"/>
                  </a:cubicBezTo>
                  <a:cubicBezTo>
                    <a:pt x="766" y="1"/>
                    <a:pt x="748" y="2"/>
                    <a:pt x="730" y="3"/>
                  </a:cubicBezTo>
                  <a:cubicBezTo>
                    <a:pt x="713" y="2"/>
                    <a:pt x="697" y="1"/>
                    <a:pt x="68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6"/>
            <p:cNvSpPr/>
            <p:nvPr/>
          </p:nvSpPr>
          <p:spPr>
            <a:xfrm>
              <a:off x="4721475" y="2177375"/>
              <a:ext cx="10675" cy="30425"/>
            </a:xfrm>
            <a:custGeom>
              <a:avLst/>
              <a:gdLst/>
              <a:ahLst/>
              <a:cxnLst/>
              <a:rect l="l" t="t" r="r" b="b"/>
              <a:pathLst>
                <a:path w="427" h="1217" extrusionOk="0">
                  <a:moveTo>
                    <a:pt x="1" y="0"/>
                  </a:moveTo>
                  <a:lnTo>
                    <a:pt x="1" y="92"/>
                  </a:lnTo>
                  <a:lnTo>
                    <a:pt x="305" y="92"/>
                  </a:lnTo>
                  <a:lnTo>
                    <a:pt x="305" y="1216"/>
                  </a:lnTo>
                  <a:lnTo>
                    <a:pt x="426" y="121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6"/>
            <p:cNvSpPr/>
            <p:nvPr/>
          </p:nvSpPr>
          <p:spPr>
            <a:xfrm>
              <a:off x="47397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21" y="304"/>
                    <a:pt x="821" y="638"/>
                  </a:cubicBez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6"/>
            <p:cNvSpPr/>
            <p:nvPr/>
          </p:nvSpPr>
          <p:spPr>
            <a:xfrm>
              <a:off x="47982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6"/>
            <p:cNvSpPr/>
            <p:nvPr/>
          </p:nvSpPr>
          <p:spPr>
            <a:xfrm>
              <a:off x="479822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35" y="13101"/>
                    <a:pt x="730" y="13101"/>
                  </a:cubicBezTo>
                  <a:cubicBezTo>
                    <a:pt x="1125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6"/>
            <p:cNvSpPr/>
            <p:nvPr/>
          </p:nvSpPr>
          <p:spPr>
            <a:xfrm>
              <a:off x="4789875" y="2176625"/>
              <a:ext cx="22825" cy="31175"/>
            </a:xfrm>
            <a:custGeom>
              <a:avLst/>
              <a:gdLst/>
              <a:ahLst/>
              <a:cxnLst/>
              <a:rect l="l" t="t" r="r" b="b"/>
              <a:pathLst>
                <a:path w="913" h="1247" extrusionOk="0">
                  <a:moveTo>
                    <a:pt x="426" y="0"/>
                  </a:moveTo>
                  <a:cubicBezTo>
                    <a:pt x="274" y="0"/>
                    <a:pt x="122" y="61"/>
                    <a:pt x="0" y="182"/>
                  </a:cubicBezTo>
                  <a:lnTo>
                    <a:pt x="91" y="243"/>
                  </a:lnTo>
                  <a:cubicBezTo>
                    <a:pt x="183" y="152"/>
                    <a:pt x="304" y="122"/>
                    <a:pt x="426" y="122"/>
                  </a:cubicBezTo>
                  <a:cubicBezTo>
                    <a:pt x="608" y="122"/>
                    <a:pt x="730" y="213"/>
                    <a:pt x="730" y="365"/>
                  </a:cubicBezTo>
                  <a:cubicBezTo>
                    <a:pt x="730" y="426"/>
                    <a:pt x="699" y="517"/>
                    <a:pt x="547" y="638"/>
                  </a:cubicBezTo>
                  <a:lnTo>
                    <a:pt x="61" y="1155"/>
                  </a:lnTo>
                  <a:lnTo>
                    <a:pt x="61" y="1246"/>
                  </a:lnTo>
                  <a:lnTo>
                    <a:pt x="912" y="1246"/>
                  </a:lnTo>
                  <a:lnTo>
                    <a:pt x="912" y="1125"/>
                  </a:lnTo>
                  <a:lnTo>
                    <a:pt x="243" y="1125"/>
                  </a:lnTo>
                  <a:lnTo>
                    <a:pt x="639" y="730"/>
                  </a:lnTo>
                  <a:cubicBezTo>
                    <a:pt x="760" y="638"/>
                    <a:pt x="851" y="486"/>
                    <a:pt x="851" y="334"/>
                  </a:cubicBezTo>
                  <a:cubicBezTo>
                    <a:pt x="851" y="122"/>
                    <a:pt x="699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6"/>
            <p:cNvSpPr/>
            <p:nvPr/>
          </p:nvSpPr>
          <p:spPr>
            <a:xfrm>
              <a:off x="48164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lnTo>
                    <a:pt x="821" y="638"/>
                  </a:ln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6"/>
            <p:cNvSpPr/>
            <p:nvPr/>
          </p:nvSpPr>
          <p:spPr>
            <a:xfrm>
              <a:off x="487117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6"/>
            <p:cNvSpPr/>
            <p:nvPr/>
          </p:nvSpPr>
          <p:spPr>
            <a:xfrm>
              <a:off x="4871175" y="1957000"/>
              <a:ext cx="37250" cy="205950"/>
            </a:xfrm>
            <a:custGeom>
              <a:avLst/>
              <a:gdLst/>
              <a:ahLst/>
              <a:cxnLst/>
              <a:rect l="l" t="t" r="r" b="b"/>
              <a:pathLst>
                <a:path w="1490" h="8238" extrusionOk="0">
                  <a:moveTo>
                    <a:pt x="760" y="1"/>
                  </a:moveTo>
                  <a:cubicBezTo>
                    <a:pt x="335" y="1"/>
                    <a:pt x="1" y="335"/>
                    <a:pt x="31" y="730"/>
                  </a:cubicBezTo>
                  <a:lnTo>
                    <a:pt x="31" y="7508"/>
                  </a:lnTo>
                  <a:cubicBezTo>
                    <a:pt x="1" y="7904"/>
                    <a:pt x="335" y="8238"/>
                    <a:pt x="760" y="8238"/>
                  </a:cubicBezTo>
                  <a:cubicBezTo>
                    <a:pt x="1156" y="8238"/>
                    <a:pt x="1490" y="7904"/>
                    <a:pt x="1490" y="750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6"/>
            <p:cNvSpPr/>
            <p:nvPr/>
          </p:nvSpPr>
          <p:spPr>
            <a:xfrm>
              <a:off x="4862825" y="2177375"/>
              <a:ext cx="22050" cy="30425"/>
            </a:xfrm>
            <a:custGeom>
              <a:avLst/>
              <a:gdLst/>
              <a:ahLst/>
              <a:cxnLst/>
              <a:rect l="l" t="t" r="r" b="b"/>
              <a:pathLst>
                <a:path w="882" h="1217" extrusionOk="0">
                  <a:moveTo>
                    <a:pt x="61" y="0"/>
                  </a:moveTo>
                  <a:lnTo>
                    <a:pt x="61" y="92"/>
                  </a:lnTo>
                  <a:lnTo>
                    <a:pt x="699" y="92"/>
                  </a:lnTo>
                  <a:lnTo>
                    <a:pt x="335" y="517"/>
                  </a:lnTo>
                  <a:lnTo>
                    <a:pt x="335" y="608"/>
                  </a:lnTo>
                  <a:lnTo>
                    <a:pt x="426" y="608"/>
                  </a:lnTo>
                  <a:cubicBezTo>
                    <a:pt x="669" y="608"/>
                    <a:pt x="760" y="700"/>
                    <a:pt x="760" y="852"/>
                  </a:cubicBezTo>
                  <a:cubicBezTo>
                    <a:pt x="760" y="1004"/>
                    <a:pt x="669" y="1095"/>
                    <a:pt x="456" y="1095"/>
                  </a:cubicBezTo>
                  <a:cubicBezTo>
                    <a:pt x="304" y="1095"/>
                    <a:pt x="183" y="1064"/>
                    <a:pt x="61" y="973"/>
                  </a:cubicBezTo>
                  <a:lnTo>
                    <a:pt x="0" y="1064"/>
                  </a:lnTo>
                  <a:cubicBezTo>
                    <a:pt x="122" y="1155"/>
                    <a:pt x="274" y="1216"/>
                    <a:pt x="456" y="1216"/>
                  </a:cubicBezTo>
                  <a:cubicBezTo>
                    <a:pt x="760" y="1216"/>
                    <a:pt x="882" y="1064"/>
                    <a:pt x="882" y="852"/>
                  </a:cubicBezTo>
                  <a:cubicBezTo>
                    <a:pt x="882" y="669"/>
                    <a:pt x="760" y="517"/>
                    <a:pt x="487" y="517"/>
                  </a:cubicBezTo>
                  <a:lnTo>
                    <a:pt x="821" y="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6"/>
            <p:cNvSpPr/>
            <p:nvPr/>
          </p:nvSpPr>
          <p:spPr>
            <a:xfrm>
              <a:off x="48894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730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6"/>
            <p:cNvSpPr/>
            <p:nvPr/>
          </p:nvSpPr>
          <p:spPr>
            <a:xfrm>
              <a:off x="49441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6"/>
            <p:cNvSpPr/>
            <p:nvPr/>
          </p:nvSpPr>
          <p:spPr>
            <a:xfrm>
              <a:off x="494487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0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05" y="13101"/>
                    <a:pt x="730" y="13101"/>
                  </a:cubicBezTo>
                  <a:cubicBezTo>
                    <a:pt x="1126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6"/>
            <p:cNvSpPr/>
            <p:nvPr/>
          </p:nvSpPr>
          <p:spPr>
            <a:xfrm>
              <a:off x="4936525" y="2176625"/>
              <a:ext cx="26625" cy="31175"/>
            </a:xfrm>
            <a:custGeom>
              <a:avLst/>
              <a:gdLst/>
              <a:ahLst/>
              <a:cxnLst/>
              <a:rect l="l" t="t" r="r" b="b"/>
              <a:pathLst>
                <a:path w="1065" h="1247" extrusionOk="0">
                  <a:moveTo>
                    <a:pt x="639" y="0"/>
                  </a:moveTo>
                  <a:lnTo>
                    <a:pt x="1" y="821"/>
                  </a:lnTo>
                  <a:lnTo>
                    <a:pt x="1" y="912"/>
                  </a:lnTo>
                  <a:lnTo>
                    <a:pt x="700" y="912"/>
                  </a:lnTo>
                  <a:lnTo>
                    <a:pt x="700" y="1246"/>
                  </a:lnTo>
                  <a:lnTo>
                    <a:pt x="821" y="1246"/>
                  </a:lnTo>
                  <a:lnTo>
                    <a:pt x="821" y="912"/>
                  </a:lnTo>
                  <a:lnTo>
                    <a:pt x="1064" y="912"/>
                  </a:lnTo>
                  <a:lnTo>
                    <a:pt x="1064" y="821"/>
                  </a:lnTo>
                  <a:lnTo>
                    <a:pt x="821" y="821"/>
                  </a:lnTo>
                  <a:lnTo>
                    <a:pt x="821" y="547"/>
                  </a:lnTo>
                  <a:lnTo>
                    <a:pt x="700" y="547"/>
                  </a:lnTo>
                  <a:lnTo>
                    <a:pt x="700" y="790"/>
                  </a:lnTo>
                  <a:lnTo>
                    <a:pt x="183" y="790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6"/>
            <p:cNvSpPr/>
            <p:nvPr/>
          </p:nvSpPr>
          <p:spPr>
            <a:xfrm>
              <a:off x="49661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2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6"/>
            <p:cNvSpPr/>
            <p:nvPr/>
          </p:nvSpPr>
          <p:spPr>
            <a:xfrm>
              <a:off x="50178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6"/>
            <p:cNvSpPr/>
            <p:nvPr/>
          </p:nvSpPr>
          <p:spPr>
            <a:xfrm>
              <a:off x="5017825" y="1890900"/>
              <a:ext cx="36500" cy="272050"/>
            </a:xfrm>
            <a:custGeom>
              <a:avLst/>
              <a:gdLst/>
              <a:ahLst/>
              <a:cxnLst/>
              <a:rect l="l" t="t" r="r" b="b"/>
              <a:pathLst>
                <a:path w="1460" h="10882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0152"/>
                  </a:lnTo>
                  <a:cubicBezTo>
                    <a:pt x="1" y="10548"/>
                    <a:pt x="335" y="10882"/>
                    <a:pt x="730" y="10882"/>
                  </a:cubicBezTo>
                  <a:cubicBezTo>
                    <a:pt x="1126" y="10882"/>
                    <a:pt x="1460" y="10548"/>
                    <a:pt x="1460" y="10152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6"/>
            <p:cNvSpPr/>
            <p:nvPr/>
          </p:nvSpPr>
          <p:spPr>
            <a:xfrm>
              <a:off x="5012525" y="2177375"/>
              <a:ext cx="22050" cy="30625"/>
            </a:xfrm>
            <a:custGeom>
              <a:avLst/>
              <a:gdLst/>
              <a:ahLst/>
              <a:cxnLst/>
              <a:rect l="l" t="t" r="r" b="b"/>
              <a:pathLst>
                <a:path w="882" h="1225" extrusionOk="0">
                  <a:moveTo>
                    <a:pt x="152" y="0"/>
                  </a:moveTo>
                  <a:lnTo>
                    <a:pt x="91" y="608"/>
                  </a:lnTo>
                  <a:lnTo>
                    <a:pt x="335" y="608"/>
                  </a:lnTo>
                  <a:cubicBezTo>
                    <a:pt x="669" y="608"/>
                    <a:pt x="760" y="730"/>
                    <a:pt x="760" y="852"/>
                  </a:cubicBezTo>
                  <a:cubicBezTo>
                    <a:pt x="760" y="1004"/>
                    <a:pt x="639" y="1125"/>
                    <a:pt x="426" y="1125"/>
                  </a:cubicBezTo>
                  <a:cubicBezTo>
                    <a:pt x="304" y="1125"/>
                    <a:pt x="152" y="1064"/>
                    <a:pt x="61" y="973"/>
                  </a:cubicBezTo>
                  <a:lnTo>
                    <a:pt x="0" y="1064"/>
                  </a:lnTo>
                  <a:cubicBezTo>
                    <a:pt x="101" y="1165"/>
                    <a:pt x="223" y="1224"/>
                    <a:pt x="348" y="1224"/>
                  </a:cubicBezTo>
                  <a:cubicBezTo>
                    <a:pt x="374" y="1224"/>
                    <a:pt x="400" y="1222"/>
                    <a:pt x="426" y="1216"/>
                  </a:cubicBezTo>
                  <a:cubicBezTo>
                    <a:pt x="730" y="1216"/>
                    <a:pt x="882" y="1064"/>
                    <a:pt x="882" y="852"/>
                  </a:cubicBezTo>
                  <a:cubicBezTo>
                    <a:pt x="882" y="639"/>
                    <a:pt x="730" y="517"/>
                    <a:pt x="365" y="487"/>
                  </a:cubicBezTo>
                  <a:lnTo>
                    <a:pt x="213" y="487"/>
                  </a:lnTo>
                  <a:lnTo>
                    <a:pt x="274" y="122"/>
                  </a:lnTo>
                  <a:lnTo>
                    <a:pt x="821" y="12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6"/>
            <p:cNvSpPr/>
            <p:nvPr/>
          </p:nvSpPr>
          <p:spPr>
            <a:xfrm>
              <a:off x="50383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3" y="0"/>
                    <a:pt x="1" y="243"/>
                    <a:pt x="1" y="638"/>
                  </a:cubicBezTo>
                  <a:cubicBezTo>
                    <a:pt x="1" y="1003"/>
                    <a:pt x="213" y="1246"/>
                    <a:pt x="487" y="1246"/>
                  </a:cubicBezTo>
                  <a:cubicBezTo>
                    <a:pt x="761" y="1246"/>
                    <a:pt x="973" y="1003"/>
                    <a:pt x="973" y="638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6"/>
            <p:cNvSpPr/>
            <p:nvPr/>
          </p:nvSpPr>
          <p:spPr>
            <a:xfrm>
              <a:off x="50907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6"/>
            <p:cNvSpPr/>
            <p:nvPr/>
          </p:nvSpPr>
          <p:spPr>
            <a:xfrm>
              <a:off x="5090025" y="1955475"/>
              <a:ext cx="38025" cy="205975"/>
            </a:xfrm>
            <a:custGeom>
              <a:avLst/>
              <a:gdLst/>
              <a:ahLst/>
              <a:cxnLst/>
              <a:rect l="l" t="t" r="r" b="b"/>
              <a:pathLst>
                <a:path w="1521" h="8239" extrusionOk="0">
                  <a:moveTo>
                    <a:pt x="760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1" y="7965"/>
                    <a:pt x="396" y="8238"/>
                    <a:pt x="760" y="8238"/>
                  </a:cubicBezTo>
                  <a:cubicBezTo>
                    <a:pt x="1186" y="8238"/>
                    <a:pt x="152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6"/>
            <p:cNvSpPr/>
            <p:nvPr/>
          </p:nvSpPr>
          <p:spPr>
            <a:xfrm>
              <a:off x="5083950" y="2176625"/>
              <a:ext cx="22825" cy="31250"/>
            </a:xfrm>
            <a:custGeom>
              <a:avLst/>
              <a:gdLst/>
              <a:ahLst/>
              <a:cxnLst/>
              <a:rect l="l" t="t" r="r" b="b"/>
              <a:pathLst>
                <a:path w="913" h="1250" extrusionOk="0">
                  <a:moveTo>
                    <a:pt x="440" y="603"/>
                  </a:moveTo>
                  <a:cubicBezTo>
                    <a:pt x="455" y="603"/>
                    <a:pt x="471" y="605"/>
                    <a:pt x="487" y="608"/>
                  </a:cubicBezTo>
                  <a:cubicBezTo>
                    <a:pt x="669" y="608"/>
                    <a:pt x="791" y="699"/>
                    <a:pt x="791" y="882"/>
                  </a:cubicBezTo>
                  <a:cubicBezTo>
                    <a:pt x="791" y="1018"/>
                    <a:pt x="669" y="1129"/>
                    <a:pt x="534" y="1129"/>
                  </a:cubicBezTo>
                  <a:cubicBezTo>
                    <a:pt x="518" y="1129"/>
                    <a:pt x="503" y="1128"/>
                    <a:pt x="487" y="1125"/>
                  </a:cubicBezTo>
                  <a:cubicBezTo>
                    <a:pt x="274" y="1125"/>
                    <a:pt x="152" y="1003"/>
                    <a:pt x="152" y="882"/>
                  </a:cubicBezTo>
                  <a:cubicBezTo>
                    <a:pt x="180" y="718"/>
                    <a:pt x="305" y="603"/>
                    <a:pt x="440" y="603"/>
                  </a:cubicBezTo>
                  <a:close/>
                  <a:moveTo>
                    <a:pt x="548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34"/>
                    <a:pt x="183" y="1246"/>
                    <a:pt x="487" y="1246"/>
                  </a:cubicBezTo>
                  <a:cubicBezTo>
                    <a:pt x="505" y="1249"/>
                    <a:pt x="522" y="1250"/>
                    <a:pt x="540" y="1250"/>
                  </a:cubicBezTo>
                  <a:cubicBezTo>
                    <a:pt x="756" y="1250"/>
                    <a:pt x="912" y="1079"/>
                    <a:pt x="912" y="882"/>
                  </a:cubicBezTo>
                  <a:cubicBezTo>
                    <a:pt x="912" y="684"/>
                    <a:pt x="756" y="513"/>
                    <a:pt x="540" y="513"/>
                  </a:cubicBezTo>
                  <a:cubicBezTo>
                    <a:pt x="522" y="513"/>
                    <a:pt x="505" y="515"/>
                    <a:pt x="487" y="517"/>
                  </a:cubicBezTo>
                  <a:cubicBezTo>
                    <a:pt x="467" y="513"/>
                    <a:pt x="447" y="511"/>
                    <a:pt x="428" y="511"/>
                  </a:cubicBezTo>
                  <a:cubicBezTo>
                    <a:pt x="297" y="511"/>
                    <a:pt x="175" y="597"/>
                    <a:pt x="122" y="730"/>
                  </a:cubicBezTo>
                  <a:lnTo>
                    <a:pt x="122" y="608"/>
                  </a:lnTo>
                  <a:cubicBezTo>
                    <a:pt x="122" y="274"/>
                    <a:pt x="304" y="122"/>
                    <a:pt x="548" y="122"/>
                  </a:cubicBezTo>
                  <a:cubicBezTo>
                    <a:pt x="639" y="122"/>
                    <a:pt x="730" y="122"/>
                    <a:pt x="791" y="182"/>
                  </a:cubicBezTo>
                  <a:lnTo>
                    <a:pt x="851" y="91"/>
                  </a:lnTo>
                  <a:cubicBezTo>
                    <a:pt x="760" y="30"/>
                    <a:pt x="639" y="0"/>
                    <a:pt x="5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6"/>
            <p:cNvSpPr/>
            <p:nvPr/>
          </p:nvSpPr>
          <p:spPr>
            <a:xfrm>
              <a:off x="5110550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7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7" y="1125"/>
                  </a:cubicBezTo>
                  <a:cubicBezTo>
                    <a:pt x="243" y="1125"/>
                    <a:pt x="91" y="942"/>
                    <a:pt x="91" y="638"/>
                  </a:cubicBezTo>
                  <a:cubicBezTo>
                    <a:pt x="91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6"/>
            <p:cNvSpPr/>
            <p:nvPr/>
          </p:nvSpPr>
          <p:spPr>
            <a:xfrm>
              <a:off x="51637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6"/>
            <p:cNvSpPr/>
            <p:nvPr/>
          </p:nvSpPr>
          <p:spPr>
            <a:xfrm>
              <a:off x="5163725" y="1817950"/>
              <a:ext cx="36500" cy="345000"/>
            </a:xfrm>
            <a:custGeom>
              <a:avLst/>
              <a:gdLst/>
              <a:ahLst/>
              <a:cxnLst/>
              <a:rect l="l" t="t" r="r" b="b"/>
              <a:pathLst>
                <a:path w="1460" h="13800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3070"/>
                  </a:lnTo>
                  <a:cubicBezTo>
                    <a:pt x="1" y="13466"/>
                    <a:pt x="335" y="13800"/>
                    <a:pt x="730" y="13800"/>
                  </a:cubicBezTo>
                  <a:cubicBezTo>
                    <a:pt x="1156" y="13800"/>
                    <a:pt x="1460" y="13466"/>
                    <a:pt x="1460" y="13070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6"/>
            <p:cNvSpPr/>
            <p:nvPr/>
          </p:nvSpPr>
          <p:spPr>
            <a:xfrm>
              <a:off x="5156125" y="2177375"/>
              <a:ext cx="22075" cy="30425"/>
            </a:xfrm>
            <a:custGeom>
              <a:avLst/>
              <a:gdLst/>
              <a:ahLst/>
              <a:cxnLst/>
              <a:rect l="l" t="t" r="r" b="b"/>
              <a:pathLst>
                <a:path w="883" h="1217" extrusionOk="0">
                  <a:moveTo>
                    <a:pt x="1" y="0"/>
                  </a:moveTo>
                  <a:lnTo>
                    <a:pt x="1" y="335"/>
                  </a:lnTo>
                  <a:lnTo>
                    <a:pt x="123" y="335"/>
                  </a:lnTo>
                  <a:lnTo>
                    <a:pt x="123" y="122"/>
                  </a:lnTo>
                  <a:lnTo>
                    <a:pt x="730" y="122"/>
                  </a:lnTo>
                  <a:lnTo>
                    <a:pt x="244" y="1216"/>
                  </a:lnTo>
                  <a:lnTo>
                    <a:pt x="366" y="1216"/>
                  </a:lnTo>
                  <a:lnTo>
                    <a:pt x="882" y="9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6"/>
            <p:cNvSpPr/>
            <p:nvPr/>
          </p:nvSpPr>
          <p:spPr>
            <a:xfrm>
              <a:off x="51819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21" y="304"/>
                    <a:pt x="821" y="638"/>
                  </a:cubicBezTo>
                  <a:cubicBezTo>
                    <a:pt x="821" y="942"/>
                    <a:pt x="700" y="1125"/>
                    <a:pt x="48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6"/>
            <p:cNvSpPr/>
            <p:nvPr/>
          </p:nvSpPr>
          <p:spPr>
            <a:xfrm>
              <a:off x="52366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69"/>
                  </a:lnTo>
                  <a:cubicBezTo>
                    <a:pt x="3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6"/>
            <p:cNvSpPr/>
            <p:nvPr/>
          </p:nvSpPr>
          <p:spPr>
            <a:xfrm>
              <a:off x="5237450" y="1991950"/>
              <a:ext cx="36500" cy="171000"/>
            </a:xfrm>
            <a:custGeom>
              <a:avLst/>
              <a:gdLst/>
              <a:ahLst/>
              <a:cxnLst/>
              <a:rect l="l" t="t" r="r" b="b"/>
              <a:pathLst>
                <a:path w="1460" h="6840" extrusionOk="0">
                  <a:moveTo>
                    <a:pt x="730" y="1"/>
                  </a:moveTo>
                  <a:cubicBezTo>
                    <a:pt x="304" y="1"/>
                    <a:pt x="0" y="335"/>
                    <a:pt x="0" y="730"/>
                  </a:cubicBezTo>
                  <a:lnTo>
                    <a:pt x="0" y="6110"/>
                  </a:lnTo>
                  <a:cubicBezTo>
                    <a:pt x="0" y="6506"/>
                    <a:pt x="304" y="6840"/>
                    <a:pt x="730" y="6840"/>
                  </a:cubicBezTo>
                  <a:cubicBezTo>
                    <a:pt x="1125" y="6840"/>
                    <a:pt x="1459" y="6506"/>
                    <a:pt x="1459" y="6110"/>
                  </a:cubicBezTo>
                  <a:lnTo>
                    <a:pt x="1459" y="730"/>
                  </a:lnTo>
                  <a:cubicBezTo>
                    <a:pt x="1459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6"/>
            <p:cNvSpPr/>
            <p:nvPr/>
          </p:nvSpPr>
          <p:spPr>
            <a:xfrm>
              <a:off x="5228325" y="2177375"/>
              <a:ext cx="23575" cy="31175"/>
            </a:xfrm>
            <a:custGeom>
              <a:avLst/>
              <a:gdLst/>
              <a:ahLst/>
              <a:cxnLst/>
              <a:rect l="l" t="t" r="r" b="b"/>
              <a:pathLst>
                <a:path w="943" h="1247" extrusionOk="0">
                  <a:moveTo>
                    <a:pt x="457" y="92"/>
                  </a:moveTo>
                  <a:cubicBezTo>
                    <a:pt x="639" y="92"/>
                    <a:pt x="760" y="183"/>
                    <a:pt x="760" y="335"/>
                  </a:cubicBezTo>
                  <a:cubicBezTo>
                    <a:pt x="760" y="456"/>
                    <a:pt x="639" y="548"/>
                    <a:pt x="457" y="548"/>
                  </a:cubicBezTo>
                  <a:lnTo>
                    <a:pt x="457" y="517"/>
                  </a:lnTo>
                  <a:cubicBezTo>
                    <a:pt x="274" y="517"/>
                    <a:pt x="153" y="456"/>
                    <a:pt x="153" y="335"/>
                  </a:cubicBezTo>
                  <a:cubicBezTo>
                    <a:pt x="153" y="183"/>
                    <a:pt x="274" y="92"/>
                    <a:pt x="457" y="92"/>
                  </a:cubicBezTo>
                  <a:close/>
                  <a:moveTo>
                    <a:pt x="457" y="639"/>
                  </a:moveTo>
                  <a:cubicBezTo>
                    <a:pt x="669" y="639"/>
                    <a:pt x="821" y="730"/>
                    <a:pt x="821" y="882"/>
                  </a:cubicBezTo>
                  <a:cubicBezTo>
                    <a:pt x="821" y="1004"/>
                    <a:pt x="669" y="1125"/>
                    <a:pt x="457" y="1125"/>
                  </a:cubicBezTo>
                  <a:cubicBezTo>
                    <a:pt x="244" y="1125"/>
                    <a:pt x="122" y="1034"/>
                    <a:pt x="122" y="882"/>
                  </a:cubicBezTo>
                  <a:cubicBezTo>
                    <a:pt x="122" y="730"/>
                    <a:pt x="244" y="639"/>
                    <a:pt x="457" y="639"/>
                  </a:cubicBezTo>
                  <a:close/>
                  <a:moveTo>
                    <a:pt x="457" y="0"/>
                  </a:moveTo>
                  <a:cubicBezTo>
                    <a:pt x="213" y="0"/>
                    <a:pt x="31" y="122"/>
                    <a:pt x="31" y="304"/>
                  </a:cubicBezTo>
                  <a:cubicBezTo>
                    <a:pt x="31" y="426"/>
                    <a:pt x="122" y="548"/>
                    <a:pt x="213" y="578"/>
                  </a:cubicBezTo>
                  <a:cubicBezTo>
                    <a:pt x="92" y="608"/>
                    <a:pt x="1" y="730"/>
                    <a:pt x="1" y="882"/>
                  </a:cubicBezTo>
                  <a:cubicBezTo>
                    <a:pt x="1" y="1095"/>
                    <a:pt x="183" y="1247"/>
                    <a:pt x="457" y="1247"/>
                  </a:cubicBezTo>
                  <a:cubicBezTo>
                    <a:pt x="760" y="1247"/>
                    <a:pt x="943" y="1095"/>
                    <a:pt x="943" y="882"/>
                  </a:cubicBezTo>
                  <a:cubicBezTo>
                    <a:pt x="943" y="730"/>
                    <a:pt x="821" y="608"/>
                    <a:pt x="700" y="578"/>
                  </a:cubicBezTo>
                  <a:cubicBezTo>
                    <a:pt x="821" y="548"/>
                    <a:pt x="882" y="426"/>
                    <a:pt x="882" y="304"/>
                  </a:cubicBezTo>
                  <a:cubicBezTo>
                    <a:pt x="882" y="122"/>
                    <a:pt x="730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6"/>
            <p:cNvSpPr/>
            <p:nvPr/>
          </p:nvSpPr>
          <p:spPr>
            <a:xfrm>
              <a:off x="52556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4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91" y="1246"/>
                    <a:pt x="973" y="1003"/>
                    <a:pt x="973" y="638"/>
                  </a:cubicBezTo>
                  <a:cubicBezTo>
                    <a:pt x="973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6"/>
            <p:cNvSpPr/>
            <p:nvPr/>
          </p:nvSpPr>
          <p:spPr>
            <a:xfrm>
              <a:off x="53096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66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6"/>
            <p:cNvSpPr/>
            <p:nvPr/>
          </p:nvSpPr>
          <p:spPr>
            <a:xfrm>
              <a:off x="5309625" y="2077825"/>
              <a:ext cx="37275" cy="83625"/>
            </a:xfrm>
            <a:custGeom>
              <a:avLst/>
              <a:gdLst/>
              <a:ahLst/>
              <a:cxnLst/>
              <a:rect l="l" t="t" r="r" b="b"/>
              <a:pathLst>
                <a:path w="1491" h="3345" extrusionOk="0">
                  <a:moveTo>
                    <a:pt x="761" y="1"/>
                  </a:moveTo>
                  <a:cubicBezTo>
                    <a:pt x="335" y="1"/>
                    <a:pt x="1" y="365"/>
                    <a:pt x="31" y="791"/>
                  </a:cubicBezTo>
                  <a:lnTo>
                    <a:pt x="31" y="2675"/>
                  </a:lnTo>
                  <a:cubicBezTo>
                    <a:pt x="62" y="3071"/>
                    <a:pt x="366" y="3344"/>
                    <a:pt x="761" y="3344"/>
                  </a:cubicBezTo>
                  <a:cubicBezTo>
                    <a:pt x="1156" y="3344"/>
                    <a:pt x="1490" y="3010"/>
                    <a:pt x="1490" y="2584"/>
                  </a:cubicBezTo>
                  <a:lnTo>
                    <a:pt x="1490" y="730"/>
                  </a:lnTo>
                  <a:cubicBezTo>
                    <a:pt x="149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6"/>
            <p:cNvSpPr/>
            <p:nvPr/>
          </p:nvSpPr>
          <p:spPr>
            <a:xfrm>
              <a:off x="5299750" y="2176525"/>
              <a:ext cx="23600" cy="31275"/>
            </a:xfrm>
            <a:custGeom>
              <a:avLst/>
              <a:gdLst/>
              <a:ahLst/>
              <a:cxnLst/>
              <a:rect l="l" t="t" r="r" b="b"/>
              <a:pathLst>
                <a:path w="944" h="1251" extrusionOk="0">
                  <a:moveTo>
                    <a:pt x="379" y="121"/>
                  </a:moveTo>
                  <a:cubicBezTo>
                    <a:pt x="395" y="121"/>
                    <a:pt x="410" y="122"/>
                    <a:pt x="426" y="126"/>
                  </a:cubicBezTo>
                  <a:cubicBezTo>
                    <a:pt x="639" y="126"/>
                    <a:pt x="761" y="247"/>
                    <a:pt x="761" y="369"/>
                  </a:cubicBezTo>
                  <a:cubicBezTo>
                    <a:pt x="733" y="532"/>
                    <a:pt x="633" y="647"/>
                    <a:pt x="503" y="647"/>
                  </a:cubicBezTo>
                  <a:cubicBezTo>
                    <a:pt x="488" y="647"/>
                    <a:pt x="472" y="646"/>
                    <a:pt x="457" y="642"/>
                  </a:cubicBezTo>
                  <a:cubicBezTo>
                    <a:pt x="244" y="642"/>
                    <a:pt x="122" y="551"/>
                    <a:pt x="122" y="369"/>
                  </a:cubicBezTo>
                  <a:cubicBezTo>
                    <a:pt x="122" y="233"/>
                    <a:pt x="244" y="121"/>
                    <a:pt x="379" y="121"/>
                  </a:cubicBezTo>
                  <a:close/>
                  <a:moveTo>
                    <a:pt x="374" y="1"/>
                  </a:moveTo>
                  <a:cubicBezTo>
                    <a:pt x="157" y="1"/>
                    <a:pt x="1" y="172"/>
                    <a:pt x="1" y="369"/>
                  </a:cubicBezTo>
                  <a:cubicBezTo>
                    <a:pt x="1" y="582"/>
                    <a:pt x="183" y="764"/>
                    <a:pt x="426" y="764"/>
                  </a:cubicBezTo>
                  <a:cubicBezTo>
                    <a:pt x="578" y="764"/>
                    <a:pt x="730" y="673"/>
                    <a:pt x="791" y="551"/>
                  </a:cubicBezTo>
                  <a:cubicBezTo>
                    <a:pt x="791" y="582"/>
                    <a:pt x="791" y="612"/>
                    <a:pt x="791" y="642"/>
                  </a:cubicBezTo>
                  <a:cubicBezTo>
                    <a:pt x="791" y="977"/>
                    <a:pt x="639" y="1129"/>
                    <a:pt x="366" y="1129"/>
                  </a:cubicBezTo>
                  <a:cubicBezTo>
                    <a:pt x="339" y="1138"/>
                    <a:pt x="315" y="1141"/>
                    <a:pt x="292" y="1141"/>
                  </a:cubicBezTo>
                  <a:cubicBezTo>
                    <a:pt x="236" y="1141"/>
                    <a:pt x="187" y="1120"/>
                    <a:pt x="122" y="1098"/>
                  </a:cubicBezTo>
                  <a:lnTo>
                    <a:pt x="92" y="1189"/>
                  </a:lnTo>
                  <a:cubicBezTo>
                    <a:pt x="183" y="1220"/>
                    <a:pt x="274" y="1250"/>
                    <a:pt x="366" y="1250"/>
                  </a:cubicBezTo>
                  <a:cubicBezTo>
                    <a:pt x="700" y="1250"/>
                    <a:pt x="943" y="1038"/>
                    <a:pt x="943" y="612"/>
                  </a:cubicBezTo>
                  <a:cubicBezTo>
                    <a:pt x="943" y="247"/>
                    <a:pt x="761" y="4"/>
                    <a:pt x="426" y="4"/>
                  </a:cubicBezTo>
                  <a:cubicBezTo>
                    <a:pt x="408" y="2"/>
                    <a:pt x="391" y="1"/>
                    <a:pt x="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6"/>
            <p:cNvSpPr/>
            <p:nvPr/>
          </p:nvSpPr>
          <p:spPr>
            <a:xfrm>
              <a:off x="53271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52" y="942"/>
                    <a:pt x="152" y="638"/>
                  </a:cubicBezTo>
                  <a:cubicBezTo>
                    <a:pt x="15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9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6"/>
            <p:cNvSpPr/>
            <p:nvPr/>
          </p:nvSpPr>
          <p:spPr>
            <a:xfrm>
              <a:off x="5383350" y="1781475"/>
              <a:ext cx="36500" cy="379975"/>
            </a:xfrm>
            <a:custGeom>
              <a:avLst/>
              <a:gdLst/>
              <a:ahLst/>
              <a:cxnLst/>
              <a:rect l="l" t="t" r="r" b="b"/>
              <a:pathLst>
                <a:path w="1460" h="15199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lnTo>
                    <a:pt x="0" y="14469"/>
                  </a:lnTo>
                  <a:cubicBezTo>
                    <a:pt x="0" y="14864"/>
                    <a:pt x="335" y="15198"/>
                    <a:pt x="730" y="15198"/>
                  </a:cubicBezTo>
                  <a:cubicBezTo>
                    <a:pt x="1155" y="15198"/>
                    <a:pt x="1459" y="14864"/>
                    <a:pt x="1459" y="14438"/>
                  </a:cubicBezTo>
                  <a:lnTo>
                    <a:pt x="1459" y="730"/>
                  </a:ln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6"/>
            <p:cNvSpPr/>
            <p:nvPr/>
          </p:nvSpPr>
          <p:spPr>
            <a:xfrm>
              <a:off x="5382575" y="1955475"/>
              <a:ext cx="37275" cy="205975"/>
            </a:xfrm>
            <a:custGeom>
              <a:avLst/>
              <a:gdLst/>
              <a:ahLst/>
              <a:cxnLst/>
              <a:rect l="l" t="t" r="r" b="b"/>
              <a:pathLst>
                <a:path w="1491" h="8239" extrusionOk="0">
                  <a:moveTo>
                    <a:pt x="761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2" y="7965"/>
                    <a:pt x="366" y="8238"/>
                    <a:pt x="761" y="8238"/>
                  </a:cubicBezTo>
                  <a:cubicBezTo>
                    <a:pt x="1186" y="8238"/>
                    <a:pt x="149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6"/>
            <p:cNvSpPr/>
            <p:nvPr/>
          </p:nvSpPr>
          <p:spPr>
            <a:xfrm>
              <a:off x="5365100" y="2177375"/>
              <a:ext cx="9900" cy="30425"/>
            </a:xfrm>
            <a:custGeom>
              <a:avLst/>
              <a:gdLst/>
              <a:ahLst/>
              <a:cxnLst/>
              <a:rect l="l" t="t" r="r" b="b"/>
              <a:pathLst>
                <a:path w="396" h="1217" extrusionOk="0">
                  <a:moveTo>
                    <a:pt x="1" y="0"/>
                  </a:moveTo>
                  <a:lnTo>
                    <a:pt x="1" y="92"/>
                  </a:lnTo>
                  <a:lnTo>
                    <a:pt x="274" y="92"/>
                  </a:lnTo>
                  <a:lnTo>
                    <a:pt x="274" y="1216"/>
                  </a:lnTo>
                  <a:lnTo>
                    <a:pt x="396" y="1216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6"/>
            <p:cNvSpPr/>
            <p:nvPr/>
          </p:nvSpPr>
          <p:spPr>
            <a:xfrm>
              <a:off x="53825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30" y="1125"/>
                    <a:pt x="487" y="1125"/>
                  </a:cubicBezTo>
                  <a:cubicBezTo>
                    <a:pt x="24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6"/>
            <p:cNvSpPr/>
            <p:nvPr/>
          </p:nvSpPr>
          <p:spPr>
            <a:xfrm>
              <a:off x="54114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5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670" y="1125"/>
                    <a:pt x="45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44" y="122"/>
                    <a:pt x="45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6"/>
            <p:cNvSpPr/>
            <p:nvPr/>
          </p:nvSpPr>
          <p:spPr>
            <a:xfrm>
              <a:off x="4719200" y="3536050"/>
              <a:ext cx="251550" cy="294675"/>
            </a:xfrm>
            <a:custGeom>
              <a:avLst/>
              <a:gdLst/>
              <a:ahLst/>
              <a:cxnLst/>
              <a:rect l="l" t="t" r="r" b="b"/>
              <a:pathLst>
                <a:path w="10062" h="11787" extrusionOk="0">
                  <a:moveTo>
                    <a:pt x="5897" y="1"/>
                  </a:moveTo>
                  <a:cubicBezTo>
                    <a:pt x="5381" y="1"/>
                    <a:pt x="4864" y="62"/>
                    <a:pt x="4377" y="183"/>
                  </a:cubicBezTo>
                  <a:cubicBezTo>
                    <a:pt x="2858" y="609"/>
                    <a:pt x="1581" y="1581"/>
                    <a:pt x="791" y="2949"/>
                  </a:cubicBezTo>
                  <a:cubicBezTo>
                    <a:pt x="548" y="3375"/>
                    <a:pt x="335" y="3861"/>
                    <a:pt x="213" y="4378"/>
                  </a:cubicBezTo>
                  <a:cubicBezTo>
                    <a:pt x="92" y="4864"/>
                    <a:pt x="0" y="5381"/>
                    <a:pt x="0" y="5897"/>
                  </a:cubicBezTo>
                  <a:cubicBezTo>
                    <a:pt x="0" y="6384"/>
                    <a:pt x="92" y="6901"/>
                    <a:pt x="213" y="7417"/>
                  </a:cubicBezTo>
                  <a:cubicBezTo>
                    <a:pt x="335" y="7904"/>
                    <a:pt x="548" y="8390"/>
                    <a:pt x="791" y="8815"/>
                  </a:cubicBezTo>
                  <a:cubicBezTo>
                    <a:pt x="1064" y="9271"/>
                    <a:pt x="1368" y="9697"/>
                    <a:pt x="1733" y="10062"/>
                  </a:cubicBezTo>
                  <a:cubicBezTo>
                    <a:pt x="2098" y="10426"/>
                    <a:pt x="2523" y="10730"/>
                    <a:pt x="2949" y="10974"/>
                  </a:cubicBezTo>
                  <a:cubicBezTo>
                    <a:pt x="3405" y="11247"/>
                    <a:pt x="3891" y="11429"/>
                    <a:pt x="4377" y="11581"/>
                  </a:cubicBezTo>
                  <a:cubicBezTo>
                    <a:pt x="4879" y="11718"/>
                    <a:pt x="5388" y="11787"/>
                    <a:pt x="5897" y="11787"/>
                  </a:cubicBezTo>
                  <a:cubicBezTo>
                    <a:pt x="6406" y="11787"/>
                    <a:pt x="6915" y="11718"/>
                    <a:pt x="7417" y="11581"/>
                  </a:cubicBezTo>
                  <a:cubicBezTo>
                    <a:pt x="7903" y="11429"/>
                    <a:pt x="8390" y="11247"/>
                    <a:pt x="8846" y="10974"/>
                  </a:cubicBezTo>
                  <a:cubicBezTo>
                    <a:pt x="9271" y="10730"/>
                    <a:pt x="9697" y="10426"/>
                    <a:pt x="10061" y="10062"/>
                  </a:cubicBezTo>
                  <a:lnTo>
                    <a:pt x="9362" y="9363"/>
                  </a:lnTo>
                  <a:cubicBezTo>
                    <a:pt x="9058" y="9667"/>
                    <a:pt x="8724" y="9940"/>
                    <a:pt x="8359" y="10153"/>
                  </a:cubicBezTo>
                  <a:cubicBezTo>
                    <a:pt x="7995" y="10366"/>
                    <a:pt x="7599" y="10548"/>
                    <a:pt x="7174" y="10639"/>
                  </a:cubicBezTo>
                  <a:cubicBezTo>
                    <a:pt x="6748" y="10761"/>
                    <a:pt x="6315" y="10822"/>
                    <a:pt x="5886" y="10822"/>
                  </a:cubicBezTo>
                  <a:cubicBezTo>
                    <a:pt x="5456" y="10822"/>
                    <a:pt x="5031" y="10761"/>
                    <a:pt x="4621" y="10639"/>
                  </a:cubicBezTo>
                  <a:cubicBezTo>
                    <a:pt x="4195" y="10548"/>
                    <a:pt x="3800" y="10366"/>
                    <a:pt x="3435" y="10153"/>
                  </a:cubicBezTo>
                  <a:cubicBezTo>
                    <a:pt x="3070" y="9940"/>
                    <a:pt x="2706" y="9667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760" y="6840"/>
                    <a:pt x="760" y="4955"/>
                    <a:pt x="1642" y="3405"/>
                  </a:cubicBezTo>
                  <a:cubicBezTo>
                    <a:pt x="1855" y="3040"/>
                    <a:pt x="2098" y="2706"/>
                    <a:pt x="2402" y="2402"/>
                  </a:cubicBezTo>
                  <a:cubicBezTo>
                    <a:pt x="2706" y="2098"/>
                    <a:pt x="3070" y="1824"/>
                    <a:pt x="3435" y="1642"/>
                  </a:cubicBezTo>
                  <a:cubicBezTo>
                    <a:pt x="4195" y="1186"/>
                    <a:pt x="5046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6"/>
            <p:cNvSpPr/>
            <p:nvPr/>
          </p:nvSpPr>
          <p:spPr>
            <a:xfrm>
              <a:off x="4866625" y="3536050"/>
              <a:ext cx="147425" cy="251550"/>
            </a:xfrm>
            <a:custGeom>
              <a:avLst/>
              <a:gdLst/>
              <a:ahLst/>
              <a:cxnLst/>
              <a:rect l="l" t="t" r="r" b="b"/>
              <a:pathLst>
                <a:path w="5897" h="10062" extrusionOk="0">
                  <a:moveTo>
                    <a:pt x="0" y="1"/>
                  </a:moveTo>
                  <a:lnTo>
                    <a:pt x="0" y="973"/>
                  </a:lnTo>
                  <a:cubicBezTo>
                    <a:pt x="1307" y="973"/>
                    <a:pt x="2553" y="1490"/>
                    <a:pt x="3496" y="2402"/>
                  </a:cubicBezTo>
                  <a:cubicBezTo>
                    <a:pt x="3769" y="2706"/>
                    <a:pt x="4043" y="3071"/>
                    <a:pt x="4256" y="3435"/>
                  </a:cubicBezTo>
                  <a:cubicBezTo>
                    <a:pt x="4468" y="3800"/>
                    <a:pt x="4651" y="4195"/>
                    <a:pt x="4772" y="4621"/>
                  </a:cubicBezTo>
                  <a:cubicBezTo>
                    <a:pt x="4985" y="5442"/>
                    <a:pt x="4985" y="6323"/>
                    <a:pt x="4772" y="7174"/>
                  </a:cubicBezTo>
                  <a:cubicBezTo>
                    <a:pt x="4529" y="7995"/>
                    <a:pt x="4073" y="8755"/>
                    <a:pt x="3496" y="9363"/>
                  </a:cubicBezTo>
                  <a:lnTo>
                    <a:pt x="4164" y="10062"/>
                  </a:lnTo>
                  <a:cubicBezTo>
                    <a:pt x="4529" y="9697"/>
                    <a:pt x="4864" y="9271"/>
                    <a:pt x="5107" y="8846"/>
                  </a:cubicBezTo>
                  <a:cubicBezTo>
                    <a:pt x="5380" y="8390"/>
                    <a:pt x="5563" y="7904"/>
                    <a:pt x="5684" y="7417"/>
                  </a:cubicBezTo>
                  <a:cubicBezTo>
                    <a:pt x="5836" y="6931"/>
                    <a:pt x="5897" y="6414"/>
                    <a:pt x="5897" y="5897"/>
                  </a:cubicBezTo>
                  <a:cubicBezTo>
                    <a:pt x="5897" y="5381"/>
                    <a:pt x="5836" y="4864"/>
                    <a:pt x="5684" y="4378"/>
                  </a:cubicBezTo>
                  <a:cubicBezTo>
                    <a:pt x="5563" y="3861"/>
                    <a:pt x="5350" y="3405"/>
                    <a:pt x="5107" y="2949"/>
                  </a:cubicBezTo>
                  <a:cubicBezTo>
                    <a:pt x="4043" y="1125"/>
                    <a:pt x="2098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6"/>
            <p:cNvSpPr/>
            <p:nvPr/>
          </p:nvSpPr>
          <p:spPr>
            <a:xfrm>
              <a:off x="4811150" y="3669025"/>
              <a:ext cx="31925" cy="43425"/>
            </a:xfrm>
            <a:custGeom>
              <a:avLst/>
              <a:gdLst/>
              <a:ahLst/>
              <a:cxnLst/>
              <a:rect l="l" t="t" r="r" b="b"/>
              <a:pathLst>
                <a:path w="1277" h="1737" extrusionOk="0">
                  <a:moveTo>
                    <a:pt x="622" y="818"/>
                  </a:moveTo>
                  <a:cubicBezTo>
                    <a:pt x="638" y="818"/>
                    <a:pt x="653" y="819"/>
                    <a:pt x="669" y="822"/>
                  </a:cubicBezTo>
                  <a:cubicBezTo>
                    <a:pt x="943" y="822"/>
                    <a:pt x="1095" y="974"/>
                    <a:pt x="1095" y="1217"/>
                  </a:cubicBezTo>
                  <a:cubicBezTo>
                    <a:pt x="1095" y="1414"/>
                    <a:pt x="938" y="1585"/>
                    <a:pt x="746" y="1585"/>
                  </a:cubicBezTo>
                  <a:cubicBezTo>
                    <a:pt x="731" y="1585"/>
                    <a:pt x="715" y="1584"/>
                    <a:pt x="699" y="1582"/>
                  </a:cubicBezTo>
                  <a:cubicBezTo>
                    <a:pt x="395" y="1582"/>
                    <a:pt x="244" y="1399"/>
                    <a:pt x="244" y="1217"/>
                  </a:cubicBezTo>
                  <a:cubicBezTo>
                    <a:pt x="244" y="991"/>
                    <a:pt x="426" y="818"/>
                    <a:pt x="622" y="818"/>
                  </a:cubicBezTo>
                  <a:close/>
                  <a:moveTo>
                    <a:pt x="760" y="1"/>
                  </a:moveTo>
                  <a:cubicBezTo>
                    <a:pt x="304" y="1"/>
                    <a:pt x="0" y="335"/>
                    <a:pt x="0" y="882"/>
                  </a:cubicBezTo>
                  <a:cubicBezTo>
                    <a:pt x="0" y="1399"/>
                    <a:pt x="244" y="1734"/>
                    <a:pt x="699" y="1734"/>
                  </a:cubicBezTo>
                  <a:cubicBezTo>
                    <a:pt x="717" y="1735"/>
                    <a:pt x="734" y="1736"/>
                    <a:pt x="751" y="1736"/>
                  </a:cubicBezTo>
                  <a:cubicBezTo>
                    <a:pt x="1034" y="1736"/>
                    <a:pt x="1277" y="1503"/>
                    <a:pt x="1277" y="1217"/>
                  </a:cubicBezTo>
                  <a:cubicBezTo>
                    <a:pt x="1277" y="917"/>
                    <a:pt x="1057" y="691"/>
                    <a:pt x="771" y="691"/>
                  </a:cubicBezTo>
                  <a:cubicBezTo>
                    <a:pt x="738" y="691"/>
                    <a:pt x="704" y="694"/>
                    <a:pt x="669" y="700"/>
                  </a:cubicBezTo>
                  <a:cubicBezTo>
                    <a:pt x="647" y="697"/>
                    <a:pt x="625" y="695"/>
                    <a:pt x="603" y="695"/>
                  </a:cubicBezTo>
                  <a:cubicBezTo>
                    <a:pt x="414" y="695"/>
                    <a:pt x="234" y="810"/>
                    <a:pt x="152" y="974"/>
                  </a:cubicBezTo>
                  <a:lnTo>
                    <a:pt x="152" y="852"/>
                  </a:lnTo>
                  <a:cubicBezTo>
                    <a:pt x="152" y="396"/>
                    <a:pt x="395" y="153"/>
                    <a:pt x="760" y="153"/>
                  </a:cubicBezTo>
                  <a:cubicBezTo>
                    <a:pt x="882" y="153"/>
                    <a:pt x="1003" y="153"/>
                    <a:pt x="1095" y="214"/>
                  </a:cubicBezTo>
                  <a:lnTo>
                    <a:pt x="1155" y="92"/>
                  </a:lnTo>
                  <a:cubicBezTo>
                    <a:pt x="1034" y="31"/>
                    <a:pt x="882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6"/>
            <p:cNvSpPr/>
            <p:nvPr/>
          </p:nvSpPr>
          <p:spPr>
            <a:xfrm>
              <a:off x="4846100" y="3669025"/>
              <a:ext cx="31175" cy="43350"/>
            </a:xfrm>
            <a:custGeom>
              <a:avLst/>
              <a:gdLst/>
              <a:ahLst/>
              <a:cxnLst/>
              <a:rect l="l" t="t" r="r" b="b"/>
              <a:pathLst>
                <a:path w="124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64" y="1004"/>
                    <a:pt x="1064" y="1217"/>
                  </a:cubicBezTo>
                  <a:cubicBezTo>
                    <a:pt x="1064" y="1430"/>
                    <a:pt x="912" y="1551"/>
                    <a:pt x="608" y="1551"/>
                  </a:cubicBezTo>
                  <a:cubicBezTo>
                    <a:pt x="426" y="1551"/>
                    <a:pt x="244" y="1490"/>
                    <a:pt x="92" y="1369"/>
                  </a:cubicBezTo>
                  <a:lnTo>
                    <a:pt x="1" y="1521"/>
                  </a:lnTo>
                  <a:cubicBezTo>
                    <a:pt x="183" y="1642"/>
                    <a:pt x="396" y="1734"/>
                    <a:pt x="608" y="1734"/>
                  </a:cubicBezTo>
                  <a:cubicBezTo>
                    <a:pt x="1034" y="1734"/>
                    <a:pt x="1247" y="1490"/>
                    <a:pt x="1247" y="1217"/>
                  </a:cubicBezTo>
                  <a:cubicBezTo>
                    <a:pt x="1247" y="913"/>
                    <a:pt x="103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6"/>
            <p:cNvSpPr/>
            <p:nvPr/>
          </p:nvSpPr>
          <p:spPr>
            <a:xfrm>
              <a:off x="4881050" y="3669025"/>
              <a:ext cx="44875" cy="43350"/>
            </a:xfrm>
            <a:custGeom>
              <a:avLst/>
              <a:gdLst/>
              <a:ahLst/>
              <a:cxnLst/>
              <a:rect l="l" t="t" r="r" b="b"/>
              <a:pathLst>
                <a:path w="1795" h="1734" extrusionOk="0">
                  <a:moveTo>
                    <a:pt x="396" y="92"/>
                  </a:moveTo>
                  <a:cubicBezTo>
                    <a:pt x="548" y="92"/>
                    <a:pt x="639" y="244"/>
                    <a:pt x="639" y="457"/>
                  </a:cubicBezTo>
                  <a:cubicBezTo>
                    <a:pt x="639" y="670"/>
                    <a:pt x="548" y="822"/>
                    <a:pt x="396" y="822"/>
                  </a:cubicBezTo>
                  <a:cubicBezTo>
                    <a:pt x="244" y="822"/>
                    <a:pt x="122" y="670"/>
                    <a:pt x="122" y="457"/>
                  </a:cubicBezTo>
                  <a:cubicBezTo>
                    <a:pt x="122" y="244"/>
                    <a:pt x="244" y="92"/>
                    <a:pt x="396" y="92"/>
                  </a:cubicBezTo>
                  <a:close/>
                  <a:moveTo>
                    <a:pt x="39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96" y="913"/>
                  </a:cubicBezTo>
                  <a:cubicBezTo>
                    <a:pt x="609" y="913"/>
                    <a:pt x="761" y="730"/>
                    <a:pt x="761" y="457"/>
                  </a:cubicBezTo>
                  <a:cubicBezTo>
                    <a:pt x="761" y="183"/>
                    <a:pt x="609" y="1"/>
                    <a:pt x="396" y="1"/>
                  </a:cubicBezTo>
                  <a:close/>
                  <a:moveTo>
                    <a:pt x="1429" y="913"/>
                  </a:moveTo>
                  <a:cubicBezTo>
                    <a:pt x="1581" y="913"/>
                    <a:pt x="1673" y="1034"/>
                    <a:pt x="1673" y="1247"/>
                  </a:cubicBezTo>
                  <a:lnTo>
                    <a:pt x="1703" y="1247"/>
                  </a:lnTo>
                  <a:cubicBezTo>
                    <a:pt x="1703" y="1490"/>
                    <a:pt x="1581" y="1612"/>
                    <a:pt x="1429" y="1612"/>
                  </a:cubicBezTo>
                  <a:cubicBezTo>
                    <a:pt x="1247" y="1612"/>
                    <a:pt x="1156" y="1490"/>
                    <a:pt x="1156" y="1247"/>
                  </a:cubicBezTo>
                  <a:cubicBezTo>
                    <a:pt x="1156" y="1034"/>
                    <a:pt x="1247" y="913"/>
                    <a:pt x="1429" y="913"/>
                  </a:cubicBezTo>
                  <a:close/>
                  <a:moveTo>
                    <a:pt x="1399" y="1"/>
                  </a:moveTo>
                  <a:lnTo>
                    <a:pt x="244" y="1703"/>
                  </a:lnTo>
                  <a:lnTo>
                    <a:pt x="396" y="1703"/>
                  </a:lnTo>
                  <a:lnTo>
                    <a:pt x="1551" y="1"/>
                  </a:lnTo>
                  <a:close/>
                  <a:moveTo>
                    <a:pt x="1399" y="791"/>
                  </a:moveTo>
                  <a:cubicBezTo>
                    <a:pt x="1186" y="791"/>
                    <a:pt x="1034" y="974"/>
                    <a:pt x="1034" y="1247"/>
                  </a:cubicBezTo>
                  <a:lnTo>
                    <a:pt x="1065" y="1247"/>
                  </a:lnTo>
                  <a:cubicBezTo>
                    <a:pt x="1065" y="1551"/>
                    <a:pt x="1186" y="1734"/>
                    <a:pt x="1399" y="1734"/>
                  </a:cubicBezTo>
                  <a:cubicBezTo>
                    <a:pt x="1642" y="1734"/>
                    <a:pt x="1794" y="1551"/>
                    <a:pt x="1794" y="1247"/>
                  </a:cubicBezTo>
                  <a:cubicBezTo>
                    <a:pt x="1794" y="974"/>
                    <a:pt x="1642" y="791"/>
                    <a:pt x="1399" y="7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6"/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lnTo>
                    <a:pt x="5897" y="973"/>
                  </a:lnTo>
                  <a:cubicBezTo>
                    <a:pt x="6323" y="973"/>
                    <a:pt x="6749" y="1034"/>
                    <a:pt x="7174" y="1125"/>
                  </a:cubicBezTo>
                  <a:cubicBezTo>
                    <a:pt x="8876" y="1581"/>
                    <a:pt x="10183" y="2919"/>
                    <a:pt x="10639" y="4621"/>
                  </a:cubicBezTo>
                  <a:cubicBezTo>
                    <a:pt x="10882" y="5442"/>
                    <a:pt x="10882" y="6323"/>
                    <a:pt x="10639" y="7174"/>
                  </a:cubicBezTo>
                  <a:cubicBezTo>
                    <a:pt x="10548" y="7569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9971"/>
                    <a:pt x="7995" y="10426"/>
                    <a:pt x="7174" y="10639"/>
                  </a:cubicBezTo>
                  <a:cubicBezTo>
                    <a:pt x="6749" y="10761"/>
                    <a:pt x="6315" y="10822"/>
                    <a:pt x="5886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9971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1429" y="7964"/>
                    <a:pt x="1247" y="7569"/>
                    <a:pt x="1125" y="7174"/>
                  </a:cubicBezTo>
                  <a:cubicBezTo>
                    <a:pt x="1065" y="6870"/>
                    <a:pt x="1004" y="6597"/>
                    <a:pt x="1004" y="6293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21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78" y="11581"/>
                  </a:cubicBezTo>
                  <a:cubicBezTo>
                    <a:pt x="4864" y="11718"/>
                    <a:pt x="5373" y="11787"/>
                    <a:pt x="5886" y="11787"/>
                  </a:cubicBezTo>
                  <a:cubicBezTo>
                    <a:pt x="6399" y="11787"/>
                    <a:pt x="6916" y="11718"/>
                    <a:pt x="741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97" y="10426"/>
                    <a:pt x="10062" y="10062"/>
                  </a:cubicBezTo>
                  <a:cubicBezTo>
                    <a:pt x="1042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cubicBezTo>
                    <a:pt x="11764" y="5381"/>
                    <a:pt x="11703" y="4864"/>
                    <a:pt x="11581" y="4378"/>
                  </a:cubicBezTo>
                  <a:cubicBezTo>
                    <a:pt x="11460" y="3861"/>
                    <a:pt x="11247" y="3405"/>
                    <a:pt x="11004" y="2949"/>
                  </a:cubicBezTo>
                  <a:cubicBezTo>
                    <a:pt x="10487" y="2037"/>
                    <a:pt x="9727" y="1308"/>
                    <a:pt x="8846" y="791"/>
                  </a:cubicBezTo>
                  <a:cubicBezTo>
                    <a:pt x="8390" y="517"/>
                    <a:pt x="7904" y="335"/>
                    <a:pt x="7417" y="183"/>
                  </a:cubicBezTo>
                  <a:cubicBezTo>
                    <a:pt x="6900" y="62"/>
                    <a:pt x="6414" y="1"/>
                    <a:pt x="58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6"/>
            <p:cNvSpPr/>
            <p:nvPr/>
          </p:nvSpPr>
          <p:spPr>
            <a:xfrm>
              <a:off x="5226800" y="3666750"/>
              <a:ext cx="31200" cy="43350"/>
            </a:xfrm>
            <a:custGeom>
              <a:avLst/>
              <a:gdLst/>
              <a:ahLst/>
              <a:cxnLst/>
              <a:rect l="l" t="t" r="r" b="b"/>
              <a:pathLst>
                <a:path w="1248" h="1734" extrusionOk="0">
                  <a:moveTo>
                    <a:pt x="1247" y="1"/>
                  </a:moveTo>
                  <a:lnTo>
                    <a:pt x="1" y="31"/>
                  </a:lnTo>
                  <a:lnTo>
                    <a:pt x="1" y="487"/>
                  </a:lnTo>
                  <a:lnTo>
                    <a:pt x="153" y="487"/>
                  </a:lnTo>
                  <a:lnTo>
                    <a:pt x="153" y="183"/>
                  </a:lnTo>
                  <a:lnTo>
                    <a:pt x="1034" y="183"/>
                  </a:lnTo>
                  <a:lnTo>
                    <a:pt x="335" y="1733"/>
                  </a:lnTo>
                  <a:lnTo>
                    <a:pt x="518" y="1733"/>
                  </a:lnTo>
                  <a:lnTo>
                    <a:pt x="1247" y="122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6"/>
            <p:cNvSpPr/>
            <p:nvPr/>
          </p:nvSpPr>
          <p:spPr>
            <a:xfrm>
              <a:off x="5261000" y="3666750"/>
              <a:ext cx="30425" cy="43350"/>
            </a:xfrm>
            <a:custGeom>
              <a:avLst/>
              <a:gdLst/>
              <a:ahLst/>
              <a:cxnLst/>
              <a:rect l="l" t="t" r="r" b="b"/>
              <a:pathLst>
                <a:path w="121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34" y="1004"/>
                    <a:pt x="1034" y="1217"/>
                  </a:cubicBezTo>
                  <a:cubicBezTo>
                    <a:pt x="1034" y="1429"/>
                    <a:pt x="882" y="1551"/>
                    <a:pt x="609" y="1551"/>
                  </a:cubicBezTo>
                  <a:cubicBezTo>
                    <a:pt x="396" y="1551"/>
                    <a:pt x="213" y="1490"/>
                    <a:pt x="92" y="1369"/>
                  </a:cubicBezTo>
                  <a:lnTo>
                    <a:pt x="1" y="1490"/>
                  </a:lnTo>
                  <a:cubicBezTo>
                    <a:pt x="153" y="1642"/>
                    <a:pt x="365" y="1733"/>
                    <a:pt x="609" y="1733"/>
                  </a:cubicBezTo>
                  <a:cubicBezTo>
                    <a:pt x="1004" y="1733"/>
                    <a:pt x="1216" y="1490"/>
                    <a:pt x="1216" y="1217"/>
                  </a:cubicBezTo>
                  <a:cubicBezTo>
                    <a:pt x="1216" y="913"/>
                    <a:pt x="100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6"/>
            <p:cNvSpPr/>
            <p:nvPr/>
          </p:nvSpPr>
          <p:spPr>
            <a:xfrm>
              <a:off x="5295950" y="3666750"/>
              <a:ext cx="44100" cy="43350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366" y="92"/>
                  </a:moveTo>
                  <a:cubicBezTo>
                    <a:pt x="518" y="92"/>
                    <a:pt x="639" y="244"/>
                    <a:pt x="639" y="457"/>
                  </a:cubicBezTo>
                  <a:cubicBezTo>
                    <a:pt x="639" y="669"/>
                    <a:pt x="518" y="791"/>
                    <a:pt x="366" y="791"/>
                  </a:cubicBezTo>
                  <a:cubicBezTo>
                    <a:pt x="214" y="791"/>
                    <a:pt x="122" y="669"/>
                    <a:pt x="122" y="457"/>
                  </a:cubicBezTo>
                  <a:cubicBezTo>
                    <a:pt x="122" y="244"/>
                    <a:pt x="214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66" y="913"/>
                  </a:cubicBezTo>
                  <a:cubicBezTo>
                    <a:pt x="578" y="913"/>
                    <a:pt x="761" y="730"/>
                    <a:pt x="761" y="457"/>
                  </a:cubicBezTo>
                  <a:cubicBezTo>
                    <a:pt x="761" y="183"/>
                    <a:pt x="578" y="1"/>
                    <a:pt x="366" y="1"/>
                  </a:cubicBezTo>
                  <a:close/>
                  <a:moveTo>
                    <a:pt x="1399" y="913"/>
                  </a:moveTo>
                  <a:cubicBezTo>
                    <a:pt x="1551" y="913"/>
                    <a:pt x="1673" y="1034"/>
                    <a:pt x="1673" y="1247"/>
                  </a:cubicBezTo>
                  <a:cubicBezTo>
                    <a:pt x="1673" y="1460"/>
                    <a:pt x="1551" y="1612"/>
                    <a:pt x="1399" y="1612"/>
                  </a:cubicBezTo>
                  <a:cubicBezTo>
                    <a:pt x="1247" y="1612"/>
                    <a:pt x="1125" y="1490"/>
                    <a:pt x="1125" y="1247"/>
                  </a:cubicBezTo>
                  <a:cubicBezTo>
                    <a:pt x="1125" y="1034"/>
                    <a:pt x="1247" y="913"/>
                    <a:pt x="1399" y="913"/>
                  </a:cubicBezTo>
                  <a:close/>
                  <a:moveTo>
                    <a:pt x="1399" y="791"/>
                  </a:moveTo>
                  <a:cubicBezTo>
                    <a:pt x="1186" y="791"/>
                    <a:pt x="1004" y="973"/>
                    <a:pt x="1004" y="1247"/>
                  </a:cubicBezTo>
                  <a:lnTo>
                    <a:pt x="1034" y="1247"/>
                  </a:lnTo>
                  <a:cubicBezTo>
                    <a:pt x="1034" y="1521"/>
                    <a:pt x="1156" y="1703"/>
                    <a:pt x="1399" y="1703"/>
                  </a:cubicBezTo>
                  <a:cubicBezTo>
                    <a:pt x="1612" y="1703"/>
                    <a:pt x="1764" y="1521"/>
                    <a:pt x="1764" y="1247"/>
                  </a:cubicBezTo>
                  <a:cubicBezTo>
                    <a:pt x="1764" y="973"/>
                    <a:pt x="1612" y="791"/>
                    <a:pt x="1399" y="791"/>
                  </a:cubicBezTo>
                  <a:close/>
                  <a:moveTo>
                    <a:pt x="1399" y="1"/>
                  </a:moveTo>
                  <a:lnTo>
                    <a:pt x="244" y="1733"/>
                  </a:lnTo>
                  <a:lnTo>
                    <a:pt x="396" y="1733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6"/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cubicBezTo>
                    <a:pt x="4864" y="1"/>
                    <a:pt x="3861" y="274"/>
                    <a:pt x="2949" y="791"/>
                  </a:cubicBezTo>
                  <a:cubicBezTo>
                    <a:pt x="2068" y="1308"/>
                    <a:pt x="1308" y="2037"/>
                    <a:pt x="791" y="2949"/>
                  </a:cubicBezTo>
                  <a:cubicBezTo>
                    <a:pt x="548" y="3405"/>
                    <a:pt x="335" y="3861"/>
                    <a:pt x="213" y="4378"/>
                  </a:cubicBezTo>
                  <a:cubicBezTo>
                    <a:pt x="61" y="4864"/>
                    <a:pt x="1" y="5381"/>
                    <a:pt x="1" y="5897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18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47" y="11581"/>
                  </a:cubicBezTo>
                  <a:cubicBezTo>
                    <a:pt x="4849" y="11718"/>
                    <a:pt x="5366" y="11787"/>
                    <a:pt x="5878" y="11787"/>
                  </a:cubicBezTo>
                  <a:cubicBezTo>
                    <a:pt x="6391" y="11787"/>
                    <a:pt x="6900" y="11718"/>
                    <a:pt x="738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66" y="10426"/>
                    <a:pt x="10031" y="10062"/>
                  </a:cubicBezTo>
                  <a:cubicBezTo>
                    <a:pt x="1039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lnTo>
                    <a:pt x="10791" y="5897"/>
                  </a:lnTo>
                  <a:cubicBezTo>
                    <a:pt x="10791" y="6323"/>
                    <a:pt x="10761" y="6749"/>
                    <a:pt x="10639" y="7174"/>
                  </a:cubicBezTo>
                  <a:cubicBezTo>
                    <a:pt x="10518" y="7600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10001"/>
                    <a:pt x="7995" y="10426"/>
                    <a:pt x="7144" y="10639"/>
                  </a:cubicBezTo>
                  <a:cubicBezTo>
                    <a:pt x="6733" y="10761"/>
                    <a:pt x="6308" y="10822"/>
                    <a:pt x="5882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10001"/>
                    <a:pt x="2402" y="9363"/>
                  </a:cubicBezTo>
                  <a:cubicBezTo>
                    <a:pt x="2098" y="9059"/>
                    <a:pt x="1824" y="8724"/>
                    <a:pt x="1612" y="8360"/>
                  </a:cubicBezTo>
                  <a:cubicBezTo>
                    <a:pt x="1399" y="7995"/>
                    <a:pt x="1247" y="7600"/>
                    <a:pt x="1125" y="7174"/>
                  </a:cubicBezTo>
                  <a:cubicBezTo>
                    <a:pt x="1065" y="6901"/>
                    <a:pt x="1004" y="6597"/>
                    <a:pt x="973" y="6293"/>
                  </a:cubicBezTo>
                  <a:lnTo>
                    <a:pt x="973" y="5897"/>
                  </a:lnTo>
                  <a:cubicBezTo>
                    <a:pt x="973" y="5472"/>
                    <a:pt x="1034" y="5046"/>
                    <a:pt x="1156" y="4621"/>
                  </a:cubicBezTo>
                  <a:cubicBezTo>
                    <a:pt x="1612" y="2919"/>
                    <a:pt x="2919" y="1581"/>
                    <a:pt x="4621" y="1125"/>
                  </a:cubicBezTo>
                  <a:cubicBezTo>
                    <a:pt x="5046" y="1034"/>
                    <a:pt x="5472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6"/>
            <p:cNvSpPr/>
            <p:nvPr/>
          </p:nvSpPr>
          <p:spPr>
            <a:xfrm>
              <a:off x="4539100" y="3305050"/>
              <a:ext cx="1079075" cy="661900"/>
            </a:xfrm>
            <a:custGeom>
              <a:avLst/>
              <a:gdLst/>
              <a:ahLst/>
              <a:cxnLst/>
              <a:rect l="l" t="t" r="r" b="b"/>
              <a:pathLst>
                <a:path w="43163" h="26476" extrusionOk="0">
                  <a:moveTo>
                    <a:pt x="40609" y="274"/>
                  </a:moveTo>
                  <a:cubicBezTo>
                    <a:pt x="41886" y="274"/>
                    <a:pt x="42889" y="1277"/>
                    <a:pt x="42889" y="2554"/>
                  </a:cubicBezTo>
                  <a:lnTo>
                    <a:pt x="42889" y="23922"/>
                  </a:lnTo>
                  <a:cubicBezTo>
                    <a:pt x="42889" y="25168"/>
                    <a:pt x="41886" y="26201"/>
                    <a:pt x="40609" y="26201"/>
                  </a:cubicBezTo>
                  <a:lnTo>
                    <a:pt x="2554" y="26201"/>
                  </a:lnTo>
                  <a:cubicBezTo>
                    <a:pt x="1308" y="26201"/>
                    <a:pt x="274" y="25168"/>
                    <a:pt x="274" y="23922"/>
                  </a:cubicBezTo>
                  <a:lnTo>
                    <a:pt x="274" y="2554"/>
                  </a:lnTo>
                  <a:cubicBezTo>
                    <a:pt x="274" y="1308"/>
                    <a:pt x="1308" y="274"/>
                    <a:pt x="2554" y="274"/>
                  </a:cubicBezTo>
                  <a:close/>
                  <a:moveTo>
                    <a:pt x="2554" y="1"/>
                  </a:moveTo>
                  <a:cubicBezTo>
                    <a:pt x="1156" y="1"/>
                    <a:pt x="1" y="1125"/>
                    <a:pt x="1" y="2554"/>
                  </a:cubicBezTo>
                  <a:lnTo>
                    <a:pt x="1" y="23922"/>
                  </a:lnTo>
                  <a:cubicBezTo>
                    <a:pt x="1" y="25320"/>
                    <a:pt x="1156" y="26475"/>
                    <a:pt x="2554" y="26475"/>
                  </a:cubicBezTo>
                  <a:lnTo>
                    <a:pt x="40609" y="26475"/>
                  </a:lnTo>
                  <a:cubicBezTo>
                    <a:pt x="42038" y="26475"/>
                    <a:pt x="43163" y="25320"/>
                    <a:pt x="43163" y="23922"/>
                  </a:cubicBezTo>
                  <a:lnTo>
                    <a:pt x="43163" y="2554"/>
                  </a:lnTo>
                  <a:cubicBezTo>
                    <a:pt x="43163" y="1125"/>
                    <a:pt x="42038" y="1"/>
                    <a:pt x="40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6"/>
            <p:cNvSpPr/>
            <p:nvPr/>
          </p:nvSpPr>
          <p:spPr>
            <a:xfrm>
              <a:off x="4644725" y="3453225"/>
              <a:ext cx="443800" cy="3825"/>
            </a:xfrm>
            <a:custGeom>
              <a:avLst/>
              <a:gdLst/>
              <a:ahLst/>
              <a:cxnLst/>
              <a:rect l="l" t="t" r="r" b="b"/>
              <a:pathLst>
                <a:path w="17752" h="153" extrusionOk="0">
                  <a:moveTo>
                    <a:pt x="8876" y="1"/>
                  </a:moveTo>
                  <a:cubicBezTo>
                    <a:pt x="3983" y="1"/>
                    <a:pt x="1" y="31"/>
                    <a:pt x="1" y="61"/>
                  </a:cubicBezTo>
                  <a:cubicBezTo>
                    <a:pt x="1" y="92"/>
                    <a:pt x="3983" y="153"/>
                    <a:pt x="8876" y="153"/>
                  </a:cubicBezTo>
                  <a:cubicBezTo>
                    <a:pt x="13770" y="153"/>
                    <a:pt x="17752" y="92"/>
                    <a:pt x="17752" y="61"/>
                  </a:cubicBezTo>
                  <a:cubicBezTo>
                    <a:pt x="17752" y="31"/>
                    <a:pt x="13800" y="1"/>
                    <a:pt x="88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6"/>
            <p:cNvSpPr/>
            <p:nvPr/>
          </p:nvSpPr>
          <p:spPr>
            <a:xfrm>
              <a:off x="2306550" y="1567175"/>
              <a:ext cx="56250" cy="72225"/>
            </a:xfrm>
            <a:custGeom>
              <a:avLst/>
              <a:gdLst/>
              <a:ahLst/>
              <a:cxnLst/>
              <a:rect l="l" t="t" r="r" b="b"/>
              <a:pathLst>
                <a:path w="2250" h="2889" extrusionOk="0">
                  <a:moveTo>
                    <a:pt x="1186" y="1"/>
                  </a:moveTo>
                  <a:cubicBezTo>
                    <a:pt x="426" y="1"/>
                    <a:pt x="61" y="366"/>
                    <a:pt x="61" y="821"/>
                  </a:cubicBezTo>
                  <a:cubicBezTo>
                    <a:pt x="61" y="1885"/>
                    <a:pt x="1733" y="1490"/>
                    <a:pt x="1733" y="2068"/>
                  </a:cubicBezTo>
                  <a:cubicBezTo>
                    <a:pt x="1733" y="2311"/>
                    <a:pt x="1550" y="2463"/>
                    <a:pt x="1094" y="2463"/>
                  </a:cubicBezTo>
                  <a:cubicBezTo>
                    <a:pt x="760" y="2463"/>
                    <a:pt x="426" y="2341"/>
                    <a:pt x="182" y="2159"/>
                  </a:cubicBezTo>
                  <a:lnTo>
                    <a:pt x="0" y="2554"/>
                  </a:lnTo>
                  <a:cubicBezTo>
                    <a:pt x="334" y="2797"/>
                    <a:pt x="699" y="2888"/>
                    <a:pt x="1094" y="2888"/>
                  </a:cubicBezTo>
                  <a:cubicBezTo>
                    <a:pt x="1854" y="2888"/>
                    <a:pt x="2249" y="2493"/>
                    <a:pt x="2249" y="2037"/>
                  </a:cubicBezTo>
                  <a:cubicBezTo>
                    <a:pt x="2249" y="1004"/>
                    <a:pt x="578" y="1399"/>
                    <a:pt x="578" y="821"/>
                  </a:cubicBezTo>
                  <a:cubicBezTo>
                    <a:pt x="578" y="609"/>
                    <a:pt x="760" y="426"/>
                    <a:pt x="1186" y="426"/>
                  </a:cubicBezTo>
                  <a:cubicBezTo>
                    <a:pt x="1459" y="426"/>
                    <a:pt x="1733" y="518"/>
                    <a:pt x="1945" y="639"/>
                  </a:cubicBezTo>
                  <a:lnTo>
                    <a:pt x="2128" y="244"/>
                  </a:lnTo>
                  <a:cubicBezTo>
                    <a:pt x="1854" y="62"/>
                    <a:pt x="1520" y="1"/>
                    <a:pt x="1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6"/>
            <p:cNvSpPr/>
            <p:nvPr/>
          </p:nvSpPr>
          <p:spPr>
            <a:xfrm>
              <a:off x="2369075" y="1582150"/>
              <a:ext cx="67425" cy="57275"/>
            </a:xfrm>
            <a:custGeom>
              <a:avLst/>
              <a:gdLst/>
              <a:ahLst/>
              <a:cxnLst/>
              <a:rect l="l" t="t" r="r" b="b"/>
              <a:pathLst>
                <a:path w="2697" h="2291" extrusionOk="0">
                  <a:moveTo>
                    <a:pt x="1148" y="576"/>
                  </a:moveTo>
                  <a:cubicBezTo>
                    <a:pt x="1464" y="576"/>
                    <a:pt x="1765" y="812"/>
                    <a:pt x="1785" y="1195"/>
                  </a:cubicBezTo>
                  <a:cubicBezTo>
                    <a:pt x="1815" y="1560"/>
                    <a:pt x="1542" y="1864"/>
                    <a:pt x="1147" y="1864"/>
                  </a:cubicBezTo>
                  <a:cubicBezTo>
                    <a:pt x="599" y="1833"/>
                    <a:pt x="326" y="1195"/>
                    <a:pt x="691" y="770"/>
                  </a:cubicBezTo>
                  <a:cubicBezTo>
                    <a:pt x="824" y="637"/>
                    <a:pt x="988" y="576"/>
                    <a:pt x="1148" y="576"/>
                  </a:cubicBezTo>
                  <a:close/>
                  <a:moveTo>
                    <a:pt x="1171" y="0"/>
                  </a:moveTo>
                  <a:cubicBezTo>
                    <a:pt x="574" y="0"/>
                    <a:pt x="1" y="482"/>
                    <a:pt x="22" y="1195"/>
                  </a:cubicBezTo>
                  <a:cubicBezTo>
                    <a:pt x="22" y="1786"/>
                    <a:pt x="510" y="2291"/>
                    <a:pt x="1123" y="2291"/>
                  </a:cubicBezTo>
                  <a:cubicBezTo>
                    <a:pt x="1141" y="2291"/>
                    <a:pt x="1159" y="2290"/>
                    <a:pt x="1177" y="2289"/>
                  </a:cubicBezTo>
                  <a:cubicBezTo>
                    <a:pt x="2180" y="2289"/>
                    <a:pt x="2697" y="1043"/>
                    <a:pt x="1937" y="314"/>
                  </a:cubicBezTo>
                  <a:cubicBezTo>
                    <a:pt x="1711" y="97"/>
                    <a:pt x="1438" y="0"/>
                    <a:pt x="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6"/>
            <p:cNvSpPr/>
            <p:nvPr/>
          </p:nvSpPr>
          <p:spPr>
            <a:xfrm>
              <a:off x="2434200" y="1584550"/>
              <a:ext cx="51700" cy="54925"/>
            </a:xfrm>
            <a:custGeom>
              <a:avLst/>
              <a:gdLst/>
              <a:ahLst/>
              <a:cxnLst/>
              <a:rect l="l" t="t" r="r" b="b"/>
              <a:pathLst>
                <a:path w="2068" h="2197" extrusionOk="0">
                  <a:moveTo>
                    <a:pt x="1054" y="0"/>
                  </a:moveTo>
                  <a:cubicBezTo>
                    <a:pt x="463" y="0"/>
                    <a:pt x="1" y="495"/>
                    <a:pt x="1" y="1099"/>
                  </a:cubicBezTo>
                  <a:cubicBezTo>
                    <a:pt x="1" y="1718"/>
                    <a:pt x="487" y="2195"/>
                    <a:pt x="1099" y="2195"/>
                  </a:cubicBezTo>
                  <a:cubicBezTo>
                    <a:pt x="1118" y="2195"/>
                    <a:pt x="1137" y="2194"/>
                    <a:pt x="1156" y="2193"/>
                  </a:cubicBezTo>
                  <a:cubicBezTo>
                    <a:pt x="1179" y="2195"/>
                    <a:pt x="1202" y="2196"/>
                    <a:pt x="1225" y="2196"/>
                  </a:cubicBezTo>
                  <a:cubicBezTo>
                    <a:pt x="1566" y="2196"/>
                    <a:pt x="1897" y="1990"/>
                    <a:pt x="2067" y="1677"/>
                  </a:cubicBezTo>
                  <a:lnTo>
                    <a:pt x="1703" y="1464"/>
                  </a:lnTo>
                  <a:cubicBezTo>
                    <a:pt x="1581" y="1646"/>
                    <a:pt x="1368" y="1768"/>
                    <a:pt x="1156" y="1768"/>
                  </a:cubicBezTo>
                  <a:cubicBezTo>
                    <a:pt x="274" y="1768"/>
                    <a:pt x="274" y="430"/>
                    <a:pt x="1156" y="430"/>
                  </a:cubicBezTo>
                  <a:cubicBezTo>
                    <a:pt x="1368" y="430"/>
                    <a:pt x="1581" y="522"/>
                    <a:pt x="1703" y="704"/>
                  </a:cubicBezTo>
                  <a:lnTo>
                    <a:pt x="2067" y="491"/>
                  </a:lnTo>
                  <a:cubicBezTo>
                    <a:pt x="1898" y="181"/>
                    <a:pt x="1572" y="2"/>
                    <a:pt x="1235" y="2"/>
                  </a:cubicBezTo>
                  <a:cubicBezTo>
                    <a:pt x="1208" y="2"/>
                    <a:pt x="1182" y="3"/>
                    <a:pt x="1156" y="5"/>
                  </a:cubicBezTo>
                  <a:cubicBezTo>
                    <a:pt x="1121" y="2"/>
                    <a:pt x="1087" y="0"/>
                    <a:pt x="10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6"/>
            <p:cNvSpPr/>
            <p:nvPr/>
          </p:nvSpPr>
          <p:spPr>
            <a:xfrm>
              <a:off x="24950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87"/>
                    <a:pt x="152" y="609"/>
                    <a:pt x="335" y="609"/>
                  </a:cubicBezTo>
                  <a:cubicBezTo>
                    <a:pt x="487" y="609"/>
                    <a:pt x="639" y="45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6"/>
            <p:cNvSpPr/>
            <p:nvPr/>
          </p:nvSpPr>
          <p:spPr>
            <a:xfrm>
              <a:off x="2521600" y="1584525"/>
              <a:ext cx="48650" cy="55025"/>
            </a:xfrm>
            <a:custGeom>
              <a:avLst/>
              <a:gdLst/>
              <a:ahLst/>
              <a:cxnLst/>
              <a:rect l="l" t="t" r="r" b="b"/>
              <a:pathLst>
                <a:path w="1946" h="2201" extrusionOk="0">
                  <a:moveTo>
                    <a:pt x="1459" y="1252"/>
                  </a:moveTo>
                  <a:lnTo>
                    <a:pt x="1459" y="1495"/>
                  </a:lnTo>
                  <a:cubicBezTo>
                    <a:pt x="1368" y="1708"/>
                    <a:pt x="1155" y="1830"/>
                    <a:pt x="912" y="1830"/>
                  </a:cubicBezTo>
                  <a:cubicBezTo>
                    <a:pt x="669" y="1830"/>
                    <a:pt x="517" y="1678"/>
                    <a:pt x="517" y="1526"/>
                  </a:cubicBezTo>
                  <a:cubicBezTo>
                    <a:pt x="517" y="1374"/>
                    <a:pt x="608" y="1252"/>
                    <a:pt x="942" y="1252"/>
                  </a:cubicBezTo>
                  <a:close/>
                  <a:moveTo>
                    <a:pt x="858" y="0"/>
                  </a:moveTo>
                  <a:cubicBezTo>
                    <a:pt x="586" y="0"/>
                    <a:pt x="300" y="93"/>
                    <a:pt x="61" y="279"/>
                  </a:cubicBezTo>
                  <a:lnTo>
                    <a:pt x="274" y="644"/>
                  </a:lnTo>
                  <a:cubicBezTo>
                    <a:pt x="456" y="492"/>
                    <a:pt x="699" y="431"/>
                    <a:pt x="912" y="431"/>
                  </a:cubicBezTo>
                  <a:cubicBezTo>
                    <a:pt x="1277" y="431"/>
                    <a:pt x="1459" y="614"/>
                    <a:pt x="1459" y="887"/>
                  </a:cubicBezTo>
                  <a:lnTo>
                    <a:pt x="1459" y="918"/>
                  </a:lnTo>
                  <a:lnTo>
                    <a:pt x="912" y="918"/>
                  </a:lnTo>
                  <a:cubicBezTo>
                    <a:pt x="243" y="918"/>
                    <a:pt x="0" y="1191"/>
                    <a:pt x="0" y="1556"/>
                  </a:cubicBezTo>
                  <a:cubicBezTo>
                    <a:pt x="0" y="1951"/>
                    <a:pt x="334" y="2194"/>
                    <a:pt x="821" y="2194"/>
                  </a:cubicBezTo>
                  <a:cubicBezTo>
                    <a:pt x="851" y="2198"/>
                    <a:pt x="882" y="2200"/>
                    <a:pt x="912" y="2200"/>
                  </a:cubicBezTo>
                  <a:cubicBezTo>
                    <a:pt x="1124" y="2200"/>
                    <a:pt x="1330" y="2107"/>
                    <a:pt x="1489" y="1921"/>
                  </a:cubicBezTo>
                  <a:lnTo>
                    <a:pt x="1489" y="2194"/>
                  </a:lnTo>
                  <a:lnTo>
                    <a:pt x="1945" y="2194"/>
                  </a:lnTo>
                  <a:lnTo>
                    <a:pt x="1945" y="918"/>
                  </a:lnTo>
                  <a:cubicBezTo>
                    <a:pt x="1945" y="279"/>
                    <a:pt x="1611" y="6"/>
                    <a:pt x="973" y="6"/>
                  </a:cubicBezTo>
                  <a:cubicBezTo>
                    <a:pt x="935" y="2"/>
                    <a:pt x="896" y="0"/>
                    <a:pt x="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6"/>
            <p:cNvSpPr/>
            <p:nvPr/>
          </p:nvSpPr>
          <p:spPr>
            <a:xfrm>
              <a:off x="2586950" y="1564150"/>
              <a:ext cx="12175" cy="75250"/>
            </a:xfrm>
            <a:custGeom>
              <a:avLst/>
              <a:gdLst/>
              <a:ahLst/>
              <a:cxnLst/>
              <a:rect l="l" t="t" r="r" b="b"/>
              <a:pathLst>
                <a:path w="487" h="3010" extrusionOk="0">
                  <a:moveTo>
                    <a:pt x="0" y="0"/>
                  </a:moveTo>
                  <a:lnTo>
                    <a:pt x="0" y="3009"/>
                  </a:lnTo>
                  <a:lnTo>
                    <a:pt x="486" y="300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6"/>
            <p:cNvSpPr/>
            <p:nvPr/>
          </p:nvSpPr>
          <p:spPr>
            <a:xfrm>
              <a:off x="2644700" y="1568700"/>
              <a:ext cx="76000" cy="70700"/>
            </a:xfrm>
            <a:custGeom>
              <a:avLst/>
              <a:gdLst/>
              <a:ahLst/>
              <a:cxnLst/>
              <a:rect l="l" t="t" r="r" b="b"/>
              <a:pathLst>
                <a:path w="3040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487" y="2827"/>
                  </a:lnTo>
                  <a:lnTo>
                    <a:pt x="487" y="943"/>
                  </a:lnTo>
                  <a:lnTo>
                    <a:pt x="1398" y="2463"/>
                  </a:lnTo>
                  <a:lnTo>
                    <a:pt x="1642" y="2463"/>
                  </a:lnTo>
                  <a:lnTo>
                    <a:pt x="2553" y="943"/>
                  </a:lnTo>
                  <a:lnTo>
                    <a:pt x="2553" y="2827"/>
                  </a:lnTo>
                  <a:lnTo>
                    <a:pt x="3040" y="2827"/>
                  </a:lnTo>
                  <a:lnTo>
                    <a:pt x="3040" y="1"/>
                  </a:lnTo>
                  <a:lnTo>
                    <a:pt x="2614" y="1"/>
                  </a:lnTo>
                  <a:lnTo>
                    <a:pt x="1520" y="185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6"/>
            <p:cNvSpPr/>
            <p:nvPr/>
          </p:nvSpPr>
          <p:spPr>
            <a:xfrm>
              <a:off x="2733625" y="1583875"/>
              <a:ext cx="56200" cy="55325"/>
            </a:xfrm>
            <a:custGeom>
              <a:avLst/>
              <a:gdLst/>
              <a:ahLst/>
              <a:cxnLst/>
              <a:rect l="l" t="t" r="r" b="b"/>
              <a:pathLst>
                <a:path w="2248" h="2213" extrusionOk="0">
                  <a:moveTo>
                    <a:pt x="1176" y="424"/>
                  </a:moveTo>
                  <a:cubicBezTo>
                    <a:pt x="1458" y="424"/>
                    <a:pt x="1703" y="657"/>
                    <a:pt x="1732" y="944"/>
                  </a:cubicBezTo>
                  <a:lnTo>
                    <a:pt x="516" y="944"/>
                  </a:lnTo>
                  <a:cubicBezTo>
                    <a:pt x="545" y="657"/>
                    <a:pt x="790" y="424"/>
                    <a:pt x="1073" y="424"/>
                  </a:cubicBezTo>
                  <a:cubicBezTo>
                    <a:pt x="1090" y="424"/>
                    <a:pt x="1107" y="425"/>
                    <a:pt x="1124" y="427"/>
                  </a:cubicBezTo>
                  <a:cubicBezTo>
                    <a:pt x="1141" y="425"/>
                    <a:pt x="1159" y="424"/>
                    <a:pt x="1176" y="424"/>
                  </a:cubicBezTo>
                  <a:close/>
                  <a:moveTo>
                    <a:pt x="1073" y="0"/>
                  </a:moveTo>
                  <a:cubicBezTo>
                    <a:pt x="488" y="0"/>
                    <a:pt x="0" y="505"/>
                    <a:pt x="30" y="1096"/>
                  </a:cubicBezTo>
                  <a:cubicBezTo>
                    <a:pt x="70" y="1781"/>
                    <a:pt x="632" y="2213"/>
                    <a:pt x="1219" y="2213"/>
                  </a:cubicBezTo>
                  <a:cubicBezTo>
                    <a:pt x="1516" y="2213"/>
                    <a:pt x="1821" y="2101"/>
                    <a:pt x="2066" y="1856"/>
                  </a:cubicBezTo>
                  <a:lnTo>
                    <a:pt x="1793" y="1552"/>
                  </a:lnTo>
                  <a:cubicBezTo>
                    <a:pt x="1641" y="1704"/>
                    <a:pt x="1428" y="1795"/>
                    <a:pt x="1215" y="1795"/>
                  </a:cubicBezTo>
                  <a:cubicBezTo>
                    <a:pt x="1196" y="1797"/>
                    <a:pt x="1178" y="1797"/>
                    <a:pt x="1159" y="1797"/>
                  </a:cubicBezTo>
                  <a:cubicBezTo>
                    <a:pt x="850" y="1797"/>
                    <a:pt x="602" y="1565"/>
                    <a:pt x="516" y="1278"/>
                  </a:cubicBezTo>
                  <a:lnTo>
                    <a:pt x="2218" y="1278"/>
                  </a:lnTo>
                  <a:cubicBezTo>
                    <a:pt x="2218" y="1217"/>
                    <a:pt x="2218" y="1157"/>
                    <a:pt x="2218" y="1126"/>
                  </a:cubicBezTo>
                  <a:cubicBezTo>
                    <a:pt x="2248" y="506"/>
                    <a:pt x="1789" y="0"/>
                    <a:pt x="1178" y="0"/>
                  </a:cubicBezTo>
                  <a:cubicBezTo>
                    <a:pt x="1160" y="0"/>
                    <a:pt x="1142" y="1"/>
                    <a:pt x="1124" y="2"/>
                  </a:cubicBezTo>
                  <a:cubicBezTo>
                    <a:pt x="1107" y="1"/>
                    <a:pt x="1090" y="0"/>
                    <a:pt x="1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6"/>
            <p:cNvSpPr/>
            <p:nvPr/>
          </p:nvSpPr>
          <p:spPr>
            <a:xfrm>
              <a:off x="2789075" y="1564150"/>
              <a:ext cx="64625" cy="75375"/>
            </a:xfrm>
            <a:custGeom>
              <a:avLst/>
              <a:gdLst/>
              <a:ahLst/>
              <a:cxnLst/>
              <a:rect l="l" t="t" r="r" b="b"/>
              <a:pathLst>
                <a:path w="2585" h="3015" extrusionOk="0">
                  <a:moveTo>
                    <a:pt x="1437" y="1296"/>
                  </a:moveTo>
                  <a:cubicBezTo>
                    <a:pt x="1760" y="1296"/>
                    <a:pt x="2067" y="1532"/>
                    <a:pt x="2067" y="1915"/>
                  </a:cubicBezTo>
                  <a:cubicBezTo>
                    <a:pt x="2098" y="2250"/>
                    <a:pt x="1794" y="2553"/>
                    <a:pt x="1429" y="2584"/>
                  </a:cubicBezTo>
                  <a:cubicBezTo>
                    <a:pt x="882" y="2553"/>
                    <a:pt x="608" y="1885"/>
                    <a:pt x="973" y="1490"/>
                  </a:cubicBezTo>
                  <a:cubicBezTo>
                    <a:pt x="1106" y="1357"/>
                    <a:pt x="1273" y="1296"/>
                    <a:pt x="1437" y="1296"/>
                  </a:cubicBezTo>
                  <a:close/>
                  <a:moveTo>
                    <a:pt x="2067" y="0"/>
                  </a:moveTo>
                  <a:lnTo>
                    <a:pt x="2067" y="1094"/>
                  </a:lnTo>
                  <a:cubicBezTo>
                    <a:pt x="1885" y="912"/>
                    <a:pt x="1642" y="821"/>
                    <a:pt x="1399" y="821"/>
                  </a:cubicBezTo>
                  <a:cubicBezTo>
                    <a:pt x="0" y="912"/>
                    <a:pt x="0" y="2949"/>
                    <a:pt x="1399" y="3009"/>
                  </a:cubicBezTo>
                  <a:cubicBezTo>
                    <a:pt x="1423" y="3013"/>
                    <a:pt x="1449" y="3014"/>
                    <a:pt x="1474" y="3014"/>
                  </a:cubicBezTo>
                  <a:cubicBezTo>
                    <a:pt x="1697" y="3014"/>
                    <a:pt x="1934" y="2896"/>
                    <a:pt x="2098" y="2705"/>
                  </a:cubicBezTo>
                  <a:lnTo>
                    <a:pt x="2098" y="3009"/>
                  </a:lnTo>
                  <a:lnTo>
                    <a:pt x="2584" y="300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6"/>
            <p:cNvSpPr/>
            <p:nvPr/>
          </p:nvSpPr>
          <p:spPr>
            <a:xfrm>
              <a:off x="28681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6" y="487"/>
                    <a:pt x="168" y="578"/>
                    <a:pt x="320" y="578"/>
                  </a:cubicBezTo>
                  <a:cubicBezTo>
                    <a:pt x="472" y="578"/>
                    <a:pt x="624" y="48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6"/>
            <p:cNvSpPr/>
            <p:nvPr/>
          </p:nvSpPr>
          <p:spPr>
            <a:xfrm>
              <a:off x="2894700" y="1584550"/>
              <a:ext cx="48650" cy="55000"/>
            </a:xfrm>
            <a:custGeom>
              <a:avLst/>
              <a:gdLst/>
              <a:ahLst/>
              <a:cxnLst/>
              <a:rect l="l" t="t" r="r" b="b"/>
              <a:pathLst>
                <a:path w="1946" h="2200" extrusionOk="0">
                  <a:moveTo>
                    <a:pt x="1459" y="1251"/>
                  </a:moveTo>
                  <a:lnTo>
                    <a:pt x="1459" y="1494"/>
                  </a:lnTo>
                  <a:cubicBezTo>
                    <a:pt x="1368" y="1707"/>
                    <a:pt x="1155" y="1829"/>
                    <a:pt x="912" y="1829"/>
                  </a:cubicBezTo>
                  <a:cubicBezTo>
                    <a:pt x="669" y="1829"/>
                    <a:pt x="517" y="1677"/>
                    <a:pt x="517" y="1525"/>
                  </a:cubicBezTo>
                  <a:cubicBezTo>
                    <a:pt x="517" y="1373"/>
                    <a:pt x="608" y="1251"/>
                    <a:pt x="943" y="1251"/>
                  </a:cubicBezTo>
                  <a:close/>
                  <a:moveTo>
                    <a:pt x="878" y="0"/>
                  </a:moveTo>
                  <a:cubicBezTo>
                    <a:pt x="601" y="0"/>
                    <a:pt x="310" y="115"/>
                    <a:pt x="92" y="278"/>
                  </a:cubicBezTo>
                  <a:lnTo>
                    <a:pt x="274" y="643"/>
                  </a:lnTo>
                  <a:cubicBezTo>
                    <a:pt x="456" y="491"/>
                    <a:pt x="699" y="430"/>
                    <a:pt x="912" y="430"/>
                  </a:cubicBezTo>
                  <a:cubicBezTo>
                    <a:pt x="1277" y="430"/>
                    <a:pt x="1459" y="613"/>
                    <a:pt x="1459" y="886"/>
                  </a:cubicBezTo>
                  <a:lnTo>
                    <a:pt x="1459" y="917"/>
                  </a:lnTo>
                  <a:lnTo>
                    <a:pt x="912" y="917"/>
                  </a:lnTo>
                  <a:cubicBezTo>
                    <a:pt x="244" y="917"/>
                    <a:pt x="0" y="1190"/>
                    <a:pt x="0" y="1555"/>
                  </a:cubicBezTo>
                  <a:cubicBezTo>
                    <a:pt x="0" y="1950"/>
                    <a:pt x="335" y="2193"/>
                    <a:pt x="821" y="2193"/>
                  </a:cubicBezTo>
                  <a:cubicBezTo>
                    <a:pt x="851" y="2197"/>
                    <a:pt x="882" y="2199"/>
                    <a:pt x="912" y="2199"/>
                  </a:cubicBezTo>
                  <a:cubicBezTo>
                    <a:pt x="1124" y="2199"/>
                    <a:pt x="1330" y="2106"/>
                    <a:pt x="1490" y="1920"/>
                  </a:cubicBezTo>
                  <a:lnTo>
                    <a:pt x="1490" y="2193"/>
                  </a:lnTo>
                  <a:lnTo>
                    <a:pt x="1946" y="2193"/>
                  </a:lnTo>
                  <a:lnTo>
                    <a:pt x="1946" y="917"/>
                  </a:lnTo>
                  <a:cubicBezTo>
                    <a:pt x="1946" y="278"/>
                    <a:pt x="1611" y="5"/>
                    <a:pt x="973" y="5"/>
                  </a:cubicBezTo>
                  <a:cubicBezTo>
                    <a:pt x="942" y="2"/>
                    <a:pt x="910" y="0"/>
                    <a:pt x="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6"/>
            <p:cNvSpPr/>
            <p:nvPr/>
          </p:nvSpPr>
          <p:spPr>
            <a:xfrm>
              <a:off x="2990450" y="1568600"/>
              <a:ext cx="66125" cy="70150"/>
            </a:xfrm>
            <a:custGeom>
              <a:avLst/>
              <a:gdLst/>
              <a:ahLst/>
              <a:cxnLst/>
              <a:rect l="l" t="t" r="r" b="b"/>
              <a:pathLst>
                <a:path w="2645" h="2806" extrusionOk="0">
                  <a:moveTo>
                    <a:pt x="1155" y="248"/>
                  </a:moveTo>
                  <a:cubicBezTo>
                    <a:pt x="2645" y="248"/>
                    <a:pt x="2645" y="2527"/>
                    <a:pt x="1155" y="2527"/>
                  </a:cubicBezTo>
                  <a:lnTo>
                    <a:pt x="304" y="2527"/>
                  </a:lnTo>
                  <a:lnTo>
                    <a:pt x="304" y="248"/>
                  </a:lnTo>
                  <a:close/>
                  <a:moveTo>
                    <a:pt x="1259" y="1"/>
                  </a:moveTo>
                  <a:cubicBezTo>
                    <a:pt x="1225" y="1"/>
                    <a:pt x="1190" y="2"/>
                    <a:pt x="1155" y="5"/>
                  </a:cubicBezTo>
                  <a:lnTo>
                    <a:pt x="0" y="5"/>
                  </a:lnTo>
                  <a:lnTo>
                    <a:pt x="0" y="2801"/>
                  </a:lnTo>
                  <a:lnTo>
                    <a:pt x="1155" y="2801"/>
                  </a:lnTo>
                  <a:cubicBezTo>
                    <a:pt x="1190" y="2804"/>
                    <a:pt x="1225" y="2805"/>
                    <a:pt x="1259" y="2805"/>
                  </a:cubicBezTo>
                  <a:cubicBezTo>
                    <a:pt x="2006" y="2805"/>
                    <a:pt x="2645" y="2187"/>
                    <a:pt x="2645" y="1403"/>
                  </a:cubicBezTo>
                  <a:cubicBezTo>
                    <a:pt x="2645" y="618"/>
                    <a:pt x="2006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6"/>
            <p:cNvSpPr/>
            <p:nvPr/>
          </p:nvSpPr>
          <p:spPr>
            <a:xfrm>
              <a:off x="3067200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4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42" y="0"/>
                  </a:moveTo>
                  <a:cubicBezTo>
                    <a:pt x="1009" y="0"/>
                    <a:pt x="976" y="2"/>
                    <a:pt x="942" y="7"/>
                  </a:cubicBezTo>
                  <a:cubicBezTo>
                    <a:pt x="908" y="4"/>
                    <a:pt x="874" y="2"/>
                    <a:pt x="840" y="2"/>
                  </a:cubicBezTo>
                  <a:cubicBezTo>
                    <a:pt x="546" y="2"/>
                    <a:pt x="279" y="117"/>
                    <a:pt x="61" y="280"/>
                  </a:cubicBezTo>
                  <a:lnTo>
                    <a:pt x="213" y="493"/>
                  </a:lnTo>
                  <a:cubicBezTo>
                    <a:pt x="395" y="341"/>
                    <a:pt x="639" y="250"/>
                    <a:pt x="912" y="250"/>
                  </a:cubicBezTo>
                  <a:cubicBezTo>
                    <a:pt x="130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0" y="1162"/>
                    <a:pt x="0" y="1526"/>
                  </a:cubicBezTo>
                  <a:cubicBezTo>
                    <a:pt x="0" y="1891"/>
                    <a:pt x="304" y="2134"/>
                    <a:pt x="760" y="2134"/>
                  </a:cubicBezTo>
                  <a:cubicBezTo>
                    <a:pt x="791" y="2137"/>
                    <a:pt x="821" y="2139"/>
                    <a:pt x="851" y="2139"/>
                  </a:cubicBezTo>
                  <a:cubicBezTo>
                    <a:pt x="1118" y="2139"/>
                    <a:pt x="1353" y="2019"/>
                    <a:pt x="1490" y="1800"/>
                  </a:cubicBezTo>
                  <a:lnTo>
                    <a:pt x="1490" y="2134"/>
                  </a:lnTo>
                  <a:lnTo>
                    <a:pt x="1763" y="2134"/>
                  </a:lnTo>
                  <a:lnTo>
                    <a:pt x="1763" y="797"/>
                  </a:lnTo>
                  <a:cubicBezTo>
                    <a:pt x="1791" y="346"/>
                    <a:pt x="1454" y="0"/>
                    <a:pt x="10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6"/>
            <p:cNvSpPr/>
            <p:nvPr/>
          </p:nvSpPr>
          <p:spPr>
            <a:xfrm>
              <a:off x="3123425" y="1585425"/>
              <a:ext cx="44100" cy="53350"/>
            </a:xfrm>
            <a:custGeom>
              <a:avLst/>
              <a:gdLst/>
              <a:ahLst/>
              <a:cxnLst/>
              <a:rect l="l" t="t" r="r" b="b"/>
              <a:pathLst>
                <a:path w="1764" h="2134" extrusionOk="0">
                  <a:moveTo>
                    <a:pt x="912" y="0"/>
                  </a:moveTo>
                  <a:cubicBezTo>
                    <a:pt x="396" y="0"/>
                    <a:pt x="92" y="243"/>
                    <a:pt x="92" y="608"/>
                  </a:cubicBezTo>
                  <a:cubicBezTo>
                    <a:pt x="92" y="1429"/>
                    <a:pt x="1459" y="1003"/>
                    <a:pt x="1459" y="1550"/>
                  </a:cubicBezTo>
                  <a:cubicBezTo>
                    <a:pt x="1459" y="1763"/>
                    <a:pt x="1277" y="1885"/>
                    <a:pt x="882" y="1885"/>
                  </a:cubicBezTo>
                  <a:cubicBezTo>
                    <a:pt x="608" y="1885"/>
                    <a:pt x="335" y="1824"/>
                    <a:pt x="122" y="1672"/>
                  </a:cubicBezTo>
                  <a:lnTo>
                    <a:pt x="0" y="1885"/>
                  </a:lnTo>
                  <a:cubicBezTo>
                    <a:pt x="213" y="2044"/>
                    <a:pt x="495" y="2134"/>
                    <a:pt x="765" y="2134"/>
                  </a:cubicBezTo>
                  <a:cubicBezTo>
                    <a:pt x="804" y="2134"/>
                    <a:pt x="843" y="2132"/>
                    <a:pt x="882" y="2128"/>
                  </a:cubicBezTo>
                  <a:cubicBezTo>
                    <a:pt x="1429" y="2128"/>
                    <a:pt x="1763" y="1915"/>
                    <a:pt x="1763" y="1550"/>
                  </a:cubicBezTo>
                  <a:cubicBezTo>
                    <a:pt x="1763" y="730"/>
                    <a:pt x="396" y="1155"/>
                    <a:pt x="396" y="578"/>
                  </a:cubicBezTo>
                  <a:cubicBezTo>
                    <a:pt x="396" y="395"/>
                    <a:pt x="548" y="243"/>
                    <a:pt x="943" y="243"/>
                  </a:cubicBezTo>
                  <a:cubicBezTo>
                    <a:pt x="1156" y="243"/>
                    <a:pt x="1368" y="304"/>
                    <a:pt x="1551" y="426"/>
                  </a:cubicBezTo>
                  <a:lnTo>
                    <a:pt x="1672" y="213"/>
                  </a:lnTo>
                  <a:cubicBezTo>
                    <a:pt x="1459" y="61"/>
                    <a:pt x="1186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6"/>
            <p:cNvSpPr/>
            <p:nvPr/>
          </p:nvSpPr>
          <p:spPr>
            <a:xfrm>
              <a:off x="3179650" y="1564900"/>
              <a:ext cx="49375" cy="74500"/>
            </a:xfrm>
            <a:custGeom>
              <a:avLst/>
              <a:gdLst/>
              <a:ahLst/>
              <a:cxnLst/>
              <a:rect l="l" t="t" r="r" b="b"/>
              <a:pathLst>
                <a:path w="1975" h="2980" extrusionOk="0">
                  <a:moveTo>
                    <a:pt x="1" y="1"/>
                  </a:moveTo>
                  <a:lnTo>
                    <a:pt x="1" y="2979"/>
                  </a:lnTo>
                  <a:lnTo>
                    <a:pt x="274" y="2979"/>
                  </a:lnTo>
                  <a:lnTo>
                    <a:pt x="274" y="1855"/>
                  </a:lnTo>
                  <a:cubicBezTo>
                    <a:pt x="216" y="1446"/>
                    <a:pt x="550" y="1093"/>
                    <a:pt x="954" y="1093"/>
                  </a:cubicBezTo>
                  <a:cubicBezTo>
                    <a:pt x="971" y="1093"/>
                    <a:pt x="987" y="1094"/>
                    <a:pt x="1004" y="1095"/>
                  </a:cubicBezTo>
                  <a:cubicBezTo>
                    <a:pt x="1021" y="1094"/>
                    <a:pt x="1037" y="1093"/>
                    <a:pt x="1054" y="1093"/>
                  </a:cubicBezTo>
                  <a:cubicBezTo>
                    <a:pt x="1424" y="1093"/>
                    <a:pt x="1700" y="1414"/>
                    <a:pt x="1642" y="1764"/>
                  </a:cubicBezTo>
                  <a:lnTo>
                    <a:pt x="1642" y="2979"/>
                  </a:lnTo>
                  <a:lnTo>
                    <a:pt x="1946" y="2979"/>
                  </a:lnTo>
                  <a:lnTo>
                    <a:pt x="1946" y="1733"/>
                  </a:lnTo>
                  <a:cubicBezTo>
                    <a:pt x="1975" y="1250"/>
                    <a:pt x="1604" y="846"/>
                    <a:pt x="1157" y="846"/>
                  </a:cubicBezTo>
                  <a:cubicBezTo>
                    <a:pt x="1127" y="846"/>
                    <a:pt x="1096" y="848"/>
                    <a:pt x="1065" y="852"/>
                  </a:cubicBezTo>
                  <a:cubicBezTo>
                    <a:pt x="1039" y="849"/>
                    <a:pt x="1013" y="848"/>
                    <a:pt x="987" y="848"/>
                  </a:cubicBezTo>
                  <a:cubicBezTo>
                    <a:pt x="710" y="848"/>
                    <a:pt x="441" y="994"/>
                    <a:pt x="274" y="121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6"/>
            <p:cNvSpPr/>
            <p:nvPr/>
          </p:nvSpPr>
          <p:spPr>
            <a:xfrm>
              <a:off x="3247275" y="1564900"/>
              <a:ext cx="54750" cy="74500"/>
            </a:xfrm>
            <a:custGeom>
              <a:avLst/>
              <a:gdLst/>
              <a:ahLst/>
              <a:cxnLst/>
              <a:rect l="l" t="t" r="r" b="b"/>
              <a:pathLst>
                <a:path w="2190" h="2980" extrusionOk="0">
                  <a:moveTo>
                    <a:pt x="1082" y="1140"/>
                  </a:moveTo>
                  <a:cubicBezTo>
                    <a:pt x="1464" y="1140"/>
                    <a:pt x="1835" y="1428"/>
                    <a:pt x="1855" y="1885"/>
                  </a:cubicBezTo>
                  <a:cubicBezTo>
                    <a:pt x="1884" y="2325"/>
                    <a:pt x="1547" y="2707"/>
                    <a:pt x="1114" y="2707"/>
                  </a:cubicBezTo>
                  <a:cubicBezTo>
                    <a:pt x="1098" y="2707"/>
                    <a:pt x="1081" y="2707"/>
                    <a:pt x="1065" y="2706"/>
                  </a:cubicBezTo>
                  <a:cubicBezTo>
                    <a:pt x="396" y="2706"/>
                    <a:pt x="31" y="1885"/>
                    <a:pt x="518" y="1399"/>
                  </a:cubicBezTo>
                  <a:cubicBezTo>
                    <a:pt x="675" y="1220"/>
                    <a:pt x="880" y="1140"/>
                    <a:pt x="1082" y="1140"/>
                  </a:cubicBezTo>
                  <a:close/>
                  <a:moveTo>
                    <a:pt x="1" y="1"/>
                  </a:moveTo>
                  <a:lnTo>
                    <a:pt x="1" y="2979"/>
                  </a:lnTo>
                  <a:lnTo>
                    <a:pt x="275" y="2979"/>
                  </a:lnTo>
                  <a:lnTo>
                    <a:pt x="275" y="2523"/>
                  </a:lnTo>
                  <a:cubicBezTo>
                    <a:pt x="457" y="2797"/>
                    <a:pt x="761" y="2979"/>
                    <a:pt x="1095" y="2979"/>
                  </a:cubicBezTo>
                  <a:cubicBezTo>
                    <a:pt x="1703" y="2979"/>
                    <a:pt x="2189" y="2493"/>
                    <a:pt x="2159" y="1885"/>
                  </a:cubicBezTo>
                  <a:cubicBezTo>
                    <a:pt x="2159" y="1325"/>
                    <a:pt x="1701" y="850"/>
                    <a:pt x="1147" y="850"/>
                  </a:cubicBezTo>
                  <a:cubicBezTo>
                    <a:pt x="1130" y="850"/>
                    <a:pt x="1112" y="851"/>
                    <a:pt x="1095" y="852"/>
                  </a:cubicBezTo>
                  <a:cubicBezTo>
                    <a:pt x="1067" y="849"/>
                    <a:pt x="1039" y="848"/>
                    <a:pt x="1011" y="848"/>
                  </a:cubicBezTo>
                  <a:cubicBezTo>
                    <a:pt x="711" y="848"/>
                    <a:pt x="444" y="996"/>
                    <a:pt x="305" y="124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6"/>
            <p:cNvSpPr/>
            <p:nvPr/>
          </p:nvSpPr>
          <p:spPr>
            <a:xfrm>
              <a:off x="3309600" y="1585275"/>
              <a:ext cx="63100" cy="54125"/>
            </a:xfrm>
            <a:custGeom>
              <a:avLst/>
              <a:gdLst/>
              <a:ahLst/>
              <a:cxnLst/>
              <a:rect l="l" t="t" r="r" b="b"/>
              <a:pathLst>
                <a:path w="2524" h="2165" extrusionOk="0">
                  <a:moveTo>
                    <a:pt x="1083" y="332"/>
                  </a:moveTo>
                  <a:cubicBezTo>
                    <a:pt x="1472" y="332"/>
                    <a:pt x="1845" y="628"/>
                    <a:pt x="1885" y="1070"/>
                  </a:cubicBezTo>
                  <a:cubicBezTo>
                    <a:pt x="1914" y="1510"/>
                    <a:pt x="1577" y="1892"/>
                    <a:pt x="1144" y="1892"/>
                  </a:cubicBezTo>
                  <a:cubicBezTo>
                    <a:pt x="1128" y="1892"/>
                    <a:pt x="1111" y="1892"/>
                    <a:pt x="1095" y="1891"/>
                  </a:cubicBezTo>
                  <a:cubicBezTo>
                    <a:pt x="396" y="1891"/>
                    <a:pt x="61" y="1070"/>
                    <a:pt x="517" y="584"/>
                  </a:cubicBezTo>
                  <a:cubicBezTo>
                    <a:pt x="682" y="409"/>
                    <a:pt x="885" y="332"/>
                    <a:pt x="1083" y="332"/>
                  </a:cubicBezTo>
                  <a:close/>
                  <a:moveTo>
                    <a:pt x="1116" y="0"/>
                  </a:moveTo>
                  <a:cubicBezTo>
                    <a:pt x="564" y="0"/>
                    <a:pt x="31" y="430"/>
                    <a:pt x="31" y="1070"/>
                  </a:cubicBezTo>
                  <a:cubicBezTo>
                    <a:pt x="0" y="1678"/>
                    <a:pt x="487" y="2164"/>
                    <a:pt x="1095" y="2164"/>
                  </a:cubicBezTo>
                  <a:cubicBezTo>
                    <a:pt x="2037" y="2134"/>
                    <a:pt x="2523" y="1009"/>
                    <a:pt x="1855" y="310"/>
                  </a:cubicBezTo>
                  <a:cubicBezTo>
                    <a:pt x="1640" y="96"/>
                    <a:pt x="1376" y="0"/>
                    <a:pt x="1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6"/>
            <p:cNvSpPr/>
            <p:nvPr/>
          </p:nvSpPr>
          <p:spPr>
            <a:xfrm>
              <a:off x="3373425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5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18" y="0"/>
                  </a:moveTo>
                  <a:cubicBezTo>
                    <a:pt x="983" y="0"/>
                    <a:pt x="948" y="2"/>
                    <a:pt x="913" y="7"/>
                  </a:cubicBezTo>
                  <a:cubicBezTo>
                    <a:pt x="881" y="4"/>
                    <a:pt x="850" y="2"/>
                    <a:pt x="819" y="2"/>
                  </a:cubicBezTo>
                  <a:cubicBezTo>
                    <a:pt x="547" y="2"/>
                    <a:pt x="280" y="117"/>
                    <a:pt x="61" y="280"/>
                  </a:cubicBezTo>
                  <a:lnTo>
                    <a:pt x="183" y="493"/>
                  </a:lnTo>
                  <a:cubicBezTo>
                    <a:pt x="396" y="341"/>
                    <a:pt x="639" y="250"/>
                    <a:pt x="882" y="250"/>
                  </a:cubicBezTo>
                  <a:cubicBezTo>
                    <a:pt x="127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1" y="1162"/>
                    <a:pt x="1" y="1526"/>
                  </a:cubicBezTo>
                  <a:cubicBezTo>
                    <a:pt x="1" y="1891"/>
                    <a:pt x="274" y="2134"/>
                    <a:pt x="761" y="2134"/>
                  </a:cubicBezTo>
                  <a:cubicBezTo>
                    <a:pt x="787" y="2137"/>
                    <a:pt x="812" y="2138"/>
                    <a:pt x="838" y="2138"/>
                  </a:cubicBezTo>
                  <a:cubicBezTo>
                    <a:pt x="1111" y="2138"/>
                    <a:pt x="1351" y="1995"/>
                    <a:pt x="1490" y="1800"/>
                  </a:cubicBezTo>
                  <a:lnTo>
                    <a:pt x="1490" y="2134"/>
                  </a:lnTo>
                  <a:lnTo>
                    <a:pt x="1764" y="2134"/>
                  </a:lnTo>
                  <a:lnTo>
                    <a:pt x="1764" y="797"/>
                  </a:lnTo>
                  <a:cubicBezTo>
                    <a:pt x="1792" y="346"/>
                    <a:pt x="1455" y="0"/>
                    <a:pt x="1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6"/>
            <p:cNvSpPr/>
            <p:nvPr/>
          </p:nvSpPr>
          <p:spPr>
            <a:xfrm>
              <a:off x="3437250" y="1585350"/>
              <a:ext cx="26625" cy="54050"/>
            </a:xfrm>
            <a:custGeom>
              <a:avLst/>
              <a:gdLst/>
              <a:ahLst/>
              <a:cxnLst/>
              <a:rect l="l" t="t" r="r" b="b"/>
              <a:pathLst>
                <a:path w="1065" h="2162" extrusionOk="0">
                  <a:moveTo>
                    <a:pt x="992" y="0"/>
                  </a:moveTo>
                  <a:cubicBezTo>
                    <a:pt x="683" y="0"/>
                    <a:pt x="385" y="175"/>
                    <a:pt x="244" y="429"/>
                  </a:cubicBezTo>
                  <a:lnTo>
                    <a:pt x="244" y="34"/>
                  </a:lnTo>
                  <a:lnTo>
                    <a:pt x="1" y="34"/>
                  </a:lnTo>
                  <a:lnTo>
                    <a:pt x="1" y="2161"/>
                  </a:lnTo>
                  <a:lnTo>
                    <a:pt x="274" y="2161"/>
                  </a:lnTo>
                  <a:lnTo>
                    <a:pt x="274" y="1037"/>
                  </a:lnTo>
                  <a:cubicBezTo>
                    <a:pt x="216" y="628"/>
                    <a:pt x="522" y="275"/>
                    <a:pt x="924" y="275"/>
                  </a:cubicBezTo>
                  <a:cubicBezTo>
                    <a:pt x="940" y="275"/>
                    <a:pt x="957" y="276"/>
                    <a:pt x="974" y="277"/>
                  </a:cubicBezTo>
                  <a:lnTo>
                    <a:pt x="1065" y="277"/>
                  </a:lnTo>
                  <a:lnTo>
                    <a:pt x="1065" y="3"/>
                  </a:lnTo>
                  <a:cubicBezTo>
                    <a:pt x="1040" y="1"/>
                    <a:pt x="1016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6"/>
            <p:cNvSpPr/>
            <p:nvPr/>
          </p:nvSpPr>
          <p:spPr>
            <a:xfrm>
              <a:off x="3460825" y="1564150"/>
              <a:ext cx="63100" cy="75325"/>
            </a:xfrm>
            <a:custGeom>
              <a:avLst/>
              <a:gdLst/>
              <a:ahLst/>
              <a:cxnLst/>
              <a:rect l="l" t="t" r="r" b="b"/>
              <a:pathLst>
                <a:path w="2524" h="3013" extrusionOk="0">
                  <a:moveTo>
                    <a:pt x="1450" y="1161"/>
                  </a:moveTo>
                  <a:cubicBezTo>
                    <a:pt x="1847" y="1161"/>
                    <a:pt x="2229" y="1451"/>
                    <a:pt x="2249" y="1915"/>
                  </a:cubicBezTo>
                  <a:cubicBezTo>
                    <a:pt x="2280" y="2371"/>
                    <a:pt x="1915" y="2736"/>
                    <a:pt x="1459" y="2736"/>
                  </a:cubicBezTo>
                  <a:cubicBezTo>
                    <a:pt x="760" y="2736"/>
                    <a:pt x="426" y="1915"/>
                    <a:pt x="882" y="1398"/>
                  </a:cubicBezTo>
                  <a:cubicBezTo>
                    <a:pt x="1045" y="1235"/>
                    <a:pt x="1250" y="1161"/>
                    <a:pt x="1450" y="1161"/>
                  </a:cubicBezTo>
                  <a:close/>
                  <a:moveTo>
                    <a:pt x="2523" y="0"/>
                  </a:moveTo>
                  <a:lnTo>
                    <a:pt x="2249" y="31"/>
                  </a:lnTo>
                  <a:lnTo>
                    <a:pt x="2249" y="1277"/>
                  </a:lnTo>
                  <a:cubicBezTo>
                    <a:pt x="2083" y="1026"/>
                    <a:pt x="1814" y="878"/>
                    <a:pt x="1513" y="878"/>
                  </a:cubicBezTo>
                  <a:cubicBezTo>
                    <a:pt x="1485" y="878"/>
                    <a:pt x="1457" y="879"/>
                    <a:pt x="1429" y="882"/>
                  </a:cubicBezTo>
                  <a:cubicBezTo>
                    <a:pt x="0" y="882"/>
                    <a:pt x="0" y="3009"/>
                    <a:pt x="1429" y="3009"/>
                  </a:cubicBezTo>
                  <a:cubicBezTo>
                    <a:pt x="1453" y="3012"/>
                    <a:pt x="1477" y="3013"/>
                    <a:pt x="1501" y="3013"/>
                  </a:cubicBezTo>
                  <a:cubicBezTo>
                    <a:pt x="1807" y="3013"/>
                    <a:pt x="2080" y="2837"/>
                    <a:pt x="2249" y="2584"/>
                  </a:cubicBezTo>
                  <a:lnTo>
                    <a:pt x="2249" y="3009"/>
                  </a:lnTo>
                  <a:lnTo>
                    <a:pt x="2523" y="3009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6"/>
            <p:cNvSpPr/>
            <p:nvPr/>
          </p:nvSpPr>
          <p:spPr>
            <a:xfrm>
              <a:off x="1996500" y="2846075"/>
              <a:ext cx="2422575" cy="4575"/>
            </a:xfrm>
            <a:custGeom>
              <a:avLst/>
              <a:gdLst/>
              <a:ahLst/>
              <a:cxnLst/>
              <a:rect l="l" t="t" r="r" b="b"/>
              <a:pathLst>
                <a:path w="96903" h="183" extrusionOk="0">
                  <a:moveTo>
                    <a:pt x="48451" y="1"/>
                  </a:moveTo>
                  <a:cubicBezTo>
                    <a:pt x="21673" y="1"/>
                    <a:pt x="1" y="31"/>
                    <a:pt x="1" y="92"/>
                  </a:cubicBezTo>
                  <a:cubicBezTo>
                    <a:pt x="1" y="153"/>
                    <a:pt x="21703" y="183"/>
                    <a:pt x="48451" y="183"/>
                  </a:cubicBezTo>
                  <a:cubicBezTo>
                    <a:pt x="75230" y="183"/>
                    <a:pt x="96902" y="153"/>
                    <a:pt x="96902" y="92"/>
                  </a:cubicBezTo>
                  <a:cubicBezTo>
                    <a:pt x="96902" y="31"/>
                    <a:pt x="75230" y="1"/>
                    <a:pt x="484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6"/>
            <p:cNvSpPr/>
            <p:nvPr/>
          </p:nvSpPr>
          <p:spPr>
            <a:xfrm>
              <a:off x="2886350" y="1753350"/>
              <a:ext cx="5325" cy="2332125"/>
            </a:xfrm>
            <a:custGeom>
              <a:avLst/>
              <a:gdLst/>
              <a:ahLst/>
              <a:cxnLst/>
              <a:rect l="l" t="t" r="r" b="b"/>
              <a:pathLst>
                <a:path w="213" h="93285" extrusionOk="0">
                  <a:moveTo>
                    <a:pt x="91" y="1"/>
                  </a:moveTo>
                  <a:cubicBezTo>
                    <a:pt x="61" y="1"/>
                    <a:pt x="0" y="20913"/>
                    <a:pt x="0" y="46628"/>
                  </a:cubicBezTo>
                  <a:cubicBezTo>
                    <a:pt x="0" y="72373"/>
                    <a:pt x="61" y="93285"/>
                    <a:pt x="91" y="93285"/>
                  </a:cubicBezTo>
                  <a:cubicBezTo>
                    <a:pt x="152" y="93285"/>
                    <a:pt x="213" y="72373"/>
                    <a:pt x="213" y="46628"/>
                  </a:cubicBezTo>
                  <a:cubicBezTo>
                    <a:pt x="213" y="20913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6"/>
            <p:cNvSpPr/>
            <p:nvPr/>
          </p:nvSpPr>
          <p:spPr>
            <a:xfrm>
              <a:off x="3672825" y="1753350"/>
              <a:ext cx="4575" cy="2332125"/>
            </a:xfrm>
            <a:custGeom>
              <a:avLst/>
              <a:gdLst/>
              <a:ahLst/>
              <a:cxnLst/>
              <a:rect l="l" t="t" r="r" b="b"/>
              <a:pathLst>
                <a:path w="183" h="93285" extrusionOk="0">
                  <a:moveTo>
                    <a:pt x="92" y="1"/>
                  </a:moveTo>
                  <a:cubicBezTo>
                    <a:pt x="31" y="1"/>
                    <a:pt x="1" y="20913"/>
                    <a:pt x="1" y="46628"/>
                  </a:cubicBezTo>
                  <a:cubicBezTo>
                    <a:pt x="1" y="72373"/>
                    <a:pt x="31" y="93285"/>
                    <a:pt x="92" y="93285"/>
                  </a:cubicBezTo>
                  <a:cubicBezTo>
                    <a:pt x="153" y="93285"/>
                    <a:pt x="183" y="72373"/>
                    <a:pt x="183" y="46628"/>
                  </a:cubicBezTo>
                  <a:cubicBezTo>
                    <a:pt x="183" y="20882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6"/>
            <p:cNvSpPr/>
            <p:nvPr/>
          </p:nvSpPr>
          <p:spPr>
            <a:xfrm>
              <a:off x="6176675" y="1893175"/>
              <a:ext cx="591225" cy="777100"/>
            </a:xfrm>
            <a:custGeom>
              <a:avLst/>
              <a:gdLst/>
              <a:ahLst/>
              <a:cxnLst/>
              <a:rect l="l" t="t" r="r" b="b"/>
              <a:pathLst>
                <a:path w="23649" h="31084" extrusionOk="0">
                  <a:moveTo>
                    <a:pt x="0" y="1"/>
                  </a:moveTo>
                  <a:lnTo>
                    <a:pt x="3314" y="15411"/>
                  </a:lnTo>
                  <a:cubicBezTo>
                    <a:pt x="3314" y="15411"/>
                    <a:pt x="4256" y="26597"/>
                    <a:pt x="6627" y="29971"/>
                  </a:cubicBezTo>
                  <a:cubicBezTo>
                    <a:pt x="7178" y="30762"/>
                    <a:pt x="8022" y="31084"/>
                    <a:pt x="9030" y="31084"/>
                  </a:cubicBezTo>
                  <a:cubicBezTo>
                    <a:pt x="12354" y="31084"/>
                    <a:pt x="17458" y="27584"/>
                    <a:pt x="19697" y="25928"/>
                  </a:cubicBezTo>
                  <a:cubicBezTo>
                    <a:pt x="22615" y="23770"/>
                    <a:pt x="22220" y="20153"/>
                    <a:pt x="22220" y="20153"/>
                  </a:cubicBezTo>
                  <a:lnTo>
                    <a:pt x="23648" y="18420"/>
                  </a:lnTo>
                  <a:lnTo>
                    <a:pt x="20244" y="15320"/>
                  </a:lnTo>
                  <a:lnTo>
                    <a:pt x="13830" y="20609"/>
                  </a:lnTo>
                  <a:cubicBezTo>
                    <a:pt x="14057" y="19680"/>
                    <a:pt x="13405" y="19561"/>
                    <a:pt x="13059" y="19561"/>
                  </a:cubicBezTo>
                  <a:cubicBezTo>
                    <a:pt x="12941" y="19561"/>
                    <a:pt x="12858" y="19575"/>
                    <a:pt x="12858" y="19575"/>
                  </a:cubicBezTo>
                  <a:cubicBezTo>
                    <a:pt x="12858" y="19575"/>
                    <a:pt x="9575" y="11247"/>
                    <a:pt x="7447" y="6505"/>
                  </a:cubicBezTo>
                  <a:cubicBezTo>
                    <a:pt x="5289" y="167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6"/>
            <p:cNvSpPr/>
            <p:nvPr/>
          </p:nvSpPr>
          <p:spPr>
            <a:xfrm>
              <a:off x="6642475" y="2309600"/>
              <a:ext cx="89700" cy="87400"/>
            </a:xfrm>
            <a:custGeom>
              <a:avLst/>
              <a:gdLst/>
              <a:ahLst/>
              <a:cxnLst/>
              <a:rect l="l" t="t" r="r" b="b"/>
              <a:pathLst>
                <a:path w="3588" h="3496" extrusionOk="0">
                  <a:moveTo>
                    <a:pt x="1" y="0"/>
                  </a:moveTo>
                  <a:lnTo>
                    <a:pt x="1" y="0"/>
                  </a:lnTo>
                  <a:cubicBezTo>
                    <a:pt x="518" y="639"/>
                    <a:pt x="1095" y="1247"/>
                    <a:pt x="1734" y="1824"/>
                  </a:cubicBezTo>
                  <a:cubicBezTo>
                    <a:pt x="2311" y="2432"/>
                    <a:pt x="2919" y="2979"/>
                    <a:pt x="3588" y="3496"/>
                  </a:cubicBezTo>
                  <a:cubicBezTo>
                    <a:pt x="3071" y="2857"/>
                    <a:pt x="2493" y="2250"/>
                    <a:pt x="1855" y="1672"/>
                  </a:cubicBezTo>
                  <a:cubicBezTo>
                    <a:pt x="1278" y="1064"/>
                    <a:pt x="670" y="5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6"/>
            <p:cNvSpPr/>
            <p:nvPr/>
          </p:nvSpPr>
          <p:spPr>
            <a:xfrm>
              <a:off x="6708600" y="2337700"/>
              <a:ext cx="39525" cy="37275"/>
            </a:xfrm>
            <a:custGeom>
              <a:avLst/>
              <a:gdLst/>
              <a:ahLst/>
              <a:cxnLst/>
              <a:rect l="l" t="t" r="r" b="b"/>
              <a:pathLst>
                <a:path w="1581" h="149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183"/>
                    <a:pt x="1003" y="426"/>
                    <a:pt x="760" y="700"/>
                  </a:cubicBezTo>
                  <a:cubicBezTo>
                    <a:pt x="487" y="943"/>
                    <a:pt x="213" y="1217"/>
                    <a:pt x="0" y="1490"/>
                  </a:cubicBezTo>
                  <a:cubicBezTo>
                    <a:pt x="365" y="1338"/>
                    <a:pt x="639" y="1126"/>
                    <a:pt x="882" y="852"/>
                  </a:cubicBezTo>
                  <a:cubicBezTo>
                    <a:pt x="1186" y="609"/>
                    <a:pt x="1399" y="335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6"/>
            <p:cNvSpPr/>
            <p:nvPr/>
          </p:nvSpPr>
          <p:spPr>
            <a:xfrm>
              <a:off x="6682750" y="2317950"/>
              <a:ext cx="41075" cy="29675"/>
            </a:xfrm>
            <a:custGeom>
              <a:avLst/>
              <a:gdLst/>
              <a:ahLst/>
              <a:cxnLst/>
              <a:rect l="l" t="t" r="r" b="b"/>
              <a:pathLst>
                <a:path w="1643" h="1187" extrusionOk="0">
                  <a:moveTo>
                    <a:pt x="1642" y="1"/>
                  </a:moveTo>
                  <a:lnTo>
                    <a:pt x="1642" y="1"/>
                  </a:lnTo>
                  <a:cubicBezTo>
                    <a:pt x="1308" y="92"/>
                    <a:pt x="1004" y="274"/>
                    <a:pt x="761" y="517"/>
                  </a:cubicBezTo>
                  <a:cubicBezTo>
                    <a:pt x="457" y="700"/>
                    <a:pt x="214" y="913"/>
                    <a:pt x="1" y="1186"/>
                  </a:cubicBezTo>
                  <a:cubicBezTo>
                    <a:pt x="335" y="1064"/>
                    <a:pt x="639" y="913"/>
                    <a:pt x="882" y="669"/>
                  </a:cubicBezTo>
                  <a:cubicBezTo>
                    <a:pt x="1186" y="487"/>
                    <a:pt x="1430" y="274"/>
                    <a:pt x="16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6"/>
            <p:cNvSpPr/>
            <p:nvPr/>
          </p:nvSpPr>
          <p:spPr>
            <a:xfrm>
              <a:off x="6653125" y="2289075"/>
              <a:ext cx="43350" cy="33475"/>
            </a:xfrm>
            <a:custGeom>
              <a:avLst/>
              <a:gdLst/>
              <a:ahLst/>
              <a:cxnLst/>
              <a:rect l="l" t="t" r="r" b="b"/>
              <a:pathLst>
                <a:path w="1734" h="1339" extrusionOk="0">
                  <a:moveTo>
                    <a:pt x="1672" y="1"/>
                  </a:moveTo>
                  <a:lnTo>
                    <a:pt x="1672" y="1"/>
                  </a:lnTo>
                  <a:cubicBezTo>
                    <a:pt x="1368" y="122"/>
                    <a:pt x="1064" y="335"/>
                    <a:pt x="791" y="578"/>
                  </a:cubicBezTo>
                  <a:cubicBezTo>
                    <a:pt x="335" y="973"/>
                    <a:pt x="1" y="1308"/>
                    <a:pt x="31" y="1338"/>
                  </a:cubicBezTo>
                  <a:cubicBezTo>
                    <a:pt x="365" y="1216"/>
                    <a:pt x="669" y="1004"/>
                    <a:pt x="912" y="761"/>
                  </a:cubicBezTo>
                  <a:cubicBezTo>
                    <a:pt x="1368" y="365"/>
                    <a:pt x="1733" y="3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6"/>
            <p:cNvSpPr/>
            <p:nvPr/>
          </p:nvSpPr>
          <p:spPr>
            <a:xfrm>
              <a:off x="6444925" y="2409150"/>
              <a:ext cx="77525" cy="74500"/>
            </a:xfrm>
            <a:custGeom>
              <a:avLst/>
              <a:gdLst/>
              <a:ahLst/>
              <a:cxnLst/>
              <a:rect l="l" t="t" r="r" b="b"/>
              <a:pathLst>
                <a:path w="3101" h="2980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1733" y="638"/>
                    <a:pt x="669" y="1672"/>
                    <a:pt x="0" y="2979"/>
                  </a:cubicBezTo>
                  <a:cubicBezTo>
                    <a:pt x="1" y="2979"/>
                    <a:pt x="1" y="2980"/>
                    <a:pt x="2" y="2980"/>
                  </a:cubicBezTo>
                  <a:cubicBezTo>
                    <a:pt x="51" y="2980"/>
                    <a:pt x="594" y="2204"/>
                    <a:pt x="1429" y="1398"/>
                  </a:cubicBezTo>
                  <a:cubicBezTo>
                    <a:pt x="2249" y="547"/>
                    <a:pt x="3100" y="61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6"/>
            <p:cNvSpPr/>
            <p:nvPr/>
          </p:nvSpPr>
          <p:spPr>
            <a:xfrm>
              <a:off x="6434275" y="2381025"/>
              <a:ext cx="61575" cy="64650"/>
            </a:xfrm>
            <a:custGeom>
              <a:avLst/>
              <a:gdLst/>
              <a:ahLst/>
              <a:cxnLst/>
              <a:rect l="l" t="t" r="r" b="b"/>
              <a:pathLst>
                <a:path w="2463" h="2586" extrusionOk="0">
                  <a:moveTo>
                    <a:pt x="2432" y="0"/>
                  </a:moveTo>
                  <a:cubicBezTo>
                    <a:pt x="1855" y="213"/>
                    <a:pt x="1338" y="548"/>
                    <a:pt x="943" y="1034"/>
                  </a:cubicBezTo>
                  <a:cubicBezTo>
                    <a:pt x="487" y="1459"/>
                    <a:pt x="153" y="1976"/>
                    <a:pt x="1" y="2584"/>
                  </a:cubicBezTo>
                  <a:cubicBezTo>
                    <a:pt x="1" y="2585"/>
                    <a:pt x="2" y="2585"/>
                    <a:pt x="3" y="2585"/>
                  </a:cubicBezTo>
                  <a:cubicBezTo>
                    <a:pt x="47" y="2585"/>
                    <a:pt x="440" y="1870"/>
                    <a:pt x="1095" y="1156"/>
                  </a:cubicBezTo>
                  <a:cubicBezTo>
                    <a:pt x="1764" y="456"/>
                    <a:pt x="2463" y="31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6"/>
            <p:cNvSpPr/>
            <p:nvPr/>
          </p:nvSpPr>
          <p:spPr>
            <a:xfrm>
              <a:off x="5658425" y="1759875"/>
              <a:ext cx="546400" cy="230600"/>
            </a:xfrm>
            <a:custGeom>
              <a:avLst/>
              <a:gdLst/>
              <a:ahLst/>
              <a:cxnLst/>
              <a:rect l="l" t="t" r="r" b="b"/>
              <a:pathLst>
                <a:path w="21856" h="9224" extrusionOk="0">
                  <a:moveTo>
                    <a:pt x="12376" y="1"/>
                  </a:moveTo>
                  <a:cubicBezTo>
                    <a:pt x="10094" y="1"/>
                    <a:pt x="7653" y="266"/>
                    <a:pt x="6657" y="408"/>
                  </a:cubicBezTo>
                  <a:cubicBezTo>
                    <a:pt x="3283" y="895"/>
                    <a:pt x="2493" y="3570"/>
                    <a:pt x="2493" y="3570"/>
                  </a:cubicBezTo>
                  <a:cubicBezTo>
                    <a:pt x="852" y="3813"/>
                    <a:pt x="1" y="6852"/>
                    <a:pt x="1" y="6852"/>
                  </a:cubicBezTo>
                  <a:lnTo>
                    <a:pt x="1855" y="9223"/>
                  </a:lnTo>
                  <a:lnTo>
                    <a:pt x="21369" y="8250"/>
                  </a:lnTo>
                  <a:cubicBezTo>
                    <a:pt x="21855" y="3965"/>
                    <a:pt x="18329" y="3478"/>
                    <a:pt x="18329" y="3478"/>
                  </a:cubicBezTo>
                  <a:cubicBezTo>
                    <a:pt x="18329" y="3478"/>
                    <a:pt x="18208" y="2597"/>
                    <a:pt x="17022" y="986"/>
                  </a:cubicBezTo>
                  <a:cubicBezTo>
                    <a:pt x="16453" y="227"/>
                    <a:pt x="14483" y="1"/>
                    <a:pt x="1237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6"/>
            <p:cNvSpPr/>
            <p:nvPr/>
          </p:nvSpPr>
          <p:spPr>
            <a:xfrm>
              <a:off x="6102975" y="4623450"/>
              <a:ext cx="358675" cy="285750"/>
            </a:xfrm>
            <a:custGeom>
              <a:avLst/>
              <a:gdLst/>
              <a:ahLst/>
              <a:cxnLst/>
              <a:rect l="l" t="t" r="r" b="b"/>
              <a:pathLst>
                <a:path w="14347" h="11430" extrusionOk="0">
                  <a:moveTo>
                    <a:pt x="7052" y="1"/>
                  </a:moveTo>
                  <a:lnTo>
                    <a:pt x="0" y="92"/>
                  </a:lnTo>
                  <a:lnTo>
                    <a:pt x="274" y="11430"/>
                  </a:lnTo>
                  <a:lnTo>
                    <a:pt x="14347" y="10578"/>
                  </a:lnTo>
                  <a:cubicBezTo>
                    <a:pt x="14225" y="9211"/>
                    <a:pt x="6930" y="7265"/>
                    <a:pt x="6930" y="7265"/>
                  </a:cubicBezTo>
                  <a:lnTo>
                    <a:pt x="70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6"/>
            <p:cNvSpPr/>
            <p:nvPr/>
          </p:nvSpPr>
          <p:spPr>
            <a:xfrm>
              <a:off x="6156150" y="4791100"/>
              <a:ext cx="29675" cy="27200"/>
            </a:xfrm>
            <a:custGeom>
              <a:avLst/>
              <a:gdLst/>
              <a:ahLst/>
              <a:cxnLst/>
              <a:rect l="l" t="t" r="r" b="b"/>
              <a:pathLst>
                <a:path w="1187" h="1088" extrusionOk="0">
                  <a:moveTo>
                    <a:pt x="610" y="0"/>
                  </a:moveTo>
                  <a:cubicBezTo>
                    <a:pt x="541" y="0"/>
                    <a:pt x="468" y="14"/>
                    <a:pt x="396" y="43"/>
                  </a:cubicBezTo>
                  <a:lnTo>
                    <a:pt x="457" y="12"/>
                  </a:lnTo>
                  <a:lnTo>
                    <a:pt x="457" y="12"/>
                  </a:lnTo>
                  <a:cubicBezTo>
                    <a:pt x="153" y="103"/>
                    <a:pt x="1" y="407"/>
                    <a:pt x="62" y="681"/>
                  </a:cubicBezTo>
                  <a:cubicBezTo>
                    <a:pt x="141" y="919"/>
                    <a:pt x="358" y="1088"/>
                    <a:pt x="613" y="1088"/>
                  </a:cubicBezTo>
                  <a:cubicBezTo>
                    <a:pt x="652" y="1088"/>
                    <a:pt x="691" y="1084"/>
                    <a:pt x="730" y="1076"/>
                  </a:cubicBezTo>
                  <a:cubicBezTo>
                    <a:pt x="1004" y="985"/>
                    <a:pt x="1186" y="681"/>
                    <a:pt x="1125" y="347"/>
                  </a:cubicBezTo>
                  <a:cubicBezTo>
                    <a:pt x="1033" y="138"/>
                    <a:pt x="834" y="0"/>
                    <a:pt x="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6"/>
            <p:cNvSpPr/>
            <p:nvPr/>
          </p:nvSpPr>
          <p:spPr>
            <a:xfrm>
              <a:off x="6109800" y="4866625"/>
              <a:ext cx="352625" cy="42575"/>
            </a:xfrm>
            <a:custGeom>
              <a:avLst/>
              <a:gdLst/>
              <a:ahLst/>
              <a:cxnLst/>
              <a:rect l="l" t="t" r="r" b="b"/>
              <a:pathLst>
                <a:path w="14105" h="1703" extrusionOk="0">
                  <a:moveTo>
                    <a:pt x="13314" y="0"/>
                  </a:moveTo>
                  <a:lnTo>
                    <a:pt x="1" y="578"/>
                  </a:lnTo>
                  <a:lnTo>
                    <a:pt x="31" y="1703"/>
                  </a:lnTo>
                  <a:lnTo>
                    <a:pt x="14104" y="851"/>
                  </a:lnTo>
                  <a:cubicBezTo>
                    <a:pt x="14104" y="426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6"/>
            <p:cNvSpPr/>
            <p:nvPr/>
          </p:nvSpPr>
          <p:spPr>
            <a:xfrm>
              <a:off x="6248875" y="4801500"/>
              <a:ext cx="33450" cy="22600"/>
            </a:xfrm>
            <a:custGeom>
              <a:avLst/>
              <a:gdLst/>
              <a:ahLst/>
              <a:cxnLst/>
              <a:rect l="l" t="t" r="r" b="b"/>
              <a:pathLst>
                <a:path w="1338" h="904" extrusionOk="0">
                  <a:moveTo>
                    <a:pt x="1150" y="0"/>
                  </a:moveTo>
                  <a:cubicBezTo>
                    <a:pt x="995" y="0"/>
                    <a:pt x="761" y="47"/>
                    <a:pt x="517" y="204"/>
                  </a:cubicBezTo>
                  <a:cubicBezTo>
                    <a:pt x="122" y="478"/>
                    <a:pt x="0" y="873"/>
                    <a:pt x="91" y="903"/>
                  </a:cubicBezTo>
                  <a:cubicBezTo>
                    <a:pt x="152" y="903"/>
                    <a:pt x="304" y="630"/>
                    <a:pt x="638" y="387"/>
                  </a:cubicBezTo>
                  <a:cubicBezTo>
                    <a:pt x="973" y="174"/>
                    <a:pt x="1337" y="143"/>
                    <a:pt x="1337" y="52"/>
                  </a:cubicBezTo>
                  <a:cubicBezTo>
                    <a:pt x="1337" y="26"/>
                    <a:pt x="1266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6"/>
            <p:cNvSpPr/>
            <p:nvPr/>
          </p:nvSpPr>
          <p:spPr>
            <a:xfrm>
              <a:off x="6294450" y="4816900"/>
              <a:ext cx="25100" cy="27700"/>
            </a:xfrm>
            <a:custGeom>
              <a:avLst/>
              <a:gdLst/>
              <a:ahLst/>
              <a:cxnLst/>
              <a:rect l="l" t="t" r="r" b="b"/>
              <a:pathLst>
                <a:path w="1004" h="1108" extrusionOk="0">
                  <a:moveTo>
                    <a:pt x="906" y="1"/>
                  </a:moveTo>
                  <a:cubicBezTo>
                    <a:pt x="764" y="1"/>
                    <a:pt x="497" y="92"/>
                    <a:pt x="305" y="348"/>
                  </a:cubicBezTo>
                  <a:cubicBezTo>
                    <a:pt x="1" y="743"/>
                    <a:pt x="62" y="1108"/>
                    <a:pt x="122" y="1108"/>
                  </a:cubicBezTo>
                  <a:cubicBezTo>
                    <a:pt x="214" y="1108"/>
                    <a:pt x="274" y="804"/>
                    <a:pt x="487" y="500"/>
                  </a:cubicBezTo>
                  <a:cubicBezTo>
                    <a:pt x="730" y="226"/>
                    <a:pt x="1004" y="105"/>
                    <a:pt x="1004" y="44"/>
                  </a:cubicBezTo>
                  <a:cubicBezTo>
                    <a:pt x="1004" y="17"/>
                    <a:pt x="966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6"/>
            <p:cNvSpPr/>
            <p:nvPr/>
          </p:nvSpPr>
          <p:spPr>
            <a:xfrm>
              <a:off x="6337000" y="4831375"/>
              <a:ext cx="18275" cy="29950"/>
            </a:xfrm>
            <a:custGeom>
              <a:avLst/>
              <a:gdLst/>
              <a:ahLst/>
              <a:cxnLst/>
              <a:rect l="l" t="t" r="r" b="b"/>
              <a:pathLst>
                <a:path w="731" h="1198" extrusionOk="0">
                  <a:moveTo>
                    <a:pt x="675" y="1"/>
                  </a:moveTo>
                  <a:cubicBezTo>
                    <a:pt x="588" y="1"/>
                    <a:pt x="316" y="180"/>
                    <a:pt x="183" y="499"/>
                  </a:cubicBezTo>
                  <a:cubicBezTo>
                    <a:pt x="1" y="894"/>
                    <a:pt x="92" y="1198"/>
                    <a:pt x="183" y="1198"/>
                  </a:cubicBezTo>
                  <a:cubicBezTo>
                    <a:pt x="244" y="1198"/>
                    <a:pt x="244" y="894"/>
                    <a:pt x="396" y="590"/>
                  </a:cubicBezTo>
                  <a:cubicBezTo>
                    <a:pt x="518" y="286"/>
                    <a:pt x="730" y="73"/>
                    <a:pt x="700" y="12"/>
                  </a:cubicBezTo>
                  <a:cubicBezTo>
                    <a:pt x="696" y="4"/>
                    <a:pt x="687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6"/>
            <p:cNvSpPr/>
            <p:nvPr/>
          </p:nvSpPr>
          <p:spPr>
            <a:xfrm>
              <a:off x="6240500" y="4755600"/>
              <a:ext cx="38725" cy="8825"/>
            </a:xfrm>
            <a:custGeom>
              <a:avLst/>
              <a:gdLst/>
              <a:ahLst/>
              <a:cxnLst/>
              <a:rect l="l" t="t" r="r" b="b"/>
              <a:pathLst>
                <a:path w="1549" h="353" extrusionOk="0">
                  <a:moveTo>
                    <a:pt x="849" y="1"/>
                  </a:moveTo>
                  <a:cubicBezTo>
                    <a:pt x="820" y="1"/>
                    <a:pt x="791" y="2"/>
                    <a:pt x="761" y="4"/>
                  </a:cubicBezTo>
                  <a:cubicBezTo>
                    <a:pt x="305" y="34"/>
                    <a:pt x="1" y="277"/>
                    <a:pt x="61" y="338"/>
                  </a:cubicBezTo>
                  <a:cubicBezTo>
                    <a:pt x="67" y="348"/>
                    <a:pt x="79" y="352"/>
                    <a:pt x="99" y="352"/>
                  </a:cubicBezTo>
                  <a:cubicBezTo>
                    <a:pt x="196" y="352"/>
                    <a:pt x="462" y="247"/>
                    <a:pt x="791" y="247"/>
                  </a:cubicBezTo>
                  <a:cubicBezTo>
                    <a:pt x="846" y="242"/>
                    <a:pt x="900" y="240"/>
                    <a:pt x="953" y="240"/>
                  </a:cubicBezTo>
                  <a:cubicBezTo>
                    <a:pt x="1158" y="240"/>
                    <a:pt x="1339" y="268"/>
                    <a:pt x="1439" y="268"/>
                  </a:cubicBezTo>
                  <a:cubicBezTo>
                    <a:pt x="1484" y="268"/>
                    <a:pt x="1512" y="263"/>
                    <a:pt x="1520" y="247"/>
                  </a:cubicBezTo>
                  <a:cubicBezTo>
                    <a:pt x="1549" y="190"/>
                    <a:pt x="1259" y="1"/>
                    <a:pt x="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6"/>
            <p:cNvSpPr/>
            <p:nvPr/>
          </p:nvSpPr>
          <p:spPr>
            <a:xfrm>
              <a:off x="6223775" y="4696400"/>
              <a:ext cx="54750" cy="30050"/>
            </a:xfrm>
            <a:custGeom>
              <a:avLst/>
              <a:gdLst/>
              <a:ahLst/>
              <a:cxnLst/>
              <a:rect l="l" t="t" r="r" b="b"/>
              <a:pathLst>
                <a:path w="2190" h="1202" extrusionOk="0">
                  <a:moveTo>
                    <a:pt x="410" y="254"/>
                  </a:moveTo>
                  <a:cubicBezTo>
                    <a:pt x="458" y="254"/>
                    <a:pt x="516" y="262"/>
                    <a:pt x="578" y="274"/>
                  </a:cubicBezTo>
                  <a:cubicBezTo>
                    <a:pt x="730" y="305"/>
                    <a:pt x="852" y="335"/>
                    <a:pt x="974" y="396"/>
                  </a:cubicBezTo>
                  <a:cubicBezTo>
                    <a:pt x="1217" y="487"/>
                    <a:pt x="1430" y="609"/>
                    <a:pt x="1612" y="730"/>
                  </a:cubicBezTo>
                  <a:cubicBezTo>
                    <a:pt x="1826" y="886"/>
                    <a:pt x="1977" y="1029"/>
                    <a:pt x="2067" y="1112"/>
                  </a:cubicBezTo>
                  <a:lnTo>
                    <a:pt x="2067" y="1112"/>
                  </a:lnTo>
                  <a:cubicBezTo>
                    <a:pt x="1872" y="1045"/>
                    <a:pt x="1692" y="999"/>
                    <a:pt x="1490" y="973"/>
                  </a:cubicBezTo>
                  <a:cubicBezTo>
                    <a:pt x="1247" y="913"/>
                    <a:pt x="1034" y="821"/>
                    <a:pt x="791" y="700"/>
                  </a:cubicBezTo>
                  <a:cubicBezTo>
                    <a:pt x="670" y="639"/>
                    <a:pt x="548" y="578"/>
                    <a:pt x="426" y="518"/>
                  </a:cubicBezTo>
                  <a:cubicBezTo>
                    <a:pt x="366" y="487"/>
                    <a:pt x="305" y="426"/>
                    <a:pt x="275" y="396"/>
                  </a:cubicBezTo>
                  <a:cubicBezTo>
                    <a:pt x="275" y="335"/>
                    <a:pt x="214" y="366"/>
                    <a:pt x="275" y="305"/>
                  </a:cubicBezTo>
                  <a:cubicBezTo>
                    <a:pt x="292" y="269"/>
                    <a:pt x="341" y="254"/>
                    <a:pt x="410" y="254"/>
                  </a:cubicBezTo>
                  <a:close/>
                  <a:moveTo>
                    <a:pt x="366" y="1"/>
                  </a:moveTo>
                  <a:cubicBezTo>
                    <a:pt x="244" y="31"/>
                    <a:pt x="123" y="62"/>
                    <a:pt x="62" y="183"/>
                  </a:cubicBezTo>
                  <a:cubicBezTo>
                    <a:pt x="1" y="305"/>
                    <a:pt x="1" y="457"/>
                    <a:pt x="92" y="548"/>
                  </a:cubicBezTo>
                  <a:cubicBezTo>
                    <a:pt x="153" y="609"/>
                    <a:pt x="244" y="670"/>
                    <a:pt x="305" y="730"/>
                  </a:cubicBezTo>
                  <a:cubicBezTo>
                    <a:pt x="457" y="791"/>
                    <a:pt x="578" y="882"/>
                    <a:pt x="730" y="943"/>
                  </a:cubicBezTo>
                  <a:cubicBezTo>
                    <a:pt x="974" y="1034"/>
                    <a:pt x="1217" y="1095"/>
                    <a:pt x="1460" y="1156"/>
                  </a:cubicBezTo>
                  <a:cubicBezTo>
                    <a:pt x="1582" y="1186"/>
                    <a:pt x="1703" y="1201"/>
                    <a:pt x="1825" y="1201"/>
                  </a:cubicBezTo>
                  <a:cubicBezTo>
                    <a:pt x="1927" y="1201"/>
                    <a:pt x="2029" y="1191"/>
                    <a:pt x="2131" y="1169"/>
                  </a:cubicBezTo>
                  <a:lnTo>
                    <a:pt x="2131" y="1169"/>
                  </a:lnTo>
                  <a:cubicBezTo>
                    <a:pt x="2145" y="1180"/>
                    <a:pt x="2154" y="1186"/>
                    <a:pt x="2159" y="1186"/>
                  </a:cubicBezTo>
                  <a:cubicBezTo>
                    <a:pt x="2163" y="1182"/>
                    <a:pt x="2165" y="1174"/>
                    <a:pt x="2163" y="1162"/>
                  </a:cubicBezTo>
                  <a:lnTo>
                    <a:pt x="2163" y="1162"/>
                  </a:lnTo>
                  <a:cubicBezTo>
                    <a:pt x="2172" y="1160"/>
                    <a:pt x="2181" y="1158"/>
                    <a:pt x="2189" y="1156"/>
                  </a:cubicBezTo>
                  <a:cubicBezTo>
                    <a:pt x="2179" y="1152"/>
                    <a:pt x="2169" y="1148"/>
                    <a:pt x="2159" y="1144"/>
                  </a:cubicBezTo>
                  <a:lnTo>
                    <a:pt x="2159" y="1144"/>
                  </a:lnTo>
                  <a:cubicBezTo>
                    <a:pt x="2133" y="1057"/>
                    <a:pt x="2002" y="853"/>
                    <a:pt x="1734" y="609"/>
                  </a:cubicBezTo>
                  <a:cubicBezTo>
                    <a:pt x="1521" y="426"/>
                    <a:pt x="1308" y="305"/>
                    <a:pt x="1065" y="183"/>
                  </a:cubicBezTo>
                  <a:cubicBezTo>
                    <a:pt x="943" y="122"/>
                    <a:pt x="791" y="92"/>
                    <a:pt x="639" y="31"/>
                  </a:cubicBezTo>
                  <a:cubicBezTo>
                    <a:pt x="548" y="31"/>
                    <a:pt x="457" y="1"/>
                    <a:pt x="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6"/>
            <p:cNvSpPr/>
            <p:nvPr/>
          </p:nvSpPr>
          <p:spPr>
            <a:xfrm>
              <a:off x="6270150" y="4670575"/>
              <a:ext cx="28125" cy="57025"/>
            </a:xfrm>
            <a:custGeom>
              <a:avLst/>
              <a:gdLst/>
              <a:ahLst/>
              <a:cxnLst/>
              <a:rect l="l" t="t" r="r" b="b"/>
              <a:pathLst>
                <a:path w="1125" h="2281" extrusionOk="0">
                  <a:moveTo>
                    <a:pt x="730" y="0"/>
                  </a:moveTo>
                  <a:cubicBezTo>
                    <a:pt x="517" y="31"/>
                    <a:pt x="365" y="183"/>
                    <a:pt x="304" y="395"/>
                  </a:cubicBezTo>
                  <a:cubicBezTo>
                    <a:pt x="91" y="760"/>
                    <a:pt x="0" y="1186"/>
                    <a:pt x="30" y="1581"/>
                  </a:cubicBezTo>
                  <a:cubicBezTo>
                    <a:pt x="30" y="1824"/>
                    <a:pt x="91" y="2067"/>
                    <a:pt x="243" y="2280"/>
                  </a:cubicBezTo>
                  <a:cubicBezTo>
                    <a:pt x="274" y="2250"/>
                    <a:pt x="182" y="2006"/>
                    <a:pt x="213" y="1581"/>
                  </a:cubicBezTo>
                  <a:cubicBezTo>
                    <a:pt x="213" y="1338"/>
                    <a:pt x="274" y="1095"/>
                    <a:pt x="334" y="851"/>
                  </a:cubicBezTo>
                  <a:cubicBezTo>
                    <a:pt x="395" y="730"/>
                    <a:pt x="426" y="608"/>
                    <a:pt x="517" y="487"/>
                  </a:cubicBezTo>
                  <a:cubicBezTo>
                    <a:pt x="547" y="365"/>
                    <a:pt x="699" y="274"/>
                    <a:pt x="760" y="244"/>
                  </a:cubicBezTo>
                  <a:cubicBezTo>
                    <a:pt x="790" y="244"/>
                    <a:pt x="851" y="365"/>
                    <a:pt x="882" y="487"/>
                  </a:cubicBezTo>
                  <a:cubicBezTo>
                    <a:pt x="912" y="639"/>
                    <a:pt x="912" y="760"/>
                    <a:pt x="882" y="912"/>
                  </a:cubicBezTo>
                  <a:cubicBezTo>
                    <a:pt x="882" y="1155"/>
                    <a:pt x="790" y="1368"/>
                    <a:pt x="669" y="1581"/>
                  </a:cubicBezTo>
                  <a:cubicBezTo>
                    <a:pt x="486" y="1915"/>
                    <a:pt x="243" y="2067"/>
                    <a:pt x="243" y="2098"/>
                  </a:cubicBezTo>
                  <a:cubicBezTo>
                    <a:pt x="247" y="2101"/>
                    <a:pt x="254" y="2103"/>
                    <a:pt x="263" y="2103"/>
                  </a:cubicBezTo>
                  <a:cubicBezTo>
                    <a:pt x="337" y="2103"/>
                    <a:pt x="579" y="1994"/>
                    <a:pt x="821" y="1672"/>
                  </a:cubicBezTo>
                  <a:cubicBezTo>
                    <a:pt x="973" y="1459"/>
                    <a:pt x="1064" y="1186"/>
                    <a:pt x="1094" y="943"/>
                  </a:cubicBezTo>
                  <a:cubicBezTo>
                    <a:pt x="1125" y="760"/>
                    <a:pt x="1125" y="608"/>
                    <a:pt x="1094" y="456"/>
                  </a:cubicBezTo>
                  <a:cubicBezTo>
                    <a:pt x="1094" y="365"/>
                    <a:pt x="1064" y="274"/>
                    <a:pt x="1034" y="183"/>
                  </a:cubicBezTo>
                  <a:cubicBezTo>
                    <a:pt x="973" y="92"/>
                    <a:pt x="851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6"/>
            <p:cNvSpPr/>
            <p:nvPr/>
          </p:nvSpPr>
          <p:spPr>
            <a:xfrm>
              <a:off x="5568750" y="4617375"/>
              <a:ext cx="353375" cy="311575"/>
            </a:xfrm>
            <a:custGeom>
              <a:avLst/>
              <a:gdLst/>
              <a:ahLst/>
              <a:cxnLst/>
              <a:rect l="l" t="t" r="r" b="b"/>
              <a:pathLst>
                <a:path w="14135" h="12463" extrusionOk="0">
                  <a:moveTo>
                    <a:pt x="1399" y="1"/>
                  </a:moveTo>
                  <a:lnTo>
                    <a:pt x="1" y="11247"/>
                  </a:lnTo>
                  <a:lnTo>
                    <a:pt x="14013" y="12463"/>
                  </a:lnTo>
                  <a:cubicBezTo>
                    <a:pt x="14135" y="11125"/>
                    <a:pt x="7174" y="8086"/>
                    <a:pt x="7174" y="8086"/>
                  </a:cubicBezTo>
                  <a:lnTo>
                    <a:pt x="8390" y="94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6"/>
            <p:cNvSpPr/>
            <p:nvPr/>
          </p:nvSpPr>
          <p:spPr>
            <a:xfrm>
              <a:off x="5629550" y="4790375"/>
              <a:ext cx="28900" cy="2765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561" y="0"/>
                  </a:moveTo>
                  <a:cubicBezTo>
                    <a:pt x="527" y="0"/>
                    <a:pt x="492" y="4"/>
                    <a:pt x="456" y="11"/>
                  </a:cubicBezTo>
                  <a:lnTo>
                    <a:pt x="517" y="11"/>
                  </a:lnTo>
                  <a:cubicBezTo>
                    <a:pt x="213" y="72"/>
                    <a:pt x="1" y="315"/>
                    <a:pt x="31" y="619"/>
                  </a:cubicBezTo>
                  <a:cubicBezTo>
                    <a:pt x="61" y="892"/>
                    <a:pt x="335" y="1105"/>
                    <a:pt x="608" y="1105"/>
                  </a:cubicBezTo>
                  <a:cubicBezTo>
                    <a:pt x="943" y="1044"/>
                    <a:pt x="1156" y="771"/>
                    <a:pt x="1125" y="467"/>
                  </a:cubicBezTo>
                  <a:cubicBezTo>
                    <a:pt x="1071" y="198"/>
                    <a:pt x="827" y="0"/>
                    <a:pt x="56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6"/>
            <p:cNvSpPr/>
            <p:nvPr/>
          </p:nvSpPr>
          <p:spPr>
            <a:xfrm>
              <a:off x="5568750" y="4870425"/>
              <a:ext cx="352625" cy="59300"/>
            </a:xfrm>
            <a:custGeom>
              <a:avLst/>
              <a:gdLst/>
              <a:ahLst/>
              <a:cxnLst/>
              <a:rect l="l" t="t" r="r" b="b"/>
              <a:pathLst>
                <a:path w="14105" h="2372" extrusionOk="0">
                  <a:moveTo>
                    <a:pt x="153" y="0"/>
                  </a:moveTo>
                  <a:lnTo>
                    <a:pt x="1" y="1125"/>
                  </a:lnTo>
                  <a:lnTo>
                    <a:pt x="14044" y="2371"/>
                  </a:lnTo>
                  <a:cubicBezTo>
                    <a:pt x="14104" y="1946"/>
                    <a:pt x="13405" y="1399"/>
                    <a:pt x="13405" y="1399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6"/>
            <p:cNvSpPr/>
            <p:nvPr/>
          </p:nvSpPr>
          <p:spPr>
            <a:xfrm>
              <a:off x="5718450" y="4816500"/>
              <a:ext cx="36175" cy="18300"/>
            </a:xfrm>
            <a:custGeom>
              <a:avLst/>
              <a:gdLst/>
              <a:ahLst/>
              <a:cxnLst/>
              <a:rect l="l" t="t" r="r" b="b"/>
              <a:pathLst>
                <a:path w="1447" h="732" extrusionOk="0">
                  <a:moveTo>
                    <a:pt x="1129" y="0"/>
                  </a:moveTo>
                  <a:cubicBezTo>
                    <a:pt x="985" y="0"/>
                    <a:pt x="802" y="30"/>
                    <a:pt x="609" y="121"/>
                  </a:cubicBezTo>
                  <a:cubicBezTo>
                    <a:pt x="183" y="303"/>
                    <a:pt x="1" y="698"/>
                    <a:pt x="62" y="729"/>
                  </a:cubicBezTo>
                  <a:cubicBezTo>
                    <a:pt x="65" y="730"/>
                    <a:pt x="68" y="731"/>
                    <a:pt x="72" y="731"/>
                  </a:cubicBezTo>
                  <a:cubicBezTo>
                    <a:pt x="145" y="731"/>
                    <a:pt x="354" y="478"/>
                    <a:pt x="700" y="334"/>
                  </a:cubicBezTo>
                  <a:cubicBezTo>
                    <a:pt x="1065" y="151"/>
                    <a:pt x="1429" y="151"/>
                    <a:pt x="1429" y="90"/>
                  </a:cubicBezTo>
                  <a:cubicBezTo>
                    <a:pt x="1447" y="56"/>
                    <a:pt x="1324" y="0"/>
                    <a:pt x="1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6"/>
            <p:cNvSpPr/>
            <p:nvPr/>
          </p:nvSpPr>
          <p:spPr>
            <a:xfrm>
              <a:off x="5761775" y="4837725"/>
              <a:ext cx="27375" cy="25125"/>
            </a:xfrm>
            <a:custGeom>
              <a:avLst/>
              <a:gdLst/>
              <a:ahLst/>
              <a:cxnLst/>
              <a:rect l="l" t="t" r="r" b="b"/>
              <a:pathLst>
                <a:path w="1095" h="1005" extrusionOk="0">
                  <a:moveTo>
                    <a:pt x="995" y="0"/>
                  </a:moveTo>
                  <a:cubicBezTo>
                    <a:pt x="856" y="0"/>
                    <a:pt x="596" y="65"/>
                    <a:pt x="365" y="275"/>
                  </a:cubicBezTo>
                  <a:cubicBezTo>
                    <a:pt x="0" y="579"/>
                    <a:pt x="0" y="974"/>
                    <a:pt x="61" y="1004"/>
                  </a:cubicBezTo>
                  <a:cubicBezTo>
                    <a:pt x="152" y="1004"/>
                    <a:pt x="244" y="700"/>
                    <a:pt x="517" y="457"/>
                  </a:cubicBezTo>
                  <a:cubicBezTo>
                    <a:pt x="791" y="184"/>
                    <a:pt x="1095" y="123"/>
                    <a:pt x="1095" y="32"/>
                  </a:cubicBezTo>
                  <a:cubicBezTo>
                    <a:pt x="1095" y="13"/>
                    <a:pt x="1057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6"/>
            <p:cNvSpPr/>
            <p:nvPr/>
          </p:nvSpPr>
          <p:spPr>
            <a:xfrm>
              <a:off x="5801275" y="4857825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776" y="1"/>
                  </a:moveTo>
                  <a:cubicBezTo>
                    <a:pt x="671" y="1"/>
                    <a:pt x="417" y="116"/>
                    <a:pt x="244" y="413"/>
                  </a:cubicBezTo>
                  <a:cubicBezTo>
                    <a:pt x="1" y="748"/>
                    <a:pt x="62" y="1112"/>
                    <a:pt x="123" y="1112"/>
                  </a:cubicBezTo>
                  <a:cubicBezTo>
                    <a:pt x="183" y="1112"/>
                    <a:pt x="244" y="839"/>
                    <a:pt x="426" y="535"/>
                  </a:cubicBezTo>
                  <a:cubicBezTo>
                    <a:pt x="609" y="261"/>
                    <a:pt x="852" y="109"/>
                    <a:pt x="822" y="18"/>
                  </a:cubicBezTo>
                  <a:cubicBezTo>
                    <a:pt x="816" y="7"/>
                    <a:pt x="800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6"/>
            <p:cNvSpPr/>
            <p:nvPr/>
          </p:nvSpPr>
          <p:spPr>
            <a:xfrm>
              <a:off x="5720025" y="4768525"/>
              <a:ext cx="37975" cy="8875"/>
            </a:xfrm>
            <a:custGeom>
              <a:avLst/>
              <a:gdLst/>
              <a:ahLst/>
              <a:cxnLst/>
              <a:rect l="l" t="t" r="r" b="b"/>
              <a:pathLst>
                <a:path w="1519" h="355" extrusionOk="0">
                  <a:moveTo>
                    <a:pt x="695" y="0"/>
                  </a:moveTo>
                  <a:cubicBezTo>
                    <a:pt x="264" y="0"/>
                    <a:pt x="1" y="190"/>
                    <a:pt x="29" y="247"/>
                  </a:cubicBezTo>
                  <a:cubicBezTo>
                    <a:pt x="29" y="262"/>
                    <a:pt x="52" y="268"/>
                    <a:pt x="93" y="268"/>
                  </a:cubicBezTo>
                  <a:cubicBezTo>
                    <a:pt x="185" y="268"/>
                    <a:pt x="367" y="240"/>
                    <a:pt x="585" y="240"/>
                  </a:cubicBezTo>
                  <a:cubicBezTo>
                    <a:pt x="641" y="240"/>
                    <a:pt x="699" y="242"/>
                    <a:pt x="758" y="247"/>
                  </a:cubicBezTo>
                  <a:cubicBezTo>
                    <a:pt x="1052" y="271"/>
                    <a:pt x="1306" y="355"/>
                    <a:pt x="1426" y="355"/>
                  </a:cubicBezTo>
                  <a:cubicBezTo>
                    <a:pt x="1455" y="355"/>
                    <a:pt x="1476" y="350"/>
                    <a:pt x="1488" y="338"/>
                  </a:cubicBezTo>
                  <a:cubicBezTo>
                    <a:pt x="1518" y="307"/>
                    <a:pt x="1245" y="64"/>
                    <a:pt x="789" y="3"/>
                  </a:cubicBezTo>
                  <a:cubicBezTo>
                    <a:pt x="757" y="1"/>
                    <a:pt x="725" y="0"/>
                    <a:pt x="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6"/>
            <p:cNvSpPr/>
            <p:nvPr/>
          </p:nvSpPr>
          <p:spPr>
            <a:xfrm>
              <a:off x="5710100" y="4706850"/>
              <a:ext cx="51700" cy="35175"/>
            </a:xfrm>
            <a:custGeom>
              <a:avLst/>
              <a:gdLst/>
              <a:ahLst/>
              <a:cxnLst/>
              <a:rect l="l" t="t" r="r" b="b"/>
              <a:pathLst>
                <a:path w="2068" h="1407" extrusionOk="0">
                  <a:moveTo>
                    <a:pt x="407" y="236"/>
                  </a:moveTo>
                  <a:cubicBezTo>
                    <a:pt x="464" y="236"/>
                    <a:pt x="532" y="252"/>
                    <a:pt x="608" y="282"/>
                  </a:cubicBezTo>
                  <a:cubicBezTo>
                    <a:pt x="730" y="343"/>
                    <a:pt x="852" y="403"/>
                    <a:pt x="973" y="464"/>
                  </a:cubicBezTo>
                  <a:cubicBezTo>
                    <a:pt x="1186" y="586"/>
                    <a:pt x="1399" y="738"/>
                    <a:pt x="1551" y="890"/>
                  </a:cubicBezTo>
                  <a:cubicBezTo>
                    <a:pt x="1717" y="1057"/>
                    <a:pt x="1829" y="1196"/>
                    <a:pt x="1901" y="1288"/>
                  </a:cubicBezTo>
                  <a:lnTo>
                    <a:pt x="1901" y="1288"/>
                  </a:lnTo>
                  <a:cubicBezTo>
                    <a:pt x="1742" y="1209"/>
                    <a:pt x="1579" y="1148"/>
                    <a:pt x="1399" y="1103"/>
                  </a:cubicBezTo>
                  <a:cubicBezTo>
                    <a:pt x="1186" y="1011"/>
                    <a:pt x="973" y="890"/>
                    <a:pt x="760" y="768"/>
                  </a:cubicBezTo>
                  <a:cubicBezTo>
                    <a:pt x="639" y="677"/>
                    <a:pt x="548" y="586"/>
                    <a:pt x="426" y="495"/>
                  </a:cubicBezTo>
                  <a:cubicBezTo>
                    <a:pt x="365" y="464"/>
                    <a:pt x="335" y="403"/>
                    <a:pt x="274" y="373"/>
                  </a:cubicBezTo>
                  <a:cubicBezTo>
                    <a:pt x="274" y="312"/>
                    <a:pt x="244" y="373"/>
                    <a:pt x="274" y="282"/>
                  </a:cubicBezTo>
                  <a:cubicBezTo>
                    <a:pt x="304" y="252"/>
                    <a:pt x="350" y="236"/>
                    <a:pt x="407" y="236"/>
                  </a:cubicBezTo>
                  <a:close/>
                  <a:moveTo>
                    <a:pt x="359" y="0"/>
                  </a:moveTo>
                  <a:cubicBezTo>
                    <a:pt x="261" y="0"/>
                    <a:pt x="166" y="50"/>
                    <a:pt x="92" y="100"/>
                  </a:cubicBezTo>
                  <a:cubicBezTo>
                    <a:pt x="0" y="221"/>
                    <a:pt x="0" y="373"/>
                    <a:pt x="92" y="495"/>
                  </a:cubicBezTo>
                  <a:cubicBezTo>
                    <a:pt x="152" y="555"/>
                    <a:pt x="213" y="616"/>
                    <a:pt x="274" y="677"/>
                  </a:cubicBezTo>
                  <a:cubicBezTo>
                    <a:pt x="396" y="768"/>
                    <a:pt x="548" y="859"/>
                    <a:pt x="669" y="951"/>
                  </a:cubicBezTo>
                  <a:cubicBezTo>
                    <a:pt x="882" y="1072"/>
                    <a:pt x="1125" y="1194"/>
                    <a:pt x="1368" y="1285"/>
                  </a:cubicBezTo>
                  <a:cubicBezTo>
                    <a:pt x="1528" y="1353"/>
                    <a:pt x="1705" y="1388"/>
                    <a:pt x="1885" y="1388"/>
                  </a:cubicBezTo>
                  <a:cubicBezTo>
                    <a:pt x="1917" y="1388"/>
                    <a:pt x="1948" y="1387"/>
                    <a:pt x="1979" y="1385"/>
                  </a:cubicBezTo>
                  <a:lnTo>
                    <a:pt x="1979" y="1385"/>
                  </a:lnTo>
                  <a:cubicBezTo>
                    <a:pt x="1992" y="1399"/>
                    <a:pt x="2001" y="1407"/>
                    <a:pt x="2007" y="1407"/>
                  </a:cubicBezTo>
                  <a:cubicBezTo>
                    <a:pt x="2006" y="1399"/>
                    <a:pt x="2004" y="1391"/>
                    <a:pt x="2003" y="1383"/>
                  </a:cubicBezTo>
                  <a:lnTo>
                    <a:pt x="2003" y="1383"/>
                  </a:lnTo>
                  <a:cubicBezTo>
                    <a:pt x="2025" y="1381"/>
                    <a:pt x="2046" y="1379"/>
                    <a:pt x="2067" y="1376"/>
                  </a:cubicBezTo>
                  <a:cubicBezTo>
                    <a:pt x="2043" y="1362"/>
                    <a:pt x="2019" y="1349"/>
                    <a:pt x="1995" y="1336"/>
                  </a:cubicBezTo>
                  <a:lnTo>
                    <a:pt x="1995" y="1336"/>
                  </a:lnTo>
                  <a:cubicBezTo>
                    <a:pt x="1952" y="1122"/>
                    <a:pt x="1837" y="933"/>
                    <a:pt x="1672" y="768"/>
                  </a:cubicBezTo>
                  <a:cubicBezTo>
                    <a:pt x="1520" y="586"/>
                    <a:pt x="1307" y="403"/>
                    <a:pt x="1095" y="282"/>
                  </a:cubicBezTo>
                  <a:cubicBezTo>
                    <a:pt x="973" y="191"/>
                    <a:pt x="821" y="130"/>
                    <a:pt x="669" y="69"/>
                  </a:cubicBezTo>
                  <a:cubicBezTo>
                    <a:pt x="608" y="39"/>
                    <a:pt x="517" y="8"/>
                    <a:pt x="426" y="8"/>
                  </a:cubicBezTo>
                  <a:cubicBezTo>
                    <a:pt x="404" y="3"/>
                    <a:pt x="3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6"/>
            <p:cNvSpPr/>
            <p:nvPr/>
          </p:nvSpPr>
          <p:spPr>
            <a:xfrm>
              <a:off x="5755700" y="4689575"/>
              <a:ext cx="31925" cy="53975"/>
            </a:xfrm>
            <a:custGeom>
              <a:avLst/>
              <a:gdLst/>
              <a:ahLst/>
              <a:cxnLst/>
              <a:rect l="l" t="t" r="r" b="b"/>
              <a:pathLst>
                <a:path w="1277" h="2159" extrusionOk="0">
                  <a:moveTo>
                    <a:pt x="973" y="0"/>
                  </a:moveTo>
                  <a:cubicBezTo>
                    <a:pt x="760" y="0"/>
                    <a:pt x="578" y="122"/>
                    <a:pt x="487" y="304"/>
                  </a:cubicBezTo>
                  <a:cubicBezTo>
                    <a:pt x="395" y="426"/>
                    <a:pt x="304" y="547"/>
                    <a:pt x="243" y="699"/>
                  </a:cubicBezTo>
                  <a:cubicBezTo>
                    <a:pt x="122" y="943"/>
                    <a:pt x="61" y="1186"/>
                    <a:pt x="61" y="1459"/>
                  </a:cubicBezTo>
                  <a:cubicBezTo>
                    <a:pt x="0" y="1702"/>
                    <a:pt x="31" y="1946"/>
                    <a:pt x="152" y="2158"/>
                  </a:cubicBezTo>
                  <a:cubicBezTo>
                    <a:pt x="183" y="2128"/>
                    <a:pt x="152" y="1885"/>
                    <a:pt x="213" y="1459"/>
                  </a:cubicBezTo>
                  <a:cubicBezTo>
                    <a:pt x="274" y="1216"/>
                    <a:pt x="335" y="1003"/>
                    <a:pt x="426" y="791"/>
                  </a:cubicBezTo>
                  <a:cubicBezTo>
                    <a:pt x="517" y="669"/>
                    <a:pt x="578" y="547"/>
                    <a:pt x="669" y="426"/>
                  </a:cubicBezTo>
                  <a:cubicBezTo>
                    <a:pt x="730" y="304"/>
                    <a:pt x="882" y="243"/>
                    <a:pt x="942" y="213"/>
                  </a:cubicBezTo>
                  <a:cubicBezTo>
                    <a:pt x="1003" y="213"/>
                    <a:pt x="1034" y="335"/>
                    <a:pt x="1034" y="487"/>
                  </a:cubicBezTo>
                  <a:cubicBezTo>
                    <a:pt x="1034" y="639"/>
                    <a:pt x="1034" y="760"/>
                    <a:pt x="1003" y="912"/>
                  </a:cubicBezTo>
                  <a:cubicBezTo>
                    <a:pt x="942" y="1125"/>
                    <a:pt x="851" y="1338"/>
                    <a:pt x="699" y="1520"/>
                  </a:cubicBezTo>
                  <a:cubicBezTo>
                    <a:pt x="426" y="1854"/>
                    <a:pt x="213" y="1976"/>
                    <a:pt x="213" y="2006"/>
                  </a:cubicBezTo>
                  <a:cubicBezTo>
                    <a:pt x="213" y="2011"/>
                    <a:pt x="219" y="2013"/>
                    <a:pt x="230" y="2013"/>
                  </a:cubicBezTo>
                  <a:cubicBezTo>
                    <a:pt x="294" y="2013"/>
                    <a:pt x="535" y="1927"/>
                    <a:pt x="821" y="1642"/>
                  </a:cubicBezTo>
                  <a:cubicBezTo>
                    <a:pt x="1125" y="1338"/>
                    <a:pt x="1277" y="912"/>
                    <a:pt x="1277" y="517"/>
                  </a:cubicBezTo>
                  <a:cubicBezTo>
                    <a:pt x="1277" y="426"/>
                    <a:pt x="1246" y="335"/>
                    <a:pt x="1246" y="243"/>
                  </a:cubicBezTo>
                  <a:cubicBezTo>
                    <a:pt x="1186" y="122"/>
                    <a:pt x="1094" y="31"/>
                    <a:pt x="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6"/>
            <p:cNvSpPr/>
            <p:nvPr/>
          </p:nvSpPr>
          <p:spPr>
            <a:xfrm>
              <a:off x="5575600" y="2836950"/>
              <a:ext cx="742450" cy="1929400"/>
            </a:xfrm>
            <a:custGeom>
              <a:avLst/>
              <a:gdLst/>
              <a:ahLst/>
              <a:cxnLst/>
              <a:rect l="l" t="t" r="r" b="b"/>
              <a:pathLst>
                <a:path w="29698" h="77176" extrusionOk="0">
                  <a:moveTo>
                    <a:pt x="16171" y="1"/>
                  </a:moveTo>
                  <a:lnTo>
                    <a:pt x="3921" y="426"/>
                  </a:lnTo>
                  <a:cubicBezTo>
                    <a:pt x="3830" y="426"/>
                    <a:pt x="0" y="77175"/>
                    <a:pt x="0" y="77175"/>
                  </a:cubicBezTo>
                  <a:lnTo>
                    <a:pt x="10639" y="77175"/>
                  </a:lnTo>
                  <a:lnTo>
                    <a:pt x="13770" y="41764"/>
                  </a:lnTo>
                  <a:lnTo>
                    <a:pt x="16384" y="13041"/>
                  </a:lnTo>
                  <a:lnTo>
                    <a:pt x="17995" y="39637"/>
                  </a:lnTo>
                  <a:lnTo>
                    <a:pt x="19940" y="77084"/>
                  </a:lnTo>
                  <a:lnTo>
                    <a:pt x="29697" y="76750"/>
                  </a:lnTo>
                  <a:lnTo>
                    <a:pt x="288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6"/>
            <p:cNvSpPr/>
            <p:nvPr/>
          </p:nvSpPr>
          <p:spPr>
            <a:xfrm>
              <a:off x="5794450" y="1305475"/>
              <a:ext cx="344250" cy="657625"/>
            </a:xfrm>
            <a:custGeom>
              <a:avLst/>
              <a:gdLst/>
              <a:ahLst/>
              <a:cxnLst/>
              <a:rect l="l" t="t" r="r" b="b"/>
              <a:pathLst>
                <a:path w="13770" h="26305" extrusionOk="0">
                  <a:moveTo>
                    <a:pt x="6814" y="1"/>
                  </a:moveTo>
                  <a:cubicBezTo>
                    <a:pt x="6681" y="1"/>
                    <a:pt x="6548" y="5"/>
                    <a:pt x="6414" y="13"/>
                  </a:cubicBezTo>
                  <a:cubicBezTo>
                    <a:pt x="2766" y="226"/>
                    <a:pt x="0" y="3417"/>
                    <a:pt x="304" y="7065"/>
                  </a:cubicBezTo>
                  <a:lnTo>
                    <a:pt x="1763" y="23964"/>
                  </a:lnTo>
                  <a:lnTo>
                    <a:pt x="5745" y="26305"/>
                  </a:lnTo>
                  <a:lnTo>
                    <a:pt x="10153" y="24147"/>
                  </a:lnTo>
                  <a:cubicBezTo>
                    <a:pt x="10213" y="23174"/>
                    <a:pt x="10213" y="18463"/>
                    <a:pt x="10213" y="18463"/>
                  </a:cubicBezTo>
                  <a:cubicBezTo>
                    <a:pt x="10213" y="18463"/>
                    <a:pt x="13739" y="17916"/>
                    <a:pt x="13770" y="14390"/>
                  </a:cubicBezTo>
                  <a:cubicBezTo>
                    <a:pt x="13770" y="12688"/>
                    <a:pt x="13557" y="9162"/>
                    <a:pt x="13283" y="5970"/>
                  </a:cubicBezTo>
                  <a:cubicBezTo>
                    <a:pt x="13020" y="2577"/>
                    <a:pt x="10196" y="1"/>
                    <a:pt x="681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6"/>
            <p:cNvSpPr/>
            <p:nvPr/>
          </p:nvSpPr>
          <p:spPr>
            <a:xfrm>
              <a:off x="5935025" y="1734350"/>
              <a:ext cx="114775" cy="55500"/>
            </a:xfrm>
            <a:custGeom>
              <a:avLst/>
              <a:gdLst/>
              <a:ahLst/>
              <a:cxnLst/>
              <a:rect l="l" t="t" r="r" b="b"/>
              <a:pathLst>
                <a:path w="4591" h="2220" extrusionOk="0">
                  <a:moveTo>
                    <a:pt x="1" y="1"/>
                  </a:moveTo>
                  <a:cubicBezTo>
                    <a:pt x="1" y="1"/>
                    <a:pt x="963" y="2220"/>
                    <a:pt x="3966" y="2220"/>
                  </a:cubicBezTo>
                  <a:cubicBezTo>
                    <a:pt x="4165" y="2220"/>
                    <a:pt x="4373" y="2210"/>
                    <a:pt x="4590" y="2189"/>
                  </a:cubicBezTo>
                  <a:lnTo>
                    <a:pt x="4590" y="1277"/>
                  </a:lnTo>
                  <a:cubicBezTo>
                    <a:pt x="4540" y="1278"/>
                    <a:pt x="4489" y="1279"/>
                    <a:pt x="4439" y="1279"/>
                  </a:cubicBezTo>
                  <a:cubicBezTo>
                    <a:pt x="2879" y="1279"/>
                    <a:pt x="1326" y="82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6"/>
            <p:cNvSpPr/>
            <p:nvPr/>
          </p:nvSpPr>
          <p:spPr>
            <a:xfrm>
              <a:off x="6076375" y="1510950"/>
              <a:ext cx="25850" cy="24425"/>
            </a:xfrm>
            <a:custGeom>
              <a:avLst/>
              <a:gdLst/>
              <a:ahLst/>
              <a:cxnLst/>
              <a:rect l="l" t="t" r="r" b="b"/>
              <a:pathLst>
                <a:path w="1034" h="977" extrusionOk="0">
                  <a:moveTo>
                    <a:pt x="487" y="1"/>
                  </a:moveTo>
                  <a:cubicBezTo>
                    <a:pt x="213" y="31"/>
                    <a:pt x="0" y="244"/>
                    <a:pt x="0" y="517"/>
                  </a:cubicBezTo>
                  <a:cubicBezTo>
                    <a:pt x="29" y="773"/>
                    <a:pt x="243" y="976"/>
                    <a:pt x="495" y="976"/>
                  </a:cubicBezTo>
                  <a:cubicBezTo>
                    <a:pt x="512" y="976"/>
                    <a:pt x="530" y="975"/>
                    <a:pt x="547" y="973"/>
                  </a:cubicBezTo>
                  <a:cubicBezTo>
                    <a:pt x="790" y="973"/>
                    <a:pt x="1034" y="730"/>
                    <a:pt x="1003" y="456"/>
                  </a:cubicBezTo>
                  <a:cubicBezTo>
                    <a:pt x="1003" y="18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6"/>
            <p:cNvSpPr/>
            <p:nvPr/>
          </p:nvSpPr>
          <p:spPr>
            <a:xfrm>
              <a:off x="6057375" y="1486625"/>
              <a:ext cx="50925" cy="13175"/>
            </a:xfrm>
            <a:custGeom>
              <a:avLst/>
              <a:gdLst/>
              <a:ahLst/>
              <a:cxnLst/>
              <a:rect l="l" t="t" r="r" b="b"/>
              <a:pathLst>
                <a:path w="2037" h="527" extrusionOk="0">
                  <a:moveTo>
                    <a:pt x="1064" y="1"/>
                  </a:moveTo>
                  <a:cubicBezTo>
                    <a:pt x="791" y="1"/>
                    <a:pt x="487" y="92"/>
                    <a:pt x="274" y="244"/>
                  </a:cubicBezTo>
                  <a:cubicBezTo>
                    <a:pt x="91" y="366"/>
                    <a:pt x="0" y="457"/>
                    <a:pt x="61" y="518"/>
                  </a:cubicBezTo>
                  <a:cubicBezTo>
                    <a:pt x="67" y="524"/>
                    <a:pt x="77" y="526"/>
                    <a:pt x="89" y="526"/>
                  </a:cubicBezTo>
                  <a:cubicBezTo>
                    <a:pt x="202" y="526"/>
                    <a:pt x="572" y="305"/>
                    <a:pt x="1064" y="305"/>
                  </a:cubicBezTo>
                  <a:cubicBezTo>
                    <a:pt x="1557" y="305"/>
                    <a:pt x="1901" y="526"/>
                    <a:pt x="2010" y="526"/>
                  </a:cubicBezTo>
                  <a:cubicBezTo>
                    <a:pt x="2022" y="526"/>
                    <a:pt x="2031" y="524"/>
                    <a:pt x="2037" y="518"/>
                  </a:cubicBezTo>
                  <a:cubicBezTo>
                    <a:pt x="2037" y="487"/>
                    <a:pt x="2006" y="366"/>
                    <a:pt x="1854" y="244"/>
                  </a:cubicBezTo>
                  <a:cubicBezTo>
                    <a:pt x="1611" y="92"/>
                    <a:pt x="1338" y="1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6"/>
            <p:cNvSpPr/>
            <p:nvPr/>
          </p:nvSpPr>
          <p:spPr>
            <a:xfrm>
              <a:off x="5950225" y="1513150"/>
              <a:ext cx="25100" cy="23725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539" y="1"/>
                  </a:moveTo>
                  <a:cubicBezTo>
                    <a:pt x="522" y="1"/>
                    <a:pt x="504" y="2"/>
                    <a:pt x="487" y="4"/>
                  </a:cubicBezTo>
                  <a:cubicBezTo>
                    <a:pt x="213" y="4"/>
                    <a:pt x="1" y="216"/>
                    <a:pt x="1" y="490"/>
                  </a:cubicBezTo>
                  <a:cubicBezTo>
                    <a:pt x="1" y="746"/>
                    <a:pt x="214" y="949"/>
                    <a:pt x="465" y="949"/>
                  </a:cubicBezTo>
                  <a:cubicBezTo>
                    <a:pt x="482" y="949"/>
                    <a:pt x="500" y="948"/>
                    <a:pt x="517" y="946"/>
                  </a:cubicBezTo>
                  <a:cubicBezTo>
                    <a:pt x="791" y="946"/>
                    <a:pt x="1004" y="703"/>
                    <a:pt x="1004" y="460"/>
                  </a:cubicBezTo>
                  <a:cubicBezTo>
                    <a:pt x="975" y="204"/>
                    <a:pt x="787" y="1"/>
                    <a:pt x="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6"/>
            <p:cNvSpPr/>
            <p:nvPr/>
          </p:nvSpPr>
          <p:spPr>
            <a:xfrm>
              <a:off x="5924400" y="1488925"/>
              <a:ext cx="51675" cy="13900"/>
            </a:xfrm>
            <a:custGeom>
              <a:avLst/>
              <a:gdLst/>
              <a:ahLst/>
              <a:cxnLst/>
              <a:rect l="l" t="t" r="r" b="b"/>
              <a:pathLst>
                <a:path w="2067" h="556" extrusionOk="0">
                  <a:moveTo>
                    <a:pt x="1064" y="0"/>
                  </a:moveTo>
                  <a:cubicBezTo>
                    <a:pt x="790" y="0"/>
                    <a:pt x="486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6" y="526"/>
                    <a:pt x="89" y="526"/>
                  </a:cubicBezTo>
                  <a:cubicBezTo>
                    <a:pt x="202" y="526"/>
                    <a:pt x="571" y="304"/>
                    <a:pt x="1064" y="304"/>
                  </a:cubicBezTo>
                  <a:cubicBezTo>
                    <a:pt x="1561" y="304"/>
                    <a:pt x="1908" y="555"/>
                    <a:pt x="2013" y="555"/>
                  </a:cubicBezTo>
                  <a:cubicBezTo>
                    <a:pt x="2023" y="555"/>
                    <a:pt x="2031" y="553"/>
                    <a:pt x="2037" y="547"/>
                  </a:cubicBezTo>
                  <a:cubicBezTo>
                    <a:pt x="2067" y="517"/>
                    <a:pt x="2006" y="395"/>
                    <a:pt x="1854" y="243"/>
                  </a:cubicBezTo>
                  <a:cubicBezTo>
                    <a:pt x="1611" y="91"/>
                    <a:pt x="1337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6"/>
            <p:cNvSpPr/>
            <p:nvPr/>
          </p:nvSpPr>
          <p:spPr>
            <a:xfrm>
              <a:off x="6017850" y="1489650"/>
              <a:ext cx="41075" cy="113075"/>
            </a:xfrm>
            <a:custGeom>
              <a:avLst/>
              <a:gdLst/>
              <a:ahLst/>
              <a:cxnLst/>
              <a:rect l="l" t="t" r="r" b="b"/>
              <a:pathLst>
                <a:path w="1643" h="4523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44" y="944"/>
                    <a:pt x="548" y="1856"/>
                    <a:pt x="913" y="2767"/>
                  </a:cubicBezTo>
                  <a:lnTo>
                    <a:pt x="1338" y="3801"/>
                  </a:lnTo>
                  <a:cubicBezTo>
                    <a:pt x="1399" y="3922"/>
                    <a:pt x="1429" y="4074"/>
                    <a:pt x="1429" y="4226"/>
                  </a:cubicBezTo>
                  <a:cubicBezTo>
                    <a:pt x="1399" y="4318"/>
                    <a:pt x="1277" y="4348"/>
                    <a:pt x="1125" y="4348"/>
                  </a:cubicBezTo>
                  <a:cubicBezTo>
                    <a:pt x="821" y="4378"/>
                    <a:pt x="548" y="4409"/>
                    <a:pt x="244" y="4500"/>
                  </a:cubicBezTo>
                  <a:cubicBezTo>
                    <a:pt x="396" y="4515"/>
                    <a:pt x="548" y="4523"/>
                    <a:pt x="696" y="4523"/>
                  </a:cubicBezTo>
                  <a:cubicBezTo>
                    <a:pt x="844" y="4523"/>
                    <a:pt x="989" y="4515"/>
                    <a:pt x="1125" y="4500"/>
                  </a:cubicBezTo>
                  <a:cubicBezTo>
                    <a:pt x="1217" y="4500"/>
                    <a:pt x="1308" y="4500"/>
                    <a:pt x="1369" y="4470"/>
                  </a:cubicBezTo>
                  <a:cubicBezTo>
                    <a:pt x="1460" y="4439"/>
                    <a:pt x="1551" y="4348"/>
                    <a:pt x="1581" y="4257"/>
                  </a:cubicBezTo>
                  <a:cubicBezTo>
                    <a:pt x="1642" y="4074"/>
                    <a:pt x="1612" y="3892"/>
                    <a:pt x="1521" y="3710"/>
                  </a:cubicBezTo>
                  <a:cubicBezTo>
                    <a:pt x="1399" y="3375"/>
                    <a:pt x="1277" y="3041"/>
                    <a:pt x="1156" y="2676"/>
                  </a:cubicBezTo>
                  <a:cubicBezTo>
                    <a:pt x="585" y="1205"/>
                    <a:pt x="74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6"/>
            <p:cNvSpPr/>
            <p:nvPr/>
          </p:nvSpPr>
          <p:spPr>
            <a:xfrm>
              <a:off x="5981375" y="1612025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153" y="0"/>
                  </a:moveTo>
                  <a:cubicBezTo>
                    <a:pt x="92" y="0"/>
                    <a:pt x="1" y="122"/>
                    <a:pt x="62" y="365"/>
                  </a:cubicBezTo>
                  <a:cubicBezTo>
                    <a:pt x="92" y="699"/>
                    <a:pt x="274" y="1003"/>
                    <a:pt x="517" y="1216"/>
                  </a:cubicBezTo>
                  <a:cubicBezTo>
                    <a:pt x="791" y="1429"/>
                    <a:pt x="1125" y="1550"/>
                    <a:pt x="1460" y="1550"/>
                  </a:cubicBezTo>
                  <a:cubicBezTo>
                    <a:pt x="1733" y="1520"/>
                    <a:pt x="1855" y="1520"/>
                    <a:pt x="1855" y="1429"/>
                  </a:cubicBezTo>
                  <a:cubicBezTo>
                    <a:pt x="1855" y="1338"/>
                    <a:pt x="1217" y="1398"/>
                    <a:pt x="730" y="973"/>
                  </a:cubicBezTo>
                  <a:cubicBezTo>
                    <a:pt x="213" y="578"/>
                    <a:pt x="21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6"/>
            <p:cNvSpPr/>
            <p:nvPr/>
          </p:nvSpPr>
          <p:spPr>
            <a:xfrm>
              <a:off x="5916025" y="1439250"/>
              <a:ext cx="63100" cy="18025"/>
            </a:xfrm>
            <a:custGeom>
              <a:avLst/>
              <a:gdLst/>
              <a:ahLst/>
              <a:cxnLst/>
              <a:rect l="l" t="t" r="r" b="b"/>
              <a:pathLst>
                <a:path w="2524" h="721" extrusionOk="0">
                  <a:moveTo>
                    <a:pt x="1466" y="0"/>
                  </a:moveTo>
                  <a:cubicBezTo>
                    <a:pt x="1392" y="0"/>
                    <a:pt x="1319" y="4"/>
                    <a:pt x="1247" y="11"/>
                  </a:cubicBezTo>
                  <a:cubicBezTo>
                    <a:pt x="913" y="42"/>
                    <a:pt x="578" y="133"/>
                    <a:pt x="305" y="315"/>
                  </a:cubicBezTo>
                  <a:cubicBezTo>
                    <a:pt x="92" y="467"/>
                    <a:pt x="1" y="589"/>
                    <a:pt x="61" y="680"/>
                  </a:cubicBezTo>
                  <a:cubicBezTo>
                    <a:pt x="83" y="709"/>
                    <a:pt x="128" y="721"/>
                    <a:pt x="192" y="721"/>
                  </a:cubicBezTo>
                  <a:cubicBezTo>
                    <a:pt x="395" y="721"/>
                    <a:pt x="793" y="605"/>
                    <a:pt x="1277" y="558"/>
                  </a:cubicBezTo>
                  <a:cubicBezTo>
                    <a:pt x="1916" y="467"/>
                    <a:pt x="2463" y="528"/>
                    <a:pt x="2493" y="407"/>
                  </a:cubicBezTo>
                  <a:cubicBezTo>
                    <a:pt x="2524" y="346"/>
                    <a:pt x="2402" y="224"/>
                    <a:pt x="2189" y="133"/>
                  </a:cubicBezTo>
                  <a:cubicBezTo>
                    <a:pt x="1957" y="40"/>
                    <a:pt x="1707" y="0"/>
                    <a:pt x="1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6"/>
            <p:cNvSpPr/>
            <p:nvPr/>
          </p:nvSpPr>
          <p:spPr>
            <a:xfrm>
              <a:off x="6056600" y="1446925"/>
              <a:ext cx="47150" cy="15250"/>
            </a:xfrm>
            <a:custGeom>
              <a:avLst/>
              <a:gdLst/>
              <a:ahLst/>
              <a:cxnLst/>
              <a:rect l="l" t="t" r="r" b="b"/>
              <a:pathLst>
                <a:path w="1886" h="610" extrusionOk="0">
                  <a:moveTo>
                    <a:pt x="837" y="1"/>
                  </a:moveTo>
                  <a:cubicBezTo>
                    <a:pt x="611" y="1"/>
                    <a:pt x="391" y="64"/>
                    <a:pt x="214" y="191"/>
                  </a:cubicBezTo>
                  <a:cubicBezTo>
                    <a:pt x="31" y="312"/>
                    <a:pt x="1" y="434"/>
                    <a:pt x="31" y="495"/>
                  </a:cubicBezTo>
                  <a:cubicBezTo>
                    <a:pt x="77" y="555"/>
                    <a:pt x="191" y="571"/>
                    <a:pt x="350" y="571"/>
                  </a:cubicBezTo>
                  <a:cubicBezTo>
                    <a:pt x="510" y="571"/>
                    <a:pt x="715" y="555"/>
                    <a:pt x="943" y="555"/>
                  </a:cubicBezTo>
                  <a:cubicBezTo>
                    <a:pt x="1247" y="555"/>
                    <a:pt x="1511" y="609"/>
                    <a:pt x="1679" y="609"/>
                  </a:cubicBezTo>
                  <a:cubicBezTo>
                    <a:pt x="1764" y="609"/>
                    <a:pt x="1825" y="596"/>
                    <a:pt x="1855" y="555"/>
                  </a:cubicBezTo>
                  <a:cubicBezTo>
                    <a:pt x="1885" y="495"/>
                    <a:pt x="1855" y="373"/>
                    <a:pt x="1703" y="251"/>
                  </a:cubicBezTo>
                  <a:cubicBezTo>
                    <a:pt x="1490" y="100"/>
                    <a:pt x="1247" y="8"/>
                    <a:pt x="974" y="8"/>
                  </a:cubicBezTo>
                  <a:cubicBezTo>
                    <a:pt x="928" y="3"/>
                    <a:pt x="882" y="1"/>
                    <a:pt x="8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6"/>
            <p:cNvSpPr/>
            <p:nvPr/>
          </p:nvSpPr>
          <p:spPr>
            <a:xfrm>
              <a:off x="5739725" y="1244075"/>
              <a:ext cx="464575" cy="341100"/>
            </a:xfrm>
            <a:custGeom>
              <a:avLst/>
              <a:gdLst/>
              <a:ahLst/>
              <a:cxnLst/>
              <a:rect l="l" t="t" r="r" b="b"/>
              <a:pathLst>
                <a:path w="18583" h="13644" extrusionOk="0">
                  <a:moveTo>
                    <a:pt x="5502" y="1"/>
                  </a:moveTo>
                  <a:cubicBezTo>
                    <a:pt x="4600" y="1"/>
                    <a:pt x="3720" y="572"/>
                    <a:pt x="3466" y="1587"/>
                  </a:cubicBezTo>
                  <a:cubicBezTo>
                    <a:pt x="3188" y="1421"/>
                    <a:pt x="2901" y="1347"/>
                    <a:pt x="2624" y="1347"/>
                  </a:cubicBezTo>
                  <a:cubicBezTo>
                    <a:pt x="1537" y="1347"/>
                    <a:pt x="617" y="2485"/>
                    <a:pt x="1126" y="3624"/>
                  </a:cubicBezTo>
                  <a:cubicBezTo>
                    <a:pt x="457" y="3685"/>
                    <a:pt x="1" y="4384"/>
                    <a:pt x="31" y="5022"/>
                  </a:cubicBezTo>
                  <a:cubicBezTo>
                    <a:pt x="92" y="5721"/>
                    <a:pt x="396" y="6329"/>
                    <a:pt x="882" y="6815"/>
                  </a:cubicBezTo>
                  <a:cubicBezTo>
                    <a:pt x="1247" y="7150"/>
                    <a:pt x="1581" y="7514"/>
                    <a:pt x="1825" y="7940"/>
                  </a:cubicBezTo>
                  <a:cubicBezTo>
                    <a:pt x="2037" y="9672"/>
                    <a:pt x="2402" y="11253"/>
                    <a:pt x="2554" y="13016"/>
                  </a:cubicBezTo>
                  <a:cubicBezTo>
                    <a:pt x="2554" y="13168"/>
                    <a:pt x="2585" y="13320"/>
                    <a:pt x="2676" y="13472"/>
                  </a:cubicBezTo>
                  <a:cubicBezTo>
                    <a:pt x="2764" y="13594"/>
                    <a:pt x="2893" y="13643"/>
                    <a:pt x="3036" y="13643"/>
                  </a:cubicBezTo>
                  <a:cubicBezTo>
                    <a:pt x="3286" y="13643"/>
                    <a:pt x="3577" y="13494"/>
                    <a:pt x="3770" y="13320"/>
                  </a:cubicBezTo>
                  <a:cubicBezTo>
                    <a:pt x="4469" y="12590"/>
                    <a:pt x="4895" y="11618"/>
                    <a:pt x="4986" y="10615"/>
                  </a:cubicBezTo>
                  <a:cubicBezTo>
                    <a:pt x="5138" y="9612"/>
                    <a:pt x="5138" y="8578"/>
                    <a:pt x="5259" y="7575"/>
                  </a:cubicBezTo>
                  <a:cubicBezTo>
                    <a:pt x="5259" y="7545"/>
                    <a:pt x="5259" y="7514"/>
                    <a:pt x="5259" y="7514"/>
                  </a:cubicBezTo>
                  <a:cubicBezTo>
                    <a:pt x="5351" y="6785"/>
                    <a:pt x="5715" y="6147"/>
                    <a:pt x="6293" y="5721"/>
                  </a:cubicBezTo>
                  <a:cubicBezTo>
                    <a:pt x="6414" y="5630"/>
                    <a:pt x="6566" y="5569"/>
                    <a:pt x="6688" y="5508"/>
                  </a:cubicBezTo>
                  <a:cubicBezTo>
                    <a:pt x="6904" y="5434"/>
                    <a:pt x="7147" y="5403"/>
                    <a:pt x="7405" y="5403"/>
                  </a:cubicBezTo>
                  <a:cubicBezTo>
                    <a:pt x="8416" y="5403"/>
                    <a:pt x="9664" y="5886"/>
                    <a:pt x="10487" y="6177"/>
                  </a:cubicBezTo>
                  <a:cubicBezTo>
                    <a:pt x="11521" y="6572"/>
                    <a:pt x="12494" y="7089"/>
                    <a:pt x="13527" y="7454"/>
                  </a:cubicBezTo>
                  <a:cubicBezTo>
                    <a:pt x="14114" y="7643"/>
                    <a:pt x="14749" y="7774"/>
                    <a:pt x="15373" y="7774"/>
                  </a:cubicBezTo>
                  <a:cubicBezTo>
                    <a:pt x="15847" y="7774"/>
                    <a:pt x="16315" y="7698"/>
                    <a:pt x="16749" y="7514"/>
                  </a:cubicBezTo>
                  <a:cubicBezTo>
                    <a:pt x="17174" y="7362"/>
                    <a:pt x="17478" y="7028"/>
                    <a:pt x="17570" y="6603"/>
                  </a:cubicBezTo>
                  <a:cubicBezTo>
                    <a:pt x="17570" y="6329"/>
                    <a:pt x="17418" y="6086"/>
                    <a:pt x="17174" y="5995"/>
                  </a:cubicBezTo>
                  <a:cubicBezTo>
                    <a:pt x="18582" y="5657"/>
                    <a:pt x="18243" y="3676"/>
                    <a:pt x="16977" y="3676"/>
                  </a:cubicBezTo>
                  <a:cubicBezTo>
                    <a:pt x="16876" y="3676"/>
                    <a:pt x="16770" y="3688"/>
                    <a:pt x="16658" y="3715"/>
                  </a:cubicBezTo>
                  <a:cubicBezTo>
                    <a:pt x="17022" y="3441"/>
                    <a:pt x="17174" y="2985"/>
                    <a:pt x="17022" y="2560"/>
                  </a:cubicBezTo>
                  <a:cubicBezTo>
                    <a:pt x="16779" y="2074"/>
                    <a:pt x="16293" y="1770"/>
                    <a:pt x="15776" y="1770"/>
                  </a:cubicBezTo>
                  <a:cubicBezTo>
                    <a:pt x="15705" y="1765"/>
                    <a:pt x="15635" y="1762"/>
                    <a:pt x="15566" y="1762"/>
                  </a:cubicBezTo>
                  <a:cubicBezTo>
                    <a:pt x="15219" y="1762"/>
                    <a:pt x="14890" y="1825"/>
                    <a:pt x="14560" y="1952"/>
                  </a:cubicBezTo>
                  <a:cubicBezTo>
                    <a:pt x="14078" y="1238"/>
                    <a:pt x="13303" y="859"/>
                    <a:pt x="12517" y="859"/>
                  </a:cubicBezTo>
                  <a:cubicBezTo>
                    <a:pt x="11965" y="859"/>
                    <a:pt x="11408" y="1046"/>
                    <a:pt x="10943" y="1435"/>
                  </a:cubicBezTo>
                  <a:cubicBezTo>
                    <a:pt x="10572" y="532"/>
                    <a:pt x="9715" y="42"/>
                    <a:pt x="8855" y="42"/>
                  </a:cubicBezTo>
                  <a:cubicBezTo>
                    <a:pt x="8238" y="42"/>
                    <a:pt x="7619" y="294"/>
                    <a:pt x="7174" y="827"/>
                  </a:cubicBezTo>
                  <a:cubicBezTo>
                    <a:pt x="6732" y="263"/>
                    <a:pt x="6112" y="1"/>
                    <a:pt x="5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6"/>
            <p:cNvSpPr/>
            <p:nvPr/>
          </p:nvSpPr>
          <p:spPr>
            <a:xfrm>
              <a:off x="5876525" y="1273275"/>
              <a:ext cx="127675" cy="58500"/>
            </a:xfrm>
            <a:custGeom>
              <a:avLst/>
              <a:gdLst/>
              <a:ahLst/>
              <a:cxnLst/>
              <a:rect l="l" t="t" r="r" b="b"/>
              <a:pathLst>
                <a:path w="5107" h="2340" extrusionOk="0">
                  <a:moveTo>
                    <a:pt x="2198" y="691"/>
                  </a:moveTo>
                  <a:cubicBezTo>
                    <a:pt x="2236" y="701"/>
                    <a:pt x="2273" y="712"/>
                    <a:pt x="2310" y="723"/>
                  </a:cubicBezTo>
                  <a:cubicBezTo>
                    <a:pt x="2645" y="784"/>
                    <a:pt x="2888" y="1058"/>
                    <a:pt x="2949" y="1392"/>
                  </a:cubicBezTo>
                  <a:cubicBezTo>
                    <a:pt x="2979" y="1544"/>
                    <a:pt x="2918" y="1696"/>
                    <a:pt x="2797" y="1817"/>
                  </a:cubicBezTo>
                  <a:cubicBezTo>
                    <a:pt x="2713" y="1868"/>
                    <a:pt x="2620" y="1890"/>
                    <a:pt x="2528" y="1890"/>
                  </a:cubicBezTo>
                  <a:cubicBezTo>
                    <a:pt x="2453" y="1890"/>
                    <a:pt x="2379" y="1875"/>
                    <a:pt x="2310" y="1848"/>
                  </a:cubicBezTo>
                  <a:cubicBezTo>
                    <a:pt x="2006" y="1696"/>
                    <a:pt x="1854" y="1301"/>
                    <a:pt x="2006" y="997"/>
                  </a:cubicBezTo>
                  <a:cubicBezTo>
                    <a:pt x="2058" y="884"/>
                    <a:pt x="2123" y="781"/>
                    <a:pt x="2198" y="691"/>
                  </a:cubicBezTo>
                  <a:close/>
                  <a:moveTo>
                    <a:pt x="3297" y="0"/>
                  </a:moveTo>
                  <a:cubicBezTo>
                    <a:pt x="3089" y="0"/>
                    <a:pt x="2879" y="38"/>
                    <a:pt x="2675" y="115"/>
                  </a:cubicBezTo>
                  <a:cubicBezTo>
                    <a:pt x="2468" y="179"/>
                    <a:pt x="2286" y="284"/>
                    <a:pt x="2138" y="422"/>
                  </a:cubicBezTo>
                  <a:lnTo>
                    <a:pt x="2138" y="422"/>
                  </a:lnTo>
                  <a:cubicBezTo>
                    <a:pt x="2025" y="405"/>
                    <a:pt x="1911" y="396"/>
                    <a:pt x="1797" y="396"/>
                  </a:cubicBezTo>
                  <a:cubicBezTo>
                    <a:pt x="1345" y="396"/>
                    <a:pt x="895" y="532"/>
                    <a:pt x="517" y="784"/>
                  </a:cubicBezTo>
                  <a:cubicBezTo>
                    <a:pt x="304" y="936"/>
                    <a:pt x="152" y="1149"/>
                    <a:pt x="61" y="1392"/>
                  </a:cubicBezTo>
                  <a:cubicBezTo>
                    <a:pt x="0" y="1574"/>
                    <a:pt x="0" y="1757"/>
                    <a:pt x="31" y="1969"/>
                  </a:cubicBezTo>
                  <a:cubicBezTo>
                    <a:pt x="111" y="2237"/>
                    <a:pt x="238" y="2340"/>
                    <a:pt x="268" y="2340"/>
                  </a:cubicBezTo>
                  <a:cubicBezTo>
                    <a:pt x="272" y="2340"/>
                    <a:pt x="274" y="2338"/>
                    <a:pt x="274" y="2334"/>
                  </a:cubicBezTo>
                  <a:cubicBezTo>
                    <a:pt x="213" y="2213"/>
                    <a:pt x="152" y="2061"/>
                    <a:pt x="122" y="1909"/>
                  </a:cubicBezTo>
                  <a:cubicBezTo>
                    <a:pt x="91" y="1757"/>
                    <a:pt x="91" y="1605"/>
                    <a:pt x="152" y="1453"/>
                  </a:cubicBezTo>
                  <a:cubicBezTo>
                    <a:pt x="243" y="1240"/>
                    <a:pt x="395" y="1058"/>
                    <a:pt x="608" y="966"/>
                  </a:cubicBezTo>
                  <a:cubicBezTo>
                    <a:pt x="929" y="746"/>
                    <a:pt x="1316" y="631"/>
                    <a:pt x="1709" y="631"/>
                  </a:cubicBezTo>
                  <a:cubicBezTo>
                    <a:pt x="1788" y="631"/>
                    <a:pt x="1868" y="636"/>
                    <a:pt x="1948" y="645"/>
                  </a:cubicBezTo>
                  <a:lnTo>
                    <a:pt x="1948" y="645"/>
                  </a:lnTo>
                  <a:cubicBezTo>
                    <a:pt x="1899" y="717"/>
                    <a:pt x="1858" y="794"/>
                    <a:pt x="1824" y="875"/>
                  </a:cubicBezTo>
                  <a:cubicBezTo>
                    <a:pt x="1733" y="1058"/>
                    <a:pt x="1733" y="1301"/>
                    <a:pt x="1793" y="1514"/>
                  </a:cubicBezTo>
                  <a:cubicBezTo>
                    <a:pt x="1854" y="1726"/>
                    <a:pt x="2006" y="1939"/>
                    <a:pt x="2249" y="2030"/>
                  </a:cubicBezTo>
                  <a:cubicBezTo>
                    <a:pt x="2329" y="2064"/>
                    <a:pt x="2418" y="2082"/>
                    <a:pt x="2506" y="2082"/>
                  </a:cubicBezTo>
                  <a:cubicBezTo>
                    <a:pt x="2655" y="2082"/>
                    <a:pt x="2804" y="2034"/>
                    <a:pt x="2918" y="1939"/>
                  </a:cubicBezTo>
                  <a:cubicBezTo>
                    <a:pt x="3100" y="1787"/>
                    <a:pt x="3222" y="1574"/>
                    <a:pt x="3192" y="1331"/>
                  </a:cubicBezTo>
                  <a:cubicBezTo>
                    <a:pt x="3161" y="1118"/>
                    <a:pt x="3070" y="906"/>
                    <a:pt x="2918" y="784"/>
                  </a:cubicBezTo>
                  <a:cubicBezTo>
                    <a:pt x="2771" y="637"/>
                    <a:pt x="2595" y="547"/>
                    <a:pt x="2419" y="486"/>
                  </a:cubicBezTo>
                  <a:lnTo>
                    <a:pt x="2419" y="486"/>
                  </a:lnTo>
                  <a:cubicBezTo>
                    <a:pt x="2518" y="415"/>
                    <a:pt x="2625" y="361"/>
                    <a:pt x="2736" y="328"/>
                  </a:cubicBezTo>
                  <a:cubicBezTo>
                    <a:pt x="2938" y="254"/>
                    <a:pt x="3147" y="216"/>
                    <a:pt x="3354" y="216"/>
                  </a:cubicBezTo>
                  <a:cubicBezTo>
                    <a:pt x="3738" y="216"/>
                    <a:pt x="4111" y="345"/>
                    <a:pt x="4407" y="602"/>
                  </a:cubicBezTo>
                  <a:cubicBezTo>
                    <a:pt x="4742" y="875"/>
                    <a:pt x="4924" y="1240"/>
                    <a:pt x="5015" y="1665"/>
                  </a:cubicBezTo>
                  <a:cubicBezTo>
                    <a:pt x="5046" y="1939"/>
                    <a:pt x="5015" y="2091"/>
                    <a:pt x="5046" y="2091"/>
                  </a:cubicBezTo>
                  <a:cubicBezTo>
                    <a:pt x="5107" y="1939"/>
                    <a:pt x="5107" y="1787"/>
                    <a:pt x="5076" y="1635"/>
                  </a:cubicBezTo>
                  <a:cubicBezTo>
                    <a:pt x="5046" y="1179"/>
                    <a:pt x="4833" y="784"/>
                    <a:pt x="4529" y="480"/>
                  </a:cubicBezTo>
                  <a:cubicBezTo>
                    <a:pt x="4177" y="170"/>
                    <a:pt x="3741" y="0"/>
                    <a:pt x="32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6"/>
            <p:cNvSpPr/>
            <p:nvPr/>
          </p:nvSpPr>
          <p:spPr>
            <a:xfrm>
              <a:off x="5805075" y="1267475"/>
              <a:ext cx="90450" cy="123450"/>
            </a:xfrm>
            <a:custGeom>
              <a:avLst/>
              <a:gdLst/>
              <a:ahLst/>
              <a:cxnLst/>
              <a:rect l="l" t="t" r="r" b="b"/>
              <a:pathLst>
                <a:path w="3618" h="4938" extrusionOk="0">
                  <a:moveTo>
                    <a:pt x="3048" y="0"/>
                  </a:moveTo>
                  <a:cubicBezTo>
                    <a:pt x="2835" y="0"/>
                    <a:pt x="2626" y="22"/>
                    <a:pt x="2433" y="43"/>
                  </a:cubicBezTo>
                  <a:cubicBezTo>
                    <a:pt x="1977" y="104"/>
                    <a:pt x="1551" y="317"/>
                    <a:pt x="1247" y="651"/>
                  </a:cubicBezTo>
                  <a:cubicBezTo>
                    <a:pt x="827" y="1072"/>
                    <a:pt x="762" y="1699"/>
                    <a:pt x="1024" y="2213"/>
                  </a:cubicBezTo>
                  <a:lnTo>
                    <a:pt x="1024" y="2213"/>
                  </a:lnTo>
                  <a:cubicBezTo>
                    <a:pt x="842" y="2216"/>
                    <a:pt x="668" y="2271"/>
                    <a:pt x="518" y="2384"/>
                  </a:cubicBezTo>
                  <a:cubicBezTo>
                    <a:pt x="305" y="2536"/>
                    <a:pt x="123" y="2749"/>
                    <a:pt x="62" y="3022"/>
                  </a:cubicBezTo>
                  <a:cubicBezTo>
                    <a:pt x="1" y="3448"/>
                    <a:pt x="92" y="3873"/>
                    <a:pt x="366" y="4238"/>
                  </a:cubicBezTo>
                  <a:cubicBezTo>
                    <a:pt x="518" y="4451"/>
                    <a:pt x="730" y="4633"/>
                    <a:pt x="943" y="4785"/>
                  </a:cubicBezTo>
                  <a:cubicBezTo>
                    <a:pt x="1126" y="4907"/>
                    <a:pt x="1217" y="4937"/>
                    <a:pt x="1217" y="4937"/>
                  </a:cubicBezTo>
                  <a:cubicBezTo>
                    <a:pt x="1217" y="4907"/>
                    <a:pt x="1156" y="4846"/>
                    <a:pt x="1004" y="4724"/>
                  </a:cubicBezTo>
                  <a:cubicBezTo>
                    <a:pt x="791" y="4542"/>
                    <a:pt x="639" y="4360"/>
                    <a:pt x="487" y="4147"/>
                  </a:cubicBezTo>
                  <a:cubicBezTo>
                    <a:pt x="274" y="3812"/>
                    <a:pt x="183" y="3417"/>
                    <a:pt x="274" y="3053"/>
                  </a:cubicBezTo>
                  <a:cubicBezTo>
                    <a:pt x="335" y="2840"/>
                    <a:pt x="457" y="2657"/>
                    <a:pt x="670" y="2566"/>
                  </a:cubicBezTo>
                  <a:cubicBezTo>
                    <a:pt x="784" y="2471"/>
                    <a:pt x="909" y="2424"/>
                    <a:pt x="1047" y="2424"/>
                  </a:cubicBezTo>
                  <a:cubicBezTo>
                    <a:pt x="1103" y="2424"/>
                    <a:pt x="1160" y="2431"/>
                    <a:pt x="1219" y="2447"/>
                  </a:cubicBezTo>
                  <a:lnTo>
                    <a:pt x="1219" y="2447"/>
                  </a:lnTo>
                  <a:cubicBezTo>
                    <a:pt x="1228" y="2456"/>
                    <a:pt x="1237" y="2465"/>
                    <a:pt x="1247" y="2475"/>
                  </a:cubicBezTo>
                  <a:lnTo>
                    <a:pt x="1257" y="2458"/>
                  </a:lnTo>
                  <a:lnTo>
                    <a:pt x="1257" y="2458"/>
                  </a:lnTo>
                  <a:cubicBezTo>
                    <a:pt x="1274" y="2463"/>
                    <a:pt x="1291" y="2469"/>
                    <a:pt x="1308" y="2475"/>
                  </a:cubicBezTo>
                  <a:lnTo>
                    <a:pt x="1885" y="2718"/>
                  </a:lnTo>
                  <a:lnTo>
                    <a:pt x="1399" y="2293"/>
                  </a:lnTo>
                  <a:cubicBezTo>
                    <a:pt x="1338" y="2232"/>
                    <a:pt x="1308" y="2171"/>
                    <a:pt x="1247" y="2110"/>
                  </a:cubicBezTo>
                  <a:cubicBezTo>
                    <a:pt x="1126" y="1897"/>
                    <a:pt x="1065" y="1654"/>
                    <a:pt x="1126" y="1411"/>
                  </a:cubicBezTo>
                  <a:cubicBezTo>
                    <a:pt x="1156" y="1168"/>
                    <a:pt x="1247" y="955"/>
                    <a:pt x="1399" y="803"/>
                  </a:cubicBezTo>
                  <a:cubicBezTo>
                    <a:pt x="1703" y="499"/>
                    <a:pt x="2068" y="287"/>
                    <a:pt x="2463" y="195"/>
                  </a:cubicBezTo>
                  <a:cubicBezTo>
                    <a:pt x="3162" y="74"/>
                    <a:pt x="3618" y="135"/>
                    <a:pt x="3618" y="74"/>
                  </a:cubicBezTo>
                  <a:cubicBezTo>
                    <a:pt x="3527" y="43"/>
                    <a:pt x="3405" y="13"/>
                    <a:pt x="3314" y="13"/>
                  </a:cubicBezTo>
                  <a:cubicBezTo>
                    <a:pt x="3225" y="4"/>
                    <a:pt x="3136" y="0"/>
                    <a:pt x="30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6"/>
            <p:cNvSpPr/>
            <p:nvPr/>
          </p:nvSpPr>
          <p:spPr>
            <a:xfrm>
              <a:off x="5766325" y="1362775"/>
              <a:ext cx="34975" cy="37475"/>
            </a:xfrm>
            <a:custGeom>
              <a:avLst/>
              <a:gdLst/>
              <a:ahLst/>
              <a:cxnLst/>
              <a:rect l="l" t="t" r="r" b="b"/>
              <a:pathLst>
                <a:path w="1399" h="1499" extrusionOk="0">
                  <a:moveTo>
                    <a:pt x="92" y="0"/>
                  </a:moveTo>
                  <a:cubicBezTo>
                    <a:pt x="62" y="0"/>
                    <a:pt x="1" y="122"/>
                    <a:pt x="1" y="335"/>
                  </a:cubicBezTo>
                  <a:cubicBezTo>
                    <a:pt x="1" y="912"/>
                    <a:pt x="457" y="1429"/>
                    <a:pt x="1034" y="1490"/>
                  </a:cubicBezTo>
                  <a:cubicBezTo>
                    <a:pt x="1077" y="1496"/>
                    <a:pt x="1117" y="1498"/>
                    <a:pt x="1154" y="1498"/>
                  </a:cubicBezTo>
                  <a:cubicBezTo>
                    <a:pt x="1302" y="1498"/>
                    <a:pt x="1399" y="1459"/>
                    <a:pt x="1399" y="1459"/>
                  </a:cubicBezTo>
                  <a:cubicBezTo>
                    <a:pt x="1034" y="1368"/>
                    <a:pt x="730" y="1186"/>
                    <a:pt x="457" y="973"/>
                  </a:cubicBezTo>
                  <a:cubicBezTo>
                    <a:pt x="92" y="517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6"/>
            <p:cNvSpPr/>
            <p:nvPr/>
          </p:nvSpPr>
          <p:spPr>
            <a:xfrm>
              <a:off x="6010250" y="1302675"/>
              <a:ext cx="133775" cy="60875"/>
            </a:xfrm>
            <a:custGeom>
              <a:avLst/>
              <a:gdLst/>
              <a:ahLst/>
              <a:cxnLst/>
              <a:rect l="l" t="t" r="r" b="b"/>
              <a:pathLst>
                <a:path w="5351" h="2435" extrusionOk="0">
                  <a:moveTo>
                    <a:pt x="2405" y="848"/>
                  </a:moveTo>
                  <a:cubicBezTo>
                    <a:pt x="2414" y="850"/>
                    <a:pt x="2423" y="852"/>
                    <a:pt x="2432" y="854"/>
                  </a:cubicBezTo>
                  <a:cubicBezTo>
                    <a:pt x="2706" y="945"/>
                    <a:pt x="2949" y="1189"/>
                    <a:pt x="3040" y="1462"/>
                  </a:cubicBezTo>
                  <a:cubicBezTo>
                    <a:pt x="3132" y="1766"/>
                    <a:pt x="2980" y="2131"/>
                    <a:pt x="2706" y="2161"/>
                  </a:cubicBezTo>
                  <a:cubicBezTo>
                    <a:pt x="2372" y="2161"/>
                    <a:pt x="2128" y="1918"/>
                    <a:pt x="2098" y="1614"/>
                  </a:cubicBezTo>
                  <a:cubicBezTo>
                    <a:pt x="2098" y="1308"/>
                    <a:pt x="2200" y="1052"/>
                    <a:pt x="2405" y="848"/>
                  </a:cubicBezTo>
                  <a:close/>
                  <a:moveTo>
                    <a:pt x="3890" y="0"/>
                  </a:moveTo>
                  <a:cubicBezTo>
                    <a:pt x="3321" y="0"/>
                    <a:pt x="2758" y="219"/>
                    <a:pt x="2322" y="631"/>
                  </a:cubicBezTo>
                  <a:lnTo>
                    <a:pt x="2322" y="631"/>
                  </a:lnTo>
                  <a:cubicBezTo>
                    <a:pt x="2223" y="613"/>
                    <a:pt x="2123" y="603"/>
                    <a:pt x="2022" y="603"/>
                  </a:cubicBezTo>
                  <a:cubicBezTo>
                    <a:pt x="1863" y="603"/>
                    <a:pt x="1703" y="626"/>
                    <a:pt x="1551" y="672"/>
                  </a:cubicBezTo>
                  <a:cubicBezTo>
                    <a:pt x="1277" y="763"/>
                    <a:pt x="1065" y="915"/>
                    <a:pt x="852" y="1097"/>
                  </a:cubicBezTo>
                  <a:cubicBezTo>
                    <a:pt x="578" y="1371"/>
                    <a:pt x="335" y="1705"/>
                    <a:pt x="153" y="2070"/>
                  </a:cubicBezTo>
                  <a:cubicBezTo>
                    <a:pt x="92" y="2161"/>
                    <a:pt x="31" y="2313"/>
                    <a:pt x="1" y="2435"/>
                  </a:cubicBezTo>
                  <a:cubicBezTo>
                    <a:pt x="92" y="2344"/>
                    <a:pt x="153" y="2222"/>
                    <a:pt x="244" y="2100"/>
                  </a:cubicBezTo>
                  <a:cubicBezTo>
                    <a:pt x="426" y="1766"/>
                    <a:pt x="669" y="1493"/>
                    <a:pt x="943" y="1249"/>
                  </a:cubicBezTo>
                  <a:cubicBezTo>
                    <a:pt x="1241" y="952"/>
                    <a:pt x="1642" y="809"/>
                    <a:pt x="2043" y="809"/>
                  </a:cubicBezTo>
                  <a:cubicBezTo>
                    <a:pt x="2083" y="809"/>
                    <a:pt x="2122" y="810"/>
                    <a:pt x="2161" y="813"/>
                  </a:cubicBezTo>
                  <a:lnTo>
                    <a:pt x="2161" y="813"/>
                  </a:lnTo>
                  <a:cubicBezTo>
                    <a:pt x="1982" y="1050"/>
                    <a:pt x="1885" y="1323"/>
                    <a:pt x="1885" y="1614"/>
                  </a:cubicBezTo>
                  <a:cubicBezTo>
                    <a:pt x="1914" y="2051"/>
                    <a:pt x="2250" y="2376"/>
                    <a:pt x="2652" y="2376"/>
                  </a:cubicBezTo>
                  <a:cubicBezTo>
                    <a:pt x="2670" y="2376"/>
                    <a:pt x="2688" y="2375"/>
                    <a:pt x="2706" y="2374"/>
                  </a:cubicBezTo>
                  <a:cubicBezTo>
                    <a:pt x="2949" y="2344"/>
                    <a:pt x="3132" y="2222"/>
                    <a:pt x="3223" y="2009"/>
                  </a:cubicBezTo>
                  <a:cubicBezTo>
                    <a:pt x="3284" y="1827"/>
                    <a:pt x="3314" y="1614"/>
                    <a:pt x="3253" y="1401"/>
                  </a:cubicBezTo>
                  <a:cubicBezTo>
                    <a:pt x="3139" y="1088"/>
                    <a:pt x="2891" y="827"/>
                    <a:pt x="2560" y="696"/>
                  </a:cubicBezTo>
                  <a:lnTo>
                    <a:pt x="2560" y="696"/>
                  </a:lnTo>
                  <a:cubicBezTo>
                    <a:pt x="2916" y="363"/>
                    <a:pt x="3391" y="183"/>
                    <a:pt x="3891" y="155"/>
                  </a:cubicBezTo>
                  <a:cubicBezTo>
                    <a:pt x="4256" y="155"/>
                    <a:pt x="4651" y="216"/>
                    <a:pt x="4986" y="368"/>
                  </a:cubicBezTo>
                  <a:cubicBezTo>
                    <a:pt x="5107" y="429"/>
                    <a:pt x="5229" y="489"/>
                    <a:pt x="5350" y="550"/>
                  </a:cubicBezTo>
                  <a:cubicBezTo>
                    <a:pt x="5259" y="459"/>
                    <a:pt x="5138" y="368"/>
                    <a:pt x="5016" y="307"/>
                  </a:cubicBezTo>
                  <a:cubicBezTo>
                    <a:pt x="4663" y="100"/>
                    <a:pt x="4275" y="0"/>
                    <a:pt x="38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6"/>
            <p:cNvSpPr/>
            <p:nvPr/>
          </p:nvSpPr>
          <p:spPr>
            <a:xfrm>
              <a:off x="5772500" y="1519400"/>
              <a:ext cx="63000" cy="91950"/>
            </a:xfrm>
            <a:custGeom>
              <a:avLst/>
              <a:gdLst/>
              <a:ahLst/>
              <a:cxnLst/>
              <a:rect l="l" t="t" r="r" b="b"/>
              <a:pathLst>
                <a:path w="2520" h="3678" extrusionOk="0">
                  <a:moveTo>
                    <a:pt x="1595" y="1"/>
                  </a:moveTo>
                  <a:cubicBezTo>
                    <a:pt x="902" y="1"/>
                    <a:pt x="1" y="293"/>
                    <a:pt x="58" y="1790"/>
                  </a:cubicBezTo>
                  <a:cubicBezTo>
                    <a:pt x="97" y="3365"/>
                    <a:pt x="1118" y="3678"/>
                    <a:pt x="1833" y="3678"/>
                  </a:cubicBezTo>
                  <a:cubicBezTo>
                    <a:pt x="2222" y="3678"/>
                    <a:pt x="2520" y="3585"/>
                    <a:pt x="2520" y="3553"/>
                  </a:cubicBezTo>
                  <a:cubicBezTo>
                    <a:pt x="2520" y="3492"/>
                    <a:pt x="2368" y="118"/>
                    <a:pt x="2368" y="118"/>
                  </a:cubicBezTo>
                  <a:cubicBezTo>
                    <a:pt x="2356" y="107"/>
                    <a:pt x="2014" y="1"/>
                    <a:pt x="15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6"/>
            <p:cNvSpPr/>
            <p:nvPr/>
          </p:nvSpPr>
          <p:spPr>
            <a:xfrm>
              <a:off x="5788375" y="1538750"/>
              <a:ext cx="28125" cy="52300"/>
            </a:xfrm>
            <a:custGeom>
              <a:avLst/>
              <a:gdLst/>
              <a:ahLst/>
              <a:cxnLst/>
              <a:rect l="l" t="t" r="r" b="b"/>
              <a:pathLst>
                <a:path w="1125" h="2092" extrusionOk="0">
                  <a:moveTo>
                    <a:pt x="637" y="1"/>
                  </a:moveTo>
                  <a:cubicBezTo>
                    <a:pt x="616" y="1"/>
                    <a:pt x="596" y="4"/>
                    <a:pt x="578" y="13"/>
                  </a:cubicBezTo>
                  <a:cubicBezTo>
                    <a:pt x="365" y="44"/>
                    <a:pt x="213" y="196"/>
                    <a:pt x="152" y="378"/>
                  </a:cubicBezTo>
                  <a:cubicBezTo>
                    <a:pt x="61" y="591"/>
                    <a:pt x="0" y="834"/>
                    <a:pt x="31" y="1047"/>
                  </a:cubicBezTo>
                  <a:cubicBezTo>
                    <a:pt x="0" y="1503"/>
                    <a:pt x="274" y="1898"/>
                    <a:pt x="669" y="2080"/>
                  </a:cubicBezTo>
                  <a:cubicBezTo>
                    <a:pt x="699" y="2088"/>
                    <a:pt x="732" y="2091"/>
                    <a:pt x="764" y="2091"/>
                  </a:cubicBezTo>
                  <a:cubicBezTo>
                    <a:pt x="863" y="2091"/>
                    <a:pt x="965" y="2057"/>
                    <a:pt x="1034" y="1989"/>
                  </a:cubicBezTo>
                  <a:cubicBezTo>
                    <a:pt x="1125" y="1959"/>
                    <a:pt x="1125" y="1898"/>
                    <a:pt x="1125" y="1898"/>
                  </a:cubicBezTo>
                  <a:lnTo>
                    <a:pt x="1125" y="1898"/>
                  </a:lnTo>
                  <a:cubicBezTo>
                    <a:pt x="1125" y="1898"/>
                    <a:pt x="1094" y="1928"/>
                    <a:pt x="1003" y="1958"/>
                  </a:cubicBezTo>
                  <a:cubicBezTo>
                    <a:pt x="958" y="1989"/>
                    <a:pt x="904" y="2004"/>
                    <a:pt x="851" y="2004"/>
                  </a:cubicBezTo>
                  <a:cubicBezTo>
                    <a:pt x="798" y="2004"/>
                    <a:pt x="745" y="1989"/>
                    <a:pt x="699" y="1958"/>
                  </a:cubicBezTo>
                  <a:cubicBezTo>
                    <a:pt x="365" y="1776"/>
                    <a:pt x="183" y="1411"/>
                    <a:pt x="183" y="1047"/>
                  </a:cubicBezTo>
                  <a:cubicBezTo>
                    <a:pt x="183" y="834"/>
                    <a:pt x="213" y="651"/>
                    <a:pt x="274" y="439"/>
                  </a:cubicBezTo>
                  <a:cubicBezTo>
                    <a:pt x="335" y="287"/>
                    <a:pt x="456" y="165"/>
                    <a:pt x="578" y="104"/>
                  </a:cubicBezTo>
                  <a:cubicBezTo>
                    <a:pt x="599" y="99"/>
                    <a:pt x="620" y="96"/>
                    <a:pt x="639" y="96"/>
                  </a:cubicBezTo>
                  <a:cubicBezTo>
                    <a:pt x="731" y="96"/>
                    <a:pt x="801" y="151"/>
                    <a:pt x="851" y="226"/>
                  </a:cubicBezTo>
                  <a:cubicBezTo>
                    <a:pt x="882" y="287"/>
                    <a:pt x="851" y="348"/>
                    <a:pt x="882" y="348"/>
                  </a:cubicBezTo>
                  <a:cubicBezTo>
                    <a:pt x="882" y="348"/>
                    <a:pt x="912" y="287"/>
                    <a:pt x="912" y="196"/>
                  </a:cubicBezTo>
                  <a:cubicBezTo>
                    <a:pt x="882" y="135"/>
                    <a:pt x="851" y="74"/>
                    <a:pt x="791" y="44"/>
                  </a:cubicBezTo>
                  <a:cubicBezTo>
                    <a:pt x="748" y="22"/>
                    <a:pt x="689" y="1"/>
                    <a:pt x="6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6"/>
            <p:cNvSpPr/>
            <p:nvPr/>
          </p:nvSpPr>
          <p:spPr>
            <a:xfrm>
              <a:off x="5613600" y="1895450"/>
              <a:ext cx="719625" cy="992450"/>
            </a:xfrm>
            <a:custGeom>
              <a:avLst/>
              <a:gdLst/>
              <a:ahLst/>
              <a:cxnLst/>
              <a:rect l="l" t="t" r="r" b="b"/>
              <a:pathLst>
                <a:path w="28785" h="39698" extrusionOk="0">
                  <a:moveTo>
                    <a:pt x="3952" y="1"/>
                  </a:moveTo>
                  <a:lnTo>
                    <a:pt x="0" y="2676"/>
                  </a:lnTo>
                  <a:lnTo>
                    <a:pt x="3344" y="21551"/>
                  </a:lnTo>
                  <a:lnTo>
                    <a:pt x="1885" y="33983"/>
                  </a:lnTo>
                  <a:cubicBezTo>
                    <a:pt x="1550" y="36263"/>
                    <a:pt x="2310" y="39485"/>
                    <a:pt x="2310" y="39485"/>
                  </a:cubicBezTo>
                  <a:lnTo>
                    <a:pt x="27326" y="39697"/>
                  </a:lnTo>
                  <a:lnTo>
                    <a:pt x="27812" y="39454"/>
                  </a:lnTo>
                  <a:cubicBezTo>
                    <a:pt x="28481" y="37023"/>
                    <a:pt x="28663" y="34439"/>
                    <a:pt x="28390" y="31916"/>
                  </a:cubicBezTo>
                  <a:lnTo>
                    <a:pt x="27326" y="20579"/>
                  </a:lnTo>
                  <a:lnTo>
                    <a:pt x="28542" y="11247"/>
                  </a:lnTo>
                  <a:cubicBezTo>
                    <a:pt x="28785" y="6657"/>
                    <a:pt x="26475" y="2341"/>
                    <a:pt x="22523" y="1"/>
                  </a:cubicBezTo>
                  <a:lnTo>
                    <a:pt x="13162" y="258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6"/>
            <p:cNvSpPr/>
            <p:nvPr/>
          </p:nvSpPr>
          <p:spPr>
            <a:xfrm>
              <a:off x="5727575" y="1818600"/>
              <a:ext cx="468125" cy="179475"/>
            </a:xfrm>
            <a:custGeom>
              <a:avLst/>
              <a:gdLst/>
              <a:ahLst/>
              <a:cxnLst/>
              <a:rect l="l" t="t" r="r" b="b"/>
              <a:pathLst>
                <a:path w="18725" h="7179" extrusionOk="0">
                  <a:moveTo>
                    <a:pt x="15120" y="0"/>
                  </a:moveTo>
                  <a:cubicBezTo>
                    <a:pt x="12655" y="0"/>
                    <a:pt x="9879" y="5081"/>
                    <a:pt x="9879" y="5081"/>
                  </a:cubicBezTo>
                  <a:cubicBezTo>
                    <a:pt x="9879" y="5081"/>
                    <a:pt x="6292" y="2315"/>
                    <a:pt x="5168" y="1433"/>
                  </a:cubicBezTo>
                  <a:cubicBezTo>
                    <a:pt x="4519" y="907"/>
                    <a:pt x="3668" y="796"/>
                    <a:pt x="3064" y="796"/>
                  </a:cubicBezTo>
                  <a:cubicBezTo>
                    <a:pt x="2621" y="796"/>
                    <a:pt x="2311" y="856"/>
                    <a:pt x="2311" y="856"/>
                  </a:cubicBezTo>
                  <a:lnTo>
                    <a:pt x="1" y="7026"/>
                  </a:lnTo>
                  <a:lnTo>
                    <a:pt x="7144" y="7178"/>
                  </a:lnTo>
                  <a:lnTo>
                    <a:pt x="18724" y="6449"/>
                  </a:lnTo>
                  <a:cubicBezTo>
                    <a:pt x="18724" y="6449"/>
                    <a:pt x="18268" y="1008"/>
                    <a:pt x="15685" y="96"/>
                  </a:cubicBezTo>
                  <a:cubicBezTo>
                    <a:pt x="15499" y="30"/>
                    <a:pt x="15311" y="0"/>
                    <a:pt x="15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6"/>
            <p:cNvSpPr/>
            <p:nvPr/>
          </p:nvSpPr>
          <p:spPr>
            <a:xfrm>
              <a:off x="5831675" y="2541350"/>
              <a:ext cx="440000" cy="270550"/>
            </a:xfrm>
            <a:custGeom>
              <a:avLst/>
              <a:gdLst/>
              <a:ahLst/>
              <a:cxnLst/>
              <a:rect l="l" t="t" r="r" b="b"/>
              <a:pathLst>
                <a:path w="17600" h="10822" extrusionOk="0">
                  <a:moveTo>
                    <a:pt x="30" y="10656"/>
                  </a:moveTo>
                  <a:lnTo>
                    <a:pt x="30" y="10656"/>
                  </a:lnTo>
                  <a:cubicBezTo>
                    <a:pt x="21" y="10660"/>
                    <a:pt x="11" y="10664"/>
                    <a:pt x="1" y="10670"/>
                  </a:cubicBezTo>
                  <a:cubicBezTo>
                    <a:pt x="1" y="10670"/>
                    <a:pt x="11" y="10665"/>
                    <a:pt x="30" y="10656"/>
                  </a:cubicBezTo>
                  <a:close/>
                  <a:moveTo>
                    <a:pt x="12554" y="1"/>
                  </a:moveTo>
                  <a:lnTo>
                    <a:pt x="9241" y="305"/>
                  </a:lnTo>
                  <a:lnTo>
                    <a:pt x="5502" y="639"/>
                  </a:lnTo>
                  <a:lnTo>
                    <a:pt x="5442" y="639"/>
                  </a:lnTo>
                  <a:lnTo>
                    <a:pt x="5442" y="700"/>
                  </a:lnTo>
                  <a:cubicBezTo>
                    <a:pt x="5320" y="1034"/>
                    <a:pt x="5138" y="1369"/>
                    <a:pt x="4925" y="1642"/>
                  </a:cubicBezTo>
                  <a:cubicBezTo>
                    <a:pt x="4712" y="1916"/>
                    <a:pt x="4469" y="2159"/>
                    <a:pt x="4165" y="2341"/>
                  </a:cubicBezTo>
                  <a:cubicBezTo>
                    <a:pt x="3618" y="2706"/>
                    <a:pt x="2980" y="2980"/>
                    <a:pt x="2311" y="3071"/>
                  </a:cubicBezTo>
                  <a:lnTo>
                    <a:pt x="2220" y="3071"/>
                  </a:lnTo>
                  <a:lnTo>
                    <a:pt x="2250" y="3162"/>
                  </a:lnTo>
                  <a:cubicBezTo>
                    <a:pt x="2584" y="4287"/>
                    <a:pt x="2676" y="5442"/>
                    <a:pt x="2493" y="6597"/>
                  </a:cubicBezTo>
                  <a:cubicBezTo>
                    <a:pt x="2402" y="7478"/>
                    <a:pt x="2128" y="8329"/>
                    <a:pt x="1673" y="9120"/>
                  </a:cubicBezTo>
                  <a:cubicBezTo>
                    <a:pt x="1399" y="9606"/>
                    <a:pt x="1004" y="10031"/>
                    <a:pt x="518" y="10366"/>
                  </a:cubicBezTo>
                  <a:cubicBezTo>
                    <a:pt x="280" y="10532"/>
                    <a:pt x="98" y="10624"/>
                    <a:pt x="30" y="10656"/>
                  </a:cubicBezTo>
                  <a:lnTo>
                    <a:pt x="30" y="10656"/>
                  </a:lnTo>
                  <a:cubicBezTo>
                    <a:pt x="73" y="10638"/>
                    <a:pt x="103" y="10634"/>
                    <a:pt x="153" y="10609"/>
                  </a:cubicBezTo>
                  <a:cubicBezTo>
                    <a:pt x="305" y="10548"/>
                    <a:pt x="426" y="10487"/>
                    <a:pt x="548" y="10396"/>
                  </a:cubicBezTo>
                  <a:cubicBezTo>
                    <a:pt x="1065" y="10092"/>
                    <a:pt x="1460" y="9667"/>
                    <a:pt x="1764" y="9150"/>
                  </a:cubicBezTo>
                  <a:cubicBezTo>
                    <a:pt x="2250" y="8390"/>
                    <a:pt x="2554" y="7509"/>
                    <a:pt x="2645" y="6627"/>
                  </a:cubicBezTo>
                  <a:cubicBezTo>
                    <a:pt x="2822" y="5479"/>
                    <a:pt x="2742" y="4330"/>
                    <a:pt x="2432" y="3237"/>
                  </a:cubicBezTo>
                  <a:lnTo>
                    <a:pt x="2432" y="3237"/>
                  </a:lnTo>
                  <a:cubicBezTo>
                    <a:pt x="3098" y="3110"/>
                    <a:pt x="3734" y="2873"/>
                    <a:pt x="4287" y="2524"/>
                  </a:cubicBezTo>
                  <a:cubicBezTo>
                    <a:pt x="4591" y="2311"/>
                    <a:pt x="4864" y="2037"/>
                    <a:pt x="5107" y="1764"/>
                  </a:cubicBezTo>
                  <a:cubicBezTo>
                    <a:pt x="5338" y="1475"/>
                    <a:pt x="5514" y="1132"/>
                    <a:pt x="5636" y="785"/>
                  </a:cubicBezTo>
                  <a:lnTo>
                    <a:pt x="5636" y="785"/>
                  </a:lnTo>
                  <a:lnTo>
                    <a:pt x="9302" y="487"/>
                  </a:lnTo>
                  <a:lnTo>
                    <a:pt x="12561" y="191"/>
                  </a:lnTo>
                  <a:lnTo>
                    <a:pt x="12561" y="191"/>
                  </a:lnTo>
                  <a:cubicBezTo>
                    <a:pt x="12862" y="739"/>
                    <a:pt x="13274" y="1201"/>
                    <a:pt x="13770" y="1551"/>
                  </a:cubicBezTo>
                  <a:cubicBezTo>
                    <a:pt x="14252" y="1883"/>
                    <a:pt x="14824" y="2095"/>
                    <a:pt x="15397" y="2157"/>
                  </a:cubicBezTo>
                  <a:lnTo>
                    <a:pt x="15397" y="2157"/>
                  </a:lnTo>
                  <a:cubicBezTo>
                    <a:pt x="16259" y="3260"/>
                    <a:pt x="16997" y="4307"/>
                    <a:pt x="17266" y="5442"/>
                  </a:cubicBezTo>
                  <a:cubicBezTo>
                    <a:pt x="17509" y="6414"/>
                    <a:pt x="17509" y="7448"/>
                    <a:pt x="17296" y="8421"/>
                  </a:cubicBezTo>
                  <a:cubicBezTo>
                    <a:pt x="17144" y="9059"/>
                    <a:pt x="16901" y="9667"/>
                    <a:pt x="16566" y="10244"/>
                  </a:cubicBezTo>
                  <a:cubicBezTo>
                    <a:pt x="16323" y="10639"/>
                    <a:pt x="16171" y="10822"/>
                    <a:pt x="16171" y="10822"/>
                  </a:cubicBezTo>
                  <a:cubicBezTo>
                    <a:pt x="16323" y="10670"/>
                    <a:pt x="16475" y="10487"/>
                    <a:pt x="16597" y="10275"/>
                  </a:cubicBezTo>
                  <a:cubicBezTo>
                    <a:pt x="16931" y="9728"/>
                    <a:pt x="17205" y="9120"/>
                    <a:pt x="17357" y="8451"/>
                  </a:cubicBezTo>
                  <a:cubicBezTo>
                    <a:pt x="17600" y="7478"/>
                    <a:pt x="17600" y="6414"/>
                    <a:pt x="17357" y="5411"/>
                  </a:cubicBezTo>
                  <a:cubicBezTo>
                    <a:pt x="17205" y="4803"/>
                    <a:pt x="16962" y="4226"/>
                    <a:pt x="16627" y="3679"/>
                  </a:cubicBezTo>
                  <a:cubicBezTo>
                    <a:pt x="16262" y="3101"/>
                    <a:pt x="15867" y="2554"/>
                    <a:pt x="15442" y="2007"/>
                  </a:cubicBezTo>
                  <a:lnTo>
                    <a:pt x="15411" y="1977"/>
                  </a:lnTo>
                  <a:lnTo>
                    <a:pt x="15381" y="1977"/>
                  </a:lnTo>
                  <a:cubicBezTo>
                    <a:pt x="14803" y="1946"/>
                    <a:pt x="14256" y="1733"/>
                    <a:pt x="13800" y="1430"/>
                  </a:cubicBezTo>
                  <a:cubicBezTo>
                    <a:pt x="13314" y="1065"/>
                    <a:pt x="12919" y="609"/>
                    <a:pt x="12676" y="62"/>
                  </a:cubicBezTo>
                  <a:lnTo>
                    <a:pt x="12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6"/>
            <p:cNvSpPr/>
            <p:nvPr/>
          </p:nvSpPr>
          <p:spPr>
            <a:xfrm>
              <a:off x="5775450" y="2618100"/>
              <a:ext cx="132250" cy="191875"/>
            </a:xfrm>
            <a:custGeom>
              <a:avLst/>
              <a:gdLst/>
              <a:ahLst/>
              <a:cxnLst/>
              <a:rect l="l" t="t" r="r" b="b"/>
              <a:pathLst>
                <a:path w="5290" h="7675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4165" y="1338"/>
                    <a:pt x="3739" y="2706"/>
                    <a:pt x="2767" y="3618"/>
                  </a:cubicBezTo>
                  <a:cubicBezTo>
                    <a:pt x="2250" y="4135"/>
                    <a:pt x="1551" y="4408"/>
                    <a:pt x="1004" y="4864"/>
                  </a:cubicBezTo>
                  <a:cubicBezTo>
                    <a:pt x="456" y="5320"/>
                    <a:pt x="0" y="6050"/>
                    <a:pt x="213" y="6749"/>
                  </a:cubicBezTo>
                  <a:cubicBezTo>
                    <a:pt x="416" y="7307"/>
                    <a:pt x="1043" y="7675"/>
                    <a:pt x="1669" y="7675"/>
                  </a:cubicBezTo>
                  <a:cubicBezTo>
                    <a:pt x="1793" y="7675"/>
                    <a:pt x="1917" y="7660"/>
                    <a:pt x="2037" y="7630"/>
                  </a:cubicBezTo>
                  <a:cubicBezTo>
                    <a:pt x="2767" y="7417"/>
                    <a:pt x="3374" y="6961"/>
                    <a:pt x="3770" y="6323"/>
                  </a:cubicBezTo>
                  <a:cubicBezTo>
                    <a:pt x="5077" y="4469"/>
                    <a:pt x="5289" y="2068"/>
                    <a:pt x="4408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6"/>
            <p:cNvSpPr/>
            <p:nvPr/>
          </p:nvSpPr>
          <p:spPr>
            <a:xfrm>
              <a:off x="5684275" y="2820425"/>
              <a:ext cx="639075" cy="22725"/>
            </a:xfrm>
            <a:custGeom>
              <a:avLst/>
              <a:gdLst/>
              <a:ahLst/>
              <a:cxnLst/>
              <a:rect l="l" t="t" r="r" b="b"/>
              <a:pathLst>
                <a:path w="25563" h="909" extrusionOk="0">
                  <a:moveTo>
                    <a:pt x="25441" y="1"/>
                  </a:moveTo>
                  <a:cubicBezTo>
                    <a:pt x="25403" y="1"/>
                    <a:pt x="25365" y="8"/>
                    <a:pt x="25320" y="24"/>
                  </a:cubicBezTo>
                  <a:lnTo>
                    <a:pt x="24560" y="84"/>
                  </a:lnTo>
                  <a:cubicBezTo>
                    <a:pt x="23921" y="145"/>
                    <a:pt x="22979" y="236"/>
                    <a:pt x="21824" y="327"/>
                  </a:cubicBezTo>
                  <a:cubicBezTo>
                    <a:pt x="19514" y="510"/>
                    <a:pt x="16323" y="692"/>
                    <a:pt x="12797" y="692"/>
                  </a:cubicBezTo>
                  <a:cubicBezTo>
                    <a:pt x="9271" y="692"/>
                    <a:pt x="6079" y="540"/>
                    <a:pt x="3769" y="388"/>
                  </a:cubicBezTo>
                  <a:cubicBezTo>
                    <a:pt x="2614" y="297"/>
                    <a:pt x="1672" y="206"/>
                    <a:pt x="1033" y="145"/>
                  </a:cubicBezTo>
                  <a:lnTo>
                    <a:pt x="274" y="84"/>
                  </a:lnTo>
                  <a:lnTo>
                    <a:pt x="0" y="84"/>
                  </a:lnTo>
                  <a:cubicBezTo>
                    <a:pt x="91" y="115"/>
                    <a:pt x="182" y="145"/>
                    <a:pt x="274" y="145"/>
                  </a:cubicBezTo>
                  <a:lnTo>
                    <a:pt x="1003" y="236"/>
                  </a:lnTo>
                  <a:cubicBezTo>
                    <a:pt x="1641" y="327"/>
                    <a:pt x="2584" y="419"/>
                    <a:pt x="3739" y="540"/>
                  </a:cubicBezTo>
                  <a:cubicBezTo>
                    <a:pt x="5878" y="737"/>
                    <a:pt x="8774" y="908"/>
                    <a:pt x="12016" y="908"/>
                  </a:cubicBezTo>
                  <a:cubicBezTo>
                    <a:pt x="12274" y="908"/>
                    <a:pt x="12534" y="907"/>
                    <a:pt x="12797" y="905"/>
                  </a:cubicBezTo>
                  <a:cubicBezTo>
                    <a:pt x="16323" y="905"/>
                    <a:pt x="19514" y="692"/>
                    <a:pt x="21824" y="479"/>
                  </a:cubicBezTo>
                  <a:cubicBezTo>
                    <a:pt x="22979" y="358"/>
                    <a:pt x="23921" y="267"/>
                    <a:pt x="24560" y="175"/>
                  </a:cubicBezTo>
                  <a:lnTo>
                    <a:pt x="25320" y="54"/>
                  </a:lnTo>
                  <a:cubicBezTo>
                    <a:pt x="25411" y="54"/>
                    <a:pt x="25472" y="54"/>
                    <a:pt x="25563" y="24"/>
                  </a:cubicBezTo>
                  <a:cubicBezTo>
                    <a:pt x="25517" y="8"/>
                    <a:pt x="25479" y="1"/>
                    <a:pt x="25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6"/>
            <p:cNvSpPr/>
            <p:nvPr/>
          </p:nvSpPr>
          <p:spPr>
            <a:xfrm>
              <a:off x="5736700" y="2832400"/>
              <a:ext cx="17500" cy="62325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152" y="0"/>
                  </a:moveTo>
                  <a:cubicBezTo>
                    <a:pt x="0" y="426"/>
                    <a:pt x="0" y="882"/>
                    <a:pt x="122" y="1307"/>
                  </a:cubicBezTo>
                  <a:cubicBezTo>
                    <a:pt x="183" y="1733"/>
                    <a:pt x="365" y="2159"/>
                    <a:pt x="639" y="2493"/>
                  </a:cubicBezTo>
                  <a:cubicBezTo>
                    <a:pt x="699" y="2462"/>
                    <a:pt x="456" y="1946"/>
                    <a:pt x="304" y="1247"/>
                  </a:cubicBezTo>
                  <a:cubicBezTo>
                    <a:pt x="183" y="578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6"/>
            <p:cNvSpPr/>
            <p:nvPr/>
          </p:nvSpPr>
          <p:spPr>
            <a:xfrm>
              <a:off x="5795200" y="2834675"/>
              <a:ext cx="9150" cy="50175"/>
            </a:xfrm>
            <a:custGeom>
              <a:avLst/>
              <a:gdLst/>
              <a:ahLst/>
              <a:cxnLst/>
              <a:rect l="l" t="t" r="r" b="b"/>
              <a:pathLst>
                <a:path w="366" h="2007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669"/>
                    <a:pt x="92" y="1368"/>
                    <a:pt x="305" y="2007"/>
                  </a:cubicBezTo>
                  <a:cubicBezTo>
                    <a:pt x="366" y="1672"/>
                    <a:pt x="335" y="1338"/>
                    <a:pt x="274" y="1004"/>
                  </a:cubicBezTo>
                  <a:cubicBezTo>
                    <a:pt x="274" y="639"/>
                    <a:pt x="183" y="30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6"/>
            <p:cNvSpPr/>
            <p:nvPr/>
          </p:nvSpPr>
          <p:spPr>
            <a:xfrm>
              <a:off x="5875000" y="2838475"/>
              <a:ext cx="8375" cy="61575"/>
            </a:xfrm>
            <a:custGeom>
              <a:avLst/>
              <a:gdLst/>
              <a:ahLst/>
              <a:cxnLst/>
              <a:rect l="l" t="t" r="r" b="b"/>
              <a:pathLst>
                <a:path w="335" h="2463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821"/>
                    <a:pt x="31" y="1672"/>
                    <a:pt x="304" y="2463"/>
                  </a:cubicBezTo>
                  <a:cubicBezTo>
                    <a:pt x="335" y="2037"/>
                    <a:pt x="304" y="1642"/>
                    <a:pt x="274" y="1216"/>
                  </a:cubicBezTo>
                  <a:cubicBezTo>
                    <a:pt x="274" y="821"/>
                    <a:pt x="243" y="396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6"/>
            <p:cNvSpPr/>
            <p:nvPr/>
          </p:nvSpPr>
          <p:spPr>
            <a:xfrm>
              <a:off x="5938825" y="2841525"/>
              <a:ext cx="8375" cy="51700"/>
            </a:xfrm>
            <a:custGeom>
              <a:avLst/>
              <a:gdLst/>
              <a:ahLst/>
              <a:cxnLst/>
              <a:rect l="l" t="t" r="r" b="b"/>
              <a:pathLst>
                <a:path w="335" h="2068" extrusionOk="0">
                  <a:moveTo>
                    <a:pt x="61" y="0"/>
                  </a:moveTo>
                  <a:cubicBezTo>
                    <a:pt x="1" y="365"/>
                    <a:pt x="1" y="699"/>
                    <a:pt x="61" y="1064"/>
                  </a:cubicBezTo>
                  <a:cubicBezTo>
                    <a:pt x="61" y="1398"/>
                    <a:pt x="153" y="1763"/>
                    <a:pt x="274" y="2067"/>
                  </a:cubicBezTo>
                  <a:cubicBezTo>
                    <a:pt x="335" y="1733"/>
                    <a:pt x="335" y="1368"/>
                    <a:pt x="274" y="1034"/>
                  </a:cubicBezTo>
                  <a:cubicBezTo>
                    <a:pt x="274" y="669"/>
                    <a:pt x="213" y="335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6"/>
            <p:cNvSpPr/>
            <p:nvPr/>
          </p:nvSpPr>
          <p:spPr>
            <a:xfrm>
              <a:off x="6022425" y="2843025"/>
              <a:ext cx="7625" cy="52475"/>
            </a:xfrm>
            <a:custGeom>
              <a:avLst/>
              <a:gdLst/>
              <a:ahLst/>
              <a:cxnLst/>
              <a:rect l="l" t="t" r="r" b="b"/>
              <a:pathLst>
                <a:path w="305" h="2099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700"/>
                    <a:pt x="30" y="1430"/>
                    <a:pt x="274" y="2098"/>
                  </a:cubicBezTo>
                  <a:cubicBezTo>
                    <a:pt x="304" y="1764"/>
                    <a:pt x="304" y="1399"/>
                    <a:pt x="243" y="1034"/>
                  </a:cubicBezTo>
                  <a:cubicBezTo>
                    <a:pt x="274" y="700"/>
                    <a:pt x="213" y="335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6"/>
            <p:cNvSpPr/>
            <p:nvPr/>
          </p:nvSpPr>
          <p:spPr>
            <a:xfrm>
              <a:off x="6083200" y="2843025"/>
              <a:ext cx="6875" cy="41075"/>
            </a:xfrm>
            <a:custGeom>
              <a:avLst/>
              <a:gdLst/>
              <a:ahLst/>
              <a:cxnLst/>
              <a:rect l="l" t="t" r="r" b="b"/>
              <a:pathLst>
                <a:path w="275" h="1643" extrusionOk="0">
                  <a:moveTo>
                    <a:pt x="122" y="1"/>
                  </a:moveTo>
                  <a:cubicBezTo>
                    <a:pt x="31" y="244"/>
                    <a:pt x="1" y="548"/>
                    <a:pt x="31" y="822"/>
                  </a:cubicBezTo>
                  <a:cubicBezTo>
                    <a:pt x="1" y="1095"/>
                    <a:pt x="31" y="1369"/>
                    <a:pt x="153" y="1642"/>
                  </a:cubicBezTo>
                  <a:cubicBezTo>
                    <a:pt x="244" y="1369"/>
                    <a:pt x="274" y="1095"/>
                    <a:pt x="244" y="822"/>
                  </a:cubicBezTo>
                  <a:cubicBezTo>
                    <a:pt x="214" y="366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6"/>
            <p:cNvSpPr/>
            <p:nvPr/>
          </p:nvSpPr>
          <p:spPr>
            <a:xfrm>
              <a:off x="6156150" y="2836200"/>
              <a:ext cx="8400" cy="53225"/>
            </a:xfrm>
            <a:custGeom>
              <a:avLst/>
              <a:gdLst/>
              <a:ahLst/>
              <a:cxnLst/>
              <a:rect l="l" t="t" r="r" b="b"/>
              <a:pathLst>
                <a:path w="336" h="2129" extrusionOk="0">
                  <a:moveTo>
                    <a:pt x="153" y="0"/>
                  </a:moveTo>
                  <a:cubicBezTo>
                    <a:pt x="31" y="365"/>
                    <a:pt x="1" y="730"/>
                    <a:pt x="62" y="1064"/>
                  </a:cubicBezTo>
                  <a:cubicBezTo>
                    <a:pt x="62" y="1429"/>
                    <a:pt x="153" y="1794"/>
                    <a:pt x="305" y="2128"/>
                  </a:cubicBezTo>
                  <a:cubicBezTo>
                    <a:pt x="335" y="1763"/>
                    <a:pt x="305" y="1399"/>
                    <a:pt x="274" y="1064"/>
                  </a:cubicBezTo>
                  <a:cubicBezTo>
                    <a:pt x="274" y="700"/>
                    <a:pt x="244" y="365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6"/>
            <p:cNvSpPr/>
            <p:nvPr/>
          </p:nvSpPr>
          <p:spPr>
            <a:xfrm>
              <a:off x="6215425" y="2827075"/>
              <a:ext cx="8375" cy="54750"/>
            </a:xfrm>
            <a:custGeom>
              <a:avLst/>
              <a:gdLst/>
              <a:ahLst/>
              <a:cxnLst/>
              <a:rect l="l" t="t" r="r" b="b"/>
              <a:pathLst>
                <a:path w="335" h="2190" extrusionOk="0">
                  <a:moveTo>
                    <a:pt x="61" y="1"/>
                  </a:moveTo>
                  <a:cubicBezTo>
                    <a:pt x="1" y="365"/>
                    <a:pt x="1" y="730"/>
                    <a:pt x="61" y="1095"/>
                  </a:cubicBezTo>
                  <a:cubicBezTo>
                    <a:pt x="61" y="1460"/>
                    <a:pt x="153" y="1855"/>
                    <a:pt x="274" y="2189"/>
                  </a:cubicBezTo>
                  <a:cubicBezTo>
                    <a:pt x="335" y="1824"/>
                    <a:pt x="335" y="1460"/>
                    <a:pt x="274" y="1095"/>
                  </a:cubicBezTo>
                  <a:cubicBezTo>
                    <a:pt x="274" y="700"/>
                    <a:pt x="183" y="335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6"/>
            <p:cNvSpPr/>
            <p:nvPr/>
          </p:nvSpPr>
          <p:spPr>
            <a:xfrm>
              <a:off x="6272425" y="2827850"/>
              <a:ext cx="10650" cy="59275"/>
            </a:xfrm>
            <a:custGeom>
              <a:avLst/>
              <a:gdLst/>
              <a:ahLst/>
              <a:cxnLst/>
              <a:rect l="l" t="t" r="r" b="b"/>
              <a:pathLst>
                <a:path w="426" h="2371" extrusionOk="0">
                  <a:moveTo>
                    <a:pt x="395" y="0"/>
                  </a:moveTo>
                  <a:cubicBezTo>
                    <a:pt x="152" y="760"/>
                    <a:pt x="0" y="1581"/>
                    <a:pt x="31" y="2371"/>
                  </a:cubicBezTo>
                  <a:cubicBezTo>
                    <a:pt x="183" y="2006"/>
                    <a:pt x="274" y="1611"/>
                    <a:pt x="304" y="1216"/>
                  </a:cubicBezTo>
                  <a:cubicBezTo>
                    <a:pt x="395" y="821"/>
                    <a:pt x="426" y="395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6"/>
            <p:cNvSpPr/>
            <p:nvPr/>
          </p:nvSpPr>
          <p:spPr>
            <a:xfrm>
              <a:off x="5672875" y="2825550"/>
              <a:ext cx="28125" cy="79825"/>
            </a:xfrm>
            <a:custGeom>
              <a:avLst/>
              <a:gdLst/>
              <a:ahLst/>
              <a:cxnLst/>
              <a:rect l="l" t="t" r="r" b="b"/>
              <a:pathLst>
                <a:path w="1125" h="3193" extrusionOk="0">
                  <a:moveTo>
                    <a:pt x="91" y="1"/>
                  </a:moveTo>
                  <a:cubicBezTo>
                    <a:pt x="0" y="578"/>
                    <a:pt x="61" y="1156"/>
                    <a:pt x="274" y="1703"/>
                  </a:cubicBezTo>
                  <a:cubicBezTo>
                    <a:pt x="395" y="2250"/>
                    <a:pt x="699" y="2767"/>
                    <a:pt x="1094" y="3192"/>
                  </a:cubicBezTo>
                  <a:cubicBezTo>
                    <a:pt x="1125" y="3162"/>
                    <a:pt x="760" y="2524"/>
                    <a:pt x="456" y="1642"/>
                  </a:cubicBezTo>
                  <a:cubicBezTo>
                    <a:pt x="182" y="76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6"/>
            <p:cNvSpPr/>
            <p:nvPr/>
          </p:nvSpPr>
          <p:spPr>
            <a:xfrm>
              <a:off x="5650825" y="2466900"/>
              <a:ext cx="334375" cy="226275"/>
            </a:xfrm>
            <a:custGeom>
              <a:avLst/>
              <a:gdLst/>
              <a:ahLst/>
              <a:cxnLst/>
              <a:rect l="l" t="t" r="r" b="b"/>
              <a:pathLst>
                <a:path w="13375" h="9051" extrusionOk="0">
                  <a:moveTo>
                    <a:pt x="13375" y="0"/>
                  </a:moveTo>
                  <a:cubicBezTo>
                    <a:pt x="11429" y="1824"/>
                    <a:pt x="9484" y="3617"/>
                    <a:pt x="7296" y="5107"/>
                  </a:cubicBezTo>
                  <a:cubicBezTo>
                    <a:pt x="5107" y="6596"/>
                    <a:pt x="2645" y="7781"/>
                    <a:pt x="1" y="8146"/>
                  </a:cubicBezTo>
                  <a:lnTo>
                    <a:pt x="92" y="8237"/>
                  </a:lnTo>
                  <a:cubicBezTo>
                    <a:pt x="483" y="8847"/>
                    <a:pt x="1218" y="9051"/>
                    <a:pt x="1960" y="9051"/>
                  </a:cubicBezTo>
                  <a:cubicBezTo>
                    <a:pt x="2255" y="9051"/>
                    <a:pt x="2551" y="9019"/>
                    <a:pt x="2827" y="8967"/>
                  </a:cubicBezTo>
                  <a:cubicBezTo>
                    <a:pt x="5168" y="8572"/>
                    <a:pt x="7265" y="7234"/>
                    <a:pt x="8967" y="5593"/>
                  </a:cubicBezTo>
                  <a:cubicBezTo>
                    <a:pt x="10669" y="3952"/>
                    <a:pt x="12007" y="1976"/>
                    <a:pt x="1337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6"/>
            <p:cNvSpPr/>
            <p:nvPr/>
          </p:nvSpPr>
          <p:spPr>
            <a:xfrm>
              <a:off x="6241275" y="2101375"/>
              <a:ext cx="78275" cy="554750"/>
            </a:xfrm>
            <a:custGeom>
              <a:avLst/>
              <a:gdLst/>
              <a:ahLst/>
              <a:cxnLst/>
              <a:rect l="l" t="t" r="r" b="b"/>
              <a:pathLst>
                <a:path w="3131" h="22190" extrusionOk="0">
                  <a:moveTo>
                    <a:pt x="0" y="1"/>
                  </a:moveTo>
                  <a:cubicBezTo>
                    <a:pt x="0" y="62"/>
                    <a:pt x="0" y="153"/>
                    <a:pt x="30" y="214"/>
                  </a:cubicBezTo>
                  <a:cubicBezTo>
                    <a:pt x="61" y="396"/>
                    <a:pt x="91" y="609"/>
                    <a:pt x="122" y="852"/>
                  </a:cubicBezTo>
                  <a:cubicBezTo>
                    <a:pt x="213" y="1460"/>
                    <a:pt x="365" y="2250"/>
                    <a:pt x="517" y="3253"/>
                  </a:cubicBezTo>
                  <a:cubicBezTo>
                    <a:pt x="790" y="5229"/>
                    <a:pt x="1216" y="7995"/>
                    <a:pt x="1641" y="11065"/>
                  </a:cubicBezTo>
                  <a:cubicBezTo>
                    <a:pt x="2067" y="14135"/>
                    <a:pt x="2432" y="16931"/>
                    <a:pt x="2705" y="18937"/>
                  </a:cubicBezTo>
                  <a:cubicBezTo>
                    <a:pt x="2827" y="19910"/>
                    <a:pt x="2918" y="20731"/>
                    <a:pt x="3009" y="21308"/>
                  </a:cubicBezTo>
                  <a:cubicBezTo>
                    <a:pt x="3040" y="21582"/>
                    <a:pt x="3070" y="21795"/>
                    <a:pt x="3100" y="21947"/>
                  </a:cubicBezTo>
                  <a:cubicBezTo>
                    <a:pt x="3100" y="22038"/>
                    <a:pt x="3100" y="22098"/>
                    <a:pt x="3131" y="22190"/>
                  </a:cubicBezTo>
                  <a:cubicBezTo>
                    <a:pt x="3131" y="22098"/>
                    <a:pt x="3131" y="22038"/>
                    <a:pt x="3131" y="21947"/>
                  </a:cubicBezTo>
                  <a:cubicBezTo>
                    <a:pt x="3100" y="21764"/>
                    <a:pt x="3100" y="21551"/>
                    <a:pt x="3070" y="21308"/>
                  </a:cubicBezTo>
                  <a:cubicBezTo>
                    <a:pt x="3040" y="20731"/>
                    <a:pt x="2948" y="19910"/>
                    <a:pt x="2827" y="18907"/>
                  </a:cubicBezTo>
                  <a:cubicBezTo>
                    <a:pt x="2614" y="16901"/>
                    <a:pt x="2280" y="14104"/>
                    <a:pt x="1824" y="11035"/>
                  </a:cubicBezTo>
                  <a:cubicBezTo>
                    <a:pt x="1398" y="7995"/>
                    <a:pt x="973" y="5199"/>
                    <a:pt x="638" y="3223"/>
                  </a:cubicBezTo>
                  <a:cubicBezTo>
                    <a:pt x="456" y="2220"/>
                    <a:pt x="304" y="1399"/>
                    <a:pt x="182" y="852"/>
                  </a:cubicBezTo>
                  <a:cubicBezTo>
                    <a:pt x="152" y="578"/>
                    <a:pt x="91" y="366"/>
                    <a:pt x="61" y="214"/>
                  </a:cubicBezTo>
                  <a:cubicBezTo>
                    <a:pt x="61" y="122"/>
                    <a:pt x="30" y="6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6"/>
            <p:cNvSpPr/>
            <p:nvPr/>
          </p:nvSpPr>
          <p:spPr>
            <a:xfrm>
              <a:off x="6050525" y="2065675"/>
              <a:ext cx="387225" cy="223425"/>
            </a:xfrm>
            <a:custGeom>
              <a:avLst/>
              <a:gdLst/>
              <a:ahLst/>
              <a:cxnLst/>
              <a:rect l="l" t="t" r="r" b="b"/>
              <a:pathLst>
                <a:path w="15489" h="8937" extrusionOk="0">
                  <a:moveTo>
                    <a:pt x="9337" y="0"/>
                  </a:moveTo>
                  <a:cubicBezTo>
                    <a:pt x="9128" y="0"/>
                    <a:pt x="8895" y="19"/>
                    <a:pt x="8633" y="61"/>
                  </a:cubicBezTo>
                  <a:cubicBezTo>
                    <a:pt x="6961" y="304"/>
                    <a:pt x="3952" y="943"/>
                    <a:pt x="1" y="3617"/>
                  </a:cubicBezTo>
                  <a:lnTo>
                    <a:pt x="2280" y="8937"/>
                  </a:lnTo>
                  <a:lnTo>
                    <a:pt x="6566" y="5988"/>
                  </a:lnTo>
                  <a:lnTo>
                    <a:pt x="9059" y="7994"/>
                  </a:lnTo>
                  <a:cubicBezTo>
                    <a:pt x="9272" y="8170"/>
                    <a:pt x="9526" y="8252"/>
                    <a:pt x="9780" y="8252"/>
                  </a:cubicBezTo>
                  <a:cubicBezTo>
                    <a:pt x="10140" y="8252"/>
                    <a:pt x="10498" y="8085"/>
                    <a:pt x="10730" y="7782"/>
                  </a:cubicBezTo>
                  <a:lnTo>
                    <a:pt x="12281" y="5745"/>
                  </a:lnTo>
                  <a:cubicBezTo>
                    <a:pt x="12281" y="5745"/>
                    <a:pt x="14317" y="8268"/>
                    <a:pt x="14560" y="8268"/>
                  </a:cubicBezTo>
                  <a:cubicBezTo>
                    <a:pt x="14586" y="8271"/>
                    <a:pt x="14611" y="8272"/>
                    <a:pt x="14636" y="8272"/>
                  </a:cubicBezTo>
                  <a:cubicBezTo>
                    <a:pt x="15143" y="8272"/>
                    <a:pt x="15488" y="7698"/>
                    <a:pt x="15199" y="7234"/>
                  </a:cubicBezTo>
                  <a:cubicBezTo>
                    <a:pt x="14925" y="6900"/>
                    <a:pt x="12159" y="2128"/>
                    <a:pt x="12159" y="2128"/>
                  </a:cubicBezTo>
                  <a:cubicBezTo>
                    <a:pt x="12159" y="2128"/>
                    <a:pt x="13922" y="1733"/>
                    <a:pt x="13496" y="1186"/>
                  </a:cubicBezTo>
                  <a:cubicBezTo>
                    <a:pt x="13521" y="1186"/>
                    <a:pt x="13444" y="819"/>
                    <a:pt x="12766" y="819"/>
                  </a:cubicBezTo>
                  <a:cubicBezTo>
                    <a:pt x="12616" y="819"/>
                    <a:pt x="12435" y="838"/>
                    <a:pt x="12220" y="882"/>
                  </a:cubicBezTo>
                  <a:cubicBezTo>
                    <a:pt x="12133" y="897"/>
                    <a:pt x="12052" y="904"/>
                    <a:pt x="11975" y="904"/>
                  </a:cubicBezTo>
                  <a:cubicBezTo>
                    <a:pt x="11101" y="904"/>
                    <a:pt x="10797" y="0"/>
                    <a:pt x="93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6"/>
            <p:cNvSpPr/>
            <p:nvPr/>
          </p:nvSpPr>
          <p:spPr>
            <a:xfrm>
              <a:off x="6279250" y="2219925"/>
              <a:ext cx="35000" cy="51700"/>
            </a:xfrm>
            <a:custGeom>
              <a:avLst/>
              <a:gdLst/>
              <a:ahLst/>
              <a:cxnLst/>
              <a:rect l="l" t="t" r="r" b="b"/>
              <a:pathLst>
                <a:path w="1400" h="2068" extrusionOk="0">
                  <a:moveTo>
                    <a:pt x="1" y="1"/>
                  </a:moveTo>
                  <a:cubicBezTo>
                    <a:pt x="92" y="61"/>
                    <a:pt x="214" y="122"/>
                    <a:pt x="335" y="183"/>
                  </a:cubicBezTo>
                  <a:cubicBezTo>
                    <a:pt x="882" y="517"/>
                    <a:pt x="1217" y="1064"/>
                    <a:pt x="1308" y="1672"/>
                  </a:cubicBezTo>
                  <a:cubicBezTo>
                    <a:pt x="1308" y="1824"/>
                    <a:pt x="1308" y="1946"/>
                    <a:pt x="1338" y="2068"/>
                  </a:cubicBezTo>
                  <a:cubicBezTo>
                    <a:pt x="1399" y="1946"/>
                    <a:pt x="1399" y="1794"/>
                    <a:pt x="1399" y="1672"/>
                  </a:cubicBezTo>
                  <a:cubicBezTo>
                    <a:pt x="1369" y="1338"/>
                    <a:pt x="1277" y="1034"/>
                    <a:pt x="1095" y="761"/>
                  </a:cubicBezTo>
                  <a:cubicBezTo>
                    <a:pt x="913" y="487"/>
                    <a:pt x="670" y="274"/>
                    <a:pt x="366" y="122"/>
                  </a:cubicBezTo>
                  <a:cubicBezTo>
                    <a:pt x="244" y="6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6"/>
            <p:cNvSpPr/>
            <p:nvPr/>
          </p:nvSpPr>
          <p:spPr>
            <a:xfrm>
              <a:off x="6302825" y="2194850"/>
              <a:ext cx="34200" cy="42575"/>
            </a:xfrm>
            <a:custGeom>
              <a:avLst/>
              <a:gdLst/>
              <a:ahLst/>
              <a:cxnLst/>
              <a:rect l="l" t="t" r="r" b="b"/>
              <a:pathLst>
                <a:path w="1368" h="1703" extrusionOk="0">
                  <a:moveTo>
                    <a:pt x="0" y="1"/>
                  </a:moveTo>
                  <a:cubicBezTo>
                    <a:pt x="334" y="183"/>
                    <a:pt x="608" y="426"/>
                    <a:pt x="851" y="700"/>
                  </a:cubicBezTo>
                  <a:cubicBezTo>
                    <a:pt x="1064" y="1004"/>
                    <a:pt x="1216" y="1338"/>
                    <a:pt x="1338" y="1703"/>
                  </a:cubicBezTo>
                  <a:cubicBezTo>
                    <a:pt x="1368" y="1581"/>
                    <a:pt x="1338" y="1460"/>
                    <a:pt x="1307" y="1368"/>
                  </a:cubicBezTo>
                  <a:cubicBezTo>
                    <a:pt x="1186" y="821"/>
                    <a:pt x="821" y="365"/>
                    <a:pt x="334" y="122"/>
                  </a:cubicBezTo>
                  <a:cubicBezTo>
                    <a:pt x="243" y="31"/>
                    <a:pt x="122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6"/>
            <p:cNvSpPr/>
            <p:nvPr/>
          </p:nvSpPr>
          <p:spPr>
            <a:xfrm>
              <a:off x="6329400" y="2169775"/>
              <a:ext cx="22825" cy="39550"/>
            </a:xfrm>
            <a:custGeom>
              <a:avLst/>
              <a:gdLst/>
              <a:ahLst/>
              <a:cxnLst/>
              <a:rect l="l" t="t" r="r" b="b"/>
              <a:pathLst>
                <a:path w="913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214" y="213"/>
                    <a:pt x="426" y="456"/>
                    <a:pt x="578" y="700"/>
                  </a:cubicBezTo>
                  <a:cubicBezTo>
                    <a:pt x="730" y="973"/>
                    <a:pt x="822" y="1277"/>
                    <a:pt x="882" y="1581"/>
                  </a:cubicBezTo>
                  <a:cubicBezTo>
                    <a:pt x="913" y="1581"/>
                    <a:pt x="913" y="1459"/>
                    <a:pt x="913" y="1308"/>
                  </a:cubicBezTo>
                  <a:cubicBezTo>
                    <a:pt x="852" y="821"/>
                    <a:pt x="609" y="426"/>
                    <a:pt x="244" y="122"/>
                  </a:cubicBezTo>
                  <a:cubicBezTo>
                    <a:pt x="123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6"/>
            <p:cNvSpPr/>
            <p:nvPr/>
          </p:nvSpPr>
          <p:spPr>
            <a:xfrm>
              <a:off x="5513275" y="1959275"/>
              <a:ext cx="626950" cy="711125"/>
            </a:xfrm>
            <a:custGeom>
              <a:avLst/>
              <a:gdLst/>
              <a:ahLst/>
              <a:cxnLst/>
              <a:rect l="l" t="t" r="r" b="b"/>
              <a:pathLst>
                <a:path w="25078" h="28445" extrusionOk="0">
                  <a:moveTo>
                    <a:pt x="4013" y="1"/>
                  </a:moveTo>
                  <a:cubicBezTo>
                    <a:pt x="4013" y="1"/>
                    <a:pt x="1855" y="1399"/>
                    <a:pt x="1034" y="5320"/>
                  </a:cubicBezTo>
                  <a:cubicBezTo>
                    <a:pt x="487" y="7995"/>
                    <a:pt x="1126" y="16263"/>
                    <a:pt x="366" y="20822"/>
                  </a:cubicBezTo>
                  <a:cubicBezTo>
                    <a:pt x="1" y="23010"/>
                    <a:pt x="639" y="25229"/>
                    <a:pt x="2159" y="26840"/>
                  </a:cubicBezTo>
                  <a:cubicBezTo>
                    <a:pt x="3923" y="27978"/>
                    <a:pt x="5481" y="28445"/>
                    <a:pt x="6873" y="28445"/>
                  </a:cubicBezTo>
                  <a:cubicBezTo>
                    <a:pt x="8047" y="28445"/>
                    <a:pt x="9102" y="28112"/>
                    <a:pt x="10062" y="27570"/>
                  </a:cubicBezTo>
                  <a:cubicBezTo>
                    <a:pt x="16475" y="24013"/>
                    <a:pt x="21491" y="17691"/>
                    <a:pt x="23710" y="14135"/>
                  </a:cubicBezTo>
                  <a:lnTo>
                    <a:pt x="25077" y="12615"/>
                  </a:lnTo>
                  <a:lnTo>
                    <a:pt x="22828" y="6050"/>
                  </a:lnTo>
                  <a:lnTo>
                    <a:pt x="20275" y="7965"/>
                  </a:lnTo>
                  <a:cubicBezTo>
                    <a:pt x="16111" y="9241"/>
                    <a:pt x="11764" y="12858"/>
                    <a:pt x="7357" y="17235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6"/>
            <p:cNvSpPr/>
            <p:nvPr/>
          </p:nvSpPr>
          <p:spPr>
            <a:xfrm>
              <a:off x="5731375" y="2143950"/>
              <a:ext cx="10675" cy="202900"/>
            </a:xfrm>
            <a:custGeom>
              <a:avLst/>
              <a:gdLst/>
              <a:ahLst/>
              <a:cxnLst/>
              <a:rect l="l" t="t" r="r" b="b"/>
              <a:pathLst>
                <a:path w="427" h="8116" extrusionOk="0">
                  <a:moveTo>
                    <a:pt x="92" y="0"/>
                  </a:moveTo>
                  <a:cubicBezTo>
                    <a:pt x="31" y="395"/>
                    <a:pt x="1" y="790"/>
                    <a:pt x="1" y="1185"/>
                  </a:cubicBezTo>
                  <a:cubicBezTo>
                    <a:pt x="1" y="1915"/>
                    <a:pt x="31" y="2918"/>
                    <a:pt x="61" y="4043"/>
                  </a:cubicBezTo>
                  <a:cubicBezTo>
                    <a:pt x="122" y="5167"/>
                    <a:pt x="183" y="6201"/>
                    <a:pt x="244" y="6930"/>
                  </a:cubicBezTo>
                  <a:cubicBezTo>
                    <a:pt x="244" y="7325"/>
                    <a:pt x="304" y="7721"/>
                    <a:pt x="365" y="8116"/>
                  </a:cubicBezTo>
                  <a:cubicBezTo>
                    <a:pt x="396" y="7721"/>
                    <a:pt x="426" y="7325"/>
                    <a:pt x="396" y="6930"/>
                  </a:cubicBezTo>
                  <a:cubicBezTo>
                    <a:pt x="365" y="6170"/>
                    <a:pt x="335" y="5137"/>
                    <a:pt x="274" y="4043"/>
                  </a:cubicBezTo>
                  <a:cubicBezTo>
                    <a:pt x="213" y="2948"/>
                    <a:pt x="183" y="1976"/>
                    <a:pt x="153" y="1185"/>
                  </a:cubicBezTo>
                  <a:cubicBezTo>
                    <a:pt x="153" y="790"/>
                    <a:pt x="122" y="395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6"/>
            <p:cNvSpPr/>
            <p:nvPr/>
          </p:nvSpPr>
          <p:spPr>
            <a:xfrm>
              <a:off x="5567250" y="2108975"/>
              <a:ext cx="575250" cy="563100"/>
            </a:xfrm>
            <a:custGeom>
              <a:avLst/>
              <a:gdLst/>
              <a:ahLst/>
              <a:cxnLst/>
              <a:rect l="l" t="t" r="r" b="b"/>
              <a:pathLst>
                <a:path w="23010" h="22524" extrusionOk="0">
                  <a:moveTo>
                    <a:pt x="20760" y="1"/>
                  </a:moveTo>
                  <a:lnTo>
                    <a:pt x="20639" y="62"/>
                  </a:lnTo>
                  <a:cubicBezTo>
                    <a:pt x="15593" y="3132"/>
                    <a:pt x="11490" y="6141"/>
                    <a:pt x="8572" y="8268"/>
                  </a:cubicBezTo>
                  <a:cubicBezTo>
                    <a:pt x="7113" y="9332"/>
                    <a:pt x="5958" y="10214"/>
                    <a:pt x="5167" y="10791"/>
                  </a:cubicBezTo>
                  <a:cubicBezTo>
                    <a:pt x="4803" y="11095"/>
                    <a:pt x="4499" y="11308"/>
                    <a:pt x="4286" y="11490"/>
                  </a:cubicBezTo>
                  <a:lnTo>
                    <a:pt x="4043" y="11673"/>
                  </a:lnTo>
                  <a:lnTo>
                    <a:pt x="3982" y="11734"/>
                  </a:lnTo>
                  <a:cubicBezTo>
                    <a:pt x="3982" y="11734"/>
                    <a:pt x="4012" y="11703"/>
                    <a:pt x="4073" y="11673"/>
                  </a:cubicBezTo>
                  <a:lnTo>
                    <a:pt x="4316" y="11521"/>
                  </a:lnTo>
                  <a:lnTo>
                    <a:pt x="5228" y="10852"/>
                  </a:lnTo>
                  <a:lnTo>
                    <a:pt x="8632" y="8360"/>
                  </a:lnTo>
                  <a:cubicBezTo>
                    <a:pt x="11563" y="6275"/>
                    <a:pt x="15634" y="3290"/>
                    <a:pt x="20637" y="270"/>
                  </a:cubicBezTo>
                  <a:lnTo>
                    <a:pt x="20637" y="270"/>
                  </a:lnTo>
                  <a:cubicBezTo>
                    <a:pt x="21295" y="2239"/>
                    <a:pt x="22038" y="4352"/>
                    <a:pt x="22783" y="6525"/>
                  </a:cubicBezTo>
                  <a:lnTo>
                    <a:pt x="22783" y="6525"/>
                  </a:lnTo>
                  <a:cubicBezTo>
                    <a:pt x="22543" y="6854"/>
                    <a:pt x="22275" y="7212"/>
                    <a:pt x="22037" y="7600"/>
                  </a:cubicBezTo>
                  <a:cubicBezTo>
                    <a:pt x="19848" y="10579"/>
                    <a:pt x="17478" y="13375"/>
                    <a:pt x="14894" y="16019"/>
                  </a:cubicBezTo>
                  <a:cubicBezTo>
                    <a:pt x="13769" y="17174"/>
                    <a:pt x="12584" y="18269"/>
                    <a:pt x="11338" y="19272"/>
                  </a:cubicBezTo>
                  <a:cubicBezTo>
                    <a:pt x="10243" y="20153"/>
                    <a:pt x="9058" y="20913"/>
                    <a:pt x="7812" y="21551"/>
                  </a:cubicBezTo>
                  <a:cubicBezTo>
                    <a:pt x="6809" y="22098"/>
                    <a:pt x="5654" y="22402"/>
                    <a:pt x="4499" y="22433"/>
                  </a:cubicBezTo>
                  <a:cubicBezTo>
                    <a:pt x="3648" y="22433"/>
                    <a:pt x="2766" y="22250"/>
                    <a:pt x="1976" y="21946"/>
                  </a:cubicBezTo>
                  <a:cubicBezTo>
                    <a:pt x="1459" y="21734"/>
                    <a:pt x="942" y="21460"/>
                    <a:pt x="486" y="21187"/>
                  </a:cubicBezTo>
                  <a:cubicBezTo>
                    <a:pt x="304" y="21065"/>
                    <a:pt x="182" y="21004"/>
                    <a:pt x="122" y="20943"/>
                  </a:cubicBezTo>
                  <a:lnTo>
                    <a:pt x="0" y="20852"/>
                  </a:lnTo>
                  <a:lnTo>
                    <a:pt x="91" y="20943"/>
                  </a:lnTo>
                  <a:cubicBezTo>
                    <a:pt x="152" y="21004"/>
                    <a:pt x="274" y="21095"/>
                    <a:pt x="426" y="21217"/>
                  </a:cubicBezTo>
                  <a:cubicBezTo>
                    <a:pt x="882" y="21521"/>
                    <a:pt x="1368" y="21794"/>
                    <a:pt x="1885" y="22007"/>
                  </a:cubicBezTo>
                  <a:cubicBezTo>
                    <a:pt x="2705" y="22342"/>
                    <a:pt x="3587" y="22524"/>
                    <a:pt x="4468" y="22524"/>
                  </a:cubicBezTo>
                  <a:cubicBezTo>
                    <a:pt x="5654" y="22524"/>
                    <a:pt x="6809" y="22220"/>
                    <a:pt x="7842" y="21673"/>
                  </a:cubicBezTo>
                  <a:cubicBezTo>
                    <a:pt x="9088" y="21035"/>
                    <a:pt x="10274" y="20275"/>
                    <a:pt x="11398" y="19393"/>
                  </a:cubicBezTo>
                  <a:cubicBezTo>
                    <a:pt x="12645" y="18390"/>
                    <a:pt x="13861" y="17296"/>
                    <a:pt x="14985" y="16141"/>
                  </a:cubicBezTo>
                  <a:cubicBezTo>
                    <a:pt x="17599" y="13496"/>
                    <a:pt x="20000" y="10700"/>
                    <a:pt x="22189" y="7691"/>
                  </a:cubicBezTo>
                  <a:lnTo>
                    <a:pt x="22979" y="6597"/>
                  </a:lnTo>
                  <a:lnTo>
                    <a:pt x="23010" y="6566"/>
                  </a:lnTo>
                  <a:lnTo>
                    <a:pt x="23010" y="6506"/>
                  </a:lnTo>
                  <a:cubicBezTo>
                    <a:pt x="22219" y="4287"/>
                    <a:pt x="21490" y="2129"/>
                    <a:pt x="20791" y="92"/>
                  </a:cubicBezTo>
                  <a:lnTo>
                    <a:pt x="207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6"/>
            <p:cNvSpPr/>
            <p:nvPr/>
          </p:nvSpPr>
          <p:spPr>
            <a:xfrm>
              <a:off x="5618150" y="2343000"/>
              <a:ext cx="122375" cy="58625"/>
            </a:xfrm>
            <a:custGeom>
              <a:avLst/>
              <a:gdLst/>
              <a:ahLst/>
              <a:cxnLst/>
              <a:rect l="l" t="t" r="r" b="b"/>
              <a:pathLst>
                <a:path w="4895" h="2345" extrusionOk="0">
                  <a:moveTo>
                    <a:pt x="3974" y="1"/>
                  </a:moveTo>
                  <a:cubicBezTo>
                    <a:pt x="2612" y="1"/>
                    <a:pt x="1317" y="605"/>
                    <a:pt x="457" y="1643"/>
                  </a:cubicBezTo>
                  <a:cubicBezTo>
                    <a:pt x="244" y="1856"/>
                    <a:pt x="92" y="2099"/>
                    <a:pt x="1" y="2342"/>
                  </a:cubicBezTo>
                  <a:cubicBezTo>
                    <a:pt x="2" y="2344"/>
                    <a:pt x="4" y="2344"/>
                    <a:pt x="6" y="2344"/>
                  </a:cubicBezTo>
                  <a:cubicBezTo>
                    <a:pt x="50" y="2344"/>
                    <a:pt x="230" y="2080"/>
                    <a:pt x="548" y="1734"/>
                  </a:cubicBezTo>
                  <a:cubicBezTo>
                    <a:pt x="1460" y="762"/>
                    <a:pt x="2736" y="184"/>
                    <a:pt x="4074" y="154"/>
                  </a:cubicBezTo>
                  <a:cubicBezTo>
                    <a:pt x="4183" y="147"/>
                    <a:pt x="4282" y="145"/>
                    <a:pt x="4372" y="145"/>
                  </a:cubicBezTo>
                  <a:cubicBezTo>
                    <a:pt x="4616" y="145"/>
                    <a:pt x="4783" y="162"/>
                    <a:pt x="4854" y="162"/>
                  </a:cubicBezTo>
                  <a:cubicBezTo>
                    <a:pt x="4881" y="162"/>
                    <a:pt x="4894" y="160"/>
                    <a:pt x="4894" y="154"/>
                  </a:cubicBezTo>
                  <a:cubicBezTo>
                    <a:pt x="4651" y="32"/>
                    <a:pt x="4347" y="2"/>
                    <a:pt x="4074" y="2"/>
                  </a:cubicBezTo>
                  <a:cubicBezTo>
                    <a:pt x="4040" y="1"/>
                    <a:pt x="4007" y="1"/>
                    <a:pt x="3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6"/>
            <p:cNvSpPr/>
            <p:nvPr/>
          </p:nvSpPr>
          <p:spPr>
            <a:xfrm>
              <a:off x="6019375" y="2154575"/>
              <a:ext cx="75250" cy="174050"/>
            </a:xfrm>
            <a:custGeom>
              <a:avLst/>
              <a:gdLst/>
              <a:ahLst/>
              <a:cxnLst/>
              <a:rect l="l" t="t" r="r" b="b"/>
              <a:pathLst>
                <a:path w="3010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5"/>
                    <a:pt x="274" y="700"/>
                    <a:pt x="426" y="1034"/>
                  </a:cubicBezTo>
                  <a:lnTo>
                    <a:pt x="1520" y="3466"/>
                  </a:lnTo>
                  <a:cubicBezTo>
                    <a:pt x="1915" y="4408"/>
                    <a:pt x="2250" y="5259"/>
                    <a:pt x="2554" y="5928"/>
                  </a:cubicBezTo>
                  <a:cubicBezTo>
                    <a:pt x="2675" y="6292"/>
                    <a:pt x="2827" y="6627"/>
                    <a:pt x="3010" y="6961"/>
                  </a:cubicBezTo>
                  <a:cubicBezTo>
                    <a:pt x="2949" y="6596"/>
                    <a:pt x="2827" y="6232"/>
                    <a:pt x="2706" y="5897"/>
                  </a:cubicBezTo>
                  <a:cubicBezTo>
                    <a:pt x="2463" y="5259"/>
                    <a:pt x="2128" y="4378"/>
                    <a:pt x="1703" y="3405"/>
                  </a:cubicBezTo>
                  <a:cubicBezTo>
                    <a:pt x="1277" y="2432"/>
                    <a:pt x="852" y="1581"/>
                    <a:pt x="548" y="973"/>
                  </a:cubicBezTo>
                  <a:cubicBezTo>
                    <a:pt x="396" y="639"/>
                    <a:pt x="213" y="30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6"/>
            <p:cNvSpPr/>
            <p:nvPr/>
          </p:nvSpPr>
          <p:spPr>
            <a:xfrm>
              <a:off x="6077125" y="2240450"/>
              <a:ext cx="52450" cy="40300"/>
            </a:xfrm>
            <a:custGeom>
              <a:avLst/>
              <a:gdLst/>
              <a:ahLst/>
              <a:cxnLst/>
              <a:rect l="l" t="t" r="r" b="b"/>
              <a:pathLst>
                <a:path w="2098" h="1612" extrusionOk="0">
                  <a:moveTo>
                    <a:pt x="2098" y="0"/>
                  </a:moveTo>
                  <a:lnTo>
                    <a:pt x="2098" y="0"/>
                  </a:lnTo>
                  <a:cubicBezTo>
                    <a:pt x="1703" y="213"/>
                    <a:pt x="1338" y="456"/>
                    <a:pt x="1034" y="760"/>
                  </a:cubicBezTo>
                  <a:cubicBezTo>
                    <a:pt x="639" y="1003"/>
                    <a:pt x="305" y="1277"/>
                    <a:pt x="1" y="1611"/>
                  </a:cubicBezTo>
                  <a:cubicBezTo>
                    <a:pt x="426" y="1429"/>
                    <a:pt x="821" y="1216"/>
                    <a:pt x="1156" y="912"/>
                  </a:cubicBezTo>
                  <a:cubicBezTo>
                    <a:pt x="1520" y="669"/>
                    <a:pt x="1855" y="365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6"/>
            <p:cNvSpPr/>
            <p:nvPr/>
          </p:nvSpPr>
          <p:spPr>
            <a:xfrm>
              <a:off x="6056600" y="2196375"/>
              <a:ext cx="56275" cy="38775"/>
            </a:xfrm>
            <a:custGeom>
              <a:avLst/>
              <a:gdLst/>
              <a:ahLst/>
              <a:cxnLst/>
              <a:rect l="l" t="t" r="r" b="b"/>
              <a:pathLst>
                <a:path w="2251" h="1551" extrusionOk="0">
                  <a:moveTo>
                    <a:pt x="2250" y="0"/>
                  </a:moveTo>
                  <a:lnTo>
                    <a:pt x="2250" y="0"/>
                  </a:lnTo>
                  <a:cubicBezTo>
                    <a:pt x="1825" y="183"/>
                    <a:pt x="1430" y="395"/>
                    <a:pt x="1065" y="699"/>
                  </a:cubicBezTo>
                  <a:cubicBezTo>
                    <a:pt x="670" y="943"/>
                    <a:pt x="305" y="1216"/>
                    <a:pt x="1" y="1551"/>
                  </a:cubicBezTo>
                  <a:cubicBezTo>
                    <a:pt x="822" y="1155"/>
                    <a:pt x="1581" y="608"/>
                    <a:pt x="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6"/>
            <p:cNvSpPr/>
            <p:nvPr/>
          </p:nvSpPr>
          <p:spPr>
            <a:xfrm>
              <a:off x="6036100" y="2147750"/>
              <a:ext cx="61575" cy="43325"/>
            </a:xfrm>
            <a:custGeom>
              <a:avLst/>
              <a:gdLst/>
              <a:ahLst/>
              <a:cxnLst/>
              <a:rect l="l" t="t" r="r" b="b"/>
              <a:pathLst>
                <a:path w="2463" h="1733" extrusionOk="0">
                  <a:moveTo>
                    <a:pt x="2462" y="0"/>
                  </a:moveTo>
                  <a:cubicBezTo>
                    <a:pt x="2006" y="182"/>
                    <a:pt x="1581" y="456"/>
                    <a:pt x="1186" y="790"/>
                  </a:cubicBezTo>
                  <a:cubicBezTo>
                    <a:pt x="760" y="1033"/>
                    <a:pt x="365" y="1368"/>
                    <a:pt x="0" y="1733"/>
                  </a:cubicBezTo>
                  <a:cubicBezTo>
                    <a:pt x="912" y="1246"/>
                    <a:pt x="1733" y="669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6"/>
            <p:cNvSpPr/>
            <p:nvPr/>
          </p:nvSpPr>
          <p:spPr>
            <a:xfrm>
              <a:off x="5685775" y="1920150"/>
              <a:ext cx="291075" cy="83275"/>
            </a:xfrm>
            <a:custGeom>
              <a:avLst/>
              <a:gdLst/>
              <a:ahLst/>
              <a:cxnLst/>
              <a:rect l="l" t="t" r="r" b="b"/>
              <a:pathLst>
                <a:path w="11643" h="3331" extrusionOk="0">
                  <a:moveTo>
                    <a:pt x="2782" y="1"/>
                  </a:moveTo>
                  <a:cubicBezTo>
                    <a:pt x="2455" y="1"/>
                    <a:pt x="2128" y="16"/>
                    <a:pt x="1794" y="46"/>
                  </a:cubicBezTo>
                  <a:cubicBezTo>
                    <a:pt x="1521" y="46"/>
                    <a:pt x="1247" y="77"/>
                    <a:pt x="1034" y="107"/>
                  </a:cubicBezTo>
                  <a:cubicBezTo>
                    <a:pt x="852" y="137"/>
                    <a:pt x="639" y="168"/>
                    <a:pt x="457" y="198"/>
                  </a:cubicBezTo>
                  <a:cubicBezTo>
                    <a:pt x="305" y="229"/>
                    <a:pt x="153" y="259"/>
                    <a:pt x="1" y="320"/>
                  </a:cubicBezTo>
                  <a:cubicBezTo>
                    <a:pt x="1" y="330"/>
                    <a:pt x="18" y="334"/>
                    <a:pt x="52" y="334"/>
                  </a:cubicBezTo>
                  <a:cubicBezTo>
                    <a:pt x="229" y="334"/>
                    <a:pt x="851" y="219"/>
                    <a:pt x="1794" y="168"/>
                  </a:cubicBezTo>
                  <a:cubicBezTo>
                    <a:pt x="2003" y="159"/>
                    <a:pt x="2211" y="155"/>
                    <a:pt x="2419" y="155"/>
                  </a:cubicBezTo>
                  <a:cubicBezTo>
                    <a:pt x="3669" y="155"/>
                    <a:pt x="4916" y="311"/>
                    <a:pt x="6141" y="624"/>
                  </a:cubicBezTo>
                  <a:cubicBezTo>
                    <a:pt x="6901" y="806"/>
                    <a:pt x="7661" y="1080"/>
                    <a:pt x="8420" y="1384"/>
                  </a:cubicBezTo>
                  <a:cubicBezTo>
                    <a:pt x="8998" y="1657"/>
                    <a:pt x="9606" y="1961"/>
                    <a:pt x="10153" y="2326"/>
                  </a:cubicBezTo>
                  <a:cubicBezTo>
                    <a:pt x="11065" y="2885"/>
                    <a:pt x="11579" y="3330"/>
                    <a:pt x="11638" y="3330"/>
                  </a:cubicBezTo>
                  <a:cubicBezTo>
                    <a:pt x="11640" y="3330"/>
                    <a:pt x="11641" y="3330"/>
                    <a:pt x="11642" y="3329"/>
                  </a:cubicBezTo>
                  <a:cubicBezTo>
                    <a:pt x="11521" y="3207"/>
                    <a:pt x="11399" y="3116"/>
                    <a:pt x="11278" y="2995"/>
                  </a:cubicBezTo>
                  <a:cubicBezTo>
                    <a:pt x="11126" y="2873"/>
                    <a:pt x="10974" y="2751"/>
                    <a:pt x="10822" y="2630"/>
                  </a:cubicBezTo>
                  <a:cubicBezTo>
                    <a:pt x="10639" y="2508"/>
                    <a:pt x="10457" y="2326"/>
                    <a:pt x="10214" y="2174"/>
                  </a:cubicBezTo>
                  <a:cubicBezTo>
                    <a:pt x="9636" y="1809"/>
                    <a:pt x="9059" y="1505"/>
                    <a:pt x="8451" y="1232"/>
                  </a:cubicBezTo>
                  <a:cubicBezTo>
                    <a:pt x="7721" y="897"/>
                    <a:pt x="6961" y="624"/>
                    <a:pt x="6171" y="411"/>
                  </a:cubicBezTo>
                  <a:cubicBezTo>
                    <a:pt x="5381" y="229"/>
                    <a:pt x="4591" y="77"/>
                    <a:pt x="3770" y="46"/>
                  </a:cubicBezTo>
                  <a:cubicBezTo>
                    <a:pt x="3436" y="16"/>
                    <a:pt x="3109" y="1"/>
                    <a:pt x="2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6"/>
            <p:cNvSpPr/>
            <p:nvPr/>
          </p:nvSpPr>
          <p:spPr>
            <a:xfrm>
              <a:off x="5969975" y="1892425"/>
              <a:ext cx="212050" cy="106450"/>
            </a:xfrm>
            <a:custGeom>
              <a:avLst/>
              <a:gdLst/>
              <a:ahLst/>
              <a:cxnLst/>
              <a:rect l="l" t="t" r="r" b="b"/>
              <a:pathLst>
                <a:path w="8482" h="4258" extrusionOk="0">
                  <a:moveTo>
                    <a:pt x="8481" y="0"/>
                  </a:moveTo>
                  <a:cubicBezTo>
                    <a:pt x="8329" y="0"/>
                    <a:pt x="8208" y="0"/>
                    <a:pt x="8086" y="31"/>
                  </a:cubicBezTo>
                  <a:cubicBezTo>
                    <a:pt x="7843" y="91"/>
                    <a:pt x="7509" y="152"/>
                    <a:pt x="7083" y="243"/>
                  </a:cubicBezTo>
                  <a:cubicBezTo>
                    <a:pt x="5958" y="517"/>
                    <a:pt x="4895" y="912"/>
                    <a:pt x="3891" y="1429"/>
                  </a:cubicBezTo>
                  <a:cubicBezTo>
                    <a:pt x="2858" y="1945"/>
                    <a:pt x="1916" y="2553"/>
                    <a:pt x="1034" y="3283"/>
                  </a:cubicBezTo>
                  <a:cubicBezTo>
                    <a:pt x="700" y="3556"/>
                    <a:pt x="426" y="3800"/>
                    <a:pt x="274" y="3982"/>
                  </a:cubicBezTo>
                  <a:cubicBezTo>
                    <a:pt x="92" y="4134"/>
                    <a:pt x="1" y="4225"/>
                    <a:pt x="31" y="4256"/>
                  </a:cubicBezTo>
                  <a:cubicBezTo>
                    <a:pt x="31" y="4257"/>
                    <a:pt x="32" y="4257"/>
                    <a:pt x="33" y="4257"/>
                  </a:cubicBezTo>
                  <a:cubicBezTo>
                    <a:pt x="62" y="4257"/>
                    <a:pt x="454" y="3901"/>
                    <a:pt x="1125" y="3404"/>
                  </a:cubicBezTo>
                  <a:cubicBezTo>
                    <a:pt x="2007" y="2705"/>
                    <a:pt x="2980" y="2097"/>
                    <a:pt x="3983" y="1611"/>
                  </a:cubicBezTo>
                  <a:cubicBezTo>
                    <a:pt x="4986" y="1094"/>
                    <a:pt x="6019" y="699"/>
                    <a:pt x="7113" y="365"/>
                  </a:cubicBezTo>
                  <a:cubicBezTo>
                    <a:pt x="7934" y="122"/>
                    <a:pt x="8481" y="31"/>
                    <a:pt x="8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6"/>
            <p:cNvSpPr/>
            <p:nvPr/>
          </p:nvSpPr>
          <p:spPr>
            <a:xfrm>
              <a:off x="6289125" y="1750825"/>
              <a:ext cx="800025" cy="590350"/>
            </a:xfrm>
            <a:custGeom>
              <a:avLst/>
              <a:gdLst/>
              <a:ahLst/>
              <a:cxnLst/>
              <a:rect l="l" t="t" r="r" b="b"/>
              <a:pathLst>
                <a:path w="32001" h="23614" extrusionOk="0">
                  <a:moveTo>
                    <a:pt x="30999" y="0"/>
                  </a:moveTo>
                  <a:cubicBezTo>
                    <a:pt x="30951" y="0"/>
                    <a:pt x="30902" y="3"/>
                    <a:pt x="30853" y="11"/>
                  </a:cubicBezTo>
                  <a:lnTo>
                    <a:pt x="13284" y="2381"/>
                  </a:lnTo>
                  <a:cubicBezTo>
                    <a:pt x="12858" y="2412"/>
                    <a:pt x="12524" y="2746"/>
                    <a:pt x="12463" y="3172"/>
                  </a:cubicBezTo>
                  <a:lnTo>
                    <a:pt x="10336" y="19950"/>
                  </a:lnTo>
                  <a:cubicBezTo>
                    <a:pt x="10275" y="20315"/>
                    <a:pt x="10001" y="20649"/>
                    <a:pt x="9606" y="20740"/>
                  </a:cubicBezTo>
                  <a:lnTo>
                    <a:pt x="1" y="22898"/>
                  </a:lnTo>
                  <a:cubicBezTo>
                    <a:pt x="55" y="23327"/>
                    <a:pt x="438" y="23614"/>
                    <a:pt x="861" y="23614"/>
                  </a:cubicBezTo>
                  <a:cubicBezTo>
                    <a:pt x="918" y="23614"/>
                    <a:pt x="976" y="23608"/>
                    <a:pt x="1034" y="23598"/>
                  </a:cubicBezTo>
                  <a:lnTo>
                    <a:pt x="29029" y="18461"/>
                  </a:lnTo>
                  <a:cubicBezTo>
                    <a:pt x="29424" y="18369"/>
                    <a:pt x="29728" y="18035"/>
                    <a:pt x="29789" y="17640"/>
                  </a:cubicBezTo>
                  <a:lnTo>
                    <a:pt x="31916" y="1044"/>
                  </a:lnTo>
                  <a:cubicBezTo>
                    <a:pt x="32001" y="483"/>
                    <a:pt x="31567" y="0"/>
                    <a:pt x="30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6"/>
            <p:cNvSpPr/>
            <p:nvPr/>
          </p:nvSpPr>
          <p:spPr>
            <a:xfrm>
              <a:off x="6292175" y="1819475"/>
              <a:ext cx="355650" cy="508375"/>
            </a:xfrm>
            <a:custGeom>
              <a:avLst/>
              <a:gdLst/>
              <a:ahLst/>
              <a:cxnLst/>
              <a:rect l="l" t="t" r="r" b="b"/>
              <a:pathLst>
                <a:path w="14226" h="20335" extrusionOk="0">
                  <a:moveTo>
                    <a:pt x="14226" y="0"/>
                  </a:moveTo>
                  <a:lnTo>
                    <a:pt x="14226" y="0"/>
                  </a:lnTo>
                  <a:cubicBezTo>
                    <a:pt x="14135" y="31"/>
                    <a:pt x="14043" y="91"/>
                    <a:pt x="13983" y="152"/>
                  </a:cubicBezTo>
                  <a:cubicBezTo>
                    <a:pt x="13739" y="304"/>
                    <a:pt x="13557" y="547"/>
                    <a:pt x="13435" y="821"/>
                  </a:cubicBezTo>
                  <a:cubicBezTo>
                    <a:pt x="13253" y="1246"/>
                    <a:pt x="13132" y="1702"/>
                    <a:pt x="13101" y="2158"/>
                  </a:cubicBezTo>
                  <a:cubicBezTo>
                    <a:pt x="13010" y="2705"/>
                    <a:pt x="12949" y="3313"/>
                    <a:pt x="12858" y="3952"/>
                  </a:cubicBezTo>
                  <a:cubicBezTo>
                    <a:pt x="12493" y="6657"/>
                    <a:pt x="11976" y="10335"/>
                    <a:pt x="11429" y="14377"/>
                  </a:cubicBezTo>
                  <a:cubicBezTo>
                    <a:pt x="11277" y="15411"/>
                    <a:pt x="11186" y="16414"/>
                    <a:pt x="11004" y="17356"/>
                  </a:cubicBezTo>
                  <a:cubicBezTo>
                    <a:pt x="10973" y="17569"/>
                    <a:pt x="10882" y="17782"/>
                    <a:pt x="10761" y="17964"/>
                  </a:cubicBezTo>
                  <a:cubicBezTo>
                    <a:pt x="10609" y="18146"/>
                    <a:pt x="10426" y="18268"/>
                    <a:pt x="10214" y="18359"/>
                  </a:cubicBezTo>
                  <a:cubicBezTo>
                    <a:pt x="9788" y="18481"/>
                    <a:pt x="9362" y="18572"/>
                    <a:pt x="8907" y="18633"/>
                  </a:cubicBezTo>
                  <a:lnTo>
                    <a:pt x="4256" y="19484"/>
                  </a:lnTo>
                  <a:lnTo>
                    <a:pt x="1125" y="20092"/>
                  </a:lnTo>
                  <a:lnTo>
                    <a:pt x="274" y="20274"/>
                  </a:lnTo>
                  <a:cubicBezTo>
                    <a:pt x="183" y="20274"/>
                    <a:pt x="92" y="20304"/>
                    <a:pt x="1" y="20335"/>
                  </a:cubicBezTo>
                  <a:cubicBezTo>
                    <a:pt x="92" y="20335"/>
                    <a:pt x="183" y="20335"/>
                    <a:pt x="274" y="20304"/>
                  </a:cubicBezTo>
                  <a:lnTo>
                    <a:pt x="1156" y="20183"/>
                  </a:lnTo>
                  <a:lnTo>
                    <a:pt x="4286" y="19636"/>
                  </a:lnTo>
                  <a:lnTo>
                    <a:pt x="8937" y="18815"/>
                  </a:lnTo>
                  <a:cubicBezTo>
                    <a:pt x="9393" y="18754"/>
                    <a:pt x="9849" y="18663"/>
                    <a:pt x="10305" y="18511"/>
                  </a:cubicBezTo>
                  <a:cubicBezTo>
                    <a:pt x="10517" y="18420"/>
                    <a:pt x="10730" y="18268"/>
                    <a:pt x="10913" y="18086"/>
                  </a:cubicBezTo>
                  <a:cubicBezTo>
                    <a:pt x="11034" y="17873"/>
                    <a:pt x="11156" y="17630"/>
                    <a:pt x="11217" y="17386"/>
                  </a:cubicBezTo>
                  <a:cubicBezTo>
                    <a:pt x="11369" y="16414"/>
                    <a:pt x="11490" y="15441"/>
                    <a:pt x="11612" y="14408"/>
                  </a:cubicBezTo>
                  <a:cubicBezTo>
                    <a:pt x="12159" y="10335"/>
                    <a:pt x="12645" y="6657"/>
                    <a:pt x="12980" y="3982"/>
                  </a:cubicBezTo>
                  <a:cubicBezTo>
                    <a:pt x="13162" y="2645"/>
                    <a:pt x="13223" y="1550"/>
                    <a:pt x="13496" y="851"/>
                  </a:cubicBezTo>
                  <a:cubicBezTo>
                    <a:pt x="13618" y="578"/>
                    <a:pt x="13770" y="365"/>
                    <a:pt x="13983" y="183"/>
                  </a:cubicBezTo>
                  <a:cubicBezTo>
                    <a:pt x="14135" y="61"/>
                    <a:pt x="14226" y="0"/>
                    <a:pt x="14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6"/>
            <p:cNvSpPr/>
            <p:nvPr/>
          </p:nvSpPr>
          <p:spPr>
            <a:xfrm>
              <a:off x="6647800" y="1758675"/>
              <a:ext cx="433925" cy="60825"/>
            </a:xfrm>
            <a:custGeom>
              <a:avLst/>
              <a:gdLst/>
              <a:ahLst/>
              <a:cxnLst/>
              <a:rect l="l" t="t" r="r" b="b"/>
              <a:pathLst>
                <a:path w="17357" h="2433" extrusionOk="0">
                  <a:moveTo>
                    <a:pt x="17174" y="1"/>
                  </a:moveTo>
                  <a:lnTo>
                    <a:pt x="16688" y="31"/>
                  </a:lnTo>
                  <a:cubicBezTo>
                    <a:pt x="16232" y="92"/>
                    <a:pt x="15594" y="152"/>
                    <a:pt x="14803" y="244"/>
                  </a:cubicBezTo>
                  <a:cubicBezTo>
                    <a:pt x="13223" y="426"/>
                    <a:pt x="11065" y="700"/>
                    <a:pt x="8664" y="1095"/>
                  </a:cubicBezTo>
                  <a:lnTo>
                    <a:pt x="2554" y="2037"/>
                  </a:lnTo>
                  <a:lnTo>
                    <a:pt x="700" y="2311"/>
                  </a:lnTo>
                  <a:lnTo>
                    <a:pt x="183" y="2402"/>
                  </a:lnTo>
                  <a:cubicBezTo>
                    <a:pt x="122" y="2402"/>
                    <a:pt x="62" y="2402"/>
                    <a:pt x="1" y="2432"/>
                  </a:cubicBezTo>
                  <a:lnTo>
                    <a:pt x="183" y="2432"/>
                  </a:lnTo>
                  <a:lnTo>
                    <a:pt x="700" y="2402"/>
                  </a:lnTo>
                  <a:cubicBezTo>
                    <a:pt x="1156" y="2341"/>
                    <a:pt x="1764" y="2280"/>
                    <a:pt x="2554" y="2189"/>
                  </a:cubicBezTo>
                  <a:cubicBezTo>
                    <a:pt x="4135" y="1976"/>
                    <a:pt x="6323" y="1672"/>
                    <a:pt x="8694" y="1277"/>
                  </a:cubicBezTo>
                  <a:cubicBezTo>
                    <a:pt x="11095" y="912"/>
                    <a:pt x="13253" y="608"/>
                    <a:pt x="14834" y="365"/>
                  </a:cubicBezTo>
                  <a:lnTo>
                    <a:pt x="16688" y="122"/>
                  </a:lnTo>
                  <a:lnTo>
                    <a:pt x="17174" y="31"/>
                  </a:lnTo>
                  <a:cubicBezTo>
                    <a:pt x="17235" y="31"/>
                    <a:pt x="17296" y="31"/>
                    <a:pt x="1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6"/>
            <p:cNvSpPr/>
            <p:nvPr/>
          </p:nvSpPr>
          <p:spPr>
            <a:xfrm>
              <a:off x="6841575" y="1861250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700" y="1"/>
                  </a:moveTo>
                  <a:cubicBezTo>
                    <a:pt x="244" y="1"/>
                    <a:pt x="1" y="548"/>
                    <a:pt x="335" y="882"/>
                  </a:cubicBezTo>
                  <a:cubicBezTo>
                    <a:pt x="443" y="980"/>
                    <a:pt x="569" y="1024"/>
                    <a:pt x="691" y="1024"/>
                  </a:cubicBezTo>
                  <a:cubicBezTo>
                    <a:pt x="948" y="1024"/>
                    <a:pt x="1186" y="827"/>
                    <a:pt x="1186" y="518"/>
                  </a:cubicBezTo>
                  <a:cubicBezTo>
                    <a:pt x="1186" y="244"/>
                    <a:pt x="973" y="3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6"/>
            <p:cNvSpPr/>
            <p:nvPr/>
          </p:nvSpPr>
          <p:spPr>
            <a:xfrm>
              <a:off x="6686550" y="2128700"/>
              <a:ext cx="319200" cy="211325"/>
            </a:xfrm>
            <a:custGeom>
              <a:avLst/>
              <a:gdLst/>
              <a:ahLst/>
              <a:cxnLst/>
              <a:rect l="l" t="t" r="r" b="b"/>
              <a:pathLst>
                <a:path w="12768" h="8453" extrusionOk="0">
                  <a:moveTo>
                    <a:pt x="12292" y="0"/>
                  </a:moveTo>
                  <a:cubicBezTo>
                    <a:pt x="11813" y="0"/>
                    <a:pt x="10275" y="3285"/>
                    <a:pt x="10275" y="3285"/>
                  </a:cubicBezTo>
                  <a:lnTo>
                    <a:pt x="9606" y="3498"/>
                  </a:lnTo>
                  <a:cubicBezTo>
                    <a:pt x="9606" y="3498"/>
                    <a:pt x="9667" y="2981"/>
                    <a:pt x="9758" y="2160"/>
                  </a:cubicBezTo>
                  <a:cubicBezTo>
                    <a:pt x="9849" y="1340"/>
                    <a:pt x="9819" y="549"/>
                    <a:pt x="9576" y="336"/>
                  </a:cubicBezTo>
                  <a:cubicBezTo>
                    <a:pt x="9549" y="316"/>
                    <a:pt x="9520" y="306"/>
                    <a:pt x="9489" y="306"/>
                  </a:cubicBezTo>
                  <a:cubicBezTo>
                    <a:pt x="9211" y="306"/>
                    <a:pt x="8816" y="1096"/>
                    <a:pt x="8816" y="1096"/>
                  </a:cubicBezTo>
                  <a:cubicBezTo>
                    <a:pt x="8876" y="762"/>
                    <a:pt x="8451" y="519"/>
                    <a:pt x="8451" y="519"/>
                  </a:cubicBezTo>
                  <a:cubicBezTo>
                    <a:pt x="8447" y="519"/>
                    <a:pt x="8443" y="519"/>
                    <a:pt x="8439" y="519"/>
                  </a:cubicBezTo>
                  <a:cubicBezTo>
                    <a:pt x="7563" y="519"/>
                    <a:pt x="6840" y="3832"/>
                    <a:pt x="6840" y="3832"/>
                  </a:cubicBezTo>
                  <a:lnTo>
                    <a:pt x="6171" y="3832"/>
                  </a:lnTo>
                  <a:cubicBezTo>
                    <a:pt x="6171" y="3832"/>
                    <a:pt x="6658" y="2495"/>
                    <a:pt x="6870" y="1826"/>
                  </a:cubicBezTo>
                  <a:cubicBezTo>
                    <a:pt x="7053" y="1188"/>
                    <a:pt x="6931" y="1096"/>
                    <a:pt x="6627" y="975"/>
                  </a:cubicBezTo>
                  <a:cubicBezTo>
                    <a:pt x="6612" y="970"/>
                    <a:pt x="6596" y="968"/>
                    <a:pt x="6580" y="968"/>
                  </a:cubicBezTo>
                  <a:cubicBezTo>
                    <a:pt x="6269" y="968"/>
                    <a:pt x="5758" y="1771"/>
                    <a:pt x="5411" y="2464"/>
                  </a:cubicBezTo>
                  <a:cubicBezTo>
                    <a:pt x="5047" y="3011"/>
                    <a:pt x="4651" y="3498"/>
                    <a:pt x="4165" y="3923"/>
                  </a:cubicBezTo>
                  <a:cubicBezTo>
                    <a:pt x="4165" y="3923"/>
                    <a:pt x="2341" y="4379"/>
                    <a:pt x="1612" y="4470"/>
                  </a:cubicBezTo>
                  <a:cubicBezTo>
                    <a:pt x="882" y="4561"/>
                    <a:pt x="1" y="6081"/>
                    <a:pt x="1" y="6081"/>
                  </a:cubicBezTo>
                  <a:lnTo>
                    <a:pt x="2615" y="8452"/>
                  </a:lnTo>
                  <a:cubicBezTo>
                    <a:pt x="2615" y="8452"/>
                    <a:pt x="7417" y="5747"/>
                    <a:pt x="8025" y="5473"/>
                  </a:cubicBezTo>
                  <a:cubicBezTo>
                    <a:pt x="8633" y="5200"/>
                    <a:pt x="11582" y="3558"/>
                    <a:pt x="11582" y="3558"/>
                  </a:cubicBezTo>
                  <a:cubicBezTo>
                    <a:pt x="11582" y="3558"/>
                    <a:pt x="12463" y="1461"/>
                    <a:pt x="12615" y="1036"/>
                  </a:cubicBezTo>
                  <a:cubicBezTo>
                    <a:pt x="12767" y="610"/>
                    <a:pt x="12767" y="63"/>
                    <a:pt x="12311" y="2"/>
                  </a:cubicBezTo>
                  <a:cubicBezTo>
                    <a:pt x="12305" y="1"/>
                    <a:pt x="12299" y="0"/>
                    <a:pt x="122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6"/>
            <p:cNvSpPr/>
            <p:nvPr/>
          </p:nvSpPr>
          <p:spPr>
            <a:xfrm>
              <a:off x="5648775" y="2881800"/>
              <a:ext cx="673050" cy="177325"/>
            </a:xfrm>
            <a:custGeom>
              <a:avLst/>
              <a:gdLst/>
              <a:ahLst/>
              <a:cxnLst/>
              <a:rect l="l" t="t" r="r" b="b"/>
              <a:pathLst>
                <a:path w="26922" h="7093" extrusionOk="0">
                  <a:moveTo>
                    <a:pt x="903" y="0"/>
                  </a:moveTo>
                  <a:cubicBezTo>
                    <a:pt x="903" y="0"/>
                    <a:pt x="356" y="3739"/>
                    <a:pt x="83" y="4955"/>
                  </a:cubicBezTo>
                  <a:cubicBezTo>
                    <a:pt x="1" y="5298"/>
                    <a:pt x="166" y="5378"/>
                    <a:pt x="335" y="5378"/>
                  </a:cubicBezTo>
                  <a:cubicBezTo>
                    <a:pt x="481" y="5378"/>
                    <a:pt x="630" y="5319"/>
                    <a:pt x="630" y="5319"/>
                  </a:cubicBezTo>
                  <a:cubicBezTo>
                    <a:pt x="654" y="4961"/>
                    <a:pt x="959" y="4715"/>
                    <a:pt x="1296" y="4715"/>
                  </a:cubicBezTo>
                  <a:cubicBezTo>
                    <a:pt x="1387" y="4715"/>
                    <a:pt x="1481" y="4733"/>
                    <a:pt x="1572" y="4772"/>
                  </a:cubicBezTo>
                  <a:cubicBezTo>
                    <a:pt x="3301" y="5497"/>
                    <a:pt x="7461" y="7092"/>
                    <a:pt x="10624" y="7092"/>
                  </a:cubicBezTo>
                  <a:cubicBezTo>
                    <a:pt x="10908" y="7092"/>
                    <a:pt x="11185" y="7080"/>
                    <a:pt x="11451" y="7052"/>
                  </a:cubicBezTo>
                  <a:cubicBezTo>
                    <a:pt x="15040" y="6650"/>
                    <a:pt x="17897" y="4525"/>
                    <a:pt x="20356" y="4525"/>
                  </a:cubicBezTo>
                  <a:cubicBezTo>
                    <a:pt x="20687" y="4525"/>
                    <a:pt x="21011" y="4564"/>
                    <a:pt x="21329" y="4651"/>
                  </a:cubicBezTo>
                  <a:cubicBezTo>
                    <a:pt x="23565" y="5260"/>
                    <a:pt x="25142" y="6337"/>
                    <a:pt x="25955" y="6337"/>
                  </a:cubicBezTo>
                  <a:cubicBezTo>
                    <a:pt x="26115" y="6337"/>
                    <a:pt x="26245" y="6296"/>
                    <a:pt x="26344" y="6201"/>
                  </a:cubicBezTo>
                  <a:cubicBezTo>
                    <a:pt x="26922" y="5623"/>
                    <a:pt x="25949" y="213"/>
                    <a:pt x="25949" y="213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6"/>
            <p:cNvSpPr/>
            <p:nvPr/>
          </p:nvSpPr>
          <p:spPr>
            <a:xfrm>
              <a:off x="5661475" y="2961125"/>
              <a:ext cx="648200" cy="68100"/>
            </a:xfrm>
            <a:custGeom>
              <a:avLst/>
              <a:gdLst/>
              <a:ahLst/>
              <a:cxnLst/>
              <a:rect l="l" t="t" r="r" b="b"/>
              <a:pathLst>
                <a:path w="25928" h="2724" extrusionOk="0">
                  <a:moveTo>
                    <a:pt x="399" y="1"/>
                  </a:moveTo>
                  <a:cubicBezTo>
                    <a:pt x="267" y="1"/>
                    <a:pt x="134" y="8"/>
                    <a:pt x="0" y="19"/>
                  </a:cubicBezTo>
                  <a:cubicBezTo>
                    <a:pt x="760" y="49"/>
                    <a:pt x="1520" y="231"/>
                    <a:pt x="2219" y="566"/>
                  </a:cubicBezTo>
                  <a:cubicBezTo>
                    <a:pt x="2645" y="748"/>
                    <a:pt x="3131" y="1022"/>
                    <a:pt x="3678" y="1295"/>
                  </a:cubicBezTo>
                  <a:cubicBezTo>
                    <a:pt x="4955" y="1934"/>
                    <a:pt x="6322" y="2390"/>
                    <a:pt x="7751" y="2602"/>
                  </a:cubicBezTo>
                  <a:cubicBezTo>
                    <a:pt x="8329" y="2683"/>
                    <a:pt x="8913" y="2724"/>
                    <a:pt x="9498" y="2724"/>
                  </a:cubicBezTo>
                  <a:cubicBezTo>
                    <a:pt x="10669" y="2724"/>
                    <a:pt x="11844" y="2562"/>
                    <a:pt x="12979" y="2238"/>
                  </a:cubicBezTo>
                  <a:cubicBezTo>
                    <a:pt x="14772" y="1782"/>
                    <a:pt x="16414" y="1143"/>
                    <a:pt x="17994" y="900"/>
                  </a:cubicBezTo>
                  <a:cubicBezTo>
                    <a:pt x="18551" y="811"/>
                    <a:pt x="19091" y="755"/>
                    <a:pt x="19638" y="755"/>
                  </a:cubicBezTo>
                  <a:cubicBezTo>
                    <a:pt x="19839" y="755"/>
                    <a:pt x="20040" y="762"/>
                    <a:pt x="20244" y="779"/>
                  </a:cubicBezTo>
                  <a:cubicBezTo>
                    <a:pt x="20912" y="839"/>
                    <a:pt x="21551" y="961"/>
                    <a:pt x="22189" y="1113"/>
                  </a:cubicBezTo>
                  <a:cubicBezTo>
                    <a:pt x="23131" y="1356"/>
                    <a:pt x="24043" y="1660"/>
                    <a:pt x="24925" y="1994"/>
                  </a:cubicBezTo>
                  <a:lnTo>
                    <a:pt x="25654" y="2268"/>
                  </a:lnTo>
                  <a:cubicBezTo>
                    <a:pt x="25745" y="2298"/>
                    <a:pt x="25836" y="2329"/>
                    <a:pt x="25928" y="2359"/>
                  </a:cubicBezTo>
                  <a:cubicBezTo>
                    <a:pt x="25836" y="2298"/>
                    <a:pt x="25776" y="2268"/>
                    <a:pt x="25685" y="2238"/>
                  </a:cubicBezTo>
                  <a:lnTo>
                    <a:pt x="24955" y="1934"/>
                  </a:lnTo>
                  <a:cubicBezTo>
                    <a:pt x="24074" y="1538"/>
                    <a:pt x="23162" y="1235"/>
                    <a:pt x="22250" y="961"/>
                  </a:cubicBezTo>
                  <a:cubicBezTo>
                    <a:pt x="21581" y="809"/>
                    <a:pt x="20943" y="687"/>
                    <a:pt x="20274" y="627"/>
                  </a:cubicBezTo>
                  <a:cubicBezTo>
                    <a:pt x="20021" y="606"/>
                    <a:pt x="19767" y="596"/>
                    <a:pt x="19514" y="596"/>
                  </a:cubicBezTo>
                  <a:cubicBezTo>
                    <a:pt x="19008" y="596"/>
                    <a:pt x="18501" y="637"/>
                    <a:pt x="17994" y="718"/>
                  </a:cubicBezTo>
                  <a:cubicBezTo>
                    <a:pt x="16383" y="961"/>
                    <a:pt x="14712" y="1599"/>
                    <a:pt x="12949" y="2055"/>
                  </a:cubicBezTo>
                  <a:cubicBezTo>
                    <a:pt x="11815" y="2381"/>
                    <a:pt x="10652" y="2540"/>
                    <a:pt x="9492" y="2540"/>
                  </a:cubicBezTo>
                  <a:cubicBezTo>
                    <a:pt x="7512" y="2540"/>
                    <a:pt x="5541" y="2075"/>
                    <a:pt x="3739" y="1174"/>
                  </a:cubicBezTo>
                  <a:cubicBezTo>
                    <a:pt x="3192" y="900"/>
                    <a:pt x="2705" y="657"/>
                    <a:pt x="2249" y="475"/>
                  </a:cubicBezTo>
                  <a:cubicBezTo>
                    <a:pt x="1854" y="292"/>
                    <a:pt x="1459" y="171"/>
                    <a:pt x="1064" y="79"/>
                  </a:cubicBezTo>
                  <a:cubicBezTo>
                    <a:pt x="852" y="22"/>
                    <a:pt x="628" y="1"/>
                    <a:pt x="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6"/>
            <p:cNvSpPr/>
            <p:nvPr/>
          </p:nvSpPr>
          <p:spPr>
            <a:xfrm>
              <a:off x="5662225" y="2926625"/>
              <a:ext cx="647450" cy="61300"/>
            </a:xfrm>
            <a:custGeom>
              <a:avLst/>
              <a:gdLst/>
              <a:ahLst/>
              <a:cxnLst/>
              <a:rect l="l" t="t" r="r" b="b"/>
              <a:pathLst>
                <a:path w="25898" h="2452" extrusionOk="0">
                  <a:moveTo>
                    <a:pt x="608" y="1"/>
                  </a:moveTo>
                  <a:cubicBezTo>
                    <a:pt x="487" y="1"/>
                    <a:pt x="365" y="31"/>
                    <a:pt x="274" y="31"/>
                  </a:cubicBezTo>
                  <a:cubicBezTo>
                    <a:pt x="183" y="31"/>
                    <a:pt x="92" y="31"/>
                    <a:pt x="1" y="61"/>
                  </a:cubicBezTo>
                  <a:lnTo>
                    <a:pt x="608" y="61"/>
                  </a:lnTo>
                  <a:lnTo>
                    <a:pt x="1064" y="92"/>
                  </a:lnTo>
                  <a:cubicBezTo>
                    <a:pt x="1460" y="122"/>
                    <a:pt x="1855" y="213"/>
                    <a:pt x="2280" y="304"/>
                  </a:cubicBezTo>
                  <a:cubicBezTo>
                    <a:pt x="2797" y="456"/>
                    <a:pt x="3314" y="639"/>
                    <a:pt x="3800" y="852"/>
                  </a:cubicBezTo>
                  <a:lnTo>
                    <a:pt x="5624" y="1611"/>
                  </a:lnTo>
                  <a:cubicBezTo>
                    <a:pt x="6353" y="1915"/>
                    <a:pt x="7083" y="2159"/>
                    <a:pt x="7812" y="2311"/>
                  </a:cubicBezTo>
                  <a:cubicBezTo>
                    <a:pt x="8257" y="2406"/>
                    <a:pt x="8702" y="2451"/>
                    <a:pt x="9147" y="2451"/>
                  </a:cubicBezTo>
                  <a:cubicBezTo>
                    <a:pt x="9553" y="2451"/>
                    <a:pt x="9959" y="2413"/>
                    <a:pt x="10365" y="2341"/>
                  </a:cubicBezTo>
                  <a:cubicBezTo>
                    <a:pt x="11247" y="2159"/>
                    <a:pt x="12128" y="1885"/>
                    <a:pt x="12949" y="1520"/>
                  </a:cubicBezTo>
                  <a:cubicBezTo>
                    <a:pt x="13770" y="1186"/>
                    <a:pt x="14621" y="882"/>
                    <a:pt x="15502" y="639"/>
                  </a:cubicBezTo>
                  <a:cubicBezTo>
                    <a:pt x="16212" y="448"/>
                    <a:pt x="16946" y="330"/>
                    <a:pt x="17705" y="330"/>
                  </a:cubicBezTo>
                  <a:cubicBezTo>
                    <a:pt x="17791" y="330"/>
                    <a:pt x="17878" y="332"/>
                    <a:pt x="17964" y="335"/>
                  </a:cubicBezTo>
                  <a:cubicBezTo>
                    <a:pt x="19363" y="456"/>
                    <a:pt x="20761" y="730"/>
                    <a:pt x="22098" y="1186"/>
                  </a:cubicBezTo>
                  <a:lnTo>
                    <a:pt x="24864" y="2007"/>
                  </a:lnTo>
                  <a:lnTo>
                    <a:pt x="25624" y="2219"/>
                  </a:lnTo>
                  <a:cubicBezTo>
                    <a:pt x="25715" y="2250"/>
                    <a:pt x="25806" y="2280"/>
                    <a:pt x="25898" y="2280"/>
                  </a:cubicBezTo>
                  <a:cubicBezTo>
                    <a:pt x="25806" y="2250"/>
                    <a:pt x="25715" y="2189"/>
                    <a:pt x="25655" y="2159"/>
                  </a:cubicBezTo>
                  <a:lnTo>
                    <a:pt x="24895" y="1915"/>
                  </a:lnTo>
                  <a:lnTo>
                    <a:pt x="22129" y="1034"/>
                  </a:lnTo>
                  <a:cubicBezTo>
                    <a:pt x="20791" y="548"/>
                    <a:pt x="19393" y="244"/>
                    <a:pt x="17964" y="152"/>
                  </a:cubicBezTo>
                  <a:cubicBezTo>
                    <a:pt x="17858" y="149"/>
                    <a:pt x="17752" y="147"/>
                    <a:pt x="17645" y="147"/>
                  </a:cubicBezTo>
                  <a:cubicBezTo>
                    <a:pt x="16901" y="147"/>
                    <a:pt x="16160" y="240"/>
                    <a:pt x="15442" y="426"/>
                  </a:cubicBezTo>
                  <a:cubicBezTo>
                    <a:pt x="14560" y="700"/>
                    <a:pt x="13709" y="973"/>
                    <a:pt x="12888" y="1338"/>
                  </a:cubicBezTo>
                  <a:cubicBezTo>
                    <a:pt x="12068" y="1672"/>
                    <a:pt x="11186" y="1946"/>
                    <a:pt x="10335" y="2128"/>
                  </a:cubicBezTo>
                  <a:cubicBezTo>
                    <a:pt x="9925" y="2219"/>
                    <a:pt x="9507" y="2265"/>
                    <a:pt x="9089" y="2265"/>
                  </a:cubicBezTo>
                  <a:cubicBezTo>
                    <a:pt x="8671" y="2265"/>
                    <a:pt x="8253" y="2219"/>
                    <a:pt x="7843" y="2128"/>
                  </a:cubicBezTo>
                  <a:cubicBezTo>
                    <a:pt x="6292" y="1794"/>
                    <a:pt x="4985" y="1125"/>
                    <a:pt x="3861" y="700"/>
                  </a:cubicBezTo>
                  <a:cubicBezTo>
                    <a:pt x="3344" y="487"/>
                    <a:pt x="2827" y="335"/>
                    <a:pt x="2280" y="183"/>
                  </a:cubicBezTo>
                  <a:cubicBezTo>
                    <a:pt x="1885" y="92"/>
                    <a:pt x="1490" y="31"/>
                    <a:pt x="10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6"/>
            <p:cNvSpPr/>
            <p:nvPr/>
          </p:nvSpPr>
          <p:spPr>
            <a:xfrm>
              <a:off x="5669825" y="2892325"/>
              <a:ext cx="633025" cy="45350"/>
            </a:xfrm>
            <a:custGeom>
              <a:avLst/>
              <a:gdLst/>
              <a:ahLst/>
              <a:cxnLst/>
              <a:rect l="l" t="t" r="r" b="b"/>
              <a:pathLst>
                <a:path w="25321" h="1814" extrusionOk="0">
                  <a:moveTo>
                    <a:pt x="1674" y="1"/>
                  </a:moveTo>
                  <a:cubicBezTo>
                    <a:pt x="1442" y="1"/>
                    <a:pt x="1209" y="12"/>
                    <a:pt x="973" y="35"/>
                  </a:cubicBezTo>
                  <a:cubicBezTo>
                    <a:pt x="730" y="35"/>
                    <a:pt x="487" y="96"/>
                    <a:pt x="244" y="187"/>
                  </a:cubicBezTo>
                  <a:cubicBezTo>
                    <a:pt x="152" y="187"/>
                    <a:pt x="61" y="248"/>
                    <a:pt x="0" y="278"/>
                  </a:cubicBezTo>
                  <a:cubicBezTo>
                    <a:pt x="335" y="187"/>
                    <a:pt x="639" y="126"/>
                    <a:pt x="973" y="96"/>
                  </a:cubicBezTo>
                  <a:cubicBezTo>
                    <a:pt x="1127" y="86"/>
                    <a:pt x="1282" y="81"/>
                    <a:pt x="1438" y="81"/>
                  </a:cubicBezTo>
                  <a:cubicBezTo>
                    <a:pt x="2201" y="81"/>
                    <a:pt x="2971" y="203"/>
                    <a:pt x="3678" y="430"/>
                  </a:cubicBezTo>
                  <a:cubicBezTo>
                    <a:pt x="4256" y="613"/>
                    <a:pt x="4864" y="795"/>
                    <a:pt x="5502" y="977"/>
                  </a:cubicBezTo>
                  <a:cubicBezTo>
                    <a:pt x="6232" y="1190"/>
                    <a:pt x="6961" y="1312"/>
                    <a:pt x="7691" y="1312"/>
                  </a:cubicBezTo>
                  <a:cubicBezTo>
                    <a:pt x="7786" y="1315"/>
                    <a:pt x="7881" y="1317"/>
                    <a:pt x="7977" y="1317"/>
                  </a:cubicBezTo>
                  <a:cubicBezTo>
                    <a:pt x="9446" y="1317"/>
                    <a:pt x="11021" y="898"/>
                    <a:pt x="12675" y="613"/>
                  </a:cubicBezTo>
                  <a:cubicBezTo>
                    <a:pt x="13648" y="450"/>
                    <a:pt x="14632" y="363"/>
                    <a:pt x="15613" y="363"/>
                  </a:cubicBezTo>
                  <a:cubicBezTo>
                    <a:pt x="16288" y="363"/>
                    <a:pt x="16961" y="404"/>
                    <a:pt x="17630" y="491"/>
                  </a:cubicBezTo>
                  <a:cubicBezTo>
                    <a:pt x="18359" y="582"/>
                    <a:pt x="19059" y="734"/>
                    <a:pt x="19758" y="886"/>
                  </a:cubicBezTo>
                  <a:cubicBezTo>
                    <a:pt x="20426" y="1069"/>
                    <a:pt x="21034" y="1281"/>
                    <a:pt x="21581" y="1433"/>
                  </a:cubicBezTo>
                  <a:cubicBezTo>
                    <a:pt x="22316" y="1687"/>
                    <a:pt x="23093" y="1813"/>
                    <a:pt x="23859" y="1813"/>
                  </a:cubicBezTo>
                  <a:cubicBezTo>
                    <a:pt x="24012" y="1813"/>
                    <a:pt x="24165" y="1808"/>
                    <a:pt x="24317" y="1798"/>
                  </a:cubicBezTo>
                  <a:cubicBezTo>
                    <a:pt x="24682" y="1768"/>
                    <a:pt x="24986" y="1707"/>
                    <a:pt x="25320" y="1585"/>
                  </a:cubicBezTo>
                  <a:lnTo>
                    <a:pt x="25320" y="1585"/>
                  </a:lnTo>
                  <a:cubicBezTo>
                    <a:pt x="24986" y="1646"/>
                    <a:pt x="24651" y="1707"/>
                    <a:pt x="24317" y="1737"/>
                  </a:cubicBezTo>
                  <a:cubicBezTo>
                    <a:pt x="23405" y="1737"/>
                    <a:pt x="22493" y="1585"/>
                    <a:pt x="21642" y="1281"/>
                  </a:cubicBezTo>
                  <a:cubicBezTo>
                    <a:pt x="21065" y="1129"/>
                    <a:pt x="20457" y="917"/>
                    <a:pt x="19818" y="734"/>
                  </a:cubicBezTo>
                  <a:cubicBezTo>
                    <a:pt x="19089" y="552"/>
                    <a:pt x="18390" y="400"/>
                    <a:pt x="17660" y="309"/>
                  </a:cubicBezTo>
                  <a:cubicBezTo>
                    <a:pt x="16948" y="218"/>
                    <a:pt x="16230" y="171"/>
                    <a:pt x="15514" y="171"/>
                  </a:cubicBezTo>
                  <a:cubicBezTo>
                    <a:pt x="14549" y="171"/>
                    <a:pt x="13587" y="256"/>
                    <a:pt x="12645" y="430"/>
                  </a:cubicBezTo>
                  <a:cubicBezTo>
                    <a:pt x="10942" y="724"/>
                    <a:pt x="9353" y="1131"/>
                    <a:pt x="7849" y="1131"/>
                  </a:cubicBezTo>
                  <a:cubicBezTo>
                    <a:pt x="7796" y="1131"/>
                    <a:pt x="7743" y="1130"/>
                    <a:pt x="7691" y="1129"/>
                  </a:cubicBezTo>
                  <a:cubicBezTo>
                    <a:pt x="6171" y="1129"/>
                    <a:pt x="4864" y="582"/>
                    <a:pt x="3709" y="309"/>
                  </a:cubicBezTo>
                  <a:cubicBezTo>
                    <a:pt x="3048" y="103"/>
                    <a:pt x="2369" y="1"/>
                    <a:pt x="16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6"/>
            <p:cNvSpPr/>
            <p:nvPr/>
          </p:nvSpPr>
          <p:spPr>
            <a:xfrm>
              <a:off x="1526900" y="3857550"/>
              <a:ext cx="439225" cy="268975"/>
            </a:xfrm>
            <a:custGeom>
              <a:avLst/>
              <a:gdLst/>
              <a:ahLst/>
              <a:cxnLst/>
              <a:rect l="l" t="t" r="r" b="b"/>
              <a:pathLst>
                <a:path w="17569" h="10759" extrusionOk="0">
                  <a:moveTo>
                    <a:pt x="9019" y="1"/>
                  </a:moveTo>
                  <a:cubicBezTo>
                    <a:pt x="5176" y="1"/>
                    <a:pt x="1420" y="2321"/>
                    <a:pt x="0" y="6412"/>
                  </a:cubicBezTo>
                  <a:lnTo>
                    <a:pt x="1155" y="10758"/>
                  </a:lnTo>
                  <a:cubicBezTo>
                    <a:pt x="1611" y="9299"/>
                    <a:pt x="2523" y="7840"/>
                    <a:pt x="3921" y="7232"/>
                  </a:cubicBezTo>
                  <a:cubicBezTo>
                    <a:pt x="4481" y="6992"/>
                    <a:pt x="5071" y="6894"/>
                    <a:pt x="5671" y="6894"/>
                  </a:cubicBezTo>
                  <a:cubicBezTo>
                    <a:pt x="6665" y="6894"/>
                    <a:pt x="7684" y="7164"/>
                    <a:pt x="8632" y="7506"/>
                  </a:cubicBezTo>
                  <a:cubicBezTo>
                    <a:pt x="10122" y="8083"/>
                    <a:pt x="11611" y="8813"/>
                    <a:pt x="13222" y="8904"/>
                  </a:cubicBezTo>
                  <a:cubicBezTo>
                    <a:pt x="13309" y="8909"/>
                    <a:pt x="13396" y="8911"/>
                    <a:pt x="13483" y="8911"/>
                  </a:cubicBezTo>
                  <a:cubicBezTo>
                    <a:pt x="15022" y="8911"/>
                    <a:pt x="16653" y="8154"/>
                    <a:pt x="17113" y="6716"/>
                  </a:cubicBezTo>
                  <a:cubicBezTo>
                    <a:pt x="17569" y="5257"/>
                    <a:pt x="16687" y="3737"/>
                    <a:pt x="15593" y="2673"/>
                  </a:cubicBezTo>
                  <a:cubicBezTo>
                    <a:pt x="13702" y="851"/>
                    <a:pt x="11345" y="1"/>
                    <a:pt x="9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6"/>
            <p:cNvSpPr/>
            <p:nvPr/>
          </p:nvSpPr>
          <p:spPr>
            <a:xfrm>
              <a:off x="1179625" y="3827200"/>
              <a:ext cx="652000" cy="480925"/>
            </a:xfrm>
            <a:custGeom>
              <a:avLst/>
              <a:gdLst/>
              <a:ahLst/>
              <a:cxnLst/>
              <a:rect l="l" t="t" r="r" b="b"/>
              <a:pathLst>
                <a:path w="26080" h="19237" extrusionOk="0">
                  <a:moveTo>
                    <a:pt x="17582" y="1"/>
                  </a:moveTo>
                  <a:cubicBezTo>
                    <a:pt x="14252" y="1"/>
                    <a:pt x="10930" y="803"/>
                    <a:pt x="7903" y="2398"/>
                  </a:cubicBezTo>
                  <a:cubicBezTo>
                    <a:pt x="5046" y="3917"/>
                    <a:pt x="2462" y="6258"/>
                    <a:pt x="1307" y="9267"/>
                  </a:cubicBezTo>
                  <a:cubicBezTo>
                    <a:pt x="122" y="12306"/>
                    <a:pt x="0" y="16197"/>
                    <a:pt x="2371" y="18416"/>
                  </a:cubicBezTo>
                  <a:cubicBezTo>
                    <a:pt x="3727" y="18972"/>
                    <a:pt x="5133" y="19236"/>
                    <a:pt x="6518" y="19236"/>
                  </a:cubicBezTo>
                  <a:cubicBezTo>
                    <a:pt x="10657" y="19236"/>
                    <a:pt x="14607" y="16877"/>
                    <a:pt x="16475" y="12914"/>
                  </a:cubicBezTo>
                  <a:cubicBezTo>
                    <a:pt x="17539" y="10635"/>
                    <a:pt x="17812" y="8051"/>
                    <a:pt x="19119" y="5923"/>
                  </a:cubicBezTo>
                  <a:cubicBezTo>
                    <a:pt x="20609" y="3461"/>
                    <a:pt x="23223" y="1942"/>
                    <a:pt x="26080" y="1820"/>
                  </a:cubicBezTo>
                  <a:cubicBezTo>
                    <a:pt x="23368" y="605"/>
                    <a:pt x="20472" y="1"/>
                    <a:pt x="175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6"/>
            <p:cNvSpPr/>
            <p:nvPr/>
          </p:nvSpPr>
          <p:spPr>
            <a:xfrm>
              <a:off x="1115800" y="2984025"/>
              <a:ext cx="426325" cy="968475"/>
            </a:xfrm>
            <a:custGeom>
              <a:avLst/>
              <a:gdLst/>
              <a:ahLst/>
              <a:cxnLst/>
              <a:rect l="l" t="t" r="r" b="b"/>
              <a:pathLst>
                <a:path w="17053" h="38739" extrusionOk="0">
                  <a:moveTo>
                    <a:pt x="5609" y="0"/>
                  </a:moveTo>
                  <a:cubicBezTo>
                    <a:pt x="4390" y="0"/>
                    <a:pt x="3201" y="351"/>
                    <a:pt x="2249" y="1139"/>
                  </a:cubicBezTo>
                  <a:cubicBezTo>
                    <a:pt x="426" y="2659"/>
                    <a:pt x="0" y="5334"/>
                    <a:pt x="304" y="7705"/>
                  </a:cubicBezTo>
                  <a:cubicBezTo>
                    <a:pt x="608" y="10076"/>
                    <a:pt x="1520" y="12325"/>
                    <a:pt x="1885" y="14696"/>
                  </a:cubicBezTo>
                  <a:cubicBezTo>
                    <a:pt x="2523" y="18647"/>
                    <a:pt x="1611" y="22690"/>
                    <a:pt x="1216" y="26702"/>
                  </a:cubicBezTo>
                  <a:cubicBezTo>
                    <a:pt x="821" y="30714"/>
                    <a:pt x="1185" y="35669"/>
                    <a:pt x="3769" y="38739"/>
                  </a:cubicBezTo>
                  <a:lnTo>
                    <a:pt x="4043" y="38739"/>
                  </a:lnTo>
                  <a:cubicBezTo>
                    <a:pt x="9787" y="36976"/>
                    <a:pt x="13709" y="31808"/>
                    <a:pt x="15380" y="26003"/>
                  </a:cubicBezTo>
                  <a:cubicBezTo>
                    <a:pt x="17052" y="20228"/>
                    <a:pt x="16323" y="13936"/>
                    <a:pt x="14256" y="8252"/>
                  </a:cubicBezTo>
                  <a:cubicBezTo>
                    <a:pt x="13344" y="5699"/>
                    <a:pt x="12067" y="3085"/>
                    <a:pt x="9879" y="1443"/>
                  </a:cubicBezTo>
                  <a:cubicBezTo>
                    <a:pt x="8669" y="536"/>
                    <a:pt x="7116" y="0"/>
                    <a:pt x="56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6"/>
            <p:cNvSpPr/>
            <p:nvPr/>
          </p:nvSpPr>
          <p:spPr>
            <a:xfrm>
              <a:off x="1178850" y="3878775"/>
              <a:ext cx="416450" cy="701400"/>
            </a:xfrm>
            <a:custGeom>
              <a:avLst/>
              <a:gdLst/>
              <a:ahLst/>
              <a:cxnLst/>
              <a:rect l="l" t="t" r="r" b="b"/>
              <a:pathLst>
                <a:path w="16658" h="28056" extrusionOk="0">
                  <a:moveTo>
                    <a:pt x="16658" y="0"/>
                  </a:moveTo>
                  <a:lnTo>
                    <a:pt x="16567" y="31"/>
                  </a:lnTo>
                  <a:lnTo>
                    <a:pt x="16354" y="122"/>
                  </a:lnTo>
                  <a:lnTo>
                    <a:pt x="15412" y="486"/>
                  </a:lnTo>
                  <a:cubicBezTo>
                    <a:pt x="15016" y="699"/>
                    <a:pt x="14500" y="912"/>
                    <a:pt x="13953" y="1216"/>
                  </a:cubicBezTo>
                  <a:cubicBezTo>
                    <a:pt x="13436" y="1550"/>
                    <a:pt x="12797" y="1885"/>
                    <a:pt x="12159" y="2341"/>
                  </a:cubicBezTo>
                  <a:cubicBezTo>
                    <a:pt x="10609" y="3344"/>
                    <a:pt x="9180" y="4559"/>
                    <a:pt x="7904" y="5897"/>
                  </a:cubicBezTo>
                  <a:cubicBezTo>
                    <a:pt x="6323" y="7508"/>
                    <a:pt x="4955" y="9332"/>
                    <a:pt x="3831" y="11307"/>
                  </a:cubicBezTo>
                  <a:cubicBezTo>
                    <a:pt x="2736" y="13283"/>
                    <a:pt x="1885" y="15411"/>
                    <a:pt x="1338" y="17630"/>
                  </a:cubicBezTo>
                  <a:cubicBezTo>
                    <a:pt x="913" y="19423"/>
                    <a:pt x="578" y="21247"/>
                    <a:pt x="335" y="23070"/>
                  </a:cubicBezTo>
                  <a:cubicBezTo>
                    <a:pt x="153" y="24651"/>
                    <a:pt x="62" y="25928"/>
                    <a:pt x="31" y="26809"/>
                  </a:cubicBezTo>
                  <a:cubicBezTo>
                    <a:pt x="1" y="27235"/>
                    <a:pt x="1" y="27569"/>
                    <a:pt x="1" y="27812"/>
                  </a:cubicBezTo>
                  <a:lnTo>
                    <a:pt x="1" y="28055"/>
                  </a:lnTo>
                  <a:cubicBezTo>
                    <a:pt x="31" y="27994"/>
                    <a:pt x="31" y="27903"/>
                    <a:pt x="31" y="27812"/>
                  </a:cubicBezTo>
                  <a:cubicBezTo>
                    <a:pt x="31" y="27539"/>
                    <a:pt x="62" y="27204"/>
                    <a:pt x="92" y="26779"/>
                  </a:cubicBezTo>
                  <a:cubicBezTo>
                    <a:pt x="153" y="25897"/>
                    <a:pt x="244" y="24651"/>
                    <a:pt x="457" y="23070"/>
                  </a:cubicBezTo>
                  <a:cubicBezTo>
                    <a:pt x="730" y="21247"/>
                    <a:pt x="1065" y="19453"/>
                    <a:pt x="1521" y="17660"/>
                  </a:cubicBezTo>
                  <a:cubicBezTo>
                    <a:pt x="2068" y="15472"/>
                    <a:pt x="2888" y="13405"/>
                    <a:pt x="3983" y="11429"/>
                  </a:cubicBezTo>
                  <a:cubicBezTo>
                    <a:pt x="5107" y="9484"/>
                    <a:pt x="6445" y="7660"/>
                    <a:pt x="8025" y="6049"/>
                  </a:cubicBezTo>
                  <a:cubicBezTo>
                    <a:pt x="9302" y="4711"/>
                    <a:pt x="10700" y="3526"/>
                    <a:pt x="12220" y="2493"/>
                  </a:cubicBezTo>
                  <a:cubicBezTo>
                    <a:pt x="12889" y="2006"/>
                    <a:pt x="13466" y="1642"/>
                    <a:pt x="14013" y="1338"/>
                  </a:cubicBezTo>
                  <a:cubicBezTo>
                    <a:pt x="14560" y="1034"/>
                    <a:pt x="15047" y="790"/>
                    <a:pt x="15442" y="578"/>
                  </a:cubicBezTo>
                  <a:lnTo>
                    <a:pt x="16354" y="152"/>
                  </a:lnTo>
                  <a:lnTo>
                    <a:pt x="16597" y="31"/>
                  </a:lnTo>
                  <a:lnTo>
                    <a:pt x="166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6"/>
            <p:cNvSpPr/>
            <p:nvPr/>
          </p:nvSpPr>
          <p:spPr>
            <a:xfrm>
              <a:off x="498000" y="3649275"/>
              <a:ext cx="431650" cy="289975"/>
            </a:xfrm>
            <a:custGeom>
              <a:avLst/>
              <a:gdLst/>
              <a:ahLst/>
              <a:cxnLst/>
              <a:rect l="l" t="t" r="r" b="b"/>
              <a:pathLst>
                <a:path w="17266" h="11599" extrusionOk="0">
                  <a:moveTo>
                    <a:pt x="16004" y="4208"/>
                  </a:moveTo>
                  <a:lnTo>
                    <a:pt x="17265" y="4682"/>
                  </a:lnTo>
                  <a:cubicBezTo>
                    <a:pt x="16889" y="4411"/>
                    <a:pt x="16457" y="4261"/>
                    <a:pt x="16004" y="4208"/>
                  </a:cubicBezTo>
                  <a:close/>
                  <a:moveTo>
                    <a:pt x="4803" y="1"/>
                  </a:moveTo>
                  <a:cubicBezTo>
                    <a:pt x="0" y="2888"/>
                    <a:pt x="0" y="5533"/>
                    <a:pt x="821" y="8056"/>
                  </a:cubicBezTo>
                  <a:cubicBezTo>
                    <a:pt x="1462" y="10077"/>
                    <a:pt x="3523" y="11599"/>
                    <a:pt x="5592" y="11599"/>
                  </a:cubicBezTo>
                  <a:cubicBezTo>
                    <a:pt x="6074" y="11599"/>
                    <a:pt x="6557" y="11516"/>
                    <a:pt x="7022" y="11338"/>
                  </a:cubicBezTo>
                  <a:cubicBezTo>
                    <a:pt x="8420" y="10822"/>
                    <a:pt x="9423" y="9606"/>
                    <a:pt x="10274" y="8390"/>
                  </a:cubicBezTo>
                  <a:cubicBezTo>
                    <a:pt x="11125" y="7174"/>
                    <a:pt x="11915" y="5897"/>
                    <a:pt x="13131" y="5016"/>
                  </a:cubicBezTo>
                  <a:cubicBezTo>
                    <a:pt x="13854" y="4510"/>
                    <a:pt x="14760" y="4186"/>
                    <a:pt x="15625" y="4186"/>
                  </a:cubicBezTo>
                  <a:cubicBezTo>
                    <a:pt x="15752" y="4186"/>
                    <a:pt x="15879" y="4193"/>
                    <a:pt x="16004" y="4208"/>
                  </a:cubicBezTo>
                  <a:lnTo>
                    <a:pt x="16004" y="420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6"/>
            <p:cNvSpPr/>
            <p:nvPr/>
          </p:nvSpPr>
          <p:spPr>
            <a:xfrm>
              <a:off x="527625" y="3565325"/>
              <a:ext cx="590475" cy="383500"/>
            </a:xfrm>
            <a:custGeom>
              <a:avLst/>
              <a:gdLst/>
              <a:ahLst/>
              <a:cxnLst/>
              <a:rect l="l" t="t" r="r" b="b"/>
              <a:pathLst>
                <a:path w="23619" h="15340" extrusionOk="0">
                  <a:moveTo>
                    <a:pt x="14837" y="0"/>
                  </a:moveTo>
                  <a:cubicBezTo>
                    <a:pt x="14499" y="0"/>
                    <a:pt x="14163" y="6"/>
                    <a:pt x="13831" y="15"/>
                  </a:cubicBezTo>
                  <a:cubicBezTo>
                    <a:pt x="11186" y="106"/>
                    <a:pt x="8512" y="319"/>
                    <a:pt x="6050" y="1231"/>
                  </a:cubicBezTo>
                  <a:cubicBezTo>
                    <a:pt x="3587" y="2143"/>
                    <a:pt x="1034" y="4119"/>
                    <a:pt x="1" y="6550"/>
                  </a:cubicBezTo>
                  <a:cubicBezTo>
                    <a:pt x="848" y="5352"/>
                    <a:pt x="2564" y="4744"/>
                    <a:pt x="4188" y="4744"/>
                  </a:cubicBezTo>
                  <a:cubicBezTo>
                    <a:pt x="4954" y="4744"/>
                    <a:pt x="5700" y="4879"/>
                    <a:pt x="6323" y="5152"/>
                  </a:cubicBezTo>
                  <a:cubicBezTo>
                    <a:pt x="8299" y="6034"/>
                    <a:pt x="9758" y="7736"/>
                    <a:pt x="11034" y="9468"/>
                  </a:cubicBezTo>
                  <a:cubicBezTo>
                    <a:pt x="12311" y="11201"/>
                    <a:pt x="13557" y="12994"/>
                    <a:pt x="15351" y="14210"/>
                  </a:cubicBezTo>
                  <a:cubicBezTo>
                    <a:pt x="16403" y="14906"/>
                    <a:pt x="17697" y="15340"/>
                    <a:pt x="18943" y="15340"/>
                  </a:cubicBezTo>
                  <a:cubicBezTo>
                    <a:pt x="19819" y="15340"/>
                    <a:pt x="20671" y="15125"/>
                    <a:pt x="21399" y="14635"/>
                  </a:cubicBezTo>
                  <a:cubicBezTo>
                    <a:pt x="22554" y="13754"/>
                    <a:pt x="23284" y="12477"/>
                    <a:pt x="23466" y="11049"/>
                  </a:cubicBezTo>
                  <a:cubicBezTo>
                    <a:pt x="23618" y="9651"/>
                    <a:pt x="23527" y="8222"/>
                    <a:pt x="23193" y="6854"/>
                  </a:cubicBezTo>
                  <a:cubicBezTo>
                    <a:pt x="22767" y="4848"/>
                    <a:pt x="22068" y="2720"/>
                    <a:pt x="20457" y="1444"/>
                  </a:cubicBezTo>
                  <a:cubicBezTo>
                    <a:pt x="18896" y="221"/>
                    <a:pt x="16844" y="0"/>
                    <a:pt x="14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6"/>
            <p:cNvSpPr/>
            <p:nvPr/>
          </p:nvSpPr>
          <p:spPr>
            <a:xfrm>
              <a:off x="769275" y="3578600"/>
              <a:ext cx="310075" cy="897475"/>
            </a:xfrm>
            <a:custGeom>
              <a:avLst/>
              <a:gdLst/>
              <a:ahLst/>
              <a:cxnLst/>
              <a:rect l="l" t="t" r="r" b="b"/>
              <a:pathLst>
                <a:path w="12403" h="35899" extrusionOk="0">
                  <a:moveTo>
                    <a:pt x="1" y="1"/>
                  </a:moveTo>
                  <a:cubicBezTo>
                    <a:pt x="1" y="1"/>
                    <a:pt x="31" y="31"/>
                    <a:pt x="92" y="62"/>
                  </a:cubicBezTo>
                  <a:lnTo>
                    <a:pt x="396" y="183"/>
                  </a:lnTo>
                  <a:lnTo>
                    <a:pt x="852" y="366"/>
                  </a:lnTo>
                  <a:cubicBezTo>
                    <a:pt x="1034" y="426"/>
                    <a:pt x="1247" y="548"/>
                    <a:pt x="1490" y="639"/>
                  </a:cubicBezTo>
                  <a:cubicBezTo>
                    <a:pt x="2797" y="1278"/>
                    <a:pt x="4013" y="2098"/>
                    <a:pt x="5107" y="3101"/>
                  </a:cubicBezTo>
                  <a:cubicBezTo>
                    <a:pt x="5837" y="3800"/>
                    <a:pt x="6505" y="4530"/>
                    <a:pt x="7144" y="5320"/>
                  </a:cubicBezTo>
                  <a:cubicBezTo>
                    <a:pt x="7843" y="6262"/>
                    <a:pt x="8451" y="7235"/>
                    <a:pt x="8998" y="8269"/>
                  </a:cubicBezTo>
                  <a:cubicBezTo>
                    <a:pt x="9575" y="9393"/>
                    <a:pt x="10092" y="10579"/>
                    <a:pt x="10457" y="11794"/>
                  </a:cubicBezTo>
                  <a:cubicBezTo>
                    <a:pt x="10852" y="13101"/>
                    <a:pt x="11125" y="14469"/>
                    <a:pt x="11277" y="15837"/>
                  </a:cubicBezTo>
                  <a:cubicBezTo>
                    <a:pt x="11642" y="18633"/>
                    <a:pt x="11825" y="21339"/>
                    <a:pt x="11946" y="23770"/>
                  </a:cubicBezTo>
                  <a:cubicBezTo>
                    <a:pt x="12098" y="26232"/>
                    <a:pt x="12159" y="28451"/>
                    <a:pt x="12220" y="30305"/>
                  </a:cubicBezTo>
                  <a:cubicBezTo>
                    <a:pt x="12280" y="32129"/>
                    <a:pt x="12311" y="33649"/>
                    <a:pt x="12341" y="34682"/>
                  </a:cubicBezTo>
                  <a:cubicBezTo>
                    <a:pt x="12372" y="35199"/>
                    <a:pt x="12402" y="35594"/>
                    <a:pt x="12402" y="35898"/>
                  </a:cubicBezTo>
                  <a:lnTo>
                    <a:pt x="12402" y="34713"/>
                  </a:lnTo>
                  <a:cubicBezTo>
                    <a:pt x="12372" y="33679"/>
                    <a:pt x="12372" y="32159"/>
                    <a:pt x="12341" y="30305"/>
                  </a:cubicBezTo>
                  <a:cubicBezTo>
                    <a:pt x="12280" y="28451"/>
                    <a:pt x="12220" y="26232"/>
                    <a:pt x="12098" y="23770"/>
                  </a:cubicBezTo>
                  <a:cubicBezTo>
                    <a:pt x="11977" y="21308"/>
                    <a:pt x="11825" y="18603"/>
                    <a:pt x="11429" y="15807"/>
                  </a:cubicBezTo>
                  <a:cubicBezTo>
                    <a:pt x="11277" y="14439"/>
                    <a:pt x="11034" y="13071"/>
                    <a:pt x="10669" y="11734"/>
                  </a:cubicBezTo>
                  <a:cubicBezTo>
                    <a:pt x="10274" y="10518"/>
                    <a:pt x="9758" y="9332"/>
                    <a:pt x="9150" y="8177"/>
                  </a:cubicBezTo>
                  <a:cubicBezTo>
                    <a:pt x="8603" y="7144"/>
                    <a:pt x="7964" y="6171"/>
                    <a:pt x="7265" y="5259"/>
                  </a:cubicBezTo>
                  <a:cubicBezTo>
                    <a:pt x="6627" y="4439"/>
                    <a:pt x="5928" y="3679"/>
                    <a:pt x="5198" y="3010"/>
                  </a:cubicBezTo>
                  <a:cubicBezTo>
                    <a:pt x="4104" y="2007"/>
                    <a:pt x="2858" y="1186"/>
                    <a:pt x="1520" y="578"/>
                  </a:cubicBezTo>
                  <a:cubicBezTo>
                    <a:pt x="1277" y="457"/>
                    <a:pt x="1064" y="366"/>
                    <a:pt x="882" y="305"/>
                  </a:cubicBezTo>
                  <a:lnTo>
                    <a:pt x="396" y="122"/>
                  </a:lnTo>
                  <a:lnTo>
                    <a:pt x="122" y="31"/>
                  </a:lnTo>
                  <a:cubicBezTo>
                    <a:pt x="61" y="3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6"/>
            <p:cNvSpPr/>
            <p:nvPr/>
          </p:nvSpPr>
          <p:spPr>
            <a:xfrm>
              <a:off x="1098300" y="3211575"/>
              <a:ext cx="201400" cy="1329075"/>
            </a:xfrm>
            <a:custGeom>
              <a:avLst/>
              <a:gdLst/>
              <a:ahLst/>
              <a:cxnLst/>
              <a:rect l="l" t="t" r="r" b="b"/>
              <a:pathLst>
                <a:path w="8056" h="53163" extrusionOk="0">
                  <a:moveTo>
                    <a:pt x="7357" y="1"/>
                  </a:moveTo>
                  <a:cubicBezTo>
                    <a:pt x="7357" y="1"/>
                    <a:pt x="7326" y="31"/>
                    <a:pt x="7357" y="153"/>
                  </a:cubicBezTo>
                  <a:cubicBezTo>
                    <a:pt x="7387" y="244"/>
                    <a:pt x="7387" y="396"/>
                    <a:pt x="7387" y="548"/>
                  </a:cubicBezTo>
                  <a:cubicBezTo>
                    <a:pt x="7387" y="943"/>
                    <a:pt x="7417" y="1460"/>
                    <a:pt x="7478" y="2129"/>
                  </a:cubicBezTo>
                  <a:cubicBezTo>
                    <a:pt x="7539" y="3496"/>
                    <a:pt x="7691" y="5502"/>
                    <a:pt x="7752" y="7934"/>
                  </a:cubicBezTo>
                  <a:cubicBezTo>
                    <a:pt x="7873" y="10822"/>
                    <a:pt x="7843" y="13679"/>
                    <a:pt x="7600" y="16566"/>
                  </a:cubicBezTo>
                  <a:cubicBezTo>
                    <a:pt x="7478" y="18238"/>
                    <a:pt x="7235" y="19940"/>
                    <a:pt x="6931" y="21582"/>
                  </a:cubicBezTo>
                  <a:cubicBezTo>
                    <a:pt x="6566" y="23375"/>
                    <a:pt x="6110" y="25138"/>
                    <a:pt x="5533" y="26871"/>
                  </a:cubicBezTo>
                  <a:cubicBezTo>
                    <a:pt x="4408" y="30427"/>
                    <a:pt x="3071" y="33740"/>
                    <a:pt x="2068" y="36840"/>
                  </a:cubicBezTo>
                  <a:cubicBezTo>
                    <a:pt x="1126" y="39576"/>
                    <a:pt x="518" y="42433"/>
                    <a:pt x="214" y="45290"/>
                  </a:cubicBezTo>
                  <a:cubicBezTo>
                    <a:pt x="1" y="47236"/>
                    <a:pt x="92" y="49181"/>
                    <a:pt x="426" y="51096"/>
                  </a:cubicBezTo>
                  <a:cubicBezTo>
                    <a:pt x="518" y="51643"/>
                    <a:pt x="639" y="52129"/>
                    <a:pt x="791" y="52646"/>
                  </a:cubicBezTo>
                  <a:cubicBezTo>
                    <a:pt x="852" y="52798"/>
                    <a:pt x="882" y="52920"/>
                    <a:pt x="913" y="53041"/>
                  </a:cubicBezTo>
                  <a:cubicBezTo>
                    <a:pt x="913" y="53072"/>
                    <a:pt x="943" y="53132"/>
                    <a:pt x="974" y="53163"/>
                  </a:cubicBezTo>
                  <a:cubicBezTo>
                    <a:pt x="943" y="53102"/>
                    <a:pt x="943" y="53072"/>
                    <a:pt x="943" y="53011"/>
                  </a:cubicBezTo>
                  <a:cubicBezTo>
                    <a:pt x="913" y="52920"/>
                    <a:pt x="882" y="52798"/>
                    <a:pt x="852" y="52616"/>
                  </a:cubicBezTo>
                  <a:cubicBezTo>
                    <a:pt x="730" y="52281"/>
                    <a:pt x="639" y="51765"/>
                    <a:pt x="518" y="51096"/>
                  </a:cubicBezTo>
                  <a:cubicBezTo>
                    <a:pt x="214" y="49181"/>
                    <a:pt x="183" y="47236"/>
                    <a:pt x="396" y="45321"/>
                  </a:cubicBezTo>
                  <a:cubicBezTo>
                    <a:pt x="700" y="42463"/>
                    <a:pt x="1338" y="39637"/>
                    <a:pt x="2281" y="36931"/>
                  </a:cubicBezTo>
                  <a:cubicBezTo>
                    <a:pt x="3253" y="33831"/>
                    <a:pt x="4621" y="30518"/>
                    <a:pt x="5746" y="26962"/>
                  </a:cubicBezTo>
                  <a:cubicBezTo>
                    <a:pt x="6323" y="25199"/>
                    <a:pt x="6779" y="23436"/>
                    <a:pt x="7144" y="21642"/>
                  </a:cubicBezTo>
                  <a:cubicBezTo>
                    <a:pt x="7448" y="19971"/>
                    <a:pt x="7691" y="18269"/>
                    <a:pt x="7813" y="16566"/>
                  </a:cubicBezTo>
                  <a:cubicBezTo>
                    <a:pt x="8025" y="13709"/>
                    <a:pt x="8056" y="10822"/>
                    <a:pt x="7934" y="7934"/>
                  </a:cubicBezTo>
                  <a:cubicBezTo>
                    <a:pt x="7813" y="5472"/>
                    <a:pt x="7661" y="3496"/>
                    <a:pt x="7539" y="2129"/>
                  </a:cubicBezTo>
                  <a:cubicBezTo>
                    <a:pt x="7478" y="1460"/>
                    <a:pt x="7448" y="943"/>
                    <a:pt x="7417" y="548"/>
                  </a:cubicBezTo>
                  <a:cubicBezTo>
                    <a:pt x="7387" y="396"/>
                    <a:pt x="7387" y="244"/>
                    <a:pt x="7387" y="153"/>
                  </a:cubicBezTo>
                  <a:cubicBezTo>
                    <a:pt x="7387" y="92"/>
                    <a:pt x="7357" y="62"/>
                    <a:pt x="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6"/>
            <p:cNvSpPr/>
            <p:nvPr/>
          </p:nvSpPr>
          <p:spPr>
            <a:xfrm>
              <a:off x="842225" y="4485925"/>
              <a:ext cx="579075" cy="109450"/>
            </a:xfrm>
            <a:custGeom>
              <a:avLst/>
              <a:gdLst/>
              <a:ahLst/>
              <a:cxnLst/>
              <a:rect l="l" t="t" r="r" b="b"/>
              <a:pathLst>
                <a:path w="23163" h="4378" extrusionOk="0">
                  <a:moveTo>
                    <a:pt x="1" y="0"/>
                  </a:moveTo>
                  <a:lnTo>
                    <a:pt x="517" y="4377"/>
                  </a:lnTo>
                  <a:lnTo>
                    <a:pt x="23162" y="4377"/>
                  </a:lnTo>
                  <a:lnTo>
                    <a:pt x="23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6"/>
            <p:cNvSpPr/>
            <p:nvPr/>
          </p:nvSpPr>
          <p:spPr>
            <a:xfrm>
              <a:off x="915925" y="4582425"/>
              <a:ext cx="444575" cy="326775"/>
            </a:xfrm>
            <a:custGeom>
              <a:avLst/>
              <a:gdLst/>
              <a:ahLst/>
              <a:cxnLst/>
              <a:rect l="l" t="t" r="r" b="b"/>
              <a:pathLst>
                <a:path w="17783" h="13071" extrusionOk="0">
                  <a:moveTo>
                    <a:pt x="1" y="0"/>
                  </a:moveTo>
                  <a:lnTo>
                    <a:pt x="2828" y="13071"/>
                  </a:lnTo>
                  <a:lnTo>
                    <a:pt x="15138" y="13071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6"/>
            <p:cNvSpPr/>
            <p:nvPr/>
          </p:nvSpPr>
          <p:spPr>
            <a:xfrm>
              <a:off x="865775" y="4591550"/>
              <a:ext cx="555525" cy="5325"/>
            </a:xfrm>
            <a:custGeom>
              <a:avLst/>
              <a:gdLst/>
              <a:ahLst/>
              <a:cxnLst/>
              <a:rect l="l" t="t" r="r" b="b"/>
              <a:pathLst>
                <a:path w="22221" h="213" extrusionOk="0">
                  <a:moveTo>
                    <a:pt x="11095" y="0"/>
                  </a:moveTo>
                  <a:cubicBezTo>
                    <a:pt x="4955" y="0"/>
                    <a:pt x="1" y="31"/>
                    <a:pt x="1" y="91"/>
                  </a:cubicBezTo>
                  <a:cubicBezTo>
                    <a:pt x="1" y="122"/>
                    <a:pt x="4955" y="183"/>
                    <a:pt x="11095" y="213"/>
                  </a:cubicBezTo>
                  <a:cubicBezTo>
                    <a:pt x="17235" y="213"/>
                    <a:pt x="22220" y="183"/>
                    <a:pt x="22220" y="152"/>
                  </a:cubicBezTo>
                  <a:cubicBezTo>
                    <a:pt x="22220" y="91"/>
                    <a:pt x="17235" y="31"/>
                    <a:pt x="11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6"/>
            <p:cNvSpPr/>
            <p:nvPr/>
          </p:nvSpPr>
          <p:spPr>
            <a:xfrm>
              <a:off x="949375" y="4710850"/>
              <a:ext cx="374650" cy="46675"/>
            </a:xfrm>
            <a:custGeom>
              <a:avLst/>
              <a:gdLst/>
              <a:ahLst/>
              <a:cxnLst/>
              <a:rect l="l" t="t" r="r" b="b"/>
              <a:pathLst>
                <a:path w="14986" h="1867" extrusionOk="0">
                  <a:moveTo>
                    <a:pt x="10578" y="0"/>
                  </a:moveTo>
                  <a:cubicBezTo>
                    <a:pt x="9545" y="0"/>
                    <a:pt x="8511" y="183"/>
                    <a:pt x="7539" y="547"/>
                  </a:cubicBezTo>
                  <a:cubicBezTo>
                    <a:pt x="6505" y="912"/>
                    <a:pt x="5532" y="1307"/>
                    <a:pt x="4621" y="1520"/>
                  </a:cubicBezTo>
                  <a:cubicBezTo>
                    <a:pt x="4110" y="1638"/>
                    <a:pt x="3575" y="1705"/>
                    <a:pt x="3038" y="1705"/>
                  </a:cubicBezTo>
                  <a:cubicBezTo>
                    <a:pt x="2744" y="1705"/>
                    <a:pt x="2449" y="1685"/>
                    <a:pt x="2158" y="1642"/>
                  </a:cubicBezTo>
                  <a:cubicBezTo>
                    <a:pt x="1611" y="1581"/>
                    <a:pt x="1064" y="1429"/>
                    <a:pt x="548" y="1216"/>
                  </a:cubicBezTo>
                  <a:cubicBezTo>
                    <a:pt x="183" y="1034"/>
                    <a:pt x="0" y="912"/>
                    <a:pt x="0" y="912"/>
                  </a:cubicBezTo>
                  <a:lnTo>
                    <a:pt x="0" y="912"/>
                  </a:lnTo>
                  <a:cubicBezTo>
                    <a:pt x="31" y="973"/>
                    <a:pt x="61" y="1003"/>
                    <a:pt x="122" y="1034"/>
                  </a:cubicBezTo>
                  <a:cubicBezTo>
                    <a:pt x="244" y="1125"/>
                    <a:pt x="365" y="1216"/>
                    <a:pt x="487" y="1277"/>
                  </a:cubicBezTo>
                  <a:cubicBezTo>
                    <a:pt x="1003" y="1520"/>
                    <a:pt x="1551" y="1702"/>
                    <a:pt x="2128" y="1794"/>
                  </a:cubicBezTo>
                  <a:cubicBezTo>
                    <a:pt x="2456" y="1842"/>
                    <a:pt x="2794" y="1867"/>
                    <a:pt x="3134" y="1867"/>
                  </a:cubicBezTo>
                  <a:cubicBezTo>
                    <a:pt x="3644" y="1867"/>
                    <a:pt x="4159" y="1812"/>
                    <a:pt x="4651" y="1702"/>
                  </a:cubicBezTo>
                  <a:cubicBezTo>
                    <a:pt x="5593" y="1490"/>
                    <a:pt x="6535" y="1095"/>
                    <a:pt x="7569" y="730"/>
                  </a:cubicBezTo>
                  <a:cubicBezTo>
                    <a:pt x="8542" y="365"/>
                    <a:pt x="9545" y="183"/>
                    <a:pt x="10578" y="183"/>
                  </a:cubicBezTo>
                  <a:cubicBezTo>
                    <a:pt x="11399" y="213"/>
                    <a:pt x="12219" y="365"/>
                    <a:pt x="12979" y="669"/>
                  </a:cubicBezTo>
                  <a:cubicBezTo>
                    <a:pt x="13709" y="973"/>
                    <a:pt x="14378" y="1338"/>
                    <a:pt x="14985" y="1824"/>
                  </a:cubicBezTo>
                  <a:cubicBezTo>
                    <a:pt x="14985" y="1824"/>
                    <a:pt x="14955" y="1763"/>
                    <a:pt x="14864" y="1702"/>
                  </a:cubicBezTo>
                  <a:cubicBezTo>
                    <a:pt x="14773" y="1581"/>
                    <a:pt x="14651" y="1490"/>
                    <a:pt x="14530" y="1399"/>
                  </a:cubicBezTo>
                  <a:cubicBezTo>
                    <a:pt x="14074" y="1064"/>
                    <a:pt x="13587" y="760"/>
                    <a:pt x="13040" y="547"/>
                  </a:cubicBezTo>
                  <a:cubicBezTo>
                    <a:pt x="12250" y="213"/>
                    <a:pt x="11429" y="31"/>
                    <a:pt x="105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6"/>
            <p:cNvSpPr/>
            <p:nvPr/>
          </p:nvSpPr>
          <p:spPr>
            <a:xfrm>
              <a:off x="957725" y="4732875"/>
              <a:ext cx="361750" cy="48800"/>
            </a:xfrm>
            <a:custGeom>
              <a:avLst/>
              <a:gdLst/>
              <a:ahLst/>
              <a:cxnLst/>
              <a:rect l="l" t="t" r="r" b="b"/>
              <a:pathLst>
                <a:path w="14470" h="1952" extrusionOk="0">
                  <a:moveTo>
                    <a:pt x="10244" y="1"/>
                  </a:moveTo>
                  <a:cubicBezTo>
                    <a:pt x="9241" y="1"/>
                    <a:pt x="8238" y="153"/>
                    <a:pt x="7296" y="518"/>
                  </a:cubicBezTo>
                  <a:cubicBezTo>
                    <a:pt x="6293" y="852"/>
                    <a:pt x="5350" y="1247"/>
                    <a:pt x="4469" y="1490"/>
                  </a:cubicBezTo>
                  <a:cubicBezTo>
                    <a:pt x="3787" y="1681"/>
                    <a:pt x="3080" y="1799"/>
                    <a:pt x="2348" y="1799"/>
                  </a:cubicBezTo>
                  <a:cubicBezTo>
                    <a:pt x="2265" y="1799"/>
                    <a:pt x="2182" y="1797"/>
                    <a:pt x="2098" y="1794"/>
                  </a:cubicBezTo>
                  <a:cubicBezTo>
                    <a:pt x="1581" y="1764"/>
                    <a:pt x="1034" y="1642"/>
                    <a:pt x="548" y="1429"/>
                  </a:cubicBezTo>
                  <a:cubicBezTo>
                    <a:pt x="221" y="1293"/>
                    <a:pt x="41" y="1182"/>
                    <a:pt x="7" y="1182"/>
                  </a:cubicBezTo>
                  <a:cubicBezTo>
                    <a:pt x="3" y="1182"/>
                    <a:pt x="1" y="1183"/>
                    <a:pt x="1" y="1186"/>
                  </a:cubicBezTo>
                  <a:cubicBezTo>
                    <a:pt x="31" y="1217"/>
                    <a:pt x="92" y="1247"/>
                    <a:pt x="122" y="1277"/>
                  </a:cubicBezTo>
                  <a:cubicBezTo>
                    <a:pt x="244" y="1369"/>
                    <a:pt x="365" y="1429"/>
                    <a:pt x="487" y="1521"/>
                  </a:cubicBezTo>
                  <a:cubicBezTo>
                    <a:pt x="1004" y="1764"/>
                    <a:pt x="1551" y="1916"/>
                    <a:pt x="2098" y="1946"/>
                  </a:cubicBezTo>
                  <a:cubicBezTo>
                    <a:pt x="2201" y="1950"/>
                    <a:pt x="2303" y="1952"/>
                    <a:pt x="2406" y="1952"/>
                  </a:cubicBezTo>
                  <a:cubicBezTo>
                    <a:pt x="3123" y="1952"/>
                    <a:pt x="3838" y="1859"/>
                    <a:pt x="4530" y="1673"/>
                  </a:cubicBezTo>
                  <a:cubicBezTo>
                    <a:pt x="5411" y="1429"/>
                    <a:pt x="6353" y="1034"/>
                    <a:pt x="7356" y="700"/>
                  </a:cubicBezTo>
                  <a:cubicBezTo>
                    <a:pt x="8268" y="366"/>
                    <a:pt x="9241" y="183"/>
                    <a:pt x="10244" y="183"/>
                  </a:cubicBezTo>
                  <a:cubicBezTo>
                    <a:pt x="11034" y="183"/>
                    <a:pt x="11825" y="366"/>
                    <a:pt x="12585" y="669"/>
                  </a:cubicBezTo>
                  <a:cubicBezTo>
                    <a:pt x="13253" y="973"/>
                    <a:pt x="13892" y="1338"/>
                    <a:pt x="14469" y="1794"/>
                  </a:cubicBezTo>
                  <a:cubicBezTo>
                    <a:pt x="14469" y="1794"/>
                    <a:pt x="14439" y="1764"/>
                    <a:pt x="14378" y="1673"/>
                  </a:cubicBezTo>
                  <a:cubicBezTo>
                    <a:pt x="14287" y="1581"/>
                    <a:pt x="14165" y="1490"/>
                    <a:pt x="14044" y="1399"/>
                  </a:cubicBezTo>
                  <a:cubicBezTo>
                    <a:pt x="12949" y="518"/>
                    <a:pt x="11642" y="31"/>
                    <a:pt x="10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6"/>
            <p:cNvSpPr/>
            <p:nvPr/>
          </p:nvSpPr>
          <p:spPr>
            <a:xfrm>
              <a:off x="942525" y="4684175"/>
              <a:ext cx="386825" cy="50250"/>
            </a:xfrm>
            <a:custGeom>
              <a:avLst/>
              <a:gdLst/>
              <a:ahLst/>
              <a:cxnLst/>
              <a:rect l="l" t="t" r="r" b="b"/>
              <a:pathLst>
                <a:path w="15473" h="2010" extrusionOk="0">
                  <a:moveTo>
                    <a:pt x="10715" y="0"/>
                  </a:moveTo>
                  <a:cubicBezTo>
                    <a:pt x="9728" y="0"/>
                    <a:pt x="8744" y="184"/>
                    <a:pt x="7813" y="551"/>
                  </a:cubicBezTo>
                  <a:cubicBezTo>
                    <a:pt x="6809" y="915"/>
                    <a:pt x="5806" y="1250"/>
                    <a:pt x="4803" y="1554"/>
                  </a:cubicBezTo>
                  <a:cubicBezTo>
                    <a:pt x="4354" y="1634"/>
                    <a:pt x="3905" y="1672"/>
                    <a:pt x="3456" y="1672"/>
                  </a:cubicBezTo>
                  <a:cubicBezTo>
                    <a:pt x="3054" y="1672"/>
                    <a:pt x="2652" y="1641"/>
                    <a:pt x="2250" y="1584"/>
                  </a:cubicBezTo>
                  <a:cubicBezTo>
                    <a:pt x="1673" y="1523"/>
                    <a:pt x="1095" y="1371"/>
                    <a:pt x="578" y="1128"/>
                  </a:cubicBezTo>
                  <a:cubicBezTo>
                    <a:pt x="245" y="989"/>
                    <a:pt x="39" y="851"/>
                    <a:pt x="6" y="851"/>
                  </a:cubicBezTo>
                  <a:cubicBezTo>
                    <a:pt x="2" y="851"/>
                    <a:pt x="1" y="852"/>
                    <a:pt x="1" y="855"/>
                  </a:cubicBezTo>
                  <a:cubicBezTo>
                    <a:pt x="1" y="855"/>
                    <a:pt x="31" y="885"/>
                    <a:pt x="122" y="946"/>
                  </a:cubicBezTo>
                  <a:cubicBezTo>
                    <a:pt x="274" y="1037"/>
                    <a:pt x="396" y="1128"/>
                    <a:pt x="548" y="1189"/>
                  </a:cubicBezTo>
                  <a:cubicBezTo>
                    <a:pt x="1065" y="1462"/>
                    <a:pt x="1642" y="1645"/>
                    <a:pt x="2220" y="1736"/>
                  </a:cubicBezTo>
                  <a:cubicBezTo>
                    <a:pt x="2645" y="1812"/>
                    <a:pt x="3086" y="1850"/>
                    <a:pt x="3527" y="1850"/>
                  </a:cubicBezTo>
                  <a:cubicBezTo>
                    <a:pt x="3967" y="1850"/>
                    <a:pt x="4408" y="1812"/>
                    <a:pt x="4834" y="1736"/>
                  </a:cubicBezTo>
                  <a:cubicBezTo>
                    <a:pt x="5867" y="1462"/>
                    <a:pt x="6870" y="1128"/>
                    <a:pt x="7873" y="733"/>
                  </a:cubicBezTo>
                  <a:cubicBezTo>
                    <a:pt x="8846" y="368"/>
                    <a:pt x="9910" y="186"/>
                    <a:pt x="10943" y="186"/>
                  </a:cubicBezTo>
                  <a:cubicBezTo>
                    <a:pt x="11794" y="247"/>
                    <a:pt x="12645" y="459"/>
                    <a:pt x="13436" y="794"/>
                  </a:cubicBezTo>
                  <a:cubicBezTo>
                    <a:pt x="13983" y="1037"/>
                    <a:pt x="14469" y="1310"/>
                    <a:pt x="14956" y="1645"/>
                  </a:cubicBezTo>
                  <a:cubicBezTo>
                    <a:pt x="15290" y="1888"/>
                    <a:pt x="15472" y="2010"/>
                    <a:pt x="15472" y="2010"/>
                  </a:cubicBezTo>
                  <a:cubicBezTo>
                    <a:pt x="15472" y="2010"/>
                    <a:pt x="15442" y="1979"/>
                    <a:pt x="15381" y="1888"/>
                  </a:cubicBezTo>
                  <a:cubicBezTo>
                    <a:pt x="15259" y="1766"/>
                    <a:pt x="15138" y="1675"/>
                    <a:pt x="15016" y="1554"/>
                  </a:cubicBezTo>
                  <a:cubicBezTo>
                    <a:pt x="14530" y="1219"/>
                    <a:pt x="14013" y="915"/>
                    <a:pt x="13497" y="672"/>
                  </a:cubicBezTo>
                  <a:cubicBezTo>
                    <a:pt x="12676" y="307"/>
                    <a:pt x="11825" y="64"/>
                    <a:pt x="10943" y="3"/>
                  </a:cubicBezTo>
                  <a:cubicBezTo>
                    <a:pt x="10867" y="1"/>
                    <a:pt x="10791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6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895" name="Google Shape;895;p46"/>
          <p:cNvSpPr txBox="1">
            <a:spLocks noGrp="1"/>
          </p:cNvSpPr>
          <p:nvPr>
            <p:ph type="subTitle" idx="1"/>
          </p:nvPr>
        </p:nvSpPr>
        <p:spPr>
          <a:xfrm>
            <a:off x="656250" y="1942873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Kenyamanan pengguna menjadi faktor kritis untuk keberhasilan suatu aplikasi</a:t>
            </a:r>
            <a:endParaRPr/>
          </a:p>
        </p:txBody>
      </p:sp>
      <p:sp>
        <p:nvSpPr>
          <p:cNvPr id="897" name="Google Shape;897;p46"/>
          <p:cNvSpPr txBox="1">
            <a:spLocks noGrp="1"/>
          </p:cNvSpPr>
          <p:nvPr>
            <p:ph type="subTitle" idx="3"/>
          </p:nvPr>
        </p:nvSpPr>
        <p:spPr>
          <a:xfrm>
            <a:off x="3361350" y="1942874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Penelitian mengenai analisis mendalam terhadap kenyamanan pengguna pada aplikasi pengelola keuangan yang memiliki dua fitur input </a:t>
            </a:r>
            <a:endParaRPr/>
          </a:p>
        </p:txBody>
      </p:sp>
      <p:sp>
        <p:nvSpPr>
          <p:cNvPr id="899" name="Google Shape;899;p46"/>
          <p:cNvSpPr txBox="1">
            <a:spLocks noGrp="1"/>
          </p:cNvSpPr>
          <p:nvPr>
            <p:ph type="subTitle" idx="5"/>
          </p:nvPr>
        </p:nvSpPr>
        <p:spPr>
          <a:xfrm>
            <a:off x="6066450" y="1953627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Metode evaluasi yang digunakan: System Usability Scale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07" name="Google Shape;907;p46"/>
          <p:cNvSpPr txBox="1">
            <a:spLocks noGrp="1"/>
          </p:cNvSpPr>
          <p:nvPr>
            <p:ph type="title" idx="16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1" name="Google Shape;911;p46"/>
          <p:cNvSpPr txBox="1">
            <a:spLocks noGrp="1"/>
          </p:cNvSpPr>
          <p:nvPr>
            <p:ph type="title" idx="20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3;p46">
            <a:extLst>
              <a:ext uri="{FF2B5EF4-FFF2-40B4-BE49-F238E27FC236}">
                <a16:creationId xmlns:a16="http://schemas.microsoft.com/office/drawing/2014/main" id="{62FD5D92-EDA4-9140-DFAB-947DD8105538}"/>
              </a:ext>
            </a:extLst>
          </p:cNvPr>
          <p:cNvSpPr/>
          <p:nvPr/>
        </p:nvSpPr>
        <p:spPr>
          <a:xfrm>
            <a:off x="1526306" y="30841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95;p46">
            <a:extLst>
              <a:ext uri="{FF2B5EF4-FFF2-40B4-BE49-F238E27FC236}">
                <a16:creationId xmlns:a16="http://schemas.microsoft.com/office/drawing/2014/main" id="{1AFE34CE-C68B-BFA7-0400-6AE86B7BD3F8}"/>
              </a:ext>
            </a:extLst>
          </p:cNvPr>
          <p:cNvSpPr txBox="1">
            <a:spLocks/>
          </p:cNvSpPr>
          <p:nvPr/>
        </p:nvSpPr>
        <p:spPr>
          <a:xfrm>
            <a:off x="650206" y="3784223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D"/>
              <a:t>Menerapkan Analisis Variansi (ANOVA) untuk menjelaskan perbedaan yang signifikan antara dua fitur input</a:t>
            </a:r>
          </a:p>
        </p:txBody>
      </p:sp>
      <p:sp>
        <p:nvSpPr>
          <p:cNvPr id="917" name="Google Shape;907;p46">
            <a:extLst>
              <a:ext uri="{FF2B5EF4-FFF2-40B4-BE49-F238E27FC236}">
                <a16:creationId xmlns:a16="http://schemas.microsoft.com/office/drawing/2014/main" id="{5D1CE13C-B374-2385-AB3E-BB5DBAA3AF14}"/>
              </a:ext>
            </a:extLst>
          </p:cNvPr>
          <p:cNvSpPr txBox="1">
            <a:spLocks/>
          </p:cNvSpPr>
          <p:nvPr/>
        </p:nvSpPr>
        <p:spPr>
          <a:xfrm>
            <a:off x="1526256" y="30841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918" name="Google Shape;913;p46">
            <a:extLst>
              <a:ext uri="{FF2B5EF4-FFF2-40B4-BE49-F238E27FC236}">
                <a16:creationId xmlns:a16="http://schemas.microsoft.com/office/drawing/2014/main" id="{1156C040-CDCE-A7B5-0D91-B1CC15AED1C2}"/>
              </a:ext>
            </a:extLst>
          </p:cNvPr>
          <p:cNvSpPr/>
          <p:nvPr/>
        </p:nvSpPr>
        <p:spPr>
          <a:xfrm>
            <a:off x="2155331" y="303060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889;p46">
            <a:extLst>
              <a:ext uri="{FF2B5EF4-FFF2-40B4-BE49-F238E27FC236}">
                <a16:creationId xmlns:a16="http://schemas.microsoft.com/office/drawing/2014/main" id="{EF4F6754-FA77-BA3E-A039-7CFD37DB6DF3}"/>
              </a:ext>
            </a:extLst>
          </p:cNvPr>
          <p:cNvSpPr/>
          <p:nvPr/>
        </p:nvSpPr>
        <p:spPr>
          <a:xfrm>
            <a:off x="6942600" y="3124800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899;p46">
            <a:extLst>
              <a:ext uri="{FF2B5EF4-FFF2-40B4-BE49-F238E27FC236}">
                <a16:creationId xmlns:a16="http://schemas.microsoft.com/office/drawing/2014/main" id="{F9E399F5-E5B9-845F-4942-00071CB60213}"/>
              </a:ext>
            </a:extLst>
          </p:cNvPr>
          <p:cNvSpPr txBox="1">
            <a:spLocks/>
          </p:cNvSpPr>
          <p:nvPr/>
        </p:nvSpPr>
        <p:spPr>
          <a:xfrm>
            <a:off x="6066450" y="3835652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Dua fitur input yang diuji: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Keyboard dan Speech Recognition</a:t>
            </a:r>
          </a:p>
          <a:p>
            <a:pPr marL="0" indent="0"/>
            <a:endParaRPr lang="en-US"/>
          </a:p>
        </p:txBody>
      </p:sp>
      <p:sp>
        <p:nvSpPr>
          <p:cNvPr id="921" name="Google Shape;911;p46">
            <a:extLst>
              <a:ext uri="{FF2B5EF4-FFF2-40B4-BE49-F238E27FC236}">
                <a16:creationId xmlns:a16="http://schemas.microsoft.com/office/drawing/2014/main" id="{003C39DC-7710-DBFF-4DF2-07840F142D36}"/>
              </a:ext>
            </a:extLst>
          </p:cNvPr>
          <p:cNvSpPr txBox="1">
            <a:spLocks/>
          </p:cNvSpPr>
          <p:nvPr/>
        </p:nvSpPr>
        <p:spPr>
          <a:xfrm>
            <a:off x="6942450" y="3124850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4" y="207964"/>
            <a:ext cx="5754392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Tampilan Antarmuka Pengguna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EB3D5-ACAF-2516-17DC-CA9D8A8A5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6"/>
          <a:stretch/>
        </p:blipFill>
        <p:spPr bwMode="auto">
          <a:xfrm>
            <a:off x="1713553" y="917500"/>
            <a:ext cx="2524125" cy="4135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0CF5E-CC24-C80E-BEB0-20B01F7D8F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37"/>
          <a:stretch/>
        </p:blipFill>
        <p:spPr bwMode="auto">
          <a:xfrm>
            <a:off x="4796297" y="917500"/>
            <a:ext cx="2533650" cy="4135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35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7"/>
          <p:cNvGrpSpPr/>
          <p:nvPr/>
        </p:nvGrpSpPr>
        <p:grpSpPr>
          <a:xfrm>
            <a:off x="5" y="3079321"/>
            <a:ext cx="5522000" cy="2154276"/>
            <a:chOff x="545100" y="1812650"/>
            <a:chExt cx="6575375" cy="2565225"/>
          </a:xfrm>
        </p:grpSpPr>
        <p:sp>
          <p:nvSpPr>
            <p:cNvPr id="928" name="Google Shape;928;p47"/>
            <p:cNvSpPr/>
            <p:nvPr/>
          </p:nvSpPr>
          <p:spPr>
            <a:xfrm>
              <a:off x="6037625" y="2472975"/>
              <a:ext cx="1082850" cy="1110225"/>
            </a:xfrm>
            <a:custGeom>
              <a:avLst/>
              <a:gdLst/>
              <a:ahLst/>
              <a:cxnLst/>
              <a:rect l="l" t="t" r="r" b="b"/>
              <a:pathLst>
                <a:path w="43314" h="44409" extrusionOk="0">
                  <a:moveTo>
                    <a:pt x="21251" y="12609"/>
                  </a:moveTo>
                  <a:cubicBezTo>
                    <a:pt x="24472" y="12609"/>
                    <a:pt x="27712" y="14174"/>
                    <a:pt x="29605" y="17478"/>
                  </a:cubicBezTo>
                  <a:cubicBezTo>
                    <a:pt x="32280" y="22098"/>
                    <a:pt x="30669" y="28025"/>
                    <a:pt x="26049" y="30669"/>
                  </a:cubicBezTo>
                  <a:cubicBezTo>
                    <a:pt x="24467" y="31576"/>
                    <a:pt x="22820" y="31984"/>
                    <a:pt x="21228" y="31984"/>
                  </a:cubicBezTo>
                  <a:cubicBezTo>
                    <a:pt x="15291" y="31984"/>
                    <a:pt x="10111" y="26324"/>
                    <a:pt x="11885" y="19757"/>
                  </a:cubicBezTo>
                  <a:cubicBezTo>
                    <a:pt x="13140" y="15108"/>
                    <a:pt x="17181" y="12609"/>
                    <a:pt x="21251" y="12609"/>
                  </a:cubicBezTo>
                  <a:close/>
                  <a:moveTo>
                    <a:pt x="22341" y="0"/>
                  </a:moveTo>
                  <a:lnTo>
                    <a:pt x="17417" y="547"/>
                  </a:lnTo>
                  <a:lnTo>
                    <a:pt x="17143" y="4681"/>
                  </a:lnTo>
                  <a:lnTo>
                    <a:pt x="13465" y="6535"/>
                  </a:lnTo>
                  <a:lnTo>
                    <a:pt x="9575" y="3800"/>
                  </a:lnTo>
                  <a:lnTo>
                    <a:pt x="5654" y="6657"/>
                  </a:lnTo>
                  <a:lnTo>
                    <a:pt x="7690" y="11064"/>
                  </a:lnTo>
                  <a:lnTo>
                    <a:pt x="5350" y="14590"/>
                  </a:lnTo>
                  <a:lnTo>
                    <a:pt x="1094" y="14377"/>
                  </a:lnTo>
                  <a:lnTo>
                    <a:pt x="0" y="19605"/>
                  </a:lnTo>
                  <a:lnTo>
                    <a:pt x="4043" y="21156"/>
                  </a:lnTo>
                  <a:lnTo>
                    <a:pt x="4377" y="25563"/>
                  </a:lnTo>
                  <a:lnTo>
                    <a:pt x="213" y="27995"/>
                  </a:lnTo>
                  <a:lnTo>
                    <a:pt x="2219" y="32554"/>
                  </a:lnTo>
                  <a:lnTo>
                    <a:pt x="6565" y="31885"/>
                  </a:lnTo>
                  <a:lnTo>
                    <a:pt x="9423" y="35198"/>
                  </a:lnTo>
                  <a:lnTo>
                    <a:pt x="7903" y="39332"/>
                  </a:lnTo>
                  <a:lnTo>
                    <a:pt x="11885" y="42129"/>
                  </a:lnTo>
                  <a:lnTo>
                    <a:pt x="14985" y="38785"/>
                  </a:lnTo>
                  <a:lnTo>
                    <a:pt x="19301" y="39940"/>
                  </a:lnTo>
                  <a:lnTo>
                    <a:pt x="20639" y="44408"/>
                  </a:lnTo>
                  <a:lnTo>
                    <a:pt x="25441" y="44074"/>
                  </a:lnTo>
                  <a:lnTo>
                    <a:pt x="26049" y="40092"/>
                  </a:lnTo>
                  <a:lnTo>
                    <a:pt x="30153" y="37721"/>
                  </a:lnTo>
                  <a:lnTo>
                    <a:pt x="33496" y="40396"/>
                  </a:lnTo>
                  <a:lnTo>
                    <a:pt x="37751" y="37235"/>
                  </a:lnTo>
                  <a:lnTo>
                    <a:pt x="35593" y="33527"/>
                  </a:lnTo>
                  <a:lnTo>
                    <a:pt x="37691" y="29758"/>
                  </a:lnTo>
                  <a:lnTo>
                    <a:pt x="42007" y="30062"/>
                  </a:lnTo>
                  <a:lnTo>
                    <a:pt x="43314" y="25198"/>
                  </a:lnTo>
                  <a:lnTo>
                    <a:pt x="39636" y="23192"/>
                  </a:lnTo>
                  <a:lnTo>
                    <a:pt x="39150" y="18754"/>
                  </a:lnTo>
                  <a:lnTo>
                    <a:pt x="42736" y="16323"/>
                  </a:lnTo>
                  <a:lnTo>
                    <a:pt x="40366" y="12219"/>
                  </a:lnTo>
                  <a:lnTo>
                    <a:pt x="36688" y="12736"/>
                  </a:lnTo>
                  <a:lnTo>
                    <a:pt x="33648" y="8906"/>
                  </a:lnTo>
                  <a:lnTo>
                    <a:pt x="35198" y="5107"/>
                  </a:lnTo>
                  <a:lnTo>
                    <a:pt x="31095" y="2402"/>
                  </a:lnTo>
                  <a:lnTo>
                    <a:pt x="28025" y="5472"/>
                  </a:lnTo>
                  <a:lnTo>
                    <a:pt x="23952" y="4772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545100" y="2811650"/>
              <a:ext cx="1155075" cy="1327850"/>
            </a:xfrm>
            <a:custGeom>
              <a:avLst/>
              <a:gdLst/>
              <a:ahLst/>
              <a:cxnLst/>
              <a:rect l="l" t="t" r="r" b="b"/>
              <a:pathLst>
                <a:path w="46203" h="53114" extrusionOk="0">
                  <a:moveTo>
                    <a:pt x="5341" y="1"/>
                  </a:moveTo>
                  <a:cubicBezTo>
                    <a:pt x="5233" y="1"/>
                    <a:pt x="5125" y="4"/>
                    <a:pt x="5016" y="10"/>
                  </a:cubicBezTo>
                  <a:cubicBezTo>
                    <a:pt x="2828" y="131"/>
                    <a:pt x="639" y="1682"/>
                    <a:pt x="305" y="3870"/>
                  </a:cubicBezTo>
                  <a:cubicBezTo>
                    <a:pt x="1" y="6058"/>
                    <a:pt x="1460" y="8125"/>
                    <a:pt x="2980" y="9706"/>
                  </a:cubicBezTo>
                  <a:cubicBezTo>
                    <a:pt x="5290" y="12077"/>
                    <a:pt x="7873" y="14083"/>
                    <a:pt x="10731" y="15694"/>
                  </a:cubicBezTo>
                  <a:cubicBezTo>
                    <a:pt x="11247" y="15998"/>
                    <a:pt x="11825" y="16302"/>
                    <a:pt x="12068" y="16849"/>
                  </a:cubicBezTo>
                  <a:cubicBezTo>
                    <a:pt x="12493" y="17822"/>
                    <a:pt x="11642" y="18916"/>
                    <a:pt x="10670" y="19372"/>
                  </a:cubicBezTo>
                  <a:cubicBezTo>
                    <a:pt x="9576" y="19858"/>
                    <a:pt x="8329" y="19858"/>
                    <a:pt x="7174" y="20132"/>
                  </a:cubicBezTo>
                  <a:cubicBezTo>
                    <a:pt x="5989" y="20375"/>
                    <a:pt x="4773" y="21044"/>
                    <a:pt x="4439" y="22199"/>
                  </a:cubicBezTo>
                  <a:cubicBezTo>
                    <a:pt x="3983" y="23810"/>
                    <a:pt x="5442" y="25299"/>
                    <a:pt x="6840" y="26241"/>
                  </a:cubicBezTo>
                  <a:cubicBezTo>
                    <a:pt x="9606" y="28126"/>
                    <a:pt x="12706" y="29493"/>
                    <a:pt x="15959" y="30314"/>
                  </a:cubicBezTo>
                  <a:cubicBezTo>
                    <a:pt x="17083" y="30618"/>
                    <a:pt x="18329" y="30861"/>
                    <a:pt x="19302" y="31530"/>
                  </a:cubicBezTo>
                  <a:cubicBezTo>
                    <a:pt x="20275" y="32229"/>
                    <a:pt x="20974" y="33536"/>
                    <a:pt x="20518" y="34661"/>
                  </a:cubicBezTo>
                  <a:cubicBezTo>
                    <a:pt x="20126" y="35697"/>
                    <a:pt x="18934" y="36191"/>
                    <a:pt x="17822" y="36191"/>
                  </a:cubicBezTo>
                  <a:cubicBezTo>
                    <a:pt x="17727" y="36191"/>
                    <a:pt x="17632" y="36188"/>
                    <a:pt x="17539" y="36181"/>
                  </a:cubicBezTo>
                  <a:cubicBezTo>
                    <a:pt x="16354" y="36089"/>
                    <a:pt x="15229" y="35573"/>
                    <a:pt x="14074" y="35269"/>
                  </a:cubicBezTo>
                  <a:cubicBezTo>
                    <a:pt x="13493" y="35113"/>
                    <a:pt x="12875" y="35030"/>
                    <a:pt x="12259" y="35030"/>
                  </a:cubicBezTo>
                  <a:cubicBezTo>
                    <a:pt x="10586" y="35030"/>
                    <a:pt x="8930" y="35640"/>
                    <a:pt x="8086" y="37062"/>
                  </a:cubicBezTo>
                  <a:cubicBezTo>
                    <a:pt x="7326" y="38339"/>
                    <a:pt x="7417" y="39980"/>
                    <a:pt x="7995" y="41348"/>
                  </a:cubicBezTo>
                  <a:cubicBezTo>
                    <a:pt x="8603" y="42716"/>
                    <a:pt x="9636" y="43840"/>
                    <a:pt x="10700" y="44874"/>
                  </a:cubicBezTo>
                  <a:cubicBezTo>
                    <a:pt x="14439" y="48430"/>
                    <a:pt x="19059" y="51166"/>
                    <a:pt x="24074" y="52351"/>
                  </a:cubicBezTo>
                  <a:cubicBezTo>
                    <a:pt x="26155" y="52833"/>
                    <a:pt x="28162" y="53114"/>
                    <a:pt x="30130" y="53114"/>
                  </a:cubicBezTo>
                  <a:cubicBezTo>
                    <a:pt x="32876" y="53114"/>
                    <a:pt x="35547" y="52567"/>
                    <a:pt x="38239" y="51257"/>
                  </a:cubicBezTo>
                  <a:lnTo>
                    <a:pt x="38208" y="51257"/>
                  </a:lnTo>
                  <a:cubicBezTo>
                    <a:pt x="45473" y="44965"/>
                    <a:pt x="46202" y="34600"/>
                    <a:pt x="44956" y="25481"/>
                  </a:cubicBezTo>
                  <a:cubicBezTo>
                    <a:pt x="44743" y="23961"/>
                    <a:pt x="44743" y="22351"/>
                    <a:pt x="43892" y="21074"/>
                  </a:cubicBezTo>
                  <a:cubicBezTo>
                    <a:pt x="43263" y="20163"/>
                    <a:pt x="42169" y="19530"/>
                    <a:pt x="41130" y="19530"/>
                  </a:cubicBezTo>
                  <a:cubicBezTo>
                    <a:pt x="40714" y="19530"/>
                    <a:pt x="40306" y="19632"/>
                    <a:pt x="39941" y="19858"/>
                  </a:cubicBezTo>
                  <a:cubicBezTo>
                    <a:pt x="38847" y="20496"/>
                    <a:pt x="38482" y="21864"/>
                    <a:pt x="37965" y="23019"/>
                  </a:cubicBezTo>
                  <a:cubicBezTo>
                    <a:pt x="37266" y="24569"/>
                    <a:pt x="36141" y="25876"/>
                    <a:pt x="34743" y="26819"/>
                  </a:cubicBezTo>
                  <a:cubicBezTo>
                    <a:pt x="34088" y="27256"/>
                    <a:pt x="33291" y="27599"/>
                    <a:pt x="32522" y="27599"/>
                  </a:cubicBezTo>
                  <a:cubicBezTo>
                    <a:pt x="32221" y="27599"/>
                    <a:pt x="31925" y="27546"/>
                    <a:pt x="31643" y="27427"/>
                  </a:cubicBezTo>
                  <a:cubicBezTo>
                    <a:pt x="30245" y="26849"/>
                    <a:pt x="29910" y="25056"/>
                    <a:pt x="29728" y="23536"/>
                  </a:cubicBezTo>
                  <a:lnTo>
                    <a:pt x="28938" y="15025"/>
                  </a:lnTo>
                  <a:cubicBezTo>
                    <a:pt x="28786" y="13505"/>
                    <a:pt x="28634" y="11955"/>
                    <a:pt x="28026" y="10557"/>
                  </a:cubicBezTo>
                  <a:cubicBezTo>
                    <a:pt x="27387" y="9159"/>
                    <a:pt x="26202" y="7943"/>
                    <a:pt x="24713" y="7700"/>
                  </a:cubicBezTo>
                  <a:cubicBezTo>
                    <a:pt x="24551" y="7670"/>
                    <a:pt x="24388" y="7656"/>
                    <a:pt x="24224" y="7656"/>
                  </a:cubicBezTo>
                  <a:cubicBezTo>
                    <a:pt x="22879" y="7656"/>
                    <a:pt x="21535" y="8624"/>
                    <a:pt x="21399" y="9980"/>
                  </a:cubicBezTo>
                  <a:cubicBezTo>
                    <a:pt x="21308" y="10618"/>
                    <a:pt x="21521" y="11226"/>
                    <a:pt x="21551" y="11864"/>
                  </a:cubicBezTo>
                  <a:cubicBezTo>
                    <a:pt x="21551" y="12502"/>
                    <a:pt x="21339" y="13232"/>
                    <a:pt x="20792" y="13475"/>
                  </a:cubicBezTo>
                  <a:cubicBezTo>
                    <a:pt x="20662" y="13529"/>
                    <a:pt x="20528" y="13553"/>
                    <a:pt x="20393" y="13553"/>
                  </a:cubicBezTo>
                  <a:cubicBezTo>
                    <a:pt x="19922" y="13553"/>
                    <a:pt x="19430" y="13265"/>
                    <a:pt x="19029" y="12958"/>
                  </a:cubicBezTo>
                  <a:cubicBezTo>
                    <a:pt x="17326" y="11560"/>
                    <a:pt x="16050" y="9706"/>
                    <a:pt x="14864" y="7852"/>
                  </a:cubicBezTo>
                  <a:cubicBezTo>
                    <a:pt x="13679" y="5967"/>
                    <a:pt x="12493" y="4083"/>
                    <a:pt x="10883" y="2533"/>
                  </a:cubicBezTo>
                  <a:cubicBezTo>
                    <a:pt x="9380" y="1088"/>
                    <a:pt x="7412" y="1"/>
                    <a:pt x="5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2100" y="2850625"/>
              <a:ext cx="918725" cy="1412675"/>
            </a:xfrm>
            <a:custGeom>
              <a:avLst/>
              <a:gdLst/>
              <a:ahLst/>
              <a:cxnLst/>
              <a:rect l="l" t="t" r="r" b="b"/>
              <a:pathLst>
                <a:path w="36749" h="56507" extrusionOk="0">
                  <a:moveTo>
                    <a:pt x="1" y="1"/>
                  </a:moveTo>
                  <a:cubicBezTo>
                    <a:pt x="61" y="31"/>
                    <a:pt x="92" y="92"/>
                    <a:pt x="153" y="123"/>
                  </a:cubicBezTo>
                  <a:lnTo>
                    <a:pt x="669" y="487"/>
                  </a:lnTo>
                  <a:cubicBezTo>
                    <a:pt x="1095" y="791"/>
                    <a:pt x="1733" y="1247"/>
                    <a:pt x="2554" y="1855"/>
                  </a:cubicBezTo>
                  <a:cubicBezTo>
                    <a:pt x="4864" y="3588"/>
                    <a:pt x="7022" y="5472"/>
                    <a:pt x="9028" y="7509"/>
                  </a:cubicBezTo>
                  <a:cubicBezTo>
                    <a:pt x="10274" y="8816"/>
                    <a:pt x="11642" y="10275"/>
                    <a:pt x="13040" y="11886"/>
                  </a:cubicBezTo>
                  <a:cubicBezTo>
                    <a:pt x="14439" y="13497"/>
                    <a:pt x="15928" y="15229"/>
                    <a:pt x="17417" y="17114"/>
                  </a:cubicBezTo>
                  <a:cubicBezTo>
                    <a:pt x="19028" y="19059"/>
                    <a:pt x="20487" y="21095"/>
                    <a:pt x="21855" y="23193"/>
                  </a:cubicBezTo>
                  <a:cubicBezTo>
                    <a:pt x="22554" y="24287"/>
                    <a:pt x="23192" y="25472"/>
                    <a:pt x="23861" y="26658"/>
                  </a:cubicBezTo>
                  <a:cubicBezTo>
                    <a:pt x="24530" y="27813"/>
                    <a:pt x="25199" y="29029"/>
                    <a:pt x="25867" y="30245"/>
                  </a:cubicBezTo>
                  <a:cubicBezTo>
                    <a:pt x="28421" y="34804"/>
                    <a:pt x="30731" y="39485"/>
                    <a:pt x="32767" y="44287"/>
                  </a:cubicBezTo>
                  <a:cubicBezTo>
                    <a:pt x="34408" y="48239"/>
                    <a:pt x="35685" y="52312"/>
                    <a:pt x="36567" y="56506"/>
                  </a:cubicBezTo>
                  <a:lnTo>
                    <a:pt x="36749" y="56446"/>
                  </a:lnTo>
                  <a:cubicBezTo>
                    <a:pt x="35867" y="52251"/>
                    <a:pt x="34621" y="48148"/>
                    <a:pt x="32980" y="44196"/>
                  </a:cubicBezTo>
                  <a:cubicBezTo>
                    <a:pt x="30943" y="39363"/>
                    <a:pt x="28633" y="34652"/>
                    <a:pt x="26050" y="30093"/>
                  </a:cubicBezTo>
                  <a:cubicBezTo>
                    <a:pt x="25381" y="28877"/>
                    <a:pt x="24712" y="27691"/>
                    <a:pt x="24044" y="26506"/>
                  </a:cubicBezTo>
                  <a:cubicBezTo>
                    <a:pt x="23405" y="25320"/>
                    <a:pt x="22737" y="24165"/>
                    <a:pt x="22037" y="23041"/>
                  </a:cubicBezTo>
                  <a:cubicBezTo>
                    <a:pt x="20670" y="20943"/>
                    <a:pt x="19180" y="18877"/>
                    <a:pt x="17600" y="16931"/>
                  </a:cubicBezTo>
                  <a:cubicBezTo>
                    <a:pt x="16080" y="15047"/>
                    <a:pt x="14590" y="13345"/>
                    <a:pt x="13162" y="11734"/>
                  </a:cubicBezTo>
                  <a:cubicBezTo>
                    <a:pt x="11764" y="10123"/>
                    <a:pt x="10396" y="8664"/>
                    <a:pt x="9119" y="7387"/>
                  </a:cubicBezTo>
                  <a:cubicBezTo>
                    <a:pt x="7083" y="5351"/>
                    <a:pt x="4894" y="3466"/>
                    <a:pt x="2584" y="1764"/>
                  </a:cubicBezTo>
                  <a:cubicBezTo>
                    <a:pt x="1763" y="1156"/>
                    <a:pt x="1125" y="730"/>
                    <a:pt x="700" y="426"/>
                  </a:cubicBezTo>
                  <a:cubicBezTo>
                    <a:pt x="487" y="275"/>
                    <a:pt x="304" y="183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49225" y="3003375"/>
              <a:ext cx="14450" cy="423275"/>
            </a:xfrm>
            <a:custGeom>
              <a:avLst/>
              <a:gdLst/>
              <a:ahLst/>
              <a:cxnLst/>
              <a:rect l="l" t="t" r="r" b="b"/>
              <a:pathLst>
                <a:path w="578" h="16931" extrusionOk="0">
                  <a:moveTo>
                    <a:pt x="548" y="0"/>
                  </a:moveTo>
                  <a:cubicBezTo>
                    <a:pt x="487" y="213"/>
                    <a:pt x="426" y="426"/>
                    <a:pt x="426" y="669"/>
                  </a:cubicBezTo>
                  <a:cubicBezTo>
                    <a:pt x="365" y="1095"/>
                    <a:pt x="274" y="1703"/>
                    <a:pt x="213" y="2462"/>
                  </a:cubicBezTo>
                  <a:cubicBezTo>
                    <a:pt x="92" y="3982"/>
                    <a:pt x="31" y="6140"/>
                    <a:pt x="31" y="8481"/>
                  </a:cubicBezTo>
                  <a:lnTo>
                    <a:pt x="31" y="14469"/>
                  </a:lnTo>
                  <a:lnTo>
                    <a:pt x="31" y="16262"/>
                  </a:lnTo>
                  <a:cubicBezTo>
                    <a:pt x="0" y="16505"/>
                    <a:pt x="31" y="16718"/>
                    <a:pt x="61" y="16931"/>
                  </a:cubicBezTo>
                  <a:cubicBezTo>
                    <a:pt x="122" y="16718"/>
                    <a:pt x="152" y="16505"/>
                    <a:pt x="152" y="16262"/>
                  </a:cubicBezTo>
                  <a:cubicBezTo>
                    <a:pt x="183" y="15837"/>
                    <a:pt x="213" y="15229"/>
                    <a:pt x="244" y="14469"/>
                  </a:cubicBezTo>
                  <a:cubicBezTo>
                    <a:pt x="304" y="12949"/>
                    <a:pt x="304" y="10821"/>
                    <a:pt x="304" y="8481"/>
                  </a:cubicBezTo>
                  <a:cubicBezTo>
                    <a:pt x="304" y="6140"/>
                    <a:pt x="365" y="4013"/>
                    <a:pt x="426" y="2493"/>
                  </a:cubicBezTo>
                  <a:cubicBezTo>
                    <a:pt x="487" y="1733"/>
                    <a:pt x="517" y="1095"/>
                    <a:pt x="548" y="669"/>
                  </a:cubicBezTo>
                  <a:cubicBezTo>
                    <a:pt x="578" y="456"/>
                    <a:pt x="578" y="24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53775" y="3380850"/>
              <a:ext cx="496225" cy="45800"/>
            </a:xfrm>
            <a:custGeom>
              <a:avLst/>
              <a:gdLst/>
              <a:ahLst/>
              <a:cxnLst/>
              <a:rect l="l" t="t" r="r" b="b"/>
              <a:pathLst>
                <a:path w="19849" h="1832" extrusionOk="0">
                  <a:moveTo>
                    <a:pt x="4014" y="1"/>
                  </a:moveTo>
                  <a:cubicBezTo>
                    <a:pt x="3639" y="1"/>
                    <a:pt x="3263" y="3"/>
                    <a:pt x="2888" y="8"/>
                  </a:cubicBezTo>
                  <a:cubicBezTo>
                    <a:pt x="1976" y="8"/>
                    <a:pt x="1247" y="69"/>
                    <a:pt x="760" y="99"/>
                  </a:cubicBezTo>
                  <a:cubicBezTo>
                    <a:pt x="487" y="130"/>
                    <a:pt x="244" y="160"/>
                    <a:pt x="0" y="190"/>
                  </a:cubicBezTo>
                  <a:cubicBezTo>
                    <a:pt x="122" y="206"/>
                    <a:pt x="251" y="213"/>
                    <a:pt x="384" y="213"/>
                  </a:cubicBezTo>
                  <a:cubicBezTo>
                    <a:pt x="517" y="213"/>
                    <a:pt x="654" y="206"/>
                    <a:pt x="791" y="190"/>
                  </a:cubicBezTo>
                  <a:lnTo>
                    <a:pt x="2918" y="190"/>
                  </a:lnTo>
                  <a:cubicBezTo>
                    <a:pt x="4712" y="190"/>
                    <a:pt x="7235" y="312"/>
                    <a:pt x="9970" y="555"/>
                  </a:cubicBezTo>
                  <a:cubicBezTo>
                    <a:pt x="12736" y="768"/>
                    <a:pt x="15198" y="1102"/>
                    <a:pt x="16992" y="1376"/>
                  </a:cubicBezTo>
                  <a:cubicBezTo>
                    <a:pt x="17873" y="1528"/>
                    <a:pt x="18603" y="1649"/>
                    <a:pt x="19089" y="1741"/>
                  </a:cubicBezTo>
                  <a:cubicBezTo>
                    <a:pt x="19363" y="1771"/>
                    <a:pt x="19606" y="1832"/>
                    <a:pt x="19849" y="1832"/>
                  </a:cubicBezTo>
                  <a:cubicBezTo>
                    <a:pt x="19606" y="1741"/>
                    <a:pt x="19363" y="1649"/>
                    <a:pt x="19089" y="1619"/>
                  </a:cubicBezTo>
                  <a:cubicBezTo>
                    <a:pt x="18603" y="1497"/>
                    <a:pt x="17904" y="1345"/>
                    <a:pt x="16992" y="1193"/>
                  </a:cubicBezTo>
                  <a:cubicBezTo>
                    <a:pt x="15198" y="859"/>
                    <a:pt x="12736" y="494"/>
                    <a:pt x="9970" y="251"/>
                  </a:cubicBezTo>
                  <a:cubicBezTo>
                    <a:pt x="8000" y="72"/>
                    <a:pt x="6009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418975" y="3298200"/>
              <a:ext cx="181650" cy="648975"/>
            </a:xfrm>
            <a:custGeom>
              <a:avLst/>
              <a:gdLst/>
              <a:ahLst/>
              <a:cxnLst/>
              <a:rect l="l" t="t" r="r" b="b"/>
              <a:pathLst>
                <a:path w="7266" h="25959" extrusionOk="0">
                  <a:moveTo>
                    <a:pt x="7265" y="1"/>
                  </a:moveTo>
                  <a:cubicBezTo>
                    <a:pt x="7235" y="92"/>
                    <a:pt x="7174" y="183"/>
                    <a:pt x="7174" y="275"/>
                  </a:cubicBezTo>
                  <a:cubicBezTo>
                    <a:pt x="7083" y="457"/>
                    <a:pt x="6992" y="730"/>
                    <a:pt x="6901" y="1004"/>
                  </a:cubicBezTo>
                  <a:cubicBezTo>
                    <a:pt x="6688" y="1642"/>
                    <a:pt x="6384" y="2585"/>
                    <a:pt x="6019" y="3770"/>
                  </a:cubicBezTo>
                  <a:cubicBezTo>
                    <a:pt x="5320" y="6080"/>
                    <a:pt x="4439" y="9332"/>
                    <a:pt x="3496" y="12949"/>
                  </a:cubicBezTo>
                  <a:cubicBezTo>
                    <a:pt x="2585" y="16567"/>
                    <a:pt x="1733" y="19819"/>
                    <a:pt x="1065" y="22159"/>
                  </a:cubicBezTo>
                  <a:cubicBezTo>
                    <a:pt x="761" y="23314"/>
                    <a:pt x="487" y="24226"/>
                    <a:pt x="274" y="24925"/>
                  </a:cubicBezTo>
                  <a:lnTo>
                    <a:pt x="62" y="25685"/>
                  </a:lnTo>
                  <a:cubicBezTo>
                    <a:pt x="31" y="25776"/>
                    <a:pt x="31" y="25868"/>
                    <a:pt x="1" y="25959"/>
                  </a:cubicBezTo>
                  <a:cubicBezTo>
                    <a:pt x="62" y="25868"/>
                    <a:pt x="92" y="25807"/>
                    <a:pt x="123" y="25716"/>
                  </a:cubicBezTo>
                  <a:cubicBezTo>
                    <a:pt x="183" y="25503"/>
                    <a:pt x="274" y="25260"/>
                    <a:pt x="396" y="24956"/>
                  </a:cubicBezTo>
                  <a:cubicBezTo>
                    <a:pt x="609" y="24317"/>
                    <a:pt x="913" y="23375"/>
                    <a:pt x="1247" y="22220"/>
                  </a:cubicBezTo>
                  <a:cubicBezTo>
                    <a:pt x="1977" y="19880"/>
                    <a:pt x="2858" y="16627"/>
                    <a:pt x="3770" y="13041"/>
                  </a:cubicBezTo>
                  <a:cubicBezTo>
                    <a:pt x="4682" y="9424"/>
                    <a:pt x="5533" y="6171"/>
                    <a:pt x="6202" y="3831"/>
                  </a:cubicBezTo>
                  <a:cubicBezTo>
                    <a:pt x="6536" y="2676"/>
                    <a:pt x="6810" y="1733"/>
                    <a:pt x="6992" y="1034"/>
                  </a:cubicBezTo>
                  <a:cubicBezTo>
                    <a:pt x="7083" y="730"/>
                    <a:pt x="7144" y="487"/>
                    <a:pt x="7205" y="275"/>
                  </a:cubicBezTo>
                  <a:cubicBezTo>
                    <a:pt x="7235" y="214"/>
                    <a:pt x="7265" y="123"/>
                    <a:pt x="72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749525" y="3805050"/>
              <a:ext cx="669475" cy="141700"/>
            </a:xfrm>
            <a:custGeom>
              <a:avLst/>
              <a:gdLst/>
              <a:ahLst/>
              <a:cxnLst/>
              <a:rect l="l" t="t" r="r" b="b"/>
              <a:pathLst>
                <a:path w="26779" h="5668" extrusionOk="0">
                  <a:moveTo>
                    <a:pt x="0" y="1"/>
                  </a:moveTo>
                  <a:cubicBezTo>
                    <a:pt x="91" y="31"/>
                    <a:pt x="152" y="62"/>
                    <a:pt x="274" y="62"/>
                  </a:cubicBezTo>
                  <a:lnTo>
                    <a:pt x="1034" y="244"/>
                  </a:lnTo>
                  <a:lnTo>
                    <a:pt x="3921" y="852"/>
                  </a:lnTo>
                  <a:cubicBezTo>
                    <a:pt x="6323" y="1369"/>
                    <a:pt x="9666" y="2128"/>
                    <a:pt x="13374" y="2980"/>
                  </a:cubicBezTo>
                  <a:cubicBezTo>
                    <a:pt x="17052" y="3800"/>
                    <a:pt x="20396" y="4530"/>
                    <a:pt x="22827" y="4986"/>
                  </a:cubicBezTo>
                  <a:cubicBezTo>
                    <a:pt x="24043" y="5229"/>
                    <a:pt x="25046" y="5411"/>
                    <a:pt x="25715" y="5533"/>
                  </a:cubicBezTo>
                  <a:lnTo>
                    <a:pt x="26505" y="5654"/>
                  </a:lnTo>
                  <a:cubicBezTo>
                    <a:pt x="26566" y="5654"/>
                    <a:pt x="26627" y="5668"/>
                    <a:pt x="26688" y="5668"/>
                  </a:cubicBezTo>
                  <a:cubicBezTo>
                    <a:pt x="26718" y="5668"/>
                    <a:pt x="26749" y="5664"/>
                    <a:pt x="26779" y="5654"/>
                  </a:cubicBezTo>
                  <a:cubicBezTo>
                    <a:pt x="26718" y="5624"/>
                    <a:pt x="26627" y="5594"/>
                    <a:pt x="26536" y="5594"/>
                  </a:cubicBezTo>
                  <a:lnTo>
                    <a:pt x="25776" y="5411"/>
                  </a:lnTo>
                  <a:lnTo>
                    <a:pt x="22858" y="4803"/>
                  </a:lnTo>
                  <a:cubicBezTo>
                    <a:pt x="20426" y="4287"/>
                    <a:pt x="17083" y="3527"/>
                    <a:pt x="13405" y="2706"/>
                  </a:cubicBezTo>
                  <a:cubicBezTo>
                    <a:pt x="9727" y="1855"/>
                    <a:pt x="6383" y="1125"/>
                    <a:pt x="3952" y="669"/>
                  </a:cubicBezTo>
                  <a:cubicBezTo>
                    <a:pt x="2736" y="426"/>
                    <a:pt x="1733" y="244"/>
                    <a:pt x="1064" y="153"/>
                  </a:cubicBezTo>
                  <a:lnTo>
                    <a:pt x="274" y="31"/>
                  </a:lnTo>
                  <a:cubicBezTo>
                    <a:pt x="183" y="1"/>
                    <a:pt x="9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5594600" y="2244725"/>
              <a:ext cx="303975" cy="291350"/>
            </a:xfrm>
            <a:custGeom>
              <a:avLst/>
              <a:gdLst/>
              <a:ahLst/>
              <a:cxnLst/>
              <a:rect l="l" t="t" r="r" b="b"/>
              <a:pathLst>
                <a:path w="12159" h="11654" extrusionOk="0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5422100" y="2058075"/>
              <a:ext cx="649725" cy="664175"/>
            </a:xfrm>
            <a:custGeom>
              <a:avLst/>
              <a:gdLst/>
              <a:ahLst/>
              <a:cxnLst/>
              <a:rect l="l" t="t" r="r" b="b"/>
              <a:pathLst>
                <a:path w="25989" h="26567" extrusionOk="0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598375" y="2943350"/>
              <a:ext cx="1996275" cy="1340450"/>
            </a:xfrm>
            <a:custGeom>
              <a:avLst/>
              <a:gdLst/>
              <a:ahLst/>
              <a:cxnLst/>
              <a:rect l="l" t="t" r="r" b="b"/>
              <a:pathLst>
                <a:path w="79851" h="53618" extrusionOk="0">
                  <a:moveTo>
                    <a:pt x="19545" y="0"/>
                  </a:moveTo>
                  <a:cubicBezTo>
                    <a:pt x="19150" y="0"/>
                    <a:pt x="18785" y="243"/>
                    <a:pt x="18633" y="639"/>
                  </a:cubicBezTo>
                  <a:lnTo>
                    <a:pt x="1" y="53618"/>
                  </a:lnTo>
                  <a:lnTo>
                    <a:pt x="58695" y="53618"/>
                  </a:lnTo>
                  <a:lnTo>
                    <a:pt x="79577" y="1368"/>
                  </a:lnTo>
                  <a:cubicBezTo>
                    <a:pt x="79850" y="730"/>
                    <a:pt x="79364" y="31"/>
                    <a:pt x="78695" y="31"/>
                  </a:cubicBezTo>
                  <a:lnTo>
                    <a:pt x="195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4662200" y="2996525"/>
              <a:ext cx="1848850" cy="1197625"/>
            </a:xfrm>
            <a:custGeom>
              <a:avLst/>
              <a:gdLst/>
              <a:ahLst/>
              <a:cxnLst/>
              <a:rect l="l" t="t" r="r" b="b"/>
              <a:pathLst>
                <a:path w="73954" h="47905" extrusionOk="0">
                  <a:moveTo>
                    <a:pt x="17661" y="1"/>
                  </a:moveTo>
                  <a:cubicBezTo>
                    <a:pt x="17418" y="1"/>
                    <a:pt x="17235" y="153"/>
                    <a:pt x="17144" y="366"/>
                  </a:cubicBezTo>
                  <a:lnTo>
                    <a:pt x="153" y="47205"/>
                  </a:lnTo>
                  <a:cubicBezTo>
                    <a:pt x="1" y="47540"/>
                    <a:pt x="274" y="47904"/>
                    <a:pt x="669" y="47904"/>
                  </a:cubicBezTo>
                  <a:lnTo>
                    <a:pt x="54105" y="47904"/>
                  </a:lnTo>
                  <a:cubicBezTo>
                    <a:pt x="54318" y="47904"/>
                    <a:pt x="54531" y="47783"/>
                    <a:pt x="54622" y="47570"/>
                  </a:cubicBezTo>
                  <a:lnTo>
                    <a:pt x="73802" y="730"/>
                  </a:lnTo>
                  <a:cubicBezTo>
                    <a:pt x="73954" y="396"/>
                    <a:pt x="73680" y="1"/>
                    <a:pt x="733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4071775" y="4194125"/>
              <a:ext cx="1993975" cy="91975"/>
            </a:xfrm>
            <a:custGeom>
              <a:avLst/>
              <a:gdLst/>
              <a:ahLst/>
              <a:cxnLst/>
              <a:rect l="l" t="t" r="r" b="b"/>
              <a:pathLst>
                <a:path w="79759" h="3679" extrusionOk="0">
                  <a:moveTo>
                    <a:pt x="0" y="0"/>
                  </a:moveTo>
                  <a:lnTo>
                    <a:pt x="0" y="3678"/>
                  </a:lnTo>
                  <a:lnTo>
                    <a:pt x="79759" y="3678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63100" y="3027700"/>
              <a:ext cx="1405825" cy="820175"/>
            </a:xfrm>
            <a:custGeom>
              <a:avLst/>
              <a:gdLst/>
              <a:ahLst/>
              <a:cxnLst/>
              <a:rect l="l" t="t" r="r" b="b"/>
              <a:pathLst>
                <a:path w="56233" h="32807" extrusionOk="0">
                  <a:moveTo>
                    <a:pt x="43527" y="0"/>
                  </a:moveTo>
                  <a:cubicBezTo>
                    <a:pt x="43527" y="0"/>
                    <a:pt x="41946" y="19119"/>
                    <a:pt x="38481" y="20061"/>
                  </a:cubicBezTo>
                  <a:cubicBezTo>
                    <a:pt x="34949" y="21007"/>
                    <a:pt x="31224" y="21333"/>
                    <a:pt x="27749" y="21333"/>
                  </a:cubicBezTo>
                  <a:cubicBezTo>
                    <a:pt x="21955" y="21333"/>
                    <a:pt x="16855" y="20426"/>
                    <a:pt x="14499" y="19970"/>
                  </a:cubicBezTo>
                  <a:cubicBezTo>
                    <a:pt x="14074" y="19575"/>
                    <a:pt x="13557" y="19149"/>
                    <a:pt x="13010" y="18602"/>
                  </a:cubicBezTo>
                  <a:cubicBezTo>
                    <a:pt x="12554" y="18116"/>
                    <a:pt x="12159" y="17569"/>
                    <a:pt x="11885" y="16961"/>
                  </a:cubicBezTo>
                  <a:cubicBezTo>
                    <a:pt x="11490" y="16231"/>
                    <a:pt x="11186" y="15441"/>
                    <a:pt x="11004" y="14620"/>
                  </a:cubicBezTo>
                  <a:cubicBezTo>
                    <a:pt x="10947" y="14147"/>
                    <a:pt x="10559" y="13862"/>
                    <a:pt x="10194" y="13862"/>
                  </a:cubicBezTo>
                  <a:cubicBezTo>
                    <a:pt x="9974" y="13862"/>
                    <a:pt x="9762" y="13966"/>
                    <a:pt x="9636" y="14195"/>
                  </a:cubicBezTo>
                  <a:cubicBezTo>
                    <a:pt x="9301" y="14833"/>
                    <a:pt x="9149" y="17143"/>
                    <a:pt x="10426" y="19271"/>
                  </a:cubicBezTo>
                  <a:cubicBezTo>
                    <a:pt x="10669" y="19848"/>
                    <a:pt x="10335" y="20487"/>
                    <a:pt x="9727" y="20639"/>
                  </a:cubicBezTo>
                  <a:cubicBezTo>
                    <a:pt x="8116" y="21247"/>
                    <a:pt x="2493" y="22979"/>
                    <a:pt x="1581" y="23405"/>
                  </a:cubicBezTo>
                  <a:cubicBezTo>
                    <a:pt x="760" y="23800"/>
                    <a:pt x="0" y="24499"/>
                    <a:pt x="851" y="24621"/>
                  </a:cubicBezTo>
                  <a:cubicBezTo>
                    <a:pt x="938" y="24636"/>
                    <a:pt x="1065" y="24643"/>
                    <a:pt x="1222" y="24643"/>
                  </a:cubicBezTo>
                  <a:cubicBezTo>
                    <a:pt x="2186" y="24643"/>
                    <a:pt x="4306" y="24380"/>
                    <a:pt x="5497" y="24221"/>
                  </a:cubicBezTo>
                  <a:lnTo>
                    <a:pt x="5497" y="24221"/>
                  </a:lnTo>
                  <a:cubicBezTo>
                    <a:pt x="3814" y="24468"/>
                    <a:pt x="249" y="25071"/>
                    <a:pt x="365" y="25745"/>
                  </a:cubicBezTo>
                  <a:cubicBezTo>
                    <a:pt x="432" y="26079"/>
                    <a:pt x="956" y="26321"/>
                    <a:pt x="2078" y="26321"/>
                  </a:cubicBezTo>
                  <a:cubicBezTo>
                    <a:pt x="2245" y="26321"/>
                    <a:pt x="2426" y="26315"/>
                    <a:pt x="2621" y="26304"/>
                  </a:cubicBezTo>
                  <a:lnTo>
                    <a:pt x="2621" y="26304"/>
                  </a:lnTo>
                  <a:cubicBezTo>
                    <a:pt x="1635" y="26499"/>
                    <a:pt x="775" y="26721"/>
                    <a:pt x="578" y="26931"/>
                  </a:cubicBezTo>
                  <a:cubicBezTo>
                    <a:pt x="33" y="27462"/>
                    <a:pt x="954" y="27609"/>
                    <a:pt x="2136" y="27609"/>
                  </a:cubicBezTo>
                  <a:cubicBezTo>
                    <a:pt x="3590" y="27609"/>
                    <a:pt x="5440" y="27387"/>
                    <a:pt x="5441" y="27387"/>
                  </a:cubicBezTo>
                  <a:lnTo>
                    <a:pt x="5441" y="27387"/>
                  </a:lnTo>
                  <a:cubicBezTo>
                    <a:pt x="1186" y="27934"/>
                    <a:pt x="1247" y="27721"/>
                    <a:pt x="1186" y="28298"/>
                  </a:cubicBezTo>
                  <a:cubicBezTo>
                    <a:pt x="1155" y="28724"/>
                    <a:pt x="2128" y="28906"/>
                    <a:pt x="4469" y="28937"/>
                  </a:cubicBezTo>
                  <a:cubicBezTo>
                    <a:pt x="6353" y="28967"/>
                    <a:pt x="8298" y="29362"/>
                    <a:pt x="11186" y="29545"/>
                  </a:cubicBezTo>
                  <a:cubicBezTo>
                    <a:pt x="11186" y="29545"/>
                    <a:pt x="22714" y="32807"/>
                    <a:pt x="33685" y="32807"/>
                  </a:cubicBezTo>
                  <a:cubicBezTo>
                    <a:pt x="42213" y="32807"/>
                    <a:pt x="50405" y="30836"/>
                    <a:pt x="52585" y="23830"/>
                  </a:cubicBezTo>
                  <a:cubicBezTo>
                    <a:pt x="55290" y="15198"/>
                    <a:pt x="55321" y="11915"/>
                    <a:pt x="56232" y="6231"/>
                  </a:cubicBezTo>
                  <a:lnTo>
                    <a:pt x="4352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7050" y="3704275"/>
              <a:ext cx="145925" cy="18050"/>
            </a:xfrm>
            <a:custGeom>
              <a:avLst/>
              <a:gdLst/>
              <a:ahLst/>
              <a:cxnLst/>
              <a:rect l="l" t="t" r="r" b="b"/>
              <a:pathLst>
                <a:path w="5837" h="722" extrusionOk="0">
                  <a:moveTo>
                    <a:pt x="5355" y="0"/>
                  </a:moveTo>
                  <a:cubicBezTo>
                    <a:pt x="4829" y="0"/>
                    <a:pt x="3921" y="55"/>
                    <a:pt x="2888" y="172"/>
                  </a:cubicBezTo>
                  <a:cubicBezTo>
                    <a:pt x="1307" y="324"/>
                    <a:pt x="0" y="536"/>
                    <a:pt x="0" y="658"/>
                  </a:cubicBezTo>
                  <a:cubicBezTo>
                    <a:pt x="0" y="701"/>
                    <a:pt x="168" y="721"/>
                    <a:pt x="457" y="721"/>
                  </a:cubicBezTo>
                  <a:cubicBezTo>
                    <a:pt x="982" y="721"/>
                    <a:pt x="1909" y="654"/>
                    <a:pt x="2949" y="536"/>
                  </a:cubicBezTo>
                  <a:cubicBezTo>
                    <a:pt x="4560" y="384"/>
                    <a:pt x="5836" y="172"/>
                    <a:pt x="5836" y="50"/>
                  </a:cubicBezTo>
                  <a:cubicBezTo>
                    <a:pt x="5826" y="17"/>
                    <a:pt x="5650" y="0"/>
                    <a:pt x="5355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507175" y="3663425"/>
              <a:ext cx="155050" cy="27225"/>
            </a:xfrm>
            <a:custGeom>
              <a:avLst/>
              <a:gdLst/>
              <a:ahLst/>
              <a:cxnLst/>
              <a:rect l="l" t="t" r="r" b="b"/>
              <a:pathLst>
                <a:path w="6202" h="1089" extrusionOk="0">
                  <a:moveTo>
                    <a:pt x="5961" y="0"/>
                  </a:moveTo>
                  <a:cubicBezTo>
                    <a:pt x="5488" y="0"/>
                    <a:pt x="4367" y="138"/>
                    <a:pt x="3070" y="347"/>
                  </a:cubicBezTo>
                  <a:cubicBezTo>
                    <a:pt x="1368" y="651"/>
                    <a:pt x="0" y="954"/>
                    <a:pt x="31" y="1046"/>
                  </a:cubicBezTo>
                  <a:cubicBezTo>
                    <a:pt x="38" y="1075"/>
                    <a:pt x="123" y="1088"/>
                    <a:pt x="270" y="1088"/>
                  </a:cubicBezTo>
                  <a:cubicBezTo>
                    <a:pt x="744" y="1088"/>
                    <a:pt x="1864" y="950"/>
                    <a:pt x="3161" y="742"/>
                  </a:cubicBezTo>
                  <a:cubicBezTo>
                    <a:pt x="4833" y="468"/>
                    <a:pt x="6201" y="134"/>
                    <a:pt x="6201" y="43"/>
                  </a:cubicBezTo>
                  <a:cubicBezTo>
                    <a:pt x="6194" y="14"/>
                    <a:pt x="6109" y="0"/>
                    <a:pt x="596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514775" y="3620500"/>
              <a:ext cx="146675" cy="27950"/>
            </a:xfrm>
            <a:custGeom>
              <a:avLst/>
              <a:gdLst/>
              <a:ahLst/>
              <a:cxnLst/>
              <a:rect l="l" t="t" r="r" b="b"/>
              <a:pathLst>
                <a:path w="5867" h="1118" extrusionOk="0">
                  <a:moveTo>
                    <a:pt x="5677" y="1"/>
                  </a:moveTo>
                  <a:cubicBezTo>
                    <a:pt x="5278" y="1"/>
                    <a:pt x="4181" y="142"/>
                    <a:pt x="2888" y="361"/>
                  </a:cubicBezTo>
                  <a:cubicBezTo>
                    <a:pt x="1277" y="665"/>
                    <a:pt x="0" y="969"/>
                    <a:pt x="0" y="1091"/>
                  </a:cubicBezTo>
                  <a:cubicBezTo>
                    <a:pt x="6" y="1109"/>
                    <a:pt x="62" y="1117"/>
                    <a:pt x="160" y="1117"/>
                  </a:cubicBezTo>
                  <a:cubicBezTo>
                    <a:pt x="558" y="1117"/>
                    <a:pt x="1655" y="976"/>
                    <a:pt x="2949" y="757"/>
                  </a:cubicBezTo>
                  <a:cubicBezTo>
                    <a:pt x="4560" y="453"/>
                    <a:pt x="5867" y="149"/>
                    <a:pt x="5836" y="27"/>
                  </a:cubicBezTo>
                  <a:cubicBezTo>
                    <a:pt x="5830" y="9"/>
                    <a:pt x="5775" y="1"/>
                    <a:pt x="567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868900" y="3843050"/>
              <a:ext cx="923300" cy="345025"/>
            </a:xfrm>
            <a:custGeom>
              <a:avLst/>
              <a:gdLst/>
              <a:ahLst/>
              <a:cxnLst/>
              <a:rect l="l" t="t" r="r" b="b"/>
              <a:pathLst>
                <a:path w="36932" h="13801" extrusionOk="0">
                  <a:moveTo>
                    <a:pt x="34560" y="1"/>
                  </a:moveTo>
                  <a:lnTo>
                    <a:pt x="1429" y="3071"/>
                  </a:lnTo>
                  <a:lnTo>
                    <a:pt x="0" y="13800"/>
                  </a:lnTo>
                  <a:lnTo>
                    <a:pt x="36931" y="13800"/>
                  </a:lnTo>
                  <a:lnTo>
                    <a:pt x="34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642450" y="2524275"/>
              <a:ext cx="1119350" cy="1469250"/>
            </a:xfrm>
            <a:custGeom>
              <a:avLst/>
              <a:gdLst/>
              <a:ahLst/>
              <a:cxnLst/>
              <a:rect l="l" t="t" r="r" b="b"/>
              <a:pathLst>
                <a:path w="44774" h="58770" extrusionOk="0">
                  <a:moveTo>
                    <a:pt x="11589" y="1"/>
                  </a:moveTo>
                  <a:cubicBezTo>
                    <a:pt x="10125" y="1"/>
                    <a:pt x="8660" y="96"/>
                    <a:pt x="7204" y="289"/>
                  </a:cubicBezTo>
                  <a:lnTo>
                    <a:pt x="6505" y="380"/>
                  </a:lnTo>
                  <a:cubicBezTo>
                    <a:pt x="3587" y="684"/>
                    <a:pt x="1125" y="2660"/>
                    <a:pt x="122" y="5395"/>
                  </a:cubicBezTo>
                  <a:cubicBezTo>
                    <a:pt x="122" y="5395"/>
                    <a:pt x="0" y="13329"/>
                    <a:pt x="2432" y="18587"/>
                  </a:cubicBezTo>
                  <a:lnTo>
                    <a:pt x="10213" y="35669"/>
                  </a:lnTo>
                  <a:lnTo>
                    <a:pt x="9089" y="58770"/>
                  </a:lnTo>
                  <a:lnTo>
                    <a:pt x="44773" y="54727"/>
                  </a:lnTo>
                  <a:lnTo>
                    <a:pt x="39181" y="32417"/>
                  </a:lnTo>
                  <a:cubicBezTo>
                    <a:pt x="39181" y="32417"/>
                    <a:pt x="35351" y="6550"/>
                    <a:pt x="28360" y="3693"/>
                  </a:cubicBezTo>
                  <a:cubicBezTo>
                    <a:pt x="25928" y="2751"/>
                    <a:pt x="23436" y="1961"/>
                    <a:pt x="20913" y="1292"/>
                  </a:cubicBezTo>
                  <a:cubicBezTo>
                    <a:pt x="17883" y="441"/>
                    <a:pt x="14739" y="1"/>
                    <a:pt x="115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103700" y="3967675"/>
              <a:ext cx="7625" cy="209000"/>
            </a:xfrm>
            <a:custGeom>
              <a:avLst/>
              <a:gdLst/>
              <a:ahLst/>
              <a:cxnLst/>
              <a:rect l="l" t="t" r="r" b="b"/>
              <a:pathLst>
                <a:path w="305" h="8360" extrusionOk="0">
                  <a:moveTo>
                    <a:pt x="61" y="0"/>
                  </a:moveTo>
                  <a:cubicBezTo>
                    <a:pt x="1" y="0"/>
                    <a:pt x="1" y="1885"/>
                    <a:pt x="61" y="4195"/>
                  </a:cubicBezTo>
                  <a:cubicBezTo>
                    <a:pt x="92" y="6505"/>
                    <a:pt x="183" y="8359"/>
                    <a:pt x="213" y="8359"/>
                  </a:cubicBezTo>
                  <a:cubicBezTo>
                    <a:pt x="305" y="8359"/>
                    <a:pt x="274" y="6505"/>
                    <a:pt x="213" y="4195"/>
                  </a:cubicBezTo>
                  <a:cubicBezTo>
                    <a:pt x="183" y="1885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141700" y="3988950"/>
              <a:ext cx="43350" cy="39650"/>
            </a:xfrm>
            <a:custGeom>
              <a:avLst/>
              <a:gdLst/>
              <a:ahLst/>
              <a:cxnLst/>
              <a:rect l="l" t="t" r="r" b="b"/>
              <a:pathLst>
                <a:path w="1734" h="1586" extrusionOk="0">
                  <a:moveTo>
                    <a:pt x="396" y="1"/>
                  </a:moveTo>
                  <a:cubicBezTo>
                    <a:pt x="396" y="1"/>
                    <a:pt x="122" y="153"/>
                    <a:pt x="61" y="578"/>
                  </a:cubicBezTo>
                  <a:cubicBezTo>
                    <a:pt x="0" y="852"/>
                    <a:pt x="92" y="1095"/>
                    <a:pt x="274" y="1308"/>
                  </a:cubicBezTo>
                  <a:cubicBezTo>
                    <a:pt x="432" y="1489"/>
                    <a:pt x="675" y="1585"/>
                    <a:pt x="914" y="1585"/>
                  </a:cubicBezTo>
                  <a:cubicBezTo>
                    <a:pt x="996" y="1585"/>
                    <a:pt x="1078" y="1574"/>
                    <a:pt x="1156" y="1551"/>
                  </a:cubicBezTo>
                  <a:cubicBezTo>
                    <a:pt x="1490" y="1429"/>
                    <a:pt x="1703" y="1125"/>
                    <a:pt x="1733" y="791"/>
                  </a:cubicBezTo>
                  <a:cubicBezTo>
                    <a:pt x="1733" y="372"/>
                    <a:pt x="1396" y="67"/>
                    <a:pt x="1011" y="67"/>
                  </a:cubicBezTo>
                  <a:cubicBezTo>
                    <a:pt x="949" y="67"/>
                    <a:pt x="885" y="75"/>
                    <a:pt x="821" y="92"/>
                  </a:cubicBezTo>
                  <a:cubicBezTo>
                    <a:pt x="700" y="122"/>
                    <a:pt x="669" y="183"/>
                    <a:pt x="669" y="183"/>
                  </a:cubicBezTo>
                  <a:cubicBezTo>
                    <a:pt x="722" y="175"/>
                    <a:pt x="776" y="171"/>
                    <a:pt x="828" y="171"/>
                  </a:cubicBezTo>
                  <a:cubicBezTo>
                    <a:pt x="985" y="171"/>
                    <a:pt x="1133" y="206"/>
                    <a:pt x="1247" y="274"/>
                  </a:cubicBezTo>
                  <a:cubicBezTo>
                    <a:pt x="1459" y="365"/>
                    <a:pt x="1551" y="578"/>
                    <a:pt x="1551" y="791"/>
                  </a:cubicBezTo>
                  <a:cubicBezTo>
                    <a:pt x="1520" y="1034"/>
                    <a:pt x="1338" y="1277"/>
                    <a:pt x="1095" y="1368"/>
                  </a:cubicBezTo>
                  <a:cubicBezTo>
                    <a:pt x="1034" y="1383"/>
                    <a:pt x="975" y="1391"/>
                    <a:pt x="916" y="1391"/>
                  </a:cubicBezTo>
                  <a:cubicBezTo>
                    <a:pt x="503" y="1391"/>
                    <a:pt x="156" y="1034"/>
                    <a:pt x="183" y="608"/>
                  </a:cubicBezTo>
                  <a:cubicBezTo>
                    <a:pt x="213" y="396"/>
                    <a:pt x="304" y="183"/>
                    <a:pt x="3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82575" y="3932725"/>
              <a:ext cx="365550" cy="161000"/>
            </a:xfrm>
            <a:custGeom>
              <a:avLst/>
              <a:gdLst/>
              <a:ahLst/>
              <a:cxnLst/>
              <a:rect l="l" t="t" r="r" b="b"/>
              <a:pathLst>
                <a:path w="14622" h="6440" extrusionOk="0">
                  <a:moveTo>
                    <a:pt x="1" y="0"/>
                  </a:moveTo>
                  <a:cubicBezTo>
                    <a:pt x="1" y="0"/>
                    <a:pt x="1" y="61"/>
                    <a:pt x="31" y="152"/>
                  </a:cubicBezTo>
                  <a:cubicBezTo>
                    <a:pt x="92" y="274"/>
                    <a:pt x="122" y="426"/>
                    <a:pt x="244" y="639"/>
                  </a:cubicBezTo>
                  <a:cubicBezTo>
                    <a:pt x="487" y="1216"/>
                    <a:pt x="791" y="1794"/>
                    <a:pt x="1156" y="2310"/>
                  </a:cubicBezTo>
                  <a:cubicBezTo>
                    <a:pt x="3009" y="4955"/>
                    <a:pt x="6006" y="6440"/>
                    <a:pt x="9108" y="6440"/>
                  </a:cubicBezTo>
                  <a:cubicBezTo>
                    <a:pt x="10177" y="6440"/>
                    <a:pt x="11259" y="6263"/>
                    <a:pt x="12311" y="5897"/>
                  </a:cubicBezTo>
                  <a:cubicBezTo>
                    <a:pt x="12919" y="5684"/>
                    <a:pt x="13497" y="5411"/>
                    <a:pt x="14044" y="5107"/>
                  </a:cubicBezTo>
                  <a:cubicBezTo>
                    <a:pt x="14196" y="5016"/>
                    <a:pt x="14317" y="4924"/>
                    <a:pt x="14469" y="4803"/>
                  </a:cubicBezTo>
                  <a:cubicBezTo>
                    <a:pt x="14530" y="4772"/>
                    <a:pt x="14560" y="4742"/>
                    <a:pt x="14621" y="4712"/>
                  </a:cubicBezTo>
                  <a:lnTo>
                    <a:pt x="14621" y="4712"/>
                  </a:lnTo>
                  <a:cubicBezTo>
                    <a:pt x="14408" y="4803"/>
                    <a:pt x="14196" y="4894"/>
                    <a:pt x="13983" y="5016"/>
                  </a:cubicBezTo>
                  <a:cubicBezTo>
                    <a:pt x="13436" y="5319"/>
                    <a:pt x="12858" y="5563"/>
                    <a:pt x="12281" y="5775"/>
                  </a:cubicBezTo>
                  <a:cubicBezTo>
                    <a:pt x="11399" y="6049"/>
                    <a:pt x="10457" y="6201"/>
                    <a:pt x="9545" y="6262"/>
                  </a:cubicBezTo>
                  <a:cubicBezTo>
                    <a:pt x="9416" y="6267"/>
                    <a:pt x="9288" y="6269"/>
                    <a:pt x="9159" y="6269"/>
                  </a:cubicBezTo>
                  <a:cubicBezTo>
                    <a:pt x="6986" y="6269"/>
                    <a:pt x="4886" y="5544"/>
                    <a:pt x="3192" y="4195"/>
                  </a:cubicBezTo>
                  <a:cubicBezTo>
                    <a:pt x="1977" y="3253"/>
                    <a:pt x="974" y="2006"/>
                    <a:pt x="305" y="608"/>
                  </a:cubicBezTo>
                  <a:cubicBezTo>
                    <a:pt x="123" y="2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685000" y="2915225"/>
              <a:ext cx="342750" cy="58025"/>
            </a:xfrm>
            <a:custGeom>
              <a:avLst/>
              <a:gdLst/>
              <a:ahLst/>
              <a:cxnLst/>
              <a:rect l="l" t="t" r="r" b="b"/>
              <a:pathLst>
                <a:path w="13710" h="2321" extrusionOk="0">
                  <a:moveTo>
                    <a:pt x="13709" y="1"/>
                  </a:moveTo>
                  <a:lnTo>
                    <a:pt x="13709" y="1"/>
                  </a:lnTo>
                  <a:cubicBezTo>
                    <a:pt x="13557" y="122"/>
                    <a:pt x="13375" y="244"/>
                    <a:pt x="13253" y="365"/>
                  </a:cubicBezTo>
                  <a:cubicBezTo>
                    <a:pt x="12828" y="700"/>
                    <a:pt x="12402" y="1004"/>
                    <a:pt x="11946" y="1308"/>
                  </a:cubicBezTo>
                  <a:cubicBezTo>
                    <a:pt x="11277" y="1733"/>
                    <a:pt x="10548" y="2037"/>
                    <a:pt x="9758" y="2128"/>
                  </a:cubicBezTo>
                  <a:cubicBezTo>
                    <a:pt x="9689" y="2130"/>
                    <a:pt x="9620" y="2132"/>
                    <a:pt x="9551" y="2132"/>
                  </a:cubicBezTo>
                  <a:cubicBezTo>
                    <a:pt x="8651" y="2132"/>
                    <a:pt x="7780" y="1946"/>
                    <a:pt x="6961" y="1551"/>
                  </a:cubicBezTo>
                  <a:cubicBezTo>
                    <a:pt x="6019" y="1125"/>
                    <a:pt x="5138" y="639"/>
                    <a:pt x="4286" y="335"/>
                  </a:cubicBezTo>
                  <a:cubicBezTo>
                    <a:pt x="3744" y="118"/>
                    <a:pt x="3170" y="9"/>
                    <a:pt x="2587" y="9"/>
                  </a:cubicBezTo>
                  <a:cubicBezTo>
                    <a:pt x="2354" y="9"/>
                    <a:pt x="2120" y="27"/>
                    <a:pt x="1885" y="61"/>
                  </a:cubicBezTo>
                  <a:cubicBezTo>
                    <a:pt x="1338" y="122"/>
                    <a:pt x="821" y="335"/>
                    <a:pt x="396" y="700"/>
                  </a:cubicBezTo>
                  <a:cubicBezTo>
                    <a:pt x="305" y="791"/>
                    <a:pt x="183" y="882"/>
                    <a:pt x="92" y="1004"/>
                  </a:cubicBezTo>
                  <a:cubicBezTo>
                    <a:pt x="61" y="1034"/>
                    <a:pt x="31" y="1095"/>
                    <a:pt x="1" y="1125"/>
                  </a:cubicBezTo>
                  <a:cubicBezTo>
                    <a:pt x="3" y="1127"/>
                    <a:pt x="6" y="1129"/>
                    <a:pt x="9" y="1129"/>
                  </a:cubicBezTo>
                  <a:cubicBezTo>
                    <a:pt x="50" y="1129"/>
                    <a:pt x="175" y="958"/>
                    <a:pt x="457" y="760"/>
                  </a:cubicBezTo>
                  <a:cubicBezTo>
                    <a:pt x="882" y="457"/>
                    <a:pt x="1368" y="244"/>
                    <a:pt x="1916" y="183"/>
                  </a:cubicBezTo>
                  <a:cubicBezTo>
                    <a:pt x="2068" y="171"/>
                    <a:pt x="2220" y="165"/>
                    <a:pt x="2372" y="165"/>
                  </a:cubicBezTo>
                  <a:cubicBezTo>
                    <a:pt x="3008" y="165"/>
                    <a:pt x="3637" y="272"/>
                    <a:pt x="4226" y="517"/>
                  </a:cubicBezTo>
                  <a:cubicBezTo>
                    <a:pt x="5046" y="821"/>
                    <a:pt x="5928" y="1308"/>
                    <a:pt x="6870" y="1733"/>
                  </a:cubicBezTo>
                  <a:cubicBezTo>
                    <a:pt x="7679" y="2111"/>
                    <a:pt x="8560" y="2321"/>
                    <a:pt x="9428" y="2321"/>
                  </a:cubicBezTo>
                  <a:cubicBezTo>
                    <a:pt x="9538" y="2321"/>
                    <a:pt x="9648" y="2317"/>
                    <a:pt x="9758" y="2311"/>
                  </a:cubicBezTo>
                  <a:cubicBezTo>
                    <a:pt x="10578" y="2189"/>
                    <a:pt x="11338" y="1885"/>
                    <a:pt x="12007" y="1429"/>
                  </a:cubicBezTo>
                  <a:cubicBezTo>
                    <a:pt x="12463" y="1125"/>
                    <a:pt x="12888" y="791"/>
                    <a:pt x="13284" y="426"/>
                  </a:cubicBezTo>
                  <a:cubicBezTo>
                    <a:pt x="13436" y="305"/>
                    <a:pt x="13588" y="153"/>
                    <a:pt x="137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649300" y="2690225"/>
              <a:ext cx="144400" cy="40025"/>
            </a:xfrm>
            <a:custGeom>
              <a:avLst/>
              <a:gdLst/>
              <a:ahLst/>
              <a:cxnLst/>
              <a:rect l="l" t="t" r="r" b="b"/>
              <a:pathLst>
                <a:path w="5776" h="1601" extrusionOk="0">
                  <a:moveTo>
                    <a:pt x="5767" y="1"/>
                  </a:moveTo>
                  <a:cubicBezTo>
                    <a:pt x="5713" y="1"/>
                    <a:pt x="5471" y="205"/>
                    <a:pt x="5015" y="490"/>
                  </a:cubicBezTo>
                  <a:cubicBezTo>
                    <a:pt x="3994" y="1088"/>
                    <a:pt x="2829" y="1420"/>
                    <a:pt x="1656" y="1420"/>
                  </a:cubicBezTo>
                  <a:cubicBezTo>
                    <a:pt x="1398" y="1420"/>
                    <a:pt x="1139" y="1404"/>
                    <a:pt x="882" y="1371"/>
                  </a:cubicBezTo>
                  <a:cubicBezTo>
                    <a:pt x="409" y="1319"/>
                    <a:pt x="95" y="1244"/>
                    <a:pt x="18" y="1244"/>
                  </a:cubicBezTo>
                  <a:cubicBezTo>
                    <a:pt x="6" y="1244"/>
                    <a:pt x="0" y="1246"/>
                    <a:pt x="0" y="1250"/>
                  </a:cubicBezTo>
                  <a:cubicBezTo>
                    <a:pt x="274" y="1402"/>
                    <a:pt x="547" y="1493"/>
                    <a:pt x="882" y="1523"/>
                  </a:cubicBezTo>
                  <a:cubicBezTo>
                    <a:pt x="1194" y="1575"/>
                    <a:pt x="1509" y="1601"/>
                    <a:pt x="1824" y="1601"/>
                  </a:cubicBezTo>
                  <a:cubicBezTo>
                    <a:pt x="2979" y="1601"/>
                    <a:pt x="4127" y="1256"/>
                    <a:pt x="5107" y="611"/>
                  </a:cubicBezTo>
                  <a:cubicBezTo>
                    <a:pt x="5350" y="429"/>
                    <a:pt x="5593" y="247"/>
                    <a:pt x="5775" y="3"/>
                  </a:cubicBezTo>
                  <a:cubicBezTo>
                    <a:pt x="5773" y="2"/>
                    <a:pt x="5771" y="1"/>
                    <a:pt x="57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832425" y="3227300"/>
              <a:ext cx="767525" cy="95925"/>
            </a:xfrm>
            <a:custGeom>
              <a:avLst/>
              <a:gdLst/>
              <a:ahLst/>
              <a:cxnLst/>
              <a:rect l="l" t="t" r="r" b="b"/>
              <a:pathLst>
                <a:path w="30701" h="3837" extrusionOk="0">
                  <a:moveTo>
                    <a:pt x="20400" y="0"/>
                  </a:moveTo>
                  <a:cubicBezTo>
                    <a:pt x="19690" y="0"/>
                    <a:pt x="18979" y="81"/>
                    <a:pt x="18268" y="253"/>
                  </a:cubicBezTo>
                  <a:cubicBezTo>
                    <a:pt x="17235" y="496"/>
                    <a:pt x="16201" y="831"/>
                    <a:pt x="15229" y="1256"/>
                  </a:cubicBezTo>
                  <a:cubicBezTo>
                    <a:pt x="13192" y="2107"/>
                    <a:pt x="11277" y="3050"/>
                    <a:pt x="9423" y="3414"/>
                  </a:cubicBezTo>
                  <a:cubicBezTo>
                    <a:pt x="8666" y="3583"/>
                    <a:pt x="7895" y="3667"/>
                    <a:pt x="7124" y="3667"/>
                  </a:cubicBezTo>
                  <a:cubicBezTo>
                    <a:pt x="6223" y="3667"/>
                    <a:pt x="5322" y="3552"/>
                    <a:pt x="4438" y="3323"/>
                  </a:cubicBezTo>
                  <a:cubicBezTo>
                    <a:pt x="3344" y="3080"/>
                    <a:pt x="2250" y="2746"/>
                    <a:pt x="1186" y="2351"/>
                  </a:cubicBezTo>
                  <a:lnTo>
                    <a:pt x="304" y="2047"/>
                  </a:lnTo>
                  <a:cubicBezTo>
                    <a:pt x="183" y="1986"/>
                    <a:pt x="92" y="1955"/>
                    <a:pt x="0" y="1955"/>
                  </a:cubicBezTo>
                  <a:cubicBezTo>
                    <a:pt x="92" y="1986"/>
                    <a:pt x="183" y="2047"/>
                    <a:pt x="274" y="2077"/>
                  </a:cubicBezTo>
                  <a:lnTo>
                    <a:pt x="1155" y="2411"/>
                  </a:lnTo>
                  <a:cubicBezTo>
                    <a:pt x="2219" y="2837"/>
                    <a:pt x="3283" y="3202"/>
                    <a:pt x="4408" y="3475"/>
                  </a:cubicBezTo>
                  <a:cubicBezTo>
                    <a:pt x="5323" y="3712"/>
                    <a:pt x="6266" y="3836"/>
                    <a:pt x="7211" y="3836"/>
                  </a:cubicBezTo>
                  <a:cubicBezTo>
                    <a:pt x="7962" y="3836"/>
                    <a:pt x="8714" y="3758"/>
                    <a:pt x="9453" y="3597"/>
                  </a:cubicBezTo>
                  <a:cubicBezTo>
                    <a:pt x="11368" y="3202"/>
                    <a:pt x="13283" y="2290"/>
                    <a:pt x="15289" y="1439"/>
                  </a:cubicBezTo>
                  <a:cubicBezTo>
                    <a:pt x="16262" y="1013"/>
                    <a:pt x="17296" y="679"/>
                    <a:pt x="18329" y="436"/>
                  </a:cubicBezTo>
                  <a:cubicBezTo>
                    <a:pt x="19047" y="279"/>
                    <a:pt x="19766" y="188"/>
                    <a:pt x="20497" y="188"/>
                  </a:cubicBezTo>
                  <a:cubicBezTo>
                    <a:pt x="20755" y="188"/>
                    <a:pt x="21015" y="199"/>
                    <a:pt x="21277" y="223"/>
                  </a:cubicBezTo>
                  <a:cubicBezTo>
                    <a:pt x="22159" y="345"/>
                    <a:pt x="23071" y="496"/>
                    <a:pt x="23922" y="740"/>
                  </a:cubicBezTo>
                  <a:cubicBezTo>
                    <a:pt x="24682" y="952"/>
                    <a:pt x="25472" y="1104"/>
                    <a:pt x="26262" y="1226"/>
                  </a:cubicBezTo>
                  <a:cubicBezTo>
                    <a:pt x="26630" y="1286"/>
                    <a:pt x="27005" y="1316"/>
                    <a:pt x="27380" y="1316"/>
                  </a:cubicBezTo>
                  <a:cubicBezTo>
                    <a:pt x="28150" y="1316"/>
                    <a:pt x="28921" y="1188"/>
                    <a:pt x="29636" y="922"/>
                  </a:cubicBezTo>
                  <a:cubicBezTo>
                    <a:pt x="29940" y="800"/>
                    <a:pt x="30214" y="648"/>
                    <a:pt x="30457" y="466"/>
                  </a:cubicBezTo>
                  <a:cubicBezTo>
                    <a:pt x="30548" y="405"/>
                    <a:pt x="30639" y="314"/>
                    <a:pt x="30700" y="253"/>
                  </a:cubicBezTo>
                  <a:lnTo>
                    <a:pt x="30700" y="253"/>
                  </a:lnTo>
                  <a:cubicBezTo>
                    <a:pt x="30366" y="496"/>
                    <a:pt x="29971" y="679"/>
                    <a:pt x="29575" y="831"/>
                  </a:cubicBezTo>
                  <a:cubicBezTo>
                    <a:pt x="28871" y="1066"/>
                    <a:pt x="28142" y="1187"/>
                    <a:pt x="27419" y="1187"/>
                  </a:cubicBezTo>
                  <a:cubicBezTo>
                    <a:pt x="27020" y="1187"/>
                    <a:pt x="26622" y="1150"/>
                    <a:pt x="26232" y="1074"/>
                  </a:cubicBezTo>
                  <a:cubicBezTo>
                    <a:pt x="25442" y="952"/>
                    <a:pt x="24682" y="800"/>
                    <a:pt x="23952" y="588"/>
                  </a:cubicBezTo>
                  <a:cubicBezTo>
                    <a:pt x="23071" y="345"/>
                    <a:pt x="22189" y="162"/>
                    <a:pt x="21277" y="41"/>
                  </a:cubicBezTo>
                  <a:cubicBezTo>
                    <a:pt x="20985" y="14"/>
                    <a:pt x="20693" y="0"/>
                    <a:pt x="204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893225" y="3521700"/>
              <a:ext cx="792575" cy="102100"/>
            </a:xfrm>
            <a:custGeom>
              <a:avLst/>
              <a:gdLst/>
              <a:ahLst/>
              <a:cxnLst/>
              <a:rect l="l" t="t" r="r" b="b"/>
              <a:pathLst>
                <a:path w="31703" h="4084" extrusionOk="0">
                  <a:moveTo>
                    <a:pt x="77" y="2498"/>
                  </a:moveTo>
                  <a:cubicBezTo>
                    <a:pt x="68" y="2507"/>
                    <a:pt x="60" y="2516"/>
                    <a:pt x="51" y="2525"/>
                  </a:cubicBezTo>
                  <a:lnTo>
                    <a:pt x="51" y="2525"/>
                  </a:lnTo>
                  <a:cubicBezTo>
                    <a:pt x="54" y="2523"/>
                    <a:pt x="58" y="2522"/>
                    <a:pt x="61" y="2520"/>
                  </a:cubicBezTo>
                  <a:lnTo>
                    <a:pt x="77" y="2498"/>
                  </a:lnTo>
                  <a:close/>
                  <a:moveTo>
                    <a:pt x="51" y="2525"/>
                  </a:moveTo>
                  <a:cubicBezTo>
                    <a:pt x="0" y="2554"/>
                    <a:pt x="0" y="2581"/>
                    <a:pt x="0" y="2581"/>
                  </a:cubicBezTo>
                  <a:cubicBezTo>
                    <a:pt x="17" y="2562"/>
                    <a:pt x="34" y="2544"/>
                    <a:pt x="51" y="2525"/>
                  </a:cubicBezTo>
                  <a:close/>
                  <a:moveTo>
                    <a:pt x="26193" y="0"/>
                  </a:moveTo>
                  <a:cubicBezTo>
                    <a:pt x="25771" y="0"/>
                    <a:pt x="25347" y="39"/>
                    <a:pt x="24925" y="119"/>
                  </a:cubicBezTo>
                  <a:cubicBezTo>
                    <a:pt x="23952" y="301"/>
                    <a:pt x="23040" y="666"/>
                    <a:pt x="22189" y="1183"/>
                  </a:cubicBezTo>
                  <a:cubicBezTo>
                    <a:pt x="21277" y="1669"/>
                    <a:pt x="20365" y="2277"/>
                    <a:pt x="19393" y="2824"/>
                  </a:cubicBezTo>
                  <a:cubicBezTo>
                    <a:pt x="18389" y="3402"/>
                    <a:pt x="17295" y="3766"/>
                    <a:pt x="16171" y="3888"/>
                  </a:cubicBezTo>
                  <a:cubicBezTo>
                    <a:pt x="16024" y="3896"/>
                    <a:pt x="15877" y="3899"/>
                    <a:pt x="15731" y="3899"/>
                  </a:cubicBezTo>
                  <a:cubicBezTo>
                    <a:pt x="14723" y="3899"/>
                    <a:pt x="13722" y="3720"/>
                    <a:pt x="12766" y="3402"/>
                  </a:cubicBezTo>
                  <a:cubicBezTo>
                    <a:pt x="11763" y="3067"/>
                    <a:pt x="10760" y="2672"/>
                    <a:pt x="9787" y="2216"/>
                  </a:cubicBezTo>
                  <a:cubicBezTo>
                    <a:pt x="7903" y="1395"/>
                    <a:pt x="6110" y="727"/>
                    <a:pt x="4529" y="696"/>
                  </a:cubicBezTo>
                  <a:cubicBezTo>
                    <a:pt x="4442" y="693"/>
                    <a:pt x="4354" y="691"/>
                    <a:pt x="4266" y="691"/>
                  </a:cubicBezTo>
                  <a:cubicBezTo>
                    <a:pt x="3649" y="691"/>
                    <a:pt x="3017" y="784"/>
                    <a:pt x="2432" y="970"/>
                  </a:cubicBezTo>
                  <a:cubicBezTo>
                    <a:pt x="1915" y="1122"/>
                    <a:pt x="1429" y="1335"/>
                    <a:pt x="973" y="1639"/>
                  </a:cubicBezTo>
                  <a:cubicBezTo>
                    <a:pt x="699" y="1821"/>
                    <a:pt x="456" y="2034"/>
                    <a:pt x="213" y="2307"/>
                  </a:cubicBezTo>
                  <a:lnTo>
                    <a:pt x="77" y="2498"/>
                  </a:lnTo>
                  <a:lnTo>
                    <a:pt x="77" y="2498"/>
                  </a:lnTo>
                  <a:cubicBezTo>
                    <a:pt x="360" y="2196"/>
                    <a:pt x="671" y="1922"/>
                    <a:pt x="1034" y="1699"/>
                  </a:cubicBezTo>
                  <a:cubicBezTo>
                    <a:pt x="1459" y="1426"/>
                    <a:pt x="1945" y="1213"/>
                    <a:pt x="2462" y="1061"/>
                  </a:cubicBezTo>
                  <a:cubicBezTo>
                    <a:pt x="3022" y="908"/>
                    <a:pt x="3604" y="841"/>
                    <a:pt x="4189" y="841"/>
                  </a:cubicBezTo>
                  <a:cubicBezTo>
                    <a:pt x="4302" y="841"/>
                    <a:pt x="4416" y="843"/>
                    <a:pt x="4529" y="848"/>
                  </a:cubicBezTo>
                  <a:cubicBezTo>
                    <a:pt x="6079" y="879"/>
                    <a:pt x="7842" y="1547"/>
                    <a:pt x="9696" y="2398"/>
                  </a:cubicBezTo>
                  <a:cubicBezTo>
                    <a:pt x="10699" y="2854"/>
                    <a:pt x="11702" y="3250"/>
                    <a:pt x="12705" y="3584"/>
                  </a:cubicBezTo>
                  <a:cubicBezTo>
                    <a:pt x="13671" y="3923"/>
                    <a:pt x="14681" y="4083"/>
                    <a:pt x="15679" y="4083"/>
                  </a:cubicBezTo>
                  <a:cubicBezTo>
                    <a:pt x="15843" y="4083"/>
                    <a:pt x="16007" y="4079"/>
                    <a:pt x="16171" y="4070"/>
                  </a:cubicBezTo>
                  <a:cubicBezTo>
                    <a:pt x="17356" y="3949"/>
                    <a:pt x="18481" y="3584"/>
                    <a:pt x="19484" y="2976"/>
                  </a:cubicBezTo>
                  <a:cubicBezTo>
                    <a:pt x="20487" y="2429"/>
                    <a:pt x="21368" y="1821"/>
                    <a:pt x="22280" y="1335"/>
                  </a:cubicBezTo>
                  <a:cubicBezTo>
                    <a:pt x="23101" y="848"/>
                    <a:pt x="24013" y="484"/>
                    <a:pt x="24955" y="271"/>
                  </a:cubicBezTo>
                  <a:cubicBezTo>
                    <a:pt x="25365" y="195"/>
                    <a:pt x="25783" y="157"/>
                    <a:pt x="26201" y="157"/>
                  </a:cubicBezTo>
                  <a:cubicBezTo>
                    <a:pt x="26619" y="157"/>
                    <a:pt x="27037" y="195"/>
                    <a:pt x="27447" y="271"/>
                  </a:cubicBezTo>
                  <a:cubicBezTo>
                    <a:pt x="28663" y="484"/>
                    <a:pt x="29788" y="1000"/>
                    <a:pt x="30761" y="1791"/>
                  </a:cubicBezTo>
                  <a:cubicBezTo>
                    <a:pt x="30882" y="1912"/>
                    <a:pt x="31034" y="2034"/>
                    <a:pt x="31186" y="2155"/>
                  </a:cubicBezTo>
                  <a:cubicBezTo>
                    <a:pt x="31277" y="2247"/>
                    <a:pt x="31368" y="2368"/>
                    <a:pt x="31460" y="2459"/>
                  </a:cubicBezTo>
                  <a:cubicBezTo>
                    <a:pt x="31551" y="2550"/>
                    <a:pt x="31612" y="2611"/>
                    <a:pt x="31642" y="2672"/>
                  </a:cubicBezTo>
                  <a:cubicBezTo>
                    <a:pt x="31672" y="2672"/>
                    <a:pt x="31672" y="2702"/>
                    <a:pt x="31703" y="2733"/>
                  </a:cubicBezTo>
                  <a:cubicBezTo>
                    <a:pt x="31460" y="2338"/>
                    <a:pt x="31156" y="2003"/>
                    <a:pt x="30791" y="1730"/>
                  </a:cubicBezTo>
                  <a:cubicBezTo>
                    <a:pt x="29504" y="613"/>
                    <a:pt x="27868" y="0"/>
                    <a:pt x="26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877250" y="3795075"/>
              <a:ext cx="822225" cy="121500"/>
            </a:xfrm>
            <a:custGeom>
              <a:avLst/>
              <a:gdLst/>
              <a:ahLst/>
              <a:cxnLst/>
              <a:rect l="l" t="t" r="r" b="b"/>
              <a:pathLst>
                <a:path w="32889" h="4860" extrusionOk="0">
                  <a:moveTo>
                    <a:pt x="26801" y="0"/>
                  </a:moveTo>
                  <a:cubicBezTo>
                    <a:pt x="26713" y="0"/>
                    <a:pt x="26624" y="2"/>
                    <a:pt x="26536" y="5"/>
                  </a:cubicBezTo>
                  <a:cubicBezTo>
                    <a:pt x="25503" y="35"/>
                    <a:pt x="24500" y="217"/>
                    <a:pt x="23527" y="521"/>
                  </a:cubicBezTo>
                  <a:cubicBezTo>
                    <a:pt x="22433" y="856"/>
                    <a:pt x="21399" y="1281"/>
                    <a:pt x="20366" y="1768"/>
                  </a:cubicBezTo>
                  <a:cubicBezTo>
                    <a:pt x="19302" y="2254"/>
                    <a:pt x="18238" y="2801"/>
                    <a:pt x="17114" y="3287"/>
                  </a:cubicBezTo>
                  <a:cubicBezTo>
                    <a:pt x="15989" y="3774"/>
                    <a:pt x="14864" y="4169"/>
                    <a:pt x="13679" y="4412"/>
                  </a:cubicBezTo>
                  <a:cubicBezTo>
                    <a:pt x="12843" y="4598"/>
                    <a:pt x="11989" y="4677"/>
                    <a:pt x="11145" y="4677"/>
                  </a:cubicBezTo>
                  <a:cubicBezTo>
                    <a:pt x="10884" y="4677"/>
                    <a:pt x="10624" y="4670"/>
                    <a:pt x="10366" y="4655"/>
                  </a:cubicBezTo>
                  <a:cubicBezTo>
                    <a:pt x="8481" y="4503"/>
                    <a:pt x="6597" y="4078"/>
                    <a:pt x="4834" y="3409"/>
                  </a:cubicBezTo>
                  <a:cubicBezTo>
                    <a:pt x="3314" y="2862"/>
                    <a:pt x="2128" y="2345"/>
                    <a:pt x="1277" y="1950"/>
                  </a:cubicBezTo>
                  <a:lnTo>
                    <a:pt x="335" y="1524"/>
                  </a:lnTo>
                  <a:lnTo>
                    <a:pt x="92" y="1433"/>
                  </a:lnTo>
                  <a:cubicBezTo>
                    <a:pt x="62" y="1403"/>
                    <a:pt x="31" y="1403"/>
                    <a:pt x="1" y="1403"/>
                  </a:cubicBezTo>
                  <a:lnTo>
                    <a:pt x="62" y="1433"/>
                  </a:lnTo>
                  <a:lnTo>
                    <a:pt x="305" y="1555"/>
                  </a:lnTo>
                  <a:lnTo>
                    <a:pt x="1247" y="2011"/>
                  </a:lnTo>
                  <a:cubicBezTo>
                    <a:pt x="2068" y="2406"/>
                    <a:pt x="3284" y="2953"/>
                    <a:pt x="4803" y="3531"/>
                  </a:cubicBezTo>
                  <a:cubicBezTo>
                    <a:pt x="6566" y="4230"/>
                    <a:pt x="8451" y="4686"/>
                    <a:pt x="10366" y="4838"/>
                  </a:cubicBezTo>
                  <a:cubicBezTo>
                    <a:pt x="10639" y="4852"/>
                    <a:pt x="10911" y="4860"/>
                    <a:pt x="11184" y="4860"/>
                  </a:cubicBezTo>
                  <a:cubicBezTo>
                    <a:pt x="12036" y="4860"/>
                    <a:pt x="12888" y="4786"/>
                    <a:pt x="13740" y="4625"/>
                  </a:cubicBezTo>
                  <a:cubicBezTo>
                    <a:pt x="14895" y="4351"/>
                    <a:pt x="16050" y="3956"/>
                    <a:pt x="17144" y="3470"/>
                  </a:cubicBezTo>
                  <a:cubicBezTo>
                    <a:pt x="18299" y="2953"/>
                    <a:pt x="19363" y="2406"/>
                    <a:pt x="20427" y="1920"/>
                  </a:cubicBezTo>
                  <a:cubicBezTo>
                    <a:pt x="21430" y="1433"/>
                    <a:pt x="22463" y="1008"/>
                    <a:pt x="23527" y="673"/>
                  </a:cubicBezTo>
                  <a:cubicBezTo>
                    <a:pt x="24500" y="369"/>
                    <a:pt x="25503" y="187"/>
                    <a:pt x="26506" y="126"/>
                  </a:cubicBezTo>
                  <a:cubicBezTo>
                    <a:pt x="26594" y="123"/>
                    <a:pt x="26682" y="122"/>
                    <a:pt x="26770" y="122"/>
                  </a:cubicBezTo>
                  <a:cubicBezTo>
                    <a:pt x="27563" y="122"/>
                    <a:pt x="28351" y="245"/>
                    <a:pt x="29089" y="491"/>
                  </a:cubicBezTo>
                  <a:cubicBezTo>
                    <a:pt x="30336" y="856"/>
                    <a:pt x="31400" y="1585"/>
                    <a:pt x="32190" y="2619"/>
                  </a:cubicBezTo>
                  <a:cubicBezTo>
                    <a:pt x="32463" y="2983"/>
                    <a:pt x="32676" y="3409"/>
                    <a:pt x="32859" y="3834"/>
                  </a:cubicBezTo>
                  <a:cubicBezTo>
                    <a:pt x="32859" y="3804"/>
                    <a:pt x="32889" y="3804"/>
                    <a:pt x="32889" y="3774"/>
                  </a:cubicBezTo>
                  <a:cubicBezTo>
                    <a:pt x="32859" y="3713"/>
                    <a:pt x="32828" y="3622"/>
                    <a:pt x="32798" y="3500"/>
                  </a:cubicBezTo>
                  <a:cubicBezTo>
                    <a:pt x="32676" y="3196"/>
                    <a:pt x="32494" y="2862"/>
                    <a:pt x="32311" y="2588"/>
                  </a:cubicBezTo>
                  <a:cubicBezTo>
                    <a:pt x="31521" y="1524"/>
                    <a:pt x="30427" y="765"/>
                    <a:pt x="29181" y="369"/>
                  </a:cubicBezTo>
                  <a:cubicBezTo>
                    <a:pt x="28415" y="123"/>
                    <a:pt x="27599" y="0"/>
                    <a:pt x="26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941100" y="3183475"/>
              <a:ext cx="490900" cy="796375"/>
            </a:xfrm>
            <a:custGeom>
              <a:avLst/>
              <a:gdLst/>
              <a:ahLst/>
              <a:cxnLst/>
              <a:rect l="l" t="t" r="r" b="b"/>
              <a:pathLst>
                <a:path w="19636" h="31855" extrusionOk="0">
                  <a:moveTo>
                    <a:pt x="17873" y="0"/>
                  </a:moveTo>
                  <a:cubicBezTo>
                    <a:pt x="14468" y="4742"/>
                    <a:pt x="11733" y="9909"/>
                    <a:pt x="9666" y="15380"/>
                  </a:cubicBezTo>
                  <a:cubicBezTo>
                    <a:pt x="8328" y="18967"/>
                    <a:pt x="7143" y="22888"/>
                    <a:pt x="4164" y="25289"/>
                  </a:cubicBezTo>
                  <a:cubicBezTo>
                    <a:pt x="3100" y="26140"/>
                    <a:pt x="1824" y="26779"/>
                    <a:pt x="1003" y="27873"/>
                  </a:cubicBezTo>
                  <a:cubicBezTo>
                    <a:pt x="182" y="28937"/>
                    <a:pt x="0" y="30730"/>
                    <a:pt x="1094" y="31551"/>
                  </a:cubicBezTo>
                  <a:lnTo>
                    <a:pt x="2067" y="31855"/>
                  </a:lnTo>
                  <a:lnTo>
                    <a:pt x="3131" y="31612"/>
                  </a:lnTo>
                  <a:cubicBezTo>
                    <a:pt x="6748" y="31490"/>
                    <a:pt x="10365" y="30274"/>
                    <a:pt x="13131" y="27934"/>
                  </a:cubicBezTo>
                  <a:cubicBezTo>
                    <a:pt x="16930" y="24742"/>
                    <a:pt x="18785" y="19727"/>
                    <a:pt x="19210" y="14772"/>
                  </a:cubicBezTo>
                  <a:cubicBezTo>
                    <a:pt x="19636" y="9818"/>
                    <a:pt x="18754" y="4894"/>
                    <a:pt x="17873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279875" y="2937275"/>
              <a:ext cx="1135400" cy="1440600"/>
            </a:xfrm>
            <a:custGeom>
              <a:avLst/>
              <a:gdLst/>
              <a:ahLst/>
              <a:cxnLst/>
              <a:rect l="l" t="t" r="r" b="b"/>
              <a:pathLst>
                <a:path w="45416" h="57624" extrusionOk="0">
                  <a:moveTo>
                    <a:pt x="32042" y="0"/>
                  </a:moveTo>
                  <a:cubicBezTo>
                    <a:pt x="32042" y="0"/>
                    <a:pt x="31373" y="20304"/>
                    <a:pt x="28972" y="23374"/>
                  </a:cubicBezTo>
                  <a:cubicBezTo>
                    <a:pt x="26996" y="25927"/>
                    <a:pt x="15841" y="37235"/>
                    <a:pt x="11737" y="40821"/>
                  </a:cubicBezTo>
                  <a:cubicBezTo>
                    <a:pt x="10795" y="41612"/>
                    <a:pt x="9640" y="42159"/>
                    <a:pt x="8424" y="42371"/>
                  </a:cubicBezTo>
                  <a:cubicBezTo>
                    <a:pt x="8151" y="42402"/>
                    <a:pt x="7877" y="42432"/>
                    <a:pt x="7573" y="42493"/>
                  </a:cubicBezTo>
                  <a:cubicBezTo>
                    <a:pt x="7371" y="42513"/>
                    <a:pt x="7161" y="42523"/>
                    <a:pt x="6950" y="42523"/>
                  </a:cubicBezTo>
                  <a:cubicBezTo>
                    <a:pt x="6526" y="42523"/>
                    <a:pt x="6094" y="42483"/>
                    <a:pt x="5689" y="42402"/>
                  </a:cubicBezTo>
                  <a:cubicBezTo>
                    <a:pt x="4898" y="42250"/>
                    <a:pt x="4139" y="42007"/>
                    <a:pt x="3409" y="41672"/>
                  </a:cubicBezTo>
                  <a:cubicBezTo>
                    <a:pt x="3263" y="41582"/>
                    <a:pt x="3111" y="41543"/>
                    <a:pt x="2966" y="41543"/>
                  </a:cubicBezTo>
                  <a:cubicBezTo>
                    <a:pt x="2476" y="41543"/>
                    <a:pt x="2066" y="41994"/>
                    <a:pt x="2254" y="42463"/>
                  </a:cubicBezTo>
                  <a:cubicBezTo>
                    <a:pt x="2528" y="43071"/>
                    <a:pt x="4199" y="44195"/>
                    <a:pt x="6540" y="44469"/>
                  </a:cubicBezTo>
                  <a:cubicBezTo>
                    <a:pt x="8911" y="44773"/>
                    <a:pt x="5750" y="46748"/>
                    <a:pt x="4625" y="47478"/>
                  </a:cubicBezTo>
                  <a:cubicBezTo>
                    <a:pt x="3470" y="48207"/>
                    <a:pt x="96" y="50669"/>
                    <a:pt x="35" y="51217"/>
                  </a:cubicBezTo>
                  <a:cubicBezTo>
                    <a:pt x="0" y="51651"/>
                    <a:pt x="244" y="51917"/>
                    <a:pt x="669" y="51917"/>
                  </a:cubicBezTo>
                  <a:cubicBezTo>
                    <a:pt x="987" y="51917"/>
                    <a:pt x="1408" y="51768"/>
                    <a:pt x="1889" y="51429"/>
                  </a:cubicBezTo>
                  <a:cubicBezTo>
                    <a:pt x="2873" y="50765"/>
                    <a:pt x="5671" y="49100"/>
                    <a:pt x="6600" y="49100"/>
                  </a:cubicBezTo>
                  <a:cubicBezTo>
                    <a:pt x="6734" y="49100"/>
                    <a:pt x="6828" y="49134"/>
                    <a:pt x="6874" y="49210"/>
                  </a:cubicBezTo>
                  <a:cubicBezTo>
                    <a:pt x="7239" y="49849"/>
                    <a:pt x="1403" y="53527"/>
                    <a:pt x="1403" y="53527"/>
                  </a:cubicBezTo>
                  <a:cubicBezTo>
                    <a:pt x="1403" y="53527"/>
                    <a:pt x="66" y="54104"/>
                    <a:pt x="430" y="54834"/>
                  </a:cubicBezTo>
                  <a:cubicBezTo>
                    <a:pt x="521" y="55002"/>
                    <a:pt x="698" y="55076"/>
                    <a:pt x="940" y="55076"/>
                  </a:cubicBezTo>
                  <a:cubicBezTo>
                    <a:pt x="2570" y="55076"/>
                    <a:pt x="7127" y="51709"/>
                    <a:pt x="7604" y="51338"/>
                  </a:cubicBezTo>
                  <a:cubicBezTo>
                    <a:pt x="7669" y="51284"/>
                    <a:pt x="7736" y="51261"/>
                    <a:pt x="7802" y="51261"/>
                  </a:cubicBezTo>
                  <a:cubicBezTo>
                    <a:pt x="8102" y="51261"/>
                    <a:pt x="8343" y="51757"/>
                    <a:pt x="7968" y="52007"/>
                  </a:cubicBezTo>
                  <a:cubicBezTo>
                    <a:pt x="7543" y="52311"/>
                    <a:pt x="2072" y="55533"/>
                    <a:pt x="2801" y="56901"/>
                  </a:cubicBezTo>
                  <a:cubicBezTo>
                    <a:pt x="2856" y="57005"/>
                    <a:pt x="2951" y="57052"/>
                    <a:pt x="3077" y="57052"/>
                  </a:cubicBezTo>
                  <a:cubicBezTo>
                    <a:pt x="4198" y="57052"/>
                    <a:pt x="7845" y="53338"/>
                    <a:pt x="9184" y="53283"/>
                  </a:cubicBezTo>
                  <a:cubicBezTo>
                    <a:pt x="9191" y="53283"/>
                    <a:pt x="9198" y="53283"/>
                    <a:pt x="9205" y="53283"/>
                  </a:cubicBezTo>
                  <a:cubicBezTo>
                    <a:pt x="10655" y="53283"/>
                    <a:pt x="5540" y="56449"/>
                    <a:pt x="6114" y="57387"/>
                  </a:cubicBezTo>
                  <a:cubicBezTo>
                    <a:pt x="6188" y="57512"/>
                    <a:pt x="6257" y="57624"/>
                    <a:pt x="6427" y="57624"/>
                  </a:cubicBezTo>
                  <a:cubicBezTo>
                    <a:pt x="6752" y="57624"/>
                    <a:pt x="7441" y="57220"/>
                    <a:pt x="9215" y="55746"/>
                  </a:cubicBezTo>
                  <a:cubicBezTo>
                    <a:pt x="10522" y="54651"/>
                    <a:pt x="12619" y="52432"/>
                    <a:pt x="14503" y="50366"/>
                  </a:cubicBezTo>
                  <a:cubicBezTo>
                    <a:pt x="14534" y="50366"/>
                    <a:pt x="39793" y="35441"/>
                    <a:pt x="41890" y="28207"/>
                  </a:cubicBezTo>
                  <a:cubicBezTo>
                    <a:pt x="45173" y="16809"/>
                    <a:pt x="45416" y="2158"/>
                    <a:pt x="45416" y="2158"/>
                  </a:cubicBezTo>
                  <a:lnTo>
                    <a:pt x="320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022400" y="2602075"/>
              <a:ext cx="437725" cy="555575"/>
            </a:xfrm>
            <a:custGeom>
              <a:avLst/>
              <a:gdLst/>
              <a:ahLst/>
              <a:cxnLst/>
              <a:rect l="l" t="t" r="r" b="b"/>
              <a:pathLst>
                <a:path w="1750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39" y="7542"/>
                    <a:pt x="639" y="7542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13" y="19366"/>
                    <a:pt x="17387" y="10946"/>
                  </a:cubicBezTo>
                  <a:cubicBezTo>
                    <a:pt x="17508" y="6660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022400" y="2602075"/>
              <a:ext cx="438475" cy="555575"/>
            </a:xfrm>
            <a:custGeom>
              <a:avLst/>
              <a:gdLst/>
              <a:ahLst/>
              <a:cxnLst/>
              <a:rect l="l" t="t" r="r" b="b"/>
              <a:pathLst>
                <a:path w="1753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69" y="7754"/>
                    <a:pt x="669" y="7754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44" y="19578"/>
                    <a:pt x="17417" y="11159"/>
                  </a:cubicBezTo>
                  <a:cubicBezTo>
                    <a:pt x="17539" y="6873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5027725" y="2996550"/>
              <a:ext cx="421750" cy="71700"/>
            </a:xfrm>
            <a:custGeom>
              <a:avLst/>
              <a:gdLst/>
              <a:ahLst/>
              <a:cxnLst/>
              <a:rect l="l" t="t" r="r" b="b"/>
              <a:pathLst>
                <a:path w="16870" h="2868" extrusionOk="0">
                  <a:moveTo>
                    <a:pt x="12879" y="0"/>
                  </a:moveTo>
                  <a:cubicBezTo>
                    <a:pt x="12505" y="0"/>
                    <a:pt x="12132" y="32"/>
                    <a:pt x="11763" y="91"/>
                  </a:cubicBezTo>
                  <a:cubicBezTo>
                    <a:pt x="10608" y="334"/>
                    <a:pt x="9514" y="729"/>
                    <a:pt x="8450" y="1246"/>
                  </a:cubicBezTo>
                  <a:cubicBezTo>
                    <a:pt x="7417" y="1763"/>
                    <a:pt x="6322" y="2158"/>
                    <a:pt x="5228" y="2492"/>
                  </a:cubicBezTo>
                  <a:cubicBezTo>
                    <a:pt x="4590" y="2641"/>
                    <a:pt x="3922" y="2716"/>
                    <a:pt x="3266" y="2716"/>
                  </a:cubicBezTo>
                  <a:cubicBezTo>
                    <a:pt x="2984" y="2716"/>
                    <a:pt x="2705" y="2702"/>
                    <a:pt x="2432" y="2675"/>
                  </a:cubicBezTo>
                  <a:cubicBezTo>
                    <a:pt x="1793" y="2584"/>
                    <a:pt x="1186" y="2401"/>
                    <a:pt x="608" y="2128"/>
                  </a:cubicBezTo>
                  <a:cubicBezTo>
                    <a:pt x="213" y="1915"/>
                    <a:pt x="0" y="1763"/>
                    <a:pt x="0" y="1763"/>
                  </a:cubicBezTo>
                  <a:lnTo>
                    <a:pt x="0" y="1763"/>
                  </a:lnTo>
                  <a:cubicBezTo>
                    <a:pt x="31" y="1824"/>
                    <a:pt x="91" y="1854"/>
                    <a:pt x="152" y="1884"/>
                  </a:cubicBezTo>
                  <a:cubicBezTo>
                    <a:pt x="274" y="2006"/>
                    <a:pt x="426" y="2097"/>
                    <a:pt x="578" y="2188"/>
                  </a:cubicBezTo>
                  <a:cubicBezTo>
                    <a:pt x="1125" y="2523"/>
                    <a:pt x="1763" y="2705"/>
                    <a:pt x="2401" y="2796"/>
                  </a:cubicBezTo>
                  <a:cubicBezTo>
                    <a:pt x="2764" y="2843"/>
                    <a:pt x="3132" y="2867"/>
                    <a:pt x="3500" y="2867"/>
                  </a:cubicBezTo>
                  <a:cubicBezTo>
                    <a:pt x="4088" y="2867"/>
                    <a:pt x="4679" y="2806"/>
                    <a:pt x="5259" y="2675"/>
                  </a:cubicBezTo>
                  <a:cubicBezTo>
                    <a:pt x="6383" y="2340"/>
                    <a:pt x="7477" y="1945"/>
                    <a:pt x="8541" y="1428"/>
                  </a:cubicBezTo>
                  <a:cubicBezTo>
                    <a:pt x="9575" y="912"/>
                    <a:pt x="10669" y="547"/>
                    <a:pt x="11794" y="273"/>
                  </a:cubicBezTo>
                  <a:cubicBezTo>
                    <a:pt x="12197" y="195"/>
                    <a:pt x="12601" y="156"/>
                    <a:pt x="13003" y="156"/>
                  </a:cubicBezTo>
                  <a:cubicBezTo>
                    <a:pt x="13538" y="156"/>
                    <a:pt x="14069" y="226"/>
                    <a:pt x="14590" y="365"/>
                  </a:cubicBezTo>
                  <a:cubicBezTo>
                    <a:pt x="15198" y="517"/>
                    <a:pt x="15775" y="760"/>
                    <a:pt x="16323" y="1125"/>
                  </a:cubicBezTo>
                  <a:cubicBezTo>
                    <a:pt x="16661" y="1378"/>
                    <a:pt x="16842" y="1553"/>
                    <a:pt x="16867" y="1553"/>
                  </a:cubicBezTo>
                  <a:cubicBezTo>
                    <a:pt x="16869" y="1553"/>
                    <a:pt x="16870" y="1552"/>
                    <a:pt x="16870" y="1550"/>
                  </a:cubicBezTo>
                  <a:cubicBezTo>
                    <a:pt x="16839" y="1489"/>
                    <a:pt x="16779" y="1459"/>
                    <a:pt x="16748" y="1428"/>
                  </a:cubicBezTo>
                  <a:cubicBezTo>
                    <a:pt x="16627" y="1307"/>
                    <a:pt x="16505" y="1185"/>
                    <a:pt x="16353" y="1064"/>
                  </a:cubicBezTo>
                  <a:cubicBezTo>
                    <a:pt x="15836" y="669"/>
                    <a:pt x="15259" y="395"/>
                    <a:pt x="14620" y="243"/>
                  </a:cubicBezTo>
                  <a:cubicBezTo>
                    <a:pt x="14047" y="77"/>
                    <a:pt x="13462" y="0"/>
                    <a:pt x="12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5069500" y="2721450"/>
              <a:ext cx="363275" cy="47425"/>
            </a:xfrm>
            <a:custGeom>
              <a:avLst/>
              <a:gdLst/>
              <a:ahLst/>
              <a:cxnLst/>
              <a:rect l="l" t="t" r="r" b="b"/>
              <a:pathLst>
                <a:path w="14531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13"/>
                    <a:pt x="487" y="305"/>
                  </a:cubicBezTo>
                  <a:cubicBezTo>
                    <a:pt x="700" y="396"/>
                    <a:pt x="913" y="517"/>
                    <a:pt x="1126" y="609"/>
                  </a:cubicBezTo>
                  <a:cubicBezTo>
                    <a:pt x="1399" y="730"/>
                    <a:pt x="1673" y="852"/>
                    <a:pt x="1977" y="943"/>
                  </a:cubicBezTo>
                  <a:cubicBezTo>
                    <a:pt x="2736" y="1217"/>
                    <a:pt x="3496" y="1429"/>
                    <a:pt x="4287" y="1551"/>
                  </a:cubicBezTo>
                  <a:cubicBezTo>
                    <a:pt x="5229" y="1733"/>
                    <a:pt x="6202" y="1855"/>
                    <a:pt x="7174" y="1885"/>
                  </a:cubicBezTo>
                  <a:cubicBezTo>
                    <a:pt x="7404" y="1892"/>
                    <a:pt x="7633" y="1896"/>
                    <a:pt x="7863" y="1896"/>
                  </a:cubicBezTo>
                  <a:cubicBezTo>
                    <a:pt x="8606" y="1896"/>
                    <a:pt x="9349" y="1857"/>
                    <a:pt x="10092" y="1764"/>
                  </a:cubicBezTo>
                  <a:cubicBezTo>
                    <a:pt x="10883" y="1703"/>
                    <a:pt x="11673" y="1551"/>
                    <a:pt x="12463" y="1368"/>
                  </a:cubicBezTo>
                  <a:cubicBezTo>
                    <a:pt x="12767" y="1277"/>
                    <a:pt x="13071" y="1186"/>
                    <a:pt x="13345" y="1125"/>
                  </a:cubicBezTo>
                  <a:cubicBezTo>
                    <a:pt x="13618" y="1034"/>
                    <a:pt x="13801" y="973"/>
                    <a:pt x="13983" y="882"/>
                  </a:cubicBezTo>
                  <a:cubicBezTo>
                    <a:pt x="14165" y="821"/>
                    <a:pt x="14348" y="761"/>
                    <a:pt x="14530" y="669"/>
                  </a:cubicBezTo>
                  <a:lnTo>
                    <a:pt x="14530" y="669"/>
                  </a:lnTo>
                  <a:cubicBezTo>
                    <a:pt x="14317" y="700"/>
                    <a:pt x="14135" y="730"/>
                    <a:pt x="13953" y="821"/>
                  </a:cubicBezTo>
                  <a:cubicBezTo>
                    <a:pt x="13770" y="882"/>
                    <a:pt x="13557" y="913"/>
                    <a:pt x="13284" y="1004"/>
                  </a:cubicBezTo>
                  <a:cubicBezTo>
                    <a:pt x="13041" y="1065"/>
                    <a:pt x="12737" y="1156"/>
                    <a:pt x="12402" y="1217"/>
                  </a:cubicBezTo>
                  <a:cubicBezTo>
                    <a:pt x="11642" y="1399"/>
                    <a:pt x="10852" y="1520"/>
                    <a:pt x="10062" y="1581"/>
                  </a:cubicBezTo>
                  <a:cubicBezTo>
                    <a:pt x="9355" y="1650"/>
                    <a:pt x="8631" y="1684"/>
                    <a:pt x="7903" y="1684"/>
                  </a:cubicBezTo>
                  <a:cubicBezTo>
                    <a:pt x="7661" y="1684"/>
                    <a:pt x="7417" y="1680"/>
                    <a:pt x="7174" y="1672"/>
                  </a:cubicBezTo>
                  <a:cubicBezTo>
                    <a:pt x="6202" y="1642"/>
                    <a:pt x="5259" y="1551"/>
                    <a:pt x="4287" y="1399"/>
                  </a:cubicBezTo>
                  <a:cubicBezTo>
                    <a:pt x="3527" y="1247"/>
                    <a:pt x="2767" y="1065"/>
                    <a:pt x="2007" y="821"/>
                  </a:cubicBezTo>
                  <a:cubicBezTo>
                    <a:pt x="1733" y="730"/>
                    <a:pt x="1429" y="609"/>
                    <a:pt x="1156" y="487"/>
                  </a:cubicBezTo>
                  <a:cubicBezTo>
                    <a:pt x="943" y="426"/>
                    <a:pt x="730" y="335"/>
                    <a:pt x="548" y="213"/>
                  </a:cubicBezTo>
                  <a:cubicBezTo>
                    <a:pt x="366" y="122"/>
                    <a:pt x="183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414225" y="1812650"/>
              <a:ext cx="663675" cy="367825"/>
            </a:xfrm>
            <a:custGeom>
              <a:avLst/>
              <a:gdLst/>
              <a:ahLst/>
              <a:cxnLst/>
              <a:rect l="l" t="t" r="r" b="b"/>
              <a:pathLst>
                <a:path w="26547" h="14713" extrusionOk="0">
                  <a:moveTo>
                    <a:pt x="7221" y="0"/>
                  </a:moveTo>
                  <a:cubicBezTo>
                    <a:pt x="2910" y="0"/>
                    <a:pt x="1" y="5060"/>
                    <a:pt x="2807" y="8875"/>
                  </a:cubicBezTo>
                  <a:cubicBezTo>
                    <a:pt x="3263" y="9574"/>
                    <a:pt x="3962" y="10061"/>
                    <a:pt x="4753" y="10304"/>
                  </a:cubicBezTo>
                  <a:lnTo>
                    <a:pt x="23020" y="13465"/>
                  </a:lnTo>
                  <a:cubicBezTo>
                    <a:pt x="22929" y="14175"/>
                    <a:pt x="23511" y="14713"/>
                    <a:pt x="24155" y="14713"/>
                  </a:cubicBezTo>
                  <a:cubicBezTo>
                    <a:pt x="24365" y="14713"/>
                    <a:pt x="24581" y="14656"/>
                    <a:pt x="24783" y="14529"/>
                  </a:cubicBezTo>
                  <a:cubicBezTo>
                    <a:pt x="25452" y="14042"/>
                    <a:pt x="25391" y="13009"/>
                    <a:pt x="25118" y="12249"/>
                  </a:cubicBezTo>
                  <a:cubicBezTo>
                    <a:pt x="24844" y="11489"/>
                    <a:pt x="24419" y="10638"/>
                    <a:pt x="24662" y="9848"/>
                  </a:cubicBezTo>
                  <a:cubicBezTo>
                    <a:pt x="24814" y="9209"/>
                    <a:pt x="25330" y="8784"/>
                    <a:pt x="25695" y="8267"/>
                  </a:cubicBezTo>
                  <a:cubicBezTo>
                    <a:pt x="26364" y="7325"/>
                    <a:pt x="26546" y="6170"/>
                    <a:pt x="26212" y="5106"/>
                  </a:cubicBezTo>
                  <a:cubicBezTo>
                    <a:pt x="25847" y="4012"/>
                    <a:pt x="24905" y="3252"/>
                    <a:pt x="23780" y="3070"/>
                  </a:cubicBezTo>
                  <a:cubicBezTo>
                    <a:pt x="23656" y="3056"/>
                    <a:pt x="23530" y="3050"/>
                    <a:pt x="23402" y="3050"/>
                  </a:cubicBezTo>
                  <a:cubicBezTo>
                    <a:pt x="22854" y="3050"/>
                    <a:pt x="22277" y="3153"/>
                    <a:pt x="21730" y="3153"/>
                  </a:cubicBezTo>
                  <a:cubicBezTo>
                    <a:pt x="21277" y="3153"/>
                    <a:pt x="20845" y="3083"/>
                    <a:pt x="20467" y="2826"/>
                  </a:cubicBezTo>
                  <a:cubicBezTo>
                    <a:pt x="19798" y="2340"/>
                    <a:pt x="19616" y="1428"/>
                    <a:pt x="19069" y="820"/>
                  </a:cubicBezTo>
                  <a:cubicBezTo>
                    <a:pt x="18569" y="285"/>
                    <a:pt x="17838" y="85"/>
                    <a:pt x="17074" y="85"/>
                  </a:cubicBezTo>
                  <a:cubicBezTo>
                    <a:pt x="16537" y="85"/>
                    <a:pt x="15984" y="183"/>
                    <a:pt x="15482" y="334"/>
                  </a:cubicBezTo>
                  <a:cubicBezTo>
                    <a:pt x="14353" y="673"/>
                    <a:pt x="13251" y="1195"/>
                    <a:pt x="12077" y="1195"/>
                  </a:cubicBezTo>
                  <a:cubicBezTo>
                    <a:pt x="11987" y="1195"/>
                    <a:pt x="11896" y="1192"/>
                    <a:pt x="11804" y="1185"/>
                  </a:cubicBezTo>
                  <a:cubicBezTo>
                    <a:pt x="10740" y="1094"/>
                    <a:pt x="9798" y="516"/>
                    <a:pt x="8765" y="212"/>
                  </a:cubicBezTo>
                  <a:cubicBezTo>
                    <a:pt x="8236" y="68"/>
                    <a:pt x="7719" y="0"/>
                    <a:pt x="7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542900" y="1931450"/>
              <a:ext cx="538025" cy="816075"/>
            </a:xfrm>
            <a:custGeom>
              <a:avLst/>
              <a:gdLst/>
              <a:ahLst/>
              <a:cxnLst/>
              <a:rect l="l" t="t" r="r" b="b"/>
              <a:pathLst>
                <a:path w="21521" h="32643" extrusionOk="0">
                  <a:moveTo>
                    <a:pt x="8752" y="1"/>
                  </a:moveTo>
                  <a:cubicBezTo>
                    <a:pt x="5685" y="1"/>
                    <a:pt x="2654" y="799"/>
                    <a:pt x="1" y="2512"/>
                  </a:cubicBezTo>
                  <a:lnTo>
                    <a:pt x="61" y="3181"/>
                  </a:lnTo>
                  <a:cubicBezTo>
                    <a:pt x="61" y="3181"/>
                    <a:pt x="1065" y="14062"/>
                    <a:pt x="1976" y="18987"/>
                  </a:cubicBezTo>
                  <a:cubicBezTo>
                    <a:pt x="2866" y="23822"/>
                    <a:pt x="7724" y="23880"/>
                    <a:pt x="7956" y="23880"/>
                  </a:cubicBezTo>
                  <a:cubicBezTo>
                    <a:pt x="7961" y="23880"/>
                    <a:pt x="7964" y="23880"/>
                    <a:pt x="7964" y="23880"/>
                  </a:cubicBezTo>
                  <a:cubicBezTo>
                    <a:pt x="7964" y="23880"/>
                    <a:pt x="8268" y="25522"/>
                    <a:pt x="8633" y="27467"/>
                  </a:cubicBezTo>
                  <a:cubicBezTo>
                    <a:pt x="9201" y="30524"/>
                    <a:pt x="11864" y="32642"/>
                    <a:pt x="14865" y="32642"/>
                  </a:cubicBezTo>
                  <a:cubicBezTo>
                    <a:pt x="15236" y="32642"/>
                    <a:pt x="15611" y="32610"/>
                    <a:pt x="15989" y="32543"/>
                  </a:cubicBezTo>
                  <a:cubicBezTo>
                    <a:pt x="19272" y="31935"/>
                    <a:pt x="21521" y="28926"/>
                    <a:pt x="21156" y="25613"/>
                  </a:cubicBezTo>
                  <a:lnTo>
                    <a:pt x="17934" y="3302"/>
                  </a:lnTo>
                  <a:lnTo>
                    <a:pt x="17752" y="2299"/>
                  </a:lnTo>
                  <a:cubicBezTo>
                    <a:pt x="14949" y="806"/>
                    <a:pt x="11833" y="1"/>
                    <a:pt x="875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724525" y="2312625"/>
              <a:ext cx="93475" cy="53875"/>
            </a:xfrm>
            <a:custGeom>
              <a:avLst/>
              <a:gdLst/>
              <a:ahLst/>
              <a:cxnLst/>
              <a:rect l="l" t="t" r="r" b="b"/>
              <a:pathLst>
                <a:path w="3739" h="2155" extrusionOk="0">
                  <a:moveTo>
                    <a:pt x="3192" y="1"/>
                  </a:moveTo>
                  <a:lnTo>
                    <a:pt x="0" y="1521"/>
                  </a:lnTo>
                  <a:cubicBezTo>
                    <a:pt x="380" y="1938"/>
                    <a:pt x="901" y="2154"/>
                    <a:pt x="1424" y="2154"/>
                  </a:cubicBezTo>
                  <a:cubicBezTo>
                    <a:pt x="1739" y="2154"/>
                    <a:pt x="2055" y="2076"/>
                    <a:pt x="2341" y="1916"/>
                  </a:cubicBezTo>
                  <a:cubicBezTo>
                    <a:pt x="3739" y="1095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742000" y="2453225"/>
              <a:ext cx="153525" cy="105650"/>
            </a:xfrm>
            <a:custGeom>
              <a:avLst/>
              <a:gdLst/>
              <a:ahLst/>
              <a:cxnLst/>
              <a:rect l="l" t="t" r="r" b="b"/>
              <a:pathLst>
                <a:path w="6141" h="4226" extrusionOk="0">
                  <a:moveTo>
                    <a:pt x="6140" y="0"/>
                  </a:moveTo>
                  <a:cubicBezTo>
                    <a:pt x="4408" y="1550"/>
                    <a:pt x="2280" y="2584"/>
                    <a:pt x="0" y="2918"/>
                  </a:cubicBezTo>
                  <a:lnTo>
                    <a:pt x="183" y="4225"/>
                  </a:lnTo>
                  <a:cubicBezTo>
                    <a:pt x="5228" y="3830"/>
                    <a:pt x="6140" y="0"/>
                    <a:pt x="6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984400" y="2094875"/>
              <a:ext cx="108250" cy="165550"/>
            </a:xfrm>
            <a:custGeom>
              <a:avLst/>
              <a:gdLst/>
              <a:ahLst/>
              <a:cxnLst/>
              <a:rect l="l" t="t" r="r" b="b"/>
              <a:pathLst>
                <a:path w="4330" h="6622" extrusionOk="0">
                  <a:moveTo>
                    <a:pt x="1351" y="1"/>
                  </a:moveTo>
                  <a:cubicBezTo>
                    <a:pt x="886" y="1"/>
                    <a:pt x="545" y="91"/>
                    <a:pt x="517" y="109"/>
                  </a:cubicBezTo>
                  <a:cubicBezTo>
                    <a:pt x="517" y="109"/>
                    <a:pt x="1" y="6218"/>
                    <a:pt x="1" y="6340"/>
                  </a:cubicBezTo>
                  <a:cubicBezTo>
                    <a:pt x="13" y="6388"/>
                    <a:pt x="699" y="6621"/>
                    <a:pt x="1517" y="6621"/>
                  </a:cubicBezTo>
                  <a:cubicBezTo>
                    <a:pt x="2768" y="6621"/>
                    <a:pt x="4330" y="6075"/>
                    <a:pt x="4256" y="3483"/>
                  </a:cubicBezTo>
                  <a:cubicBezTo>
                    <a:pt x="4192" y="486"/>
                    <a:pt x="2434" y="1"/>
                    <a:pt x="13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016325" y="2130075"/>
              <a:ext cx="47125" cy="93675"/>
            </a:xfrm>
            <a:custGeom>
              <a:avLst/>
              <a:gdLst/>
              <a:ahLst/>
              <a:cxnLst/>
              <a:rect l="l" t="t" r="r" b="b"/>
              <a:pathLst>
                <a:path w="1885" h="3747" extrusionOk="0">
                  <a:moveTo>
                    <a:pt x="712" y="0"/>
                  </a:moveTo>
                  <a:cubicBezTo>
                    <a:pt x="595" y="0"/>
                    <a:pt x="495" y="54"/>
                    <a:pt x="395" y="130"/>
                  </a:cubicBezTo>
                  <a:cubicBezTo>
                    <a:pt x="304" y="190"/>
                    <a:pt x="243" y="281"/>
                    <a:pt x="243" y="403"/>
                  </a:cubicBezTo>
                  <a:cubicBezTo>
                    <a:pt x="213" y="585"/>
                    <a:pt x="274" y="646"/>
                    <a:pt x="304" y="646"/>
                  </a:cubicBezTo>
                  <a:cubicBezTo>
                    <a:pt x="304" y="646"/>
                    <a:pt x="274" y="555"/>
                    <a:pt x="335" y="433"/>
                  </a:cubicBezTo>
                  <a:cubicBezTo>
                    <a:pt x="407" y="289"/>
                    <a:pt x="536" y="202"/>
                    <a:pt x="677" y="202"/>
                  </a:cubicBezTo>
                  <a:cubicBezTo>
                    <a:pt x="714" y="202"/>
                    <a:pt x="752" y="208"/>
                    <a:pt x="790" y="221"/>
                  </a:cubicBezTo>
                  <a:cubicBezTo>
                    <a:pt x="1034" y="281"/>
                    <a:pt x="1277" y="494"/>
                    <a:pt x="1368" y="768"/>
                  </a:cubicBezTo>
                  <a:cubicBezTo>
                    <a:pt x="1520" y="1102"/>
                    <a:pt x="1581" y="1467"/>
                    <a:pt x="1581" y="1832"/>
                  </a:cubicBezTo>
                  <a:cubicBezTo>
                    <a:pt x="1581" y="2592"/>
                    <a:pt x="1216" y="3321"/>
                    <a:pt x="790" y="3503"/>
                  </a:cubicBezTo>
                  <a:cubicBezTo>
                    <a:pt x="699" y="3534"/>
                    <a:pt x="601" y="3549"/>
                    <a:pt x="502" y="3549"/>
                  </a:cubicBezTo>
                  <a:cubicBezTo>
                    <a:pt x="403" y="3549"/>
                    <a:pt x="304" y="3534"/>
                    <a:pt x="213" y="3503"/>
                  </a:cubicBezTo>
                  <a:cubicBezTo>
                    <a:pt x="91" y="3443"/>
                    <a:pt x="31" y="3412"/>
                    <a:pt x="31" y="3412"/>
                  </a:cubicBezTo>
                  <a:cubicBezTo>
                    <a:pt x="0" y="3412"/>
                    <a:pt x="31" y="3503"/>
                    <a:pt x="183" y="3625"/>
                  </a:cubicBezTo>
                  <a:cubicBezTo>
                    <a:pt x="304" y="3706"/>
                    <a:pt x="453" y="3747"/>
                    <a:pt x="610" y="3747"/>
                  </a:cubicBezTo>
                  <a:cubicBezTo>
                    <a:pt x="689" y="3747"/>
                    <a:pt x="770" y="3736"/>
                    <a:pt x="851" y="3716"/>
                  </a:cubicBezTo>
                  <a:cubicBezTo>
                    <a:pt x="1459" y="3503"/>
                    <a:pt x="1885" y="2683"/>
                    <a:pt x="1885" y="1832"/>
                  </a:cubicBezTo>
                  <a:cubicBezTo>
                    <a:pt x="1885" y="1406"/>
                    <a:pt x="1794" y="1011"/>
                    <a:pt x="1611" y="646"/>
                  </a:cubicBezTo>
                  <a:cubicBezTo>
                    <a:pt x="1459" y="312"/>
                    <a:pt x="1155" y="69"/>
                    <a:pt x="790" y="8"/>
                  </a:cubicBezTo>
                  <a:cubicBezTo>
                    <a:pt x="764" y="3"/>
                    <a:pt x="738" y="0"/>
                    <a:pt x="7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507950" y="1900025"/>
              <a:ext cx="545625" cy="277350"/>
            </a:xfrm>
            <a:custGeom>
              <a:avLst/>
              <a:gdLst/>
              <a:ahLst/>
              <a:cxnLst/>
              <a:rect l="l" t="t" r="r" b="b"/>
              <a:pathLst>
                <a:path w="21825" h="11094" extrusionOk="0">
                  <a:moveTo>
                    <a:pt x="8937" y="0"/>
                  </a:moveTo>
                  <a:lnTo>
                    <a:pt x="3101" y="1459"/>
                  </a:lnTo>
                  <a:lnTo>
                    <a:pt x="0" y="3952"/>
                  </a:lnTo>
                  <a:lnTo>
                    <a:pt x="608" y="6657"/>
                  </a:lnTo>
                  <a:cubicBezTo>
                    <a:pt x="608" y="6657"/>
                    <a:pt x="1273" y="6872"/>
                    <a:pt x="2343" y="6872"/>
                  </a:cubicBezTo>
                  <a:cubicBezTo>
                    <a:pt x="3616" y="6872"/>
                    <a:pt x="5465" y="6567"/>
                    <a:pt x="7447" y="5228"/>
                  </a:cubicBezTo>
                  <a:cubicBezTo>
                    <a:pt x="9456" y="3837"/>
                    <a:pt x="11858" y="2883"/>
                    <a:pt x="12989" y="2883"/>
                  </a:cubicBezTo>
                  <a:cubicBezTo>
                    <a:pt x="13192" y="2883"/>
                    <a:pt x="13354" y="2914"/>
                    <a:pt x="13466" y="2979"/>
                  </a:cubicBezTo>
                  <a:cubicBezTo>
                    <a:pt x="14195" y="3374"/>
                    <a:pt x="14682" y="6018"/>
                    <a:pt x="17326" y="6444"/>
                  </a:cubicBezTo>
                  <a:cubicBezTo>
                    <a:pt x="17326" y="6444"/>
                    <a:pt x="17799" y="11093"/>
                    <a:pt x="19598" y="11093"/>
                  </a:cubicBezTo>
                  <a:cubicBezTo>
                    <a:pt x="19679" y="11093"/>
                    <a:pt x="19763" y="11084"/>
                    <a:pt x="19849" y="11064"/>
                  </a:cubicBezTo>
                  <a:cubicBezTo>
                    <a:pt x="21825" y="10608"/>
                    <a:pt x="19515" y="2948"/>
                    <a:pt x="19515" y="2948"/>
                  </a:cubicBezTo>
                  <a:lnTo>
                    <a:pt x="14438" y="274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41100" y="1866825"/>
              <a:ext cx="49400" cy="27900"/>
            </a:xfrm>
            <a:custGeom>
              <a:avLst/>
              <a:gdLst/>
              <a:ahLst/>
              <a:cxnLst/>
              <a:rect l="l" t="t" r="r" b="b"/>
              <a:pathLst>
                <a:path w="1976" h="1116" extrusionOk="0">
                  <a:moveTo>
                    <a:pt x="1689" y="1"/>
                  </a:moveTo>
                  <a:cubicBezTo>
                    <a:pt x="952" y="1"/>
                    <a:pt x="296" y="415"/>
                    <a:pt x="0" y="1115"/>
                  </a:cubicBezTo>
                  <a:cubicBezTo>
                    <a:pt x="517" y="538"/>
                    <a:pt x="1216" y="143"/>
                    <a:pt x="1976" y="21"/>
                  </a:cubicBezTo>
                  <a:cubicBezTo>
                    <a:pt x="1879" y="7"/>
                    <a:pt x="1784" y="1"/>
                    <a:pt x="1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929700" y="1824775"/>
              <a:ext cx="10650" cy="78300"/>
            </a:xfrm>
            <a:custGeom>
              <a:avLst/>
              <a:gdLst/>
              <a:ahLst/>
              <a:cxnLst/>
              <a:rect l="l" t="t" r="r" b="b"/>
              <a:pathLst>
                <a:path w="426" h="3132" extrusionOk="0">
                  <a:moveTo>
                    <a:pt x="91" y="1"/>
                  </a:moveTo>
                  <a:lnTo>
                    <a:pt x="91" y="1"/>
                  </a:lnTo>
                  <a:cubicBezTo>
                    <a:pt x="30" y="31"/>
                    <a:pt x="213" y="730"/>
                    <a:pt x="213" y="1581"/>
                  </a:cubicBezTo>
                  <a:cubicBezTo>
                    <a:pt x="182" y="2098"/>
                    <a:pt x="122" y="2615"/>
                    <a:pt x="0" y="3132"/>
                  </a:cubicBezTo>
                  <a:cubicBezTo>
                    <a:pt x="91" y="3010"/>
                    <a:pt x="182" y="2858"/>
                    <a:pt x="243" y="2706"/>
                  </a:cubicBezTo>
                  <a:cubicBezTo>
                    <a:pt x="365" y="2341"/>
                    <a:pt x="426" y="1946"/>
                    <a:pt x="426" y="1581"/>
                  </a:cubicBezTo>
                  <a:cubicBezTo>
                    <a:pt x="426" y="1034"/>
                    <a:pt x="304" y="487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582425" y="2173525"/>
              <a:ext cx="36500" cy="35025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680" y="1"/>
                  </a:moveTo>
                  <a:cubicBezTo>
                    <a:pt x="307" y="1"/>
                    <a:pt x="0" y="323"/>
                    <a:pt x="0" y="702"/>
                  </a:cubicBezTo>
                  <a:cubicBezTo>
                    <a:pt x="0" y="1097"/>
                    <a:pt x="365" y="1401"/>
                    <a:pt x="760" y="1401"/>
                  </a:cubicBezTo>
                  <a:cubicBezTo>
                    <a:pt x="1155" y="1401"/>
                    <a:pt x="1459" y="1097"/>
                    <a:pt x="1459" y="702"/>
                  </a:cubicBezTo>
                  <a:cubicBezTo>
                    <a:pt x="1459" y="306"/>
                    <a:pt x="1125" y="2"/>
                    <a:pt x="730" y="2"/>
                  </a:cubicBezTo>
                  <a:cubicBezTo>
                    <a:pt x="713" y="1"/>
                    <a:pt x="696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580900" y="2155975"/>
              <a:ext cx="73725" cy="21725"/>
            </a:xfrm>
            <a:custGeom>
              <a:avLst/>
              <a:gdLst/>
              <a:ahLst/>
              <a:cxnLst/>
              <a:rect l="l" t="t" r="r" b="b"/>
              <a:pathLst>
                <a:path w="2949" h="869" extrusionOk="0">
                  <a:moveTo>
                    <a:pt x="1528" y="1"/>
                  </a:moveTo>
                  <a:cubicBezTo>
                    <a:pt x="1485" y="1"/>
                    <a:pt x="1442" y="2"/>
                    <a:pt x="1399" y="5"/>
                  </a:cubicBezTo>
                  <a:cubicBezTo>
                    <a:pt x="1004" y="36"/>
                    <a:pt x="608" y="188"/>
                    <a:pt x="304" y="431"/>
                  </a:cubicBezTo>
                  <a:cubicBezTo>
                    <a:pt x="61" y="644"/>
                    <a:pt x="0" y="796"/>
                    <a:pt x="31" y="856"/>
                  </a:cubicBezTo>
                  <a:cubicBezTo>
                    <a:pt x="39" y="865"/>
                    <a:pt x="51" y="868"/>
                    <a:pt x="67" y="868"/>
                  </a:cubicBezTo>
                  <a:cubicBezTo>
                    <a:pt x="223" y="868"/>
                    <a:pt x="738" y="489"/>
                    <a:pt x="1429" y="461"/>
                  </a:cubicBezTo>
                  <a:cubicBezTo>
                    <a:pt x="1461" y="460"/>
                    <a:pt x="1492" y="460"/>
                    <a:pt x="1523" y="460"/>
                  </a:cubicBezTo>
                  <a:cubicBezTo>
                    <a:pt x="2181" y="460"/>
                    <a:pt x="2696" y="719"/>
                    <a:pt x="2848" y="719"/>
                  </a:cubicBezTo>
                  <a:cubicBezTo>
                    <a:pt x="2868" y="719"/>
                    <a:pt x="2881" y="715"/>
                    <a:pt x="2888" y="704"/>
                  </a:cubicBezTo>
                  <a:cubicBezTo>
                    <a:pt x="2949" y="644"/>
                    <a:pt x="2827" y="492"/>
                    <a:pt x="2584" y="309"/>
                  </a:cubicBezTo>
                  <a:cubicBezTo>
                    <a:pt x="2257" y="118"/>
                    <a:pt x="1905" y="1"/>
                    <a:pt x="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773900" y="2162875"/>
              <a:ext cx="37275" cy="35050"/>
            </a:xfrm>
            <a:custGeom>
              <a:avLst/>
              <a:gdLst/>
              <a:ahLst/>
              <a:cxnLst/>
              <a:rect l="l" t="t" r="r" b="b"/>
              <a:pathLst>
                <a:path w="1491" h="1402" extrusionOk="0">
                  <a:moveTo>
                    <a:pt x="781" y="1"/>
                  </a:moveTo>
                  <a:cubicBezTo>
                    <a:pt x="764" y="1"/>
                    <a:pt x="747" y="2"/>
                    <a:pt x="730" y="3"/>
                  </a:cubicBezTo>
                  <a:cubicBezTo>
                    <a:pt x="335" y="3"/>
                    <a:pt x="1" y="337"/>
                    <a:pt x="31" y="732"/>
                  </a:cubicBezTo>
                  <a:cubicBezTo>
                    <a:pt x="62" y="1128"/>
                    <a:pt x="396" y="1401"/>
                    <a:pt x="791" y="1401"/>
                  </a:cubicBezTo>
                  <a:cubicBezTo>
                    <a:pt x="1186" y="1371"/>
                    <a:pt x="1490" y="1067"/>
                    <a:pt x="1490" y="672"/>
                  </a:cubicBezTo>
                  <a:cubicBezTo>
                    <a:pt x="1432" y="295"/>
                    <a:pt x="1126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767825" y="2143750"/>
              <a:ext cx="74500" cy="23300"/>
            </a:xfrm>
            <a:custGeom>
              <a:avLst/>
              <a:gdLst/>
              <a:ahLst/>
              <a:cxnLst/>
              <a:rect l="l" t="t" r="r" b="b"/>
              <a:pathLst>
                <a:path w="2980" h="932" extrusionOk="0">
                  <a:moveTo>
                    <a:pt x="1568" y="1"/>
                  </a:moveTo>
                  <a:cubicBezTo>
                    <a:pt x="1503" y="1"/>
                    <a:pt x="1436" y="3"/>
                    <a:pt x="1369" y="8"/>
                  </a:cubicBezTo>
                  <a:cubicBezTo>
                    <a:pt x="973" y="38"/>
                    <a:pt x="578" y="221"/>
                    <a:pt x="274" y="494"/>
                  </a:cubicBezTo>
                  <a:cubicBezTo>
                    <a:pt x="92" y="707"/>
                    <a:pt x="1" y="890"/>
                    <a:pt x="62" y="920"/>
                  </a:cubicBezTo>
                  <a:cubicBezTo>
                    <a:pt x="70" y="928"/>
                    <a:pt x="81" y="932"/>
                    <a:pt x="96" y="932"/>
                  </a:cubicBezTo>
                  <a:cubicBezTo>
                    <a:pt x="248" y="932"/>
                    <a:pt x="738" y="547"/>
                    <a:pt x="1429" y="464"/>
                  </a:cubicBezTo>
                  <a:cubicBezTo>
                    <a:pt x="1496" y="459"/>
                    <a:pt x="1561" y="457"/>
                    <a:pt x="1625" y="457"/>
                  </a:cubicBezTo>
                  <a:cubicBezTo>
                    <a:pt x="2226" y="457"/>
                    <a:pt x="2693" y="662"/>
                    <a:pt x="2843" y="662"/>
                  </a:cubicBezTo>
                  <a:cubicBezTo>
                    <a:pt x="2866" y="662"/>
                    <a:pt x="2881" y="657"/>
                    <a:pt x="2888" y="646"/>
                  </a:cubicBezTo>
                  <a:cubicBezTo>
                    <a:pt x="2980" y="525"/>
                    <a:pt x="2828" y="434"/>
                    <a:pt x="2554" y="251"/>
                  </a:cubicBezTo>
                  <a:cubicBezTo>
                    <a:pt x="2247" y="72"/>
                    <a:pt x="1918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660675" y="2155325"/>
              <a:ext cx="51700" cy="165900"/>
            </a:xfrm>
            <a:custGeom>
              <a:avLst/>
              <a:gdLst/>
              <a:ahLst/>
              <a:cxnLst/>
              <a:rect l="l" t="t" r="r" b="b"/>
              <a:pathLst>
                <a:path w="2068" h="6636" extrusionOk="0">
                  <a:moveTo>
                    <a:pt x="1792" y="1"/>
                  </a:moveTo>
                  <a:cubicBezTo>
                    <a:pt x="1694" y="1"/>
                    <a:pt x="1151" y="1782"/>
                    <a:pt x="548" y="3983"/>
                  </a:cubicBezTo>
                  <a:cubicBezTo>
                    <a:pt x="396" y="4560"/>
                    <a:pt x="244" y="5077"/>
                    <a:pt x="123" y="5563"/>
                  </a:cubicBezTo>
                  <a:cubicBezTo>
                    <a:pt x="1" y="5837"/>
                    <a:pt x="1" y="6111"/>
                    <a:pt x="92" y="6354"/>
                  </a:cubicBezTo>
                  <a:cubicBezTo>
                    <a:pt x="153" y="6506"/>
                    <a:pt x="305" y="6597"/>
                    <a:pt x="457" y="6627"/>
                  </a:cubicBezTo>
                  <a:lnTo>
                    <a:pt x="791" y="6627"/>
                  </a:lnTo>
                  <a:cubicBezTo>
                    <a:pt x="867" y="6633"/>
                    <a:pt x="942" y="6635"/>
                    <a:pt x="1017" y="6635"/>
                  </a:cubicBezTo>
                  <a:cubicBezTo>
                    <a:pt x="1368" y="6635"/>
                    <a:pt x="1718" y="6581"/>
                    <a:pt x="2068" y="6506"/>
                  </a:cubicBezTo>
                  <a:cubicBezTo>
                    <a:pt x="1749" y="6437"/>
                    <a:pt x="1430" y="6403"/>
                    <a:pt x="1110" y="6403"/>
                  </a:cubicBezTo>
                  <a:cubicBezTo>
                    <a:pt x="1004" y="6403"/>
                    <a:pt x="898" y="6407"/>
                    <a:pt x="791" y="6414"/>
                  </a:cubicBezTo>
                  <a:cubicBezTo>
                    <a:pt x="579" y="6414"/>
                    <a:pt x="427" y="6384"/>
                    <a:pt x="366" y="6262"/>
                  </a:cubicBezTo>
                  <a:cubicBezTo>
                    <a:pt x="305" y="6050"/>
                    <a:pt x="335" y="5837"/>
                    <a:pt x="427" y="5655"/>
                  </a:cubicBezTo>
                  <a:cubicBezTo>
                    <a:pt x="579" y="5168"/>
                    <a:pt x="700" y="4621"/>
                    <a:pt x="882" y="4074"/>
                  </a:cubicBezTo>
                  <a:cubicBezTo>
                    <a:pt x="1490" y="1855"/>
                    <a:pt x="1886" y="1"/>
                    <a:pt x="1794" y="1"/>
                  </a:cubicBezTo>
                  <a:cubicBezTo>
                    <a:pt x="1794" y="1"/>
                    <a:pt x="1793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56425" y="2089975"/>
              <a:ext cx="91225" cy="22325"/>
            </a:xfrm>
            <a:custGeom>
              <a:avLst/>
              <a:gdLst/>
              <a:ahLst/>
              <a:cxnLst/>
              <a:rect l="l" t="t" r="r" b="b"/>
              <a:pathLst>
                <a:path w="3649" h="893" extrusionOk="0">
                  <a:moveTo>
                    <a:pt x="1786" y="1"/>
                  </a:moveTo>
                  <a:cubicBezTo>
                    <a:pt x="1335" y="1"/>
                    <a:pt x="882" y="100"/>
                    <a:pt x="457" y="305"/>
                  </a:cubicBezTo>
                  <a:cubicBezTo>
                    <a:pt x="153" y="457"/>
                    <a:pt x="1" y="639"/>
                    <a:pt x="31" y="761"/>
                  </a:cubicBezTo>
                  <a:cubicBezTo>
                    <a:pt x="65" y="829"/>
                    <a:pt x="198" y="851"/>
                    <a:pt x="398" y="851"/>
                  </a:cubicBezTo>
                  <a:cubicBezTo>
                    <a:pt x="732" y="851"/>
                    <a:pt x="1255" y="791"/>
                    <a:pt x="1825" y="791"/>
                  </a:cubicBezTo>
                  <a:cubicBezTo>
                    <a:pt x="2410" y="811"/>
                    <a:pt x="2933" y="893"/>
                    <a:pt x="3264" y="893"/>
                  </a:cubicBezTo>
                  <a:cubicBezTo>
                    <a:pt x="3449" y="893"/>
                    <a:pt x="3574" y="867"/>
                    <a:pt x="3618" y="791"/>
                  </a:cubicBezTo>
                  <a:cubicBezTo>
                    <a:pt x="3648" y="700"/>
                    <a:pt x="3527" y="518"/>
                    <a:pt x="3192" y="335"/>
                  </a:cubicBezTo>
                  <a:cubicBezTo>
                    <a:pt x="2752" y="115"/>
                    <a:pt x="2270" y="1"/>
                    <a:pt x="1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577100" y="2101025"/>
              <a:ext cx="69175" cy="25175"/>
            </a:xfrm>
            <a:custGeom>
              <a:avLst/>
              <a:gdLst/>
              <a:ahLst/>
              <a:cxnLst/>
              <a:rect l="l" t="t" r="r" b="b"/>
              <a:pathLst>
                <a:path w="2767" h="1007" extrusionOk="0">
                  <a:moveTo>
                    <a:pt x="1533" y="0"/>
                  </a:moveTo>
                  <a:cubicBezTo>
                    <a:pt x="1076" y="0"/>
                    <a:pt x="625" y="157"/>
                    <a:pt x="274" y="471"/>
                  </a:cubicBezTo>
                  <a:cubicBezTo>
                    <a:pt x="92" y="684"/>
                    <a:pt x="0" y="866"/>
                    <a:pt x="92" y="957"/>
                  </a:cubicBezTo>
                  <a:cubicBezTo>
                    <a:pt x="127" y="992"/>
                    <a:pt x="182" y="1006"/>
                    <a:pt x="253" y="1006"/>
                  </a:cubicBezTo>
                  <a:cubicBezTo>
                    <a:pt x="489" y="1006"/>
                    <a:pt x="908" y="852"/>
                    <a:pt x="1399" y="805"/>
                  </a:cubicBezTo>
                  <a:cubicBezTo>
                    <a:pt x="2037" y="744"/>
                    <a:pt x="2614" y="805"/>
                    <a:pt x="2706" y="623"/>
                  </a:cubicBezTo>
                  <a:cubicBezTo>
                    <a:pt x="2766" y="532"/>
                    <a:pt x="2645" y="349"/>
                    <a:pt x="2402" y="197"/>
                  </a:cubicBezTo>
                  <a:cubicBezTo>
                    <a:pt x="2127" y="66"/>
                    <a:pt x="1829" y="0"/>
                    <a:pt x="1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127950" y="2980575"/>
              <a:ext cx="1943825" cy="1305525"/>
            </a:xfrm>
            <a:custGeom>
              <a:avLst/>
              <a:gdLst/>
              <a:ahLst/>
              <a:cxnLst/>
              <a:rect l="l" t="t" r="r" b="b"/>
              <a:pathLst>
                <a:path w="77753" h="52221" extrusionOk="0">
                  <a:moveTo>
                    <a:pt x="58694" y="1"/>
                  </a:moveTo>
                  <a:lnTo>
                    <a:pt x="1095" y="31"/>
                  </a:lnTo>
                  <a:cubicBezTo>
                    <a:pt x="456" y="31"/>
                    <a:pt x="0" y="700"/>
                    <a:pt x="244" y="1308"/>
                  </a:cubicBezTo>
                  <a:lnTo>
                    <a:pt x="20609" y="52220"/>
                  </a:lnTo>
                  <a:lnTo>
                    <a:pt x="77753" y="52220"/>
                  </a:lnTo>
                  <a:lnTo>
                    <a:pt x="59576" y="639"/>
                  </a:lnTo>
                  <a:cubicBezTo>
                    <a:pt x="59454" y="244"/>
                    <a:pt x="59090" y="1"/>
                    <a:pt x="5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208500" y="3029975"/>
              <a:ext cx="1800200" cy="1166450"/>
            </a:xfrm>
            <a:custGeom>
              <a:avLst/>
              <a:gdLst/>
              <a:ahLst/>
              <a:cxnLst/>
              <a:rect l="l" t="t" r="r" b="b"/>
              <a:pathLst>
                <a:path w="72008" h="46658" extrusionOk="0">
                  <a:moveTo>
                    <a:pt x="639" y="0"/>
                  </a:moveTo>
                  <a:cubicBezTo>
                    <a:pt x="274" y="0"/>
                    <a:pt x="0" y="365"/>
                    <a:pt x="152" y="730"/>
                  </a:cubicBezTo>
                  <a:lnTo>
                    <a:pt x="18846" y="46323"/>
                  </a:lnTo>
                  <a:cubicBezTo>
                    <a:pt x="18937" y="46506"/>
                    <a:pt x="19119" y="46658"/>
                    <a:pt x="19332" y="46658"/>
                  </a:cubicBezTo>
                  <a:lnTo>
                    <a:pt x="71400" y="46658"/>
                  </a:lnTo>
                  <a:cubicBezTo>
                    <a:pt x="71765" y="46658"/>
                    <a:pt x="72008" y="46293"/>
                    <a:pt x="71886" y="45958"/>
                  </a:cubicBezTo>
                  <a:lnTo>
                    <a:pt x="55320" y="365"/>
                  </a:lnTo>
                  <a:cubicBezTo>
                    <a:pt x="55260" y="152"/>
                    <a:pt x="55047" y="0"/>
                    <a:pt x="54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643150" y="4196400"/>
              <a:ext cx="1941550" cy="89700"/>
            </a:xfrm>
            <a:custGeom>
              <a:avLst/>
              <a:gdLst/>
              <a:ahLst/>
              <a:cxnLst/>
              <a:rect l="l" t="t" r="r" b="b"/>
              <a:pathLst>
                <a:path w="77662" h="3588" extrusionOk="0">
                  <a:moveTo>
                    <a:pt x="2098" y="1"/>
                  </a:moveTo>
                  <a:lnTo>
                    <a:pt x="1" y="3587"/>
                  </a:lnTo>
                  <a:lnTo>
                    <a:pt x="77662" y="3587"/>
                  </a:lnTo>
                  <a:lnTo>
                    <a:pt x="77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874950" y="2636200"/>
              <a:ext cx="1036500" cy="1161925"/>
            </a:xfrm>
            <a:custGeom>
              <a:avLst/>
              <a:gdLst/>
              <a:ahLst/>
              <a:cxnLst/>
              <a:rect l="l" t="t" r="r" b="b"/>
              <a:pathLst>
                <a:path w="41460" h="46477" extrusionOk="0">
                  <a:moveTo>
                    <a:pt x="37136" y="1"/>
                  </a:moveTo>
                  <a:cubicBezTo>
                    <a:pt x="37035" y="1"/>
                    <a:pt x="36925" y="23"/>
                    <a:pt x="36809" y="67"/>
                  </a:cubicBezTo>
                  <a:cubicBezTo>
                    <a:pt x="36293" y="280"/>
                    <a:pt x="34834" y="4596"/>
                    <a:pt x="34438" y="5994"/>
                  </a:cubicBezTo>
                  <a:cubicBezTo>
                    <a:pt x="34226" y="6754"/>
                    <a:pt x="33831" y="8274"/>
                    <a:pt x="33314" y="9125"/>
                  </a:cubicBezTo>
                  <a:cubicBezTo>
                    <a:pt x="33115" y="9478"/>
                    <a:pt x="32892" y="9706"/>
                    <a:pt x="32662" y="9706"/>
                  </a:cubicBezTo>
                  <a:cubicBezTo>
                    <a:pt x="32436" y="9706"/>
                    <a:pt x="32202" y="9485"/>
                    <a:pt x="31976" y="8943"/>
                  </a:cubicBezTo>
                  <a:cubicBezTo>
                    <a:pt x="30913" y="6572"/>
                    <a:pt x="29241" y="5143"/>
                    <a:pt x="28542" y="5052"/>
                  </a:cubicBezTo>
                  <a:cubicBezTo>
                    <a:pt x="28512" y="5048"/>
                    <a:pt x="28482" y="5046"/>
                    <a:pt x="28453" y="5046"/>
                  </a:cubicBezTo>
                  <a:cubicBezTo>
                    <a:pt x="27813" y="5046"/>
                    <a:pt x="27504" y="5987"/>
                    <a:pt x="28086" y="6511"/>
                  </a:cubicBezTo>
                  <a:cubicBezTo>
                    <a:pt x="28663" y="7149"/>
                    <a:pt x="29180" y="7879"/>
                    <a:pt x="29575" y="8669"/>
                  </a:cubicBezTo>
                  <a:cubicBezTo>
                    <a:pt x="29909" y="9277"/>
                    <a:pt x="30153" y="9946"/>
                    <a:pt x="30274" y="10645"/>
                  </a:cubicBezTo>
                  <a:cubicBezTo>
                    <a:pt x="30365" y="11253"/>
                    <a:pt x="30426" y="11769"/>
                    <a:pt x="30487" y="12256"/>
                  </a:cubicBezTo>
                  <a:cubicBezTo>
                    <a:pt x="30639" y="13441"/>
                    <a:pt x="30609" y="14657"/>
                    <a:pt x="30457" y="15842"/>
                  </a:cubicBezTo>
                  <a:lnTo>
                    <a:pt x="16110" y="32742"/>
                  </a:lnTo>
                  <a:lnTo>
                    <a:pt x="12979" y="21314"/>
                  </a:lnTo>
                  <a:lnTo>
                    <a:pt x="12705" y="20432"/>
                  </a:lnTo>
                  <a:lnTo>
                    <a:pt x="395" y="25022"/>
                  </a:lnTo>
                  <a:cubicBezTo>
                    <a:pt x="0" y="25113"/>
                    <a:pt x="3040" y="34080"/>
                    <a:pt x="4955" y="39642"/>
                  </a:cubicBezTo>
                  <a:cubicBezTo>
                    <a:pt x="5897" y="42408"/>
                    <a:pt x="7964" y="44627"/>
                    <a:pt x="10669" y="45721"/>
                  </a:cubicBezTo>
                  <a:cubicBezTo>
                    <a:pt x="11916" y="46231"/>
                    <a:pt x="13216" y="46476"/>
                    <a:pt x="14500" y="46476"/>
                  </a:cubicBezTo>
                  <a:cubicBezTo>
                    <a:pt x="17662" y="46476"/>
                    <a:pt x="20730" y="44989"/>
                    <a:pt x="22675" y="42287"/>
                  </a:cubicBezTo>
                  <a:lnTo>
                    <a:pt x="38025" y="20067"/>
                  </a:lnTo>
                  <a:lnTo>
                    <a:pt x="37691" y="19824"/>
                  </a:lnTo>
                  <a:lnTo>
                    <a:pt x="37995" y="19976"/>
                  </a:lnTo>
                  <a:lnTo>
                    <a:pt x="40062" y="16420"/>
                  </a:lnTo>
                  <a:cubicBezTo>
                    <a:pt x="40062" y="16420"/>
                    <a:pt x="41460" y="14566"/>
                    <a:pt x="40518" y="12438"/>
                  </a:cubicBezTo>
                  <a:cubicBezTo>
                    <a:pt x="39545" y="10310"/>
                    <a:pt x="36961" y="7879"/>
                    <a:pt x="36961" y="7879"/>
                  </a:cubicBezTo>
                  <a:cubicBezTo>
                    <a:pt x="36201" y="7666"/>
                    <a:pt x="37204" y="3380"/>
                    <a:pt x="37630" y="1952"/>
                  </a:cubicBezTo>
                  <a:cubicBezTo>
                    <a:pt x="38019" y="733"/>
                    <a:pt x="37722" y="1"/>
                    <a:pt x="3713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3754125" y="2833150"/>
              <a:ext cx="73750" cy="138475"/>
            </a:xfrm>
            <a:custGeom>
              <a:avLst/>
              <a:gdLst/>
              <a:ahLst/>
              <a:cxnLst/>
              <a:rect l="l" t="t" r="r" b="b"/>
              <a:pathLst>
                <a:path w="2950" h="5539" extrusionOk="0">
                  <a:moveTo>
                    <a:pt x="1551" y="1"/>
                  </a:moveTo>
                  <a:cubicBezTo>
                    <a:pt x="1460" y="122"/>
                    <a:pt x="1399" y="244"/>
                    <a:pt x="1369" y="396"/>
                  </a:cubicBezTo>
                  <a:cubicBezTo>
                    <a:pt x="1247" y="639"/>
                    <a:pt x="1065" y="1004"/>
                    <a:pt x="913" y="1490"/>
                  </a:cubicBezTo>
                  <a:cubicBezTo>
                    <a:pt x="730" y="1946"/>
                    <a:pt x="518" y="2524"/>
                    <a:pt x="335" y="3162"/>
                  </a:cubicBezTo>
                  <a:cubicBezTo>
                    <a:pt x="244" y="3466"/>
                    <a:pt x="153" y="3800"/>
                    <a:pt x="62" y="4165"/>
                  </a:cubicBezTo>
                  <a:cubicBezTo>
                    <a:pt x="31" y="4347"/>
                    <a:pt x="1" y="4530"/>
                    <a:pt x="1" y="4743"/>
                  </a:cubicBezTo>
                  <a:cubicBezTo>
                    <a:pt x="1" y="4925"/>
                    <a:pt x="92" y="5138"/>
                    <a:pt x="214" y="5320"/>
                  </a:cubicBezTo>
                  <a:cubicBezTo>
                    <a:pt x="346" y="5452"/>
                    <a:pt x="524" y="5539"/>
                    <a:pt x="729" y="5539"/>
                  </a:cubicBezTo>
                  <a:cubicBezTo>
                    <a:pt x="759" y="5539"/>
                    <a:pt x="790" y="5537"/>
                    <a:pt x="822" y="5533"/>
                  </a:cubicBezTo>
                  <a:cubicBezTo>
                    <a:pt x="1034" y="5502"/>
                    <a:pt x="1217" y="5411"/>
                    <a:pt x="1338" y="5229"/>
                  </a:cubicBezTo>
                  <a:cubicBezTo>
                    <a:pt x="1551" y="4955"/>
                    <a:pt x="1703" y="4621"/>
                    <a:pt x="1825" y="4287"/>
                  </a:cubicBezTo>
                  <a:lnTo>
                    <a:pt x="2433" y="2645"/>
                  </a:lnTo>
                  <a:lnTo>
                    <a:pt x="2828" y="1521"/>
                  </a:lnTo>
                  <a:cubicBezTo>
                    <a:pt x="2889" y="1369"/>
                    <a:pt x="2919" y="1247"/>
                    <a:pt x="2949" y="1095"/>
                  </a:cubicBezTo>
                  <a:lnTo>
                    <a:pt x="2949" y="1095"/>
                  </a:lnTo>
                  <a:cubicBezTo>
                    <a:pt x="2889" y="1217"/>
                    <a:pt x="2828" y="1369"/>
                    <a:pt x="2767" y="1521"/>
                  </a:cubicBezTo>
                  <a:lnTo>
                    <a:pt x="2311" y="2584"/>
                  </a:lnTo>
                  <a:lnTo>
                    <a:pt x="1642" y="4226"/>
                  </a:lnTo>
                  <a:cubicBezTo>
                    <a:pt x="1551" y="4530"/>
                    <a:pt x="1399" y="4834"/>
                    <a:pt x="1217" y="5107"/>
                  </a:cubicBezTo>
                  <a:cubicBezTo>
                    <a:pt x="1095" y="5229"/>
                    <a:pt x="974" y="5320"/>
                    <a:pt x="791" y="5350"/>
                  </a:cubicBezTo>
                  <a:cubicBezTo>
                    <a:pt x="771" y="5354"/>
                    <a:pt x="751" y="5356"/>
                    <a:pt x="731" y="5356"/>
                  </a:cubicBezTo>
                  <a:cubicBezTo>
                    <a:pt x="600" y="5356"/>
                    <a:pt x="475" y="5274"/>
                    <a:pt x="396" y="5168"/>
                  </a:cubicBezTo>
                  <a:cubicBezTo>
                    <a:pt x="214" y="4895"/>
                    <a:pt x="153" y="4530"/>
                    <a:pt x="274" y="4195"/>
                  </a:cubicBezTo>
                  <a:cubicBezTo>
                    <a:pt x="366" y="3861"/>
                    <a:pt x="457" y="3527"/>
                    <a:pt x="518" y="3192"/>
                  </a:cubicBezTo>
                  <a:cubicBezTo>
                    <a:pt x="700" y="2584"/>
                    <a:pt x="913" y="2007"/>
                    <a:pt x="1034" y="1521"/>
                  </a:cubicBezTo>
                  <a:cubicBezTo>
                    <a:pt x="1186" y="1065"/>
                    <a:pt x="1338" y="670"/>
                    <a:pt x="1430" y="426"/>
                  </a:cubicBezTo>
                  <a:cubicBezTo>
                    <a:pt x="1490" y="274"/>
                    <a:pt x="1521" y="153"/>
                    <a:pt x="155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3789850" y="2873425"/>
              <a:ext cx="74500" cy="121625"/>
            </a:xfrm>
            <a:custGeom>
              <a:avLst/>
              <a:gdLst/>
              <a:ahLst/>
              <a:cxnLst/>
              <a:rect l="l" t="t" r="r" b="b"/>
              <a:pathLst>
                <a:path w="2980" h="4865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277" y="122"/>
                    <a:pt x="1216" y="214"/>
                    <a:pt x="1186" y="335"/>
                  </a:cubicBezTo>
                  <a:cubicBezTo>
                    <a:pt x="1064" y="548"/>
                    <a:pt x="912" y="882"/>
                    <a:pt x="730" y="1277"/>
                  </a:cubicBezTo>
                  <a:cubicBezTo>
                    <a:pt x="517" y="1764"/>
                    <a:pt x="365" y="2250"/>
                    <a:pt x="213" y="2736"/>
                  </a:cubicBezTo>
                  <a:cubicBezTo>
                    <a:pt x="122" y="3040"/>
                    <a:pt x="61" y="3344"/>
                    <a:pt x="31" y="3648"/>
                  </a:cubicBezTo>
                  <a:cubicBezTo>
                    <a:pt x="1" y="4013"/>
                    <a:pt x="92" y="4378"/>
                    <a:pt x="335" y="4621"/>
                  </a:cubicBezTo>
                  <a:cubicBezTo>
                    <a:pt x="487" y="4773"/>
                    <a:pt x="669" y="4834"/>
                    <a:pt x="852" y="4864"/>
                  </a:cubicBezTo>
                  <a:cubicBezTo>
                    <a:pt x="1034" y="4864"/>
                    <a:pt x="1216" y="4803"/>
                    <a:pt x="1368" y="4712"/>
                  </a:cubicBezTo>
                  <a:cubicBezTo>
                    <a:pt x="1611" y="4530"/>
                    <a:pt x="1824" y="4256"/>
                    <a:pt x="1946" y="3952"/>
                  </a:cubicBezTo>
                  <a:cubicBezTo>
                    <a:pt x="2159" y="3405"/>
                    <a:pt x="2311" y="2919"/>
                    <a:pt x="2493" y="2524"/>
                  </a:cubicBezTo>
                  <a:cubicBezTo>
                    <a:pt x="2675" y="2098"/>
                    <a:pt x="2797" y="1764"/>
                    <a:pt x="2888" y="1551"/>
                  </a:cubicBezTo>
                  <a:cubicBezTo>
                    <a:pt x="2919" y="1429"/>
                    <a:pt x="2949" y="1277"/>
                    <a:pt x="2979" y="1156"/>
                  </a:cubicBezTo>
                  <a:lnTo>
                    <a:pt x="2979" y="1156"/>
                  </a:lnTo>
                  <a:cubicBezTo>
                    <a:pt x="2888" y="1247"/>
                    <a:pt x="2827" y="1369"/>
                    <a:pt x="2767" y="1490"/>
                  </a:cubicBezTo>
                  <a:cubicBezTo>
                    <a:pt x="2675" y="1733"/>
                    <a:pt x="2523" y="2037"/>
                    <a:pt x="2341" y="2463"/>
                  </a:cubicBezTo>
                  <a:lnTo>
                    <a:pt x="1763" y="3861"/>
                  </a:lnTo>
                  <a:cubicBezTo>
                    <a:pt x="1642" y="4135"/>
                    <a:pt x="1460" y="4378"/>
                    <a:pt x="1247" y="4530"/>
                  </a:cubicBezTo>
                  <a:cubicBezTo>
                    <a:pt x="1135" y="4613"/>
                    <a:pt x="1011" y="4652"/>
                    <a:pt x="888" y="4652"/>
                  </a:cubicBezTo>
                  <a:cubicBezTo>
                    <a:pt x="744" y="4652"/>
                    <a:pt x="602" y="4598"/>
                    <a:pt x="487" y="4499"/>
                  </a:cubicBezTo>
                  <a:cubicBezTo>
                    <a:pt x="274" y="4256"/>
                    <a:pt x="183" y="3952"/>
                    <a:pt x="244" y="3648"/>
                  </a:cubicBezTo>
                  <a:cubicBezTo>
                    <a:pt x="274" y="3375"/>
                    <a:pt x="304" y="3071"/>
                    <a:pt x="396" y="2797"/>
                  </a:cubicBezTo>
                  <a:cubicBezTo>
                    <a:pt x="517" y="2280"/>
                    <a:pt x="669" y="1794"/>
                    <a:pt x="852" y="1338"/>
                  </a:cubicBezTo>
                  <a:cubicBezTo>
                    <a:pt x="1186" y="518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3830875" y="2918275"/>
              <a:ext cx="53225" cy="98425"/>
            </a:xfrm>
            <a:custGeom>
              <a:avLst/>
              <a:gdLst/>
              <a:ahLst/>
              <a:cxnLst/>
              <a:rect l="l" t="t" r="r" b="b"/>
              <a:pathLst>
                <a:path w="2129" h="3937" extrusionOk="0">
                  <a:moveTo>
                    <a:pt x="1217" y="0"/>
                  </a:moveTo>
                  <a:cubicBezTo>
                    <a:pt x="1186" y="0"/>
                    <a:pt x="1126" y="61"/>
                    <a:pt x="1004" y="213"/>
                  </a:cubicBezTo>
                  <a:cubicBezTo>
                    <a:pt x="822" y="426"/>
                    <a:pt x="670" y="669"/>
                    <a:pt x="548" y="912"/>
                  </a:cubicBezTo>
                  <a:cubicBezTo>
                    <a:pt x="244" y="1490"/>
                    <a:pt x="62" y="2158"/>
                    <a:pt x="62" y="2797"/>
                  </a:cubicBezTo>
                  <a:cubicBezTo>
                    <a:pt x="1" y="3070"/>
                    <a:pt x="62" y="3374"/>
                    <a:pt x="214" y="3617"/>
                  </a:cubicBezTo>
                  <a:cubicBezTo>
                    <a:pt x="274" y="3739"/>
                    <a:pt x="396" y="3830"/>
                    <a:pt x="548" y="3891"/>
                  </a:cubicBezTo>
                  <a:cubicBezTo>
                    <a:pt x="609" y="3921"/>
                    <a:pt x="685" y="3936"/>
                    <a:pt x="761" y="3936"/>
                  </a:cubicBezTo>
                  <a:cubicBezTo>
                    <a:pt x="837" y="3936"/>
                    <a:pt x="913" y="3921"/>
                    <a:pt x="974" y="3891"/>
                  </a:cubicBezTo>
                  <a:cubicBezTo>
                    <a:pt x="1217" y="3769"/>
                    <a:pt x="1399" y="3556"/>
                    <a:pt x="1460" y="3283"/>
                  </a:cubicBezTo>
                  <a:cubicBezTo>
                    <a:pt x="1642" y="2857"/>
                    <a:pt x="1733" y="2462"/>
                    <a:pt x="1855" y="2128"/>
                  </a:cubicBezTo>
                  <a:cubicBezTo>
                    <a:pt x="1977" y="1793"/>
                    <a:pt x="2068" y="1429"/>
                    <a:pt x="2129" y="1064"/>
                  </a:cubicBezTo>
                  <a:lnTo>
                    <a:pt x="2129" y="1064"/>
                  </a:lnTo>
                  <a:cubicBezTo>
                    <a:pt x="1946" y="1368"/>
                    <a:pt x="1825" y="1702"/>
                    <a:pt x="1703" y="2067"/>
                  </a:cubicBezTo>
                  <a:cubicBezTo>
                    <a:pt x="1581" y="2401"/>
                    <a:pt x="1429" y="2797"/>
                    <a:pt x="1278" y="3192"/>
                  </a:cubicBezTo>
                  <a:cubicBezTo>
                    <a:pt x="1217" y="3404"/>
                    <a:pt x="1095" y="3587"/>
                    <a:pt x="913" y="3678"/>
                  </a:cubicBezTo>
                  <a:cubicBezTo>
                    <a:pt x="856" y="3702"/>
                    <a:pt x="797" y="3714"/>
                    <a:pt x="739" y="3714"/>
                  </a:cubicBezTo>
                  <a:cubicBezTo>
                    <a:pt x="581" y="3714"/>
                    <a:pt x="432" y="3629"/>
                    <a:pt x="366" y="3496"/>
                  </a:cubicBezTo>
                  <a:cubicBezTo>
                    <a:pt x="244" y="3283"/>
                    <a:pt x="214" y="3040"/>
                    <a:pt x="244" y="2797"/>
                  </a:cubicBezTo>
                  <a:cubicBezTo>
                    <a:pt x="244" y="2584"/>
                    <a:pt x="274" y="2341"/>
                    <a:pt x="305" y="2097"/>
                  </a:cubicBezTo>
                  <a:cubicBezTo>
                    <a:pt x="396" y="1702"/>
                    <a:pt x="518" y="1338"/>
                    <a:pt x="670" y="973"/>
                  </a:cubicBezTo>
                  <a:cubicBezTo>
                    <a:pt x="943" y="335"/>
                    <a:pt x="1217" y="0"/>
                    <a:pt x="12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705500" y="2925100"/>
              <a:ext cx="60050" cy="110975"/>
            </a:xfrm>
            <a:custGeom>
              <a:avLst/>
              <a:gdLst/>
              <a:ahLst/>
              <a:cxnLst/>
              <a:rect l="l" t="t" r="r" b="b"/>
              <a:pathLst>
                <a:path w="2402" h="4439" extrusionOk="0">
                  <a:moveTo>
                    <a:pt x="1" y="1"/>
                  </a:moveTo>
                  <a:cubicBezTo>
                    <a:pt x="1" y="31"/>
                    <a:pt x="244" y="183"/>
                    <a:pt x="609" y="487"/>
                  </a:cubicBezTo>
                  <a:cubicBezTo>
                    <a:pt x="1551" y="1308"/>
                    <a:pt x="2128" y="2463"/>
                    <a:pt x="2219" y="3679"/>
                  </a:cubicBezTo>
                  <a:cubicBezTo>
                    <a:pt x="2280" y="4135"/>
                    <a:pt x="2219" y="4438"/>
                    <a:pt x="2280" y="4438"/>
                  </a:cubicBezTo>
                  <a:cubicBezTo>
                    <a:pt x="2341" y="4195"/>
                    <a:pt x="2402" y="3952"/>
                    <a:pt x="2371" y="3679"/>
                  </a:cubicBezTo>
                  <a:cubicBezTo>
                    <a:pt x="2341" y="2372"/>
                    <a:pt x="1733" y="1156"/>
                    <a:pt x="700" y="365"/>
                  </a:cubicBezTo>
                  <a:cubicBezTo>
                    <a:pt x="487" y="183"/>
                    <a:pt x="274" y="62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767775" y="3706275"/>
              <a:ext cx="940025" cy="486350"/>
            </a:xfrm>
            <a:custGeom>
              <a:avLst/>
              <a:gdLst/>
              <a:ahLst/>
              <a:cxnLst/>
              <a:rect l="l" t="t" r="r" b="b"/>
              <a:pathLst>
                <a:path w="37601" h="19454" extrusionOk="0">
                  <a:moveTo>
                    <a:pt x="8633" y="0"/>
                  </a:moveTo>
                  <a:cubicBezTo>
                    <a:pt x="6110" y="3040"/>
                    <a:pt x="4438" y="6687"/>
                    <a:pt x="3800" y="10578"/>
                  </a:cubicBezTo>
                  <a:lnTo>
                    <a:pt x="1" y="19271"/>
                  </a:lnTo>
                  <a:lnTo>
                    <a:pt x="37144" y="19454"/>
                  </a:lnTo>
                  <a:lnTo>
                    <a:pt x="37600" y="12918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910625" y="3872650"/>
              <a:ext cx="295625" cy="91050"/>
            </a:xfrm>
            <a:custGeom>
              <a:avLst/>
              <a:gdLst/>
              <a:ahLst/>
              <a:cxnLst/>
              <a:rect l="l" t="t" r="r" b="b"/>
              <a:pathLst>
                <a:path w="11825" h="3642" extrusionOk="0">
                  <a:moveTo>
                    <a:pt x="11821" y="1"/>
                  </a:moveTo>
                  <a:cubicBezTo>
                    <a:pt x="11767" y="1"/>
                    <a:pt x="11282" y="508"/>
                    <a:pt x="10366" y="1187"/>
                  </a:cubicBezTo>
                  <a:cubicBezTo>
                    <a:pt x="10092" y="1370"/>
                    <a:pt x="9849" y="1552"/>
                    <a:pt x="9576" y="1704"/>
                  </a:cubicBezTo>
                  <a:cubicBezTo>
                    <a:pt x="9272" y="1887"/>
                    <a:pt x="8968" y="2038"/>
                    <a:pt x="8633" y="2221"/>
                  </a:cubicBezTo>
                  <a:cubicBezTo>
                    <a:pt x="7144" y="2950"/>
                    <a:pt x="5503" y="3376"/>
                    <a:pt x="3861" y="3467"/>
                  </a:cubicBezTo>
                  <a:lnTo>
                    <a:pt x="2767" y="3467"/>
                  </a:lnTo>
                  <a:cubicBezTo>
                    <a:pt x="2433" y="3467"/>
                    <a:pt x="2129" y="3406"/>
                    <a:pt x="1825" y="3376"/>
                  </a:cubicBezTo>
                  <a:cubicBezTo>
                    <a:pt x="765" y="3261"/>
                    <a:pt x="83" y="3039"/>
                    <a:pt x="8" y="3039"/>
                  </a:cubicBezTo>
                  <a:cubicBezTo>
                    <a:pt x="3" y="3039"/>
                    <a:pt x="1" y="3040"/>
                    <a:pt x="1" y="3042"/>
                  </a:cubicBezTo>
                  <a:cubicBezTo>
                    <a:pt x="153" y="3133"/>
                    <a:pt x="305" y="3194"/>
                    <a:pt x="457" y="3224"/>
                  </a:cubicBezTo>
                  <a:cubicBezTo>
                    <a:pt x="639" y="3285"/>
                    <a:pt x="852" y="3346"/>
                    <a:pt x="1034" y="3376"/>
                  </a:cubicBezTo>
                  <a:cubicBezTo>
                    <a:pt x="1278" y="3437"/>
                    <a:pt x="1551" y="3497"/>
                    <a:pt x="1794" y="3528"/>
                  </a:cubicBezTo>
                  <a:cubicBezTo>
                    <a:pt x="2129" y="3558"/>
                    <a:pt x="2433" y="3619"/>
                    <a:pt x="2767" y="3619"/>
                  </a:cubicBezTo>
                  <a:cubicBezTo>
                    <a:pt x="2949" y="3634"/>
                    <a:pt x="3132" y="3642"/>
                    <a:pt x="3314" y="3642"/>
                  </a:cubicBezTo>
                  <a:cubicBezTo>
                    <a:pt x="3496" y="3642"/>
                    <a:pt x="3679" y="3634"/>
                    <a:pt x="3861" y="3619"/>
                  </a:cubicBezTo>
                  <a:cubicBezTo>
                    <a:pt x="5533" y="3558"/>
                    <a:pt x="7205" y="3133"/>
                    <a:pt x="8694" y="2373"/>
                  </a:cubicBezTo>
                  <a:cubicBezTo>
                    <a:pt x="9028" y="2221"/>
                    <a:pt x="9332" y="2038"/>
                    <a:pt x="9667" y="1826"/>
                  </a:cubicBezTo>
                  <a:cubicBezTo>
                    <a:pt x="9910" y="1674"/>
                    <a:pt x="10184" y="1491"/>
                    <a:pt x="10427" y="1279"/>
                  </a:cubicBezTo>
                  <a:cubicBezTo>
                    <a:pt x="10639" y="1127"/>
                    <a:pt x="10852" y="975"/>
                    <a:pt x="11035" y="792"/>
                  </a:cubicBezTo>
                  <a:cubicBezTo>
                    <a:pt x="11187" y="671"/>
                    <a:pt x="11339" y="519"/>
                    <a:pt x="11491" y="367"/>
                  </a:cubicBezTo>
                  <a:cubicBezTo>
                    <a:pt x="11612" y="276"/>
                    <a:pt x="11703" y="124"/>
                    <a:pt x="11825" y="2"/>
                  </a:cubicBezTo>
                  <a:cubicBezTo>
                    <a:pt x="11824" y="1"/>
                    <a:pt x="11823" y="1"/>
                    <a:pt x="11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458525" y="3960825"/>
              <a:ext cx="82075" cy="213575"/>
            </a:xfrm>
            <a:custGeom>
              <a:avLst/>
              <a:gdLst/>
              <a:ahLst/>
              <a:cxnLst/>
              <a:rect l="l" t="t" r="r" b="b"/>
              <a:pathLst>
                <a:path w="3283" h="8543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101" y="426"/>
                    <a:pt x="2918" y="822"/>
                    <a:pt x="2766" y="1247"/>
                  </a:cubicBezTo>
                  <a:cubicBezTo>
                    <a:pt x="2432" y="2068"/>
                    <a:pt x="2006" y="3101"/>
                    <a:pt x="1581" y="4256"/>
                  </a:cubicBezTo>
                  <a:cubicBezTo>
                    <a:pt x="1155" y="5411"/>
                    <a:pt x="760" y="6445"/>
                    <a:pt x="456" y="7265"/>
                  </a:cubicBezTo>
                  <a:cubicBezTo>
                    <a:pt x="274" y="7691"/>
                    <a:pt x="122" y="8117"/>
                    <a:pt x="0" y="8542"/>
                  </a:cubicBezTo>
                  <a:cubicBezTo>
                    <a:pt x="61" y="8451"/>
                    <a:pt x="122" y="8329"/>
                    <a:pt x="152" y="8238"/>
                  </a:cubicBezTo>
                  <a:cubicBezTo>
                    <a:pt x="274" y="8025"/>
                    <a:pt x="395" y="7721"/>
                    <a:pt x="578" y="7326"/>
                  </a:cubicBezTo>
                  <a:cubicBezTo>
                    <a:pt x="882" y="6566"/>
                    <a:pt x="1338" y="5533"/>
                    <a:pt x="1763" y="4347"/>
                  </a:cubicBezTo>
                  <a:cubicBezTo>
                    <a:pt x="2219" y="3162"/>
                    <a:pt x="2614" y="2068"/>
                    <a:pt x="2888" y="1308"/>
                  </a:cubicBezTo>
                  <a:cubicBezTo>
                    <a:pt x="3070" y="882"/>
                    <a:pt x="3192" y="457"/>
                    <a:pt x="32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2444075" y="3952475"/>
              <a:ext cx="47150" cy="44125"/>
            </a:xfrm>
            <a:custGeom>
              <a:avLst/>
              <a:gdLst/>
              <a:ahLst/>
              <a:cxnLst/>
              <a:rect l="l" t="t" r="r" b="b"/>
              <a:pathLst>
                <a:path w="1886" h="1765" extrusionOk="0">
                  <a:moveTo>
                    <a:pt x="1065" y="1"/>
                  </a:moveTo>
                  <a:cubicBezTo>
                    <a:pt x="943" y="1"/>
                    <a:pt x="882" y="31"/>
                    <a:pt x="882" y="31"/>
                  </a:cubicBezTo>
                  <a:cubicBezTo>
                    <a:pt x="1095" y="61"/>
                    <a:pt x="1308" y="183"/>
                    <a:pt x="1490" y="335"/>
                  </a:cubicBezTo>
                  <a:cubicBezTo>
                    <a:pt x="1642" y="517"/>
                    <a:pt x="1703" y="760"/>
                    <a:pt x="1672" y="1004"/>
                  </a:cubicBezTo>
                  <a:cubicBezTo>
                    <a:pt x="1586" y="1367"/>
                    <a:pt x="1262" y="1563"/>
                    <a:pt x="944" y="1563"/>
                  </a:cubicBezTo>
                  <a:cubicBezTo>
                    <a:pt x="703" y="1563"/>
                    <a:pt x="466" y="1452"/>
                    <a:pt x="335" y="1216"/>
                  </a:cubicBezTo>
                  <a:cubicBezTo>
                    <a:pt x="183" y="1004"/>
                    <a:pt x="183" y="730"/>
                    <a:pt x="305" y="517"/>
                  </a:cubicBezTo>
                  <a:cubicBezTo>
                    <a:pt x="396" y="304"/>
                    <a:pt x="578" y="153"/>
                    <a:pt x="791" y="61"/>
                  </a:cubicBezTo>
                  <a:cubicBezTo>
                    <a:pt x="791" y="49"/>
                    <a:pt x="775" y="41"/>
                    <a:pt x="748" y="41"/>
                  </a:cubicBezTo>
                  <a:cubicBezTo>
                    <a:pt x="710" y="41"/>
                    <a:pt x="649" y="56"/>
                    <a:pt x="578" y="92"/>
                  </a:cubicBezTo>
                  <a:cubicBezTo>
                    <a:pt x="396" y="153"/>
                    <a:pt x="274" y="274"/>
                    <a:pt x="153" y="456"/>
                  </a:cubicBezTo>
                  <a:cubicBezTo>
                    <a:pt x="1" y="730"/>
                    <a:pt x="1" y="1034"/>
                    <a:pt x="153" y="1308"/>
                  </a:cubicBezTo>
                  <a:cubicBezTo>
                    <a:pt x="335" y="1619"/>
                    <a:pt x="639" y="1765"/>
                    <a:pt x="939" y="1765"/>
                  </a:cubicBezTo>
                  <a:cubicBezTo>
                    <a:pt x="1341" y="1765"/>
                    <a:pt x="1737" y="1504"/>
                    <a:pt x="1824" y="1034"/>
                  </a:cubicBezTo>
                  <a:cubicBezTo>
                    <a:pt x="1885" y="730"/>
                    <a:pt x="1794" y="426"/>
                    <a:pt x="1581" y="244"/>
                  </a:cubicBezTo>
                  <a:cubicBezTo>
                    <a:pt x="1429" y="92"/>
                    <a:pt x="1247" y="31"/>
                    <a:pt x="10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982825" y="2649775"/>
              <a:ext cx="1120100" cy="1387825"/>
            </a:xfrm>
            <a:custGeom>
              <a:avLst/>
              <a:gdLst/>
              <a:ahLst/>
              <a:cxnLst/>
              <a:rect l="l" t="t" r="r" b="b"/>
              <a:pathLst>
                <a:path w="44804" h="55513" extrusionOk="0">
                  <a:moveTo>
                    <a:pt x="29851" y="1"/>
                  </a:moveTo>
                  <a:cubicBezTo>
                    <a:pt x="27904" y="1"/>
                    <a:pt x="25049" y="342"/>
                    <a:pt x="21916" y="2017"/>
                  </a:cubicBezTo>
                  <a:cubicBezTo>
                    <a:pt x="14621" y="5938"/>
                    <a:pt x="9454" y="27063"/>
                    <a:pt x="9454" y="27063"/>
                  </a:cubicBezTo>
                  <a:lnTo>
                    <a:pt x="1" y="42260"/>
                  </a:lnTo>
                  <a:lnTo>
                    <a:pt x="29728" y="55513"/>
                  </a:lnTo>
                  <a:lnTo>
                    <a:pt x="31977" y="47276"/>
                  </a:lnTo>
                  <a:lnTo>
                    <a:pt x="35472" y="32564"/>
                  </a:lnTo>
                  <a:cubicBezTo>
                    <a:pt x="35472" y="32564"/>
                    <a:pt x="40488" y="23932"/>
                    <a:pt x="42494" y="19251"/>
                  </a:cubicBezTo>
                  <a:cubicBezTo>
                    <a:pt x="44014" y="15786"/>
                    <a:pt x="44469" y="11135"/>
                    <a:pt x="44621" y="8369"/>
                  </a:cubicBezTo>
                  <a:cubicBezTo>
                    <a:pt x="44804" y="4935"/>
                    <a:pt x="42494" y="1773"/>
                    <a:pt x="39120" y="1135"/>
                  </a:cubicBezTo>
                  <a:cubicBezTo>
                    <a:pt x="38998" y="1105"/>
                    <a:pt x="38846" y="1074"/>
                    <a:pt x="38725" y="1044"/>
                  </a:cubicBezTo>
                  <a:lnTo>
                    <a:pt x="32372" y="162"/>
                  </a:lnTo>
                  <a:cubicBezTo>
                    <a:pt x="32099" y="162"/>
                    <a:pt x="31190" y="1"/>
                    <a:pt x="298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091500" y="3470625"/>
              <a:ext cx="715075" cy="484150"/>
            </a:xfrm>
            <a:custGeom>
              <a:avLst/>
              <a:gdLst/>
              <a:ahLst/>
              <a:cxnLst/>
              <a:rect l="l" t="t" r="r" b="b"/>
              <a:pathLst>
                <a:path w="28603" h="19366" extrusionOk="0">
                  <a:moveTo>
                    <a:pt x="9976" y="176"/>
                  </a:moveTo>
                  <a:cubicBezTo>
                    <a:pt x="10464" y="176"/>
                    <a:pt x="10961" y="380"/>
                    <a:pt x="11338" y="703"/>
                  </a:cubicBezTo>
                  <a:cubicBezTo>
                    <a:pt x="11733" y="1068"/>
                    <a:pt x="11976" y="1584"/>
                    <a:pt x="12006" y="2131"/>
                  </a:cubicBezTo>
                  <a:cubicBezTo>
                    <a:pt x="12067" y="2648"/>
                    <a:pt x="12006" y="3165"/>
                    <a:pt x="11794" y="3651"/>
                  </a:cubicBezTo>
                  <a:cubicBezTo>
                    <a:pt x="11611" y="4107"/>
                    <a:pt x="11307" y="4502"/>
                    <a:pt x="10912" y="4837"/>
                  </a:cubicBezTo>
                  <a:cubicBezTo>
                    <a:pt x="10547" y="5141"/>
                    <a:pt x="10122" y="5384"/>
                    <a:pt x="9696" y="5566"/>
                  </a:cubicBezTo>
                  <a:cubicBezTo>
                    <a:pt x="8898" y="5862"/>
                    <a:pt x="8042" y="6014"/>
                    <a:pt x="7184" y="6050"/>
                  </a:cubicBezTo>
                  <a:lnTo>
                    <a:pt x="7184" y="6050"/>
                  </a:lnTo>
                  <a:cubicBezTo>
                    <a:pt x="6974" y="5427"/>
                    <a:pt x="6854" y="4771"/>
                    <a:pt x="6839" y="4107"/>
                  </a:cubicBezTo>
                  <a:cubicBezTo>
                    <a:pt x="6809" y="3499"/>
                    <a:pt x="6900" y="2861"/>
                    <a:pt x="7113" y="2253"/>
                  </a:cubicBezTo>
                  <a:cubicBezTo>
                    <a:pt x="7325" y="1675"/>
                    <a:pt x="7690" y="1159"/>
                    <a:pt x="8146" y="794"/>
                  </a:cubicBezTo>
                  <a:cubicBezTo>
                    <a:pt x="8633" y="429"/>
                    <a:pt x="9180" y="217"/>
                    <a:pt x="9788" y="186"/>
                  </a:cubicBezTo>
                  <a:cubicBezTo>
                    <a:pt x="9850" y="179"/>
                    <a:pt x="9913" y="176"/>
                    <a:pt x="9976" y="176"/>
                  </a:cubicBezTo>
                  <a:close/>
                  <a:moveTo>
                    <a:pt x="19018" y="4178"/>
                  </a:moveTo>
                  <a:cubicBezTo>
                    <a:pt x="19132" y="4178"/>
                    <a:pt x="19247" y="4185"/>
                    <a:pt x="19362" y="4198"/>
                  </a:cubicBezTo>
                  <a:cubicBezTo>
                    <a:pt x="19727" y="4229"/>
                    <a:pt x="20092" y="4350"/>
                    <a:pt x="20396" y="4563"/>
                  </a:cubicBezTo>
                  <a:cubicBezTo>
                    <a:pt x="20730" y="4806"/>
                    <a:pt x="20973" y="5110"/>
                    <a:pt x="21125" y="5445"/>
                  </a:cubicBezTo>
                  <a:cubicBezTo>
                    <a:pt x="21429" y="6174"/>
                    <a:pt x="21429" y="6964"/>
                    <a:pt x="21156" y="7694"/>
                  </a:cubicBezTo>
                  <a:cubicBezTo>
                    <a:pt x="20882" y="8393"/>
                    <a:pt x="20396" y="9001"/>
                    <a:pt x="19757" y="9457"/>
                  </a:cubicBezTo>
                  <a:cubicBezTo>
                    <a:pt x="18874" y="10078"/>
                    <a:pt x="17898" y="10524"/>
                    <a:pt x="16879" y="10787"/>
                  </a:cubicBezTo>
                  <a:lnTo>
                    <a:pt x="16879" y="10787"/>
                  </a:lnTo>
                  <a:cubicBezTo>
                    <a:pt x="16555" y="10202"/>
                    <a:pt x="16293" y="9578"/>
                    <a:pt x="16140" y="8910"/>
                  </a:cubicBezTo>
                  <a:cubicBezTo>
                    <a:pt x="15958" y="8180"/>
                    <a:pt x="15958" y="7451"/>
                    <a:pt x="16110" y="6721"/>
                  </a:cubicBezTo>
                  <a:cubicBezTo>
                    <a:pt x="16292" y="5961"/>
                    <a:pt x="16687" y="5293"/>
                    <a:pt x="17265" y="4806"/>
                  </a:cubicBezTo>
                  <a:cubicBezTo>
                    <a:pt x="17755" y="4393"/>
                    <a:pt x="18377" y="4178"/>
                    <a:pt x="19018" y="4178"/>
                  </a:cubicBezTo>
                  <a:close/>
                  <a:moveTo>
                    <a:pt x="25296" y="8867"/>
                  </a:moveTo>
                  <a:cubicBezTo>
                    <a:pt x="26879" y="8867"/>
                    <a:pt x="28217" y="10068"/>
                    <a:pt x="28390" y="11676"/>
                  </a:cubicBezTo>
                  <a:cubicBezTo>
                    <a:pt x="28420" y="12284"/>
                    <a:pt x="28329" y="12861"/>
                    <a:pt x="28055" y="13378"/>
                  </a:cubicBezTo>
                  <a:cubicBezTo>
                    <a:pt x="27539" y="14533"/>
                    <a:pt x="26536" y="15384"/>
                    <a:pt x="25289" y="15718"/>
                  </a:cubicBezTo>
                  <a:cubicBezTo>
                    <a:pt x="24839" y="15825"/>
                    <a:pt x="24377" y="15880"/>
                    <a:pt x="23915" y="15880"/>
                  </a:cubicBezTo>
                  <a:cubicBezTo>
                    <a:pt x="23600" y="15880"/>
                    <a:pt x="23285" y="15855"/>
                    <a:pt x="22973" y="15804"/>
                  </a:cubicBezTo>
                  <a:lnTo>
                    <a:pt x="22973" y="15804"/>
                  </a:lnTo>
                  <a:cubicBezTo>
                    <a:pt x="22603" y="14990"/>
                    <a:pt x="22380" y="14105"/>
                    <a:pt x="22341" y="13195"/>
                  </a:cubicBezTo>
                  <a:cubicBezTo>
                    <a:pt x="22280" y="12344"/>
                    <a:pt x="22463" y="11463"/>
                    <a:pt x="22827" y="10673"/>
                  </a:cubicBezTo>
                  <a:cubicBezTo>
                    <a:pt x="23040" y="10247"/>
                    <a:pt x="23344" y="9852"/>
                    <a:pt x="23678" y="9518"/>
                  </a:cubicBezTo>
                  <a:cubicBezTo>
                    <a:pt x="24043" y="9183"/>
                    <a:pt x="24499" y="8970"/>
                    <a:pt x="25016" y="8879"/>
                  </a:cubicBezTo>
                  <a:cubicBezTo>
                    <a:pt x="25110" y="8871"/>
                    <a:pt x="25204" y="8867"/>
                    <a:pt x="25296" y="8867"/>
                  </a:cubicBezTo>
                  <a:close/>
                  <a:moveTo>
                    <a:pt x="9872" y="1"/>
                  </a:moveTo>
                  <a:cubicBezTo>
                    <a:pt x="9834" y="1"/>
                    <a:pt x="9795" y="2"/>
                    <a:pt x="9757" y="4"/>
                  </a:cubicBezTo>
                  <a:cubicBezTo>
                    <a:pt x="9149" y="34"/>
                    <a:pt x="8541" y="247"/>
                    <a:pt x="8055" y="642"/>
                  </a:cubicBezTo>
                  <a:cubicBezTo>
                    <a:pt x="7569" y="1037"/>
                    <a:pt x="7174" y="1584"/>
                    <a:pt x="6961" y="2192"/>
                  </a:cubicBezTo>
                  <a:cubicBezTo>
                    <a:pt x="6748" y="2800"/>
                    <a:pt x="6626" y="3469"/>
                    <a:pt x="6657" y="4107"/>
                  </a:cubicBezTo>
                  <a:cubicBezTo>
                    <a:pt x="6672" y="4771"/>
                    <a:pt x="6787" y="5428"/>
                    <a:pt x="6991" y="6053"/>
                  </a:cubicBezTo>
                  <a:lnTo>
                    <a:pt x="6991" y="6053"/>
                  </a:lnTo>
                  <a:cubicBezTo>
                    <a:pt x="6987" y="6053"/>
                    <a:pt x="6983" y="6053"/>
                    <a:pt x="6979" y="6053"/>
                  </a:cubicBezTo>
                  <a:cubicBezTo>
                    <a:pt x="4715" y="6053"/>
                    <a:pt x="2488" y="5295"/>
                    <a:pt x="699" y="3864"/>
                  </a:cubicBezTo>
                  <a:cubicBezTo>
                    <a:pt x="456" y="3682"/>
                    <a:pt x="304" y="3530"/>
                    <a:pt x="182" y="3408"/>
                  </a:cubicBezTo>
                  <a:cubicBezTo>
                    <a:pt x="62" y="3317"/>
                    <a:pt x="1" y="3257"/>
                    <a:pt x="0" y="3256"/>
                  </a:cubicBezTo>
                  <a:lnTo>
                    <a:pt x="0" y="3256"/>
                  </a:lnTo>
                  <a:cubicBezTo>
                    <a:pt x="1" y="3257"/>
                    <a:pt x="61" y="3317"/>
                    <a:pt x="152" y="3438"/>
                  </a:cubicBezTo>
                  <a:cubicBezTo>
                    <a:pt x="274" y="3530"/>
                    <a:pt x="456" y="3712"/>
                    <a:pt x="669" y="3894"/>
                  </a:cubicBezTo>
                  <a:cubicBezTo>
                    <a:pt x="1368" y="4472"/>
                    <a:pt x="2128" y="4958"/>
                    <a:pt x="2949" y="5293"/>
                  </a:cubicBezTo>
                  <a:cubicBezTo>
                    <a:pt x="4196" y="5844"/>
                    <a:pt x="5554" y="6146"/>
                    <a:pt x="6917" y="6146"/>
                  </a:cubicBezTo>
                  <a:cubicBezTo>
                    <a:pt x="6952" y="6146"/>
                    <a:pt x="6987" y="6146"/>
                    <a:pt x="7022" y="6145"/>
                  </a:cubicBezTo>
                  <a:lnTo>
                    <a:pt x="7022" y="6145"/>
                  </a:lnTo>
                  <a:cubicBezTo>
                    <a:pt x="7238" y="6774"/>
                    <a:pt x="7546" y="7370"/>
                    <a:pt x="7933" y="7907"/>
                  </a:cubicBezTo>
                  <a:cubicBezTo>
                    <a:pt x="8754" y="9092"/>
                    <a:pt x="9909" y="10004"/>
                    <a:pt x="11216" y="10581"/>
                  </a:cubicBezTo>
                  <a:cubicBezTo>
                    <a:pt x="12319" y="11011"/>
                    <a:pt x="13476" y="11223"/>
                    <a:pt x="14624" y="11223"/>
                  </a:cubicBezTo>
                  <a:cubicBezTo>
                    <a:pt x="15358" y="11223"/>
                    <a:pt x="16089" y="11137"/>
                    <a:pt x="16801" y="10964"/>
                  </a:cubicBezTo>
                  <a:lnTo>
                    <a:pt x="16801" y="10964"/>
                  </a:lnTo>
                  <a:cubicBezTo>
                    <a:pt x="16804" y="10968"/>
                    <a:pt x="16806" y="10972"/>
                    <a:pt x="16809" y="10977"/>
                  </a:cubicBezTo>
                  <a:cubicBezTo>
                    <a:pt x="17174" y="11615"/>
                    <a:pt x="17599" y="12223"/>
                    <a:pt x="18055" y="12770"/>
                  </a:cubicBezTo>
                  <a:cubicBezTo>
                    <a:pt x="18937" y="13925"/>
                    <a:pt x="20061" y="14806"/>
                    <a:pt x="21368" y="15445"/>
                  </a:cubicBezTo>
                  <a:cubicBezTo>
                    <a:pt x="21877" y="15680"/>
                    <a:pt x="22411" y="15840"/>
                    <a:pt x="22956" y="15924"/>
                  </a:cubicBezTo>
                  <a:lnTo>
                    <a:pt x="22956" y="15924"/>
                  </a:lnTo>
                  <a:cubicBezTo>
                    <a:pt x="23159" y="16341"/>
                    <a:pt x="23401" y="16740"/>
                    <a:pt x="23678" y="17116"/>
                  </a:cubicBezTo>
                  <a:cubicBezTo>
                    <a:pt x="24225" y="17846"/>
                    <a:pt x="24894" y="18454"/>
                    <a:pt x="25654" y="18940"/>
                  </a:cubicBezTo>
                  <a:cubicBezTo>
                    <a:pt x="25692" y="18962"/>
                    <a:pt x="25729" y="18983"/>
                    <a:pt x="25766" y="19003"/>
                  </a:cubicBezTo>
                  <a:lnTo>
                    <a:pt x="25766" y="19003"/>
                  </a:lnTo>
                  <a:cubicBezTo>
                    <a:pt x="25738" y="18983"/>
                    <a:pt x="25711" y="18962"/>
                    <a:pt x="25684" y="18940"/>
                  </a:cubicBezTo>
                  <a:cubicBezTo>
                    <a:pt x="24925" y="18454"/>
                    <a:pt x="24286" y="17846"/>
                    <a:pt x="23739" y="17116"/>
                  </a:cubicBezTo>
                  <a:cubicBezTo>
                    <a:pt x="23469" y="16747"/>
                    <a:pt x="23233" y="16351"/>
                    <a:pt x="23034" y="15935"/>
                  </a:cubicBezTo>
                  <a:lnTo>
                    <a:pt x="23034" y="15935"/>
                  </a:lnTo>
                  <a:cubicBezTo>
                    <a:pt x="23309" y="15974"/>
                    <a:pt x="23587" y="15993"/>
                    <a:pt x="23865" y="15993"/>
                  </a:cubicBezTo>
                  <a:cubicBezTo>
                    <a:pt x="24361" y="15993"/>
                    <a:pt x="24860" y="15932"/>
                    <a:pt x="25350" y="15809"/>
                  </a:cubicBezTo>
                  <a:cubicBezTo>
                    <a:pt x="26627" y="15475"/>
                    <a:pt x="27660" y="14594"/>
                    <a:pt x="28207" y="13408"/>
                  </a:cubicBezTo>
                  <a:cubicBezTo>
                    <a:pt x="28481" y="12861"/>
                    <a:pt x="28602" y="12223"/>
                    <a:pt x="28542" y="11615"/>
                  </a:cubicBezTo>
                  <a:cubicBezTo>
                    <a:pt x="28371" y="9934"/>
                    <a:pt x="26971" y="8680"/>
                    <a:pt x="25319" y="8680"/>
                  </a:cubicBezTo>
                  <a:cubicBezTo>
                    <a:pt x="25209" y="8680"/>
                    <a:pt x="25098" y="8685"/>
                    <a:pt x="24985" y="8697"/>
                  </a:cubicBezTo>
                  <a:cubicBezTo>
                    <a:pt x="24469" y="8788"/>
                    <a:pt x="23982" y="9031"/>
                    <a:pt x="23587" y="9366"/>
                  </a:cubicBezTo>
                  <a:cubicBezTo>
                    <a:pt x="23253" y="9700"/>
                    <a:pt x="22949" y="10095"/>
                    <a:pt x="22736" y="10551"/>
                  </a:cubicBezTo>
                  <a:cubicBezTo>
                    <a:pt x="22341" y="11372"/>
                    <a:pt x="22189" y="12253"/>
                    <a:pt x="22219" y="13165"/>
                  </a:cubicBezTo>
                  <a:cubicBezTo>
                    <a:pt x="22278" y="14078"/>
                    <a:pt x="22510" y="14966"/>
                    <a:pt x="22892" y="15790"/>
                  </a:cubicBezTo>
                  <a:lnTo>
                    <a:pt x="22892" y="15790"/>
                  </a:lnTo>
                  <a:cubicBezTo>
                    <a:pt x="22391" y="15701"/>
                    <a:pt x="21899" y="15546"/>
                    <a:pt x="21429" y="15323"/>
                  </a:cubicBezTo>
                  <a:cubicBezTo>
                    <a:pt x="20183" y="14715"/>
                    <a:pt x="19058" y="13834"/>
                    <a:pt x="18207" y="12709"/>
                  </a:cubicBezTo>
                  <a:cubicBezTo>
                    <a:pt x="17762" y="12156"/>
                    <a:pt x="17324" y="11564"/>
                    <a:pt x="16957" y="10925"/>
                  </a:cubicBezTo>
                  <a:lnTo>
                    <a:pt x="16957" y="10925"/>
                  </a:lnTo>
                  <a:cubicBezTo>
                    <a:pt x="17990" y="10656"/>
                    <a:pt x="18981" y="10206"/>
                    <a:pt x="19879" y="9578"/>
                  </a:cubicBezTo>
                  <a:cubicBezTo>
                    <a:pt x="20548" y="9122"/>
                    <a:pt x="21034" y="8484"/>
                    <a:pt x="21338" y="7724"/>
                  </a:cubicBezTo>
                  <a:cubicBezTo>
                    <a:pt x="21642" y="6964"/>
                    <a:pt x="21611" y="6083"/>
                    <a:pt x="21308" y="5323"/>
                  </a:cubicBezTo>
                  <a:cubicBezTo>
                    <a:pt x="21125" y="4958"/>
                    <a:pt x="20852" y="4624"/>
                    <a:pt x="20548" y="4381"/>
                  </a:cubicBezTo>
                  <a:cubicBezTo>
                    <a:pt x="20213" y="4138"/>
                    <a:pt x="19818" y="3986"/>
                    <a:pt x="19393" y="3955"/>
                  </a:cubicBezTo>
                  <a:cubicBezTo>
                    <a:pt x="19279" y="3943"/>
                    <a:pt x="19166" y="3936"/>
                    <a:pt x="19053" y="3936"/>
                  </a:cubicBezTo>
                  <a:cubicBezTo>
                    <a:pt x="18349" y="3936"/>
                    <a:pt x="17663" y="4178"/>
                    <a:pt x="17113" y="4624"/>
                  </a:cubicBezTo>
                  <a:cubicBezTo>
                    <a:pt x="16505" y="5141"/>
                    <a:pt x="16110" y="5840"/>
                    <a:pt x="15927" y="6630"/>
                  </a:cubicBezTo>
                  <a:cubicBezTo>
                    <a:pt x="15745" y="7359"/>
                    <a:pt x="15775" y="8150"/>
                    <a:pt x="15958" y="8910"/>
                  </a:cubicBezTo>
                  <a:cubicBezTo>
                    <a:pt x="16126" y="9583"/>
                    <a:pt x="16372" y="10230"/>
                    <a:pt x="16719" y="10827"/>
                  </a:cubicBezTo>
                  <a:lnTo>
                    <a:pt x="16719" y="10827"/>
                  </a:lnTo>
                  <a:cubicBezTo>
                    <a:pt x="16037" y="10991"/>
                    <a:pt x="15338" y="11073"/>
                    <a:pt x="14636" y="11073"/>
                  </a:cubicBezTo>
                  <a:cubicBezTo>
                    <a:pt x="13511" y="11073"/>
                    <a:pt x="12380" y="10861"/>
                    <a:pt x="11307" y="10429"/>
                  </a:cubicBezTo>
                  <a:cubicBezTo>
                    <a:pt x="10000" y="9882"/>
                    <a:pt x="8906" y="8970"/>
                    <a:pt x="8085" y="7815"/>
                  </a:cubicBezTo>
                  <a:cubicBezTo>
                    <a:pt x="7721" y="7306"/>
                    <a:pt x="7427" y="6741"/>
                    <a:pt x="7216" y="6143"/>
                  </a:cubicBezTo>
                  <a:lnTo>
                    <a:pt x="7216" y="6143"/>
                  </a:lnTo>
                  <a:cubicBezTo>
                    <a:pt x="8065" y="6132"/>
                    <a:pt x="8938" y="5980"/>
                    <a:pt x="9727" y="5688"/>
                  </a:cubicBezTo>
                  <a:cubicBezTo>
                    <a:pt x="10699" y="5323"/>
                    <a:pt x="11490" y="4624"/>
                    <a:pt x="11915" y="3712"/>
                  </a:cubicBezTo>
                  <a:cubicBezTo>
                    <a:pt x="12128" y="3195"/>
                    <a:pt x="12219" y="2648"/>
                    <a:pt x="12158" y="2101"/>
                  </a:cubicBezTo>
                  <a:cubicBezTo>
                    <a:pt x="12098" y="1524"/>
                    <a:pt x="11854" y="976"/>
                    <a:pt x="11429" y="581"/>
                  </a:cubicBezTo>
                  <a:cubicBezTo>
                    <a:pt x="11002" y="211"/>
                    <a:pt x="10441" y="1"/>
                    <a:pt x="9872" y="1"/>
                  </a:cubicBezTo>
                  <a:close/>
                  <a:moveTo>
                    <a:pt x="25766" y="19003"/>
                  </a:moveTo>
                  <a:lnTo>
                    <a:pt x="25766" y="19003"/>
                  </a:lnTo>
                  <a:cubicBezTo>
                    <a:pt x="25928" y="19119"/>
                    <a:pt x="26106" y="19201"/>
                    <a:pt x="26262" y="19305"/>
                  </a:cubicBezTo>
                  <a:lnTo>
                    <a:pt x="26475" y="19366"/>
                  </a:lnTo>
                  <a:lnTo>
                    <a:pt x="26475" y="19366"/>
                  </a:lnTo>
                  <a:lnTo>
                    <a:pt x="26262" y="19275"/>
                  </a:lnTo>
                  <a:cubicBezTo>
                    <a:pt x="26087" y="19175"/>
                    <a:pt x="25933" y="19095"/>
                    <a:pt x="25766" y="190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92875" y="3005075"/>
              <a:ext cx="247750" cy="237700"/>
            </a:xfrm>
            <a:custGeom>
              <a:avLst/>
              <a:gdLst/>
              <a:ahLst/>
              <a:cxnLst/>
              <a:rect l="l" t="t" r="r" b="b"/>
              <a:pathLst>
                <a:path w="9910" h="9508" extrusionOk="0">
                  <a:moveTo>
                    <a:pt x="3042" y="177"/>
                  </a:moveTo>
                  <a:cubicBezTo>
                    <a:pt x="3226" y="177"/>
                    <a:pt x="3421" y="224"/>
                    <a:pt x="3587" y="328"/>
                  </a:cubicBezTo>
                  <a:cubicBezTo>
                    <a:pt x="3800" y="480"/>
                    <a:pt x="4013" y="662"/>
                    <a:pt x="4165" y="905"/>
                  </a:cubicBezTo>
                  <a:cubicBezTo>
                    <a:pt x="4317" y="1118"/>
                    <a:pt x="4408" y="1361"/>
                    <a:pt x="4499" y="1635"/>
                  </a:cubicBezTo>
                  <a:cubicBezTo>
                    <a:pt x="4560" y="1878"/>
                    <a:pt x="4590" y="2121"/>
                    <a:pt x="4621" y="2394"/>
                  </a:cubicBezTo>
                  <a:cubicBezTo>
                    <a:pt x="4621" y="2881"/>
                    <a:pt x="4529" y="3367"/>
                    <a:pt x="4377" y="3853"/>
                  </a:cubicBezTo>
                  <a:cubicBezTo>
                    <a:pt x="4073" y="4644"/>
                    <a:pt x="3617" y="5373"/>
                    <a:pt x="2979" y="5951"/>
                  </a:cubicBezTo>
                  <a:cubicBezTo>
                    <a:pt x="2789" y="6129"/>
                    <a:pt x="2594" y="6298"/>
                    <a:pt x="2394" y="6458"/>
                  </a:cubicBezTo>
                  <a:lnTo>
                    <a:pt x="2394" y="6458"/>
                  </a:lnTo>
                  <a:cubicBezTo>
                    <a:pt x="2129" y="6117"/>
                    <a:pt x="1916" y="5733"/>
                    <a:pt x="1763" y="5312"/>
                  </a:cubicBezTo>
                  <a:cubicBezTo>
                    <a:pt x="1551" y="4705"/>
                    <a:pt x="1459" y="4036"/>
                    <a:pt x="1459" y="3367"/>
                  </a:cubicBezTo>
                  <a:cubicBezTo>
                    <a:pt x="1459" y="2729"/>
                    <a:pt x="1520" y="2091"/>
                    <a:pt x="1672" y="1452"/>
                  </a:cubicBezTo>
                  <a:cubicBezTo>
                    <a:pt x="1854" y="875"/>
                    <a:pt x="2219" y="297"/>
                    <a:pt x="2797" y="206"/>
                  </a:cubicBezTo>
                  <a:cubicBezTo>
                    <a:pt x="2874" y="187"/>
                    <a:pt x="2957" y="177"/>
                    <a:pt x="3042" y="177"/>
                  </a:cubicBezTo>
                  <a:close/>
                  <a:moveTo>
                    <a:pt x="8449" y="540"/>
                  </a:moveTo>
                  <a:cubicBezTo>
                    <a:pt x="8629" y="540"/>
                    <a:pt x="8805" y="581"/>
                    <a:pt x="8967" y="662"/>
                  </a:cubicBezTo>
                  <a:cubicBezTo>
                    <a:pt x="9210" y="814"/>
                    <a:pt x="9423" y="1027"/>
                    <a:pt x="9545" y="1270"/>
                  </a:cubicBezTo>
                  <a:cubicBezTo>
                    <a:pt x="9666" y="1574"/>
                    <a:pt x="9727" y="1847"/>
                    <a:pt x="9727" y="2151"/>
                  </a:cubicBezTo>
                  <a:cubicBezTo>
                    <a:pt x="9697" y="3489"/>
                    <a:pt x="9241" y="4735"/>
                    <a:pt x="8420" y="5768"/>
                  </a:cubicBezTo>
                  <a:cubicBezTo>
                    <a:pt x="7964" y="6316"/>
                    <a:pt x="7447" y="6771"/>
                    <a:pt x="6839" y="7106"/>
                  </a:cubicBezTo>
                  <a:cubicBezTo>
                    <a:pt x="6644" y="7223"/>
                    <a:pt x="6443" y="7324"/>
                    <a:pt x="6235" y="7409"/>
                  </a:cubicBezTo>
                  <a:lnTo>
                    <a:pt x="6235" y="7409"/>
                  </a:lnTo>
                  <a:cubicBezTo>
                    <a:pt x="6126" y="7051"/>
                    <a:pt x="6042" y="6688"/>
                    <a:pt x="5988" y="6316"/>
                  </a:cubicBezTo>
                  <a:cubicBezTo>
                    <a:pt x="5867" y="5464"/>
                    <a:pt x="5897" y="4583"/>
                    <a:pt x="6110" y="3762"/>
                  </a:cubicBezTo>
                  <a:cubicBezTo>
                    <a:pt x="6323" y="2729"/>
                    <a:pt x="6809" y="1787"/>
                    <a:pt x="7478" y="1027"/>
                  </a:cubicBezTo>
                  <a:cubicBezTo>
                    <a:pt x="7690" y="814"/>
                    <a:pt x="7903" y="662"/>
                    <a:pt x="8177" y="571"/>
                  </a:cubicBezTo>
                  <a:cubicBezTo>
                    <a:pt x="8268" y="550"/>
                    <a:pt x="8359" y="540"/>
                    <a:pt x="8449" y="540"/>
                  </a:cubicBezTo>
                  <a:close/>
                  <a:moveTo>
                    <a:pt x="92" y="7926"/>
                  </a:moveTo>
                  <a:lnTo>
                    <a:pt x="0" y="7987"/>
                  </a:lnTo>
                  <a:cubicBezTo>
                    <a:pt x="31" y="7987"/>
                    <a:pt x="61" y="7957"/>
                    <a:pt x="92" y="7926"/>
                  </a:cubicBezTo>
                  <a:close/>
                  <a:moveTo>
                    <a:pt x="2981" y="1"/>
                  </a:moveTo>
                  <a:cubicBezTo>
                    <a:pt x="2901" y="1"/>
                    <a:pt x="2820" y="8"/>
                    <a:pt x="2736" y="24"/>
                  </a:cubicBezTo>
                  <a:cubicBezTo>
                    <a:pt x="2432" y="115"/>
                    <a:pt x="2128" y="297"/>
                    <a:pt x="1946" y="571"/>
                  </a:cubicBezTo>
                  <a:cubicBezTo>
                    <a:pt x="1763" y="814"/>
                    <a:pt x="1611" y="1118"/>
                    <a:pt x="1520" y="1422"/>
                  </a:cubicBezTo>
                  <a:cubicBezTo>
                    <a:pt x="1338" y="2060"/>
                    <a:pt x="1247" y="2698"/>
                    <a:pt x="1277" y="3367"/>
                  </a:cubicBezTo>
                  <a:cubicBezTo>
                    <a:pt x="1247" y="4066"/>
                    <a:pt x="1368" y="4735"/>
                    <a:pt x="1581" y="5404"/>
                  </a:cubicBezTo>
                  <a:cubicBezTo>
                    <a:pt x="1734" y="5824"/>
                    <a:pt x="1959" y="6221"/>
                    <a:pt x="2241" y="6578"/>
                  </a:cubicBezTo>
                  <a:lnTo>
                    <a:pt x="2241" y="6578"/>
                  </a:lnTo>
                  <a:cubicBezTo>
                    <a:pt x="1978" y="6780"/>
                    <a:pt x="1708" y="6966"/>
                    <a:pt x="1429" y="7136"/>
                  </a:cubicBezTo>
                  <a:cubicBezTo>
                    <a:pt x="973" y="7410"/>
                    <a:pt x="608" y="7623"/>
                    <a:pt x="365" y="7775"/>
                  </a:cubicBezTo>
                  <a:lnTo>
                    <a:pt x="92" y="7926"/>
                  </a:lnTo>
                  <a:lnTo>
                    <a:pt x="396" y="7805"/>
                  </a:lnTo>
                  <a:cubicBezTo>
                    <a:pt x="639" y="7683"/>
                    <a:pt x="1003" y="7471"/>
                    <a:pt x="1459" y="7197"/>
                  </a:cubicBezTo>
                  <a:cubicBezTo>
                    <a:pt x="1752" y="7027"/>
                    <a:pt x="2030" y="6842"/>
                    <a:pt x="2295" y="6645"/>
                  </a:cubicBezTo>
                  <a:lnTo>
                    <a:pt x="2295" y="6645"/>
                  </a:lnTo>
                  <a:cubicBezTo>
                    <a:pt x="2448" y="6831"/>
                    <a:pt x="2615" y="7005"/>
                    <a:pt x="2797" y="7167"/>
                  </a:cubicBezTo>
                  <a:cubicBezTo>
                    <a:pt x="3374" y="7653"/>
                    <a:pt x="4104" y="7926"/>
                    <a:pt x="4833" y="7926"/>
                  </a:cubicBezTo>
                  <a:cubicBezTo>
                    <a:pt x="5313" y="7907"/>
                    <a:pt x="5781" y="7815"/>
                    <a:pt x="6221" y="7651"/>
                  </a:cubicBezTo>
                  <a:lnTo>
                    <a:pt x="6221" y="7651"/>
                  </a:lnTo>
                  <a:cubicBezTo>
                    <a:pt x="6288" y="7836"/>
                    <a:pt x="6362" y="8020"/>
                    <a:pt x="6444" y="8200"/>
                  </a:cubicBezTo>
                  <a:cubicBezTo>
                    <a:pt x="6627" y="8565"/>
                    <a:pt x="6839" y="8930"/>
                    <a:pt x="7083" y="9264"/>
                  </a:cubicBezTo>
                  <a:lnTo>
                    <a:pt x="7295" y="9507"/>
                  </a:lnTo>
                  <a:lnTo>
                    <a:pt x="7113" y="9234"/>
                  </a:lnTo>
                  <a:cubicBezTo>
                    <a:pt x="6870" y="8899"/>
                    <a:pt x="6687" y="8534"/>
                    <a:pt x="6505" y="8170"/>
                  </a:cubicBezTo>
                  <a:cubicBezTo>
                    <a:pt x="6432" y="7986"/>
                    <a:pt x="6364" y="7803"/>
                    <a:pt x="6303" y="7619"/>
                  </a:cubicBezTo>
                  <a:lnTo>
                    <a:pt x="6303" y="7619"/>
                  </a:lnTo>
                  <a:cubicBezTo>
                    <a:pt x="6531" y="7529"/>
                    <a:pt x="6751" y="7418"/>
                    <a:pt x="6961" y="7288"/>
                  </a:cubicBezTo>
                  <a:cubicBezTo>
                    <a:pt x="7569" y="6923"/>
                    <a:pt x="8116" y="6468"/>
                    <a:pt x="8542" y="5890"/>
                  </a:cubicBezTo>
                  <a:cubicBezTo>
                    <a:pt x="9423" y="4857"/>
                    <a:pt x="9879" y="3519"/>
                    <a:pt x="9909" y="2182"/>
                  </a:cubicBezTo>
                  <a:cubicBezTo>
                    <a:pt x="9909" y="1847"/>
                    <a:pt x="9849" y="1513"/>
                    <a:pt x="9697" y="1209"/>
                  </a:cubicBezTo>
                  <a:cubicBezTo>
                    <a:pt x="9575" y="936"/>
                    <a:pt x="9332" y="692"/>
                    <a:pt x="9058" y="510"/>
                  </a:cubicBezTo>
                  <a:cubicBezTo>
                    <a:pt x="8887" y="415"/>
                    <a:pt x="8693" y="367"/>
                    <a:pt x="8496" y="367"/>
                  </a:cubicBezTo>
                  <a:cubicBezTo>
                    <a:pt x="8379" y="367"/>
                    <a:pt x="8260" y="385"/>
                    <a:pt x="8146" y="419"/>
                  </a:cubicBezTo>
                  <a:cubicBezTo>
                    <a:pt x="7842" y="540"/>
                    <a:pt x="7569" y="692"/>
                    <a:pt x="7387" y="905"/>
                  </a:cubicBezTo>
                  <a:cubicBezTo>
                    <a:pt x="6657" y="1695"/>
                    <a:pt x="6171" y="2668"/>
                    <a:pt x="5958" y="3732"/>
                  </a:cubicBezTo>
                  <a:cubicBezTo>
                    <a:pt x="5708" y="4958"/>
                    <a:pt x="5766" y="6245"/>
                    <a:pt x="6151" y="7442"/>
                  </a:cubicBezTo>
                  <a:lnTo>
                    <a:pt x="6151" y="7442"/>
                  </a:lnTo>
                  <a:cubicBezTo>
                    <a:pt x="5736" y="7601"/>
                    <a:pt x="5297" y="7694"/>
                    <a:pt x="4833" y="7714"/>
                  </a:cubicBezTo>
                  <a:cubicBezTo>
                    <a:pt x="4134" y="7714"/>
                    <a:pt x="3435" y="7471"/>
                    <a:pt x="2918" y="7015"/>
                  </a:cubicBezTo>
                  <a:cubicBezTo>
                    <a:pt x="2749" y="6865"/>
                    <a:pt x="2593" y="6703"/>
                    <a:pt x="2450" y="6528"/>
                  </a:cubicBezTo>
                  <a:lnTo>
                    <a:pt x="2450" y="6528"/>
                  </a:lnTo>
                  <a:cubicBezTo>
                    <a:pt x="2653" y="6372"/>
                    <a:pt x="2849" y="6209"/>
                    <a:pt x="3040" y="6042"/>
                  </a:cubicBezTo>
                  <a:cubicBezTo>
                    <a:pt x="3709" y="5434"/>
                    <a:pt x="4195" y="4705"/>
                    <a:pt x="4499" y="3884"/>
                  </a:cubicBezTo>
                  <a:cubicBezTo>
                    <a:pt x="4681" y="3398"/>
                    <a:pt x="4772" y="2911"/>
                    <a:pt x="4772" y="2394"/>
                  </a:cubicBezTo>
                  <a:cubicBezTo>
                    <a:pt x="4742" y="2121"/>
                    <a:pt x="4712" y="1847"/>
                    <a:pt x="4651" y="1574"/>
                  </a:cubicBezTo>
                  <a:cubicBezTo>
                    <a:pt x="4560" y="1300"/>
                    <a:pt x="4438" y="1057"/>
                    <a:pt x="4286" y="814"/>
                  </a:cubicBezTo>
                  <a:cubicBezTo>
                    <a:pt x="4134" y="571"/>
                    <a:pt x="3921" y="358"/>
                    <a:pt x="3648" y="206"/>
                  </a:cubicBezTo>
                  <a:cubicBezTo>
                    <a:pt x="3443" y="69"/>
                    <a:pt x="3220" y="1"/>
                    <a:pt x="29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422800" y="3112050"/>
              <a:ext cx="1365550" cy="730950"/>
            </a:xfrm>
            <a:custGeom>
              <a:avLst/>
              <a:gdLst/>
              <a:ahLst/>
              <a:cxnLst/>
              <a:rect l="l" t="t" r="r" b="b"/>
              <a:pathLst>
                <a:path w="54622" h="29238" extrusionOk="0">
                  <a:moveTo>
                    <a:pt x="1" y="0"/>
                  </a:moveTo>
                  <a:lnTo>
                    <a:pt x="1" y="0"/>
                  </a:lnTo>
                  <a:cubicBezTo>
                    <a:pt x="396" y="5775"/>
                    <a:pt x="61" y="9088"/>
                    <a:pt x="1916" y="18025"/>
                  </a:cubicBezTo>
                  <a:cubicBezTo>
                    <a:pt x="3799" y="27190"/>
                    <a:pt x="16142" y="29238"/>
                    <a:pt x="26793" y="29238"/>
                  </a:cubicBezTo>
                  <a:cubicBezTo>
                    <a:pt x="35392" y="29238"/>
                    <a:pt x="42889" y="27903"/>
                    <a:pt x="42889" y="27903"/>
                  </a:cubicBezTo>
                  <a:cubicBezTo>
                    <a:pt x="43451" y="27921"/>
                    <a:pt x="43980" y="27927"/>
                    <a:pt x="44480" y="27927"/>
                  </a:cubicBezTo>
                  <a:cubicBezTo>
                    <a:pt x="45737" y="27927"/>
                    <a:pt x="46816" y="27887"/>
                    <a:pt x="47806" y="27887"/>
                  </a:cubicBezTo>
                  <a:cubicBezTo>
                    <a:pt x="48467" y="27887"/>
                    <a:pt x="49089" y="27905"/>
                    <a:pt x="49698" y="27964"/>
                  </a:cubicBezTo>
                  <a:cubicBezTo>
                    <a:pt x="50503" y="28037"/>
                    <a:pt x="51150" y="28074"/>
                    <a:pt x="51652" y="28074"/>
                  </a:cubicBezTo>
                  <a:cubicBezTo>
                    <a:pt x="52610" y="28074"/>
                    <a:pt x="53041" y="27939"/>
                    <a:pt x="53041" y="27660"/>
                  </a:cubicBezTo>
                  <a:cubicBezTo>
                    <a:pt x="53041" y="27052"/>
                    <a:pt x="53072" y="27295"/>
                    <a:pt x="48847" y="26292"/>
                  </a:cubicBezTo>
                  <a:lnTo>
                    <a:pt x="48847" y="26292"/>
                  </a:lnTo>
                  <a:cubicBezTo>
                    <a:pt x="48848" y="26292"/>
                    <a:pt x="51562" y="26909"/>
                    <a:pt x="53022" y="26909"/>
                  </a:cubicBezTo>
                  <a:cubicBezTo>
                    <a:pt x="53736" y="26909"/>
                    <a:pt x="54150" y="26762"/>
                    <a:pt x="53801" y="26323"/>
                  </a:cubicBezTo>
                  <a:cubicBezTo>
                    <a:pt x="53614" y="26100"/>
                    <a:pt x="52761" y="25793"/>
                    <a:pt x="51782" y="25498"/>
                  </a:cubicBezTo>
                  <a:lnTo>
                    <a:pt x="51782" y="25498"/>
                  </a:lnTo>
                  <a:cubicBezTo>
                    <a:pt x="52246" y="25573"/>
                    <a:pt x="52635" y="25607"/>
                    <a:pt x="52954" y="25607"/>
                  </a:cubicBezTo>
                  <a:cubicBezTo>
                    <a:pt x="53673" y="25607"/>
                    <a:pt x="54038" y="25434"/>
                    <a:pt x="54105" y="25168"/>
                  </a:cubicBezTo>
                  <a:cubicBezTo>
                    <a:pt x="54295" y="24480"/>
                    <a:pt x="50640" y="23497"/>
                    <a:pt x="49021" y="23098"/>
                  </a:cubicBezTo>
                  <a:lnTo>
                    <a:pt x="49021" y="23098"/>
                  </a:lnTo>
                  <a:cubicBezTo>
                    <a:pt x="50343" y="23408"/>
                    <a:pt x="53007" y="24013"/>
                    <a:pt x="53704" y="24013"/>
                  </a:cubicBezTo>
                  <a:cubicBezTo>
                    <a:pt x="53717" y="24013"/>
                    <a:pt x="53729" y="24013"/>
                    <a:pt x="53740" y="24013"/>
                  </a:cubicBezTo>
                  <a:cubicBezTo>
                    <a:pt x="54622" y="23952"/>
                    <a:pt x="53892" y="23192"/>
                    <a:pt x="53132" y="22706"/>
                  </a:cubicBezTo>
                  <a:cubicBezTo>
                    <a:pt x="52251" y="22189"/>
                    <a:pt x="46780" y="19879"/>
                    <a:pt x="45229" y="19119"/>
                  </a:cubicBezTo>
                  <a:cubicBezTo>
                    <a:pt x="44652" y="18906"/>
                    <a:pt x="44378" y="18237"/>
                    <a:pt x="44682" y="17690"/>
                  </a:cubicBezTo>
                  <a:lnTo>
                    <a:pt x="44682" y="17690"/>
                  </a:lnTo>
                  <a:cubicBezTo>
                    <a:pt x="45262" y="17818"/>
                    <a:pt x="45838" y="17870"/>
                    <a:pt x="46378" y="17870"/>
                  </a:cubicBezTo>
                  <a:cubicBezTo>
                    <a:pt x="48018" y="17870"/>
                    <a:pt x="49325" y="17395"/>
                    <a:pt x="49394" y="17143"/>
                  </a:cubicBezTo>
                  <a:cubicBezTo>
                    <a:pt x="49485" y="16839"/>
                    <a:pt x="43406" y="15684"/>
                    <a:pt x="43406" y="15684"/>
                  </a:cubicBezTo>
                  <a:lnTo>
                    <a:pt x="42129" y="16748"/>
                  </a:lnTo>
                  <a:cubicBezTo>
                    <a:pt x="41521" y="17234"/>
                    <a:pt x="40974" y="17629"/>
                    <a:pt x="40518" y="17964"/>
                  </a:cubicBezTo>
                  <a:cubicBezTo>
                    <a:pt x="39034" y="18104"/>
                    <a:pt x="36489" y="18307"/>
                    <a:pt x="33397" y="18307"/>
                  </a:cubicBezTo>
                  <a:cubicBezTo>
                    <a:pt x="28447" y="18307"/>
                    <a:pt x="22095" y="17787"/>
                    <a:pt x="16445" y="15654"/>
                  </a:cubicBezTo>
                  <a:cubicBezTo>
                    <a:pt x="13071" y="14347"/>
                    <a:pt x="13071" y="851"/>
                    <a:pt x="13071" y="8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3580125" y="3755825"/>
              <a:ext cx="145925" cy="31200"/>
            </a:xfrm>
            <a:custGeom>
              <a:avLst/>
              <a:gdLst/>
              <a:ahLst/>
              <a:cxnLst/>
              <a:rect l="l" t="t" r="r" b="b"/>
              <a:pathLst>
                <a:path w="5837" h="1248" extrusionOk="0">
                  <a:moveTo>
                    <a:pt x="159" y="1"/>
                  </a:moveTo>
                  <a:cubicBezTo>
                    <a:pt x="81" y="1"/>
                    <a:pt x="36" y="8"/>
                    <a:pt x="31" y="24"/>
                  </a:cubicBezTo>
                  <a:cubicBezTo>
                    <a:pt x="0" y="146"/>
                    <a:pt x="1277" y="480"/>
                    <a:pt x="2888" y="815"/>
                  </a:cubicBezTo>
                  <a:cubicBezTo>
                    <a:pt x="4135" y="1079"/>
                    <a:pt x="5211" y="1248"/>
                    <a:pt x="5625" y="1248"/>
                  </a:cubicBezTo>
                  <a:cubicBezTo>
                    <a:pt x="5736" y="1248"/>
                    <a:pt x="5799" y="1236"/>
                    <a:pt x="5806" y="1210"/>
                  </a:cubicBezTo>
                  <a:cubicBezTo>
                    <a:pt x="5836" y="1119"/>
                    <a:pt x="4560" y="754"/>
                    <a:pt x="2949" y="420"/>
                  </a:cubicBezTo>
                  <a:cubicBezTo>
                    <a:pt x="1645" y="169"/>
                    <a:pt x="527" y="1"/>
                    <a:pt x="1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584675" y="3714725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134" y="0"/>
                  </a:moveTo>
                  <a:cubicBezTo>
                    <a:pt x="71" y="0"/>
                    <a:pt x="36" y="9"/>
                    <a:pt x="31" y="27"/>
                  </a:cubicBezTo>
                  <a:cubicBezTo>
                    <a:pt x="1" y="118"/>
                    <a:pt x="1368" y="574"/>
                    <a:pt x="3040" y="1030"/>
                  </a:cubicBezTo>
                  <a:cubicBezTo>
                    <a:pt x="4496" y="1427"/>
                    <a:pt x="5744" y="1686"/>
                    <a:pt x="6063" y="1686"/>
                  </a:cubicBezTo>
                  <a:cubicBezTo>
                    <a:pt x="6110" y="1686"/>
                    <a:pt x="6137" y="1680"/>
                    <a:pt x="6141" y="1668"/>
                  </a:cubicBezTo>
                  <a:cubicBezTo>
                    <a:pt x="6171" y="1547"/>
                    <a:pt x="4834" y="1091"/>
                    <a:pt x="3131" y="665"/>
                  </a:cubicBezTo>
                  <a:cubicBezTo>
                    <a:pt x="1711" y="278"/>
                    <a:pt x="487" y="0"/>
                    <a:pt x="1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590750" y="3671650"/>
              <a:ext cx="144425" cy="41925"/>
            </a:xfrm>
            <a:custGeom>
              <a:avLst/>
              <a:gdLst/>
              <a:ahLst/>
              <a:cxnLst/>
              <a:rect l="l" t="t" r="r" b="b"/>
              <a:pathLst>
                <a:path w="5777" h="1677" extrusionOk="0">
                  <a:moveTo>
                    <a:pt x="105" y="0"/>
                  </a:moveTo>
                  <a:cubicBezTo>
                    <a:pt x="60" y="0"/>
                    <a:pt x="35" y="6"/>
                    <a:pt x="31" y="18"/>
                  </a:cubicBezTo>
                  <a:cubicBezTo>
                    <a:pt x="1" y="139"/>
                    <a:pt x="1247" y="565"/>
                    <a:pt x="2828" y="1021"/>
                  </a:cubicBezTo>
                  <a:cubicBezTo>
                    <a:pt x="4204" y="1418"/>
                    <a:pt x="5373" y="1676"/>
                    <a:pt x="5672" y="1676"/>
                  </a:cubicBezTo>
                  <a:cubicBezTo>
                    <a:pt x="5716" y="1676"/>
                    <a:pt x="5742" y="1671"/>
                    <a:pt x="5746" y="1659"/>
                  </a:cubicBezTo>
                  <a:cubicBezTo>
                    <a:pt x="5776" y="1537"/>
                    <a:pt x="4530" y="1112"/>
                    <a:pt x="2949" y="656"/>
                  </a:cubicBezTo>
                  <a:cubicBezTo>
                    <a:pt x="1573" y="259"/>
                    <a:pt x="404" y="0"/>
                    <a:pt x="10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926600" y="3502625"/>
              <a:ext cx="611750" cy="69350"/>
            </a:xfrm>
            <a:custGeom>
              <a:avLst/>
              <a:gdLst/>
              <a:ahLst/>
              <a:cxnLst/>
              <a:rect l="l" t="t" r="r" b="b"/>
              <a:pathLst>
                <a:path w="24470" h="2774" extrusionOk="0">
                  <a:moveTo>
                    <a:pt x="23254" y="0"/>
                  </a:moveTo>
                  <a:cubicBezTo>
                    <a:pt x="23011" y="0"/>
                    <a:pt x="22798" y="92"/>
                    <a:pt x="22615" y="244"/>
                  </a:cubicBezTo>
                  <a:cubicBezTo>
                    <a:pt x="22372" y="365"/>
                    <a:pt x="22159" y="547"/>
                    <a:pt x="21947" y="730"/>
                  </a:cubicBezTo>
                  <a:cubicBezTo>
                    <a:pt x="21470" y="1147"/>
                    <a:pt x="20993" y="1593"/>
                    <a:pt x="20574" y="2069"/>
                  </a:cubicBezTo>
                  <a:lnTo>
                    <a:pt x="20574" y="2069"/>
                  </a:lnTo>
                  <a:cubicBezTo>
                    <a:pt x="19390" y="2402"/>
                    <a:pt x="18206" y="2584"/>
                    <a:pt x="16992" y="2584"/>
                  </a:cubicBezTo>
                  <a:cubicBezTo>
                    <a:pt x="16812" y="2588"/>
                    <a:pt x="16631" y="2590"/>
                    <a:pt x="16448" y="2590"/>
                  </a:cubicBezTo>
                  <a:cubicBezTo>
                    <a:pt x="15240" y="2590"/>
                    <a:pt x="13966" y="2507"/>
                    <a:pt x="12646" y="2402"/>
                  </a:cubicBezTo>
                  <a:cubicBezTo>
                    <a:pt x="9150" y="2158"/>
                    <a:pt x="5959" y="1976"/>
                    <a:pt x="3679" y="1703"/>
                  </a:cubicBezTo>
                  <a:cubicBezTo>
                    <a:pt x="2524" y="1551"/>
                    <a:pt x="1612" y="1429"/>
                    <a:pt x="974" y="1307"/>
                  </a:cubicBezTo>
                  <a:lnTo>
                    <a:pt x="244" y="1186"/>
                  </a:lnTo>
                  <a:cubicBezTo>
                    <a:pt x="153" y="1155"/>
                    <a:pt x="62" y="1155"/>
                    <a:pt x="1" y="1155"/>
                  </a:cubicBezTo>
                  <a:cubicBezTo>
                    <a:pt x="62" y="1186"/>
                    <a:pt x="153" y="1216"/>
                    <a:pt x="244" y="1216"/>
                  </a:cubicBezTo>
                  <a:cubicBezTo>
                    <a:pt x="396" y="1277"/>
                    <a:pt x="639" y="1338"/>
                    <a:pt x="974" y="1399"/>
                  </a:cubicBezTo>
                  <a:cubicBezTo>
                    <a:pt x="1612" y="1520"/>
                    <a:pt x="2524" y="1672"/>
                    <a:pt x="3648" y="1824"/>
                  </a:cubicBezTo>
                  <a:cubicBezTo>
                    <a:pt x="5959" y="2158"/>
                    <a:pt x="9120" y="2341"/>
                    <a:pt x="12646" y="2584"/>
                  </a:cubicBezTo>
                  <a:cubicBezTo>
                    <a:pt x="13836" y="2711"/>
                    <a:pt x="15048" y="2774"/>
                    <a:pt x="16263" y="2774"/>
                  </a:cubicBezTo>
                  <a:cubicBezTo>
                    <a:pt x="16506" y="2774"/>
                    <a:pt x="16749" y="2771"/>
                    <a:pt x="16992" y="2766"/>
                  </a:cubicBezTo>
                  <a:cubicBezTo>
                    <a:pt x="18208" y="2766"/>
                    <a:pt x="19424" y="2554"/>
                    <a:pt x="20609" y="2219"/>
                  </a:cubicBezTo>
                  <a:cubicBezTo>
                    <a:pt x="21065" y="1733"/>
                    <a:pt x="21521" y="1277"/>
                    <a:pt x="22007" y="821"/>
                  </a:cubicBezTo>
                  <a:cubicBezTo>
                    <a:pt x="22190" y="669"/>
                    <a:pt x="22403" y="487"/>
                    <a:pt x="22615" y="335"/>
                  </a:cubicBezTo>
                  <a:cubicBezTo>
                    <a:pt x="22798" y="213"/>
                    <a:pt x="22980" y="122"/>
                    <a:pt x="23223" y="92"/>
                  </a:cubicBezTo>
                  <a:cubicBezTo>
                    <a:pt x="23618" y="152"/>
                    <a:pt x="23922" y="244"/>
                    <a:pt x="24135" y="274"/>
                  </a:cubicBezTo>
                  <a:cubicBezTo>
                    <a:pt x="24257" y="274"/>
                    <a:pt x="24348" y="304"/>
                    <a:pt x="24470" y="304"/>
                  </a:cubicBezTo>
                  <a:cubicBezTo>
                    <a:pt x="24378" y="274"/>
                    <a:pt x="24287" y="213"/>
                    <a:pt x="24196" y="183"/>
                  </a:cubicBezTo>
                  <a:cubicBezTo>
                    <a:pt x="23983" y="152"/>
                    <a:pt x="23679" y="61"/>
                    <a:pt x="2325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389375" y="2966900"/>
              <a:ext cx="389075" cy="203825"/>
            </a:xfrm>
            <a:custGeom>
              <a:avLst/>
              <a:gdLst/>
              <a:ahLst/>
              <a:cxnLst/>
              <a:rect l="l" t="t" r="r" b="b"/>
              <a:pathLst>
                <a:path w="15563" h="8153" extrusionOk="0">
                  <a:moveTo>
                    <a:pt x="9940" y="183"/>
                  </a:moveTo>
                  <a:cubicBezTo>
                    <a:pt x="10244" y="183"/>
                    <a:pt x="10578" y="244"/>
                    <a:pt x="10852" y="396"/>
                  </a:cubicBezTo>
                  <a:cubicBezTo>
                    <a:pt x="11125" y="578"/>
                    <a:pt x="11399" y="760"/>
                    <a:pt x="11642" y="1004"/>
                  </a:cubicBezTo>
                  <a:cubicBezTo>
                    <a:pt x="11855" y="1247"/>
                    <a:pt x="12067" y="1551"/>
                    <a:pt x="12219" y="1855"/>
                  </a:cubicBezTo>
                  <a:cubicBezTo>
                    <a:pt x="12851" y="3088"/>
                    <a:pt x="12750" y="4566"/>
                    <a:pt x="11996" y="5750"/>
                  </a:cubicBezTo>
                  <a:lnTo>
                    <a:pt x="11996" y="5750"/>
                  </a:lnTo>
                  <a:cubicBezTo>
                    <a:pt x="11886" y="5701"/>
                    <a:pt x="11778" y="5649"/>
                    <a:pt x="11672" y="5593"/>
                  </a:cubicBezTo>
                  <a:cubicBezTo>
                    <a:pt x="11277" y="5380"/>
                    <a:pt x="10912" y="5137"/>
                    <a:pt x="10548" y="4833"/>
                  </a:cubicBezTo>
                  <a:cubicBezTo>
                    <a:pt x="10183" y="4499"/>
                    <a:pt x="9848" y="4104"/>
                    <a:pt x="9575" y="3678"/>
                  </a:cubicBezTo>
                  <a:cubicBezTo>
                    <a:pt x="9241" y="3222"/>
                    <a:pt x="9028" y="2736"/>
                    <a:pt x="8876" y="2189"/>
                  </a:cubicBezTo>
                  <a:cubicBezTo>
                    <a:pt x="8815" y="1915"/>
                    <a:pt x="8815" y="1611"/>
                    <a:pt x="8815" y="1338"/>
                  </a:cubicBezTo>
                  <a:cubicBezTo>
                    <a:pt x="8845" y="1034"/>
                    <a:pt x="8967" y="760"/>
                    <a:pt x="9149" y="517"/>
                  </a:cubicBezTo>
                  <a:cubicBezTo>
                    <a:pt x="9362" y="304"/>
                    <a:pt x="9636" y="183"/>
                    <a:pt x="9940" y="183"/>
                  </a:cubicBezTo>
                  <a:close/>
                  <a:moveTo>
                    <a:pt x="4815" y="871"/>
                  </a:moveTo>
                  <a:cubicBezTo>
                    <a:pt x="5072" y="871"/>
                    <a:pt x="5320" y="916"/>
                    <a:pt x="5532" y="1034"/>
                  </a:cubicBezTo>
                  <a:cubicBezTo>
                    <a:pt x="6079" y="1338"/>
                    <a:pt x="6505" y="1885"/>
                    <a:pt x="6627" y="2493"/>
                  </a:cubicBezTo>
                  <a:cubicBezTo>
                    <a:pt x="6778" y="3070"/>
                    <a:pt x="6778" y="3678"/>
                    <a:pt x="6627" y="4256"/>
                  </a:cubicBezTo>
                  <a:cubicBezTo>
                    <a:pt x="6505" y="4803"/>
                    <a:pt x="6292" y="5320"/>
                    <a:pt x="6019" y="5776"/>
                  </a:cubicBezTo>
                  <a:cubicBezTo>
                    <a:pt x="5803" y="6118"/>
                    <a:pt x="5551" y="6428"/>
                    <a:pt x="5268" y="6705"/>
                  </a:cubicBezTo>
                  <a:lnTo>
                    <a:pt x="5268" y="6705"/>
                  </a:lnTo>
                  <a:cubicBezTo>
                    <a:pt x="4720" y="6319"/>
                    <a:pt x="4240" y="5834"/>
                    <a:pt x="3860" y="5259"/>
                  </a:cubicBezTo>
                  <a:cubicBezTo>
                    <a:pt x="3405" y="4681"/>
                    <a:pt x="3131" y="3982"/>
                    <a:pt x="3040" y="3222"/>
                  </a:cubicBezTo>
                  <a:cubicBezTo>
                    <a:pt x="3009" y="2888"/>
                    <a:pt x="3040" y="2523"/>
                    <a:pt x="3161" y="2189"/>
                  </a:cubicBezTo>
                  <a:cubicBezTo>
                    <a:pt x="3283" y="1855"/>
                    <a:pt x="3465" y="1581"/>
                    <a:pt x="3709" y="1338"/>
                  </a:cubicBezTo>
                  <a:cubicBezTo>
                    <a:pt x="3952" y="1095"/>
                    <a:pt x="4256" y="943"/>
                    <a:pt x="4590" y="882"/>
                  </a:cubicBezTo>
                  <a:cubicBezTo>
                    <a:pt x="4665" y="875"/>
                    <a:pt x="4740" y="871"/>
                    <a:pt x="4815" y="871"/>
                  </a:cubicBezTo>
                  <a:close/>
                  <a:moveTo>
                    <a:pt x="9940" y="0"/>
                  </a:moveTo>
                  <a:cubicBezTo>
                    <a:pt x="9575" y="0"/>
                    <a:pt x="9271" y="152"/>
                    <a:pt x="9028" y="396"/>
                  </a:cubicBezTo>
                  <a:cubicBezTo>
                    <a:pt x="8815" y="669"/>
                    <a:pt x="8693" y="973"/>
                    <a:pt x="8663" y="1307"/>
                  </a:cubicBezTo>
                  <a:cubicBezTo>
                    <a:pt x="8633" y="1611"/>
                    <a:pt x="8663" y="1915"/>
                    <a:pt x="8754" y="2219"/>
                  </a:cubicBezTo>
                  <a:cubicBezTo>
                    <a:pt x="8876" y="2766"/>
                    <a:pt x="9119" y="3283"/>
                    <a:pt x="9453" y="3770"/>
                  </a:cubicBezTo>
                  <a:cubicBezTo>
                    <a:pt x="9727" y="4195"/>
                    <a:pt x="10092" y="4560"/>
                    <a:pt x="10487" y="4894"/>
                  </a:cubicBezTo>
                  <a:cubicBezTo>
                    <a:pt x="10930" y="5278"/>
                    <a:pt x="11422" y="5590"/>
                    <a:pt x="11948" y="5823"/>
                  </a:cubicBezTo>
                  <a:lnTo>
                    <a:pt x="11948" y="5823"/>
                  </a:lnTo>
                  <a:cubicBezTo>
                    <a:pt x="11918" y="5869"/>
                    <a:pt x="11887" y="5914"/>
                    <a:pt x="11855" y="5958"/>
                  </a:cubicBezTo>
                  <a:cubicBezTo>
                    <a:pt x="10946" y="7059"/>
                    <a:pt x="9588" y="7712"/>
                    <a:pt x="8166" y="7712"/>
                  </a:cubicBezTo>
                  <a:cubicBezTo>
                    <a:pt x="8018" y="7712"/>
                    <a:pt x="7869" y="7705"/>
                    <a:pt x="7721" y="7691"/>
                  </a:cubicBezTo>
                  <a:cubicBezTo>
                    <a:pt x="6887" y="7560"/>
                    <a:pt x="6088" y="7253"/>
                    <a:pt x="5391" y="6789"/>
                  </a:cubicBezTo>
                  <a:lnTo>
                    <a:pt x="5391" y="6789"/>
                  </a:lnTo>
                  <a:cubicBezTo>
                    <a:pt x="5672" y="6516"/>
                    <a:pt x="5925" y="6208"/>
                    <a:pt x="6140" y="5867"/>
                  </a:cubicBezTo>
                  <a:cubicBezTo>
                    <a:pt x="6444" y="5380"/>
                    <a:pt x="6657" y="4864"/>
                    <a:pt x="6778" y="4286"/>
                  </a:cubicBezTo>
                  <a:cubicBezTo>
                    <a:pt x="6930" y="3678"/>
                    <a:pt x="6930" y="3070"/>
                    <a:pt x="6778" y="2463"/>
                  </a:cubicBezTo>
                  <a:cubicBezTo>
                    <a:pt x="6627" y="1794"/>
                    <a:pt x="6201" y="1216"/>
                    <a:pt x="5593" y="882"/>
                  </a:cubicBezTo>
                  <a:cubicBezTo>
                    <a:pt x="5368" y="769"/>
                    <a:pt x="5109" y="707"/>
                    <a:pt x="4841" y="707"/>
                  </a:cubicBezTo>
                  <a:cubicBezTo>
                    <a:pt x="4748" y="707"/>
                    <a:pt x="4654" y="714"/>
                    <a:pt x="4560" y="730"/>
                  </a:cubicBezTo>
                  <a:cubicBezTo>
                    <a:pt x="4195" y="791"/>
                    <a:pt x="3860" y="943"/>
                    <a:pt x="3587" y="1216"/>
                  </a:cubicBezTo>
                  <a:cubicBezTo>
                    <a:pt x="3313" y="1459"/>
                    <a:pt x="3101" y="1763"/>
                    <a:pt x="2979" y="2128"/>
                  </a:cubicBezTo>
                  <a:cubicBezTo>
                    <a:pt x="2857" y="2493"/>
                    <a:pt x="2797" y="2888"/>
                    <a:pt x="2857" y="3253"/>
                  </a:cubicBezTo>
                  <a:cubicBezTo>
                    <a:pt x="2918" y="4043"/>
                    <a:pt x="3222" y="4773"/>
                    <a:pt x="3678" y="5411"/>
                  </a:cubicBezTo>
                  <a:cubicBezTo>
                    <a:pt x="4074" y="5972"/>
                    <a:pt x="4560" y="6459"/>
                    <a:pt x="5113" y="6850"/>
                  </a:cubicBezTo>
                  <a:lnTo>
                    <a:pt x="5113" y="6850"/>
                  </a:lnTo>
                  <a:cubicBezTo>
                    <a:pt x="4755" y="7172"/>
                    <a:pt x="4354" y="7444"/>
                    <a:pt x="3921" y="7660"/>
                  </a:cubicBezTo>
                  <a:cubicBezTo>
                    <a:pt x="3309" y="7911"/>
                    <a:pt x="2646" y="8059"/>
                    <a:pt x="1979" y="8059"/>
                  </a:cubicBezTo>
                  <a:cubicBezTo>
                    <a:pt x="1917" y="8059"/>
                    <a:pt x="1855" y="8058"/>
                    <a:pt x="1794" y="8055"/>
                  </a:cubicBezTo>
                  <a:cubicBezTo>
                    <a:pt x="1338" y="8055"/>
                    <a:pt x="882" y="7995"/>
                    <a:pt x="456" y="7873"/>
                  </a:cubicBezTo>
                  <a:cubicBezTo>
                    <a:pt x="154" y="7782"/>
                    <a:pt x="2" y="7722"/>
                    <a:pt x="0" y="7721"/>
                  </a:cubicBezTo>
                  <a:lnTo>
                    <a:pt x="0" y="7721"/>
                  </a:lnTo>
                  <a:cubicBezTo>
                    <a:pt x="152" y="7782"/>
                    <a:pt x="274" y="7843"/>
                    <a:pt x="456" y="7903"/>
                  </a:cubicBezTo>
                  <a:cubicBezTo>
                    <a:pt x="882" y="8055"/>
                    <a:pt x="1338" y="8146"/>
                    <a:pt x="1794" y="8146"/>
                  </a:cubicBezTo>
                  <a:cubicBezTo>
                    <a:pt x="1877" y="8151"/>
                    <a:pt x="1960" y="8153"/>
                    <a:pt x="2043" y="8153"/>
                  </a:cubicBezTo>
                  <a:cubicBezTo>
                    <a:pt x="3237" y="8153"/>
                    <a:pt x="4363" y="7708"/>
                    <a:pt x="5235" y="6934"/>
                  </a:cubicBezTo>
                  <a:lnTo>
                    <a:pt x="5235" y="6934"/>
                  </a:lnTo>
                  <a:cubicBezTo>
                    <a:pt x="5971" y="7428"/>
                    <a:pt x="6818" y="7756"/>
                    <a:pt x="7721" y="7873"/>
                  </a:cubicBezTo>
                  <a:cubicBezTo>
                    <a:pt x="7893" y="7892"/>
                    <a:pt x="8066" y="7902"/>
                    <a:pt x="8237" y="7902"/>
                  </a:cubicBezTo>
                  <a:cubicBezTo>
                    <a:pt x="9695" y="7902"/>
                    <a:pt x="11082" y="7219"/>
                    <a:pt x="12007" y="6049"/>
                  </a:cubicBezTo>
                  <a:cubicBezTo>
                    <a:pt x="12046" y="5999"/>
                    <a:pt x="12085" y="5949"/>
                    <a:pt x="12122" y="5897"/>
                  </a:cubicBezTo>
                  <a:lnTo>
                    <a:pt x="12122" y="5897"/>
                  </a:lnTo>
                  <a:cubicBezTo>
                    <a:pt x="12628" y="6103"/>
                    <a:pt x="13162" y="6236"/>
                    <a:pt x="13709" y="6292"/>
                  </a:cubicBezTo>
                  <a:cubicBezTo>
                    <a:pt x="13982" y="6323"/>
                    <a:pt x="14225" y="6353"/>
                    <a:pt x="14499" y="6353"/>
                  </a:cubicBezTo>
                  <a:lnTo>
                    <a:pt x="15077" y="6292"/>
                  </a:lnTo>
                  <a:lnTo>
                    <a:pt x="15441" y="6201"/>
                  </a:lnTo>
                  <a:cubicBezTo>
                    <a:pt x="15472" y="6201"/>
                    <a:pt x="15532" y="6201"/>
                    <a:pt x="15563" y="6171"/>
                  </a:cubicBezTo>
                  <a:lnTo>
                    <a:pt x="15563" y="6171"/>
                  </a:lnTo>
                  <a:cubicBezTo>
                    <a:pt x="15158" y="6252"/>
                    <a:pt x="14739" y="6292"/>
                    <a:pt x="14324" y="6292"/>
                  </a:cubicBezTo>
                  <a:cubicBezTo>
                    <a:pt x="14117" y="6292"/>
                    <a:pt x="13911" y="6282"/>
                    <a:pt x="13709" y="6262"/>
                  </a:cubicBezTo>
                  <a:cubicBezTo>
                    <a:pt x="13188" y="6171"/>
                    <a:pt x="12667" y="6030"/>
                    <a:pt x="12171" y="5826"/>
                  </a:cubicBezTo>
                  <a:lnTo>
                    <a:pt x="12171" y="5826"/>
                  </a:lnTo>
                  <a:cubicBezTo>
                    <a:pt x="12555" y="5260"/>
                    <a:pt x="12770" y="4591"/>
                    <a:pt x="12797" y="3921"/>
                  </a:cubicBezTo>
                  <a:cubicBezTo>
                    <a:pt x="12858" y="3162"/>
                    <a:pt x="12706" y="2432"/>
                    <a:pt x="12371" y="1763"/>
                  </a:cubicBezTo>
                  <a:cubicBezTo>
                    <a:pt x="12067" y="1125"/>
                    <a:pt x="11551" y="578"/>
                    <a:pt x="10943" y="244"/>
                  </a:cubicBezTo>
                  <a:cubicBezTo>
                    <a:pt x="10608" y="92"/>
                    <a:pt x="10274" y="0"/>
                    <a:pt x="9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188750" y="1993425"/>
              <a:ext cx="401250" cy="464525"/>
            </a:xfrm>
            <a:custGeom>
              <a:avLst/>
              <a:gdLst/>
              <a:ahLst/>
              <a:cxnLst/>
              <a:rect l="l" t="t" r="r" b="b"/>
              <a:pathLst>
                <a:path w="16050" h="18581" extrusionOk="0">
                  <a:moveTo>
                    <a:pt x="11347" y="0"/>
                  </a:moveTo>
                  <a:cubicBezTo>
                    <a:pt x="9944" y="0"/>
                    <a:pt x="8531" y="650"/>
                    <a:pt x="7630" y="2009"/>
                  </a:cubicBezTo>
                  <a:cubicBezTo>
                    <a:pt x="7053" y="2890"/>
                    <a:pt x="6809" y="3893"/>
                    <a:pt x="6445" y="4896"/>
                  </a:cubicBezTo>
                  <a:cubicBezTo>
                    <a:pt x="6080" y="5930"/>
                    <a:pt x="5533" y="6903"/>
                    <a:pt x="4621" y="7389"/>
                  </a:cubicBezTo>
                  <a:cubicBezTo>
                    <a:pt x="3527" y="7966"/>
                    <a:pt x="2128" y="7784"/>
                    <a:pt x="1156" y="8544"/>
                  </a:cubicBezTo>
                  <a:cubicBezTo>
                    <a:pt x="62" y="9334"/>
                    <a:pt x="1" y="11158"/>
                    <a:pt x="943" y="12161"/>
                  </a:cubicBezTo>
                  <a:cubicBezTo>
                    <a:pt x="1565" y="12823"/>
                    <a:pt x="2452" y="13154"/>
                    <a:pt x="3358" y="13154"/>
                  </a:cubicBezTo>
                  <a:cubicBezTo>
                    <a:pt x="3826" y="13154"/>
                    <a:pt x="4298" y="13066"/>
                    <a:pt x="4743" y="12890"/>
                  </a:cubicBezTo>
                  <a:lnTo>
                    <a:pt x="4743" y="12890"/>
                  </a:lnTo>
                  <a:cubicBezTo>
                    <a:pt x="4439" y="13681"/>
                    <a:pt x="4256" y="14532"/>
                    <a:pt x="4226" y="15383"/>
                  </a:cubicBezTo>
                  <a:cubicBezTo>
                    <a:pt x="4195" y="16264"/>
                    <a:pt x="4591" y="17085"/>
                    <a:pt x="5320" y="17602"/>
                  </a:cubicBezTo>
                  <a:cubicBezTo>
                    <a:pt x="5686" y="17792"/>
                    <a:pt x="6095" y="17891"/>
                    <a:pt x="6505" y="17891"/>
                  </a:cubicBezTo>
                  <a:cubicBezTo>
                    <a:pt x="6946" y="17891"/>
                    <a:pt x="7389" y="17777"/>
                    <a:pt x="7782" y="17541"/>
                  </a:cubicBezTo>
                  <a:cubicBezTo>
                    <a:pt x="8542" y="17115"/>
                    <a:pt x="9180" y="16508"/>
                    <a:pt x="9667" y="15778"/>
                  </a:cubicBezTo>
                  <a:cubicBezTo>
                    <a:pt x="9788" y="16386"/>
                    <a:pt x="10001" y="16963"/>
                    <a:pt x="10305" y="17511"/>
                  </a:cubicBezTo>
                  <a:cubicBezTo>
                    <a:pt x="10609" y="18058"/>
                    <a:pt x="11126" y="18453"/>
                    <a:pt x="11734" y="18574"/>
                  </a:cubicBezTo>
                  <a:cubicBezTo>
                    <a:pt x="11789" y="18579"/>
                    <a:pt x="11843" y="18581"/>
                    <a:pt x="11898" y="18581"/>
                  </a:cubicBezTo>
                  <a:cubicBezTo>
                    <a:pt x="12601" y="18581"/>
                    <a:pt x="13282" y="18224"/>
                    <a:pt x="13648" y="17632"/>
                  </a:cubicBezTo>
                  <a:cubicBezTo>
                    <a:pt x="14044" y="16994"/>
                    <a:pt x="14287" y="16264"/>
                    <a:pt x="14348" y="15504"/>
                  </a:cubicBezTo>
                  <a:cubicBezTo>
                    <a:pt x="14560" y="13650"/>
                    <a:pt x="14439" y="11766"/>
                    <a:pt x="13983" y="9942"/>
                  </a:cubicBezTo>
                  <a:cubicBezTo>
                    <a:pt x="13709" y="8787"/>
                    <a:pt x="13314" y="7602"/>
                    <a:pt x="13527" y="6416"/>
                  </a:cubicBezTo>
                  <a:cubicBezTo>
                    <a:pt x="13738" y="5412"/>
                    <a:pt x="14638" y="4431"/>
                    <a:pt x="15609" y="4431"/>
                  </a:cubicBezTo>
                  <a:cubicBezTo>
                    <a:pt x="15755" y="4431"/>
                    <a:pt x="15903" y="4454"/>
                    <a:pt x="16050" y="4501"/>
                  </a:cubicBezTo>
                  <a:lnTo>
                    <a:pt x="15563" y="2982"/>
                  </a:lnTo>
                  <a:cubicBezTo>
                    <a:pt x="14869" y="1033"/>
                    <a:pt x="13116" y="0"/>
                    <a:pt x="113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203200" y="2037200"/>
              <a:ext cx="377675" cy="240600"/>
            </a:xfrm>
            <a:custGeom>
              <a:avLst/>
              <a:gdLst/>
              <a:ahLst/>
              <a:cxnLst/>
              <a:rect l="l" t="t" r="r" b="b"/>
              <a:pathLst>
                <a:path w="15107" h="9624" extrusionOk="0">
                  <a:moveTo>
                    <a:pt x="11640" y="1"/>
                  </a:moveTo>
                  <a:cubicBezTo>
                    <a:pt x="10847" y="1"/>
                    <a:pt x="10053" y="245"/>
                    <a:pt x="9393" y="714"/>
                  </a:cubicBezTo>
                  <a:cubicBezTo>
                    <a:pt x="8845" y="1109"/>
                    <a:pt x="8390" y="1656"/>
                    <a:pt x="8146" y="2294"/>
                  </a:cubicBezTo>
                  <a:cubicBezTo>
                    <a:pt x="7873" y="2933"/>
                    <a:pt x="7690" y="3632"/>
                    <a:pt x="7569" y="4331"/>
                  </a:cubicBezTo>
                  <a:cubicBezTo>
                    <a:pt x="7447" y="5000"/>
                    <a:pt x="7234" y="5668"/>
                    <a:pt x="6931" y="6276"/>
                  </a:cubicBezTo>
                  <a:cubicBezTo>
                    <a:pt x="6140" y="7826"/>
                    <a:pt x="4681" y="8951"/>
                    <a:pt x="2979" y="9316"/>
                  </a:cubicBezTo>
                  <a:cubicBezTo>
                    <a:pt x="2572" y="9404"/>
                    <a:pt x="2144" y="9452"/>
                    <a:pt x="1713" y="9452"/>
                  </a:cubicBezTo>
                  <a:cubicBezTo>
                    <a:pt x="1405" y="9452"/>
                    <a:pt x="1095" y="9427"/>
                    <a:pt x="791" y="9377"/>
                  </a:cubicBezTo>
                  <a:cubicBezTo>
                    <a:pt x="343" y="9298"/>
                    <a:pt x="78" y="9219"/>
                    <a:pt x="15" y="9219"/>
                  </a:cubicBezTo>
                  <a:cubicBezTo>
                    <a:pt x="5" y="9219"/>
                    <a:pt x="0" y="9220"/>
                    <a:pt x="0" y="9225"/>
                  </a:cubicBezTo>
                  <a:cubicBezTo>
                    <a:pt x="61" y="9255"/>
                    <a:pt x="122" y="9285"/>
                    <a:pt x="183" y="9316"/>
                  </a:cubicBezTo>
                  <a:cubicBezTo>
                    <a:pt x="365" y="9377"/>
                    <a:pt x="578" y="9437"/>
                    <a:pt x="791" y="9498"/>
                  </a:cubicBezTo>
                  <a:cubicBezTo>
                    <a:pt x="1186" y="9582"/>
                    <a:pt x="1587" y="9624"/>
                    <a:pt x="1987" y="9624"/>
                  </a:cubicBezTo>
                  <a:cubicBezTo>
                    <a:pt x="3460" y="9624"/>
                    <a:pt x="4912" y="9061"/>
                    <a:pt x="5988" y="8009"/>
                  </a:cubicBezTo>
                  <a:cubicBezTo>
                    <a:pt x="6475" y="7553"/>
                    <a:pt x="6900" y="7006"/>
                    <a:pt x="7204" y="6398"/>
                  </a:cubicBezTo>
                  <a:cubicBezTo>
                    <a:pt x="7508" y="5759"/>
                    <a:pt x="7721" y="5091"/>
                    <a:pt x="7873" y="4392"/>
                  </a:cubicBezTo>
                  <a:cubicBezTo>
                    <a:pt x="7994" y="3693"/>
                    <a:pt x="8177" y="3024"/>
                    <a:pt x="8420" y="2386"/>
                  </a:cubicBezTo>
                  <a:cubicBezTo>
                    <a:pt x="8663" y="1808"/>
                    <a:pt x="9058" y="1291"/>
                    <a:pt x="9545" y="927"/>
                  </a:cubicBezTo>
                  <a:cubicBezTo>
                    <a:pt x="10174" y="471"/>
                    <a:pt x="10926" y="232"/>
                    <a:pt x="11682" y="232"/>
                  </a:cubicBezTo>
                  <a:cubicBezTo>
                    <a:pt x="11985" y="232"/>
                    <a:pt x="12288" y="271"/>
                    <a:pt x="12584" y="349"/>
                  </a:cubicBezTo>
                  <a:cubicBezTo>
                    <a:pt x="13314" y="531"/>
                    <a:pt x="13952" y="866"/>
                    <a:pt x="14499" y="1382"/>
                  </a:cubicBezTo>
                  <a:cubicBezTo>
                    <a:pt x="14843" y="1698"/>
                    <a:pt x="15025" y="1932"/>
                    <a:pt x="15070" y="1932"/>
                  </a:cubicBezTo>
                  <a:cubicBezTo>
                    <a:pt x="15073" y="1932"/>
                    <a:pt x="15075" y="1931"/>
                    <a:pt x="15077" y="1930"/>
                  </a:cubicBezTo>
                  <a:cubicBezTo>
                    <a:pt x="15107" y="1930"/>
                    <a:pt x="15046" y="1869"/>
                    <a:pt x="14955" y="1747"/>
                  </a:cubicBezTo>
                  <a:cubicBezTo>
                    <a:pt x="14864" y="1595"/>
                    <a:pt x="14742" y="1413"/>
                    <a:pt x="14590" y="1291"/>
                  </a:cubicBezTo>
                  <a:cubicBezTo>
                    <a:pt x="14043" y="744"/>
                    <a:pt x="13405" y="349"/>
                    <a:pt x="12645" y="136"/>
                  </a:cubicBezTo>
                  <a:cubicBezTo>
                    <a:pt x="12317" y="45"/>
                    <a:pt x="11979" y="1"/>
                    <a:pt x="11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441050" y="2091500"/>
              <a:ext cx="139075" cy="351850"/>
            </a:xfrm>
            <a:custGeom>
              <a:avLst/>
              <a:gdLst/>
              <a:ahLst/>
              <a:cxnLst/>
              <a:rect l="l" t="t" r="r" b="b"/>
              <a:pathLst>
                <a:path w="5563" h="14074" extrusionOk="0">
                  <a:moveTo>
                    <a:pt x="4863" y="1"/>
                  </a:moveTo>
                  <a:cubicBezTo>
                    <a:pt x="4225" y="31"/>
                    <a:pt x="3587" y="153"/>
                    <a:pt x="3009" y="426"/>
                  </a:cubicBezTo>
                  <a:cubicBezTo>
                    <a:pt x="2097" y="821"/>
                    <a:pt x="1368" y="1490"/>
                    <a:pt x="851" y="2311"/>
                  </a:cubicBezTo>
                  <a:cubicBezTo>
                    <a:pt x="243" y="3344"/>
                    <a:pt x="0" y="4530"/>
                    <a:pt x="183" y="5715"/>
                  </a:cubicBezTo>
                  <a:cubicBezTo>
                    <a:pt x="334" y="6961"/>
                    <a:pt x="821" y="8056"/>
                    <a:pt x="1094" y="9059"/>
                  </a:cubicBezTo>
                  <a:cubicBezTo>
                    <a:pt x="1398" y="9940"/>
                    <a:pt x="1550" y="10852"/>
                    <a:pt x="1490" y="11794"/>
                  </a:cubicBezTo>
                  <a:cubicBezTo>
                    <a:pt x="1459" y="12402"/>
                    <a:pt x="1277" y="13010"/>
                    <a:pt x="942" y="13527"/>
                  </a:cubicBezTo>
                  <a:cubicBezTo>
                    <a:pt x="669" y="13892"/>
                    <a:pt x="486" y="14044"/>
                    <a:pt x="486" y="14074"/>
                  </a:cubicBezTo>
                  <a:cubicBezTo>
                    <a:pt x="486" y="14074"/>
                    <a:pt x="547" y="14044"/>
                    <a:pt x="638" y="13983"/>
                  </a:cubicBezTo>
                  <a:cubicBezTo>
                    <a:pt x="790" y="13861"/>
                    <a:pt x="912" y="13740"/>
                    <a:pt x="1034" y="13588"/>
                  </a:cubicBezTo>
                  <a:cubicBezTo>
                    <a:pt x="1429" y="13071"/>
                    <a:pt x="1642" y="12433"/>
                    <a:pt x="1702" y="11794"/>
                  </a:cubicBezTo>
                  <a:cubicBezTo>
                    <a:pt x="1793" y="10852"/>
                    <a:pt x="1672" y="9879"/>
                    <a:pt x="1398" y="8967"/>
                  </a:cubicBezTo>
                  <a:cubicBezTo>
                    <a:pt x="1094" y="7934"/>
                    <a:pt x="638" y="6870"/>
                    <a:pt x="486" y="5685"/>
                  </a:cubicBezTo>
                  <a:cubicBezTo>
                    <a:pt x="304" y="4560"/>
                    <a:pt x="517" y="3435"/>
                    <a:pt x="1094" y="2463"/>
                  </a:cubicBezTo>
                  <a:cubicBezTo>
                    <a:pt x="1581" y="1673"/>
                    <a:pt x="2249" y="1034"/>
                    <a:pt x="3101" y="639"/>
                  </a:cubicBezTo>
                  <a:cubicBezTo>
                    <a:pt x="3648" y="366"/>
                    <a:pt x="4256" y="183"/>
                    <a:pt x="4863" y="122"/>
                  </a:cubicBezTo>
                  <a:cubicBezTo>
                    <a:pt x="5107" y="122"/>
                    <a:pt x="5319" y="122"/>
                    <a:pt x="5563" y="92"/>
                  </a:cubicBezTo>
                  <a:cubicBezTo>
                    <a:pt x="5350" y="1"/>
                    <a:pt x="5107" y="1"/>
                    <a:pt x="4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45150" y="1919900"/>
              <a:ext cx="617050" cy="600525"/>
            </a:xfrm>
            <a:custGeom>
              <a:avLst/>
              <a:gdLst/>
              <a:ahLst/>
              <a:cxnLst/>
              <a:rect l="l" t="t" r="r" b="b"/>
              <a:pathLst>
                <a:path w="24682" h="24021" extrusionOk="0">
                  <a:moveTo>
                    <a:pt x="11648" y="0"/>
                  </a:moveTo>
                  <a:cubicBezTo>
                    <a:pt x="10188" y="0"/>
                    <a:pt x="8732" y="165"/>
                    <a:pt x="7295" y="512"/>
                  </a:cubicBezTo>
                  <a:cubicBezTo>
                    <a:pt x="5532" y="907"/>
                    <a:pt x="3921" y="1819"/>
                    <a:pt x="2675" y="3126"/>
                  </a:cubicBezTo>
                  <a:cubicBezTo>
                    <a:pt x="487" y="5436"/>
                    <a:pt x="0" y="8901"/>
                    <a:pt x="183" y="12093"/>
                  </a:cubicBezTo>
                  <a:cubicBezTo>
                    <a:pt x="426" y="15831"/>
                    <a:pt x="1520" y="19509"/>
                    <a:pt x="3374" y="22792"/>
                  </a:cubicBezTo>
                  <a:cubicBezTo>
                    <a:pt x="3587" y="23248"/>
                    <a:pt x="3891" y="23613"/>
                    <a:pt x="4286" y="23886"/>
                  </a:cubicBezTo>
                  <a:cubicBezTo>
                    <a:pt x="4444" y="23976"/>
                    <a:pt x="4622" y="24020"/>
                    <a:pt x="4799" y="24020"/>
                  </a:cubicBezTo>
                  <a:cubicBezTo>
                    <a:pt x="5101" y="24020"/>
                    <a:pt x="5402" y="23892"/>
                    <a:pt x="5593" y="23643"/>
                  </a:cubicBezTo>
                  <a:lnTo>
                    <a:pt x="21703" y="13734"/>
                  </a:lnTo>
                  <a:cubicBezTo>
                    <a:pt x="24682" y="6865"/>
                    <a:pt x="20609" y="2670"/>
                    <a:pt x="17934" y="1150"/>
                  </a:cubicBezTo>
                  <a:cubicBezTo>
                    <a:pt x="16353" y="239"/>
                    <a:pt x="14469" y="56"/>
                    <a:pt x="12645" y="26"/>
                  </a:cubicBezTo>
                  <a:cubicBezTo>
                    <a:pt x="12313" y="9"/>
                    <a:pt x="11980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641650" y="2036650"/>
              <a:ext cx="454450" cy="804125"/>
            </a:xfrm>
            <a:custGeom>
              <a:avLst/>
              <a:gdLst/>
              <a:ahLst/>
              <a:cxnLst/>
              <a:rect l="l" t="t" r="r" b="b"/>
              <a:pathLst>
                <a:path w="18178" h="32165" extrusionOk="0">
                  <a:moveTo>
                    <a:pt x="11989" y="1"/>
                  </a:moveTo>
                  <a:cubicBezTo>
                    <a:pt x="11774" y="1"/>
                    <a:pt x="11557" y="13"/>
                    <a:pt x="11338" y="37"/>
                  </a:cubicBezTo>
                  <a:lnTo>
                    <a:pt x="1764" y="1040"/>
                  </a:lnTo>
                  <a:cubicBezTo>
                    <a:pt x="761" y="1161"/>
                    <a:pt x="1" y="2012"/>
                    <a:pt x="31" y="3015"/>
                  </a:cubicBezTo>
                  <a:lnTo>
                    <a:pt x="1308" y="26754"/>
                  </a:lnTo>
                  <a:cubicBezTo>
                    <a:pt x="1460" y="29764"/>
                    <a:pt x="3952" y="32165"/>
                    <a:pt x="6992" y="32165"/>
                  </a:cubicBezTo>
                  <a:cubicBezTo>
                    <a:pt x="10244" y="32165"/>
                    <a:pt x="12828" y="29490"/>
                    <a:pt x="12736" y="26268"/>
                  </a:cubicBezTo>
                  <a:lnTo>
                    <a:pt x="12615" y="22651"/>
                  </a:lnTo>
                  <a:cubicBezTo>
                    <a:pt x="12615" y="22651"/>
                    <a:pt x="16870" y="21952"/>
                    <a:pt x="17752" y="16420"/>
                  </a:cubicBezTo>
                  <a:cubicBezTo>
                    <a:pt x="18177" y="13654"/>
                    <a:pt x="18056" y="9155"/>
                    <a:pt x="17812" y="5477"/>
                  </a:cubicBezTo>
                  <a:cubicBezTo>
                    <a:pt x="17614" y="2355"/>
                    <a:pt x="15029" y="1"/>
                    <a:pt x="1198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027675" y="2235700"/>
              <a:ext cx="34975" cy="33700"/>
            </a:xfrm>
            <a:custGeom>
              <a:avLst/>
              <a:gdLst/>
              <a:ahLst/>
              <a:cxnLst/>
              <a:rect l="l" t="t" r="r" b="b"/>
              <a:pathLst>
                <a:path w="1399" h="1348" extrusionOk="0">
                  <a:moveTo>
                    <a:pt x="770" y="0"/>
                  </a:moveTo>
                  <a:cubicBezTo>
                    <a:pt x="737" y="0"/>
                    <a:pt x="703" y="3"/>
                    <a:pt x="669" y="8"/>
                  </a:cubicBezTo>
                  <a:cubicBezTo>
                    <a:pt x="305" y="8"/>
                    <a:pt x="1" y="312"/>
                    <a:pt x="1" y="707"/>
                  </a:cubicBezTo>
                  <a:cubicBezTo>
                    <a:pt x="1" y="1082"/>
                    <a:pt x="302" y="1348"/>
                    <a:pt x="670" y="1348"/>
                  </a:cubicBezTo>
                  <a:cubicBezTo>
                    <a:pt x="690" y="1348"/>
                    <a:pt x="710" y="1347"/>
                    <a:pt x="730" y="1345"/>
                  </a:cubicBezTo>
                  <a:cubicBezTo>
                    <a:pt x="1125" y="1345"/>
                    <a:pt x="1399" y="1011"/>
                    <a:pt x="1399" y="646"/>
                  </a:cubicBezTo>
                  <a:cubicBezTo>
                    <a:pt x="1399" y="285"/>
                    <a:pt x="1120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2990450" y="22131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699" y="122"/>
                    <a:pt x="365" y="334"/>
                  </a:cubicBezTo>
                  <a:cubicBezTo>
                    <a:pt x="122" y="517"/>
                    <a:pt x="0" y="638"/>
                    <a:pt x="91" y="730"/>
                  </a:cubicBezTo>
                  <a:cubicBezTo>
                    <a:pt x="98" y="739"/>
                    <a:pt x="110" y="743"/>
                    <a:pt x="127" y="743"/>
                  </a:cubicBezTo>
                  <a:cubicBezTo>
                    <a:pt x="274" y="743"/>
                    <a:pt x="80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8" y="739"/>
                    <a:pt x="2888" y="730"/>
                  </a:cubicBezTo>
                  <a:cubicBezTo>
                    <a:pt x="2918" y="699"/>
                    <a:pt x="2857" y="547"/>
                    <a:pt x="2614" y="365"/>
                  </a:cubicBezTo>
                  <a:cubicBezTo>
                    <a:pt x="2310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836175" y="2240400"/>
              <a:ext cx="35750" cy="34325"/>
            </a:xfrm>
            <a:custGeom>
              <a:avLst/>
              <a:gdLst/>
              <a:ahLst/>
              <a:cxnLst/>
              <a:rect l="l" t="t" r="r" b="b"/>
              <a:pathLst>
                <a:path w="1430" h="1373" extrusionOk="0">
                  <a:moveTo>
                    <a:pt x="750" y="0"/>
                  </a:moveTo>
                  <a:cubicBezTo>
                    <a:pt x="734" y="0"/>
                    <a:pt x="717" y="1"/>
                    <a:pt x="700" y="2"/>
                  </a:cubicBezTo>
                  <a:cubicBezTo>
                    <a:pt x="305" y="2"/>
                    <a:pt x="1" y="337"/>
                    <a:pt x="1" y="732"/>
                  </a:cubicBezTo>
                  <a:cubicBezTo>
                    <a:pt x="30" y="1080"/>
                    <a:pt x="335" y="1372"/>
                    <a:pt x="680" y="1372"/>
                  </a:cubicBezTo>
                  <a:cubicBezTo>
                    <a:pt x="697" y="1372"/>
                    <a:pt x="714" y="1372"/>
                    <a:pt x="730" y="1370"/>
                  </a:cubicBezTo>
                  <a:cubicBezTo>
                    <a:pt x="1126" y="1340"/>
                    <a:pt x="1430" y="1036"/>
                    <a:pt x="1430" y="641"/>
                  </a:cubicBezTo>
                  <a:cubicBezTo>
                    <a:pt x="1401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802750" y="22169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730" y="122"/>
                    <a:pt x="396" y="334"/>
                  </a:cubicBezTo>
                  <a:cubicBezTo>
                    <a:pt x="152" y="517"/>
                    <a:pt x="1" y="638"/>
                    <a:pt x="92" y="730"/>
                  </a:cubicBezTo>
                  <a:cubicBezTo>
                    <a:pt x="99" y="734"/>
                    <a:pt x="108" y="736"/>
                    <a:pt x="121" y="736"/>
                  </a:cubicBezTo>
                  <a:cubicBezTo>
                    <a:pt x="268" y="736"/>
                    <a:pt x="78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9" y="739"/>
                    <a:pt x="2888" y="730"/>
                  </a:cubicBezTo>
                  <a:cubicBezTo>
                    <a:pt x="2918" y="699"/>
                    <a:pt x="2858" y="517"/>
                    <a:pt x="2645" y="365"/>
                  </a:cubicBezTo>
                  <a:cubicBezTo>
                    <a:pt x="2311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2933450" y="2217650"/>
              <a:ext cx="60050" cy="159975"/>
            </a:xfrm>
            <a:custGeom>
              <a:avLst/>
              <a:gdLst/>
              <a:ahLst/>
              <a:cxnLst/>
              <a:rect l="l" t="t" r="r" b="b"/>
              <a:pathLst>
                <a:path w="2402" h="6399" extrusionOk="0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31"/>
                    <a:pt x="578" y="1763"/>
                    <a:pt x="1368" y="3891"/>
                  </a:cubicBezTo>
                  <a:lnTo>
                    <a:pt x="1946" y="5380"/>
                  </a:lnTo>
                  <a:cubicBezTo>
                    <a:pt x="2037" y="5532"/>
                    <a:pt x="2098" y="5745"/>
                    <a:pt x="2067" y="5958"/>
                  </a:cubicBezTo>
                  <a:cubicBezTo>
                    <a:pt x="2037" y="6080"/>
                    <a:pt x="1855" y="6110"/>
                    <a:pt x="1672" y="6140"/>
                  </a:cubicBezTo>
                  <a:cubicBezTo>
                    <a:pt x="1247" y="6140"/>
                    <a:pt x="821" y="6232"/>
                    <a:pt x="426" y="6353"/>
                  </a:cubicBezTo>
                  <a:cubicBezTo>
                    <a:pt x="639" y="6384"/>
                    <a:pt x="852" y="6399"/>
                    <a:pt x="1061" y="6399"/>
                  </a:cubicBezTo>
                  <a:cubicBezTo>
                    <a:pt x="1270" y="6399"/>
                    <a:pt x="1475" y="6384"/>
                    <a:pt x="1672" y="6353"/>
                  </a:cubicBezTo>
                  <a:cubicBezTo>
                    <a:pt x="1794" y="6353"/>
                    <a:pt x="1915" y="6323"/>
                    <a:pt x="2007" y="6292"/>
                  </a:cubicBezTo>
                  <a:cubicBezTo>
                    <a:pt x="2159" y="6262"/>
                    <a:pt x="2280" y="6171"/>
                    <a:pt x="2341" y="6019"/>
                  </a:cubicBezTo>
                  <a:cubicBezTo>
                    <a:pt x="2402" y="5776"/>
                    <a:pt x="2341" y="5502"/>
                    <a:pt x="2250" y="5259"/>
                  </a:cubicBezTo>
                  <a:cubicBezTo>
                    <a:pt x="2067" y="4773"/>
                    <a:pt x="1885" y="4286"/>
                    <a:pt x="1672" y="3769"/>
                  </a:cubicBezTo>
                  <a:cubicBezTo>
                    <a:pt x="889" y="1691"/>
                    <a:pt x="1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772350" y="2552750"/>
              <a:ext cx="184675" cy="83300"/>
            </a:xfrm>
            <a:custGeom>
              <a:avLst/>
              <a:gdLst/>
              <a:ahLst/>
              <a:cxnLst/>
              <a:rect l="l" t="t" r="r" b="b"/>
              <a:pathLst>
                <a:path w="7387" h="3332" extrusionOk="0">
                  <a:moveTo>
                    <a:pt x="1" y="1"/>
                  </a:moveTo>
                  <a:cubicBezTo>
                    <a:pt x="1" y="1"/>
                    <a:pt x="1573" y="3332"/>
                    <a:pt x="6314" y="3332"/>
                  </a:cubicBezTo>
                  <a:cubicBezTo>
                    <a:pt x="6637" y="3332"/>
                    <a:pt x="6974" y="3317"/>
                    <a:pt x="7326" y="3284"/>
                  </a:cubicBezTo>
                  <a:lnTo>
                    <a:pt x="7387" y="1977"/>
                  </a:lnTo>
                  <a:lnTo>
                    <a:pt x="7387" y="1977"/>
                  </a:lnTo>
                  <a:cubicBezTo>
                    <a:pt x="7331" y="1977"/>
                    <a:pt x="7274" y="1978"/>
                    <a:pt x="7218" y="1978"/>
                  </a:cubicBezTo>
                  <a:cubicBezTo>
                    <a:pt x="4691" y="1978"/>
                    <a:pt x="2171" y="1309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877225" y="2409625"/>
              <a:ext cx="60800" cy="42225"/>
            </a:xfrm>
            <a:custGeom>
              <a:avLst/>
              <a:gdLst/>
              <a:ahLst/>
              <a:cxnLst/>
              <a:rect l="l" t="t" r="r" b="b"/>
              <a:pathLst>
                <a:path w="2432" h="1689" extrusionOk="0">
                  <a:moveTo>
                    <a:pt x="1277" y="0"/>
                  </a:moveTo>
                  <a:cubicBezTo>
                    <a:pt x="1217" y="0"/>
                    <a:pt x="1156" y="4"/>
                    <a:pt x="1095" y="12"/>
                  </a:cubicBezTo>
                  <a:cubicBezTo>
                    <a:pt x="760" y="42"/>
                    <a:pt x="456" y="194"/>
                    <a:pt x="243" y="467"/>
                  </a:cubicBezTo>
                  <a:cubicBezTo>
                    <a:pt x="31" y="741"/>
                    <a:pt x="0" y="1106"/>
                    <a:pt x="183" y="1379"/>
                  </a:cubicBezTo>
                  <a:cubicBezTo>
                    <a:pt x="353" y="1572"/>
                    <a:pt x="599" y="1689"/>
                    <a:pt x="857" y="1689"/>
                  </a:cubicBezTo>
                  <a:cubicBezTo>
                    <a:pt x="966" y="1689"/>
                    <a:pt x="1077" y="1668"/>
                    <a:pt x="1186" y="1622"/>
                  </a:cubicBezTo>
                  <a:cubicBezTo>
                    <a:pt x="1550" y="1501"/>
                    <a:pt x="1885" y="1319"/>
                    <a:pt x="2158" y="1045"/>
                  </a:cubicBezTo>
                  <a:cubicBezTo>
                    <a:pt x="2250" y="984"/>
                    <a:pt x="2310" y="923"/>
                    <a:pt x="2371" y="832"/>
                  </a:cubicBezTo>
                  <a:cubicBezTo>
                    <a:pt x="2432" y="741"/>
                    <a:pt x="2432" y="619"/>
                    <a:pt x="2371" y="528"/>
                  </a:cubicBezTo>
                  <a:lnTo>
                    <a:pt x="2341" y="528"/>
                  </a:lnTo>
                  <a:cubicBezTo>
                    <a:pt x="2075" y="183"/>
                    <a:pt x="1693" y="0"/>
                    <a:pt x="12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884050" y="2389375"/>
              <a:ext cx="64625" cy="54750"/>
            </a:xfrm>
            <a:custGeom>
              <a:avLst/>
              <a:gdLst/>
              <a:ahLst/>
              <a:cxnLst/>
              <a:rect l="l" t="t" r="r" b="b"/>
              <a:pathLst>
                <a:path w="2585" h="2190" extrusionOk="0">
                  <a:moveTo>
                    <a:pt x="183" y="1"/>
                  </a:moveTo>
                  <a:cubicBezTo>
                    <a:pt x="92" y="1"/>
                    <a:pt x="1" y="214"/>
                    <a:pt x="62" y="548"/>
                  </a:cubicBezTo>
                  <a:cubicBezTo>
                    <a:pt x="92" y="1004"/>
                    <a:pt x="335" y="1429"/>
                    <a:pt x="700" y="1733"/>
                  </a:cubicBezTo>
                  <a:cubicBezTo>
                    <a:pt x="1065" y="2037"/>
                    <a:pt x="1551" y="2189"/>
                    <a:pt x="2037" y="2189"/>
                  </a:cubicBezTo>
                  <a:cubicBezTo>
                    <a:pt x="2402" y="2189"/>
                    <a:pt x="2584" y="2068"/>
                    <a:pt x="2584" y="2037"/>
                  </a:cubicBezTo>
                  <a:cubicBezTo>
                    <a:pt x="2584" y="1916"/>
                    <a:pt x="1703" y="1977"/>
                    <a:pt x="1004" y="1399"/>
                  </a:cubicBezTo>
                  <a:cubicBezTo>
                    <a:pt x="305" y="82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2795150" y="2187425"/>
              <a:ext cx="88925" cy="25800"/>
            </a:xfrm>
            <a:custGeom>
              <a:avLst/>
              <a:gdLst/>
              <a:ahLst/>
              <a:cxnLst/>
              <a:rect l="l" t="t" r="r" b="b"/>
              <a:pathLst>
                <a:path w="3557" h="1032" extrusionOk="0">
                  <a:moveTo>
                    <a:pt x="2086" y="1"/>
                  </a:moveTo>
                  <a:cubicBezTo>
                    <a:pt x="1969" y="1"/>
                    <a:pt x="1851" y="8"/>
                    <a:pt x="1733" y="24"/>
                  </a:cubicBezTo>
                  <a:cubicBezTo>
                    <a:pt x="1277" y="54"/>
                    <a:pt x="821" y="206"/>
                    <a:pt x="456" y="480"/>
                  </a:cubicBezTo>
                  <a:cubicBezTo>
                    <a:pt x="153" y="662"/>
                    <a:pt x="1" y="875"/>
                    <a:pt x="61" y="966"/>
                  </a:cubicBezTo>
                  <a:cubicBezTo>
                    <a:pt x="93" y="1013"/>
                    <a:pt x="164" y="1032"/>
                    <a:pt x="267" y="1032"/>
                  </a:cubicBezTo>
                  <a:cubicBezTo>
                    <a:pt x="567" y="1032"/>
                    <a:pt x="1139" y="874"/>
                    <a:pt x="1794" y="784"/>
                  </a:cubicBezTo>
                  <a:cubicBezTo>
                    <a:pt x="2706" y="693"/>
                    <a:pt x="3466" y="784"/>
                    <a:pt x="3526" y="571"/>
                  </a:cubicBezTo>
                  <a:cubicBezTo>
                    <a:pt x="3557" y="480"/>
                    <a:pt x="3405" y="328"/>
                    <a:pt x="3101" y="176"/>
                  </a:cubicBezTo>
                  <a:cubicBezTo>
                    <a:pt x="2763" y="63"/>
                    <a:pt x="2425" y="1"/>
                    <a:pt x="2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989675" y="2156850"/>
              <a:ext cx="66900" cy="21475"/>
            </a:xfrm>
            <a:custGeom>
              <a:avLst/>
              <a:gdLst/>
              <a:ahLst/>
              <a:cxnLst/>
              <a:rect l="l" t="t" r="r" b="b"/>
              <a:pathLst>
                <a:path w="2676" h="859" extrusionOk="0">
                  <a:moveTo>
                    <a:pt x="1369" y="1"/>
                  </a:moveTo>
                  <a:cubicBezTo>
                    <a:pt x="1004" y="1"/>
                    <a:pt x="609" y="92"/>
                    <a:pt x="305" y="274"/>
                  </a:cubicBezTo>
                  <a:cubicBezTo>
                    <a:pt x="92" y="457"/>
                    <a:pt x="1" y="639"/>
                    <a:pt x="62" y="700"/>
                  </a:cubicBezTo>
                  <a:cubicBezTo>
                    <a:pt x="122" y="791"/>
                    <a:pt x="282" y="814"/>
                    <a:pt x="506" y="814"/>
                  </a:cubicBezTo>
                  <a:cubicBezTo>
                    <a:pt x="730" y="814"/>
                    <a:pt x="1019" y="791"/>
                    <a:pt x="1338" y="791"/>
                  </a:cubicBezTo>
                  <a:cubicBezTo>
                    <a:pt x="1764" y="791"/>
                    <a:pt x="2135" y="859"/>
                    <a:pt x="2381" y="859"/>
                  </a:cubicBezTo>
                  <a:cubicBezTo>
                    <a:pt x="2503" y="859"/>
                    <a:pt x="2595" y="842"/>
                    <a:pt x="2645" y="791"/>
                  </a:cubicBezTo>
                  <a:cubicBezTo>
                    <a:pt x="2676" y="700"/>
                    <a:pt x="2615" y="518"/>
                    <a:pt x="2402" y="335"/>
                  </a:cubicBezTo>
                  <a:cubicBezTo>
                    <a:pt x="2098" y="122"/>
                    <a:pt x="1733" y="1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2586175" y="1979900"/>
              <a:ext cx="527400" cy="469550"/>
            </a:xfrm>
            <a:custGeom>
              <a:avLst/>
              <a:gdLst/>
              <a:ahLst/>
              <a:cxnLst/>
              <a:rect l="l" t="t" r="r" b="b"/>
              <a:pathLst>
                <a:path w="21096" h="18782" extrusionOk="0">
                  <a:moveTo>
                    <a:pt x="10770" y="1"/>
                  </a:moveTo>
                  <a:cubicBezTo>
                    <a:pt x="9348" y="1"/>
                    <a:pt x="7910" y="169"/>
                    <a:pt x="6505" y="422"/>
                  </a:cubicBezTo>
                  <a:cubicBezTo>
                    <a:pt x="5290" y="635"/>
                    <a:pt x="4043" y="969"/>
                    <a:pt x="3071" y="1729"/>
                  </a:cubicBezTo>
                  <a:cubicBezTo>
                    <a:pt x="1703" y="2793"/>
                    <a:pt x="1125" y="4586"/>
                    <a:pt x="791" y="6288"/>
                  </a:cubicBezTo>
                  <a:cubicBezTo>
                    <a:pt x="1" y="10483"/>
                    <a:pt x="183" y="14951"/>
                    <a:pt x="2007" y="18781"/>
                  </a:cubicBezTo>
                  <a:cubicBezTo>
                    <a:pt x="3192" y="17656"/>
                    <a:pt x="4013" y="16197"/>
                    <a:pt x="4347" y="14556"/>
                  </a:cubicBezTo>
                  <a:cubicBezTo>
                    <a:pt x="4682" y="12976"/>
                    <a:pt x="4803" y="11334"/>
                    <a:pt x="4742" y="9693"/>
                  </a:cubicBezTo>
                  <a:cubicBezTo>
                    <a:pt x="4742" y="9115"/>
                    <a:pt x="4803" y="8447"/>
                    <a:pt x="5259" y="8082"/>
                  </a:cubicBezTo>
                  <a:cubicBezTo>
                    <a:pt x="5533" y="7930"/>
                    <a:pt x="5837" y="7839"/>
                    <a:pt x="6141" y="7808"/>
                  </a:cubicBezTo>
                  <a:cubicBezTo>
                    <a:pt x="9150" y="7322"/>
                    <a:pt x="14104" y="4799"/>
                    <a:pt x="16262" y="2641"/>
                  </a:cubicBezTo>
                  <a:cubicBezTo>
                    <a:pt x="17752" y="4890"/>
                    <a:pt x="19059" y="3006"/>
                    <a:pt x="20031" y="7717"/>
                  </a:cubicBezTo>
                  <a:lnTo>
                    <a:pt x="21095" y="6258"/>
                  </a:lnTo>
                  <a:cubicBezTo>
                    <a:pt x="20700" y="3219"/>
                    <a:pt x="18481" y="1881"/>
                    <a:pt x="15594" y="817"/>
                  </a:cubicBezTo>
                  <a:cubicBezTo>
                    <a:pt x="14057" y="229"/>
                    <a:pt x="12424" y="1"/>
                    <a:pt x="10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2564900" y="2019225"/>
              <a:ext cx="414925" cy="104550"/>
            </a:xfrm>
            <a:custGeom>
              <a:avLst/>
              <a:gdLst/>
              <a:ahLst/>
              <a:cxnLst/>
              <a:rect l="l" t="t" r="r" b="b"/>
              <a:pathLst>
                <a:path w="16597" h="4182" extrusionOk="0">
                  <a:moveTo>
                    <a:pt x="16591" y="1"/>
                  </a:moveTo>
                  <a:cubicBezTo>
                    <a:pt x="16515" y="1"/>
                    <a:pt x="15846" y="734"/>
                    <a:pt x="14530" y="1524"/>
                  </a:cubicBezTo>
                  <a:lnTo>
                    <a:pt x="13983" y="1858"/>
                  </a:lnTo>
                  <a:lnTo>
                    <a:pt x="13375" y="2162"/>
                  </a:lnTo>
                  <a:cubicBezTo>
                    <a:pt x="12949" y="2405"/>
                    <a:pt x="12493" y="2557"/>
                    <a:pt x="12007" y="2770"/>
                  </a:cubicBezTo>
                  <a:cubicBezTo>
                    <a:pt x="10913" y="3165"/>
                    <a:pt x="9818" y="3439"/>
                    <a:pt x="8694" y="3652"/>
                  </a:cubicBezTo>
                  <a:cubicBezTo>
                    <a:pt x="7685" y="3811"/>
                    <a:pt x="6700" y="3901"/>
                    <a:pt x="5698" y="3901"/>
                  </a:cubicBezTo>
                  <a:cubicBezTo>
                    <a:pt x="5552" y="3901"/>
                    <a:pt x="5406" y="3899"/>
                    <a:pt x="5259" y="3895"/>
                  </a:cubicBezTo>
                  <a:cubicBezTo>
                    <a:pt x="4317" y="3864"/>
                    <a:pt x="3375" y="3773"/>
                    <a:pt x="2463" y="3591"/>
                  </a:cubicBezTo>
                  <a:cubicBezTo>
                    <a:pt x="1002" y="3276"/>
                    <a:pt x="135" y="2826"/>
                    <a:pt x="14" y="2826"/>
                  </a:cubicBezTo>
                  <a:cubicBezTo>
                    <a:pt x="7" y="2826"/>
                    <a:pt x="2" y="2827"/>
                    <a:pt x="1" y="2831"/>
                  </a:cubicBezTo>
                  <a:cubicBezTo>
                    <a:pt x="183" y="2983"/>
                    <a:pt x="396" y="3074"/>
                    <a:pt x="609" y="3165"/>
                  </a:cubicBezTo>
                  <a:cubicBezTo>
                    <a:pt x="852" y="3287"/>
                    <a:pt x="1095" y="3408"/>
                    <a:pt x="1368" y="3500"/>
                  </a:cubicBezTo>
                  <a:lnTo>
                    <a:pt x="1855" y="3652"/>
                  </a:lnTo>
                  <a:lnTo>
                    <a:pt x="2432" y="3804"/>
                  </a:lnTo>
                  <a:cubicBezTo>
                    <a:pt x="3344" y="4016"/>
                    <a:pt x="4286" y="4138"/>
                    <a:pt x="5259" y="4168"/>
                  </a:cubicBezTo>
                  <a:cubicBezTo>
                    <a:pt x="5477" y="4177"/>
                    <a:pt x="5695" y="4181"/>
                    <a:pt x="5913" y="4181"/>
                  </a:cubicBezTo>
                  <a:cubicBezTo>
                    <a:pt x="8009" y="4181"/>
                    <a:pt x="10116" y="3787"/>
                    <a:pt x="12098" y="3044"/>
                  </a:cubicBezTo>
                  <a:cubicBezTo>
                    <a:pt x="12584" y="2801"/>
                    <a:pt x="13071" y="2649"/>
                    <a:pt x="13496" y="2405"/>
                  </a:cubicBezTo>
                  <a:lnTo>
                    <a:pt x="14104" y="2071"/>
                  </a:lnTo>
                  <a:lnTo>
                    <a:pt x="14651" y="1737"/>
                  </a:lnTo>
                  <a:cubicBezTo>
                    <a:pt x="14955" y="1524"/>
                    <a:pt x="15229" y="1311"/>
                    <a:pt x="15533" y="1068"/>
                  </a:cubicBezTo>
                  <a:lnTo>
                    <a:pt x="15867" y="794"/>
                  </a:lnTo>
                  <a:lnTo>
                    <a:pt x="16141" y="521"/>
                  </a:lnTo>
                  <a:cubicBezTo>
                    <a:pt x="16323" y="369"/>
                    <a:pt x="16475" y="187"/>
                    <a:pt x="16597" y="4"/>
                  </a:cubicBezTo>
                  <a:cubicBezTo>
                    <a:pt x="16596" y="2"/>
                    <a:pt x="16594" y="1"/>
                    <a:pt x="165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603650" y="1997275"/>
              <a:ext cx="376950" cy="53275"/>
            </a:xfrm>
            <a:custGeom>
              <a:avLst/>
              <a:gdLst/>
              <a:ahLst/>
              <a:cxnLst/>
              <a:rect l="l" t="t" r="r" b="b"/>
              <a:pathLst>
                <a:path w="15078" h="2131" extrusionOk="0">
                  <a:moveTo>
                    <a:pt x="1" y="1"/>
                  </a:moveTo>
                  <a:cubicBezTo>
                    <a:pt x="153" y="153"/>
                    <a:pt x="305" y="274"/>
                    <a:pt x="487" y="365"/>
                  </a:cubicBezTo>
                  <a:cubicBezTo>
                    <a:pt x="670" y="517"/>
                    <a:pt x="882" y="639"/>
                    <a:pt x="1095" y="761"/>
                  </a:cubicBezTo>
                  <a:lnTo>
                    <a:pt x="1490" y="973"/>
                  </a:lnTo>
                  <a:lnTo>
                    <a:pt x="1977" y="1156"/>
                  </a:lnTo>
                  <a:cubicBezTo>
                    <a:pt x="3608" y="1797"/>
                    <a:pt x="5378" y="2130"/>
                    <a:pt x="7155" y="2130"/>
                  </a:cubicBezTo>
                  <a:cubicBezTo>
                    <a:pt x="7232" y="2130"/>
                    <a:pt x="7310" y="2130"/>
                    <a:pt x="7387" y="2128"/>
                  </a:cubicBezTo>
                  <a:cubicBezTo>
                    <a:pt x="9241" y="2128"/>
                    <a:pt x="11065" y="1946"/>
                    <a:pt x="12889" y="1520"/>
                  </a:cubicBezTo>
                  <a:cubicBezTo>
                    <a:pt x="13557" y="1369"/>
                    <a:pt x="14104" y="1217"/>
                    <a:pt x="14500" y="1095"/>
                  </a:cubicBezTo>
                  <a:cubicBezTo>
                    <a:pt x="14682" y="1034"/>
                    <a:pt x="14895" y="973"/>
                    <a:pt x="15077" y="852"/>
                  </a:cubicBezTo>
                  <a:cubicBezTo>
                    <a:pt x="15077" y="850"/>
                    <a:pt x="15073" y="849"/>
                    <a:pt x="15066" y="849"/>
                  </a:cubicBezTo>
                  <a:cubicBezTo>
                    <a:pt x="14962" y="849"/>
                    <a:pt x="14108" y="1052"/>
                    <a:pt x="12828" y="1308"/>
                  </a:cubicBezTo>
                  <a:cubicBezTo>
                    <a:pt x="11034" y="1642"/>
                    <a:pt x="9211" y="1824"/>
                    <a:pt x="7387" y="1824"/>
                  </a:cubicBezTo>
                  <a:cubicBezTo>
                    <a:pt x="7304" y="1826"/>
                    <a:pt x="7221" y="1827"/>
                    <a:pt x="7137" y="1827"/>
                  </a:cubicBezTo>
                  <a:cubicBezTo>
                    <a:pt x="5400" y="1827"/>
                    <a:pt x="3691" y="1525"/>
                    <a:pt x="2037" y="973"/>
                  </a:cubicBezTo>
                  <a:cubicBezTo>
                    <a:pt x="1338" y="669"/>
                    <a:pt x="670" y="36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979800" y="1966000"/>
              <a:ext cx="49425" cy="56375"/>
            </a:xfrm>
            <a:custGeom>
              <a:avLst/>
              <a:gdLst/>
              <a:ahLst/>
              <a:cxnLst/>
              <a:rect l="l" t="t" r="r" b="b"/>
              <a:pathLst>
                <a:path w="1977" h="2255" extrusionOk="0">
                  <a:moveTo>
                    <a:pt x="1775" y="1"/>
                  </a:moveTo>
                  <a:cubicBezTo>
                    <a:pt x="1695" y="1"/>
                    <a:pt x="1588" y="10"/>
                    <a:pt x="1460" y="36"/>
                  </a:cubicBezTo>
                  <a:cubicBezTo>
                    <a:pt x="669" y="279"/>
                    <a:pt x="92" y="948"/>
                    <a:pt x="31" y="1768"/>
                  </a:cubicBezTo>
                  <a:cubicBezTo>
                    <a:pt x="1" y="2072"/>
                    <a:pt x="92" y="2255"/>
                    <a:pt x="122" y="2255"/>
                  </a:cubicBezTo>
                  <a:cubicBezTo>
                    <a:pt x="153" y="2255"/>
                    <a:pt x="183" y="1525"/>
                    <a:pt x="730" y="887"/>
                  </a:cubicBezTo>
                  <a:cubicBezTo>
                    <a:pt x="1277" y="249"/>
                    <a:pt x="1976" y="127"/>
                    <a:pt x="1946" y="36"/>
                  </a:cubicBezTo>
                  <a:cubicBezTo>
                    <a:pt x="1946" y="18"/>
                    <a:pt x="1885" y="1"/>
                    <a:pt x="1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246500" y="1964600"/>
              <a:ext cx="330575" cy="224650"/>
            </a:xfrm>
            <a:custGeom>
              <a:avLst/>
              <a:gdLst/>
              <a:ahLst/>
              <a:cxnLst/>
              <a:rect l="l" t="t" r="r" b="b"/>
              <a:pathLst>
                <a:path w="13223" h="8986" extrusionOk="0">
                  <a:moveTo>
                    <a:pt x="8726" y="1"/>
                  </a:moveTo>
                  <a:cubicBezTo>
                    <a:pt x="8241" y="1"/>
                    <a:pt x="7762" y="82"/>
                    <a:pt x="7296" y="244"/>
                  </a:cubicBezTo>
                  <a:cubicBezTo>
                    <a:pt x="5685" y="821"/>
                    <a:pt x="4469" y="2189"/>
                    <a:pt x="4135" y="3861"/>
                  </a:cubicBezTo>
                  <a:cubicBezTo>
                    <a:pt x="3983" y="4773"/>
                    <a:pt x="4135" y="5624"/>
                    <a:pt x="4074" y="6414"/>
                  </a:cubicBezTo>
                  <a:cubicBezTo>
                    <a:pt x="4043" y="6779"/>
                    <a:pt x="3983" y="7144"/>
                    <a:pt x="3800" y="7508"/>
                  </a:cubicBezTo>
                  <a:cubicBezTo>
                    <a:pt x="3648" y="7843"/>
                    <a:pt x="3405" y="8116"/>
                    <a:pt x="3132" y="8329"/>
                  </a:cubicBezTo>
                  <a:cubicBezTo>
                    <a:pt x="2796" y="8571"/>
                    <a:pt x="2404" y="8699"/>
                    <a:pt x="2004" y="8699"/>
                  </a:cubicBezTo>
                  <a:cubicBezTo>
                    <a:pt x="1751" y="8699"/>
                    <a:pt x="1494" y="8648"/>
                    <a:pt x="1247" y="8542"/>
                  </a:cubicBezTo>
                  <a:cubicBezTo>
                    <a:pt x="730" y="8268"/>
                    <a:pt x="366" y="7782"/>
                    <a:pt x="305" y="7174"/>
                  </a:cubicBezTo>
                  <a:cubicBezTo>
                    <a:pt x="244" y="6718"/>
                    <a:pt x="457" y="6232"/>
                    <a:pt x="852" y="5958"/>
                  </a:cubicBezTo>
                  <a:cubicBezTo>
                    <a:pt x="1118" y="5772"/>
                    <a:pt x="1430" y="5679"/>
                    <a:pt x="1749" y="5679"/>
                  </a:cubicBezTo>
                  <a:cubicBezTo>
                    <a:pt x="1794" y="5679"/>
                    <a:pt x="1840" y="5681"/>
                    <a:pt x="1885" y="5685"/>
                  </a:cubicBezTo>
                  <a:cubicBezTo>
                    <a:pt x="2189" y="5715"/>
                    <a:pt x="2493" y="5837"/>
                    <a:pt x="2736" y="6049"/>
                  </a:cubicBezTo>
                  <a:cubicBezTo>
                    <a:pt x="2676" y="5989"/>
                    <a:pt x="2615" y="5897"/>
                    <a:pt x="2554" y="5867"/>
                  </a:cubicBezTo>
                  <a:cubicBezTo>
                    <a:pt x="2372" y="5685"/>
                    <a:pt x="2129" y="5593"/>
                    <a:pt x="1885" y="5563"/>
                  </a:cubicBezTo>
                  <a:cubicBezTo>
                    <a:pt x="1805" y="5551"/>
                    <a:pt x="1723" y="5545"/>
                    <a:pt x="1641" y="5545"/>
                  </a:cubicBezTo>
                  <a:cubicBezTo>
                    <a:pt x="1320" y="5545"/>
                    <a:pt x="996" y="5637"/>
                    <a:pt x="730" y="5806"/>
                  </a:cubicBezTo>
                  <a:cubicBezTo>
                    <a:pt x="274" y="6110"/>
                    <a:pt x="1" y="6657"/>
                    <a:pt x="62" y="7204"/>
                  </a:cubicBezTo>
                  <a:cubicBezTo>
                    <a:pt x="122" y="7873"/>
                    <a:pt x="518" y="8481"/>
                    <a:pt x="1125" y="8785"/>
                  </a:cubicBezTo>
                  <a:cubicBezTo>
                    <a:pt x="1408" y="8920"/>
                    <a:pt x="1711" y="8986"/>
                    <a:pt x="2014" y="8986"/>
                  </a:cubicBezTo>
                  <a:cubicBezTo>
                    <a:pt x="2459" y="8986"/>
                    <a:pt x="2903" y="8844"/>
                    <a:pt x="3284" y="8572"/>
                  </a:cubicBezTo>
                  <a:cubicBezTo>
                    <a:pt x="3618" y="8329"/>
                    <a:pt x="3891" y="8025"/>
                    <a:pt x="4074" y="7660"/>
                  </a:cubicBezTo>
                  <a:cubicBezTo>
                    <a:pt x="4256" y="7265"/>
                    <a:pt x="4347" y="6840"/>
                    <a:pt x="4347" y="6445"/>
                  </a:cubicBezTo>
                  <a:cubicBezTo>
                    <a:pt x="4408" y="5593"/>
                    <a:pt x="4256" y="4742"/>
                    <a:pt x="4408" y="3922"/>
                  </a:cubicBezTo>
                  <a:cubicBezTo>
                    <a:pt x="4743" y="2341"/>
                    <a:pt x="5867" y="1065"/>
                    <a:pt x="7387" y="517"/>
                  </a:cubicBezTo>
                  <a:cubicBezTo>
                    <a:pt x="7835" y="361"/>
                    <a:pt x="8304" y="282"/>
                    <a:pt x="8771" y="282"/>
                  </a:cubicBezTo>
                  <a:cubicBezTo>
                    <a:pt x="9574" y="282"/>
                    <a:pt x="10374" y="513"/>
                    <a:pt x="11065" y="973"/>
                  </a:cubicBezTo>
                  <a:cubicBezTo>
                    <a:pt x="11825" y="1429"/>
                    <a:pt x="12433" y="2098"/>
                    <a:pt x="12828" y="2888"/>
                  </a:cubicBezTo>
                  <a:cubicBezTo>
                    <a:pt x="13101" y="3466"/>
                    <a:pt x="13162" y="3800"/>
                    <a:pt x="13193" y="3800"/>
                  </a:cubicBezTo>
                  <a:cubicBezTo>
                    <a:pt x="13223" y="3709"/>
                    <a:pt x="13193" y="3618"/>
                    <a:pt x="13162" y="3557"/>
                  </a:cubicBezTo>
                  <a:cubicBezTo>
                    <a:pt x="13132" y="3314"/>
                    <a:pt x="13041" y="3071"/>
                    <a:pt x="12949" y="2827"/>
                  </a:cubicBezTo>
                  <a:cubicBezTo>
                    <a:pt x="12585" y="2007"/>
                    <a:pt x="11977" y="1277"/>
                    <a:pt x="11217" y="791"/>
                  </a:cubicBezTo>
                  <a:cubicBezTo>
                    <a:pt x="10670" y="426"/>
                    <a:pt x="10092" y="183"/>
                    <a:pt x="9454" y="61"/>
                  </a:cubicBezTo>
                  <a:cubicBezTo>
                    <a:pt x="9211" y="21"/>
                    <a:pt x="8968" y="1"/>
                    <a:pt x="87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2677375" y="2032225"/>
              <a:ext cx="308525" cy="147450"/>
            </a:xfrm>
            <a:custGeom>
              <a:avLst/>
              <a:gdLst/>
              <a:ahLst/>
              <a:cxnLst/>
              <a:rect l="l" t="t" r="r" b="b"/>
              <a:pathLst>
                <a:path w="12341" h="5898" extrusionOk="0">
                  <a:moveTo>
                    <a:pt x="12341" y="1"/>
                  </a:moveTo>
                  <a:lnTo>
                    <a:pt x="12341" y="1"/>
                  </a:lnTo>
                  <a:cubicBezTo>
                    <a:pt x="12037" y="639"/>
                    <a:pt x="11672" y="1247"/>
                    <a:pt x="11277" y="1825"/>
                  </a:cubicBezTo>
                  <a:cubicBezTo>
                    <a:pt x="10183" y="3132"/>
                    <a:pt x="8785" y="4135"/>
                    <a:pt x="7143" y="4712"/>
                  </a:cubicBezTo>
                  <a:cubicBezTo>
                    <a:pt x="5532" y="5259"/>
                    <a:pt x="3860" y="5563"/>
                    <a:pt x="2128" y="5685"/>
                  </a:cubicBezTo>
                  <a:cubicBezTo>
                    <a:pt x="1429" y="5685"/>
                    <a:pt x="699" y="5746"/>
                    <a:pt x="0" y="5837"/>
                  </a:cubicBezTo>
                  <a:cubicBezTo>
                    <a:pt x="183" y="5898"/>
                    <a:pt x="395" y="5898"/>
                    <a:pt x="578" y="5898"/>
                  </a:cubicBezTo>
                  <a:lnTo>
                    <a:pt x="2158" y="5898"/>
                  </a:lnTo>
                  <a:cubicBezTo>
                    <a:pt x="3891" y="5867"/>
                    <a:pt x="5623" y="5563"/>
                    <a:pt x="7265" y="5016"/>
                  </a:cubicBezTo>
                  <a:cubicBezTo>
                    <a:pt x="8937" y="4439"/>
                    <a:pt x="10396" y="3375"/>
                    <a:pt x="11429" y="1946"/>
                  </a:cubicBezTo>
                  <a:cubicBezTo>
                    <a:pt x="11763" y="1521"/>
                    <a:pt x="12007" y="1034"/>
                    <a:pt x="12189" y="548"/>
                  </a:cubicBezTo>
                  <a:cubicBezTo>
                    <a:pt x="12250" y="366"/>
                    <a:pt x="12310" y="183"/>
                    <a:pt x="1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2481325" y="2439525"/>
              <a:ext cx="150475" cy="107175"/>
            </a:xfrm>
            <a:custGeom>
              <a:avLst/>
              <a:gdLst/>
              <a:ahLst/>
              <a:cxnLst/>
              <a:rect l="l" t="t" r="r" b="b"/>
              <a:pathLst>
                <a:path w="6019" h="4287" extrusionOk="0">
                  <a:moveTo>
                    <a:pt x="3390" y="988"/>
                  </a:moveTo>
                  <a:cubicBezTo>
                    <a:pt x="3506" y="988"/>
                    <a:pt x="3625" y="1012"/>
                    <a:pt x="3739" y="1065"/>
                  </a:cubicBezTo>
                  <a:cubicBezTo>
                    <a:pt x="4104" y="1278"/>
                    <a:pt x="4316" y="1703"/>
                    <a:pt x="4286" y="2129"/>
                  </a:cubicBezTo>
                  <a:cubicBezTo>
                    <a:pt x="4273" y="2221"/>
                    <a:pt x="4254" y="2312"/>
                    <a:pt x="4229" y="2401"/>
                  </a:cubicBezTo>
                  <a:lnTo>
                    <a:pt x="4229" y="2401"/>
                  </a:lnTo>
                  <a:cubicBezTo>
                    <a:pt x="4228" y="2401"/>
                    <a:pt x="4226" y="2402"/>
                    <a:pt x="4225" y="2402"/>
                  </a:cubicBezTo>
                  <a:cubicBezTo>
                    <a:pt x="4065" y="2455"/>
                    <a:pt x="3899" y="2480"/>
                    <a:pt x="3736" y="2480"/>
                  </a:cubicBezTo>
                  <a:cubicBezTo>
                    <a:pt x="3526" y="2480"/>
                    <a:pt x="3319" y="2440"/>
                    <a:pt x="3131" y="2372"/>
                  </a:cubicBezTo>
                  <a:cubicBezTo>
                    <a:pt x="2766" y="2189"/>
                    <a:pt x="2584" y="1794"/>
                    <a:pt x="2675" y="1399"/>
                  </a:cubicBezTo>
                  <a:cubicBezTo>
                    <a:pt x="2826" y="1139"/>
                    <a:pt x="3101" y="988"/>
                    <a:pt x="3390" y="988"/>
                  </a:cubicBezTo>
                  <a:close/>
                  <a:moveTo>
                    <a:pt x="5927" y="1"/>
                  </a:moveTo>
                  <a:cubicBezTo>
                    <a:pt x="5897" y="1"/>
                    <a:pt x="5927" y="214"/>
                    <a:pt x="5836" y="578"/>
                  </a:cubicBezTo>
                  <a:cubicBezTo>
                    <a:pt x="5745" y="1065"/>
                    <a:pt x="5471" y="1521"/>
                    <a:pt x="5107" y="1885"/>
                  </a:cubicBezTo>
                  <a:cubicBezTo>
                    <a:pt x="4952" y="2021"/>
                    <a:pt x="4773" y="2144"/>
                    <a:pt x="4577" y="2247"/>
                  </a:cubicBezTo>
                  <a:lnTo>
                    <a:pt x="4577" y="2247"/>
                  </a:lnTo>
                  <a:cubicBezTo>
                    <a:pt x="4582" y="2218"/>
                    <a:pt x="4586" y="2188"/>
                    <a:pt x="4590" y="2159"/>
                  </a:cubicBezTo>
                  <a:cubicBezTo>
                    <a:pt x="4651" y="1582"/>
                    <a:pt x="4377" y="1034"/>
                    <a:pt x="3860" y="761"/>
                  </a:cubicBezTo>
                  <a:cubicBezTo>
                    <a:pt x="3715" y="696"/>
                    <a:pt x="3564" y="666"/>
                    <a:pt x="3414" y="666"/>
                  </a:cubicBezTo>
                  <a:cubicBezTo>
                    <a:pt x="3000" y="666"/>
                    <a:pt x="2602" y="898"/>
                    <a:pt x="2401" y="1278"/>
                  </a:cubicBezTo>
                  <a:cubicBezTo>
                    <a:pt x="2310" y="1551"/>
                    <a:pt x="2310" y="1855"/>
                    <a:pt x="2462" y="2098"/>
                  </a:cubicBezTo>
                  <a:cubicBezTo>
                    <a:pt x="2584" y="2311"/>
                    <a:pt x="2766" y="2493"/>
                    <a:pt x="3009" y="2615"/>
                  </a:cubicBezTo>
                  <a:cubicBezTo>
                    <a:pt x="3232" y="2710"/>
                    <a:pt x="3463" y="2756"/>
                    <a:pt x="3693" y="2756"/>
                  </a:cubicBezTo>
                  <a:cubicBezTo>
                    <a:pt x="3834" y="2756"/>
                    <a:pt x="3975" y="2739"/>
                    <a:pt x="4113" y="2706"/>
                  </a:cubicBezTo>
                  <a:lnTo>
                    <a:pt x="4113" y="2706"/>
                  </a:lnTo>
                  <a:cubicBezTo>
                    <a:pt x="4017" y="2903"/>
                    <a:pt x="3884" y="3080"/>
                    <a:pt x="3708" y="3223"/>
                  </a:cubicBezTo>
                  <a:cubicBezTo>
                    <a:pt x="3161" y="3740"/>
                    <a:pt x="2462" y="4044"/>
                    <a:pt x="1702" y="4044"/>
                  </a:cubicBezTo>
                  <a:cubicBezTo>
                    <a:pt x="1186" y="4044"/>
                    <a:pt x="699" y="3861"/>
                    <a:pt x="365" y="3496"/>
                  </a:cubicBezTo>
                  <a:cubicBezTo>
                    <a:pt x="91" y="3253"/>
                    <a:pt x="31" y="3040"/>
                    <a:pt x="0" y="3040"/>
                  </a:cubicBezTo>
                  <a:cubicBezTo>
                    <a:pt x="0" y="3040"/>
                    <a:pt x="31" y="3284"/>
                    <a:pt x="274" y="3588"/>
                  </a:cubicBezTo>
                  <a:cubicBezTo>
                    <a:pt x="638" y="3983"/>
                    <a:pt x="1155" y="4256"/>
                    <a:pt x="1702" y="4287"/>
                  </a:cubicBezTo>
                  <a:cubicBezTo>
                    <a:pt x="2523" y="4287"/>
                    <a:pt x="3313" y="3983"/>
                    <a:pt x="3921" y="3436"/>
                  </a:cubicBezTo>
                  <a:cubicBezTo>
                    <a:pt x="4178" y="3200"/>
                    <a:pt x="4375" y="2904"/>
                    <a:pt x="4490" y="2580"/>
                  </a:cubicBezTo>
                  <a:lnTo>
                    <a:pt x="4490" y="2580"/>
                  </a:lnTo>
                  <a:cubicBezTo>
                    <a:pt x="4786" y="2454"/>
                    <a:pt x="5055" y="2267"/>
                    <a:pt x="5259" y="2037"/>
                  </a:cubicBezTo>
                  <a:cubicBezTo>
                    <a:pt x="5654" y="1642"/>
                    <a:pt x="5897" y="1126"/>
                    <a:pt x="5958" y="609"/>
                  </a:cubicBezTo>
                  <a:cubicBezTo>
                    <a:pt x="6018" y="396"/>
                    <a:pt x="5988" y="214"/>
                    <a:pt x="5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733575" y="4194125"/>
              <a:ext cx="1540325" cy="4575"/>
            </a:xfrm>
            <a:custGeom>
              <a:avLst/>
              <a:gdLst/>
              <a:ahLst/>
              <a:cxnLst/>
              <a:rect l="l" t="t" r="r" b="b"/>
              <a:pathLst>
                <a:path w="61613" h="183" extrusionOk="0">
                  <a:moveTo>
                    <a:pt x="30822" y="0"/>
                  </a:moveTo>
                  <a:cubicBezTo>
                    <a:pt x="13800" y="0"/>
                    <a:pt x="1" y="31"/>
                    <a:pt x="1" y="92"/>
                  </a:cubicBezTo>
                  <a:cubicBezTo>
                    <a:pt x="1" y="152"/>
                    <a:pt x="13800" y="183"/>
                    <a:pt x="30822" y="183"/>
                  </a:cubicBezTo>
                  <a:cubicBezTo>
                    <a:pt x="47813" y="183"/>
                    <a:pt x="61613" y="152"/>
                    <a:pt x="61613" y="92"/>
                  </a:cubicBezTo>
                  <a:cubicBezTo>
                    <a:pt x="61613" y="31"/>
                    <a:pt x="47813" y="0"/>
                    <a:pt x="30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200125" y="3645475"/>
              <a:ext cx="185450" cy="340450"/>
            </a:xfrm>
            <a:custGeom>
              <a:avLst/>
              <a:gdLst/>
              <a:ahLst/>
              <a:cxnLst/>
              <a:rect l="l" t="t" r="r" b="b"/>
              <a:pathLst>
                <a:path w="7418" h="13618" extrusionOk="0">
                  <a:moveTo>
                    <a:pt x="2250" y="1"/>
                  </a:moveTo>
                  <a:cubicBezTo>
                    <a:pt x="1" y="213"/>
                    <a:pt x="214" y="5320"/>
                    <a:pt x="1186" y="7812"/>
                  </a:cubicBezTo>
                  <a:cubicBezTo>
                    <a:pt x="1794" y="9423"/>
                    <a:pt x="3193" y="12402"/>
                    <a:pt x="5807" y="13618"/>
                  </a:cubicBezTo>
                  <a:cubicBezTo>
                    <a:pt x="6718" y="11217"/>
                    <a:pt x="7418" y="8329"/>
                    <a:pt x="6992" y="5776"/>
                  </a:cubicBezTo>
                  <a:cubicBezTo>
                    <a:pt x="6779" y="4438"/>
                    <a:pt x="6293" y="3192"/>
                    <a:pt x="5563" y="2068"/>
                  </a:cubicBezTo>
                  <a:cubicBezTo>
                    <a:pt x="4773" y="943"/>
                    <a:pt x="3588" y="213"/>
                    <a:pt x="225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417475" y="3901900"/>
              <a:ext cx="180100" cy="169150"/>
            </a:xfrm>
            <a:custGeom>
              <a:avLst/>
              <a:gdLst/>
              <a:ahLst/>
              <a:cxnLst/>
              <a:rect l="l" t="t" r="r" b="b"/>
              <a:pathLst>
                <a:path w="7204" h="6766" extrusionOk="0">
                  <a:moveTo>
                    <a:pt x="5293" y="1"/>
                  </a:moveTo>
                  <a:cubicBezTo>
                    <a:pt x="5036" y="1"/>
                    <a:pt x="4777" y="33"/>
                    <a:pt x="4529" y="78"/>
                  </a:cubicBezTo>
                  <a:cubicBezTo>
                    <a:pt x="3040" y="382"/>
                    <a:pt x="1733" y="1233"/>
                    <a:pt x="882" y="2510"/>
                  </a:cubicBezTo>
                  <a:cubicBezTo>
                    <a:pt x="61" y="3786"/>
                    <a:pt x="0" y="5397"/>
                    <a:pt x="699" y="6765"/>
                  </a:cubicBezTo>
                  <a:cubicBezTo>
                    <a:pt x="2918" y="6765"/>
                    <a:pt x="4620" y="5428"/>
                    <a:pt x="6110" y="3786"/>
                  </a:cubicBezTo>
                  <a:cubicBezTo>
                    <a:pt x="6566" y="3331"/>
                    <a:pt x="6870" y="2753"/>
                    <a:pt x="7052" y="2145"/>
                  </a:cubicBezTo>
                  <a:cubicBezTo>
                    <a:pt x="7204" y="1476"/>
                    <a:pt x="6991" y="808"/>
                    <a:pt x="6505" y="382"/>
                  </a:cubicBezTo>
                  <a:cubicBezTo>
                    <a:pt x="6160" y="95"/>
                    <a:pt x="5731" y="1"/>
                    <a:pt x="52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412150" y="3973750"/>
              <a:ext cx="102600" cy="304750"/>
            </a:xfrm>
            <a:custGeom>
              <a:avLst/>
              <a:gdLst/>
              <a:ahLst/>
              <a:cxnLst/>
              <a:rect l="l" t="t" r="r" b="b"/>
              <a:pathLst>
                <a:path w="4104" h="12190" extrusionOk="0">
                  <a:moveTo>
                    <a:pt x="4104" y="1"/>
                  </a:moveTo>
                  <a:cubicBezTo>
                    <a:pt x="4073" y="1"/>
                    <a:pt x="4043" y="31"/>
                    <a:pt x="3982" y="61"/>
                  </a:cubicBezTo>
                  <a:cubicBezTo>
                    <a:pt x="3861" y="122"/>
                    <a:pt x="3769" y="183"/>
                    <a:pt x="3648" y="244"/>
                  </a:cubicBezTo>
                  <a:cubicBezTo>
                    <a:pt x="3253" y="517"/>
                    <a:pt x="2858" y="821"/>
                    <a:pt x="2523" y="1186"/>
                  </a:cubicBezTo>
                  <a:cubicBezTo>
                    <a:pt x="1459" y="2402"/>
                    <a:pt x="699" y="3861"/>
                    <a:pt x="365" y="5441"/>
                  </a:cubicBezTo>
                  <a:cubicBezTo>
                    <a:pt x="61" y="7022"/>
                    <a:pt x="0" y="8633"/>
                    <a:pt x="213" y="10214"/>
                  </a:cubicBezTo>
                  <a:cubicBezTo>
                    <a:pt x="274" y="10791"/>
                    <a:pt x="335" y="11277"/>
                    <a:pt x="365" y="11673"/>
                  </a:cubicBezTo>
                  <a:cubicBezTo>
                    <a:pt x="365" y="11824"/>
                    <a:pt x="396" y="12007"/>
                    <a:pt x="426" y="12189"/>
                  </a:cubicBezTo>
                  <a:cubicBezTo>
                    <a:pt x="456" y="12007"/>
                    <a:pt x="456" y="11824"/>
                    <a:pt x="426" y="11642"/>
                  </a:cubicBezTo>
                  <a:cubicBezTo>
                    <a:pt x="426" y="11308"/>
                    <a:pt x="396" y="10791"/>
                    <a:pt x="335" y="10183"/>
                  </a:cubicBezTo>
                  <a:cubicBezTo>
                    <a:pt x="274" y="8967"/>
                    <a:pt x="122" y="7265"/>
                    <a:pt x="547" y="5472"/>
                  </a:cubicBezTo>
                  <a:cubicBezTo>
                    <a:pt x="882" y="3922"/>
                    <a:pt x="1581" y="2463"/>
                    <a:pt x="2645" y="1277"/>
                  </a:cubicBezTo>
                  <a:cubicBezTo>
                    <a:pt x="3070" y="791"/>
                    <a:pt x="3587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269275" y="3741975"/>
              <a:ext cx="155825" cy="546400"/>
            </a:xfrm>
            <a:custGeom>
              <a:avLst/>
              <a:gdLst/>
              <a:ahLst/>
              <a:cxnLst/>
              <a:rect l="l" t="t" r="r" b="b"/>
              <a:pathLst>
                <a:path w="6233" h="21856" extrusionOk="0">
                  <a:moveTo>
                    <a:pt x="1" y="1"/>
                  </a:moveTo>
                  <a:cubicBezTo>
                    <a:pt x="31" y="62"/>
                    <a:pt x="31" y="123"/>
                    <a:pt x="62" y="214"/>
                  </a:cubicBezTo>
                  <a:cubicBezTo>
                    <a:pt x="123" y="366"/>
                    <a:pt x="183" y="578"/>
                    <a:pt x="244" y="852"/>
                  </a:cubicBezTo>
                  <a:cubicBezTo>
                    <a:pt x="427" y="1430"/>
                    <a:pt x="670" y="2220"/>
                    <a:pt x="974" y="3162"/>
                  </a:cubicBezTo>
                  <a:cubicBezTo>
                    <a:pt x="1551" y="5138"/>
                    <a:pt x="2372" y="7843"/>
                    <a:pt x="3253" y="10883"/>
                  </a:cubicBezTo>
                  <a:cubicBezTo>
                    <a:pt x="4104" y="13892"/>
                    <a:pt x="4834" y="16627"/>
                    <a:pt x="5351" y="18633"/>
                  </a:cubicBezTo>
                  <a:cubicBezTo>
                    <a:pt x="5594" y="19606"/>
                    <a:pt x="5837" y="20396"/>
                    <a:pt x="5989" y="20974"/>
                  </a:cubicBezTo>
                  <a:lnTo>
                    <a:pt x="6171" y="21612"/>
                  </a:lnTo>
                  <a:cubicBezTo>
                    <a:pt x="6171" y="21703"/>
                    <a:pt x="6202" y="21764"/>
                    <a:pt x="6232" y="21855"/>
                  </a:cubicBezTo>
                  <a:cubicBezTo>
                    <a:pt x="6232" y="21764"/>
                    <a:pt x="6202" y="21673"/>
                    <a:pt x="6202" y="21612"/>
                  </a:cubicBezTo>
                  <a:cubicBezTo>
                    <a:pt x="6171" y="21430"/>
                    <a:pt x="6111" y="21217"/>
                    <a:pt x="6050" y="20974"/>
                  </a:cubicBezTo>
                  <a:cubicBezTo>
                    <a:pt x="5928" y="20396"/>
                    <a:pt x="5746" y="19606"/>
                    <a:pt x="5503" y="18603"/>
                  </a:cubicBezTo>
                  <a:cubicBezTo>
                    <a:pt x="4986" y="16597"/>
                    <a:pt x="4287" y="13861"/>
                    <a:pt x="3436" y="10822"/>
                  </a:cubicBezTo>
                  <a:cubicBezTo>
                    <a:pt x="2554" y="7813"/>
                    <a:pt x="1734" y="5077"/>
                    <a:pt x="1095" y="3132"/>
                  </a:cubicBezTo>
                  <a:cubicBezTo>
                    <a:pt x="791" y="2159"/>
                    <a:pt x="518" y="1369"/>
                    <a:pt x="335" y="822"/>
                  </a:cubicBezTo>
                  <a:cubicBezTo>
                    <a:pt x="244" y="578"/>
                    <a:pt x="153" y="366"/>
                    <a:pt x="92" y="214"/>
                  </a:cubicBezTo>
                  <a:cubicBezTo>
                    <a:pt x="62" y="123"/>
                    <a:pt x="62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110475" y="3995175"/>
              <a:ext cx="246225" cy="152050"/>
            </a:xfrm>
            <a:custGeom>
              <a:avLst/>
              <a:gdLst/>
              <a:ahLst/>
              <a:cxnLst/>
              <a:rect l="l" t="t" r="r" b="b"/>
              <a:pathLst>
                <a:path w="9849" h="6082" extrusionOk="0">
                  <a:moveTo>
                    <a:pt x="1916" y="0"/>
                  </a:moveTo>
                  <a:cubicBezTo>
                    <a:pt x="1317" y="0"/>
                    <a:pt x="735" y="155"/>
                    <a:pt x="426" y="663"/>
                  </a:cubicBezTo>
                  <a:cubicBezTo>
                    <a:pt x="0" y="1332"/>
                    <a:pt x="395" y="2244"/>
                    <a:pt x="882" y="2882"/>
                  </a:cubicBezTo>
                  <a:cubicBezTo>
                    <a:pt x="2520" y="4941"/>
                    <a:pt x="4986" y="6082"/>
                    <a:pt x="7546" y="6082"/>
                  </a:cubicBezTo>
                  <a:cubicBezTo>
                    <a:pt x="8312" y="6082"/>
                    <a:pt x="9086" y="5980"/>
                    <a:pt x="9848" y="5770"/>
                  </a:cubicBezTo>
                  <a:lnTo>
                    <a:pt x="9818" y="5557"/>
                  </a:lnTo>
                  <a:cubicBezTo>
                    <a:pt x="8420" y="2669"/>
                    <a:pt x="5745" y="633"/>
                    <a:pt x="2584" y="55"/>
                  </a:cubicBezTo>
                  <a:cubicBezTo>
                    <a:pt x="2368" y="22"/>
                    <a:pt x="2141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200125" y="4052775"/>
              <a:ext cx="218125" cy="204450"/>
            </a:xfrm>
            <a:custGeom>
              <a:avLst/>
              <a:gdLst/>
              <a:ahLst/>
              <a:cxnLst/>
              <a:rect l="l" t="t" r="r" b="b"/>
              <a:pathLst>
                <a:path w="8725" h="8178" extrusionOk="0">
                  <a:moveTo>
                    <a:pt x="31" y="1"/>
                  </a:moveTo>
                  <a:cubicBezTo>
                    <a:pt x="1" y="31"/>
                    <a:pt x="730" y="153"/>
                    <a:pt x="1794" y="517"/>
                  </a:cubicBezTo>
                  <a:cubicBezTo>
                    <a:pt x="2068" y="609"/>
                    <a:pt x="2372" y="730"/>
                    <a:pt x="2645" y="882"/>
                  </a:cubicBezTo>
                  <a:cubicBezTo>
                    <a:pt x="2980" y="1034"/>
                    <a:pt x="3314" y="1186"/>
                    <a:pt x="3618" y="1369"/>
                  </a:cubicBezTo>
                  <a:cubicBezTo>
                    <a:pt x="5047" y="2159"/>
                    <a:pt x="6262" y="3314"/>
                    <a:pt x="7174" y="4651"/>
                  </a:cubicBezTo>
                  <a:cubicBezTo>
                    <a:pt x="7357" y="4955"/>
                    <a:pt x="7539" y="5259"/>
                    <a:pt x="7691" y="5594"/>
                  </a:cubicBezTo>
                  <a:cubicBezTo>
                    <a:pt x="7843" y="5867"/>
                    <a:pt x="7995" y="6141"/>
                    <a:pt x="8117" y="6445"/>
                  </a:cubicBezTo>
                  <a:cubicBezTo>
                    <a:pt x="8542" y="7478"/>
                    <a:pt x="8664" y="8177"/>
                    <a:pt x="8725" y="8177"/>
                  </a:cubicBezTo>
                  <a:cubicBezTo>
                    <a:pt x="8694" y="8025"/>
                    <a:pt x="8664" y="7843"/>
                    <a:pt x="8633" y="7691"/>
                  </a:cubicBezTo>
                  <a:cubicBezTo>
                    <a:pt x="8603" y="7478"/>
                    <a:pt x="8542" y="7296"/>
                    <a:pt x="8481" y="7113"/>
                  </a:cubicBezTo>
                  <a:cubicBezTo>
                    <a:pt x="8421" y="6870"/>
                    <a:pt x="8329" y="6627"/>
                    <a:pt x="8238" y="6384"/>
                  </a:cubicBezTo>
                  <a:cubicBezTo>
                    <a:pt x="8117" y="6080"/>
                    <a:pt x="7995" y="5806"/>
                    <a:pt x="7843" y="5533"/>
                  </a:cubicBezTo>
                  <a:cubicBezTo>
                    <a:pt x="7691" y="5198"/>
                    <a:pt x="7509" y="4864"/>
                    <a:pt x="7326" y="4560"/>
                  </a:cubicBezTo>
                  <a:cubicBezTo>
                    <a:pt x="6840" y="3891"/>
                    <a:pt x="6323" y="3253"/>
                    <a:pt x="5715" y="2676"/>
                  </a:cubicBezTo>
                  <a:cubicBezTo>
                    <a:pt x="5107" y="2098"/>
                    <a:pt x="4439" y="1612"/>
                    <a:pt x="3709" y="1217"/>
                  </a:cubicBezTo>
                  <a:cubicBezTo>
                    <a:pt x="3375" y="1034"/>
                    <a:pt x="3071" y="882"/>
                    <a:pt x="2737" y="730"/>
                  </a:cubicBezTo>
                  <a:cubicBezTo>
                    <a:pt x="2433" y="609"/>
                    <a:pt x="2159" y="487"/>
                    <a:pt x="1855" y="396"/>
                  </a:cubicBezTo>
                  <a:cubicBezTo>
                    <a:pt x="1551" y="305"/>
                    <a:pt x="1308" y="244"/>
                    <a:pt x="1095" y="183"/>
                  </a:cubicBezTo>
                  <a:cubicBezTo>
                    <a:pt x="882" y="122"/>
                    <a:pt x="700" y="92"/>
                    <a:pt x="518" y="62"/>
                  </a:cubicBezTo>
                  <a:cubicBezTo>
                    <a:pt x="335" y="31"/>
                    <a:pt x="18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32C151-929A-4714-C9C1-DB109ED6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53" y="284074"/>
            <a:ext cx="2044252" cy="4315316"/>
          </a:xfrm>
          <a:prstGeom prst="rect">
            <a:avLst/>
          </a:prstGeom>
        </p:spPr>
      </p:pic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299267" y="1521020"/>
            <a:ext cx="4744200" cy="87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Metode Penelitian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4" y="207964"/>
            <a:ext cx="4744200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Instrumen Pernyataan 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CDAEB-372C-D7A1-80BE-A71564DD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20" y="1138123"/>
            <a:ext cx="5059441" cy="33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0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5" y="207964"/>
            <a:ext cx="7798345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Skala Penilaian, Acceptable Range dan SUS Score percentile 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43CE9-1A9F-CF74-970C-6644E109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9" y="1298904"/>
            <a:ext cx="3316567" cy="215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6EED5-908F-E48F-8C45-B8F93E61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60" y="1298904"/>
            <a:ext cx="4580116" cy="1723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EB517-14F8-AF88-AD31-D303D8BF7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960" y="3344639"/>
            <a:ext cx="356284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9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0"/>
          <p:cNvSpPr/>
          <p:nvPr/>
        </p:nvSpPr>
        <p:spPr>
          <a:xfrm>
            <a:off x="311700" y="1327021"/>
            <a:ext cx="2880965" cy="281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Partisipan</a:t>
            </a:r>
            <a:endParaRPr/>
          </a:p>
        </p:txBody>
      </p:sp>
      <p:sp>
        <p:nvSpPr>
          <p:cNvPr id="1163" name="Google Shape;1163;p50"/>
          <p:cNvSpPr txBox="1">
            <a:spLocks noGrp="1"/>
          </p:cNvSpPr>
          <p:nvPr>
            <p:ph type="subTitle" idx="1"/>
          </p:nvPr>
        </p:nvSpPr>
        <p:spPr>
          <a:xfrm>
            <a:off x="597542" y="2472138"/>
            <a:ext cx="2309282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Melibatkan 10 responden.</a:t>
            </a:r>
          </a:p>
        </p:txBody>
      </p:sp>
      <p:sp>
        <p:nvSpPr>
          <p:cNvPr id="1177" name="Google Shape;1177;p50"/>
          <p:cNvSpPr/>
          <p:nvPr/>
        </p:nvSpPr>
        <p:spPr>
          <a:xfrm>
            <a:off x="100737" y="1508496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0"/>
          <p:cNvSpPr/>
          <p:nvPr/>
        </p:nvSpPr>
        <p:spPr>
          <a:xfrm>
            <a:off x="3142987" y="1601696"/>
            <a:ext cx="195511" cy="190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247143" y="3097547"/>
            <a:ext cx="877308" cy="2042473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161;p50">
            <a:extLst>
              <a:ext uri="{FF2B5EF4-FFF2-40B4-BE49-F238E27FC236}">
                <a16:creationId xmlns:a16="http://schemas.microsoft.com/office/drawing/2014/main" id="{1B0FECCC-F9B3-6C62-3144-9320DEF75F5F}"/>
              </a:ext>
            </a:extLst>
          </p:cNvPr>
          <p:cNvSpPr/>
          <p:nvPr/>
        </p:nvSpPr>
        <p:spPr>
          <a:xfrm>
            <a:off x="3273745" y="1368687"/>
            <a:ext cx="2880965" cy="281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63;p50">
            <a:extLst>
              <a:ext uri="{FF2B5EF4-FFF2-40B4-BE49-F238E27FC236}">
                <a16:creationId xmlns:a16="http://schemas.microsoft.com/office/drawing/2014/main" id="{9A9360FC-E129-A49D-D24A-5E27449A6CD9}"/>
              </a:ext>
            </a:extLst>
          </p:cNvPr>
          <p:cNvSpPr txBox="1">
            <a:spLocks/>
          </p:cNvSpPr>
          <p:nvPr/>
        </p:nvSpPr>
        <p:spPr>
          <a:xfrm>
            <a:off x="3605198" y="2472138"/>
            <a:ext cx="2309282" cy="80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Kuesioner dibagikan menggunakan Google Form.</a:t>
            </a:r>
          </a:p>
        </p:txBody>
      </p:sp>
      <p:sp>
        <p:nvSpPr>
          <p:cNvPr id="10" name="Google Shape;1177;p50">
            <a:extLst>
              <a:ext uri="{FF2B5EF4-FFF2-40B4-BE49-F238E27FC236}">
                <a16:creationId xmlns:a16="http://schemas.microsoft.com/office/drawing/2014/main" id="{EB2B4C15-517F-3DD9-0413-1AC2E424F8A2}"/>
              </a:ext>
            </a:extLst>
          </p:cNvPr>
          <p:cNvSpPr/>
          <p:nvPr/>
        </p:nvSpPr>
        <p:spPr>
          <a:xfrm>
            <a:off x="3062782" y="1550162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78;p50">
            <a:extLst>
              <a:ext uri="{FF2B5EF4-FFF2-40B4-BE49-F238E27FC236}">
                <a16:creationId xmlns:a16="http://schemas.microsoft.com/office/drawing/2014/main" id="{813E8C2B-8FDF-3A86-0CCB-F963E35ABF03}"/>
              </a:ext>
            </a:extLst>
          </p:cNvPr>
          <p:cNvSpPr/>
          <p:nvPr/>
        </p:nvSpPr>
        <p:spPr>
          <a:xfrm>
            <a:off x="6105032" y="1643362"/>
            <a:ext cx="195511" cy="190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61;p50">
            <a:extLst>
              <a:ext uri="{FF2B5EF4-FFF2-40B4-BE49-F238E27FC236}">
                <a16:creationId xmlns:a16="http://schemas.microsoft.com/office/drawing/2014/main" id="{C3567ECD-C866-6A7F-F4B5-82F08CC9CAEA}"/>
              </a:ext>
            </a:extLst>
          </p:cNvPr>
          <p:cNvSpPr/>
          <p:nvPr/>
        </p:nvSpPr>
        <p:spPr>
          <a:xfrm>
            <a:off x="6235790" y="1359046"/>
            <a:ext cx="2880965" cy="281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63;p50">
            <a:extLst>
              <a:ext uri="{FF2B5EF4-FFF2-40B4-BE49-F238E27FC236}">
                <a16:creationId xmlns:a16="http://schemas.microsoft.com/office/drawing/2014/main" id="{0F0745FF-1D93-A19A-7B32-10EFEDFA07B8}"/>
              </a:ext>
            </a:extLst>
          </p:cNvPr>
          <p:cNvSpPr txBox="1">
            <a:spLocks/>
          </p:cNvSpPr>
          <p:nvPr/>
        </p:nvSpPr>
        <p:spPr>
          <a:xfrm>
            <a:off x="6516317" y="2315775"/>
            <a:ext cx="2309282" cy="98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Digunakan metode within subject untuk pertanyaan yang akan diberikan kepada responden</a:t>
            </a:r>
          </a:p>
        </p:txBody>
      </p:sp>
      <p:sp>
        <p:nvSpPr>
          <p:cNvPr id="14" name="Google Shape;1177;p50">
            <a:extLst>
              <a:ext uri="{FF2B5EF4-FFF2-40B4-BE49-F238E27FC236}">
                <a16:creationId xmlns:a16="http://schemas.microsoft.com/office/drawing/2014/main" id="{2B9A7DDA-6C4B-7EF9-263C-25CAECF911C3}"/>
              </a:ext>
            </a:extLst>
          </p:cNvPr>
          <p:cNvSpPr/>
          <p:nvPr/>
        </p:nvSpPr>
        <p:spPr>
          <a:xfrm>
            <a:off x="6024827" y="1540521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78;p50">
            <a:extLst>
              <a:ext uri="{FF2B5EF4-FFF2-40B4-BE49-F238E27FC236}">
                <a16:creationId xmlns:a16="http://schemas.microsoft.com/office/drawing/2014/main" id="{1E355163-E837-D275-F6BA-ED0BDA483C1F}"/>
              </a:ext>
            </a:extLst>
          </p:cNvPr>
          <p:cNvSpPr/>
          <p:nvPr/>
        </p:nvSpPr>
        <p:spPr>
          <a:xfrm>
            <a:off x="9067077" y="1633721"/>
            <a:ext cx="195511" cy="190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Hipotesis Awal</a:t>
            </a:r>
            <a:endParaRPr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693723" y="1642846"/>
            <a:ext cx="4693858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400">
                <a:latin typeface="Malgun Gothic" panose="020B0503020000020004" pitchFamily="34" charset="-127"/>
                <a:ea typeface="Malgun Gothic" panose="020B0503020000020004" pitchFamily="34" charset="-127"/>
              </a:rPr>
              <a:t>Tidak terdapat perbedaan signifikan antara metode input menggunakan keyboard dan pengenalan suara pada tingkat kenyamanan pengguna.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400">
                <a:latin typeface="Malgun Gothic" panose="020B0503020000020004" pitchFamily="34" charset="-127"/>
                <a:ea typeface="Malgun Gothic" panose="020B0503020000020004" pitchFamily="34" charset="-127"/>
              </a:rPr>
              <a:t>Tidak terdapat perbedaan signifikan antara tingkat pendidikan pengguna terhadap tingkat kenyamanan dalam menggunakan aplikasi.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400">
                <a:latin typeface="Malgun Gothic" panose="020B0503020000020004" pitchFamily="34" charset="-127"/>
                <a:ea typeface="Malgun Gothic" panose="020B0503020000020004" pitchFamily="34" charset="-127"/>
              </a:rPr>
              <a:t>Tidak terdapat perbedaan signifikan antara jenis pekerjaan pengguna terhadap tingkat kenyamanan dalam menggunakan aplikasi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40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5314241" y="1281284"/>
            <a:ext cx="3367272" cy="3097376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50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5" y="207964"/>
            <a:ext cx="7798345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Hasil Uji SUS Pengelola Keuangan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E295B-B2C0-BC4C-0521-2514F395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05" y="1341953"/>
            <a:ext cx="726858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1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318</Words>
  <Application>Microsoft Office PowerPoint</Application>
  <PresentationFormat>On-screen Show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Fredoka One</vt:lpstr>
      <vt:lpstr>Raleway</vt:lpstr>
      <vt:lpstr>Arial</vt:lpstr>
      <vt:lpstr>Malgun Gothic</vt:lpstr>
      <vt:lpstr>Retato Slideshow by Slidesgo</vt:lpstr>
      <vt:lpstr>Analisis Kenyamanan Pengguna pada Aplikasi Pengelola Keuangan dengan Fitur Input Keyboard dan Speech Recognition menggunakan Metode Evaluasi SUS dan Uji Statistik ANOVA</vt:lpstr>
      <vt:lpstr>Pendahuluan</vt:lpstr>
      <vt:lpstr>PowerPoint Presentation</vt:lpstr>
      <vt:lpstr>PowerPoint Presentation</vt:lpstr>
      <vt:lpstr>PowerPoint Presentation</vt:lpstr>
      <vt:lpstr>PowerPoint Presentation</vt:lpstr>
      <vt:lpstr>Partisipan</vt:lpstr>
      <vt:lpstr>Hipotesis Awal</vt:lpstr>
      <vt:lpstr>PowerPoint Presentation</vt:lpstr>
      <vt:lpstr>PowerPoint Presentation</vt:lpstr>
      <vt:lpstr>Hasil Uji SUS</vt:lpstr>
      <vt:lpstr>Analisis Variansi (ANOVA) Lebih rendahnya nilai p-value dibandingkan threshold menyatakan bahwa terdapat perbedaan yang signifikan.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Kenyamanan Pengguna pada Aplikasi Pengelola  Keuangan dengan Fitur Input Keyboard dan Speech Recognition menggunakan Metode Evaluasi SUS dan Uji Statistik ANOVA</dc:title>
  <cp:lastModifiedBy>Donata Vida</cp:lastModifiedBy>
  <cp:revision>16</cp:revision>
  <dcterms:modified xsi:type="dcterms:W3CDTF">2023-12-06T10:08:43Z</dcterms:modified>
</cp:coreProperties>
</file>