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 Black"/>
      <p:bold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lata"/>
      <p:regular r:id="rId23"/>
    </p:embeddedFont>
    <p:embeddedFont>
      <p:font typeface="Bebas Neu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7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6.xml"/><Relationship Id="rId21" Type="http://schemas.openxmlformats.org/officeDocument/2006/relationships/font" Target="fonts/Poppins-italic.fntdata"/><Relationship Id="rId13" Type="http://schemas.openxmlformats.org/officeDocument/2006/relationships/font" Target="fonts/MontserratBlack-bold.fntdata"/><Relationship Id="rId24" Type="http://schemas.openxmlformats.org/officeDocument/2006/relationships/font" Target="fonts/BebasNeue-regular.fntdata"/><Relationship Id="rId12" Type="http://schemas.openxmlformats.org/officeDocument/2006/relationships/slide" Target="slides/slide8.xml"/><Relationship Id="rId23" Type="http://schemas.openxmlformats.org/officeDocument/2006/relationships/font" Target="fonts/A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Black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Poppins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b82c43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9b82c43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2fa4df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a2fa4df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b82c43c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9b82c43c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2fa4df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a2fa4df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2fa4df8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a2fa4df8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2fa4df8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a2fa4df8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47950" y="482650"/>
            <a:ext cx="1867820" cy="409500"/>
            <a:chOff x="4057650" y="640000"/>
            <a:chExt cx="1867820" cy="409500"/>
          </a:xfrm>
        </p:grpSpPr>
        <p:sp>
          <p:nvSpPr>
            <p:cNvPr id="12" name="Google Shape;12;p2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 flipH="1">
            <a:off x="8246650" y="28278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674275" y="45336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128900" y="1510402"/>
            <a:ext cx="68862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3638090" y="3763725"/>
            <a:ext cx="1867820" cy="409500"/>
            <a:chOff x="4057650" y="640000"/>
            <a:chExt cx="1867820" cy="409500"/>
          </a:xfrm>
        </p:grpSpPr>
        <p:sp>
          <p:nvSpPr>
            <p:cNvPr id="143" name="Google Shape;143;p11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1"/>
          <p:cNvSpPr/>
          <p:nvPr/>
        </p:nvSpPr>
        <p:spPr>
          <a:xfrm flipH="1">
            <a:off x="313700" y="15896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837850" y="2486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6770025" y="49010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1388100" y="970275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2"/>
          <p:cNvGrpSpPr/>
          <p:nvPr/>
        </p:nvGrpSpPr>
        <p:grpSpPr>
          <a:xfrm flipH="1">
            <a:off x="8659630" y="1693700"/>
            <a:ext cx="1867820" cy="409500"/>
            <a:chOff x="4057650" y="640000"/>
            <a:chExt cx="1867820" cy="409500"/>
          </a:xfrm>
        </p:grpSpPr>
        <p:sp>
          <p:nvSpPr>
            <p:cNvPr id="155" name="Google Shape;155;p12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2"/>
          <p:cNvSpPr/>
          <p:nvPr/>
        </p:nvSpPr>
        <p:spPr>
          <a:xfrm>
            <a:off x="104800" y="23379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>
            <a:off x="6902650" y="12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>
            <a:off x="4887950" y="4805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2"/>
          <p:cNvGrpSpPr/>
          <p:nvPr/>
        </p:nvGrpSpPr>
        <p:grpSpPr>
          <a:xfrm rot="10800000">
            <a:off x="7632217" y="-667341"/>
            <a:ext cx="1593371" cy="997132"/>
            <a:chOff x="4887200" y="1707005"/>
            <a:chExt cx="1775541" cy="1111134"/>
          </a:xfrm>
        </p:grpSpPr>
        <p:sp>
          <p:nvSpPr>
            <p:cNvPr id="163" name="Google Shape;163;p12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5" name="Google Shape;165;p12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6" name="Google Shape;166;p12"/>
          <p:cNvGrpSpPr/>
          <p:nvPr/>
        </p:nvGrpSpPr>
        <p:grpSpPr>
          <a:xfrm flipH="1">
            <a:off x="104811" y="4078145"/>
            <a:ext cx="1116725" cy="1060727"/>
            <a:chOff x="596625" y="4028762"/>
            <a:chExt cx="1244400" cy="1182000"/>
          </a:xfrm>
        </p:grpSpPr>
        <p:sp>
          <p:nvSpPr>
            <p:cNvPr id="167" name="Google Shape;167;p12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9" name="Google Shape;169;p12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2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12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2" name="Google Shape;172;p12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73" name="Google Shape;173;p12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12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3"/>
          <p:cNvGrpSpPr/>
          <p:nvPr/>
        </p:nvGrpSpPr>
        <p:grpSpPr>
          <a:xfrm>
            <a:off x="3986600" y="330250"/>
            <a:ext cx="1867820" cy="409500"/>
            <a:chOff x="4057650" y="640000"/>
            <a:chExt cx="1867820" cy="409500"/>
          </a:xfrm>
        </p:grpSpPr>
        <p:sp>
          <p:nvSpPr>
            <p:cNvPr id="179" name="Google Shape;179;p13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13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7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4"/>
          <p:cNvGrpSpPr/>
          <p:nvPr/>
        </p:nvGrpSpPr>
        <p:grpSpPr>
          <a:xfrm>
            <a:off x="3638090" y="3402025"/>
            <a:ext cx="1867820" cy="409500"/>
            <a:chOff x="4057650" y="640000"/>
            <a:chExt cx="1867820" cy="409500"/>
          </a:xfrm>
        </p:grpSpPr>
        <p:sp>
          <p:nvSpPr>
            <p:cNvPr id="191" name="Google Shape;191;p14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4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4"/>
          <p:cNvGrpSpPr/>
          <p:nvPr/>
        </p:nvGrpSpPr>
        <p:grpSpPr>
          <a:xfrm rot="10800000">
            <a:off x="5037142" y="-338741"/>
            <a:ext cx="1593371" cy="997132"/>
            <a:chOff x="4887200" y="1707005"/>
            <a:chExt cx="1775541" cy="1111134"/>
          </a:xfrm>
        </p:grpSpPr>
        <p:sp>
          <p:nvSpPr>
            <p:cNvPr id="199" name="Google Shape;199;p14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1" name="Google Shape;201;p14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02" name="Google Shape;202;p14"/>
          <p:cNvGrpSpPr/>
          <p:nvPr/>
        </p:nvGrpSpPr>
        <p:grpSpPr>
          <a:xfrm flipH="1">
            <a:off x="156748" y="1780632"/>
            <a:ext cx="1116725" cy="1060727"/>
            <a:chOff x="596625" y="4028762"/>
            <a:chExt cx="1244400" cy="1182000"/>
          </a:xfrm>
        </p:grpSpPr>
        <p:sp>
          <p:nvSpPr>
            <p:cNvPr id="203" name="Google Shape;203;p14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5" name="Google Shape;205;p14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6" name="Google Shape;206;p14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7" name="Google Shape;207;p14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14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9" name="Google Shape;209;p14"/>
          <p:cNvSpPr txBox="1"/>
          <p:nvPr>
            <p:ph hasCustomPrompt="1" type="title"/>
          </p:nvPr>
        </p:nvSpPr>
        <p:spPr>
          <a:xfrm>
            <a:off x="1284000" y="1177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1284000" y="2688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flipH="1">
            <a:off x="8781950" y="21844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 flipH="1" rot="10800000">
            <a:off x="7513763" y="-107241"/>
            <a:ext cx="1593371" cy="997132"/>
            <a:chOff x="4887200" y="1707005"/>
            <a:chExt cx="1775541" cy="1111134"/>
          </a:xfrm>
        </p:grpSpPr>
        <p:sp>
          <p:nvSpPr>
            <p:cNvPr id="217" name="Google Shape;217;p16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16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20" name="Google Shape;220;p16"/>
          <p:cNvGrpSpPr/>
          <p:nvPr/>
        </p:nvGrpSpPr>
        <p:grpSpPr>
          <a:xfrm>
            <a:off x="357239" y="3914407"/>
            <a:ext cx="1116725" cy="1060727"/>
            <a:chOff x="596625" y="4028762"/>
            <a:chExt cx="1244400" cy="1182000"/>
          </a:xfrm>
        </p:grpSpPr>
        <p:sp>
          <p:nvSpPr>
            <p:cNvPr id="221" name="Google Shape;221;p16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" name="Google Shape;223;p16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" name="Google Shape;224;p16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16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" name="Google Shape;226;p16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27" name="Google Shape;227;p16"/>
          <p:cNvSpPr/>
          <p:nvPr/>
        </p:nvSpPr>
        <p:spPr>
          <a:xfrm>
            <a:off x="2712850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>
            <p:ph type="title"/>
          </p:nvPr>
        </p:nvSpPr>
        <p:spPr>
          <a:xfrm>
            <a:off x="720000" y="694454"/>
            <a:ext cx="7704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16"/>
          <p:cNvSpPr txBox="1"/>
          <p:nvPr>
            <p:ph idx="2" type="title"/>
          </p:nvPr>
        </p:nvSpPr>
        <p:spPr>
          <a:xfrm>
            <a:off x="2996550" y="2668604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4673825" y="77662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-810227" y="4368459"/>
            <a:ext cx="1593371" cy="997132"/>
            <a:chOff x="4887200" y="1707005"/>
            <a:chExt cx="1775541" cy="1111134"/>
          </a:xfrm>
        </p:grpSpPr>
        <p:sp>
          <p:nvSpPr>
            <p:cNvPr id="235" name="Google Shape;235;p17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" name="Google Shape;237;p17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38" name="Google Shape;238;p17"/>
          <p:cNvGrpSpPr/>
          <p:nvPr/>
        </p:nvGrpSpPr>
        <p:grpSpPr>
          <a:xfrm>
            <a:off x="8428890" y="330250"/>
            <a:ext cx="1867820" cy="409500"/>
            <a:chOff x="4057650" y="640000"/>
            <a:chExt cx="1867820" cy="409500"/>
          </a:xfrm>
        </p:grpSpPr>
        <p:sp>
          <p:nvSpPr>
            <p:cNvPr id="239" name="Google Shape;239;p17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7"/>
          <p:cNvSpPr/>
          <p:nvPr/>
        </p:nvSpPr>
        <p:spPr>
          <a:xfrm flipH="1">
            <a:off x="8700275" y="24398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>
            <p:ph idx="1" type="subTitle"/>
          </p:nvPr>
        </p:nvSpPr>
        <p:spPr>
          <a:xfrm>
            <a:off x="1791975" y="535000"/>
            <a:ext cx="5560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>
            <p:ph idx="1" type="subTitle"/>
          </p:nvPr>
        </p:nvSpPr>
        <p:spPr>
          <a:xfrm>
            <a:off x="717550" y="1270900"/>
            <a:ext cx="7704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126400" y="445025"/>
            <a:ext cx="6886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8"/>
          <p:cNvSpPr/>
          <p:nvPr/>
        </p:nvSpPr>
        <p:spPr>
          <a:xfrm flipH="1">
            <a:off x="304650" y="1637013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5245350" y="165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>
            <a:off x="8353388" y="4314009"/>
            <a:ext cx="1593371" cy="997132"/>
            <a:chOff x="4887200" y="1707005"/>
            <a:chExt cx="1775541" cy="1111134"/>
          </a:xfrm>
        </p:grpSpPr>
        <p:sp>
          <p:nvSpPr>
            <p:cNvPr id="254" name="Google Shape;254;p18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18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7" name="Google Shape;257;p18"/>
          <p:cNvGrpSpPr/>
          <p:nvPr/>
        </p:nvGrpSpPr>
        <p:grpSpPr>
          <a:xfrm>
            <a:off x="-1152710" y="330250"/>
            <a:ext cx="1867820" cy="409500"/>
            <a:chOff x="4057650" y="640000"/>
            <a:chExt cx="1867820" cy="409500"/>
          </a:xfrm>
        </p:grpSpPr>
        <p:sp>
          <p:nvSpPr>
            <p:cNvPr id="258" name="Google Shape;258;p18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ctrTitle"/>
          </p:nvPr>
        </p:nvSpPr>
        <p:spPr>
          <a:xfrm>
            <a:off x="2430000" y="535000"/>
            <a:ext cx="4284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2323375" y="2325025"/>
            <a:ext cx="44973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9"/>
          <p:cNvGrpSpPr/>
          <p:nvPr/>
        </p:nvGrpSpPr>
        <p:grpSpPr>
          <a:xfrm>
            <a:off x="8428900" y="2755213"/>
            <a:ext cx="1867820" cy="409500"/>
            <a:chOff x="4057650" y="640000"/>
            <a:chExt cx="1867820" cy="409500"/>
          </a:xfrm>
        </p:grpSpPr>
        <p:sp>
          <p:nvSpPr>
            <p:cNvPr id="268" name="Google Shape;268;p19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9"/>
          <p:cNvSpPr/>
          <p:nvPr/>
        </p:nvSpPr>
        <p:spPr>
          <a:xfrm flipH="1">
            <a:off x="6606550" y="1570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84200" y="2412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9"/>
          <p:cNvGrpSpPr/>
          <p:nvPr/>
        </p:nvGrpSpPr>
        <p:grpSpPr>
          <a:xfrm>
            <a:off x="7632223" y="4280625"/>
            <a:ext cx="1593371" cy="997132"/>
            <a:chOff x="4887200" y="1707005"/>
            <a:chExt cx="1775541" cy="1111134"/>
          </a:xfrm>
        </p:grpSpPr>
        <p:sp>
          <p:nvSpPr>
            <p:cNvPr id="275" name="Google Shape;275;p19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108014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" name="Google Shape;277;p19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78" name="Google Shape;278;p19"/>
          <p:cNvSpPr/>
          <p:nvPr/>
        </p:nvSpPr>
        <p:spPr>
          <a:xfrm>
            <a:off x="2322600" y="486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2000250" y="3660325"/>
            <a:ext cx="5143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, 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4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and content by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b="1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lata"/>
                <a:ea typeface="Alata"/>
                <a:cs typeface="Alata"/>
                <a:sym typeface="Alata"/>
              </a:rPr>
              <a:t>Swetha Tandri</a:t>
            </a:r>
            <a:endParaRPr b="1" i="0" sz="1000" u="none" cap="none" strike="noStrike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flipH="1">
            <a:off x="8854875" y="25180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987975" y="270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4821150" y="48639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20"/>
          <p:cNvGrpSpPr/>
          <p:nvPr/>
        </p:nvGrpSpPr>
        <p:grpSpPr>
          <a:xfrm rot="10800000">
            <a:off x="3638092" y="-174141"/>
            <a:ext cx="1593371" cy="997132"/>
            <a:chOff x="4887200" y="1707005"/>
            <a:chExt cx="1775541" cy="1111134"/>
          </a:xfrm>
        </p:grpSpPr>
        <p:sp>
          <p:nvSpPr>
            <p:cNvPr id="287" name="Google Shape;287;p20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" name="Google Shape;289;p20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06800" y="847443"/>
            <a:ext cx="55302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8713875" y="30113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217875" y="185062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7494990" y="4403750"/>
            <a:ext cx="1867820" cy="409500"/>
            <a:chOff x="4057650" y="640000"/>
            <a:chExt cx="1867820" cy="409500"/>
          </a:xfrm>
        </p:grpSpPr>
        <p:sp>
          <p:nvSpPr>
            <p:cNvPr id="28" name="Google Shape;28;p3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2639838" y="4608509"/>
            <a:ext cx="1593371" cy="997132"/>
            <a:chOff x="4887200" y="1707005"/>
            <a:chExt cx="1775541" cy="1111134"/>
          </a:xfrm>
        </p:grpSpPr>
        <p:sp>
          <p:nvSpPr>
            <p:cNvPr id="33" name="Google Shape;33;p3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1"/>
          <p:cNvGrpSpPr/>
          <p:nvPr/>
        </p:nvGrpSpPr>
        <p:grpSpPr>
          <a:xfrm>
            <a:off x="8428900" y="2755213"/>
            <a:ext cx="1867820" cy="409500"/>
            <a:chOff x="4057650" y="640000"/>
            <a:chExt cx="1867820" cy="409500"/>
          </a:xfrm>
        </p:grpSpPr>
        <p:sp>
          <p:nvSpPr>
            <p:cNvPr id="294" name="Google Shape;294;p21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1"/>
          <p:cNvSpPr/>
          <p:nvPr/>
        </p:nvSpPr>
        <p:spPr>
          <a:xfrm flipH="1">
            <a:off x="6606550" y="1570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84200" y="2412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7632223" y="4280625"/>
            <a:ext cx="1593371" cy="997132"/>
            <a:chOff x="4887200" y="1707005"/>
            <a:chExt cx="1775541" cy="1111134"/>
          </a:xfrm>
        </p:grpSpPr>
        <p:sp>
          <p:nvSpPr>
            <p:cNvPr id="301" name="Google Shape;301;p21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108014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21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04" name="Google Shape;304;p21"/>
          <p:cNvSpPr/>
          <p:nvPr/>
        </p:nvSpPr>
        <p:spPr>
          <a:xfrm>
            <a:off x="2322600" y="486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21"/>
          <p:cNvGrpSpPr/>
          <p:nvPr/>
        </p:nvGrpSpPr>
        <p:grpSpPr>
          <a:xfrm>
            <a:off x="156738" y="534995"/>
            <a:ext cx="1116725" cy="1060727"/>
            <a:chOff x="596625" y="4028762"/>
            <a:chExt cx="1244400" cy="1182000"/>
          </a:xfrm>
        </p:grpSpPr>
        <p:sp>
          <p:nvSpPr>
            <p:cNvPr id="306" name="Google Shape;306;p21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" name="Google Shape;308;p21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" name="Google Shape;309;p21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" name="Google Shape;310;p21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" name="Google Shape;311;p21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20000" y="1174625"/>
            <a:ext cx="7704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 flipH="1">
            <a:off x="304650" y="1637013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245350" y="165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8353388" y="4314009"/>
            <a:ext cx="1593371" cy="997132"/>
            <a:chOff x="4887200" y="1707005"/>
            <a:chExt cx="1775541" cy="1111134"/>
          </a:xfrm>
        </p:grpSpPr>
        <p:sp>
          <p:nvSpPr>
            <p:cNvPr id="45" name="Google Shape;45;p4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" name="Google Shape;47;p4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8" name="Google Shape;48;p4"/>
          <p:cNvGrpSpPr/>
          <p:nvPr/>
        </p:nvGrpSpPr>
        <p:grpSpPr>
          <a:xfrm>
            <a:off x="-1152710" y="330250"/>
            <a:ext cx="1867820" cy="409500"/>
            <a:chOff x="4057650" y="640000"/>
            <a:chExt cx="1867820" cy="409500"/>
          </a:xfrm>
        </p:grpSpPr>
        <p:sp>
          <p:nvSpPr>
            <p:cNvPr id="49" name="Google Shape;49;p4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 flipH="1">
            <a:off x="8674550" y="23223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 flipH="1">
            <a:off x="7393892" y="4201934"/>
            <a:ext cx="1593371" cy="997132"/>
            <a:chOff x="4887200" y="1707005"/>
            <a:chExt cx="1775541" cy="1111134"/>
          </a:xfrm>
        </p:grpSpPr>
        <p:sp>
          <p:nvSpPr>
            <p:cNvPr id="58" name="Google Shape;58;p5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" name="Google Shape;60;p5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1" name="Google Shape;61;p5"/>
          <p:cNvSpPr/>
          <p:nvPr/>
        </p:nvSpPr>
        <p:spPr>
          <a:xfrm>
            <a:off x="3365975" y="47317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1149750" y="2008003"/>
            <a:ext cx="684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5"/>
          <p:cNvSpPr txBox="1"/>
          <p:nvPr>
            <p:ph idx="2" type="title"/>
          </p:nvPr>
        </p:nvSpPr>
        <p:spPr>
          <a:xfrm>
            <a:off x="2996550" y="817434"/>
            <a:ext cx="31509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5704300" y="2381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6287950" y="4554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>
            <a:off x="2231936" y="4525921"/>
            <a:ext cx="1593371" cy="997132"/>
            <a:chOff x="4887200" y="1707005"/>
            <a:chExt cx="1775541" cy="1111134"/>
          </a:xfrm>
        </p:grpSpPr>
        <p:sp>
          <p:nvSpPr>
            <p:cNvPr id="70" name="Google Shape;70;p6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" name="Google Shape;72;p6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3" name="Google Shape;73;p6"/>
          <p:cNvSpPr/>
          <p:nvPr/>
        </p:nvSpPr>
        <p:spPr>
          <a:xfrm flipH="1">
            <a:off x="353200" y="3467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3700719" y="1125045"/>
            <a:ext cx="1249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6"/>
          <p:cNvSpPr txBox="1"/>
          <p:nvPr>
            <p:ph idx="2" type="title"/>
          </p:nvPr>
        </p:nvSpPr>
        <p:spPr>
          <a:xfrm>
            <a:off x="3700719" y="2667255"/>
            <a:ext cx="1249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6"/>
          <p:cNvSpPr txBox="1"/>
          <p:nvPr>
            <p:ph idx="3" type="title"/>
          </p:nvPr>
        </p:nvSpPr>
        <p:spPr>
          <a:xfrm>
            <a:off x="715450" y="1900009"/>
            <a:ext cx="26469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3700719" y="1950654"/>
            <a:ext cx="4476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4" type="subTitle"/>
          </p:nvPr>
        </p:nvSpPr>
        <p:spPr>
          <a:xfrm>
            <a:off x="3700719" y="3492863"/>
            <a:ext cx="4476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>
            <a:off x="7129850" y="4382600"/>
            <a:ext cx="1867820" cy="409500"/>
            <a:chOff x="4057650" y="640000"/>
            <a:chExt cx="1867820" cy="409500"/>
          </a:xfrm>
        </p:grpSpPr>
        <p:sp>
          <p:nvSpPr>
            <p:cNvPr id="83" name="Google Shape;83;p7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7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720000" y="1051100"/>
            <a:ext cx="77040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 flipH="1">
            <a:off x="8770975" y="18480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5391325" y="2026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 rot="10800000">
            <a:off x="7622492" y="-80191"/>
            <a:ext cx="1593371" cy="997132"/>
            <a:chOff x="4887200" y="1707005"/>
            <a:chExt cx="1775541" cy="1111134"/>
          </a:xfrm>
        </p:grpSpPr>
        <p:sp>
          <p:nvSpPr>
            <p:cNvPr id="98" name="Google Shape;98;p8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" name="Google Shape;100;p8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1" name="Google Shape;101;p8"/>
          <p:cNvGrpSpPr/>
          <p:nvPr/>
        </p:nvGrpSpPr>
        <p:grpSpPr>
          <a:xfrm flipH="1">
            <a:off x="-81589" y="4189107"/>
            <a:ext cx="1116725" cy="1060727"/>
            <a:chOff x="596625" y="4028762"/>
            <a:chExt cx="1244400" cy="1182000"/>
          </a:xfrm>
        </p:grpSpPr>
        <p:sp>
          <p:nvSpPr>
            <p:cNvPr id="102" name="Google Shape;102;p8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" name="Google Shape;107;p8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8" name="Google Shape;108;p8"/>
          <p:cNvSpPr txBox="1"/>
          <p:nvPr>
            <p:ph idx="1" type="subTitle"/>
          </p:nvPr>
        </p:nvSpPr>
        <p:spPr>
          <a:xfrm>
            <a:off x="4275700" y="1015175"/>
            <a:ext cx="4153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2" type="subTitle"/>
          </p:nvPr>
        </p:nvSpPr>
        <p:spPr>
          <a:xfrm>
            <a:off x="4275700" y="2985675"/>
            <a:ext cx="4153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715100" y="1943111"/>
            <a:ext cx="30399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1529480" y="4382600"/>
            <a:ext cx="1867820" cy="409500"/>
            <a:chOff x="4057650" y="640000"/>
            <a:chExt cx="1867820" cy="409500"/>
          </a:xfrm>
        </p:grpSpPr>
        <p:sp>
          <p:nvSpPr>
            <p:cNvPr id="115" name="Google Shape;115;p9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/>
          <p:nvPr/>
        </p:nvSpPr>
        <p:spPr>
          <a:xfrm>
            <a:off x="186425" y="21747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8820400" y="12283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 flipH="1">
            <a:off x="5840450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0"/>
          <p:cNvGrpSpPr/>
          <p:nvPr/>
        </p:nvGrpSpPr>
        <p:grpSpPr>
          <a:xfrm>
            <a:off x="-791300" y="330250"/>
            <a:ext cx="1867820" cy="409500"/>
            <a:chOff x="4057650" y="640000"/>
            <a:chExt cx="1867820" cy="409500"/>
          </a:xfrm>
        </p:grpSpPr>
        <p:sp>
          <p:nvSpPr>
            <p:cNvPr id="127" name="Google Shape;127;p10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0"/>
          <p:cNvSpPr/>
          <p:nvPr/>
        </p:nvSpPr>
        <p:spPr>
          <a:xfrm flipH="1">
            <a:off x="8259161" y="22666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 flipH="1">
            <a:off x="4518311" y="2228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0"/>
          <p:cNvGrpSpPr/>
          <p:nvPr/>
        </p:nvGrpSpPr>
        <p:grpSpPr>
          <a:xfrm flipH="1">
            <a:off x="7632217" y="4273571"/>
            <a:ext cx="1593371" cy="997132"/>
            <a:chOff x="4887200" y="1707005"/>
            <a:chExt cx="1775541" cy="1111134"/>
          </a:xfrm>
        </p:grpSpPr>
        <p:sp>
          <p:nvSpPr>
            <p:cNvPr id="134" name="Google Shape;134;p10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6" name="Google Shape;136;p10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37" name="Google Shape;137;p10"/>
          <p:cNvSpPr/>
          <p:nvPr/>
        </p:nvSpPr>
        <p:spPr>
          <a:xfrm>
            <a:off x="2158475" y="4554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>
            <p:ph idx="1" type="subTitle"/>
          </p:nvPr>
        </p:nvSpPr>
        <p:spPr>
          <a:xfrm>
            <a:off x="1395750" y="1091328"/>
            <a:ext cx="63525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b="0" i="0" sz="35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mouseaccurac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ctrTitle"/>
          </p:nvPr>
        </p:nvSpPr>
        <p:spPr>
          <a:xfrm>
            <a:off x="1022700" y="1852225"/>
            <a:ext cx="70986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Examining Human-Computer Interaction: Evaluation User Experience and Efficiency between Conventional and Ergonomic Vertical Mouse in Office Environments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7" name="Google Shape;317;p22"/>
          <p:cNvGrpSpPr/>
          <p:nvPr/>
        </p:nvGrpSpPr>
        <p:grpSpPr>
          <a:xfrm>
            <a:off x="67388" y="157032"/>
            <a:ext cx="1116725" cy="1060727"/>
            <a:chOff x="596625" y="4028762"/>
            <a:chExt cx="1244400" cy="1182000"/>
          </a:xfrm>
        </p:grpSpPr>
        <p:sp>
          <p:nvSpPr>
            <p:cNvPr id="318" name="Google Shape;318;p22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" name="Google Shape;321;p22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" name="Google Shape;322;p22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" name="Google Shape;323;p22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24" name="Google Shape;324;p22"/>
          <p:cNvGrpSpPr/>
          <p:nvPr/>
        </p:nvGrpSpPr>
        <p:grpSpPr>
          <a:xfrm>
            <a:off x="6763386" y="4280625"/>
            <a:ext cx="1593371" cy="997132"/>
            <a:chOff x="4887200" y="1707005"/>
            <a:chExt cx="1775541" cy="1111134"/>
          </a:xfrm>
        </p:grpSpPr>
        <p:sp>
          <p:nvSpPr>
            <p:cNvPr id="325" name="Google Shape;325;p22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" name="Google Shape;327;p22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28" name="Google Shape;328;p22"/>
          <p:cNvSpPr txBox="1"/>
          <p:nvPr>
            <p:ph idx="4294967295" type="subTitle"/>
          </p:nvPr>
        </p:nvSpPr>
        <p:spPr>
          <a:xfrm>
            <a:off x="1184100" y="2712649"/>
            <a:ext cx="4476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Farhan Mozart Aditya Fahreza (6025231014)</a:t>
            </a:r>
            <a:endParaRPr b="0" i="0" sz="1400" u="none" cap="none" strike="noStrike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1324475" y="3508250"/>
            <a:ext cx="582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Mata Kuliah		: Topik Dalam Interaksi Manusia dan Komputer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Dosen Pengampu	: Hadziq Fabroyir, S.Kom., Ph.D.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Departemen		: Teknik Informatika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336" name="Google Shape;336;p23"/>
          <p:cNvSpPr txBox="1"/>
          <p:nvPr>
            <p:ph idx="1" type="subTitle"/>
          </p:nvPr>
        </p:nvSpPr>
        <p:spPr>
          <a:xfrm>
            <a:off x="720000" y="1526625"/>
            <a:ext cx="77040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Tingginya Penggunaan Komputer di Lingkungan Kantor: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 lingkungan kantor modern, penggunaan komputer dan perangkat input seperti mouse adalah kebutuhan sehari-hari. Bahkan, sebagian besar pekerja menghabiskan waktu berjam-jam di depan layar komputer.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Perbedaan Desain dan Dampak Ergonomis: 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Mendiskusikan perbedaan desain antara mouse konvensional dan ergonomic vertical mouse.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Menjelaskan bagaimana desain ergonomic vertical mouse diharapkan dapat membantu dalam memperbaiki postur pengguna, mengurangi tekanan pada pergelangan tangan, dan menawarkan kenyamanan lebih saat digunakan dalam waktu yang lama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Tujuan Penelitian</a:t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720000" y="1526625"/>
            <a:ext cx="41079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Mengukur indeks pengalaman pengguna: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kecepatan navigasi, kenyamanan, dan kualitas penggunaan mouse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Kebutuhan akan penelitian spesifik di lingkungan kantor</a:t>
            </a: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mengukur seberapa relevan peningkatan kesehatan produktivitas dan tingkat fokus dalam bekerja dengan adopsi teknologi menggunakan perangkat ergonomis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075" y="1526626"/>
            <a:ext cx="1792101" cy="238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8900" y="1526633"/>
            <a:ext cx="1792101" cy="238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720000" y="1526625"/>
            <a:ext cx="77040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Apakah penggunaan ergonomic vertical mouse secara signifikan meningkatkan kenyamanan dan mengurangi tekanan pada pergelangan tangan di lingkungan kantor?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Bagaimana perbandingan efisiensi kinerja antara penggunaan mouse konvensional dan ergonomic vertical mouse dalam menyelesaikan tugas-tugas komputer di lingkungan kantor?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3" name="Google Shape;3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359" name="Google Shape;359;p26"/>
          <p:cNvSpPr txBox="1"/>
          <p:nvPr>
            <p:ph idx="1" type="subTitle"/>
          </p:nvPr>
        </p:nvSpPr>
        <p:spPr>
          <a:xfrm>
            <a:off x="720000" y="1174625"/>
            <a:ext cx="770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Observasi 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observasi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terhadap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9 orang responden yang terdiri dari 6 orang laki-laki dan 3 perempuan.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Eksperimen: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 jenis eksperimen yaitu eksperimen kontrol terkendali, dan usability test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Analisis Data: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Setelah dilakukan eksperimen dan perekaman data menggunakan kuesioner, maka akan dilakukan analisa untuk mendapatkan hipotesa penelitian.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Hasil dan Diskusi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/>
          <p:nvPr/>
        </p:nvSpPr>
        <p:spPr>
          <a:xfrm>
            <a:off x="777775" y="1247375"/>
            <a:ext cx="2781000" cy="425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Mouse Konvensional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5643000" y="1247375"/>
            <a:ext cx="2781000" cy="425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Ergonomic Vertical Mouse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1262125" y="1915050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Total Score 115,5%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1262125" y="258272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Target Efficiency 81,78%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62125" y="3221050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Click Accuracy 88%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6127350" y="192972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Total Score 94,1%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6127350" y="2597400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Target Efficiency 68% 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6127350" y="323572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Click Accuracy 83,9%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720000" y="4329050"/>
            <a:ext cx="686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Tes dilakukan di situs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Mouse Accuracy - Mouse Accuracy and Pointer Click Training</a:t>
            </a:r>
            <a:r>
              <a:rPr lang="en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dengan durasi 15 detik</a:t>
            </a:r>
            <a:endParaRPr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Usability Test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10775" y="3353175"/>
            <a:ext cx="68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Responden melakukan pengisian form kuesioner dengan jumlah 13 pertanyaan, dan pertanyaan dikategorikan dalam 4 aspek, yaitu User Experience, User Performance, User Comfort, dan User Preference</a:t>
            </a:r>
            <a:endParaRPr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1566925" y="188517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User Experience 76,35%  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1566925" y="260417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User Comfort 81,48%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5439375" y="264042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User Preference 81,35%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5439375" y="1885175"/>
            <a:ext cx="1812300" cy="425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User Performance 86,10%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392" name="Google Shape;392;p29"/>
          <p:cNvSpPr txBox="1"/>
          <p:nvPr>
            <p:ph idx="1" type="subTitle"/>
          </p:nvPr>
        </p:nvSpPr>
        <p:spPr>
          <a:xfrm>
            <a:off x="720000" y="1174625"/>
            <a:ext cx="77040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Hasil pengujian kontrol terkendali dengan variabel targets, total score, target efficiency, dan juga click accuracy pada kedua jenis mouse, didapatkan hasil bahwa mouse konvensional mendapatkan skor lebih tinggi dengan rata-rata Total Score, Target Efficiency, Click Accuracy lebih tinggi dari mouse ergonomic vertical mouse.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Sedangkan untuk hasil pengujian usability dari empat aspek User Experience, User Comfort, User Performance, dan User Preference, didapatkan hasil rata-rata skor keseluruhan 81,35% yang artinya sangat baik.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Berdasarkan dua jenis pengujian responden mendapat hasil lebih baik dalam segi navigasi dan akurasi menggunakan mouse konvensional, namun responden merasa lebih nyaman dan efisien ketika menggunakan mouse jenis ergonomic vertical.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Solve a System of Equations Using Substitution">
  <a:themeElements>
    <a:clrScheme name="Simple Light">
      <a:dk1>
        <a:srgbClr val="191919"/>
      </a:dk1>
      <a:lt1>
        <a:srgbClr val="FFFFFF"/>
      </a:lt1>
      <a:dk2>
        <a:srgbClr val="91C3D2"/>
      </a:dk2>
      <a:lt2>
        <a:srgbClr val="ABD9C5"/>
      </a:lt2>
      <a:accent1>
        <a:srgbClr val="CCF4B7"/>
      </a:accent1>
      <a:accent2>
        <a:srgbClr val="F0F0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