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01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4472C4"/>
    <a:srgbClr val="D5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819F0-6F93-42E7-82D2-6440259D10F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E16F5-CE8A-409C-A3DF-9860910D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04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9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0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45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0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2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2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4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85D-E219-40F0-5DAC-73BBCF39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1E1B-CCC9-AFCF-CE0A-3586B3DA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A3EA-E87B-411B-E6F3-6864BF56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681D-769D-3049-0141-44882AD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C35F-D055-0C3E-5079-331D558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6EB1-2371-2EE8-7059-BF1A2729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A5F6-6461-5036-7BDE-A1AEE84B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51D9-1E0B-AF05-9B5B-C359531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ECB9-D19D-BBFF-DC93-FF5D8DD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F58F-4CA9-E01E-208F-C190842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FFDA3-3715-C777-7A3C-EC85431E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34AF7-EBA2-9BF2-5491-2F944028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A2B-7780-84BF-738C-71FECDE6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E4DE-C1EC-FF8C-2432-3B2BC675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B6AB-6085-DA40-BD07-4ADBD79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4"/>
          <p:cNvGrpSpPr/>
          <p:nvPr/>
        </p:nvGrpSpPr>
        <p:grpSpPr>
          <a:xfrm>
            <a:off x="-704083" y="1039428"/>
            <a:ext cx="13581149" cy="4619016"/>
            <a:chOff x="-528062" y="779571"/>
            <a:chExt cx="10185862" cy="3464262"/>
          </a:xfrm>
        </p:grpSpPr>
        <p:grpSp>
          <p:nvGrpSpPr>
            <p:cNvPr id="196" name="Google Shape;196;p14"/>
            <p:cNvGrpSpPr/>
            <p:nvPr/>
          </p:nvGrpSpPr>
          <p:grpSpPr>
            <a:xfrm flipH="1">
              <a:off x="8585438" y="779571"/>
              <a:ext cx="1072362" cy="1072362"/>
              <a:chOff x="2986675" y="-380850"/>
              <a:chExt cx="823500" cy="823500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1" name="Google Shape;201;p14"/>
            <p:cNvGrpSpPr/>
            <p:nvPr/>
          </p:nvGrpSpPr>
          <p:grpSpPr>
            <a:xfrm flipH="1">
              <a:off x="-528062" y="3171471"/>
              <a:ext cx="1072362" cy="1072362"/>
              <a:chOff x="2986675" y="-380850"/>
              <a:chExt cx="823500" cy="823500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6" name="Google Shape;206;p14"/>
          <p:cNvGrpSpPr/>
          <p:nvPr/>
        </p:nvGrpSpPr>
        <p:grpSpPr>
          <a:xfrm>
            <a:off x="725727" y="-586300"/>
            <a:ext cx="10515300" cy="8114200"/>
            <a:chOff x="544295" y="-439725"/>
            <a:chExt cx="7886475" cy="6085650"/>
          </a:xfrm>
        </p:grpSpPr>
        <p:sp>
          <p:nvSpPr>
            <p:cNvPr id="207" name="Google Shape;207;p14"/>
            <p:cNvSpPr/>
            <p:nvPr/>
          </p:nvSpPr>
          <p:spPr>
            <a:xfrm flipH="1">
              <a:off x="544295" y="-4397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4"/>
            <p:cNvSpPr/>
            <p:nvPr/>
          </p:nvSpPr>
          <p:spPr>
            <a:xfrm flipH="1">
              <a:off x="7607270" y="48224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960000" y="5503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25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15D0-CBCA-4418-9430-F9A37E83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C4C1-71A2-DECA-14E1-056B161A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4379-FB46-9A06-B7FF-E71F289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28BB-EFE5-5ED0-9B53-EA5990D7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37E-91C0-9C89-070D-AE89DECD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562-1B23-9CC1-21FC-8B6187B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2ACE-38AF-B982-CCD3-26D2528B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4BB9-FA51-FAD5-0B80-D3BCC375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8AF-1042-5165-E7DA-248FF5F3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92B2-EA43-1D64-D345-7A89A599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7753-141B-E4E9-C866-D2B79B2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4259-C7EE-5CC2-D120-39F37EFD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A35A-9DFE-64EB-EEA9-47330FEC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8C79-F767-115D-16BD-AB5FC519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6BFF-C45F-F30C-892E-84E49A21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DD74-6726-11FF-9A9F-1BE3820E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1B38-81C0-3ACA-2993-EE4EFC06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FCB1-82F2-2031-0372-B69E11AB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6E58-9FA7-4A44-8036-F72414AA6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F0733-6369-92E6-8D7F-B818C6B85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16322-41FA-F5A7-323E-FC20C384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BB88-CED8-5161-9DB2-16B666B4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5CD4D-579B-704A-5D17-06102EFF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589E4-A212-63BA-E013-ECC965B2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15C0-B5A8-9426-1EE0-A5F906CE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E7E95-2F4C-1752-0677-F0B044DD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0151D-DBF3-E7C1-C0F2-9FFACF44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6378-A62B-6E99-5C72-9F47D93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4AEA-E98F-0486-03D5-67C9FE07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DB2C-D388-5386-C03A-91D8FACC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02A7-3ED9-7575-61CE-1F7FBE6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59A3-CC9B-002D-EE96-BA0D58C7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71B2-5AA3-81E8-B68A-11AE9DC7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6267-3363-4437-42E7-420D3198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01C1-8636-E30F-C851-A36057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A2F8-256E-9549-4542-FDC0384D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2D7E-9A57-5444-4F1A-1F60444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6BD-6FB6-0E22-7A80-7CC6DB8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59426-F35A-5AF8-944F-30D77C1E8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24066-3396-A796-200F-54220C88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E1D4-8774-7737-DD1D-47D44B15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E180-C9D2-9319-0E46-78B3265E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5C5F-8939-9D9A-A552-E6F4FA27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B8351-E508-31CD-6F74-8027E884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8962-8AC8-1306-7A3F-B04C3E83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636-BF13-6E26-0901-F82C14FF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D5E-571E-AB26-3F79-847AE330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F066-6988-74AC-E889-17BE3846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2882-6FCE-16CF-23DD-56CC54DC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4951"/>
            <a:ext cx="9144000" cy="1074041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Rexus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Gladius GX-100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03E8D3-1B39-0235-1778-0EDBFE5852CC}"/>
              </a:ext>
            </a:extLst>
          </p:cNvPr>
          <p:cNvSpPr txBox="1">
            <a:spLocks/>
          </p:cNvSpPr>
          <p:nvPr/>
        </p:nvSpPr>
        <p:spPr>
          <a:xfrm>
            <a:off x="1595718" y="4031206"/>
            <a:ext cx="3245223" cy="47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: Zelli Ghea Mardi Anugrah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833C35-EA5C-36A8-3A6B-CE4E4A7415A1}"/>
              </a:ext>
            </a:extLst>
          </p:cNvPr>
          <p:cNvSpPr txBox="1">
            <a:spLocks/>
          </p:cNvSpPr>
          <p:nvPr/>
        </p:nvSpPr>
        <p:spPr>
          <a:xfrm>
            <a:off x="1524000" y="1812869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Ulasan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34FA8-B121-2FD3-CD4D-E28A78E107A0}"/>
              </a:ext>
            </a:extLst>
          </p:cNvPr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  <a:solidFill>
            <a:srgbClr val="0078C1"/>
          </a:solidFill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B8D4B1D5-A173-9758-5844-8C23FDEA295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6C12C00-AF2F-23A3-F044-BF514D842327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7FCBE4-FF7D-60F4-3861-59AA96B0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222099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E295-D57A-28D3-A03C-A7718D3D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4"/>
            <a:ext cx="1811087" cy="11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BDFA663-38A2-3BB5-082E-371DC91ED262}"/>
              </a:ext>
            </a:extLst>
          </p:cNvPr>
          <p:cNvSpPr txBox="1">
            <a:spLocks/>
          </p:cNvSpPr>
          <p:nvPr/>
        </p:nvSpPr>
        <p:spPr>
          <a:xfrm>
            <a:off x="1524000" y="2999665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konteks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affordance, signifier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pengeinderaan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EEED65-AC5C-9C65-2C56-B31E1065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-394077"/>
            <a:ext cx="592713" cy="3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080" y="-1259991"/>
            <a:ext cx="10026619" cy="1002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8521620" y="2613636"/>
            <a:ext cx="3429588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symbol dan text pada button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8521618" y="3193830"/>
            <a:ext cx="3264997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Text/symbol pada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menentukan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game),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lain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/>
          <p:nvPr/>
        </p:nvCxnSpPr>
        <p:spPr>
          <a:xfrm>
            <a:off x="6464808" y="2816352"/>
            <a:ext cx="205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4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63" y="-432876"/>
            <a:ext cx="7290874" cy="72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4959157" y="5451049"/>
            <a:ext cx="1005741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Arrow</a:t>
            </a:r>
          </a:p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Button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6096000" y="5378914"/>
            <a:ext cx="3264997" cy="549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Menandakan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mana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kanan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>
            <a:cxnSpLocks/>
          </p:cNvCxnSpPr>
          <p:nvPr/>
        </p:nvCxnSpPr>
        <p:spPr>
          <a:xfrm>
            <a:off x="5462028" y="3869795"/>
            <a:ext cx="0" cy="134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63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619" y="0"/>
            <a:ext cx="13057238" cy="130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4499439" y="2441794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LED</a:t>
            </a:r>
            <a:b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Indicator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5854700" y="2369660"/>
            <a:ext cx="3264997" cy="121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Menandakan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status gamepad,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aktif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low battery,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charging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>
            <a:cxnSpLocks/>
          </p:cNvCxnSpPr>
          <p:nvPr/>
        </p:nvCxnSpPr>
        <p:spPr>
          <a:xfrm>
            <a:off x="5462028" y="3135086"/>
            <a:ext cx="0" cy="128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PENGINDERAAN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5038131" y="4432637"/>
            <a:ext cx="2081352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Proprioception</a:t>
            </a:r>
            <a:endParaRPr lang="en-US" sz="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4565319" y="4838069"/>
            <a:ext cx="3264997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Kemampuan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menempatkan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jari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posisi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dilakukakan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game</a:t>
            </a:r>
          </a:p>
        </p:txBody>
      </p:sp>
      <p:pic>
        <p:nvPicPr>
          <p:cNvPr id="5" name="Graphic 4" descr="Alarm Ringing with solid fill">
            <a:extLst>
              <a:ext uri="{FF2B5EF4-FFF2-40B4-BE49-F238E27FC236}">
                <a16:creationId xmlns:a16="http://schemas.microsoft.com/office/drawing/2014/main" id="{2135E5BF-EE7E-5A49-20C5-FF1503C7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289" y="3688070"/>
            <a:ext cx="760840" cy="760840"/>
          </a:xfrm>
          <a:prstGeom prst="rect">
            <a:avLst/>
          </a:prstGeom>
        </p:spPr>
      </p:pic>
      <p:pic>
        <p:nvPicPr>
          <p:cNvPr id="8" name="Graphic 7" descr="Angry face with solid fill with solid fill">
            <a:extLst>
              <a:ext uri="{FF2B5EF4-FFF2-40B4-BE49-F238E27FC236}">
                <a16:creationId xmlns:a16="http://schemas.microsoft.com/office/drawing/2014/main" id="{445EFCEA-91ED-6AFB-BE5D-9DA304261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4393" y="3665696"/>
            <a:ext cx="783214" cy="783214"/>
          </a:xfrm>
          <a:prstGeom prst="rect">
            <a:avLst/>
          </a:prstGeom>
        </p:spPr>
      </p:pic>
      <p:pic>
        <p:nvPicPr>
          <p:cNvPr id="10" name="Graphic 9" descr="Fingerprint with solid fill">
            <a:extLst>
              <a:ext uri="{FF2B5EF4-FFF2-40B4-BE49-F238E27FC236}">
                <a16:creationId xmlns:a16="http://schemas.microsoft.com/office/drawing/2014/main" id="{AFD50B88-873C-26BA-C6CB-9ECF8713D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4991" y="1534735"/>
            <a:ext cx="813642" cy="813642"/>
          </a:xfrm>
          <a:prstGeom prst="rect">
            <a:avLst/>
          </a:prstGeom>
        </p:spPr>
      </p:pic>
      <p:pic>
        <p:nvPicPr>
          <p:cNvPr id="13" name="Graphic 12" descr="Eye with solid fill">
            <a:extLst>
              <a:ext uri="{FF2B5EF4-FFF2-40B4-BE49-F238E27FC236}">
                <a16:creationId xmlns:a16="http://schemas.microsoft.com/office/drawing/2014/main" id="{A0F40250-FC8C-9E00-D4BC-21D3C74BC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1455400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26DC491-6D46-13B6-BD82-C0676AD09B9F}"/>
              </a:ext>
            </a:extLst>
          </p:cNvPr>
          <p:cNvSpPr txBox="1">
            <a:spLocks/>
          </p:cNvSpPr>
          <p:nvPr/>
        </p:nvSpPr>
        <p:spPr>
          <a:xfrm>
            <a:off x="8634979" y="443263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Haptic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6B67F6-7771-FA1A-7935-2A233185793A}"/>
              </a:ext>
            </a:extLst>
          </p:cNvPr>
          <p:cNvSpPr txBox="1">
            <a:spLocks/>
          </p:cNvSpPr>
          <p:nvPr/>
        </p:nvSpPr>
        <p:spPr>
          <a:xfrm>
            <a:off x="7854221" y="4838069"/>
            <a:ext cx="3264997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Getaran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gamepad Ketika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tertembak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menabrak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mati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F3B5D6-CEB2-F7E7-AC02-CB288FCFAFDC}"/>
              </a:ext>
            </a:extLst>
          </p:cNvPr>
          <p:cNvSpPr txBox="1">
            <a:spLocks/>
          </p:cNvSpPr>
          <p:nvPr/>
        </p:nvSpPr>
        <p:spPr>
          <a:xfrm>
            <a:off x="5346077" y="234837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VISUAL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551DFE-18FC-1932-6373-A195C491E20D}"/>
              </a:ext>
            </a:extLst>
          </p:cNvPr>
          <p:cNvSpPr txBox="1">
            <a:spLocks/>
          </p:cNvSpPr>
          <p:nvPr/>
        </p:nvSpPr>
        <p:spPr>
          <a:xfrm>
            <a:off x="4565319" y="2753808"/>
            <a:ext cx="3264997" cy="92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symbol text pada gamepad/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layar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membedakan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anatara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dan yang lain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9785AAD-4699-00B1-8A52-4BFA0B2B46C4}"/>
              </a:ext>
            </a:extLst>
          </p:cNvPr>
          <p:cNvSpPr txBox="1">
            <a:spLocks/>
          </p:cNvSpPr>
          <p:nvPr/>
        </p:nvSpPr>
        <p:spPr>
          <a:xfrm>
            <a:off x="8638168" y="234837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Touch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2807D79-3A24-43BF-BA03-D6556D23070B}"/>
              </a:ext>
            </a:extLst>
          </p:cNvPr>
          <p:cNvSpPr txBox="1">
            <a:spLocks/>
          </p:cNvSpPr>
          <p:nvPr/>
        </p:nvSpPr>
        <p:spPr>
          <a:xfrm>
            <a:off x="8074215" y="2753809"/>
            <a:ext cx="2831388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Sensasi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sentuhan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di “slide”, hold/pull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F426C7-549D-1676-8E62-C4D9C29429C7}"/>
              </a:ext>
            </a:extLst>
          </p:cNvPr>
          <p:cNvGrpSpPr/>
          <p:nvPr/>
        </p:nvGrpSpPr>
        <p:grpSpPr>
          <a:xfrm>
            <a:off x="0" y="6892588"/>
            <a:ext cx="12192000" cy="386904"/>
            <a:chOff x="0" y="6471096"/>
            <a:chExt cx="12192000" cy="38690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215188DB-C37B-B5D3-E14A-3830C74C89F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3ED6DC4-87B5-4511-525E-3A02D65DDF69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59B497A-0A91-684D-5281-7810E7D5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-763756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gamepad Rexus Gladius GX100 MP GX100B1 06">
            <a:extLst>
              <a:ext uri="{FF2B5EF4-FFF2-40B4-BE49-F238E27FC236}">
                <a16:creationId xmlns:a16="http://schemas.microsoft.com/office/drawing/2014/main" id="{895A5103-FDA3-C652-2CDB-A46EECF66A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34264">
            <a:off x="-5348941" y="-479188"/>
            <a:ext cx="12249057" cy="122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8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2882-6FCE-16CF-23DD-56CC54DC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TERIMA KASIH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833C35-EA5C-36A8-3A6B-CE4E4A7415A1}"/>
              </a:ext>
            </a:extLst>
          </p:cNvPr>
          <p:cNvSpPr txBox="1">
            <a:spLocks/>
          </p:cNvSpPr>
          <p:nvPr/>
        </p:nvSpPr>
        <p:spPr>
          <a:xfrm>
            <a:off x="1524000" y="3690330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Any Question?</a:t>
            </a:r>
          </a:p>
        </p:txBody>
      </p:sp>
      <p:sp>
        <p:nvSpPr>
          <p:cNvPr id="13" name="Google Shape;677;p42">
            <a:extLst>
              <a:ext uri="{FF2B5EF4-FFF2-40B4-BE49-F238E27FC236}">
                <a16:creationId xmlns:a16="http://schemas.microsoft.com/office/drawing/2014/main" id="{0683F558-2173-D7E8-94A8-9A505303BDEC}"/>
              </a:ext>
            </a:extLst>
          </p:cNvPr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 b="1" dirty="0">
                <a:solidFill>
                  <a:schemeClr val="bg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3" b="1" dirty="0">
              <a:solidFill>
                <a:schemeClr val="bg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98A752-DDBA-2B49-C9E0-F29162545469}"/>
              </a:ext>
            </a:extLst>
          </p:cNvPr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  <a:solidFill>
            <a:srgbClr val="0078C1"/>
          </a:solidFill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97A3B0E-1835-395A-E351-A2037A760B5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E0449BC-F5CF-B9E9-D5BC-AE5C2E1AC4DB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63F304-FDF4-17AC-C75B-ADB6C526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222099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20D26-1878-E0D0-0AB2-CDF58B6C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4"/>
            <a:ext cx="1811087" cy="11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1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7FE5D5-E0D4-5DE8-2328-EFDA7A0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7" y="908050"/>
            <a:ext cx="7305597" cy="4768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A2C85A-8666-CB04-1772-59A0275EE00C}"/>
              </a:ext>
            </a:extLst>
          </p:cNvPr>
          <p:cNvSpPr txBox="1"/>
          <p:nvPr/>
        </p:nvSpPr>
        <p:spPr>
          <a:xfrm>
            <a:off x="183970" y="5957608"/>
            <a:ext cx="1136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https://www.youtube.com/watch?v=GSV4yzUkfbM&amp;t=129s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B12463A-7CF8-39F6-0CF5-03B92473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96611D-7D5C-3678-2E10-4C412083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22BBE7-47F3-71E8-E3F5-81D89C39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967" y="-1272049"/>
            <a:ext cx="14006667" cy="97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97E2DD-8D81-B7AA-BFA2-B8F123FD1D04}"/>
              </a:ext>
            </a:extLst>
          </p:cNvPr>
          <p:cNvSpPr/>
          <p:nvPr/>
        </p:nvSpPr>
        <p:spPr>
          <a:xfrm>
            <a:off x="1219200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31ED2F-AAE8-6112-02C6-D83ED76C6AC1}"/>
              </a:ext>
            </a:extLst>
          </p:cNvPr>
          <p:cNvSpPr/>
          <p:nvPr/>
        </p:nvSpPr>
        <p:spPr>
          <a:xfrm>
            <a:off x="14119549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F34B8-6304-69AA-8424-72401A158CA5}"/>
              </a:ext>
            </a:extLst>
          </p:cNvPr>
          <p:cNvSpPr txBox="1">
            <a:spLocks/>
          </p:cNvSpPr>
          <p:nvPr/>
        </p:nvSpPr>
        <p:spPr>
          <a:xfrm>
            <a:off x="7882128" y="17079422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Turbo Mode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8B0645-B005-ECEA-CD49-68F079408040}"/>
              </a:ext>
            </a:extLst>
          </p:cNvPr>
          <p:cNvSpPr txBox="1">
            <a:spLocks/>
          </p:cNvSpPr>
          <p:nvPr/>
        </p:nvSpPr>
        <p:spPr>
          <a:xfrm>
            <a:off x="7882128" y="7354298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12 useful buttons, including [Home], [Start], [Select], and others.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Backlit Buttons [A], [B], [X] [Y].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EE5CC1-9D9D-34F9-8DB3-D371651202AF}"/>
              </a:ext>
            </a:extLst>
          </p:cNvPr>
          <p:cNvSpPr txBox="1">
            <a:spLocks/>
          </p:cNvSpPr>
          <p:nvPr/>
        </p:nvSpPr>
        <p:spPr>
          <a:xfrm>
            <a:off x="7882128" y="21647996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LED Indicator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98C3C3-B21D-F435-8C14-47E871B46124}"/>
              </a:ext>
            </a:extLst>
          </p:cNvPr>
          <p:cNvSpPr txBox="1">
            <a:spLocks/>
          </p:cNvSpPr>
          <p:nvPr/>
        </p:nvSpPr>
        <p:spPr>
          <a:xfrm>
            <a:off x="7882128" y="31333864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6E9523-95BC-DE1E-F2EE-C186E1860764}"/>
              </a:ext>
            </a:extLst>
          </p:cNvPr>
          <p:cNvSpPr txBox="1">
            <a:spLocks/>
          </p:cNvSpPr>
          <p:nvPr/>
        </p:nvSpPr>
        <p:spPr>
          <a:xfrm>
            <a:off x="7882128" y="11480680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Dimension : 158mm x 103mm x 69mm,  Weight : 190 gram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211B1A-9EBA-66BA-4025-56F53CE3A91D}"/>
              </a:ext>
            </a:extLst>
          </p:cNvPr>
          <p:cNvSpPr txBox="1">
            <a:spLocks/>
          </p:cNvSpPr>
          <p:nvPr/>
        </p:nvSpPr>
        <p:spPr>
          <a:xfrm>
            <a:off x="7882128" y="14280051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Wireless (Nano USB)</a:t>
            </a:r>
          </a:p>
        </p:txBody>
      </p:sp>
    </p:spTree>
    <p:extLst>
      <p:ext uri="{BB962C8B-B14F-4D97-AF65-F5344CB8AC3E}">
        <p14:creationId xmlns:p14="http://schemas.microsoft.com/office/powerpoint/2010/main" val="191073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D8F44CF-43DE-D7BC-3FD5-35ECEDE0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744" y="-1272049"/>
            <a:ext cx="14006667" cy="97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C0FCF12-AB71-D90D-ABC1-C23590FA2831}"/>
              </a:ext>
            </a:extLst>
          </p:cNvPr>
          <p:cNvSpPr/>
          <p:nvPr/>
        </p:nvSpPr>
        <p:spPr>
          <a:xfrm>
            <a:off x="-1153795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FB3003-3CA5-22D9-81D3-B08F408B42A9}"/>
              </a:ext>
            </a:extLst>
          </p:cNvPr>
          <p:cNvSpPr/>
          <p:nvPr/>
        </p:nvSpPr>
        <p:spPr>
          <a:xfrm>
            <a:off x="-6131594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8E40F6-CE4E-7363-CF75-44F8D640B753}"/>
              </a:ext>
            </a:extLst>
          </p:cNvPr>
          <p:cNvSpPr txBox="1">
            <a:spLocks/>
          </p:cNvSpPr>
          <p:nvPr/>
        </p:nvSpPr>
        <p:spPr>
          <a:xfrm>
            <a:off x="7150608" y="986143"/>
            <a:ext cx="439826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SPECIFICATION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23ED73-83FF-6A56-9CC1-578A33FA51E8}"/>
              </a:ext>
            </a:extLst>
          </p:cNvPr>
          <p:cNvSpPr txBox="1">
            <a:spLocks/>
          </p:cNvSpPr>
          <p:nvPr/>
        </p:nvSpPr>
        <p:spPr>
          <a:xfrm>
            <a:off x="7434072" y="3451494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Wireless (Nano USB)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AE0ADA-5429-8C58-604A-9EB2B5839415}"/>
              </a:ext>
            </a:extLst>
          </p:cNvPr>
          <p:cNvSpPr txBox="1">
            <a:spLocks/>
          </p:cNvSpPr>
          <p:nvPr/>
        </p:nvSpPr>
        <p:spPr>
          <a:xfrm>
            <a:off x="7434072" y="3912524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Turbo Mode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6DCA3A-3793-7B3A-E4A9-9A64EF447EEC}"/>
              </a:ext>
            </a:extLst>
          </p:cNvPr>
          <p:cNvSpPr txBox="1">
            <a:spLocks/>
          </p:cNvSpPr>
          <p:nvPr/>
        </p:nvSpPr>
        <p:spPr>
          <a:xfrm>
            <a:off x="7434072" y="1872948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12 useful buttons, including [Home], [Start], [Select], and others.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Backlit Buttons [A], [B], [X] [Y].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679217-2661-C7A9-A76E-A2C958383536}"/>
              </a:ext>
            </a:extLst>
          </p:cNvPr>
          <p:cNvSpPr txBox="1">
            <a:spLocks/>
          </p:cNvSpPr>
          <p:nvPr/>
        </p:nvSpPr>
        <p:spPr>
          <a:xfrm>
            <a:off x="7434072" y="4418651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LED Indicator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0435BA-6979-B934-39EF-988940095E02}"/>
              </a:ext>
            </a:extLst>
          </p:cNvPr>
          <p:cNvSpPr txBox="1">
            <a:spLocks/>
          </p:cNvSpPr>
          <p:nvPr/>
        </p:nvSpPr>
        <p:spPr>
          <a:xfrm>
            <a:off x="7434072" y="4960519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E4E5B5-3269-023C-D444-65A01DF1BE76}"/>
              </a:ext>
            </a:extLst>
          </p:cNvPr>
          <p:cNvSpPr txBox="1">
            <a:spLocks/>
          </p:cNvSpPr>
          <p:nvPr/>
        </p:nvSpPr>
        <p:spPr>
          <a:xfrm>
            <a:off x="7434072" y="2784182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Dimension : 158mm x 103mm x 69mm,  Weight : 190 gram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0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D8F44CF-43DE-D7BC-3FD5-35ECEDE0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58200" y="-2857500"/>
            <a:ext cx="22464867" cy="157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8E40F6-CE4E-7363-CF75-44F8D640B753}"/>
              </a:ext>
            </a:extLst>
          </p:cNvPr>
          <p:cNvSpPr txBox="1">
            <a:spLocks/>
          </p:cNvSpPr>
          <p:nvPr/>
        </p:nvSpPr>
        <p:spPr>
          <a:xfrm>
            <a:off x="4304071" y="864109"/>
            <a:ext cx="2040636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6DCA3A-3793-7B3A-E4A9-9A64EF447EEC}"/>
              </a:ext>
            </a:extLst>
          </p:cNvPr>
          <p:cNvSpPr txBox="1">
            <a:spLocks/>
          </p:cNvSpPr>
          <p:nvPr/>
        </p:nvSpPr>
        <p:spPr>
          <a:xfrm>
            <a:off x="4304071" y="1671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Comfortable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2FF6-CACF-26D7-8EED-9A2AD149F8FC}"/>
              </a:ext>
            </a:extLst>
          </p:cNvPr>
          <p:cNvSpPr txBox="1">
            <a:spLocks/>
          </p:cNvSpPr>
          <p:nvPr/>
        </p:nvSpPr>
        <p:spPr>
          <a:xfrm>
            <a:off x="4304071" y="22428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Low Latency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A5DF88-551D-234E-66B8-36B07A4AA187}"/>
              </a:ext>
            </a:extLst>
          </p:cNvPr>
          <p:cNvSpPr txBox="1">
            <a:spLocks/>
          </p:cNvSpPr>
          <p:nvPr/>
        </p:nvSpPr>
        <p:spPr>
          <a:xfrm>
            <a:off x="4304071" y="2814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Plug-n-play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9959A9-8B29-39C3-FAEB-D6FC3BA21F50}"/>
              </a:ext>
            </a:extLst>
          </p:cNvPr>
          <p:cNvSpPr txBox="1">
            <a:spLocks/>
          </p:cNvSpPr>
          <p:nvPr/>
        </p:nvSpPr>
        <p:spPr>
          <a:xfrm>
            <a:off x="4304071" y="3957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Multiplatform*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E76249-B04D-6760-76E0-4F668E67F291}"/>
              </a:ext>
            </a:extLst>
          </p:cNvPr>
          <p:cNvSpPr txBox="1">
            <a:spLocks/>
          </p:cNvSpPr>
          <p:nvPr/>
        </p:nvSpPr>
        <p:spPr>
          <a:xfrm>
            <a:off x="4695669" y="6282472"/>
            <a:ext cx="4114800" cy="410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* PlayStation 3, Android (Except Redmi), Windows XP and beyond.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helvetica" panose="020B0604020202020204" pitchFamily="34" charset="0"/>
              </a:rPr>
              <a:t>** Claimed to be operational up to 12 hours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9AC49CB-0C7F-141A-007B-E20BC340D6C5}"/>
              </a:ext>
            </a:extLst>
          </p:cNvPr>
          <p:cNvSpPr txBox="1">
            <a:spLocks/>
          </p:cNvSpPr>
          <p:nvPr/>
        </p:nvSpPr>
        <p:spPr>
          <a:xfrm>
            <a:off x="7812964" y="864109"/>
            <a:ext cx="2040636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A70840-6CF1-1E81-812D-87C12B5689D3}"/>
              </a:ext>
            </a:extLst>
          </p:cNvPr>
          <p:cNvSpPr txBox="1">
            <a:spLocks/>
          </p:cNvSpPr>
          <p:nvPr/>
        </p:nvSpPr>
        <p:spPr>
          <a:xfrm>
            <a:off x="7812964" y="1671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Shorter Battery Life**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7966C4-C815-4519-A1B7-59834A3CD995}"/>
              </a:ext>
            </a:extLst>
          </p:cNvPr>
          <p:cNvSpPr txBox="1">
            <a:spLocks/>
          </p:cNvSpPr>
          <p:nvPr/>
        </p:nvSpPr>
        <p:spPr>
          <a:xfrm>
            <a:off x="4287307" y="3377644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Quite Cheap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2A419-8ED7-0EF7-5DAC-4DDED7A2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6" y="-1359108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5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C0FCF12-AB71-D90D-ABC1-C23590FA2831}"/>
              </a:ext>
            </a:extLst>
          </p:cNvPr>
          <p:cNvSpPr/>
          <p:nvPr/>
        </p:nvSpPr>
        <p:spPr>
          <a:xfrm>
            <a:off x="-1153795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FB3003-3CA5-22D9-81D3-B08F408B42A9}"/>
              </a:ext>
            </a:extLst>
          </p:cNvPr>
          <p:cNvSpPr/>
          <p:nvPr/>
        </p:nvSpPr>
        <p:spPr>
          <a:xfrm>
            <a:off x="-6131594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52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26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09750"/>
            <a:ext cx="2552700" cy="2552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3FEA03-BD15-3DBE-EFB1-619A98208AA8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176154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52" y="154305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26" y="154305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09750"/>
            <a:ext cx="2552700" cy="2552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9C389-3901-BD29-3D53-FABDAAA48055}"/>
              </a:ext>
            </a:extLst>
          </p:cNvPr>
          <p:cNvSpPr txBox="1">
            <a:spLocks/>
          </p:cNvSpPr>
          <p:nvPr/>
        </p:nvSpPr>
        <p:spPr>
          <a:xfrm>
            <a:off x="2514606" y="4932156"/>
            <a:ext cx="3955692" cy="76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Gamepad &amp; USB Dongle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BD653D-1250-AF13-173F-6EAC00E3A897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276765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amepad Rexus Gladius GX100 MP GX100B1 06">
            <a:extLst>
              <a:ext uri="{FF2B5EF4-FFF2-40B4-BE49-F238E27FC236}">
                <a16:creationId xmlns:a16="http://schemas.microsoft.com/office/drawing/2014/main" id="{35852601-D144-E853-ED45-FA6EC92F8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7330">
            <a:off x="8551656" y="1811561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52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3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77" y="1428750"/>
            <a:ext cx="3314700" cy="3314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9C389-3901-BD29-3D53-FABDAAA48055}"/>
              </a:ext>
            </a:extLst>
          </p:cNvPr>
          <p:cNvSpPr txBox="1">
            <a:spLocks/>
          </p:cNvSpPr>
          <p:nvPr/>
        </p:nvSpPr>
        <p:spPr>
          <a:xfrm>
            <a:off x="5313280" y="4932156"/>
            <a:ext cx="2019294" cy="76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Micro USB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3395550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AFFORDANCE</a:t>
            </a:r>
          </a:p>
        </p:txBody>
      </p:sp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005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3E34B9-3863-74C7-71EE-E5D42F907A9B}"/>
              </a:ext>
            </a:extLst>
          </p:cNvPr>
          <p:cNvGrpSpPr/>
          <p:nvPr/>
        </p:nvGrpSpPr>
        <p:grpSpPr>
          <a:xfrm>
            <a:off x="2900628" y="1828800"/>
            <a:ext cx="3576372" cy="1600201"/>
            <a:chOff x="2900628" y="1828800"/>
            <a:chExt cx="3576372" cy="1600201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CF0CA98-87E7-D46B-969D-231977DEAA6C}"/>
                </a:ext>
              </a:extLst>
            </p:cNvPr>
            <p:cNvCxnSpPr/>
            <p:nvPr/>
          </p:nvCxnSpPr>
          <p:spPr>
            <a:xfrm rot="10800000">
              <a:off x="2914650" y="1828800"/>
              <a:ext cx="2000250" cy="914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374A4A5-3AC2-BC91-AB8B-6BAFB85863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00628" y="1828802"/>
              <a:ext cx="3576372" cy="1600199"/>
            </a:xfrm>
            <a:prstGeom prst="bentConnector3">
              <a:avLst>
                <a:gd name="adj1" fmla="val 718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625784-CD40-D3B3-72B9-FE04F04B0463}"/>
              </a:ext>
            </a:extLst>
          </p:cNvPr>
          <p:cNvSpPr txBox="1">
            <a:spLocks/>
          </p:cNvSpPr>
          <p:nvPr/>
        </p:nvSpPr>
        <p:spPr>
          <a:xfrm>
            <a:off x="763773" y="1626084"/>
            <a:ext cx="2136855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Analog Stick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8521620" y="2540485"/>
            <a:ext cx="1489156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Buttons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111B87-BD6E-A444-4026-162600156AB7}"/>
              </a:ext>
            </a:extLst>
          </p:cNvPr>
          <p:cNvCxnSpPr>
            <a:cxnSpLocks/>
          </p:cNvCxnSpPr>
          <p:nvPr/>
        </p:nvCxnSpPr>
        <p:spPr>
          <a:xfrm flipV="1">
            <a:off x="7616501" y="2743201"/>
            <a:ext cx="905118" cy="405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03097-E5E4-6C5A-BACE-9EBE1185BD13}"/>
              </a:ext>
            </a:extLst>
          </p:cNvPr>
          <p:cNvGrpSpPr/>
          <p:nvPr/>
        </p:nvGrpSpPr>
        <p:grpSpPr>
          <a:xfrm>
            <a:off x="2490787" y="4802978"/>
            <a:ext cx="7210425" cy="381000"/>
            <a:chOff x="2490787" y="5076825"/>
            <a:chExt cx="7210425" cy="381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48FF0-24EB-26BD-CD91-22E92A616DD3}"/>
                </a:ext>
              </a:extLst>
            </p:cNvPr>
            <p:cNvCxnSpPr/>
            <p:nvPr/>
          </p:nvCxnSpPr>
          <p:spPr>
            <a:xfrm>
              <a:off x="2490787" y="507682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E8BCC6-43AD-979D-B024-AA0BE195146C}"/>
                </a:ext>
              </a:extLst>
            </p:cNvPr>
            <p:cNvCxnSpPr/>
            <p:nvPr/>
          </p:nvCxnSpPr>
          <p:spPr>
            <a:xfrm>
              <a:off x="2490787" y="5457825"/>
              <a:ext cx="7210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2207F8-8947-0884-0C2C-7F7082445B4A}"/>
                </a:ext>
              </a:extLst>
            </p:cNvPr>
            <p:cNvCxnSpPr/>
            <p:nvPr/>
          </p:nvCxnSpPr>
          <p:spPr>
            <a:xfrm>
              <a:off x="9701212" y="507682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4443A4FE-04BC-EE3C-7F19-474624006759}"/>
              </a:ext>
            </a:extLst>
          </p:cNvPr>
          <p:cNvSpPr txBox="1">
            <a:spLocks/>
          </p:cNvSpPr>
          <p:nvPr/>
        </p:nvSpPr>
        <p:spPr>
          <a:xfrm>
            <a:off x="5027571" y="5366721"/>
            <a:ext cx="2136855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Layout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B1C877-7394-115F-E098-049AF530A4BD}"/>
              </a:ext>
            </a:extLst>
          </p:cNvPr>
          <p:cNvSpPr txBox="1">
            <a:spLocks/>
          </p:cNvSpPr>
          <p:nvPr/>
        </p:nvSpPr>
        <p:spPr>
          <a:xfrm>
            <a:off x="824190" y="2009775"/>
            <a:ext cx="2446152" cy="135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Analog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menggerakan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atas,bawah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kanan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arah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360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8553438" y="2881965"/>
            <a:ext cx="3048012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Sebagian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ditekan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hold/Tarik (L/R Button) 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647DC80-42B8-8E4E-54D8-5F3926724132}"/>
              </a:ext>
            </a:extLst>
          </p:cNvPr>
          <p:cNvSpPr txBox="1">
            <a:spLocks/>
          </p:cNvSpPr>
          <p:nvPr/>
        </p:nvSpPr>
        <p:spPr>
          <a:xfrm>
            <a:off x="3410763" y="5720663"/>
            <a:ext cx="5390338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Penempatan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layout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mana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navigasi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dan mana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EA1B327038434479AB0ECABAA0BCF09" ma:contentTypeVersion="5" ma:contentTypeDescription="Buat sebuah dokumen baru." ma:contentTypeScope="" ma:versionID="c0967d48db083d42f54b3f063c19f241">
  <xsd:schema xmlns:xsd="http://www.w3.org/2001/XMLSchema" xmlns:xs="http://www.w3.org/2001/XMLSchema" xmlns:p="http://schemas.microsoft.com/office/2006/metadata/properties" xmlns:ns3="cb7584ff-9545-4046-8e4d-a15fca2743f3" targetNamespace="http://schemas.microsoft.com/office/2006/metadata/properties" ma:root="true" ma:fieldsID="657c65517f55c4ce1f143ce3a30d91ec" ns3:_="">
    <xsd:import namespace="cb7584ff-9545-4046-8e4d-a15fca2743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84ff-9545-4046-8e4d-a15fca274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7584ff-9545-4046-8e4d-a15fca2743f3" xsi:nil="true"/>
  </documentManagement>
</p:properties>
</file>

<file path=customXml/itemProps1.xml><?xml version="1.0" encoding="utf-8"?>
<ds:datastoreItem xmlns:ds="http://schemas.openxmlformats.org/officeDocument/2006/customXml" ds:itemID="{CC73C4B6-1D38-475C-A0DA-A02F0284E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584ff-9545-4046-8e4d-a15fca274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D525F2-E542-4816-99E4-BABB57C07F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153DD8-4451-4A57-9490-5F616D39EF69}">
  <ds:schemaRefs>
    <ds:schemaRef ds:uri="cb7584ff-9545-4046-8e4d-a15fca2743f3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439</Words>
  <Application>Microsoft Office PowerPoint</Application>
  <PresentationFormat>Widescreen</PresentationFormat>
  <Paragraphs>68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Antonio</vt:lpstr>
      <vt:lpstr>Arial</vt:lpstr>
      <vt:lpstr>Calibri</vt:lpstr>
      <vt:lpstr>Calibri Light</vt:lpstr>
      <vt:lpstr>helvetica</vt:lpstr>
      <vt:lpstr>Poppins</vt:lpstr>
      <vt:lpstr>Office Theme</vt:lpstr>
      <vt:lpstr>Rexus Gladius GX-100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VISUALISASI  DAN ANIMASI</dc:title>
  <dc:creator>Zelli Ghea Mardi Anugrah</dc:creator>
  <cp:lastModifiedBy>Zelli Ghea Mardi Anugrah</cp:lastModifiedBy>
  <cp:revision>21</cp:revision>
  <dcterms:created xsi:type="dcterms:W3CDTF">2023-09-18T02:28:33Z</dcterms:created>
  <dcterms:modified xsi:type="dcterms:W3CDTF">2023-09-20T03:56:56Z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</Properties>
</file>