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EB8E-0E58-60DD-C186-24CBD22D4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Bakobord</a:t>
            </a:r>
            <a:r>
              <a:rPr lang="en-US" sz="3600" dirty="0"/>
              <a:t>. Bahasa Consonant Centric Mobile Keyboard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2837-B97D-66A7-DA13-DEDB5EF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Kurniadi - </a:t>
            </a:r>
            <a:r>
              <a:rPr lang="en-US" sz="1800" dirty="0">
                <a:effectLst/>
                <a:latin typeface="Raleway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6025231002</a:t>
            </a:r>
            <a:r>
              <a:rPr lang="en-SG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ADAA-C024-6807-F345-75FEA46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Ujicoba</a:t>
            </a:r>
            <a:r>
              <a:rPr lang="en-US" dirty="0"/>
              <a:t> 2 (</a:t>
            </a:r>
            <a:r>
              <a:rPr lang="en-US" dirty="0" err="1"/>
              <a:t>Peforma</a:t>
            </a:r>
            <a:r>
              <a:rPr lang="en-US" dirty="0"/>
              <a:t> Keyboard)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A9EE3-C385-6532-8D65-BF2BF875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QWERTY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peforma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Bakobord</a:t>
            </a:r>
            <a:r>
              <a:rPr lang="en-US" dirty="0"/>
              <a:t> dan </a:t>
            </a:r>
            <a:r>
              <a:rPr lang="en-US" dirty="0" err="1"/>
              <a:t>Colemak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WER </a:t>
            </a:r>
            <a:r>
              <a:rPr lang="en-US" dirty="0" err="1"/>
              <a:t>tertinggi</a:t>
            </a:r>
            <a:endParaRPr lang="en-US" dirty="0"/>
          </a:p>
          <a:p>
            <a:r>
              <a:rPr lang="en-US" dirty="0" err="1"/>
              <a:t>Bakobord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Colemak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WPM dan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kalah</a:t>
            </a:r>
            <a:r>
              <a:rPr lang="en-US" dirty="0"/>
              <a:t> tipis di WER </a:t>
            </a:r>
            <a:r>
              <a:rPr lang="en-US" dirty="0" err="1"/>
              <a:t>dengan</a:t>
            </a:r>
            <a:r>
              <a:rPr lang="en-US" dirty="0"/>
              <a:t> margin 0.01</a:t>
            </a:r>
          </a:p>
        </p:txBody>
      </p:sp>
    </p:spTree>
    <p:extLst>
      <p:ext uri="{BB962C8B-B14F-4D97-AF65-F5344CB8AC3E}">
        <p14:creationId xmlns:p14="http://schemas.microsoft.com/office/powerpoint/2010/main" val="386994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ADAA-C024-6807-F345-75FEA46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Ujicoba</a:t>
            </a:r>
            <a:r>
              <a:rPr lang="en-US" dirty="0"/>
              <a:t> 2 (Survey UI/UX)</a:t>
            </a:r>
          </a:p>
        </p:txBody>
      </p:sp>
      <p:pic>
        <p:nvPicPr>
          <p:cNvPr id="11" name="Content Placeholder 10" descr="A screenshot of a survey&#10;&#10;Description automatically generated">
            <a:extLst>
              <a:ext uri="{FF2B5EF4-FFF2-40B4-BE49-F238E27FC236}">
                <a16:creationId xmlns:a16="http://schemas.microsoft.com/office/drawing/2014/main" id="{4FA20AE9-B39A-F58A-9576-6B714A93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35200"/>
            <a:ext cx="8719435" cy="3869572"/>
          </a:xfrm>
        </p:spPr>
      </p:pic>
    </p:spTree>
    <p:extLst>
      <p:ext uri="{BB962C8B-B14F-4D97-AF65-F5344CB8AC3E}">
        <p14:creationId xmlns:p14="http://schemas.microsoft.com/office/powerpoint/2010/main" val="231729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ADAA-C024-6807-F345-75FEA46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Ujicoba</a:t>
            </a:r>
            <a:r>
              <a:rPr lang="en-US" dirty="0"/>
              <a:t> 2 (Survey UI/UX)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BB032-61D8-A940-1ED2-AEE1FD0A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dan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. QWERTY sangat </a:t>
            </a:r>
            <a:r>
              <a:rPr lang="en-US" dirty="0" err="1"/>
              <a:t>dominan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disusul</a:t>
            </a:r>
            <a:r>
              <a:rPr lang="en-US" dirty="0"/>
              <a:t> oleh </a:t>
            </a:r>
            <a:r>
              <a:rPr lang="en-US" dirty="0" err="1"/>
              <a:t>Colemak</a:t>
            </a:r>
            <a:r>
              <a:rPr lang="en-US" dirty="0"/>
              <a:t>. Satu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Bakobord</a:t>
            </a:r>
            <a:r>
              <a:rPr lang="en-US" dirty="0"/>
              <a:t> </a:t>
            </a:r>
            <a:r>
              <a:rPr lang="en-US" dirty="0" err="1"/>
              <a:t>unggul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Colemak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pada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keyboard </a:t>
            </a:r>
            <a:r>
              <a:rPr lang="en-US" dirty="0" err="1"/>
              <a:t>untuk</a:t>
            </a:r>
            <a:r>
              <a:rPr lang="en-US" dirty="0"/>
              <a:t> 2 </a:t>
            </a:r>
            <a:r>
              <a:rPr lang="en-US" dirty="0" err="1"/>
              <a:t>tangan</a:t>
            </a:r>
            <a:r>
              <a:rPr lang="en-US" dirty="0"/>
              <a:t>. </a:t>
            </a:r>
            <a:r>
              <a:rPr lang="en-US" dirty="0" err="1"/>
              <a:t>Partisipan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Bakobord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unggul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satupun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Colemak</a:t>
            </a:r>
            <a:r>
              <a:rPr lang="en-US" dirty="0"/>
              <a:t> dan </a:t>
            </a:r>
            <a:r>
              <a:rPr lang="en-US" dirty="0" err="1"/>
              <a:t>Bakobord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Likert’s scale rata-rata 3.</a:t>
            </a:r>
          </a:p>
        </p:txBody>
      </p:sp>
    </p:spTree>
    <p:extLst>
      <p:ext uri="{BB962C8B-B14F-4D97-AF65-F5344CB8AC3E}">
        <p14:creationId xmlns:p14="http://schemas.microsoft.com/office/powerpoint/2010/main" val="79959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04F0-0AE2-0F6D-847C-BFB4575F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C4C1-C9C0-94E5-0B5F-8EC764C8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Usaha kami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QWERTY di </a:t>
            </a:r>
            <a:r>
              <a:rPr lang="en-US" dirty="0" err="1"/>
              <a:t>perangkat</a:t>
            </a:r>
            <a:r>
              <a:rPr lang="en-US" dirty="0"/>
              <a:t> mobile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peforma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yang kami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WER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QWERTY,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peforma</a:t>
            </a:r>
            <a:r>
              <a:rPr lang="en-US" dirty="0"/>
              <a:t> WPM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kami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tertinggal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QWERTY	</a:t>
            </a:r>
          </a:p>
          <a:p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secercah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kami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Bakobord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unggul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WPM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Colemak</a:t>
            </a:r>
            <a:r>
              <a:rPr lang="en-US" dirty="0"/>
              <a:t>. WER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kami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terpaut</a:t>
            </a:r>
            <a:r>
              <a:rPr lang="en-US" dirty="0"/>
              <a:t> 0.01 dan WPM kami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unggul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0.5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Colemak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122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41DB-E357-1361-63E0-38AD0DBF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4164-D264-E2D0-7F1D-B309A603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Bahasa Indonesia </a:t>
            </a:r>
            <a:r>
              <a:rPr lang="en-US" dirty="0" err="1"/>
              <a:t>sebagai</a:t>
            </a:r>
            <a:r>
              <a:rPr lang="en-US" dirty="0"/>
              <a:t> Bahasa paling popular no 10 di dunia</a:t>
            </a:r>
          </a:p>
          <a:p>
            <a:r>
              <a:rPr lang="en-US" dirty="0"/>
              <a:t>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QWERTY di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basisnya</a:t>
            </a:r>
            <a:endParaRPr lang="en-US" dirty="0"/>
          </a:p>
          <a:p>
            <a:r>
              <a:rPr lang="en-US" dirty="0" err="1"/>
              <a:t>Perilaku</a:t>
            </a:r>
            <a:r>
              <a:rPr lang="en-US" dirty="0"/>
              <a:t> orang Indonesia yang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vocal Ketika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singkat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F613-CF32-3D97-1357-2D8AC247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0185-44ED-5563-37EA-091B9F5F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Bakobord</a:t>
            </a:r>
            <a:r>
              <a:rPr lang="en-US" dirty="0"/>
              <a:t>.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yang 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karakternya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konsonan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 KBBI. </a:t>
            </a:r>
          </a:p>
          <a:p>
            <a:pPr marL="0" indent="0">
              <a:buNone/>
            </a:pPr>
            <a:r>
              <a:rPr lang="en-US" dirty="0" err="1"/>
              <a:t>Huruf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ditengah</a:t>
            </a:r>
            <a:r>
              <a:rPr lang="en-US" dirty="0"/>
              <a:t>.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F29F8-0919-0C52-2609-0C2C3748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81" y="3660022"/>
            <a:ext cx="4426234" cy="2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6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610E-837E-E484-38F1-D586248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FECB-7FF4-F799-2E29-A20026A3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di Platform iOS</a:t>
            </a:r>
          </a:p>
          <a:p>
            <a:pPr marL="457200" indent="-457200">
              <a:buAutoNum type="arabicPeriod"/>
            </a:pPr>
            <a:r>
              <a:rPr lang="en-US" dirty="0" err="1"/>
              <a:t>Ujicoba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feedback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Ujicoba</a:t>
            </a:r>
            <a:r>
              <a:rPr lang="en-US" dirty="0"/>
              <a:t> 2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peforma</a:t>
            </a:r>
            <a:r>
              <a:rPr lang="en-US" dirty="0"/>
              <a:t> masing-masing keyboard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3 </a:t>
            </a:r>
            <a:r>
              <a:rPr lang="en-US" dirty="0" err="1"/>
              <a:t>jenis</a:t>
            </a:r>
            <a:r>
              <a:rPr lang="en-US" dirty="0"/>
              <a:t> keyboard. </a:t>
            </a:r>
            <a:r>
              <a:rPr lang="en-US" dirty="0" err="1"/>
              <a:t>Colemak</a:t>
            </a:r>
            <a:r>
              <a:rPr lang="en-US" dirty="0"/>
              <a:t>, Qwerty, dan </a:t>
            </a:r>
            <a:r>
              <a:rPr lang="en-US" dirty="0" err="1"/>
              <a:t>Bakobord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B502-B4CC-8EC2-BF34-987EB96A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5" name="Content Placeholder 4" descr="A screenshot of a mobile phone&#10;&#10;Description automatically generated">
            <a:extLst>
              <a:ext uri="{FF2B5EF4-FFF2-40B4-BE49-F238E27FC236}">
                <a16:creationId xmlns:a16="http://schemas.microsoft.com/office/drawing/2014/main" id="{9B674D2D-260A-E4C4-EE22-571FB0990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423" y="533686"/>
            <a:ext cx="6541337" cy="6126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47EAE-0DDF-1350-BF11-89F4FA500949}"/>
              </a:ext>
            </a:extLst>
          </p:cNvPr>
          <p:cNvSpPr txBox="1"/>
          <p:nvPr/>
        </p:nvSpPr>
        <p:spPr>
          <a:xfrm>
            <a:off x="142241" y="2053708"/>
            <a:ext cx="5273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di platform iOS </a:t>
            </a:r>
            <a:r>
              <a:rPr lang="en-US" dirty="0" err="1"/>
              <a:t>dengan</a:t>
            </a:r>
            <a:r>
              <a:rPr lang="en-US" dirty="0"/>
              <a:t> model</a:t>
            </a:r>
          </a:p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Testflight</a:t>
            </a:r>
            <a:r>
              <a:rPr lang="en-US" dirty="0"/>
              <a:t>.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Bakobord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vocal pada kata di database KBBI dan </a:t>
            </a:r>
            <a:r>
              <a:rPr lang="en-US" dirty="0" err="1"/>
              <a:t>kemudia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konsonan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kesuluruhan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C9F5A-7748-E4C2-374D-388ABE23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" y="4709160"/>
            <a:ext cx="4076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3390-CAB6-B7BD-4EB3-CD44AEF8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Ujicoba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D38E-E916-ABDB-AC17-8B4B765C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5 orang (4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dan 1 </a:t>
            </a:r>
            <a:r>
              <a:rPr lang="en-US" dirty="0" err="1"/>
              <a:t>perempuan</a:t>
            </a:r>
            <a:r>
              <a:rPr lang="en-US" dirty="0"/>
              <a:t>) </a:t>
            </a:r>
            <a:r>
              <a:rPr lang="en-US" dirty="0" err="1"/>
              <a:t>berumur</a:t>
            </a:r>
            <a:r>
              <a:rPr lang="en-US" dirty="0"/>
              <a:t> 20 </a:t>
            </a:r>
            <a:r>
              <a:rPr lang="en-US" dirty="0" err="1"/>
              <a:t>sampai</a:t>
            </a:r>
            <a:r>
              <a:rPr lang="en-US" dirty="0"/>
              <a:t> 35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ujicoba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feedback </a:t>
            </a:r>
            <a:r>
              <a:rPr lang="en-US" dirty="0" err="1"/>
              <a:t>mengenai</a:t>
            </a:r>
            <a:r>
              <a:rPr lang="en-US" dirty="0"/>
              <a:t> UI/UX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tes</a:t>
            </a:r>
            <a:endParaRPr lang="en-US" dirty="0"/>
          </a:p>
          <a:p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sy_mw_k_kntr_km_mngtrkn_brks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74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E8B0-81B7-6738-74F8-77F9B2B7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Uji </a:t>
            </a:r>
            <a:r>
              <a:rPr lang="en-US" dirty="0" err="1"/>
              <a:t>Coba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B93D-69C6-66AB-1DBB-B87EFC3B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Ukuran</a:t>
            </a:r>
            <a:r>
              <a:rPr lang="en-US" dirty="0"/>
              <a:t> area tap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dan.non</a:t>
            </a:r>
            <a:r>
              <a:rPr lang="en-US" dirty="0"/>
              <a:t> </a:t>
            </a:r>
            <a:r>
              <a:rPr lang="en-US" dirty="0" err="1"/>
              <a:t>spasi</a:t>
            </a:r>
            <a:endParaRPr lang="en-US" dirty="0"/>
          </a:p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baris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handphone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(Teks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)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feedback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ditekan</a:t>
            </a:r>
            <a:endParaRPr lang="en-US" dirty="0"/>
          </a:p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QWERTY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Apple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kecurigaan</a:t>
            </a:r>
            <a:endParaRPr lang="en-US" dirty="0"/>
          </a:p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diketik</a:t>
            </a:r>
            <a:r>
              <a:rPr lang="en-US" dirty="0"/>
              <a:t> dan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pengetikan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7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06BB-27EC-17DE-EDD8-344FD4BD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Ujicoba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AA85-24BE-BD1C-2C03-462675BD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Ujicoba</a:t>
            </a:r>
            <a:r>
              <a:rPr lang="en-US" dirty="0"/>
              <a:t> 2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feedback pada </a:t>
            </a:r>
            <a:r>
              <a:rPr lang="en-US" dirty="0" err="1"/>
              <a:t>ujicoba</a:t>
            </a:r>
            <a:r>
              <a:rPr lang="en-US" dirty="0"/>
              <a:t> 1</a:t>
            </a:r>
          </a:p>
          <a:p>
            <a:r>
              <a:rPr lang="en-US" dirty="0" err="1"/>
              <a:t>Dilakukan</a:t>
            </a:r>
            <a:r>
              <a:rPr lang="en-US" dirty="0"/>
              <a:t> pada 13 </a:t>
            </a:r>
            <a:r>
              <a:rPr lang="en-US" dirty="0" err="1"/>
              <a:t>partisipan</a:t>
            </a:r>
            <a:r>
              <a:rPr lang="en-US" dirty="0"/>
              <a:t> </a:t>
            </a:r>
            <a:r>
              <a:rPr lang="en-US" dirty="0" err="1"/>
              <a:t>berusia</a:t>
            </a:r>
            <a:r>
              <a:rPr lang="en-US" dirty="0"/>
              <a:t> 15 </a:t>
            </a:r>
            <a:r>
              <a:rPr lang="en-US" dirty="0" err="1"/>
              <a:t>sampai</a:t>
            </a:r>
            <a:r>
              <a:rPr lang="en-US" dirty="0"/>
              <a:t> 31 </a:t>
            </a:r>
            <a:r>
              <a:rPr lang="en-US" dirty="0" err="1"/>
              <a:t>tahun</a:t>
            </a:r>
            <a:r>
              <a:rPr lang="en-US" dirty="0"/>
              <a:t>. 8 </a:t>
            </a:r>
            <a:r>
              <a:rPr lang="en-US" dirty="0" err="1"/>
              <a:t>Pria</a:t>
            </a:r>
            <a:r>
              <a:rPr lang="en-US" dirty="0"/>
              <a:t> dan 3 Wanita.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Testflight</a:t>
            </a:r>
            <a:endParaRPr lang="en-US" dirty="0"/>
          </a:p>
          <a:p>
            <a:r>
              <a:rPr lang="en-US" dirty="0" err="1"/>
              <a:t>Partisipan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Ujicoba</a:t>
            </a:r>
            <a:r>
              <a:rPr lang="en-US" dirty="0"/>
              <a:t> 1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lancer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QWERTY</a:t>
            </a:r>
          </a:p>
          <a:p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Nnt_sy_mmpr_k_tmpt_ftkp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ADAA-C024-6807-F345-75FEA46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Ujicoba</a:t>
            </a:r>
            <a:r>
              <a:rPr lang="en-US" dirty="0"/>
              <a:t> 2 (</a:t>
            </a:r>
            <a:r>
              <a:rPr lang="en-US" dirty="0" err="1"/>
              <a:t>Peforma</a:t>
            </a:r>
            <a:r>
              <a:rPr lang="en-US" dirty="0"/>
              <a:t> Keyboard)</a:t>
            </a:r>
          </a:p>
        </p:txBody>
      </p:sp>
      <p:pic>
        <p:nvPicPr>
          <p:cNvPr id="5" name="Content Placeholder 4" descr="A table with numbers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82336ABB-7494-6B42-3BB4-95A769E47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75840"/>
            <a:ext cx="7180382" cy="3598863"/>
          </a:xfrm>
        </p:spPr>
      </p:pic>
    </p:spTree>
    <p:extLst>
      <p:ext uri="{BB962C8B-B14F-4D97-AF65-F5344CB8AC3E}">
        <p14:creationId xmlns:p14="http://schemas.microsoft.com/office/powerpoint/2010/main" val="6104643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</TotalTime>
  <Words>559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Trebuchet MS</vt:lpstr>
      <vt:lpstr>Berlin</vt:lpstr>
      <vt:lpstr>Bakobord. Bahasa Consonant Centric Mobile Keyboard</vt:lpstr>
      <vt:lpstr>Latar belakang</vt:lpstr>
      <vt:lpstr>Proposed Solution</vt:lpstr>
      <vt:lpstr>Metode Penelitian</vt:lpstr>
      <vt:lpstr>Pembuatan Aplikasi</vt:lpstr>
      <vt:lpstr>Ujicoba 1</vt:lpstr>
      <vt:lpstr>Hasil Uji Coba 1</vt:lpstr>
      <vt:lpstr>Ujicoba 2</vt:lpstr>
      <vt:lpstr>Hasil Ujicoba 2 (Peforma Keyboard)</vt:lpstr>
      <vt:lpstr>Hasil Ujicoba 2 (Peforma Keyboard)</vt:lpstr>
      <vt:lpstr>Hasil Ujicoba 2 (Survey UI/UX)</vt:lpstr>
      <vt:lpstr>Hasil Ujicoba 2 (Survey UI/UX)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Bakobord. Bahasa Consonant Centric Mobile Keyboard</dc:title>
  <dc:creator>Kurniadi</dc:creator>
  <cp:lastModifiedBy>Kurniadi</cp:lastModifiedBy>
  <cp:revision>1</cp:revision>
  <dcterms:created xsi:type="dcterms:W3CDTF">2023-12-13T19:41:00Z</dcterms:created>
  <dcterms:modified xsi:type="dcterms:W3CDTF">2023-12-13T20:10:46Z</dcterms:modified>
</cp:coreProperties>
</file>