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63C877-9FCF-48A4-99C8-B6F484C648E7}">
  <a:tblStyle styleId="{DC63C877-9FCF-48A4-99C8-B6F484C64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6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9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74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97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utcon.2023.1049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45/3491102.3501931" TargetMode="External"/><Relationship Id="rId4" Type="http://schemas.openxmlformats.org/officeDocument/2006/relationships/hyperlink" Target="https://dl.acm.org/doi/abs/10.1007/978-3-031-21707-4_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 Rahmat Dwi Riyanto (6025222008)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Low-Code Platform for Improve Developer Interaction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bawah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tekanan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merespons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ekspektasi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mempercepat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upaya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transformasi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digital.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permintaan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menciptakan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solusi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baru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diperkirakan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melambat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dirancang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kecepatan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adopsi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SaaS (Software As A Services)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eksplosif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diciptakan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titik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menghambat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produktivitas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Selain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merekrut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talenta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sulit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sebelumnya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insinyur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engineer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pembangunan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Solusi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31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Solusi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Low-code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Platfrom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pendekatan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minimal coding. </a:t>
            </a:r>
            <a:r>
              <a:rPr lang="en-US" dirty="0" err="1">
                <a:solidFill>
                  <a:srgbClr val="252525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berbasis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grafis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drag-and-drop.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Karena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otomatisasi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modern,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integrasi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data,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logika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5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Gap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628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Gap 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interaksi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developer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mudah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efisien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cycle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27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Martinez dan Pfister. 2023. </a:t>
            </a:r>
            <a:r>
              <a:rPr lang="en-US" b="1" dirty="0"/>
              <a:t>Benefits and limitations of using low-code development to support digitalization in the construction industry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https://doi.org/10.1016/j.autcon.2023.104909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Li and Wu. 2022.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How Can No/Low Code Platforms Help End-Users Develop ML Applications? - A Systematic Review.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4"/>
              </a:rPr>
              <a:t>https://dl.acm.org/doi/abs/10.1007/978-3-031-21707-4_25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Kim T.S., Choi D., </a:t>
            </a:r>
            <a:r>
              <a:rPr lang="en-US" dirty="0" err="1"/>
              <a:t>Choid</a:t>
            </a:r>
            <a:r>
              <a:rPr lang="en-US" dirty="0"/>
              <a:t> Y., Kim J., 2022. </a:t>
            </a:r>
            <a:r>
              <a:rPr lang="en-US" b="1" dirty="0" err="1"/>
              <a:t>Stylete</a:t>
            </a:r>
            <a:r>
              <a:rPr lang="en-US" b="1" dirty="0"/>
              <a:t>: Styling the Web with Natural Language. 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5"/>
              </a:rPr>
              <a:t>https://doi.org/10.1145/3491102.3501931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51104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IBM Plex Mono</vt:lpstr>
      <vt:lpstr>Open Sans</vt:lpstr>
      <vt:lpstr>Poppins</vt:lpstr>
      <vt:lpstr>Arial</vt:lpstr>
      <vt:lpstr>Roboto</vt:lpstr>
      <vt:lpstr>Introduction to Coding Workshop by Slidesgo</vt:lpstr>
      <vt:lpstr>Low-Code Platform for Improve Developer Interaction</vt:lpstr>
      <vt:lpstr>01</vt:lpstr>
      <vt:lpstr>Latar Belakang</vt:lpstr>
      <vt:lpstr>02</vt:lpstr>
      <vt:lpstr>Solusi</vt:lpstr>
      <vt:lpstr>03</vt:lpstr>
      <vt:lpstr>Research Gap 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 Platform for Improve Developer Productivity</dc:title>
  <cp:lastModifiedBy>Nur Rahmat Dwi Riyanto</cp:lastModifiedBy>
  <cp:revision>12</cp:revision>
  <dcterms:modified xsi:type="dcterms:W3CDTF">2023-11-08T11:08:15Z</dcterms:modified>
</cp:coreProperties>
</file>