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5"/>
  </p:notesMasterIdLst>
  <p:sldIdLst>
    <p:sldId id="256" r:id="rId2"/>
    <p:sldId id="258" r:id="rId3"/>
    <p:sldId id="259" r:id="rId4"/>
    <p:sldId id="296" r:id="rId5"/>
    <p:sldId id="260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DM Sans" panose="020B0604020202020204" charset="0"/>
      <p:regular r:id="rId30"/>
      <p:bold r:id="rId31"/>
      <p:italic r:id="rId32"/>
      <p:boldItalic r:id="rId33"/>
    </p:embeddedFont>
    <p:embeddedFont>
      <p:font typeface="Merriweather Sans" pitchFamily="2" charset="0"/>
      <p:regular r:id="rId34"/>
      <p:bold r:id="rId35"/>
      <p:italic r:id="rId36"/>
      <p:boldItalic r:id="rId37"/>
    </p:embeddedFont>
    <p:embeddedFont>
      <p:font typeface="Nunito Light" pitchFamily="2" charset="0"/>
      <p:regular r:id="rId38"/>
      <p: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  <p:embeddedFont>
      <p:font typeface="Open Sans Light" panose="020B0306030504020204" pitchFamily="34" charset="0"/>
      <p:regular r:id="rId44"/>
      <p:italic r:id="rId45"/>
    </p:embeddedFont>
    <p:embeddedFont>
      <p:font typeface="Raleway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9DECF5-8983-4FFE-9D3C-07608BC27E93}">
  <a:tblStyle styleId="{2A9DECF5-8983-4FFE-9D3C-07608BC27E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AD3201-273A-4123-9754-B9E793160B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Range</a:t>
            </a:r>
            <a:r>
              <a:rPr lang="en-ID" baseline="0"/>
              <a:t> Usia Responden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Persentase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16-4FC7-B481-1350D347E2B0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16-4FC7-B481-1350D347E2B0}"/>
              </c:ext>
            </c:extLst>
          </c:dPt>
          <c:cat>
            <c:strRef>
              <c:f>Sheet1!$A$2:$A$3</c:f>
              <c:strCache>
                <c:ptCount val="2"/>
                <c:pt idx="0">
                  <c:v>18 - 22</c:v>
                </c:pt>
                <c:pt idx="1">
                  <c:v>23- 27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16-4FC7-B481-1350D347E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baseline="0"/>
              <a:t>Pendidikan Terakhir Responden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407574004899456"/>
          <c:y val="0.27795527156549527"/>
          <c:w val="0.59184897389194679"/>
          <c:h val="0.5465946349358087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Persentase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AF-4377-99EE-DA9708714F48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AF-4377-99EE-DA9708714F48}"/>
              </c:ext>
            </c:extLst>
          </c:dPt>
          <c:cat>
            <c:strRef>
              <c:f>Sheet1!$A$2:$A$3</c:f>
              <c:strCache>
                <c:ptCount val="2"/>
                <c:pt idx="0">
                  <c:v>SMA/SMK</c:v>
                </c:pt>
                <c:pt idx="1">
                  <c:v>S1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F-4377-99EE-DA9708714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baseline="0"/>
              <a:t>Gender Responden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Persentase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B4-496C-9343-384009EF3EDA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B4-496C-9343-384009EF3EDA}"/>
              </c:ext>
            </c:extLst>
          </c:dPt>
          <c:cat>
            <c:strRef>
              <c:f>Sheet1!$A$2:$A$3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B4-496C-9343-384009EF3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a5f656f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a5f656f3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83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760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169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90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71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066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272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22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166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25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653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393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929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39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3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34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535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477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8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tual Learning Environment App Pitch Deck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6775" y="148975"/>
            <a:ext cx="8870400" cy="4845600"/>
          </a:xfrm>
          <a:prstGeom prst="roundRect">
            <a:avLst>
              <a:gd name="adj" fmla="val 5024"/>
            </a:avLst>
          </a:prstGeom>
          <a:solidFill>
            <a:schemeClr val="lt1"/>
          </a:solidFill>
          <a:ln>
            <a:noFill/>
          </a:ln>
          <a:effectLst>
            <a:outerShdw blurRad="57150" dist="66675" dir="318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288850"/>
            <a:ext cx="4805400" cy="19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213926"/>
            <a:ext cx="4805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/>
          <p:nvPr/>
        </p:nvSpPr>
        <p:spPr>
          <a:xfrm>
            <a:off x="136775" y="148975"/>
            <a:ext cx="8870400" cy="4845600"/>
          </a:xfrm>
          <a:prstGeom prst="roundRect">
            <a:avLst>
              <a:gd name="adj" fmla="val 5024"/>
            </a:avLst>
          </a:prstGeom>
          <a:solidFill>
            <a:schemeClr val="lt1"/>
          </a:solidFill>
          <a:ln>
            <a:noFill/>
          </a:ln>
          <a:effectLst>
            <a:outerShdw blurRad="57150" dist="66675" dir="318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4" name="Google Shape;304;p22"/>
          <p:cNvGrpSpPr/>
          <p:nvPr/>
        </p:nvGrpSpPr>
        <p:grpSpPr>
          <a:xfrm flipH="1">
            <a:off x="316001" y="323934"/>
            <a:ext cx="8511933" cy="4503517"/>
            <a:chOff x="350039" y="323934"/>
            <a:chExt cx="8511933" cy="4503517"/>
          </a:xfrm>
        </p:grpSpPr>
        <p:grpSp>
          <p:nvGrpSpPr>
            <p:cNvPr id="305" name="Google Shape;305;p22"/>
            <p:cNvGrpSpPr/>
            <p:nvPr/>
          </p:nvGrpSpPr>
          <p:grpSpPr>
            <a:xfrm>
              <a:off x="8522751" y="323934"/>
              <a:ext cx="339221" cy="693800"/>
              <a:chOff x="8588561" y="316059"/>
              <a:chExt cx="339221" cy="693800"/>
            </a:xfrm>
          </p:grpSpPr>
          <p:grpSp>
            <p:nvGrpSpPr>
              <p:cNvPr id="306" name="Google Shape;306;p22"/>
              <p:cNvGrpSpPr/>
              <p:nvPr/>
            </p:nvGrpSpPr>
            <p:grpSpPr>
              <a:xfrm>
                <a:off x="8588561" y="316059"/>
                <a:ext cx="339221" cy="458575"/>
                <a:chOff x="507836" y="4029059"/>
                <a:chExt cx="339221" cy="458575"/>
              </a:xfrm>
            </p:grpSpPr>
            <p:sp>
              <p:nvSpPr>
                <p:cNvPr id="307" name="Google Shape;307;p22"/>
                <p:cNvSpPr/>
                <p:nvPr/>
              </p:nvSpPr>
              <p:spPr>
                <a:xfrm flipH="1">
                  <a:off x="630685" y="4271263"/>
                  <a:ext cx="216372" cy="216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44" h="203644" extrusionOk="0">
                      <a:moveTo>
                        <a:pt x="0" y="101822"/>
                      </a:moveTo>
                      <a:cubicBezTo>
                        <a:pt x="80963" y="113348"/>
                        <a:pt x="90297" y="122682"/>
                        <a:pt x="101822" y="203644"/>
                      </a:cubicBezTo>
                      <a:cubicBezTo>
                        <a:pt x="113348" y="122682"/>
                        <a:pt x="122682" y="113348"/>
                        <a:pt x="203645" y="101822"/>
                      </a:cubicBezTo>
                      <a:cubicBezTo>
                        <a:pt x="122682" y="90297"/>
                        <a:pt x="113348" y="80963"/>
                        <a:pt x="101822" y="0"/>
                      </a:cubicBezTo>
                      <a:cubicBezTo>
                        <a:pt x="90297" y="80963"/>
                        <a:pt x="80963" y="90297"/>
                        <a:pt x="0" y="10182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22"/>
                <p:cNvSpPr/>
                <p:nvPr/>
              </p:nvSpPr>
              <p:spPr>
                <a:xfrm>
                  <a:off x="507836" y="4029059"/>
                  <a:ext cx="160974" cy="1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61" h="58009" extrusionOk="0">
                      <a:moveTo>
                        <a:pt x="29057" y="58009"/>
                      </a:moveTo>
                      <a:cubicBezTo>
                        <a:pt x="45043" y="58009"/>
                        <a:pt x="58061" y="44991"/>
                        <a:pt x="58061" y="29005"/>
                      </a:cubicBezTo>
                      <a:cubicBezTo>
                        <a:pt x="58061" y="13018"/>
                        <a:pt x="45043" y="0"/>
                        <a:pt x="29057" y="0"/>
                      </a:cubicBezTo>
                      <a:cubicBezTo>
                        <a:pt x="25307" y="0"/>
                        <a:pt x="21662" y="677"/>
                        <a:pt x="18226" y="2083"/>
                      </a:cubicBezTo>
                      <a:cubicBezTo>
                        <a:pt x="16559" y="2760"/>
                        <a:pt x="15778" y="4635"/>
                        <a:pt x="16455" y="6249"/>
                      </a:cubicBezTo>
                      <a:cubicBezTo>
                        <a:pt x="17132" y="7915"/>
                        <a:pt x="18955" y="8696"/>
                        <a:pt x="20621" y="8019"/>
                      </a:cubicBezTo>
                      <a:cubicBezTo>
                        <a:pt x="23277" y="6926"/>
                        <a:pt x="26141" y="6405"/>
                        <a:pt x="29057" y="6405"/>
                      </a:cubicBezTo>
                      <a:cubicBezTo>
                        <a:pt x="41502" y="6405"/>
                        <a:pt x="51656" y="16559"/>
                        <a:pt x="51656" y="29005"/>
                      </a:cubicBezTo>
                      <a:cubicBezTo>
                        <a:pt x="51656" y="41450"/>
                        <a:pt x="41502" y="51604"/>
                        <a:pt x="29057" y="51604"/>
                      </a:cubicBezTo>
                      <a:cubicBezTo>
                        <a:pt x="16611" y="51604"/>
                        <a:pt x="6457" y="41450"/>
                        <a:pt x="6457" y="29005"/>
                      </a:cubicBezTo>
                      <a:cubicBezTo>
                        <a:pt x="6457" y="26818"/>
                        <a:pt x="6769" y="24630"/>
                        <a:pt x="7394" y="22600"/>
                      </a:cubicBezTo>
                      <a:cubicBezTo>
                        <a:pt x="7915" y="20881"/>
                        <a:pt x="6926" y="19111"/>
                        <a:pt x="5207" y="18590"/>
                      </a:cubicBezTo>
                      <a:cubicBezTo>
                        <a:pt x="3489" y="18069"/>
                        <a:pt x="1718" y="19059"/>
                        <a:pt x="1198" y="20777"/>
                      </a:cubicBezTo>
                      <a:cubicBezTo>
                        <a:pt x="417" y="23433"/>
                        <a:pt x="0" y="26245"/>
                        <a:pt x="0" y="29005"/>
                      </a:cubicBezTo>
                      <a:cubicBezTo>
                        <a:pt x="0" y="44991"/>
                        <a:pt x="13018" y="58009"/>
                        <a:pt x="29005" y="5800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9" name="Google Shape;309;p22"/>
              <p:cNvSpPr/>
              <p:nvPr/>
            </p:nvSpPr>
            <p:spPr>
              <a:xfrm rot="10800000" flipH="1">
                <a:off x="8592126" y="856000"/>
                <a:ext cx="153859" cy="153859"/>
              </a:xfrm>
              <a:custGeom>
                <a:avLst/>
                <a:gdLst/>
                <a:ahLst/>
                <a:cxnLst/>
                <a:rect l="l" t="t" r="r" b="b"/>
                <a:pathLst>
                  <a:path w="104666" h="104666" extrusionOk="0">
                    <a:moveTo>
                      <a:pt x="0" y="52333"/>
                    </a:moveTo>
                    <a:cubicBezTo>
                      <a:pt x="41606" y="58269"/>
                      <a:pt x="46397" y="63060"/>
                      <a:pt x="52333" y="104666"/>
                    </a:cubicBezTo>
                    <a:cubicBezTo>
                      <a:pt x="58270" y="63060"/>
                      <a:pt x="63060" y="58269"/>
                      <a:pt x="104666" y="52333"/>
                    </a:cubicBezTo>
                    <a:cubicBezTo>
                      <a:pt x="63060" y="46397"/>
                      <a:pt x="58270" y="41606"/>
                      <a:pt x="52333" y="0"/>
                    </a:cubicBezTo>
                    <a:cubicBezTo>
                      <a:pt x="46397" y="41606"/>
                      <a:pt x="41606" y="46397"/>
                      <a:pt x="0" y="52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22"/>
            <p:cNvGrpSpPr/>
            <p:nvPr/>
          </p:nvGrpSpPr>
          <p:grpSpPr>
            <a:xfrm rot="10800000">
              <a:off x="350039" y="4380538"/>
              <a:ext cx="363182" cy="446914"/>
              <a:chOff x="8430773" y="316049"/>
              <a:chExt cx="363182" cy="446914"/>
            </a:xfrm>
          </p:grpSpPr>
          <p:sp>
            <p:nvSpPr>
              <p:cNvPr id="311" name="Google Shape;311;p22"/>
              <p:cNvSpPr/>
              <p:nvPr/>
            </p:nvSpPr>
            <p:spPr>
              <a:xfrm flipH="1">
                <a:off x="8430773" y="316049"/>
                <a:ext cx="216372" cy="216372"/>
              </a:xfrm>
              <a:custGeom>
                <a:avLst/>
                <a:gdLst/>
                <a:ahLst/>
                <a:cxnLst/>
                <a:rect l="l" t="t" r="r" b="b"/>
                <a:pathLst>
                  <a:path w="203644" h="203644" extrusionOk="0">
                    <a:moveTo>
                      <a:pt x="0" y="101822"/>
                    </a:moveTo>
                    <a:cubicBezTo>
                      <a:pt x="80963" y="113348"/>
                      <a:pt x="90297" y="122682"/>
                      <a:pt x="101822" y="203644"/>
                    </a:cubicBezTo>
                    <a:cubicBezTo>
                      <a:pt x="113348" y="122682"/>
                      <a:pt x="122682" y="113348"/>
                      <a:pt x="203645" y="101822"/>
                    </a:cubicBezTo>
                    <a:cubicBezTo>
                      <a:pt x="122682" y="90297"/>
                      <a:pt x="113348" y="80963"/>
                      <a:pt x="101822" y="0"/>
                    </a:cubicBezTo>
                    <a:cubicBezTo>
                      <a:pt x="90297" y="80963"/>
                      <a:pt x="80963" y="90297"/>
                      <a:pt x="0" y="1018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2"/>
              <p:cNvSpPr/>
              <p:nvPr/>
            </p:nvSpPr>
            <p:spPr>
              <a:xfrm flipH="1">
                <a:off x="8640096" y="609104"/>
                <a:ext cx="153859" cy="153859"/>
              </a:xfrm>
              <a:custGeom>
                <a:avLst/>
                <a:gdLst/>
                <a:ahLst/>
                <a:cxnLst/>
                <a:rect l="l" t="t" r="r" b="b"/>
                <a:pathLst>
                  <a:path w="104666" h="104666" extrusionOk="0">
                    <a:moveTo>
                      <a:pt x="0" y="52333"/>
                    </a:moveTo>
                    <a:cubicBezTo>
                      <a:pt x="41606" y="58269"/>
                      <a:pt x="46397" y="63060"/>
                      <a:pt x="52333" y="104666"/>
                    </a:cubicBezTo>
                    <a:cubicBezTo>
                      <a:pt x="58270" y="63060"/>
                      <a:pt x="63060" y="58269"/>
                      <a:pt x="104666" y="52333"/>
                    </a:cubicBezTo>
                    <a:cubicBezTo>
                      <a:pt x="63060" y="46397"/>
                      <a:pt x="58270" y="41606"/>
                      <a:pt x="52333" y="0"/>
                    </a:cubicBezTo>
                    <a:cubicBezTo>
                      <a:pt x="46397" y="41606"/>
                      <a:pt x="41606" y="46397"/>
                      <a:pt x="0" y="52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136775" y="148975"/>
            <a:ext cx="8870400" cy="4845600"/>
          </a:xfrm>
          <a:prstGeom prst="roundRect">
            <a:avLst>
              <a:gd name="adj" fmla="val 5024"/>
            </a:avLst>
          </a:prstGeom>
          <a:solidFill>
            <a:schemeClr val="lt1"/>
          </a:solidFill>
          <a:ln>
            <a:noFill/>
          </a:ln>
          <a:effectLst>
            <a:outerShdw blurRad="57150" dist="66675" dir="318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13225" y="796050"/>
            <a:ext cx="4107000" cy="10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1"/>
          </p:nvPr>
        </p:nvSpPr>
        <p:spPr>
          <a:xfrm>
            <a:off x="713225" y="1853242"/>
            <a:ext cx="4107000" cy="24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261125" y="761999"/>
            <a:ext cx="2868600" cy="3619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grpSp>
        <p:nvGrpSpPr>
          <p:cNvPr id="74" name="Google Shape;74;p7"/>
          <p:cNvGrpSpPr/>
          <p:nvPr/>
        </p:nvGrpSpPr>
        <p:grpSpPr>
          <a:xfrm>
            <a:off x="350039" y="316049"/>
            <a:ext cx="8443916" cy="4511403"/>
            <a:chOff x="350039" y="316049"/>
            <a:chExt cx="8443916" cy="4511403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8383189" y="316049"/>
              <a:ext cx="410766" cy="867490"/>
              <a:chOff x="8383189" y="316049"/>
              <a:chExt cx="410766" cy="867490"/>
            </a:xfrm>
          </p:grpSpPr>
          <p:sp>
            <p:nvSpPr>
              <p:cNvPr id="76" name="Google Shape;76;p7"/>
              <p:cNvSpPr/>
              <p:nvPr/>
            </p:nvSpPr>
            <p:spPr>
              <a:xfrm flipH="1">
                <a:off x="8430773" y="316049"/>
                <a:ext cx="216372" cy="216372"/>
              </a:xfrm>
              <a:custGeom>
                <a:avLst/>
                <a:gdLst/>
                <a:ahLst/>
                <a:cxnLst/>
                <a:rect l="l" t="t" r="r" b="b"/>
                <a:pathLst>
                  <a:path w="203644" h="203644" extrusionOk="0">
                    <a:moveTo>
                      <a:pt x="0" y="101822"/>
                    </a:moveTo>
                    <a:cubicBezTo>
                      <a:pt x="80963" y="113348"/>
                      <a:pt x="90297" y="122682"/>
                      <a:pt x="101822" y="203644"/>
                    </a:cubicBezTo>
                    <a:cubicBezTo>
                      <a:pt x="113348" y="122682"/>
                      <a:pt x="122682" y="113348"/>
                      <a:pt x="203645" y="101822"/>
                    </a:cubicBezTo>
                    <a:cubicBezTo>
                      <a:pt x="122682" y="90297"/>
                      <a:pt x="113348" y="80963"/>
                      <a:pt x="101822" y="0"/>
                    </a:cubicBezTo>
                    <a:cubicBezTo>
                      <a:pt x="90297" y="80963"/>
                      <a:pt x="80963" y="90297"/>
                      <a:pt x="0" y="1018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flipH="1">
                <a:off x="8640096" y="609104"/>
                <a:ext cx="153859" cy="153859"/>
              </a:xfrm>
              <a:custGeom>
                <a:avLst/>
                <a:gdLst/>
                <a:ahLst/>
                <a:cxnLst/>
                <a:rect l="l" t="t" r="r" b="b"/>
                <a:pathLst>
                  <a:path w="104666" h="104666" extrusionOk="0">
                    <a:moveTo>
                      <a:pt x="0" y="52333"/>
                    </a:moveTo>
                    <a:cubicBezTo>
                      <a:pt x="41606" y="58269"/>
                      <a:pt x="46397" y="63060"/>
                      <a:pt x="52333" y="104666"/>
                    </a:cubicBezTo>
                    <a:cubicBezTo>
                      <a:pt x="58270" y="63060"/>
                      <a:pt x="63060" y="58269"/>
                      <a:pt x="104666" y="52333"/>
                    </a:cubicBezTo>
                    <a:cubicBezTo>
                      <a:pt x="63060" y="46397"/>
                      <a:pt x="58270" y="41606"/>
                      <a:pt x="52333" y="0"/>
                    </a:cubicBezTo>
                    <a:cubicBezTo>
                      <a:pt x="46397" y="41606"/>
                      <a:pt x="41606" y="46397"/>
                      <a:pt x="0" y="52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8383189" y="762976"/>
                <a:ext cx="95162" cy="95162"/>
              </a:xfrm>
              <a:custGeom>
                <a:avLst/>
                <a:gdLst/>
                <a:ahLst/>
                <a:cxnLst/>
                <a:rect l="l" t="t" r="r" b="b"/>
                <a:pathLst>
                  <a:path w="80817" h="80817" extrusionOk="0">
                    <a:moveTo>
                      <a:pt x="0" y="40409"/>
                    </a:moveTo>
                    <a:cubicBezTo>
                      <a:pt x="32129" y="44991"/>
                      <a:pt x="35878" y="48688"/>
                      <a:pt x="40409" y="80817"/>
                    </a:cubicBezTo>
                    <a:cubicBezTo>
                      <a:pt x="44991" y="48688"/>
                      <a:pt x="48688" y="44939"/>
                      <a:pt x="80817" y="40409"/>
                    </a:cubicBezTo>
                    <a:cubicBezTo>
                      <a:pt x="48688" y="35826"/>
                      <a:pt x="44939" y="32129"/>
                      <a:pt x="40409" y="0"/>
                    </a:cubicBezTo>
                    <a:cubicBezTo>
                      <a:pt x="35826" y="32129"/>
                      <a:pt x="32129" y="35878"/>
                      <a:pt x="0" y="404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7"/>
              <p:cNvSpPr/>
              <p:nvPr/>
            </p:nvSpPr>
            <p:spPr>
              <a:xfrm>
                <a:off x="8535986" y="1022709"/>
                <a:ext cx="160974" cy="160830"/>
              </a:xfrm>
              <a:custGeom>
                <a:avLst/>
                <a:gdLst/>
                <a:ahLst/>
                <a:cxnLst/>
                <a:rect l="l" t="t" r="r" b="b"/>
                <a:pathLst>
                  <a:path w="58061" h="58009" extrusionOk="0">
                    <a:moveTo>
                      <a:pt x="29057" y="58009"/>
                    </a:moveTo>
                    <a:cubicBezTo>
                      <a:pt x="45043" y="58009"/>
                      <a:pt x="58061" y="44991"/>
                      <a:pt x="58061" y="29005"/>
                    </a:cubicBezTo>
                    <a:cubicBezTo>
                      <a:pt x="58061" y="13018"/>
                      <a:pt x="45043" y="0"/>
                      <a:pt x="29057" y="0"/>
                    </a:cubicBezTo>
                    <a:cubicBezTo>
                      <a:pt x="25307" y="0"/>
                      <a:pt x="21662" y="677"/>
                      <a:pt x="18226" y="2083"/>
                    </a:cubicBezTo>
                    <a:cubicBezTo>
                      <a:pt x="16559" y="2760"/>
                      <a:pt x="15778" y="4635"/>
                      <a:pt x="16455" y="6249"/>
                    </a:cubicBezTo>
                    <a:cubicBezTo>
                      <a:pt x="17132" y="7915"/>
                      <a:pt x="18955" y="8696"/>
                      <a:pt x="20621" y="8019"/>
                    </a:cubicBezTo>
                    <a:cubicBezTo>
                      <a:pt x="23277" y="6926"/>
                      <a:pt x="26141" y="6405"/>
                      <a:pt x="29057" y="6405"/>
                    </a:cubicBezTo>
                    <a:cubicBezTo>
                      <a:pt x="41502" y="6405"/>
                      <a:pt x="51656" y="16559"/>
                      <a:pt x="51656" y="29005"/>
                    </a:cubicBezTo>
                    <a:cubicBezTo>
                      <a:pt x="51656" y="41450"/>
                      <a:pt x="41502" y="51604"/>
                      <a:pt x="29057" y="51604"/>
                    </a:cubicBezTo>
                    <a:cubicBezTo>
                      <a:pt x="16611" y="51604"/>
                      <a:pt x="6457" y="41450"/>
                      <a:pt x="6457" y="29005"/>
                    </a:cubicBezTo>
                    <a:cubicBezTo>
                      <a:pt x="6457" y="26818"/>
                      <a:pt x="6769" y="24630"/>
                      <a:pt x="7394" y="22600"/>
                    </a:cubicBezTo>
                    <a:cubicBezTo>
                      <a:pt x="7915" y="20881"/>
                      <a:pt x="6926" y="19111"/>
                      <a:pt x="5207" y="18590"/>
                    </a:cubicBezTo>
                    <a:cubicBezTo>
                      <a:pt x="3489" y="18069"/>
                      <a:pt x="1718" y="19059"/>
                      <a:pt x="1198" y="20777"/>
                    </a:cubicBezTo>
                    <a:cubicBezTo>
                      <a:pt x="417" y="23433"/>
                      <a:pt x="0" y="26245"/>
                      <a:pt x="0" y="29005"/>
                    </a:cubicBezTo>
                    <a:cubicBezTo>
                      <a:pt x="0" y="44991"/>
                      <a:pt x="13018" y="58009"/>
                      <a:pt x="29005" y="58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" name="Google Shape;80;p7"/>
            <p:cNvGrpSpPr/>
            <p:nvPr/>
          </p:nvGrpSpPr>
          <p:grpSpPr>
            <a:xfrm rot="10800000">
              <a:off x="350039" y="4380538"/>
              <a:ext cx="363182" cy="446914"/>
              <a:chOff x="8430773" y="316049"/>
              <a:chExt cx="363182" cy="446914"/>
            </a:xfrm>
          </p:grpSpPr>
          <p:sp>
            <p:nvSpPr>
              <p:cNvPr id="81" name="Google Shape;81;p7"/>
              <p:cNvSpPr/>
              <p:nvPr/>
            </p:nvSpPr>
            <p:spPr>
              <a:xfrm flipH="1">
                <a:off x="8430773" y="316049"/>
                <a:ext cx="216372" cy="216372"/>
              </a:xfrm>
              <a:custGeom>
                <a:avLst/>
                <a:gdLst/>
                <a:ahLst/>
                <a:cxnLst/>
                <a:rect l="l" t="t" r="r" b="b"/>
                <a:pathLst>
                  <a:path w="203644" h="203644" extrusionOk="0">
                    <a:moveTo>
                      <a:pt x="0" y="101822"/>
                    </a:moveTo>
                    <a:cubicBezTo>
                      <a:pt x="80963" y="113348"/>
                      <a:pt x="90297" y="122682"/>
                      <a:pt x="101822" y="203644"/>
                    </a:cubicBezTo>
                    <a:cubicBezTo>
                      <a:pt x="113348" y="122682"/>
                      <a:pt x="122682" y="113348"/>
                      <a:pt x="203645" y="101822"/>
                    </a:cubicBezTo>
                    <a:cubicBezTo>
                      <a:pt x="122682" y="90297"/>
                      <a:pt x="113348" y="80963"/>
                      <a:pt x="101822" y="0"/>
                    </a:cubicBezTo>
                    <a:cubicBezTo>
                      <a:pt x="90297" y="80963"/>
                      <a:pt x="80963" y="90297"/>
                      <a:pt x="0" y="1018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 flipH="1">
                <a:off x="8640096" y="609104"/>
                <a:ext cx="153859" cy="153859"/>
              </a:xfrm>
              <a:custGeom>
                <a:avLst/>
                <a:gdLst/>
                <a:ahLst/>
                <a:cxnLst/>
                <a:rect l="l" t="t" r="r" b="b"/>
                <a:pathLst>
                  <a:path w="104666" h="104666" extrusionOk="0">
                    <a:moveTo>
                      <a:pt x="0" y="52333"/>
                    </a:moveTo>
                    <a:cubicBezTo>
                      <a:pt x="41606" y="58269"/>
                      <a:pt x="46397" y="63060"/>
                      <a:pt x="52333" y="104666"/>
                    </a:cubicBezTo>
                    <a:cubicBezTo>
                      <a:pt x="58270" y="63060"/>
                      <a:pt x="63060" y="58269"/>
                      <a:pt x="104666" y="52333"/>
                    </a:cubicBezTo>
                    <a:cubicBezTo>
                      <a:pt x="63060" y="46397"/>
                      <a:pt x="58270" y="41606"/>
                      <a:pt x="52333" y="0"/>
                    </a:cubicBezTo>
                    <a:cubicBezTo>
                      <a:pt x="46397" y="41606"/>
                      <a:pt x="41606" y="46397"/>
                      <a:pt x="0" y="52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136775" y="148975"/>
            <a:ext cx="8870400" cy="4845600"/>
          </a:xfrm>
          <a:prstGeom prst="roundRect">
            <a:avLst>
              <a:gd name="adj" fmla="val 5024"/>
            </a:avLst>
          </a:prstGeom>
          <a:solidFill>
            <a:schemeClr val="lt1"/>
          </a:solidFill>
          <a:ln>
            <a:noFill/>
          </a:ln>
          <a:effectLst>
            <a:outerShdw blurRad="57150" dist="66675" dir="318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-280667" y="316049"/>
            <a:ext cx="9074622" cy="4830807"/>
            <a:chOff x="-280667" y="316049"/>
            <a:chExt cx="9074622" cy="4830807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350039" y="316049"/>
              <a:ext cx="8443916" cy="3085309"/>
              <a:chOff x="350039" y="316049"/>
              <a:chExt cx="8443916" cy="3085309"/>
            </a:xfrm>
          </p:grpSpPr>
          <p:grpSp>
            <p:nvGrpSpPr>
              <p:cNvPr id="88" name="Google Shape;88;p8"/>
              <p:cNvGrpSpPr/>
              <p:nvPr/>
            </p:nvGrpSpPr>
            <p:grpSpPr>
              <a:xfrm>
                <a:off x="8383189" y="316049"/>
                <a:ext cx="410766" cy="867490"/>
                <a:chOff x="8383189" y="316049"/>
                <a:chExt cx="410766" cy="867490"/>
              </a:xfrm>
            </p:grpSpPr>
            <p:sp>
              <p:nvSpPr>
                <p:cNvPr id="89" name="Google Shape;89;p8"/>
                <p:cNvSpPr/>
                <p:nvPr/>
              </p:nvSpPr>
              <p:spPr>
                <a:xfrm flipH="1">
                  <a:off x="8430773" y="316049"/>
                  <a:ext cx="216372" cy="216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44" h="203644" extrusionOk="0">
                      <a:moveTo>
                        <a:pt x="0" y="101822"/>
                      </a:moveTo>
                      <a:cubicBezTo>
                        <a:pt x="80963" y="113348"/>
                        <a:pt x="90297" y="122682"/>
                        <a:pt x="101822" y="203644"/>
                      </a:cubicBezTo>
                      <a:cubicBezTo>
                        <a:pt x="113348" y="122682"/>
                        <a:pt x="122682" y="113348"/>
                        <a:pt x="203645" y="101822"/>
                      </a:cubicBezTo>
                      <a:cubicBezTo>
                        <a:pt x="122682" y="90297"/>
                        <a:pt x="113348" y="80963"/>
                        <a:pt x="101822" y="0"/>
                      </a:cubicBezTo>
                      <a:cubicBezTo>
                        <a:pt x="90297" y="80963"/>
                        <a:pt x="80963" y="90297"/>
                        <a:pt x="0" y="10182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8"/>
                <p:cNvSpPr/>
                <p:nvPr/>
              </p:nvSpPr>
              <p:spPr>
                <a:xfrm flipH="1">
                  <a:off x="8640096" y="609104"/>
                  <a:ext cx="153859" cy="153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66" h="104666" extrusionOk="0">
                      <a:moveTo>
                        <a:pt x="0" y="52333"/>
                      </a:moveTo>
                      <a:cubicBezTo>
                        <a:pt x="41606" y="58269"/>
                        <a:pt x="46397" y="63060"/>
                        <a:pt x="52333" y="104666"/>
                      </a:cubicBezTo>
                      <a:cubicBezTo>
                        <a:pt x="58270" y="63060"/>
                        <a:pt x="63060" y="58269"/>
                        <a:pt x="104666" y="52333"/>
                      </a:cubicBezTo>
                      <a:cubicBezTo>
                        <a:pt x="63060" y="46397"/>
                        <a:pt x="58270" y="41606"/>
                        <a:pt x="52333" y="0"/>
                      </a:cubicBezTo>
                      <a:cubicBezTo>
                        <a:pt x="46397" y="41606"/>
                        <a:pt x="41606" y="46397"/>
                        <a:pt x="0" y="5233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8"/>
                <p:cNvSpPr/>
                <p:nvPr/>
              </p:nvSpPr>
              <p:spPr>
                <a:xfrm>
                  <a:off x="8383189" y="762976"/>
                  <a:ext cx="95162" cy="9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17" h="80817" extrusionOk="0">
                      <a:moveTo>
                        <a:pt x="0" y="40409"/>
                      </a:moveTo>
                      <a:cubicBezTo>
                        <a:pt x="32129" y="44991"/>
                        <a:pt x="35878" y="48688"/>
                        <a:pt x="40409" y="80817"/>
                      </a:cubicBezTo>
                      <a:cubicBezTo>
                        <a:pt x="44991" y="48688"/>
                        <a:pt x="48688" y="44939"/>
                        <a:pt x="80817" y="40409"/>
                      </a:cubicBezTo>
                      <a:cubicBezTo>
                        <a:pt x="48688" y="35826"/>
                        <a:pt x="44939" y="32129"/>
                        <a:pt x="40409" y="0"/>
                      </a:cubicBezTo>
                      <a:cubicBezTo>
                        <a:pt x="35826" y="32129"/>
                        <a:pt x="32129" y="35878"/>
                        <a:pt x="0" y="4040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8"/>
                <p:cNvSpPr/>
                <p:nvPr/>
              </p:nvSpPr>
              <p:spPr>
                <a:xfrm>
                  <a:off x="8535986" y="1022709"/>
                  <a:ext cx="160974" cy="1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61" h="58009" extrusionOk="0">
                      <a:moveTo>
                        <a:pt x="29057" y="58009"/>
                      </a:moveTo>
                      <a:cubicBezTo>
                        <a:pt x="45043" y="58009"/>
                        <a:pt x="58061" y="44991"/>
                        <a:pt x="58061" y="29005"/>
                      </a:cubicBezTo>
                      <a:cubicBezTo>
                        <a:pt x="58061" y="13018"/>
                        <a:pt x="45043" y="0"/>
                        <a:pt x="29057" y="0"/>
                      </a:cubicBezTo>
                      <a:cubicBezTo>
                        <a:pt x="25307" y="0"/>
                        <a:pt x="21662" y="677"/>
                        <a:pt x="18226" y="2083"/>
                      </a:cubicBezTo>
                      <a:cubicBezTo>
                        <a:pt x="16559" y="2760"/>
                        <a:pt x="15778" y="4635"/>
                        <a:pt x="16455" y="6249"/>
                      </a:cubicBezTo>
                      <a:cubicBezTo>
                        <a:pt x="17132" y="7915"/>
                        <a:pt x="18955" y="8696"/>
                        <a:pt x="20621" y="8019"/>
                      </a:cubicBezTo>
                      <a:cubicBezTo>
                        <a:pt x="23277" y="6926"/>
                        <a:pt x="26141" y="6405"/>
                        <a:pt x="29057" y="6405"/>
                      </a:cubicBezTo>
                      <a:cubicBezTo>
                        <a:pt x="41502" y="6405"/>
                        <a:pt x="51656" y="16559"/>
                        <a:pt x="51656" y="29005"/>
                      </a:cubicBezTo>
                      <a:cubicBezTo>
                        <a:pt x="51656" y="41450"/>
                        <a:pt x="41502" y="51604"/>
                        <a:pt x="29057" y="51604"/>
                      </a:cubicBezTo>
                      <a:cubicBezTo>
                        <a:pt x="16611" y="51604"/>
                        <a:pt x="6457" y="41450"/>
                        <a:pt x="6457" y="29005"/>
                      </a:cubicBezTo>
                      <a:cubicBezTo>
                        <a:pt x="6457" y="26818"/>
                        <a:pt x="6769" y="24630"/>
                        <a:pt x="7394" y="22600"/>
                      </a:cubicBezTo>
                      <a:cubicBezTo>
                        <a:pt x="7915" y="20881"/>
                        <a:pt x="6926" y="19111"/>
                        <a:pt x="5207" y="18590"/>
                      </a:cubicBezTo>
                      <a:cubicBezTo>
                        <a:pt x="3489" y="18069"/>
                        <a:pt x="1718" y="19059"/>
                        <a:pt x="1198" y="20777"/>
                      </a:cubicBezTo>
                      <a:cubicBezTo>
                        <a:pt x="417" y="23433"/>
                        <a:pt x="0" y="26245"/>
                        <a:pt x="0" y="29005"/>
                      </a:cubicBezTo>
                      <a:cubicBezTo>
                        <a:pt x="0" y="44991"/>
                        <a:pt x="13018" y="58009"/>
                        <a:pt x="29005" y="5800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" name="Google Shape;93;p8"/>
              <p:cNvGrpSpPr/>
              <p:nvPr/>
            </p:nvGrpSpPr>
            <p:grpSpPr>
              <a:xfrm>
                <a:off x="350039" y="2954425"/>
                <a:ext cx="363193" cy="446933"/>
                <a:chOff x="350039" y="4157075"/>
                <a:chExt cx="363193" cy="446933"/>
              </a:xfrm>
            </p:grpSpPr>
            <p:sp>
              <p:nvSpPr>
                <p:cNvPr id="94" name="Google Shape;94;p8"/>
                <p:cNvSpPr/>
                <p:nvPr/>
              </p:nvSpPr>
              <p:spPr>
                <a:xfrm flipH="1">
                  <a:off x="496860" y="4387637"/>
                  <a:ext cx="216372" cy="216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44" h="203644" extrusionOk="0">
                      <a:moveTo>
                        <a:pt x="0" y="101822"/>
                      </a:moveTo>
                      <a:cubicBezTo>
                        <a:pt x="80963" y="113348"/>
                        <a:pt x="90297" y="122682"/>
                        <a:pt x="101822" y="203644"/>
                      </a:cubicBezTo>
                      <a:cubicBezTo>
                        <a:pt x="113348" y="122682"/>
                        <a:pt x="122682" y="113348"/>
                        <a:pt x="203645" y="101822"/>
                      </a:cubicBezTo>
                      <a:cubicBezTo>
                        <a:pt x="122682" y="90297"/>
                        <a:pt x="113348" y="80963"/>
                        <a:pt x="101822" y="0"/>
                      </a:cubicBezTo>
                      <a:cubicBezTo>
                        <a:pt x="90297" y="80963"/>
                        <a:pt x="80963" y="90297"/>
                        <a:pt x="0" y="10182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8"/>
                <p:cNvSpPr/>
                <p:nvPr/>
              </p:nvSpPr>
              <p:spPr>
                <a:xfrm rot="10800000" flipH="1">
                  <a:off x="350039" y="4157075"/>
                  <a:ext cx="153859" cy="153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66" h="104666" extrusionOk="0">
                      <a:moveTo>
                        <a:pt x="0" y="52333"/>
                      </a:moveTo>
                      <a:cubicBezTo>
                        <a:pt x="41606" y="58269"/>
                        <a:pt x="46397" y="63060"/>
                        <a:pt x="52333" y="104666"/>
                      </a:cubicBezTo>
                      <a:cubicBezTo>
                        <a:pt x="58270" y="63060"/>
                        <a:pt x="63060" y="58269"/>
                        <a:pt x="104666" y="52333"/>
                      </a:cubicBezTo>
                      <a:cubicBezTo>
                        <a:pt x="63060" y="46397"/>
                        <a:pt x="58270" y="41606"/>
                        <a:pt x="52333" y="0"/>
                      </a:cubicBezTo>
                      <a:cubicBezTo>
                        <a:pt x="46397" y="41606"/>
                        <a:pt x="41606" y="46397"/>
                        <a:pt x="0" y="5233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6" name="Google Shape;96;p8"/>
            <p:cNvGrpSpPr/>
            <p:nvPr/>
          </p:nvGrpSpPr>
          <p:grpSpPr>
            <a:xfrm>
              <a:off x="-280667" y="3614224"/>
              <a:ext cx="993896" cy="1532632"/>
              <a:chOff x="8691971" y="1597019"/>
              <a:chExt cx="1882379" cy="2902712"/>
            </a:xfrm>
          </p:grpSpPr>
          <p:sp>
            <p:nvSpPr>
              <p:cNvPr id="97" name="Google Shape;97;p8"/>
              <p:cNvSpPr/>
              <p:nvPr/>
            </p:nvSpPr>
            <p:spPr>
              <a:xfrm>
                <a:off x="9329929" y="3671116"/>
                <a:ext cx="931038" cy="828614"/>
              </a:xfrm>
              <a:custGeom>
                <a:avLst/>
                <a:gdLst/>
                <a:ahLst/>
                <a:cxnLst/>
                <a:rect l="l" t="t" r="r" b="b"/>
                <a:pathLst>
                  <a:path w="480536" h="427672" extrusionOk="0">
                    <a:moveTo>
                      <a:pt x="355092" y="362045"/>
                    </a:moveTo>
                    <a:cubicBezTo>
                      <a:pt x="429863" y="315754"/>
                      <a:pt x="480536" y="221647"/>
                      <a:pt x="480536" y="91821"/>
                    </a:cubicBezTo>
                    <a:cubicBezTo>
                      <a:pt x="480536" y="77438"/>
                      <a:pt x="479203" y="64294"/>
                      <a:pt x="476631" y="52197"/>
                    </a:cubicBezTo>
                    <a:cubicBezTo>
                      <a:pt x="470059" y="21526"/>
                      <a:pt x="442436" y="0"/>
                      <a:pt x="411099" y="0"/>
                    </a:cubicBezTo>
                    <a:lnTo>
                      <a:pt x="69437" y="0"/>
                    </a:lnTo>
                    <a:cubicBezTo>
                      <a:pt x="38100" y="0"/>
                      <a:pt x="10478" y="21526"/>
                      <a:pt x="3905" y="52197"/>
                    </a:cubicBezTo>
                    <a:cubicBezTo>
                      <a:pt x="1334" y="64294"/>
                      <a:pt x="0" y="77438"/>
                      <a:pt x="0" y="91821"/>
                    </a:cubicBezTo>
                    <a:cubicBezTo>
                      <a:pt x="0" y="219742"/>
                      <a:pt x="51149" y="315087"/>
                      <a:pt x="126397" y="361950"/>
                    </a:cubicBezTo>
                    <a:cubicBezTo>
                      <a:pt x="135731" y="367760"/>
                      <a:pt x="133160" y="381857"/>
                      <a:pt x="122301" y="383857"/>
                    </a:cubicBezTo>
                    <a:lnTo>
                      <a:pt x="121444" y="384048"/>
                    </a:lnTo>
                    <a:cubicBezTo>
                      <a:pt x="100489" y="387953"/>
                      <a:pt x="85249" y="406336"/>
                      <a:pt x="85249" y="427672"/>
                    </a:cubicBezTo>
                    <a:lnTo>
                      <a:pt x="395383" y="427672"/>
                    </a:lnTo>
                    <a:cubicBezTo>
                      <a:pt x="395383" y="406336"/>
                      <a:pt x="380143" y="387953"/>
                      <a:pt x="359188" y="384048"/>
                    </a:cubicBezTo>
                    <a:cubicBezTo>
                      <a:pt x="348425" y="382048"/>
                      <a:pt x="345853" y="367855"/>
                      <a:pt x="355187" y="3620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9474987" y="3823070"/>
                <a:ext cx="634101" cy="18455"/>
              </a:xfrm>
              <a:custGeom>
                <a:avLst/>
                <a:gdLst/>
                <a:ahLst/>
                <a:cxnLst/>
                <a:rect l="l" t="t" r="r" b="b"/>
                <a:pathLst>
                  <a:path w="327278" h="9525" extrusionOk="0">
                    <a:moveTo>
                      <a:pt x="0" y="0"/>
                    </a:moveTo>
                    <a:lnTo>
                      <a:pt x="327279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8773382" y="2190308"/>
                <a:ext cx="798903" cy="1481910"/>
              </a:xfrm>
              <a:custGeom>
                <a:avLst/>
                <a:gdLst/>
                <a:ahLst/>
                <a:cxnLst/>
                <a:rect l="l" t="t" r="r" b="b"/>
                <a:pathLst>
                  <a:path w="412337" h="764857" extrusionOk="0">
                    <a:moveTo>
                      <a:pt x="0" y="0"/>
                    </a:moveTo>
                    <a:cubicBezTo>
                      <a:pt x="0" y="0"/>
                      <a:pt x="412337" y="448913"/>
                      <a:pt x="412337" y="76485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9946595" y="2319211"/>
                <a:ext cx="551610" cy="1352728"/>
              </a:xfrm>
              <a:custGeom>
                <a:avLst/>
                <a:gdLst/>
                <a:ahLst/>
                <a:cxnLst/>
                <a:rect l="l" t="t" r="r" b="b"/>
                <a:pathLst>
                  <a:path w="284702" h="698182" extrusionOk="0">
                    <a:moveTo>
                      <a:pt x="0" y="698182"/>
                    </a:moveTo>
                    <a:cubicBezTo>
                      <a:pt x="0" y="698182"/>
                      <a:pt x="82201" y="304895"/>
                      <a:pt x="28470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8691971" y="2149392"/>
                <a:ext cx="956110" cy="1522672"/>
              </a:xfrm>
              <a:custGeom>
                <a:avLst/>
                <a:gdLst/>
                <a:ahLst/>
                <a:cxnLst/>
                <a:rect l="l" t="t" r="r" b="b"/>
                <a:pathLst>
                  <a:path w="493476" h="785895" extrusionOk="0">
                    <a:moveTo>
                      <a:pt x="434766" y="785896"/>
                    </a:moveTo>
                    <a:cubicBezTo>
                      <a:pt x="434766" y="785896"/>
                      <a:pt x="128252" y="563297"/>
                      <a:pt x="138062" y="517672"/>
                    </a:cubicBezTo>
                    <a:cubicBezTo>
                      <a:pt x="147873" y="472047"/>
                      <a:pt x="259220" y="528626"/>
                      <a:pt x="258935" y="487287"/>
                    </a:cubicBezTo>
                    <a:cubicBezTo>
                      <a:pt x="258649" y="445949"/>
                      <a:pt x="-99872" y="159627"/>
                      <a:pt x="27287" y="33802"/>
                    </a:cubicBezTo>
                    <a:cubicBezTo>
                      <a:pt x="154445" y="-92119"/>
                      <a:pt x="343421" y="168390"/>
                      <a:pt x="382569" y="250115"/>
                    </a:cubicBezTo>
                    <a:cubicBezTo>
                      <a:pt x="421717" y="331839"/>
                      <a:pt x="390951" y="203347"/>
                      <a:pt x="435147" y="193631"/>
                    </a:cubicBezTo>
                    <a:cubicBezTo>
                      <a:pt x="496679" y="180201"/>
                      <a:pt x="503251" y="698742"/>
                      <a:pt x="483629" y="78589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9825239" y="2288197"/>
                <a:ext cx="749111" cy="1383948"/>
              </a:xfrm>
              <a:custGeom>
                <a:avLst/>
                <a:gdLst/>
                <a:ahLst/>
                <a:cxnLst/>
                <a:rect l="l" t="t" r="r" b="b"/>
                <a:pathLst>
                  <a:path w="386638" h="714296" extrusionOk="0">
                    <a:moveTo>
                      <a:pt x="25725" y="714201"/>
                    </a:moveTo>
                    <a:cubicBezTo>
                      <a:pt x="25725" y="714201"/>
                      <a:pt x="-14470" y="418259"/>
                      <a:pt x="5627" y="391399"/>
                    </a:cubicBezTo>
                    <a:cubicBezTo>
                      <a:pt x="25725" y="364538"/>
                      <a:pt x="39155" y="401495"/>
                      <a:pt x="62682" y="391399"/>
                    </a:cubicBezTo>
                    <a:cubicBezTo>
                      <a:pt x="86114" y="381302"/>
                      <a:pt x="163266" y="-52276"/>
                      <a:pt x="324239" y="5255"/>
                    </a:cubicBezTo>
                    <a:cubicBezTo>
                      <a:pt x="485211" y="62786"/>
                      <a:pt x="279947" y="270717"/>
                      <a:pt x="313380" y="310151"/>
                    </a:cubicBezTo>
                    <a:cubicBezTo>
                      <a:pt x="337097" y="338154"/>
                      <a:pt x="346908" y="264621"/>
                      <a:pt x="373769" y="338440"/>
                    </a:cubicBezTo>
                    <a:cubicBezTo>
                      <a:pt x="400629" y="412259"/>
                      <a:pt x="121166" y="714296"/>
                      <a:pt x="121166" y="71429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9493276" y="1597019"/>
                <a:ext cx="769478" cy="1433049"/>
              </a:xfrm>
              <a:custGeom>
                <a:avLst/>
                <a:gdLst/>
                <a:ahLst/>
                <a:cxnLst/>
                <a:rect l="l" t="t" r="r" b="b"/>
                <a:pathLst>
                  <a:path w="397150" h="739638" extrusionOk="0">
                    <a:moveTo>
                      <a:pt x="21357" y="478940"/>
                    </a:moveTo>
                    <a:cubicBezTo>
                      <a:pt x="21357" y="478940"/>
                      <a:pt x="-34936" y="99654"/>
                      <a:pt x="35263" y="192142"/>
                    </a:cubicBezTo>
                    <a:cubicBezTo>
                      <a:pt x="91651" y="266437"/>
                      <a:pt x="107368" y="245482"/>
                      <a:pt x="128799" y="158995"/>
                    </a:cubicBezTo>
                    <a:cubicBezTo>
                      <a:pt x="155945" y="49553"/>
                      <a:pt x="232431" y="-10264"/>
                      <a:pt x="318918" y="1451"/>
                    </a:cubicBezTo>
                    <a:cubicBezTo>
                      <a:pt x="352446" y="5928"/>
                      <a:pt x="367972" y="22216"/>
                      <a:pt x="329681" y="125657"/>
                    </a:cubicBezTo>
                    <a:cubicBezTo>
                      <a:pt x="313489" y="169472"/>
                      <a:pt x="386545" y="138230"/>
                      <a:pt x="396166" y="158995"/>
                    </a:cubicBezTo>
                    <a:cubicBezTo>
                      <a:pt x="413406" y="196047"/>
                      <a:pt x="198617" y="621815"/>
                      <a:pt x="198617" y="7396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9759539" y="1599829"/>
                <a:ext cx="270057" cy="2072831"/>
              </a:xfrm>
              <a:custGeom>
                <a:avLst/>
                <a:gdLst/>
                <a:ahLst/>
                <a:cxnLst/>
                <a:rect l="l" t="t" r="r" b="b"/>
                <a:pathLst>
                  <a:path w="139384" h="1069848" extrusionOk="0">
                    <a:moveTo>
                      <a:pt x="139385" y="0"/>
                    </a:moveTo>
                    <a:cubicBezTo>
                      <a:pt x="139385" y="0"/>
                      <a:pt x="-33303" y="485489"/>
                      <a:pt x="5749" y="106984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36775" y="148975"/>
            <a:ext cx="8870400" cy="4845600"/>
          </a:xfrm>
          <a:prstGeom prst="roundRect">
            <a:avLst>
              <a:gd name="adj" fmla="val 5024"/>
            </a:avLst>
          </a:prstGeom>
          <a:solidFill>
            <a:schemeClr val="lt1"/>
          </a:solidFill>
          <a:ln>
            <a:noFill/>
          </a:ln>
          <a:effectLst>
            <a:outerShdw blurRad="57150" dist="66675" dir="318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1524000" y="1189100"/>
            <a:ext cx="609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1524000" y="3153500"/>
            <a:ext cx="60960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350058" y="316049"/>
            <a:ext cx="8456299" cy="4511403"/>
            <a:chOff x="350058" y="316049"/>
            <a:chExt cx="8456299" cy="4511403"/>
          </a:xfrm>
        </p:grpSpPr>
        <p:grpSp>
          <p:nvGrpSpPr>
            <p:cNvPr id="110" name="Google Shape;110;p9"/>
            <p:cNvGrpSpPr/>
            <p:nvPr/>
          </p:nvGrpSpPr>
          <p:grpSpPr>
            <a:xfrm flipH="1">
              <a:off x="350058" y="316049"/>
              <a:ext cx="410766" cy="867490"/>
              <a:chOff x="8383189" y="316049"/>
              <a:chExt cx="410766" cy="867490"/>
            </a:xfrm>
          </p:grpSpPr>
          <p:sp>
            <p:nvSpPr>
              <p:cNvPr id="111" name="Google Shape;111;p9"/>
              <p:cNvSpPr/>
              <p:nvPr/>
            </p:nvSpPr>
            <p:spPr>
              <a:xfrm flipH="1">
                <a:off x="8430773" y="316049"/>
                <a:ext cx="216372" cy="216372"/>
              </a:xfrm>
              <a:custGeom>
                <a:avLst/>
                <a:gdLst/>
                <a:ahLst/>
                <a:cxnLst/>
                <a:rect l="l" t="t" r="r" b="b"/>
                <a:pathLst>
                  <a:path w="203644" h="203644" extrusionOk="0">
                    <a:moveTo>
                      <a:pt x="0" y="101822"/>
                    </a:moveTo>
                    <a:cubicBezTo>
                      <a:pt x="80963" y="113348"/>
                      <a:pt x="90297" y="122682"/>
                      <a:pt x="101822" y="203644"/>
                    </a:cubicBezTo>
                    <a:cubicBezTo>
                      <a:pt x="113348" y="122682"/>
                      <a:pt x="122682" y="113348"/>
                      <a:pt x="203645" y="101822"/>
                    </a:cubicBezTo>
                    <a:cubicBezTo>
                      <a:pt x="122682" y="90297"/>
                      <a:pt x="113348" y="80963"/>
                      <a:pt x="101822" y="0"/>
                    </a:cubicBezTo>
                    <a:cubicBezTo>
                      <a:pt x="90297" y="80963"/>
                      <a:pt x="80963" y="90297"/>
                      <a:pt x="0" y="1018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 flipH="1">
                <a:off x="8640096" y="609104"/>
                <a:ext cx="153859" cy="153859"/>
              </a:xfrm>
              <a:custGeom>
                <a:avLst/>
                <a:gdLst/>
                <a:ahLst/>
                <a:cxnLst/>
                <a:rect l="l" t="t" r="r" b="b"/>
                <a:pathLst>
                  <a:path w="104666" h="104666" extrusionOk="0">
                    <a:moveTo>
                      <a:pt x="0" y="52333"/>
                    </a:moveTo>
                    <a:cubicBezTo>
                      <a:pt x="41606" y="58269"/>
                      <a:pt x="46397" y="63060"/>
                      <a:pt x="52333" y="104666"/>
                    </a:cubicBezTo>
                    <a:cubicBezTo>
                      <a:pt x="58270" y="63060"/>
                      <a:pt x="63060" y="58269"/>
                      <a:pt x="104666" y="52333"/>
                    </a:cubicBezTo>
                    <a:cubicBezTo>
                      <a:pt x="63060" y="46397"/>
                      <a:pt x="58270" y="41606"/>
                      <a:pt x="52333" y="0"/>
                    </a:cubicBezTo>
                    <a:cubicBezTo>
                      <a:pt x="46397" y="41606"/>
                      <a:pt x="41606" y="46397"/>
                      <a:pt x="0" y="52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8383189" y="762976"/>
                <a:ext cx="95162" cy="95162"/>
              </a:xfrm>
              <a:custGeom>
                <a:avLst/>
                <a:gdLst/>
                <a:ahLst/>
                <a:cxnLst/>
                <a:rect l="l" t="t" r="r" b="b"/>
                <a:pathLst>
                  <a:path w="80817" h="80817" extrusionOk="0">
                    <a:moveTo>
                      <a:pt x="0" y="40409"/>
                    </a:moveTo>
                    <a:cubicBezTo>
                      <a:pt x="32129" y="44991"/>
                      <a:pt x="35878" y="48688"/>
                      <a:pt x="40409" y="80817"/>
                    </a:cubicBezTo>
                    <a:cubicBezTo>
                      <a:pt x="44991" y="48688"/>
                      <a:pt x="48688" y="44939"/>
                      <a:pt x="80817" y="40409"/>
                    </a:cubicBezTo>
                    <a:cubicBezTo>
                      <a:pt x="48688" y="35826"/>
                      <a:pt x="44939" y="32129"/>
                      <a:pt x="40409" y="0"/>
                    </a:cubicBezTo>
                    <a:cubicBezTo>
                      <a:pt x="35826" y="32129"/>
                      <a:pt x="32129" y="35878"/>
                      <a:pt x="0" y="404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8535986" y="1022709"/>
                <a:ext cx="160974" cy="160830"/>
              </a:xfrm>
              <a:custGeom>
                <a:avLst/>
                <a:gdLst/>
                <a:ahLst/>
                <a:cxnLst/>
                <a:rect l="l" t="t" r="r" b="b"/>
                <a:pathLst>
                  <a:path w="58061" h="58009" extrusionOk="0">
                    <a:moveTo>
                      <a:pt x="29057" y="58009"/>
                    </a:moveTo>
                    <a:cubicBezTo>
                      <a:pt x="45043" y="58009"/>
                      <a:pt x="58061" y="44991"/>
                      <a:pt x="58061" y="29005"/>
                    </a:cubicBezTo>
                    <a:cubicBezTo>
                      <a:pt x="58061" y="13018"/>
                      <a:pt x="45043" y="0"/>
                      <a:pt x="29057" y="0"/>
                    </a:cubicBezTo>
                    <a:cubicBezTo>
                      <a:pt x="25307" y="0"/>
                      <a:pt x="21662" y="677"/>
                      <a:pt x="18226" y="2083"/>
                    </a:cubicBezTo>
                    <a:cubicBezTo>
                      <a:pt x="16559" y="2760"/>
                      <a:pt x="15778" y="4635"/>
                      <a:pt x="16455" y="6249"/>
                    </a:cubicBezTo>
                    <a:cubicBezTo>
                      <a:pt x="17132" y="7915"/>
                      <a:pt x="18955" y="8696"/>
                      <a:pt x="20621" y="8019"/>
                    </a:cubicBezTo>
                    <a:cubicBezTo>
                      <a:pt x="23277" y="6926"/>
                      <a:pt x="26141" y="6405"/>
                      <a:pt x="29057" y="6405"/>
                    </a:cubicBezTo>
                    <a:cubicBezTo>
                      <a:pt x="41502" y="6405"/>
                      <a:pt x="51656" y="16559"/>
                      <a:pt x="51656" y="29005"/>
                    </a:cubicBezTo>
                    <a:cubicBezTo>
                      <a:pt x="51656" y="41450"/>
                      <a:pt x="41502" y="51604"/>
                      <a:pt x="29057" y="51604"/>
                    </a:cubicBezTo>
                    <a:cubicBezTo>
                      <a:pt x="16611" y="51604"/>
                      <a:pt x="6457" y="41450"/>
                      <a:pt x="6457" y="29005"/>
                    </a:cubicBezTo>
                    <a:cubicBezTo>
                      <a:pt x="6457" y="26818"/>
                      <a:pt x="6769" y="24630"/>
                      <a:pt x="7394" y="22600"/>
                    </a:cubicBezTo>
                    <a:cubicBezTo>
                      <a:pt x="7915" y="20881"/>
                      <a:pt x="6926" y="19111"/>
                      <a:pt x="5207" y="18590"/>
                    </a:cubicBezTo>
                    <a:cubicBezTo>
                      <a:pt x="3489" y="18069"/>
                      <a:pt x="1718" y="19059"/>
                      <a:pt x="1198" y="20777"/>
                    </a:cubicBezTo>
                    <a:cubicBezTo>
                      <a:pt x="417" y="23433"/>
                      <a:pt x="0" y="26245"/>
                      <a:pt x="0" y="29005"/>
                    </a:cubicBezTo>
                    <a:cubicBezTo>
                      <a:pt x="0" y="44991"/>
                      <a:pt x="13018" y="58009"/>
                      <a:pt x="29005" y="58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9"/>
            <p:cNvGrpSpPr/>
            <p:nvPr/>
          </p:nvGrpSpPr>
          <p:grpSpPr>
            <a:xfrm>
              <a:off x="8472189" y="4405417"/>
              <a:ext cx="334168" cy="422035"/>
              <a:chOff x="8535986" y="761504"/>
              <a:chExt cx="334168" cy="422035"/>
            </a:xfrm>
          </p:grpSpPr>
          <p:sp>
            <p:nvSpPr>
              <p:cNvPr id="116" name="Google Shape;116;p9"/>
              <p:cNvSpPr/>
              <p:nvPr/>
            </p:nvSpPr>
            <p:spPr>
              <a:xfrm flipH="1">
                <a:off x="8716296" y="761504"/>
                <a:ext cx="153859" cy="153859"/>
              </a:xfrm>
              <a:custGeom>
                <a:avLst/>
                <a:gdLst/>
                <a:ahLst/>
                <a:cxnLst/>
                <a:rect l="l" t="t" r="r" b="b"/>
                <a:pathLst>
                  <a:path w="104666" h="104666" extrusionOk="0">
                    <a:moveTo>
                      <a:pt x="0" y="52333"/>
                    </a:moveTo>
                    <a:cubicBezTo>
                      <a:pt x="41606" y="58269"/>
                      <a:pt x="46397" y="63060"/>
                      <a:pt x="52333" y="104666"/>
                    </a:cubicBezTo>
                    <a:cubicBezTo>
                      <a:pt x="58270" y="63060"/>
                      <a:pt x="63060" y="58269"/>
                      <a:pt x="104666" y="52333"/>
                    </a:cubicBezTo>
                    <a:cubicBezTo>
                      <a:pt x="63060" y="46397"/>
                      <a:pt x="58270" y="41606"/>
                      <a:pt x="52333" y="0"/>
                    </a:cubicBezTo>
                    <a:cubicBezTo>
                      <a:pt x="46397" y="41606"/>
                      <a:pt x="41606" y="46397"/>
                      <a:pt x="0" y="52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8535986" y="1022709"/>
                <a:ext cx="160974" cy="160830"/>
              </a:xfrm>
              <a:custGeom>
                <a:avLst/>
                <a:gdLst/>
                <a:ahLst/>
                <a:cxnLst/>
                <a:rect l="l" t="t" r="r" b="b"/>
                <a:pathLst>
                  <a:path w="58061" h="58009" extrusionOk="0">
                    <a:moveTo>
                      <a:pt x="29057" y="58009"/>
                    </a:moveTo>
                    <a:cubicBezTo>
                      <a:pt x="45043" y="58009"/>
                      <a:pt x="58061" y="44991"/>
                      <a:pt x="58061" y="29005"/>
                    </a:cubicBezTo>
                    <a:cubicBezTo>
                      <a:pt x="58061" y="13018"/>
                      <a:pt x="45043" y="0"/>
                      <a:pt x="29057" y="0"/>
                    </a:cubicBezTo>
                    <a:cubicBezTo>
                      <a:pt x="25307" y="0"/>
                      <a:pt x="21662" y="677"/>
                      <a:pt x="18226" y="2083"/>
                    </a:cubicBezTo>
                    <a:cubicBezTo>
                      <a:pt x="16559" y="2760"/>
                      <a:pt x="15778" y="4635"/>
                      <a:pt x="16455" y="6249"/>
                    </a:cubicBezTo>
                    <a:cubicBezTo>
                      <a:pt x="17132" y="7915"/>
                      <a:pt x="18955" y="8696"/>
                      <a:pt x="20621" y="8019"/>
                    </a:cubicBezTo>
                    <a:cubicBezTo>
                      <a:pt x="23277" y="6926"/>
                      <a:pt x="26141" y="6405"/>
                      <a:pt x="29057" y="6405"/>
                    </a:cubicBezTo>
                    <a:cubicBezTo>
                      <a:pt x="41502" y="6405"/>
                      <a:pt x="51656" y="16559"/>
                      <a:pt x="51656" y="29005"/>
                    </a:cubicBezTo>
                    <a:cubicBezTo>
                      <a:pt x="51656" y="41450"/>
                      <a:pt x="41502" y="51604"/>
                      <a:pt x="29057" y="51604"/>
                    </a:cubicBezTo>
                    <a:cubicBezTo>
                      <a:pt x="16611" y="51604"/>
                      <a:pt x="6457" y="41450"/>
                      <a:pt x="6457" y="29005"/>
                    </a:cubicBezTo>
                    <a:cubicBezTo>
                      <a:pt x="6457" y="26818"/>
                      <a:pt x="6769" y="24630"/>
                      <a:pt x="7394" y="22600"/>
                    </a:cubicBezTo>
                    <a:cubicBezTo>
                      <a:pt x="7915" y="20881"/>
                      <a:pt x="6926" y="19111"/>
                      <a:pt x="5207" y="18590"/>
                    </a:cubicBezTo>
                    <a:cubicBezTo>
                      <a:pt x="3489" y="18069"/>
                      <a:pt x="1718" y="19059"/>
                      <a:pt x="1198" y="20777"/>
                    </a:cubicBezTo>
                    <a:cubicBezTo>
                      <a:pt x="417" y="23433"/>
                      <a:pt x="0" y="26245"/>
                      <a:pt x="0" y="29005"/>
                    </a:cubicBezTo>
                    <a:cubicBezTo>
                      <a:pt x="0" y="44991"/>
                      <a:pt x="13018" y="58009"/>
                      <a:pt x="29005" y="58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>
            <a:spLocks noGrp="1"/>
          </p:cNvSpPr>
          <p:nvPr>
            <p:ph type="pic" idx="2"/>
          </p:nvPr>
        </p:nvSpPr>
        <p:spPr>
          <a:xfrm>
            <a:off x="-19500" y="-9750"/>
            <a:ext cx="9183000" cy="51924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666300" y="685800"/>
            <a:ext cx="3458400" cy="1079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/>
          <p:nvPr/>
        </p:nvSpPr>
        <p:spPr>
          <a:xfrm>
            <a:off x="136775" y="148975"/>
            <a:ext cx="8870400" cy="4845600"/>
          </a:xfrm>
          <a:prstGeom prst="roundRect">
            <a:avLst>
              <a:gd name="adj" fmla="val 5024"/>
            </a:avLst>
          </a:prstGeom>
          <a:solidFill>
            <a:schemeClr val="lt1"/>
          </a:solidFill>
          <a:ln>
            <a:noFill/>
          </a:ln>
          <a:effectLst>
            <a:outerShdw blurRad="57150" dist="66675" dir="318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>
            <a:off x="823900" y="1342838"/>
            <a:ext cx="734700" cy="347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3" hasCustomPrompt="1"/>
          </p:nvPr>
        </p:nvSpPr>
        <p:spPr>
          <a:xfrm>
            <a:off x="823900" y="2433171"/>
            <a:ext cx="734700" cy="347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4" hasCustomPrompt="1"/>
          </p:nvPr>
        </p:nvSpPr>
        <p:spPr>
          <a:xfrm>
            <a:off x="823900" y="3447300"/>
            <a:ext cx="734700" cy="347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720000" y="1792825"/>
            <a:ext cx="3265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5"/>
          </p:nvPr>
        </p:nvSpPr>
        <p:spPr>
          <a:xfrm>
            <a:off x="720000" y="2880276"/>
            <a:ext cx="3265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6"/>
          </p:nvPr>
        </p:nvSpPr>
        <p:spPr>
          <a:xfrm>
            <a:off x="720000" y="3892150"/>
            <a:ext cx="3265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4741050" y="1342838"/>
            <a:ext cx="734700" cy="347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8" hasCustomPrompt="1"/>
          </p:nvPr>
        </p:nvSpPr>
        <p:spPr>
          <a:xfrm>
            <a:off x="4741050" y="2433171"/>
            <a:ext cx="734700" cy="347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9" hasCustomPrompt="1"/>
          </p:nvPr>
        </p:nvSpPr>
        <p:spPr>
          <a:xfrm>
            <a:off x="4741050" y="3447300"/>
            <a:ext cx="734700" cy="347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4637150" y="1792825"/>
            <a:ext cx="3265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4"/>
          </p:nvPr>
        </p:nvSpPr>
        <p:spPr>
          <a:xfrm>
            <a:off x="4637150" y="2880276"/>
            <a:ext cx="3265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4637150" y="3892150"/>
            <a:ext cx="3265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350048" y="316049"/>
            <a:ext cx="8443907" cy="4511409"/>
            <a:chOff x="350048" y="316049"/>
            <a:chExt cx="8443907" cy="4511409"/>
          </a:xfrm>
        </p:grpSpPr>
        <p:grpSp>
          <p:nvGrpSpPr>
            <p:cNvPr id="147" name="Google Shape;147;p13"/>
            <p:cNvGrpSpPr/>
            <p:nvPr/>
          </p:nvGrpSpPr>
          <p:grpSpPr>
            <a:xfrm rot="10800000">
              <a:off x="8346846" y="316049"/>
              <a:ext cx="363193" cy="446933"/>
              <a:chOff x="350039" y="4157075"/>
              <a:chExt cx="363193" cy="446933"/>
            </a:xfrm>
          </p:grpSpPr>
          <p:sp>
            <p:nvSpPr>
              <p:cNvPr id="148" name="Google Shape;148;p13"/>
              <p:cNvSpPr/>
              <p:nvPr/>
            </p:nvSpPr>
            <p:spPr>
              <a:xfrm flipH="1">
                <a:off x="496860" y="4387637"/>
                <a:ext cx="216372" cy="216372"/>
              </a:xfrm>
              <a:custGeom>
                <a:avLst/>
                <a:gdLst/>
                <a:ahLst/>
                <a:cxnLst/>
                <a:rect l="l" t="t" r="r" b="b"/>
                <a:pathLst>
                  <a:path w="203644" h="203644" extrusionOk="0">
                    <a:moveTo>
                      <a:pt x="0" y="101822"/>
                    </a:moveTo>
                    <a:cubicBezTo>
                      <a:pt x="80963" y="113348"/>
                      <a:pt x="90297" y="122682"/>
                      <a:pt x="101822" y="203644"/>
                    </a:cubicBezTo>
                    <a:cubicBezTo>
                      <a:pt x="113348" y="122682"/>
                      <a:pt x="122682" y="113348"/>
                      <a:pt x="203645" y="101822"/>
                    </a:cubicBezTo>
                    <a:cubicBezTo>
                      <a:pt x="122682" y="90297"/>
                      <a:pt x="113348" y="80963"/>
                      <a:pt x="101822" y="0"/>
                    </a:cubicBezTo>
                    <a:cubicBezTo>
                      <a:pt x="90297" y="80963"/>
                      <a:pt x="80963" y="90297"/>
                      <a:pt x="0" y="1018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10800000" flipH="1">
                <a:off x="350039" y="4157075"/>
                <a:ext cx="153859" cy="153859"/>
              </a:xfrm>
              <a:custGeom>
                <a:avLst/>
                <a:gdLst/>
                <a:ahLst/>
                <a:cxnLst/>
                <a:rect l="l" t="t" r="r" b="b"/>
                <a:pathLst>
                  <a:path w="104666" h="104666" extrusionOk="0">
                    <a:moveTo>
                      <a:pt x="0" y="52333"/>
                    </a:moveTo>
                    <a:cubicBezTo>
                      <a:pt x="41606" y="58269"/>
                      <a:pt x="46397" y="63060"/>
                      <a:pt x="52333" y="104666"/>
                    </a:cubicBezTo>
                    <a:cubicBezTo>
                      <a:pt x="58270" y="63060"/>
                      <a:pt x="63060" y="58269"/>
                      <a:pt x="104666" y="52333"/>
                    </a:cubicBezTo>
                    <a:cubicBezTo>
                      <a:pt x="63060" y="46397"/>
                      <a:pt x="58270" y="41606"/>
                      <a:pt x="52333" y="0"/>
                    </a:cubicBezTo>
                    <a:cubicBezTo>
                      <a:pt x="46397" y="41606"/>
                      <a:pt x="41606" y="46397"/>
                      <a:pt x="0" y="52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13"/>
            <p:cNvGrpSpPr/>
            <p:nvPr/>
          </p:nvGrpSpPr>
          <p:grpSpPr>
            <a:xfrm rot="10800000">
              <a:off x="8346895" y="991038"/>
              <a:ext cx="447059" cy="446931"/>
              <a:chOff x="1530385" y="737543"/>
              <a:chExt cx="353267" cy="353193"/>
            </a:xfrm>
          </p:grpSpPr>
          <p:sp>
            <p:nvSpPr>
              <p:cNvPr id="151" name="Google Shape;151;p13"/>
              <p:cNvSpPr/>
              <p:nvPr/>
            </p:nvSpPr>
            <p:spPr>
              <a:xfrm>
                <a:off x="1732911" y="742570"/>
                <a:ext cx="150740" cy="184303"/>
              </a:xfrm>
              <a:custGeom>
                <a:avLst/>
                <a:gdLst/>
                <a:ahLst/>
                <a:cxnLst/>
                <a:rect l="l" t="t" r="r" b="b"/>
                <a:pathLst>
                  <a:path w="126407" h="154552" extrusionOk="0">
                    <a:moveTo>
                      <a:pt x="105239" y="67591"/>
                    </a:moveTo>
                    <a:cubicBezTo>
                      <a:pt x="84046" y="32285"/>
                      <a:pt x="50459" y="9061"/>
                      <a:pt x="13383" y="0"/>
                    </a:cubicBezTo>
                    <a:lnTo>
                      <a:pt x="0" y="53635"/>
                    </a:lnTo>
                    <a:cubicBezTo>
                      <a:pt x="23329" y="59259"/>
                      <a:pt x="44522" y="73839"/>
                      <a:pt x="57853" y="96074"/>
                    </a:cubicBezTo>
                    <a:cubicBezTo>
                      <a:pt x="66289" y="110134"/>
                      <a:pt x="70611" y="125548"/>
                      <a:pt x="71079" y="140857"/>
                    </a:cubicBezTo>
                    <a:lnTo>
                      <a:pt x="126016" y="154552"/>
                    </a:lnTo>
                    <a:cubicBezTo>
                      <a:pt x="128151" y="125131"/>
                      <a:pt x="121590" y="94773"/>
                      <a:pt x="105239" y="675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1773977" y="934607"/>
                <a:ext cx="105937" cy="124504"/>
              </a:xfrm>
              <a:custGeom>
                <a:avLst/>
                <a:gdLst/>
                <a:ahLst/>
                <a:cxnLst/>
                <a:rect l="l" t="t" r="r" b="b"/>
                <a:pathLst>
                  <a:path w="88836" h="104406" extrusionOk="0">
                    <a:moveTo>
                      <a:pt x="88836" y="13383"/>
                    </a:moveTo>
                    <a:lnTo>
                      <a:pt x="35149" y="0"/>
                    </a:lnTo>
                    <a:cubicBezTo>
                      <a:pt x="30983" y="22079"/>
                      <a:pt x="18902" y="42596"/>
                      <a:pt x="0" y="56864"/>
                    </a:cubicBezTo>
                    <a:lnTo>
                      <a:pt x="28588" y="104406"/>
                    </a:lnTo>
                    <a:cubicBezTo>
                      <a:pt x="60613" y="82171"/>
                      <a:pt x="81338" y="49209"/>
                      <a:pt x="88836" y="133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1530385" y="737543"/>
                <a:ext cx="257196" cy="353193"/>
              </a:xfrm>
              <a:custGeom>
                <a:avLst/>
                <a:gdLst/>
                <a:ahLst/>
                <a:cxnLst/>
                <a:rect l="l" t="t" r="r" b="b"/>
                <a:pathLst>
                  <a:path w="215678" h="296179" extrusionOk="0">
                    <a:moveTo>
                      <a:pt x="163501" y="828"/>
                    </a:moveTo>
                    <a:cubicBezTo>
                      <a:pt x="132622" y="-2453"/>
                      <a:pt x="100441" y="3952"/>
                      <a:pt x="71801" y="21188"/>
                    </a:cubicBezTo>
                    <a:cubicBezTo>
                      <a:pt x="1711" y="63315"/>
                      <a:pt x="-20941" y="154287"/>
                      <a:pt x="21186" y="224377"/>
                    </a:cubicBezTo>
                    <a:cubicBezTo>
                      <a:pt x="61594" y="291603"/>
                      <a:pt x="146942" y="315192"/>
                      <a:pt x="215678" y="279835"/>
                    </a:cubicBezTo>
                    <a:lnTo>
                      <a:pt x="187090" y="232292"/>
                    </a:lnTo>
                    <a:cubicBezTo>
                      <a:pt x="144599" y="252028"/>
                      <a:pt x="93203" y="236926"/>
                      <a:pt x="68572" y="195893"/>
                    </a:cubicBezTo>
                    <a:cubicBezTo>
                      <a:pt x="42171" y="151996"/>
                      <a:pt x="56387" y="94976"/>
                      <a:pt x="100285" y="68575"/>
                    </a:cubicBezTo>
                    <a:cubicBezTo>
                      <a:pt x="115854" y="59254"/>
                      <a:pt x="133038" y="54984"/>
                      <a:pt x="149910" y="55296"/>
                    </a:cubicBezTo>
                    <a:lnTo>
                      <a:pt x="163501" y="7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3"/>
            <p:cNvGrpSpPr/>
            <p:nvPr/>
          </p:nvGrpSpPr>
          <p:grpSpPr>
            <a:xfrm rot="10800000">
              <a:off x="350048" y="4380544"/>
              <a:ext cx="363182" cy="446914"/>
              <a:chOff x="8430773" y="316049"/>
              <a:chExt cx="363182" cy="446914"/>
            </a:xfrm>
          </p:grpSpPr>
          <p:sp>
            <p:nvSpPr>
              <p:cNvPr id="155" name="Google Shape;155;p13"/>
              <p:cNvSpPr/>
              <p:nvPr/>
            </p:nvSpPr>
            <p:spPr>
              <a:xfrm flipH="1">
                <a:off x="8430773" y="316049"/>
                <a:ext cx="216372" cy="216372"/>
              </a:xfrm>
              <a:custGeom>
                <a:avLst/>
                <a:gdLst/>
                <a:ahLst/>
                <a:cxnLst/>
                <a:rect l="l" t="t" r="r" b="b"/>
                <a:pathLst>
                  <a:path w="203644" h="203644" extrusionOk="0">
                    <a:moveTo>
                      <a:pt x="0" y="101822"/>
                    </a:moveTo>
                    <a:cubicBezTo>
                      <a:pt x="80963" y="113348"/>
                      <a:pt x="90297" y="122682"/>
                      <a:pt x="101822" y="203644"/>
                    </a:cubicBezTo>
                    <a:cubicBezTo>
                      <a:pt x="113348" y="122682"/>
                      <a:pt x="122682" y="113348"/>
                      <a:pt x="203645" y="101822"/>
                    </a:cubicBezTo>
                    <a:cubicBezTo>
                      <a:pt x="122682" y="90297"/>
                      <a:pt x="113348" y="80963"/>
                      <a:pt x="101822" y="0"/>
                    </a:cubicBezTo>
                    <a:cubicBezTo>
                      <a:pt x="90297" y="80963"/>
                      <a:pt x="80963" y="90297"/>
                      <a:pt x="0" y="1018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flipH="1">
                <a:off x="8640096" y="609104"/>
                <a:ext cx="153859" cy="153859"/>
              </a:xfrm>
              <a:custGeom>
                <a:avLst/>
                <a:gdLst/>
                <a:ahLst/>
                <a:cxnLst/>
                <a:rect l="l" t="t" r="r" b="b"/>
                <a:pathLst>
                  <a:path w="104666" h="104666" extrusionOk="0">
                    <a:moveTo>
                      <a:pt x="0" y="52333"/>
                    </a:moveTo>
                    <a:cubicBezTo>
                      <a:pt x="41606" y="58269"/>
                      <a:pt x="46397" y="63060"/>
                      <a:pt x="52333" y="104666"/>
                    </a:cubicBezTo>
                    <a:cubicBezTo>
                      <a:pt x="58270" y="63060"/>
                      <a:pt x="63060" y="58269"/>
                      <a:pt x="104666" y="52333"/>
                    </a:cubicBezTo>
                    <a:cubicBezTo>
                      <a:pt x="63060" y="46397"/>
                      <a:pt x="58270" y="41606"/>
                      <a:pt x="52333" y="0"/>
                    </a:cubicBezTo>
                    <a:cubicBezTo>
                      <a:pt x="46397" y="41606"/>
                      <a:pt x="41606" y="46397"/>
                      <a:pt x="0" y="52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>
            <a:off x="136775" y="148975"/>
            <a:ext cx="8870400" cy="4845600"/>
          </a:xfrm>
          <a:prstGeom prst="roundRect">
            <a:avLst>
              <a:gd name="adj" fmla="val 5024"/>
            </a:avLst>
          </a:prstGeom>
          <a:solidFill>
            <a:schemeClr val="lt1"/>
          </a:solidFill>
          <a:ln>
            <a:noFill/>
          </a:ln>
          <a:effectLst>
            <a:outerShdw blurRad="57150" dist="66675" dir="318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720000" y="1901300"/>
            <a:ext cx="3520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2"/>
          </p:nvPr>
        </p:nvSpPr>
        <p:spPr>
          <a:xfrm>
            <a:off x="4903330" y="1901300"/>
            <a:ext cx="3520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3"/>
          </p:nvPr>
        </p:nvSpPr>
        <p:spPr>
          <a:xfrm>
            <a:off x="720000" y="3489100"/>
            <a:ext cx="3520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"/>
          </p:nvPr>
        </p:nvSpPr>
        <p:spPr>
          <a:xfrm>
            <a:off x="4903330" y="3489100"/>
            <a:ext cx="3520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subTitle" idx="5"/>
          </p:nvPr>
        </p:nvSpPr>
        <p:spPr>
          <a:xfrm>
            <a:off x="720001" y="1591275"/>
            <a:ext cx="3520800" cy="3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ubTitle" idx="6"/>
          </p:nvPr>
        </p:nvSpPr>
        <p:spPr>
          <a:xfrm>
            <a:off x="720001" y="3179025"/>
            <a:ext cx="3520800" cy="3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7"/>
          </p:nvPr>
        </p:nvSpPr>
        <p:spPr>
          <a:xfrm>
            <a:off x="4903298" y="1591275"/>
            <a:ext cx="3520800" cy="3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8"/>
          </p:nvPr>
        </p:nvSpPr>
        <p:spPr>
          <a:xfrm>
            <a:off x="4903298" y="3179025"/>
            <a:ext cx="3520800" cy="3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>
            <a:off x="350039" y="316049"/>
            <a:ext cx="8443916" cy="4511403"/>
            <a:chOff x="350039" y="316049"/>
            <a:chExt cx="8443916" cy="4511403"/>
          </a:xfrm>
        </p:grpSpPr>
        <p:grpSp>
          <p:nvGrpSpPr>
            <p:cNvPr id="217" name="Google Shape;217;p17"/>
            <p:cNvGrpSpPr/>
            <p:nvPr/>
          </p:nvGrpSpPr>
          <p:grpSpPr>
            <a:xfrm flipH="1">
              <a:off x="350039" y="316049"/>
              <a:ext cx="363182" cy="867490"/>
              <a:chOff x="8430773" y="316049"/>
              <a:chExt cx="363182" cy="867490"/>
            </a:xfrm>
          </p:grpSpPr>
          <p:sp>
            <p:nvSpPr>
              <p:cNvPr id="218" name="Google Shape;218;p17"/>
              <p:cNvSpPr/>
              <p:nvPr/>
            </p:nvSpPr>
            <p:spPr>
              <a:xfrm flipH="1">
                <a:off x="8430773" y="316049"/>
                <a:ext cx="216372" cy="216372"/>
              </a:xfrm>
              <a:custGeom>
                <a:avLst/>
                <a:gdLst/>
                <a:ahLst/>
                <a:cxnLst/>
                <a:rect l="l" t="t" r="r" b="b"/>
                <a:pathLst>
                  <a:path w="203644" h="203644" extrusionOk="0">
                    <a:moveTo>
                      <a:pt x="0" y="101822"/>
                    </a:moveTo>
                    <a:cubicBezTo>
                      <a:pt x="80963" y="113348"/>
                      <a:pt x="90297" y="122682"/>
                      <a:pt x="101822" y="203644"/>
                    </a:cubicBezTo>
                    <a:cubicBezTo>
                      <a:pt x="113348" y="122682"/>
                      <a:pt x="122682" y="113348"/>
                      <a:pt x="203645" y="101822"/>
                    </a:cubicBezTo>
                    <a:cubicBezTo>
                      <a:pt x="122682" y="90297"/>
                      <a:pt x="113348" y="80963"/>
                      <a:pt x="101822" y="0"/>
                    </a:cubicBezTo>
                    <a:cubicBezTo>
                      <a:pt x="90297" y="80963"/>
                      <a:pt x="80963" y="90297"/>
                      <a:pt x="0" y="1018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 flipH="1">
                <a:off x="8640096" y="609104"/>
                <a:ext cx="153859" cy="153859"/>
              </a:xfrm>
              <a:custGeom>
                <a:avLst/>
                <a:gdLst/>
                <a:ahLst/>
                <a:cxnLst/>
                <a:rect l="l" t="t" r="r" b="b"/>
                <a:pathLst>
                  <a:path w="104666" h="104666" extrusionOk="0">
                    <a:moveTo>
                      <a:pt x="0" y="52333"/>
                    </a:moveTo>
                    <a:cubicBezTo>
                      <a:pt x="41606" y="58269"/>
                      <a:pt x="46397" y="63060"/>
                      <a:pt x="52333" y="104666"/>
                    </a:cubicBezTo>
                    <a:cubicBezTo>
                      <a:pt x="58270" y="63060"/>
                      <a:pt x="63060" y="58269"/>
                      <a:pt x="104666" y="52333"/>
                    </a:cubicBezTo>
                    <a:cubicBezTo>
                      <a:pt x="63060" y="46397"/>
                      <a:pt x="58270" y="41606"/>
                      <a:pt x="52333" y="0"/>
                    </a:cubicBezTo>
                    <a:cubicBezTo>
                      <a:pt x="46397" y="41606"/>
                      <a:pt x="41606" y="46397"/>
                      <a:pt x="0" y="52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8535986" y="1022709"/>
                <a:ext cx="160974" cy="160830"/>
              </a:xfrm>
              <a:custGeom>
                <a:avLst/>
                <a:gdLst/>
                <a:ahLst/>
                <a:cxnLst/>
                <a:rect l="l" t="t" r="r" b="b"/>
                <a:pathLst>
                  <a:path w="58061" h="58009" extrusionOk="0">
                    <a:moveTo>
                      <a:pt x="29057" y="58009"/>
                    </a:moveTo>
                    <a:cubicBezTo>
                      <a:pt x="45043" y="58009"/>
                      <a:pt x="58061" y="44991"/>
                      <a:pt x="58061" y="29005"/>
                    </a:cubicBezTo>
                    <a:cubicBezTo>
                      <a:pt x="58061" y="13018"/>
                      <a:pt x="45043" y="0"/>
                      <a:pt x="29057" y="0"/>
                    </a:cubicBezTo>
                    <a:cubicBezTo>
                      <a:pt x="25307" y="0"/>
                      <a:pt x="21662" y="677"/>
                      <a:pt x="18226" y="2083"/>
                    </a:cubicBezTo>
                    <a:cubicBezTo>
                      <a:pt x="16559" y="2760"/>
                      <a:pt x="15778" y="4635"/>
                      <a:pt x="16455" y="6249"/>
                    </a:cubicBezTo>
                    <a:cubicBezTo>
                      <a:pt x="17132" y="7915"/>
                      <a:pt x="18955" y="8696"/>
                      <a:pt x="20621" y="8019"/>
                    </a:cubicBezTo>
                    <a:cubicBezTo>
                      <a:pt x="23277" y="6926"/>
                      <a:pt x="26141" y="6405"/>
                      <a:pt x="29057" y="6405"/>
                    </a:cubicBezTo>
                    <a:cubicBezTo>
                      <a:pt x="41502" y="6405"/>
                      <a:pt x="51656" y="16559"/>
                      <a:pt x="51656" y="29005"/>
                    </a:cubicBezTo>
                    <a:cubicBezTo>
                      <a:pt x="51656" y="41450"/>
                      <a:pt x="41502" y="51604"/>
                      <a:pt x="29057" y="51604"/>
                    </a:cubicBezTo>
                    <a:cubicBezTo>
                      <a:pt x="16611" y="51604"/>
                      <a:pt x="6457" y="41450"/>
                      <a:pt x="6457" y="29005"/>
                    </a:cubicBezTo>
                    <a:cubicBezTo>
                      <a:pt x="6457" y="26818"/>
                      <a:pt x="6769" y="24630"/>
                      <a:pt x="7394" y="22600"/>
                    </a:cubicBezTo>
                    <a:cubicBezTo>
                      <a:pt x="7915" y="20881"/>
                      <a:pt x="6926" y="19111"/>
                      <a:pt x="5207" y="18590"/>
                    </a:cubicBezTo>
                    <a:cubicBezTo>
                      <a:pt x="3489" y="18069"/>
                      <a:pt x="1718" y="19059"/>
                      <a:pt x="1198" y="20777"/>
                    </a:cubicBezTo>
                    <a:cubicBezTo>
                      <a:pt x="417" y="23433"/>
                      <a:pt x="0" y="26245"/>
                      <a:pt x="0" y="29005"/>
                    </a:cubicBezTo>
                    <a:cubicBezTo>
                      <a:pt x="0" y="44991"/>
                      <a:pt x="13018" y="58009"/>
                      <a:pt x="29005" y="58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 rot="10800000" flipH="1">
              <a:off x="8430773" y="4380538"/>
              <a:ext cx="363182" cy="446914"/>
              <a:chOff x="8430773" y="316049"/>
              <a:chExt cx="363182" cy="446914"/>
            </a:xfrm>
          </p:grpSpPr>
          <p:sp>
            <p:nvSpPr>
              <p:cNvPr id="222" name="Google Shape;222;p17"/>
              <p:cNvSpPr/>
              <p:nvPr/>
            </p:nvSpPr>
            <p:spPr>
              <a:xfrm flipH="1">
                <a:off x="8430773" y="316049"/>
                <a:ext cx="216372" cy="216372"/>
              </a:xfrm>
              <a:custGeom>
                <a:avLst/>
                <a:gdLst/>
                <a:ahLst/>
                <a:cxnLst/>
                <a:rect l="l" t="t" r="r" b="b"/>
                <a:pathLst>
                  <a:path w="203644" h="203644" extrusionOk="0">
                    <a:moveTo>
                      <a:pt x="0" y="101822"/>
                    </a:moveTo>
                    <a:cubicBezTo>
                      <a:pt x="80963" y="113348"/>
                      <a:pt x="90297" y="122682"/>
                      <a:pt x="101822" y="203644"/>
                    </a:cubicBezTo>
                    <a:cubicBezTo>
                      <a:pt x="113348" y="122682"/>
                      <a:pt x="122682" y="113348"/>
                      <a:pt x="203645" y="101822"/>
                    </a:cubicBezTo>
                    <a:cubicBezTo>
                      <a:pt x="122682" y="90297"/>
                      <a:pt x="113348" y="80963"/>
                      <a:pt x="101822" y="0"/>
                    </a:cubicBezTo>
                    <a:cubicBezTo>
                      <a:pt x="90297" y="80963"/>
                      <a:pt x="80963" y="90297"/>
                      <a:pt x="0" y="1018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 flipH="1">
                <a:off x="8640096" y="609104"/>
                <a:ext cx="153859" cy="153859"/>
              </a:xfrm>
              <a:custGeom>
                <a:avLst/>
                <a:gdLst/>
                <a:ahLst/>
                <a:cxnLst/>
                <a:rect l="l" t="t" r="r" b="b"/>
                <a:pathLst>
                  <a:path w="104666" h="104666" extrusionOk="0">
                    <a:moveTo>
                      <a:pt x="0" y="52333"/>
                    </a:moveTo>
                    <a:cubicBezTo>
                      <a:pt x="41606" y="58269"/>
                      <a:pt x="46397" y="63060"/>
                      <a:pt x="52333" y="104666"/>
                    </a:cubicBezTo>
                    <a:cubicBezTo>
                      <a:pt x="58270" y="63060"/>
                      <a:pt x="63060" y="58269"/>
                      <a:pt x="104666" y="52333"/>
                    </a:cubicBezTo>
                    <a:cubicBezTo>
                      <a:pt x="63060" y="46397"/>
                      <a:pt x="58270" y="41606"/>
                      <a:pt x="52333" y="0"/>
                    </a:cubicBezTo>
                    <a:cubicBezTo>
                      <a:pt x="46397" y="41606"/>
                      <a:pt x="41606" y="46397"/>
                      <a:pt x="0" y="52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/>
          <p:nvPr/>
        </p:nvSpPr>
        <p:spPr>
          <a:xfrm>
            <a:off x="136775" y="148975"/>
            <a:ext cx="8870400" cy="4845600"/>
          </a:xfrm>
          <a:prstGeom prst="roundRect">
            <a:avLst>
              <a:gd name="adj" fmla="val 5024"/>
            </a:avLst>
          </a:prstGeom>
          <a:solidFill>
            <a:schemeClr val="lt1"/>
          </a:solidFill>
          <a:ln>
            <a:noFill/>
          </a:ln>
          <a:effectLst>
            <a:outerShdw blurRad="57150" dist="66675" dir="318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9" name="Google Shape;289;p21"/>
          <p:cNvGrpSpPr/>
          <p:nvPr/>
        </p:nvGrpSpPr>
        <p:grpSpPr>
          <a:xfrm>
            <a:off x="266123" y="316049"/>
            <a:ext cx="8527832" cy="4287959"/>
            <a:chOff x="266123" y="316049"/>
            <a:chExt cx="8527832" cy="4287959"/>
          </a:xfrm>
        </p:grpSpPr>
        <p:grpSp>
          <p:nvGrpSpPr>
            <p:cNvPr id="290" name="Google Shape;290;p21"/>
            <p:cNvGrpSpPr/>
            <p:nvPr/>
          </p:nvGrpSpPr>
          <p:grpSpPr>
            <a:xfrm>
              <a:off x="8383189" y="316049"/>
              <a:ext cx="410766" cy="867490"/>
              <a:chOff x="8383189" y="316049"/>
              <a:chExt cx="410766" cy="867490"/>
            </a:xfrm>
          </p:grpSpPr>
          <p:sp>
            <p:nvSpPr>
              <p:cNvPr id="291" name="Google Shape;291;p21"/>
              <p:cNvSpPr/>
              <p:nvPr/>
            </p:nvSpPr>
            <p:spPr>
              <a:xfrm flipH="1">
                <a:off x="8430773" y="316049"/>
                <a:ext cx="216372" cy="216372"/>
              </a:xfrm>
              <a:custGeom>
                <a:avLst/>
                <a:gdLst/>
                <a:ahLst/>
                <a:cxnLst/>
                <a:rect l="l" t="t" r="r" b="b"/>
                <a:pathLst>
                  <a:path w="203644" h="203644" extrusionOk="0">
                    <a:moveTo>
                      <a:pt x="0" y="101822"/>
                    </a:moveTo>
                    <a:cubicBezTo>
                      <a:pt x="80963" y="113348"/>
                      <a:pt x="90297" y="122682"/>
                      <a:pt x="101822" y="203644"/>
                    </a:cubicBezTo>
                    <a:cubicBezTo>
                      <a:pt x="113348" y="122682"/>
                      <a:pt x="122682" y="113348"/>
                      <a:pt x="203645" y="101822"/>
                    </a:cubicBezTo>
                    <a:cubicBezTo>
                      <a:pt x="122682" y="90297"/>
                      <a:pt x="113348" y="80963"/>
                      <a:pt x="101822" y="0"/>
                    </a:cubicBezTo>
                    <a:cubicBezTo>
                      <a:pt x="90297" y="80963"/>
                      <a:pt x="80963" y="90297"/>
                      <a:pt x="0" y="1018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 flipH="1">
                <a:off x="8640096" y="609104"/>
                <a:ext cx="153859" cy="153859"/>
              </a:xfrm>
              <a:custGeom>
                <a:avLst/>
                <a:gdLst/>
                <a:ahLst/>
                <a:cxnLst/>
                <a:rect l="l" t="t" r="r" b="b"/>
                <a:pathLst>
                  <a:path w="104666" h="104666" extrusionOk="0">
                    <a:moveTo>
                      <a:pt x="0" y="52333"/>
                    </a:moveTo>
                    <a:cubicBezTo>
                      <a:pt x="41606" y="58269"/>
                      <a:pt x="46397" y="63060"/>
                      <a:pt x="52333" y="104666"/>
                    </a:cubicBezTo>
                    <a:cubicBezTo>
                      <a:pt x="58270" y="63060"/>
                      <a:pt x="63060" y="58269"/>
                      <a:pt x="104666" y="52333"/>
                    </a:cubicBezTo>
                    <a:cubicBezTo>
                      <a:pt x="63060" y="46397"/>
                      <a:pt x="58270" y="41606"/>
                      <a:pt x="52333" y="0"/>
                    </a:cubicBezTo>
                    <a:cubicBezTo>
                      <a:pt x="46397" y="41606"/>
                      <a:pt x="41606" y="46397"/>
                      <a:pt x="0" y="52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8383189" y="762976"/>
                <a:ext cx="95162" cy="95162"/>
              </a:xfrm>
              <a:custGeom>
                <a:avLst/>
                <a:gdLst/>
                <a:ahLst/>
                <a:cxnLst/>
                <a:rect l="l" t="t" r="r" b="b"/>
                <a:pathLst>
                  <a:path w="80817" h="80817" extrusionOk="0">
                    <a:moveTo>
                      <a:pt x="0" y="40409"/>
                    </a:moveTo>
                    <a:cubicBezTo>
                      <a:pt x="32129" y="44991"/>
                      <a:pt x="35878" y="48688"/>
                      <a:pt x="40409" y="80817"/>
                    </a:cubicBezTo>
                    <a:cubicBezTo>
                      <a:pt x="44991" y="48688"/>
                      <a:pt x="48688" y="44939"/>
                      <a:pt x="80817" y="40409"/>
                    </a:cubicBezTo>
                    <a:cubicBezTo>
                      <a:pt x="48688" y="35826"/>
                      <a:pt x="44939" y="32129"/>
                      <a:pt x="40409" y="0"/>
                    </a:cubicBezTo>
                    <a:cubicBezTo>
                      <a:pt x="35826" y="32129"/>
                      <a:pt x="32129" y="35878"/>
                      <a:pt x="0" y="404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8535986" y="1022709"/>
                <a:ext cx="160974" cy="160830"/>
              </a:xfrm>
              <a:custGeom>
                <a:avLst/>
                <a:gdLst/>
                <a:ahLst/>
                <a:cxnLst/>
                <a:rect l="l" t="t" r="r" b="b"/>
                <a:pathLst>
                  <a:path w="58061" h="58009" extrusionOk="0">
                    <a:moveTo>
                      <a:pt x="29057" y="58009"/>
                    </a:moveTo>
                    <a:cubicBezTo>
                      <a:pt x="45043" y="58009"/>
                      <a:pt x="58061" y="44991"/>
                      <a:pt x="58061" y="29005"/>
                    </a:cubicBezTo>
                    <a:cubicBezTo>
                      <a:pt x="58061" y="13018"/>
                      <a:pt x="45043" y="0"/>
                      <a:pt x="29057" y="0"/>
                    </a:cubicBezTo>
                    <a:cubicBezTo>
                      <a:pt x="25307" y="0"/>
                      <a:pt x="21662" y="677"/>
                      <a:pt x="18226" y="2083"/>
                    </a:cubicBezTo>
                    <a:cubicBezTo>
                      <a:pt x="16559" y="2760"/>
                      <a:pt x="15778" y="4635"/>
                      <a:pt x="16455" y="6249"/>
                    </a:cubicBezTo>
                    <a:cubicBezTo>
                      <a:pt x="17132" y="7915"/>
                      <a:pt x="18955" y="8696"/>
                      <a:pt x="20621" y="8019"/>
                    </a:cubicBezTo>
                    <a:cubicBezTo>
                      <a:pt x="23277" y="6926"/>
                      <a:pt x="26141" y="6405"/>
                      <a:pt x="29057" y="6405"/>
                    </a:cubicBezTo>
                    <a:cubicBezTo>
                      <a:pt x="41502" y="6405"/>
                      <a:pt x="51656" y="16559"/>
                      <a:pt x="51656" y="29005"/>
                    </a:cubicBezTo>
                    <a:cubicBezTo>
                      <a:pt x="51656" y="41450"/>
                      <a:pt x="41502" y="51604"/>
                      <a:pt x="29057" y="51604"/>
                    </a:cubicBezTo>
                    <a:cubicBezTo>
                      <a:pt x="16611" y="51604"/>
                      <a:pt x="6457" y="41450"/>
                      <a:pt x="6457" y="29005"/>
                    </a:cubicBezTo>
                    <a:cubicBezTo>
                      <a:pt x="6457" y="26818"/>
                      <a:pt x="6769" y="24630"/>
                      <a:pt x="7394" y="22600"/>
                    </a:cubicBezTo>
                    <a:cubicBezTo>
                      <a:pt x="7915" y="20881"/>
                      <a:pt x="6926" y="19111"/>
                      <a:pt x="5207" y="18590"/>
                    </a:cubicBezTo>
                    <a:cubicBezTo>
                      <a:pt x="3489" y="18069"/>
                      <a:pt x="1718" y="19059"/>
                      <a:pt x="1198" y="20777"/>
                    </a:cubicBezTo>
                    <a:cubicBezTo>
                      <a:pt x="417" y="23433"/>
                      <a:pt x="0" y="26245"/>
                      <a:pt x="0" y="29005"/>
                    </a:cubicBezTo>
                    <a:cubicBezTo>
                      <a:pt x="0" y="44991"/>
                      <a:pt x="13018" y="58009"/>
                      <a:pt x="29005" y="58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21"/>
            <p:cNvGrpSpPr/>
            <p:nvPr/>
          </p:nvGrpSpPr>
          <p:grpSpPr>
            <a:xfrm>
              <a:off x="350039" y="4157075"/>
              <a:ext cx="363193" cy="446933"/>
              <a:chOff x="350039" y="4157075"/>
              <a:chExt cx="363193" cy="446933"/>
            </a:xfrm>
          </p:grpSpPr>
          <p:sp>
            <p:nvSpPr>
              <p:cNvPr id="296" name="Google Shape;296;p21"/>
              <p:cNvSpPr/>
              <p:nvPr/>
            </p:nvSpPr>
            <p:spPr>
              <a:xfrm flipH="1">
                <a:off x="496860" y="4387637"/>
                <a:ext cx="216372" cy="216372"/>
              </a:xfrm>
              <a:custGeom>
                <a:avLst/>
                <a:gdLst/>
                <a:ahLst/>
                <a:cxnLst/>
                <a:rect l="l" t="t" r="r" b="b"/>
                <a:pathLst>
                  <a:path w="203644" h="203644" extrusionOk="0">
                    <a:moveTo>
                      <a:pt x="0" y="101822"/>
                    </a:moveTo>
                    <a:cubicBezTo>
                      <a:pt x="80963" y="113348"/>
                      <a:pt x="90297" y="122682"/>
                      <a:pt x="101822" y="203644"/>
                    </a:cubicBezTo>
                    <a:cubicBezTo>
                      <a:pt x="113348" y="122682"/>
                      <a:pt x="122682" y="113348"/>
                      <a:pt x="203645" y="101822"/>
                    </a:cubicBezTo>
                    <a:cubicBezTo>
                      <a:pt x="122682" y="90297"/>
                      <a:pt x="113348" y="80963"/>
                      <a:pt x="101822" y="0"/>
                    </a:cubicBezTo>
                    <a:cubicBezTo>
                      <a:pt x="90297" y="80963"/>
                      <a:pt x="80963" y="90297"/>
                      <a:pt x="0" y="1018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 rot="10800000" flipH="1">
                <a:off x="350039" y="4157075"/>
                <a:ext cx="153859" cy="153859"/>
              </a:xfrm>
              <a:custGeom>
                <a:avLst/>
                <a:gdLst/>
                <a:ahLst/>
                <a:cxnLst/>
                <a:rect l="l" t="t" r="r" b="b"/>
                <a:pathLst>
                  <a:path w="104666" h="104666" extrusionOk="0">
                    <a:moveTo>
                      <a:pt x="0" y="52333"/>
                    </a:moveTo>
                    <a:cubicBezTo>
                      <a:pt x="41606" y="58269"/>
                      <a:pt x="46397" y="63060"/>
                      <a:pt x="52333" y="104666"/>
                    </a:cubicBezTo>
                    <a:cubicBezTo>
                      <a:pt x="58270" y="63060"/>
                      <a:pt x="63060" y="58269"/>
                      <a:pt x="104666" y="52333"/>
                    </a:cubicBezTo>
                    <a:cubicBezTo>
                      <a:pt x="63060" y="46397"/>
                      <a:pt x="58270" y="41606"/>
                      <a:pt x="52333" y="0"/>
                    </a:cubicBezTo>
                    <a:cubicBezTo>
                      <a:pt x="46397" y="41606"/>
                      <a:pt x="41606" y="46397"/>
                      <a:pt x="0" y="52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8" name="Google Shape;298;p21"/>
            <p:cNvGrpSpPr/>
            <p:nvPr/>
          </p:nvGrpSpPr>
          <p:grpSpPr>
            <a:xfrm>
              <a:off x="266123" y="3482089"/>
              <a:ext cx="447059" cy="446931"/>
              <a:chOff x="1530385" y="737543"/>
              <a:chExt cx="353267" cy="353193"/>
            </a:xfrm>
          </p:grpSpPr>
          <p:sp>
            <p:nvSpPr>
              <p:cNvPr id="299" name="Google Shape;299;p21"/>
              <p:cNvSpPr/>
              <p:nvPr/>
            </p:nvSpPr>
            <p:spPr>
              <a:xfrm>
                <a:off x="1732911" y="742570"/>
                <a:ext cx="150740" cy="184303"/>
              </a:xfrm>
              <a:custGeom>
                <a:avLst/>
                <a:gdLst/>
                <a:ahLst/>
                <a:cxnLst/>
                <a:rect l="l" t="t" r="r" b="b"/>
                <a:pathLst>
                  <a:path w="126407" h="154552" extrusionOk="0">
                    <a:moveTo>
                      <a:pt x="105239" y="67591"/>
                    </a:moveTo>
                    <a:cubicBezTo>
                      <a:pt x="84046" y="32285"/>
                      <a:pt x="50459" y="9061"/>
                      <a:pt x="13383" y="0"/>
                    </a:cubicBezTo>
                    <a:lnTo>
                      <a:pt x="0" y="53635"/>
                    </a:lnTo>
                    <a:cubicBezTo>
                      <a:pt x="23329" y="59259"/>
                      <a:pt x="44522" y="73839"/>
                      <a:pt x="57853" y="96074"/>
                    </a:cubicBezTo>
                    <a:cubicBezTo>
                      <a:pt x="66289" y="110134"/>
                      <a:pt x="70611" y="125548"/>
                      <a:pt x="71079" y="140857"/>
                    </a:cubicBezTo>
                    <a:lnTo>
                      <a:pt x="126016" y="154552"/>
                    </a:lnTo>
                    <a:cubicBezTo>
                      <a:pt x="128151" y="125131"/>
                      <a:pt x="121590" y="94773"/>
                      <a:pt x="105239" y="67591"/>
                    </a:cubicBezTo>
                    <a:close/>
                  </a:path>
                </a:pathLst>
              </a:custGeom>
              <a:solidFill>
                <a:srgbClr val="FFDE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>
                <a:off x="1773977" y="934607"/>
                <a:ext cx="105937" cy="124504"/>
              </a:xfrm>
              <a:custGeom>
                <a:avLst/>
                <a:gdLst/>
                <a:ahLst/>
                <a:cxnLst/>
                <a:rect l="l" t="t" r="r" b="b"/>
                <a:pathLst>
                  <a:path w="88836" h="104406" extrusionOk="0">
                    <a:moveTo>
                      <a:pt x="88836" y="13383"/>
                    </a:moveTo>
                    <a:lnTo>
                      <a:pt x="35149" y="0"/>
                    </a:lnTo>
                    <a:cubicBezTo>
                      <a:pt x="30983" y="22079"/>
                      <a:pt x="18902" y="42596"/>
                      <a:pt x="0" y="56864"/>
                    </a:cubicBezTo>
                    <a:lnTo>
                      <a:pt x="28588" y="104406"/>
                    </a:lnTo>
                    <a:cubicBezTo>
                      <a:pt x="60613" y="82171"/>
                      <a:pt x="81338" y="49209"/>
                      <a:pt x="88836" y="13383"/>
                    </a:cubicBezTo>
                    <a:close/>
                  </a:path>
                </a:pathLst>
              </a:custGeom>
              <a:solidFill>
                <a:srgbClr val="06C27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1530385" y="737543"/>
                <a:ext cx="257196" cy="353193"/>
              </a:xfrm>
              <a:custGeom>
                <a:avLst/>
                <a:gdLst/>
                <a:ahLst/>
                <a:cxnLst/>
                <a:rect l="l" t="t" r="r" b="b"/>
                <a:pathLst>
                  <a:path w="215678" h="296179" extrusionOk="0">
                    <a:moveTo>
                      <a:pt x="163501" y="828"/>
                    </a:moveTo>
                    <a:cubicBezTo>
                      <a:pt x="132622" y="-2453"/>
                      <a:pt x="100441" y="3952"/>
                      <a:pt x="71801" y="21188"/>
                    </a:cubicBezTo>
                    <a:cubicBezTo>
                      <a:pt x="1711" y="63315"/>
                      <a:pt x="-20941" y="154287"/>
                      <a:pt x="21186" y="224377"/>
                    </a:cubicBezTo>
                    <a:cubicBezTo>
                      <a:pt x="61594" y="291603"/>
                      <a:pt x="146942" y="315192"/>
                      <a:pt x="215678" y="279835"/>
                    </a:cubicBezTo>
                    <a:lnTo>
                      <a:pt x="187090" y="232292"/>
                    </a:lnTo>
                    <a:cubicBezTo>
                      <a:pt x="144599" y="252028"/>
                      <a:pt x="93203" y="236926"/>
                      <a:pt x="68572" y="195893"/>
                    </a:cubicBezTo>
                    <a:cubicBezTo>
                      <a:pt x="42171" y="151996"/>
                      <a:pt x="56387" y="94976"/>
                      <a:pt x="100285" y="68575"/>
                    </a:cubicBezTo>
                    <a:cubicBezTo>
                      <a:pt x="115854" y="59254"/>
                      <a:pt x="133038" y="54984"/>
                      <a:pt x="149910" y="55296"/>
                    </a:cubicBezTo>
                    <a:lnTo>
                      <a:pt x="163501" y="776"/>
                    </a:lnTo>
                    <a:close/>
                  </a:path>
                </a:pathLst>
              </a:custGeom>
              <a:solidFill>
                <a:srgbClr val="4A77F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Sans"/>
              <a:buNone/>
              <a:defRPr sz="30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Sans"/>
              <a:buNone/>
              <a:defRPr sz="30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Sans"/>
              <a:buNone/>
              <a:defRPr sz="30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Sans"/>
              <a:buNone/>
              <a:defRPr sz="30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Sans"/>
              <a:buNone/>
              <a:defRPr sz="30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Sans"/>
              <a:buNone/>
              <a:defRPr sz="30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Sans"/>
              <a:buNone/>
              <a:defRPr sz="30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Sans"/>
              <a:buNone/>
              <a:defRPr sz="30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Sans"/>
              <a:buNone/>
              <a:defRPr sz="30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3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>
            <a:spLocks noGrp="1"/>
          </p:cNvSpPr>
          <p:nvPr>
            <p:ph type="ctrTitle"/>
          </p:nvPr>
        </p:nvSpPr>
        <p:spPr>
          <a:xfrm>
            <a:off x="713225" y="1288850"/>
            <a:ext cx="4805400" cy="19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n-ID" sz="2000" kern="1400" dirty="0" err="1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ID" sz="2000" kern="1400" dirty="0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Antara </a:t>
            </a:r>
            <a:r>
              <a:rPr lang="en-ID" sz="2000" kern="1400" dirty="0" err="1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000" kern="1400" dirty="0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D" sz="2000" kern="1400" dirty="0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000" kern="1400" dirty="0" err="1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ID" sz="2000" kern="1400" dirty="0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1400" dirty="0" err="1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ID" sz="2000" kern="1400" dirty="0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 dan </a:t>
            </a:r>
            <a:r>
              <a:rPr lang="en-ID" sz="2000" kern="1400" dirty="0" err="1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000" kern="1400" dirty="0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1400" dirty="0" err="1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ID" sz="2000" kern="1400" dirty="0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1400" dirty="0" err="1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ID" sz="2000" kern="1400" dirty="0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1400" dirty="0" err="1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ID" sz="2000" kern="1400" dirty="0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1400" dirty="0" err="1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kern="1400" dirty="0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 Usability Scale (SUS) dan </a:t>
            </a:r>
            <a:r>
              <a:rPr lang="en-ID" sz="2000" kern="1400" dirty="0" err="1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2000" kern="1400" dirty="0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kern="1400" dirty="0" err="1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Varians</a:t>
            </a:r>
            <a:r>
              <a:rPr lang="en-ID" sz="2000" kern="1400" dirty="0">
                <a:solidFill>
                  <a:schemeClr val="tx1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(ANOVA)</a:t>
            </a:r>
          </a:p>
        </p:txBody>
      </p:sp>
      <p:sp>
        <p:nvSpPr>
          <p:cNvPr id="324" name="Google Shape;324;p26"/>
          <p:cNvSpPr txBox="1">
            <a:spLocks noGrp="1"/>
          </p:cNvSpPr>
          <p:nvPr>
            <p:ph type="subTitle" idx="1"/>
          </p:nvPr>
        </p:nvSpPr>
        <p:spPr>
          <a:xfrm>
            <a:off x="713225" y="3213926"/>
            <a:ext cx="4805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Steven Joses 6025231041</a:t>
            </a:r>
            <a:endParaRPr dirty="0"/>
          </a:p>
        </p:txBody>
      </p:sp>
      <p:grpSp>
        <p:nvGrpSpPr>
          <p:cNvPr id="325" name="Google Shape;325;p26"/>
          <p:cNvGrpSpPr/>
          <p:nvPr/>
        </p:nvGrpSpPr>
        <p:grpSpPr>
          <a:xfrm>
            <a:off x="6621425" y="1003650"/>
            <a:ext cx="1589100" cy="3136200"/>
            <a:chOff x="6621425" y="855025"/>
            <a:chExt cx="1589100" cy="3136200"/>
          </a:xfrm>
        </p:grpSpPr>
        <p:sp>
          <p:nvSpPr>
            <p:cNvPr id="326" name="Google Shape;326;p26"/>
            <p:cNvSpPr/>
            <p:nvPr/>
          </p:nvSpPr>
          <p:spPr>
            <a:xfrm>
              <a:off x="6621425" y="855025"/>
              <a:ext cx="1589100" cy="3136200"/>
            </a:xfrm>
            <a:prstGeom prst="roundRect">
              <a:avLst>
                <a:gd name="adj" fmla="val 92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6705075" y="953125"/>
              <a:ext cx="1421700" cy="2940000"/>
            </a:xfrm>
            <a:prstGeom prst="roundRect">
              <a:avLst>
                <a:gd name="adj" fmla="val 60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5852274" y="1316326"/>
            <a:ext cx="1047997" cy="765163"/>
            <a:chOff x="5435270" y="2483102"/>
            <a:chExt cx="862549" cy="629763"/>
          </a:xfrm>
        </p:grpSpPr>
        <p:sp>
          <p:nvSpPr>
            <p:cNvPr id="329" name="Google Shape;329;p26"/>
            <p:cNvSpPr/>
            <p:nvPr/>
          </p:nvSpPr>
          <p:spPr>
            <a:xfrm>
              <a:off x="5435270" y="2483102"/>
              <a:ext cx="862549" cy="629763"/>
            </a:xfrm>
            <a:custGeom>
              <a:avLst/>
              <a:gdLst/>
              <a:ahLst/>
              <a:cxnLst/>
              <a:rect l="l" t="t" r="r" b="b"/>
              <a:pathLst>
                <a:path w="432898" h="316067" extrusionOk="0">
                  <a:moveTo>
                    <a:pt x="432049" y="302648"/>
                  </a:moveTo>
                  <a:lnTo>
                    <a:pt x="381851" y="184078"/>
                  </a:lnTo>
                  <a:lnTo>
                    <a:pt x="381851" y="47543"/>
                  </a:lnTo>
                  <a:cubicBezTo>
                    <a:pt x="381851" y="21246"/>
                    <a:pt x="360553" y="0"/>
                    <a:pt x="334308" y="0"/>
                  </a:cubicBezTo>
                  <a:lnTo>
                    <a:pt x="47543" y="0"/>
                  </a:lnTo>
                  <a:cubicBezTo>
                    <a:pt x="21246" y="0"/>
                    <a:pt x="0" y="21298"/>
                    <a:pt x="0" y="47543"/>
                  </a:cubicBezTo>
                  <a:lnTo>
                    <a:pt x="0" y="201053"/>
                  </a:lnTo>
                  <a:cubicBezTo>
                    <a:pt x="0" y="227350"/>
                    <a:pt x="21298" y="248596"/>
                    <a:pt x="47543" y="248596"/>
                  </a:cubicBezTo>
                  <a:lnTo>
                    <a:pt x="324154" y="248596"/>
                  </a:lnTo>
                  <a:lnTo>
                    <a:pt x="417677" y="314260"/>
                  </a:lnTo>
                  <a:cubicBezTo>
                    <a:pt x="425592" y="319832"/>
                    <a:pt x="435850" y="311553"/>
                    <a:pt x="432101" y="3025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5665715" y="2695111"/>
              <a:ext cx="70924" cy="70924"/>
            </a:xfrm>
            <a:custGeom>
              <a:avLst/>
              <a:gdLst/>
              <a:ahLst/>
              <a:cxnLst/>
              <a:rect l="l" t="t" r="r" b="b"/>
              <a:pathLst>
                <a:path w="56967" h="56967" extrusionOk="0">
                  <a:moveTo>
                    <a:pt x="56968" y="28484"/>
                  </a:moveTo>
                  <a:cubicBezTo>
                    <a:pt x="56968" y="44215"/>
                    <a:pt x="44215" y="56967"/>
                    <a:pt x="28484" y="56967"/>
                  </a:cubicBezTo>
                  <a:cubicBezTo>
                    <a:pt x="12753" y="56967"/>
                    <a:pt x="0" y="44215"/>
                    <a:pt x="0" y="28484"/>
                  </a:cubicBezTo>
                  <a:cubicBezTo>
                    <a:pt x="0" y="12753"/>
                    <a:pt x="12753" y="0"/>
                    <a:pt x="28484" y="0"/>
                  </a:cubicBezTo>
                  <a:cubicBezTo>
                    <a:pt x="44215" y="0"/>
                    <a:pt x="56968" y="12753"/>
                    <a:pt x="56968" y="2848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5779680" y="2695111"/>
              <a:ext cx="70924" cy="70924"/>
            </a:xfrm>
            <a:custGeom>
              <a:avLst/>
              <a:gdLst/>
              <a:ahLst/>
              <a:cxnLst/>
              <a:rect l="l" t="t" r="r" b="b"/>
              <a:pathLst>
                <a:path w="56967" h="56967" extrusionOk="0">
                  <a:moveTo>
                    <a:pt x="56968" y="28484"/>
                  </a:moveTo>
                  <a:cubicBezTo>
                    <a:pt x="56968" y="44215"/>
                    <a:pt x="44215" y="56967"/>
                    <a:pt x="28484" y="56967"/>
                  </a:cubicBezTo>
                  <a:cubicBezTo>
                    <a:pt x="12753" y="56967"/>
                    <a:pt x="0" y="44215"/>
                    <a:pt x="0" y="28484"/>
                  </a:cubicBezTo>
                  <a:cubicBezTo>
                    <a:pt x="0" y="12753"/>
                    <a:pt x="12753" y="0"/>
                    <a:pt x="28484" y="0"/>
                  </a:cubicBezTo>
                  <a:cubicBezTo>
                    <a:pt x="44215" y="0"/>
                    <a:pt x="56968" y="12753"/>
                    <a:pt x="56968" y="2848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5893644" y="2695111"/>
              <a:ext cx="70924" cy="70924"/>
            </a:xfrm>
            <a:custGeom>
              <a:avLst/>
              <a:gdLst/>
              <a:ahLst/>
              <a:cxnLst/>
              <a:rect l="l" t="t" r="r" b="b"/>
              <a:pathLst>
                <a:path w="56967" h="56967" extrusionOk="0">
                  <a:moveTo>
                    <a:pt x="56968" y="28484"/>
                  </a:moveTo>
                  <a:cubicBezTo>
                    <a:pt x="56968" y="44215"/>
                    <a:pt x="44215" y="56967"/>
                    <a:pt x="28484" y="56967"/>
                  </a:cubicBezTo>
                  <a:cubicBezTo>
                    <a:pt x="12753" y="56967"/>
                    <a:pt x="0" y="44215"/>
                    <a:pt x="0" y="28484"/>
                  </a:cubicBezTo>
                  <a:cubicBezTo>
                    <a:pt x="0" y="12753"/>
                    <a:pt x="12753" y="0"/>
                    <a:pt x="28484" y="0"/>
                  </a:cubicBezTo>
                  <a:cubicBezTo>
                    <a:pt x="44215" y="0"/>
                    <a:pt x="56968" y="12753"/>
                    <a:pt x="56968" y="2848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26"/>
          <p:cNvGrpSpPr/>
          <p:nvPr/>
        </p:nvGrpSpPr>
        <p:grpSpPr>
          <a:xfrm>
            <a:off x="5635866" y="1779653"/>
            <a:ext cx="2794909" cy="2269065"/>
            <a:chOff x="6505868" y="2209896"/>
            <a:chExt cx="1561663" cy="1267917"/>
          </a:xfrm>
        </p:grpSpPr>
        <p:sp>
          <p:nvSpPr>
            <p:cNvPr id="334" name="Google Shape;334;p26"/>
            <p:cNvSpPr/>
            <p:nvPr/>
          </p:nvSpPr>
          <p:spPr>
            <a:xfrm>
              <a:off x="7287120" y="2214092"/>
              <a:ext cx="467745" cy="415365"/>
            </a:xfrm>
            <a:custGeom>
              <a:avLst/>
              <a:gdLst/>
              <a:ahLst/>
              <a:cxnLst/>
              <a:rect l="l" t="t" r="r" b="b"/>
              <a:pathLst>
                <a:path w="234753" h="208464" extrusionOk="0">
                  <a:moveTo>
                    <a:pt x="183774" y="115729"/>
                  </a:moveTo>
                  <a:cubicBezTo>
                    <a:pt x="153728" y="126612"/>
                    <a:pt x="171172" y="28299"/>
                    <a:pt x="156279" y="34027"/>
                  </a:cubicBezTo>
                  <a:cubicBezTo>
                    <a:pt x="133940" y="42671"/>
                    <a:pt x="129410" y="51628"/>
                    <a:pt x="130503" y="41161"/>
                  </a:cubicBezTo>
                  <a:cubicBezTo>
                    <a:pt x="136023" y="-11954"/>
                    <a:pt x="28805" y="-9766"/>
                    <a:pt x="8392" y="25539"/>
                  </a:cubicBezTo>
                  <a:cubicBezTo>
                    <a:pt x="2248" y="36214"/>
                    <a:pt x="-18373" y="118177"/>
                    <a:pt x="41979" y="126300"/>
                  </a:cubicBezTo>
                  <a:cubicBezTo>
                    <a:pt x="49061" y="127237"/>
                    <a:pt x="70724" y="240548"/>
                    <a:pt x="197365" y="199514"/>
                  </a:cubicBezTo>
                  <a:cubicBezTo>
                    <a:pt x="255582" y="180664"/>
                    <a:pt x="241783" y="94640"/>
                    <a:pt x="183774" y="115677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6865999" y="2934470"/>
              <a:ext cx="403479" cy="459287"/>
            </a:xfrm>
            <a:custGeom>
              <a:avLst/>
              <a:gdLst/>
              <a:ahLst/>
              <a:cxnLst/>
              <a:rect l="l" t="t" r="r" b="b"/>
              <a:pathLst>
                <a:path w="202499" h="230508" extrusionOk="0">
                  <a:moveTo>
                    <a:pt x="821" y="180979"/>
                  </a:moveTo>
                  <a:cubicBezTo>
                    <a:pt x="20088" y="143278"/>
                    <a:pt x="70859" y="39757"/>
                    <a:pt x="100541" y="702"/>
                  </a:cubicBezTo>
                  <a:cubicBezTo>
                    <a:pt x="125171" y="-7838"/>
                    <a:pt x="202500" y="64335"/>
                    <a:pt x="202500" y="64335"/>
                  </a:cubicBezTo>
                  <a:lnTo>
                    <a:pt x="108248" y="213888"/>
                  </a:lnTo>
                  <a:cubicBezTo>
                    <a:pt x="72994" y="258932"/>
                    <a:pt x="-9072" y="200245"/>
                    <a:pt x="821" y="180979"/>
                  </a:cubicBezTo>
                  <a:close/>
                </a:path>
              </a:pathLst>
            </a:custGeom>
            <a:solidFill>
              <a:srgbClr val="F39E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796054" y="2973682"/>
              <a:ext cx="271478" cy="427638"/>
            </a:xfrm>
            <a:custGeom>
              <a:avLst/>
              <a:gdLst/>
              <a:ahLst/>
              <a:cxnLst/>
              <a:rect l="l" t="t" r="r" b="b"/>
              <a:pathLst>
                <a:path w="136250" h="214624" extrusionOk="0">
                  <a:moveTo>
                    <a:pt x="0" y="19684"/>
                  </a:moveTo>
                  <a:cubicBezTo>
                    <a:pt x="0" y="19684"/>
                    <a:pt x="34524" y="213135"/>
                    <a:pt x="55666" y="214489"/>
                  </a:cubicBezTo>
                  <a:cubicBezTo>
                    <a:pt x="64414" y="215061"/>
                    <a:pt x="77120" y="213812"/>
                    <a:pt x="91076" y="210999"/>
                  </a:cubicBezTo>
                  <a:cubicBezTo>
                    <a:pt x="124194" y="204334"/>
                    <a:pt x="144086" y="167935"/>
                    <a:pt x="133307" y="133932"/>
                  </a:cubicBezTo>
                  <a:cubicBezTo>
                    <a:pt x="115029" y="76339"/>
                    <a:pt x="89618" y="0"/>
                    <a:pt x="89618" y="0"/>
                  </a:cubicBezTo>
                  <a:lnTo>
                    <a:pt x="0" y="19684"/>
                  </a:lnTo>
                  <a:close/>
                </a:path>
              </a:pathLst>
            </a:custGeom>
            <a:solidFill>
              <a:srgbClr val="F39E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6999420" y="2692798"/>
              <a:ext cx="1055772" cy="785015"/>
            </a:xfrm>
            <a:custGeom>
              <a:avLst/>
              <a:gdLst/>
              <a:ahLst/>
              <a:cxnLst/>
              <a:rect l="l" t="t" r="r" b="b"/>
              <a:pathLst>
                <a:path w="529873" h="393985" extrusionOk="0">
                  <a:moveTo>
                    <a:pt x="69048" y="60876"/>
                  </a:moveTo>
                  <a:cubicBezTo>
                    <a:pt x="114664" y="13697"/>
                    <a:pt x="179964" y="-5049"/>
                    <a:pt x="264999" y="1148"/>
                  </a:cubicBezTo>
                  <a:cubicBezTo>
                    <a:pt x="299107" y="3648"/>
                    <a:pt x="411063" y="13437"/>
                    <a:pt x="452305" y="63271"/>
                  </a:cubicBezTo>
                  <a:cubicBezTo>
                    <a:pt x="543328" y="173249"/>
                    <a:pt x="529060" y="232456"/>
                    <a:pt x="529060" y="232456"/>
                  </a:cubicBezTo>
                  <a:cubicBezTo>
                    <a:pt x="529060" y="232456"/>
                    <a:pt x="478706" y="280727"/>
                    <a:pt x="417573" y="266511"/>
                  </a:cubicBezTo>
                  <a:cubicBezTo>
                    <a:pt x="416687" y="300671"/>
                    <a:pt x="421217" y="392423"/>
                    <a:pt x="421217" y="392423"/>
                  </a:cubicBezTo>
                  <a:lnTo>
                    <a:pt x="81754" y="393986"/>
                  </a:lnTo>
                  <a:lnTo>
                    <a:pt x="104666" y="281248"/>
                  </a:lnTo>
                  <a:lnTo>
                    <a:pt x="77693" y="237246"/>
                  </a:lnTo>
                  <a:lnTo>
                    <a:pt x="84410" y="221781"/>
                  </a:lnTo>
                  <a:lnTo>
                    <a:pt x="0" y="174082"/>
                  </a:lnTo>
                  <a:cubicBezTo>
                    <a:pt x="0" y="174082"/>
                    <a:pt x="37440" y="93629"/>
                    <a:pt x="69048" y="608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7334131" y="2264954"/>
              <a:ext cx="300359" cy="337693"/>
            </a:xfrm>
            <a:custGeom>
              <a:avLst/>
              <a:gdLst/>
              <a:ahLst/>
              <a:cxnLst/>
              <a:rect l="l" t="t" r="r" b="b"/>
              <a:pathLst>
                <a:path w="150745" h="169482" extrusionOk="0">
                  <a:moveTo>
                    <a:pt x="150669" y="81991"/>
                  </a:moveTo>
                  <a:cubicBezTo>
                    <a:pt x="148273" y="132189"/>
                    <a:pt x="81412" y="171244"/>
                    <a:pt x="42982" y="169421"/>
                  </a:cubicBezTo>
                  <a:cubicBezTo>
                    <a:pt x="4552" y="167598"/>
                    <a:pt x="-1957" y="126044"/>
                    <a:pt x="438" y="75846"/>
                  </a:cubicBezTo>
                  <a:cubicBezTo>
                    <a:pt x="2834" y="25648"/>
                    <a:pt x="19341" y="6172"/>
                    <a:pt x="58239" y="549"/>
                  </a:cubicBezTo>
                  <a:cubicBezTo>
                    <a:pt x="96357" y="-4971"/>
                    <a:pt x="153116" y="31792"/>
                    <a:pt x="150669" y="82043"/>
                  </a:cubicBezTo>
                  <a:close/>
                </a:path>
              </a:pathLst>
            </a:custGeom>
            <a:solidFill>
              <a:srgbClr val="F39E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7411003" y="2512010"/>
              <a:ext cx="208511" cy="267585"/>
            </a:xfrm>
            <a:custGeom>
              <a:avLst/>
              <a:gdLst/>
              <a:ahLst/>
              <a:cxnLst/>
              <a:rect l="l" t="t" r="r" b="b"/>
              <a:pathLst>
                <a:path w="104648" h="134296" extrusionOk="0">
                  <a:moveTo>
                    <a:pt x="6741" y="16611"/>
                  </a:moveTo>
                  <a:lnTo>
                    <a:pt x="24" y="101802"/>
                  </a:lnTo>
                  <a:cubicBezTo>
                    <a:pt x="-914" y="112582"/>
                    <a:pt x="26112" y="134296"/>
                    <a:pt x="52305" y="134296"/>
                  </a:cubicBezTo>
                  <a:cubicBezTo>
                    <a:pt x="99379" y="134296"/>
                    <a:pt x="105367" y="105343"/>
                    <a:pt x="104586" y="95189"/>
                  </a:cubicBezTo>
                  <a:lnTo>
                    <a:pt x="94224" y="0"/>
                  </a:lnTo>
                  <a:lnTo>
                    <a:pt x="6741" y="16559"/>
                  </a:lnTo>
                  <a:close/>
                </a:path>
              </a:pathLst>
            </a:custGeom>
            <a:solidFill>
              <a:srgbClr val="F39E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371057" y="2416588"/>
              <a:ext cx="17227" cy="24277"/>
            </a:xfrm>
            <a:custGeom>
              <a:avLst/>
              <a:gdLst/>
              <a:ahLst/>
              <a:cxnLst/>
              <a:rect l="l" t="t" r="r" b="b"/>
              <a:pathLst>
                <a:path w="8646" h="12184" extrusionOk="0">
                  <a:moveTo>
                    <a:pt x="8645" y="6040"/>
                  </a:moveTo>
                  <a:cubicBezTo>
                    <a:pt x="8697" y="9425"/>
                    <a:pt x="6823" y="12185"/>
                    <a:pt x="4427" y="12185"/>
                  </a:cubicBezTo>
                  <a:cubicBezTo>
                    <a:pt x="2032" y="12185"/>
                    <a:pt x="53" y="9529"/>
                    <a:pt x="1" y="6144"/>
                  </a:cubicBezTo>
                  <a:cubicBezTo>
                    <a:pt x="-51" y="2759"/>
                    <a:pt x="1823" y="0"/>
                    <a:pt x="4219" y="0"/>
                  </a:cubicBezTo>
                  <a:cubicBezTo>
                    <a:pt x="6614" y="0"/>
                    <a:pt x="8593" y="2655"/>
                    <a:pt x="8645" y="604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7453112" y="2415137"/>
              <a:ext cx="17227" cy="24277"/>
            </a:xfrm>
            <a:custGeom>
              <a:avLst/>
              <a:gdLst/>
              <a:ahLst/>
              <a:cxnLst/>
              <a:rect l="l" t="t" r="r" b="b"/>
              <a:pathLst>
                <a:path w="8646" h="12184" extrusionOk="0">
                  <a:moveTo>
                    <a:pt x="8645" y="6040"/>
                  </a:moveTo>
                  <a:cubicBezTo>
                    <a:pt x="8697" y="9425"/>
                    <a:pt x="6823" y="12185"/>
                    <a:pt x="4427" y="12185"/>
                  </a:cubicBezTo>
                  <a:cubicBezTo>
                    <a:pt x="2032" y="12185"/>
                    <a:pt x="53" y="9529"/>
                    <a:pt x="1" y="6144"/>
                  </a:cubicBezTo>
                  <a:cubicBezTo>
                    <a:pt x="-51" y="2759"/>
                    <a:pt x="1823" y="0"/>
                    <a:pt x="4219" y="0"/>
                  </a:cubicBezTo>
                  <a:cubicBezTo>
                    <a:pt x="6614" y="0"/>
                    <a:pt x="8593" y="2656"/>
                    <a:pt x="8645" y="604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389708" y="2509003"/>
              <a:ext cx="59867" cy="31001"/>
            </a:xfrm>
            <a:custGeom>
              <a:avLst/>
              <a:gdLst/>
              <a:ahLst/>
              <a:cxnLst/>
              <a:rect l="l" t="t" r="r" b="b"/>
              <a:pathLst>
                <a:path w="30046" h="15559" extrusionOk="0">
                  <a:moveTo>
                    <a:pt x="30046" y="2083"/>
                  </a:moveTo>
                  <a:cubicBezTo>
                    <a:pt x="8384" y="7342"/>
                    <a:pt x="52" y="0"/>
                    <a:pt x="52" y="0"/>
                  </a:cubicBezTo>
                  <a:cubicBezTo>
                    <a:pt x="52" y="0"/>
                    <a:pt x="-1562" y="14112"/>
                    <a:pt x="13174" y="15465"/>
                  </a:cubicBezTo>
                  <a:cubicBezTo>
                    <a:pt x="27859" y="16872"/>
                    <a:pt x="30046" y="2083"/>
                    <a:pt x="30046" y="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7396905" y="2428397"/>
              <a:ext cx="31077" cy="59090"/>
            </a:xfrm>
            <a:custGeom>
              <a:avLst/>
              <a:gdLst/>
              <a:ahLst/>
              <a:cxnLst/>
              <a:rect l="l" t="t" r="r" b="b"/>
              <a:pathLst>
                <a:path w="15597" h="29656" extrusionOk="0">
                  <a:moveTo>
                    <a:pt x="7787" y="0"/>
                  </a:moveTo>
                  <a:cubicBezTo>
                    <a:pt x="4610" y="7603"/>
                    <a:pt x="-3201" y="21558"/>
                    <a:pt x="1433" y="26558"/>
                  </a:cubicBezTo>
                  <a:cubicBezTo>
                    <a:pt x="6068" y="31556"/>
                    <a:pt x="15597" y="29005"/>
                    <a:pt x="15597" y="2900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362459" y="2399441"/>
              <a:ext cx="32474" cy="5549"/>
            </a:xfrm>
            <a:custGeom>
              <a:avLst/>
              <a:gdLst/>
              <a:ahLst/>
              <a:cxnLst/>
              <a:rect l="l" t="t" r="r" b="b"/>
              <a:pathLst>
                <a:path w="16298" h="2785" extrusionOk="0">
                  <a:moveTo>
                    <a:pt x="0" y="2785"/>
                  </a:moveTo>
                  <a:cubicBezTo>
                    <a:pt x="0" y="2785"/>
                    <a:pt x="8905" y="-3412"/>
                    <a:pt x="16299" y="2681"/>
                  </a:cubicBezTo>
                </a:path>
              </a:pathLst>
            </a:custGeom>
            <a:noFill/>
            <a:ln w="9525" cap="rnd" cmpd="sng">
              <a:solidFill>
                <a:srgbClr val="11111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7440993" y="2398383"/>
              <a:ext cx="39633" cy="6814"/>
            </a:xfrm>
            <a:custGeom>
              <a:avLst/>
              <a:gdLst/>
              <a:ahLst/>
              <a:cxnLst/>
              <a:rect l="l" t="t" r="r" b="b"/>
              <a:pathLst>
                <a:path w="19891" h="3420" extrusionOk="0">
                  <a:moveTo>
                    <a:pt x="0" y="3005"/>
                  </a:moveTo>
                  <a:cubicBezTo>
                    <a:pt x="0" y="3005"/>
                    <a:pt x="15101" y="-4025"/>
                    <a:pt x="19892" y="3421"/>
                  </a:cubicBezTo>
                </a:path>
              </a:pathLst>
            </a:custGeom>
            <a:noFill/>
            <a:ln w="9525" cap="rnd" cmpd="sng">
              <a:solidFill>
                <a:srgbClr val="11111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7419546" y="2561638"/>
              <a:ext cx="119628" cy="41825"/>
            </a:xfrm>
            <a:custGeom>
              <a:avLst/>
              <a:gdLst/>
              <a:ahLst/>
              <a:cxnLst/>
              <a:rect l="l" t="t" r="r" b="b"/>
              <a:pathLst>
                <a:path w="60039" h="20991" extrusionOk="0">
                  <a:moveTo>
                    <a:pt x="0" y="20308"/>
                  </a:moveTo>
                  <a:cubicBezTo>
                    <a:pt x="0" y="20308"/>
                    <a:pt x="30671" y="26765"/>
                    <a:pt x="6004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7320429" y="2209896"/>
              <a:ext cx="359218" cy="419993"/>
            </a:xfrm>
            <a:custGeom>
              <a:avLst/>
              <a:gdLst/>
              <a:ahLst/>
              <a:cxnLst/>
              <a:rect l="l" t="t" r="r" b="b"/>
              <a:pathLst>
                <a:path w="180285" h="210787" extrusionOk="0">
                  <a:moveTo>
                    <a:pt x="764" y="67171"/>
                  </a:moveTo>
                  <a:cubicBezTo>
                    <a:pt x="1440" y="70920"/>
                    <a:pt x="83976" y="83053"/>
                    <a:pt x="100483" y="63317"/>
                  </a:cubicBezTo>
                  <a:cubicBezTo>
                    <a:pt x="112929" y="48373"/>
                    <a:pt x="116157" y="62068"/>
                    <a:pt x="114439" y="69879"/>
                  </a:cubicBezTo>
                  <a:cubicBezTo>
                    <a:pt x="109283" y="93416"/>
                    <a:pt x="143808" y="188969"/>
                    <a:pt x="146151" y="210632"/>
                  </a:cubicBezTo>
                  <a:cubicBezTo>
                    <a:pt x="159742" y="217505"/>
                    <a:pt x="238268" y="-5419"/>
                    <a:pt x="97880" y="101"/>
                  </a:cubicBezTo>
                  <a:cubicBezTo>
                    <a:pt x="57263" y="1715"/>
                    <a:pt x="-7776" y="18431"/>
                    <a:pt x="764" y="6722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7534003" y="2406198"/>
              <a:ext cx="78600" cy="81296"/>
            </a:xfrm>
            <a:custGeom>
              <a:avLst/>
              <a:gdLst/>
              <a:ahLst/>
              <a:cxnLst/>
              <a:rect l="l" t="t" r="r" b="b"/>
              <a:pathLst>
                <a:path w="39448" h="40801" extrusionOk="0">
                  <a:moveTo>
                    <a:pt x="39434" y="21155"/>
                  </a:moveTo>
                  <a:cubicBezTo>
                    <a:pt x="39017" y="32403"/>
                    <a:pt x="29852" y="41203"/>
                    <a:pt x="18969" y="40787"/>
                  </a:cubicBezTo>
                  <a:cubicBezTo>
                    <a:pt x="8086" y="40371"/>
                    <a:pt x="-402" y="30893"/>
                    <a:pt x="15" y="19645"/>
                  </a:cubicBezTo>
                  <a:cubicBezTo>
                    <a:pt x="431" y="8398"/>
                    <a:pt x="9596" y="-403"/>
                    <a:pt x="20479" y="14"/>
                  </a:cubicBezTo>
                  <a:cubicBezTo>
                    <a:pt x="31363" y="431"/>
                    <a:pt x="39851" y="9908"/>
                    <a:pt x="39434" y="21155"/>
                  </a:cubicBezTo>
                  <a:close/>
                </a:path>
              </a:pathLst>
            </a:custGeom>
            <a:solidFill>
              <a:srgbClr val="F39E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7553924" y="2428972"/>
              <a:ext cx="42851" cy="15402"/>
            </a:xfrm>
            <a:custGeom>
              <a:avLst/>
              <a:gdLst/>
              <a:ahLst/>
              <a:cxnLst/>
              <a:rect l="l" t="t" r="r" b="b"/>
              <a:pathLst>
                <a:path w="21506" h="7730" extrusionOk="0">
                  <a:moveTo>
                    <a:pt x="0" y="2212"/>
                  </a:moveTo>
                  <a:cubicBezTo>
                    <a:pt x="0" y="2212"/>
                    <a:pt x="18017" y="-5444"/>
                    <a:pt x="21506" y="773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7566254" y="2430470"/>
              <a:ext cx="11517" cy="18779"/>
            </a:xfrm>
            <a:custGeom>
              <a:avLst/>
              <a:gdLst/>
              <a:ahLst/>
              <a:cxnLst/>
              <a:rect l="l" t="t" r="r" b="b"/>
              <a:pathLst>
                <a:path w="5780" h="9425" extrusionOk="0">
                  <a:moveTo>
                    <a:pt x="0" y="9425"/>
                  </a:moveTo>
                  <a:lnTo>
                    <a:pt x="578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7167263" y="3029319"/>
              <a:ext cx="49593" cy="104792"/>
            </a:xfrm>
            <a:custGeom>
              <a:avLst/>
              <a:gdLst/>
              <a:ahLst/>
              <a:cxnLst/>
              <a:rect l="l" t="t" r="r" b="b"/>
              <a:pathLst>
                <a:path w="24890" h="52593" extrusionOk="0">
                  <a:moveTo>
                    <a:pt x="24891" y="0"/>
                  </a:moveTo>
                  <a:lnTo>
                    <a:pt x="0" y="525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7483990" y="3039162"/>
              <a:ext cx="87672" cy="232515"/>
            </a:xfrm>
            <a:custGeom>
              <a:avLst/>
              <a:gdLst/>
              <a:ahLst/>
              <a:cxnLst/>
              <a:rect l="l" t="t" r="r" b="b"/>
              <a:pathLst>
                <a:path w="44001" h="116695" extrusionOk="0">
                  <a:moveTo>
                    <a:pt x="19944" y="0"/>
                  </a:moveTo>
                  <a:lnTo>
                    <a:pt x="0" y="65560"/>
                  </a:lnTo>
                  <a:lnTo>
                    <a:pt x="44002" y="11669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740935" y="3029319"/>
              <a:ext cx="95349" cy="192986"/>
            </a:xfrm>
            <a:custGeom>
              <a:avLst/>
              <a:gdLst/>
              <a:ahLst/>
              <a:cxnLst/>
              <a:rect l="l" t="t" r="r" b="b"/>
              <a:pathLst>
                <a:path w="47854" h="96856" extrusionOk="0">
                  <a:moveTo>
                    <a:pt x="0" y="0"/>
                  </a:moveTo>
                  <a:lnTo>
                    <a:pt x="28796" y="93783"/>
                  </a:lnTo>
                  <a:lnTo>
                    <a:pt x="47855" y="968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782170" y="3098426"/>
              <a:ext cx="223800" cy="67020"/>
            </a:xfrm>
            <a:custGeom>
              <a:avLst/>
              <a:gdLst/>
              <a:ahLst/>
              <a:cxnLst/>
              <a:rect l="l" t="t" r="r" b="b"/>
              <a:pathLst>
                <a:path w="112321" h="33636" extrusionOk="0">
                  <a:moveTo>
                    <a:pt x="112321" y="0"/>
                  </a:moveTo>
                  <a:cubicBezTo>
                    <a:pt x="112321" y="0"/>
                    <a:pt x="94252" y="39627"/>
                    <a:pt x="0" y="3285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585110" y="3224723"/>
              <a:ext cx="392714" cy="205226"/>
            </a:xfrm>
            <a:custGeom>
              <a:avLst/>
              <a:gdLst/>
              <a:ahLst/>
              <a:cxnLst/>
              <a:rect l="l" t="t" r="r" b="b"/>
              <a:pathLst>
                <a:path w="197096" h="102999" extrusionOk="0">
                  <a:moveTo>
                    <a:pt x="0" y="31972"/>
                  </a:moveTo>
                  <a:cubicBezTo>
                    <a:pt x="0" y="31972"/>
                    <a:pt x="88732" y="6353"/>
                    <a:pt x="165175" y="0"/>
                  </a:cubicBezTo>
                  <a:cubicBezTo>
                    <a:pt x="186005" y="15673"/>
                    <a:pt x="197096" y="84826"/>
                    <a:pt x="197096" y="84826"/>
                  </a:cubicBezTo>
                  <a:lnTo>
                    <a:pt x="4010" y="103000"/>
                  </a:lnTo>
                  <a:lnTo>
                    <a:pt x="0" y="31972"/>
                  </a:lnTo>
                  <a:close/>
                </a:path>
              </a:pathLst>
            </a:custGeom>
            <a:solidFill>
              <a:srgbClr val="F39E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6707148" y="2904784"/>
              <a:ext cx="373546" cy="437009"/>
            </a:xfrm>
            <a:custGeom>
              <a:avLst/>
              <a:gdLst/>
              <a:ahLst/>
              <a:cxnLst/>
              <a:rect l="l" t="t" r="r" b="b"/>
              <a:pathLst>
                <a:path w="187476" h="219327" extrusionOk="0">
                  <a:moveTo>
                    <a:pt x="61758" y="52"/>
                  </a:moveTo>
                  <a:cubicBezTo>
                    <a:pt x="61758" y="52"/>
                    <a:pt x="147835" y="67538"/>
                    <a:pt x="177204" y="141951"/>
                  </a:cubicBezTo>
                  <a:cubicBezTo>
                    <a:pt x="224226" y="231360"/>
                    <a:pt x="95450" y="228964"/>
                    <a:pt x="79880" y="205375"/>
                  </a:cubicBezTo>
                  <a:lnTo>
                    <a:pt x="0" y="43949"/>
                  </a:lnTo>
                  <a:lnTo>
                    <a:pt x="61758" y="0"/>
                  </a:lnTo>
                  <a:close/>
                </a:path>
              </a:pathLst>
            </a:custGeom>
            <a:solidFill>
              <a:srgbClr val="F39E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6505868" y="2655596"/>
              <a:ext cx="340598" cy="359628"/>
            </a:xfrm>
            <a:custGeom>
              <a:avLst/>
              <a:gdLst/>
              <a:ahLst/>
              <a:cxnLst/>
              <a:rect l="l" t="t" r="r" b="b"/>
              <a:pathLst>
                <a:path w="170940" h="180491" extrusionOk="0">
                  <a:moveTo>
                    <a:pt x="2745" y="60724"/>
                  </a:moveTo>
                  <a:cubicBezTo>
                    <a:pt x="9618" y="57131"/>
                    <a:pt x="47996" y="87697"/>
                    <a:pt x="53620" y="88270"/>
                  </a:cubicBezTo>
                  <a:cubicBezTo>
                    <a:pt x="59244" y="88895"/>
                    <a:pt x="58827" y="85719"/>
                    <a:pt x="56796" y="84053"/>
                  </a:cubicBezTo>
                  <a:cubicBezTo>
                    <a:pt x="33885" y="65359"/>
                    <a:pt x="18627" y="47549"/>
                    <a:pt x="12118" y="38749"/>
                  </a:cubicBezTo>
                  <a:cubicBezTo>
                    <a:pt x="8681" y="34115"/>
                    <a:pt x="14722" y="26512"/>
                    <a:pt x="18888" y="29480"/>
                  </a:cubicBezTo>
                  <a:cubicBezTo>
                    <a:pt x="36592" y="42082"/>
                    <a:pt x="62681" y="70305"/>
                    <a:pt x="65076" y="71034"/>
                  </a:cubicBezTo>
                  <a:cubicBezTo>
                    <a:pt x="67472" y="71764"/>
                    <a:pt x="68825" y="68274"/>
                    <a:pt x="68097" y="67389"/>
                  </a:cubicBezTo>
                  <a:cubicBezTo>
                    <a:pt x="52891" y="49163"/>
                    <a:pt x="27479" y="26043"/>
                    <a:pt x="25813" y="13858"/>
                  </a:cubicBezTo>
                  <a:cubicBezTo>
                    <a:pt x="25345" y="10526"/>
                    <a:pt x="34666" y="10369"/>
                    <a:pt x="36228" y="11411"/>
                  </a:cubicBezTo>
                  <a:cubicBezTo>
                    <a:pt x="52839" y="22554"/>
                    <a:pt x="72679" y="47393"/>
                    <a:pt x="81687" y="56090"/>
                  </a:cubicBezTo>
                  <a:cubicBezTo>
                    <a:pt x="84708" y="56714"/>
                    <a:pt x="86530" y="57287"/>
                    <a:pt x="87728" y="55256"/>
                  </a:cubicBezTo>
                  <a:cubicBezTo>
                    <a:pt x="88978" y="53173"/>
                    <a:pt x="60650" y="5735"/>
                    <a:pt x="60233" y="2715"/>
                  </a:cubicBezTo>
                  <a:cubicBezTo>
                    <a:pt x="59817" y="-306"/>
                    <a:pt x="65232" y="-826"/>
                    <a:pt x="69711" y="1257"/>
                  </a:cubicBezTo>
                  <a:cubicBezTo>
                    <a:pt x="80750" y="6308"/>
                    <a:pt x="100330" y="30938"/>
                    <a:pt x="107568" y="44737"/>
                  </a:cubicBezTo>
                  <a:cubicBezTo>
                    <a:pt x="109494" y="48383"/>
                    <a:pt x="126262" y="71659"/>
                    <a:pt x="136156" y="75513"/>
                  </a:cubicBezTo>
                  <a:cubicBezTo>
                    <a:pt x="146050" y="79366"/>
                    <a:pt x="139749" y="46820"/>
                    <a:pt x="140738" y="41197"/>
                  </a:cubicBezTo>
                  <a:cubicBezTo>
                    <a:pt x="141727" y="35572"/>
                    <a:pt x="149538" y="30105"/>
                    <a:pt x="153704" y="33334"/>
                  </a:cubicBezTo>
                  <a:cubicBezTo>
                    <a:pt x="157870" y="36562"/>
                    <a:pt x="170055" y="84157"/>
                    <a:pt x="170159" y="90458"/>
                  </a:cubicBezTo>
                  <a:cubicBezTo>
                    <a:pt x="170264" y="96758"/>
                    <a:pt x="160838" y="133313"/>
                    <a:pt x="160838" y="133313"/>
                  </a:cubicBezTo>
                  <a:lnTo>
                    <a:pt x="170941" y="162995"/>
                  </a:lnTo>
                  <a:lnTo>
                    <a:pt x="109442" y="180492"/>
                  </a:lnTo>
                  <a:cubicBezTo>
                    <a:pt x="109442" y="180492"/>
                    <a:pt x="95851" y="158257"/>
                    <a:pt x="90592" y="154143"/>
                  </a:cubicBezTo>
                  <a:cubicBezTo>
                    <a:pt x="85384" y="150081"/>
                    <a:pt x="52162" y="112693"/>
                    <a:pt x="50340" y="109985"/>
                  </a:cubicBezTo>
                  <a:cubicBezTo>
                    <a:pt x="48517" y="107277"/>
                    <a:pt x="10920" y="78637"/>
                    <a:pt x="7327" y="75356"/>
                  </a:cubicBezTo>
                  <a:cubicBezTo>
                    <a:pt x="3734" y="72076"/>
                    <a:pt x="-4129" y="64317"/>
                    <a:pt x="2693" y="60776"/>
                  </a:cubicBezTo>
                  <a:close/>
                </a:path>
              </a:pathLst>
            </a:custGeom>
            <a:solidFill>
              <a:srgbClr val="F39E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7295401" y="3221486"/>
              <a:ext cx="409234" cy="241623"/>
            </a:xfrm>
            <a:custGeom>
              <a:avLst/>
              <a:gdLst/>
              <a:ahLst/>
              <a:cxnLst/>
              <a:rect l="l" t="t" r="r" b="b"/>
              <a:pathLst>
                <a:path w="205387" h="121266" extrusionOk="0">
                  <a:moveTo>
                    <a:pt x="23757" y="114938"/>
                  </a:moveTo>
                  <a:cubicBezTo>
                    <a:pt x="24590" y="107231"/>
                    <a:pt x="74685" y="102441"/>
                    <a:pt x="78330" y="98066"/>
                  </a:cubicBezTo>
                  <a:cubicBezTo>
                    <a:pt x="81975" y="93692"/>
                    <a:pt x="79111" y="92338"/>
                    <a:pt x="76559" y="93119"/>
                  </a:cubicBezTo>
                  <a:cubicBezTo>
                    <a:pt x="48284" y="101868"/>
                    <a:pt x="25007" y="104732"/>
                    <a:pt x="14124" y="105252"/>
                  </a:cubicBezTo>
                  <a:cubicBezTo>
                    <a:pt x="8396" y="105513"/>
                    <a:pt x="5376" y="96296"/>
                    <a:pt x="10166" y="94473"/>
                  </a:cubicBezTo>
                  <a:cubicBezTo>
                    <a:pt x="30475" y="86715"/>
                    <a:pt x="68436" y="80622"/>
                    <a:pt x="70362" y="79008"/>
                  </a:cubicBezTo>
                  <a:cubicBezTo>
                    <a:pt x="72289" y="77445"/>
                    <a:pt x="70102" y="74373"/>
                    <a:pt x="68957" y="74478"/>
                  </a:cubicBezTo>
                  <a:cubicBezTo>
                    <a:pt x="45368" y="77081"/>
                    <a:pt x="12041" y="85465"/>
                    <a:pt x="950" y="80049"/>
                  </a:cubicBezTo>
                  <a:cubicBezTo>
                    <a:pt x="-2071" y="78591"/>
                    <a:pt x="2928" y="70728"/>
                    <a:pt x="4646" y="69999"/>
                  </a:cubicBezTo>
                  <a:cubicBezTo>
                    <a:pt x="23132" y="62344"/>
                    <a:pt x="54793" y="59533"/>
                    <a:pt x="67030" y="56877"/>
                  </a:cubicBezTo>
                  <a:cubicBezTo>
                    <a:pt x="69269" y="54690"/>
                    <a:pt x="70727" y="53544"/>
                    <a:pt x="69685" y="51357"/>
                  </a:cubicBezTo>
                  <a:cubicBezTo>
                    <a:pt x="68644" y="49170"/>
                    <a:pt x="12614" y="57241"/>
                    <a:pt x="9854" y="55939"/>
                  </a:cubicBezTo>
                  <a:cubicBezTo>
                    <a:pt x="7094" y="54637"/>
                    <a:pt x="9698" y="49795"/>
                    <a:pt x="13863" y="47243"/>
                  </a:cubicBezTo>
                  <a:cubicBezTo>
                    <a:pt x="24174" y="40838"/>
                    <a:pt x="55209" y="33236"/>
                    <a:pt x="71873" y="29017"/>
                  </a:cubicBezTo>
                  <a:cubicBezTo>
                    <a:pt x="75882" y="28028"/>
                    <a:pt x="95774" y="29434"/>
                    <a:pt x="104470" y="23342"/>
                  </a:cubicBezTo>
                  <a:cubicBezTo>
                    <a:pt x="113167" y="17249"/>
                    <a:pt x="84839" y="19384"/>
                    <a:pt x="80673" y="15426"/>
                  </a:cubicBezTo>
                  <a:cubicBezTo>
                    <a:pt x="76507" y="11521"/>
                    <a:pt x="76299" y="1940"/>
                    <a:pt x="81298" y="274"/>
                  </a:cubicBezTo>
                  <a:cubicBezTo>
                    <a:pt x="86297" y="-1393"/>
                    <a:pt x="136808" y="4960"/>
                    <a:pt x="142119" y="8345"/>
                  </a:cubicBezTo>
                  <a:cubicBezTo>
                    <a:pt x="147431" y="11729"/>
                    <a:pt x="173623" y="27560"/>
                    <a:pt x="173623" y="27560"/>
                  </a:cubicBezTo>
                  <a:lnTo>
                    <a:pt x="205387" y="41723"/>
                  </a:lnTo>
                  <a:lnTo>
                    <a:pt x="186746" y="99993"/>
                  </a:lnTo>
                  <a:cubicBezTo>
                    <a:pt x="186746" y="99993"/>
                    <a:pt x="159876" y="101659"/>
                    <a:pt x="153523" y="103742"/>
                  </a:cubicBezTo>
                  <a:cubicBezTo>
                    <a:pt x="147274" y="105825"/>
                    <a:pt x="97701" y="112803"/>
                    <a:pt x="94472" y="112803"/>
                  </a:cubicBezTo>
                  <a:cubicBezTo>
                    <a:pt x="91192" y="112803"/>
                    <a:pt x="43910" y="119312"/>
                    <a:pt x="39171" y="120458"/>
                  </a:cubicBezTo>
                  <a:cubicBezTo>
                    <a:pt x="34432" y="121603"/>
                    <a:pt x="22820" y="122697"/>
                    <a:pt x="23653" y="114990"/>
                  </a:cubicBezTo>
                  <a:close/>
                </a:path>
              </a:pathLst>
            </a:custGeom>
            <a:solidFill>
              <a:srgbClr val="F39E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6986677" y="3060921"/>
              <a:ext cx="93689" cy="94520"/>
            </a:xfrm>
            <a:custGeom>
              <a:avLst/>
              <a:gdLst/>
              <a:ahLst/>
              <a:cxnLst/>
              <a:rect l="l" t="t" r="r" b="b"/>
              <a:pathLst>
                <a:path w="47021" h="47438" extrusionOk="0">
                  <a:moveTo>
                    <a:pt x="0" y="0"/>
                  </a:moveTo>
                  <a:lnTo>
                    <a:pt x="47022" y="474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7048325" y="3001243"/>
              <a:ext cx="143908" cy="80513"/>
            </a:xfrm>
            <a:custGeom>
              <a:avLst/>
              <a:gdLst/>
              <a:ahLst/>
              <a:cxnLst/>
              <a:rect l="l" t="t" r="r" b="b"/>
              <a:pathLst>
                <a:path w="72225" h="40408" extrusionOk="0">
                  <a:moveTo>
                    <a:pt x="72225" y="40409"/>
                  </a:moveTo>
                  <a:cubicBezTo>
                    <a:pt x="72225" y="40409"/>
                    <a:pt x="13487" y="3593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7389708" y="2724197"/>
              <a:ext cx="274742" cy="210938"/>
            </a:xfrm>
            <a:custGeom>
              <a:avLst/>
              <a:gdLst/>
              <a:ahLst/>
              <a:cxnLst/>
              <a:rect l="l" t="t" r="r" b="b"/>
              <a:pathLst>
                <a:path w="137888" h="105866" extrusionOk="0">
                  <a:moveTo>
                    <a:pt x="137837" y="0"/>
                  </a:moveTo>
                  <a:cubicBezTo>
                    <a:pt x="137837" y="0"/>
                    <a:pt x="80348" y="110603"/>
                    <a:pt x="45668" y="105708"/>
                  </a:cubicBezTo>
                  <a:cubicBezTo>
                    <a:pt x="18850" y="101906"/>
                    <a:pt x="0" y="7395"/>
                    <a:pt x="0" y="7395"/>
                  </a:cubicBezTo>
                  <a:cubicBezTo>
                    <a:pt x="0" y="7395"/>
                    <a:pt x="72485" y="48844"/>
                    <a:pt x="137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7499841" y="2670631"/>
              <a:ext cx="179600" cy="167045"/>
            </a:xfrm>
            <a:custGeom>
              <a:avLst/>
              <a:gdLst/>
              <a:ahLst/>
              <a:cxnLst/>
              <a:rect l="l" t="t" r="r" b="b"/>
              <a:pathLst>
                <a:path w="90138" h="83837" extrusionOk="0">
                  <a:moveTo>
                    <a:pt x="90138" y="22392"/>
                  </a:moveTo>
                  <a:lnTo>
                    <a:pt x="60040" y="0"/>
                  </a:lnTo>
                  <a:cubicBezTo>
                    <a:pt x="60040" y="0"/>
                    <a:pt x="9790" y="40930"/>
                    <a:pt x="0" y="40930"/>
                  </a:cubicBezTo>
                  <a:cubicBezTo>
                    <a:pt x="0" y="54573"/>
                    <a:pt x="5780" y="83838"/>
                    <a:pt x="5780" y="83838"/>
                  </a:cubicBezTo>
                  <a:lnTo>
                    <a:pt x="90138" y="223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7499841" y="2745850"/>
              <a:ext cx="134362" cy="51773"/>
            </a:xfrm>
            <a:custGeom>
              <a:avLst/>
              <a:gdLst/>
              <a:ahLst/>
              <a:cxnLst/>
              <a:rect l="l" t="t" r="r" b="b"/>
              <a:pathLst>
                <a:path w="67434" h="25984" extrusionOk="0">
                  <a:moveTo>
                    <a:pt x="0" y="3176"/>
                  </a:moveTo>
                  <a:lnTo>
                    <a:pt x="27443" y="25984"/>
                  </a:lnTo>
                  <a:lnTo>
                    <a:pt x="67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7344432" y="2670735"/>
              <a:ext cx="158848" cy="167045"/>
            </a:xfrm>
            <a:custGeom>
              <a:avLst/>
              <a:gdLst/>
              <a:ahLst/>
              <a:cxnLst/>
              <a:rect l="l" t="t" r="r" b="b"/>
              <a:pathLst>
                <a:path w="79723" h="83837" extrusionOk="0">
                  <a:moveTo>
                    <a:pt x="0" y="20465"/>
                  </a:moveTo>
                  <a:lnTo>
                    <a:pt x="31087" y="0"/>
                  </a:lnTo>
                  <a:cubicBezTo>
                    <a:pt x="31087" y="0"/>
                    <a:pt x="69934" y="40929"/>
                    <a:pt x="79724" y="40929"/>
                  </a:cubicBezTo>
                  <a:cubicBezTo>
                    <a:pt x="79724" y="54572"/>
                    <a:pt x="73944" y="83838"/>
                    <a:pt x="73944" y="83838"/>
                  </a:cubicBezTo>
                  <a:lnTo>
                    <a:pt x="0" y="204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7376445" y="2738805"/>
              <a:ext cx="123571" cy="58827"/>
            </a:xfrm>
            <a:custGeom>
              <a:avLst/>
              <a:gdLst/>
              <a:ahLst/>
              <a:cxnLst/>
              <a:rect l="l" t="t" r="r" b="b"/>
              <a:pathLst>
                <a:path w="62018" h="29524" extrusionOk="0">
                  <a:moveTo>
                    <a:pt x="62019" y="6717"/>
                  </a:moveTo>
                  <a:lnTo>
                    <a:pt x="36243" y="295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7480572" y="2784289"/>
              <a:ext cx="19297" cy="150340"/>
            </a:xfrm>
            <a:custGeom>
              <a:avLst/>
              <a:gdLst/>
              <a:ahLst/>
              <a:cxnLst/>
              <a:rect l="l" t="t" r="r" b="b"/>
              <a:pathLst>
                <a:path w="9685" h="75453" extrusionOk="0">
                  <a:moveTo>
                    <a:pt x="9686" y="0"/>
                  </a:moveTo>
                  <a:lnTo>
                    <a:pt x="0" y="7545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367;p26"/>
          <p:cNvGrpSpPr/>
          <p:nvPr/>
        </p:nvGrpSpPr>
        <p:grpSpPr>
          <a:xfrm>
            <a:off x="5518507" y="3772190"/>
            <a:ext cx="456078" cy="370095"/>
            <a:chOff x="5842445" y="3462417"/>
            <a:chExt cx="456078" cy="370095"/>
          </a:xfrm>
        </p:grpSpPr>
        <p:sp>
          <p:nvSpPr>
            <p:cNvPr id="368" name="Google Shape;368;p26"/>
            <p:cNvSpPr/>
            <p:nvPr/>
          </p:nvSpPr>
          <p:spPr>
            <a:xfrm>
              <a:off x="5842445" y="3462417"/>
              <a:ext cx="298088" cy="370095"/>
            </a:xfrm>
            <a:custGeom>
              <a:avLst/>
              <a:gdLst/>
              <a:ahLst/>
              <a:cxnLst/>
              <a:rect l="l" t="t" r="r" b="b"/>
              <a:pathLst>
                <a:path w="149605" h="185744" extrusionOk="0">
                  <a:moveTo>
                    <a:pt x="0" y="0"/>
                  </a:moveTo>
                  <a:lnTo>
                    <a:pt x="149605" y="0"/>
                  </a:lnTo>
                  <a:lnTo>
                    <a:pt x="149605" y="185744"/>
                  </a:lnTo>
                  <a:lnTo>
                    <a:pt x="0" y="1857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 rot="-2700000">
              <a:off x="6107593" y="3568373"/>
              <a:ext cx="158172" cy="158172"/>
            </a:xfrm>
            <a:custGeom>
              <a:avLst/>
              <a:gdLst/>
              <a:ahLst/>
              <a:cxnLst/>
              <a:rect l="l" t="t" r="r" b="b"/>
              <a:pathLst>
                <a:path w="79463" h="79463" extrusionOk="0">
                  <a:moveTo>
                    <a:pt x="79463" y="39732"/>
                  </a:moveTo>
                  <a:cubicBezTo>
                    <a:pt x="79463" y="61675"/>
                    <a:pt x="61675" y="79463"/>
                    <a:pt x="39732" y="79463"/>
                  </a:cubicBezTo>
                  <a:cubicBezTo>
                    <a:pt x="17789" y="79463"/>
                    <a:pt x="0" y="61675"/>
                    <a:pt x="0" y="39732"/>
                  </a:cubicBezTo>
                  <a:cubicBezTo>
                    <a:pt x="0" y="17788"/>
                    <a:pt x="17789" y="0"/>
                    <a:pt x="39732" y="0"/>
                  </a:cubicBezTo>
                  <a:cubicBezTo>
                    <a:pt x="61675" y="0"/>
                    <a:pt x="79463" y="17788"/>
                    <a:pt x="79463" y="3973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6"/>
          <p:cNvGrpSpPr/>
          <p:nvPr/>
        </p:nvGrpSpPr>
        <p:grpSpPr>
          <a:xfrm>
            <a:off x="528128" y="4438176"/>
            <a:ext cx="370207" cy="331639"/>
            <a:chOff x="8609341" y="284788"/>
            <a:chExt cx="370207" cy="331639"/>
          </a:xfrm>
        </p:grpSpPr>
        <p:sp>
          <p:nvSpPr>
            <p:cNvPr id="371" name="Google Shape;371;p26"/>
            <p:cNvSpPr/>
            <p:nvPr/>
          </p:nvSpPr>
          <p:spPr>
            <a:xfrm>
              <a:off x="8763176" y="284788"/>
              <a:ext cx="216372" cy="216372"/>
            </a:xfrm>
            <a:custGeom>
              <a:avLst/>
              <a:gdLst/>
              <a:ahLst/>
              <a:cxnLst/>
              <a:rect l="l" t="t" r="r" b="b"/>
              <a:pathLst>
                <a:path w="203644" h="203644" extrusionOk="0">
                  <a:moveTo>
                    <a:pt x="0" y="101822"/>
                  </a:moveTo>
                  <a:cubicBezTo>
                    <a:pt x="80963" y="113348"/>
                    <a:pt x="90297" y="122682"/>
                    <a:pt x="101822" y="203644"/>
                  </a:cubicBezTo>
                  <a:cubicBezTo>
                    <a:pt x="113348" y="122682"/>
                    <a:pt x="122682" y="113348"/>
                    <a:pt x="203645" y="101822"/>
                  </a:cubicBezTo>
                  <a:cubicBezTo>
                    <a:pt x="122682" y="90297"/>
                    <a:pt x="113348" y="80963"/>
                    <a:pt x="101822" y="0"/>
                  </a:cubicBezTo>
                  <a:cubicBezTo>
                    <a:pt x="90297" y="80963"/>
                    <a:pt x="80963" y="90297"/>
                    <a:pt x="0" y="1018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8609341" y="462568"/>
              <a:ext cx="153859" cy="153859"/>
            </a:xfrm>
            <a:custGeom>
              <a:avLst/>
              <a:gdLst/>
              <a:ahLst/>
              <a:cxnLst/>
              <a:rect l="l" t="t" r="r" b="b"/>
              <a:pathLst>
                <a:path w="104666" h="104666" extrusionOk="0">
                  <a:moveTo>
                    <a:pt x="0" y="52333"/>
                  </a:moveTo>
                  <a:cubicBezTo>
                    <a:pt x="41606" y="58269"/>
                    <a:pt x="46397" y="63060"/>
                    <a:pt x="52333" y="104666"/>
                  </a:cubicBezTo>
                  <a:cubicBezTo>
                    <a:pt x="58270" y="63060"/>
                    <a:pt x="63060" y="58269"/>
                    <a:pt x="104666" y="52333"/>
                  </a:cubicBezTo>
                  <a:cubicBezTo>
                    <a:pt x="63060" y="46397"/>
                    <a:pt x="58270" y="41606"/>
                    <a:pt x="52333" y="0"/>
                  </a:cubicBezTo>
                  <a:cubicBezTo>
                    <a:pt x="46397" y="41606"/>
                    <a:pt x="41606" y="46397"/>
                    <a:pt x="0" y="52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26"/>
          <p:cNvGrpSpPr/>
          <p:nvPr/>
        </p:nvGrpSpPr>
        <p:grpSpPr>
          <a:xfrm>
            <a:off x="3877361" y="389898"/>
            <a:ext cx="462756" cy="299217"/>
            <a:chOff x="3877361" y="389898"/>
            <a:chExt cx="462756" cy="299217"/>
          </a:xfrm>
        </p:grpSpPr>
        <p:sp>
          <p:nvSpPr>
            <p:cNvPr id="374" name="Google Shape;374;p26"/>
            <p:cNvSpPr/>
            <p:nvPr/>
          </p:nvSpPr>
          <p:spPr>
            <a:xfrm>
              <a:off x="4179089" y="389897"/>
              <a:ext cx="161028" cy="161028"/>
            </a:xfrm>
            <a:custGeom>
              <a:avLst/>
              <a:gdLst/>
              <a:ahLst/>
              <a:cxnLst/>
              <a:rect l="l" t="t" r="r" b="b"/>
              <a:pathLst>
                <a:path w="80817" h="80817" extrusionOk="0">
                  <a:moveTo>
                    <a:pt x="0" y="40409"/>
                  </a:moveTo>
                  <a:cubicBezTo>
                    <a:pt x="32129" y="44991"/>
                    <a:pt x="35878" y="48688"/>
                    <a:pt x="40409" y="80817"/>
                  </a:cubicBezTo>
                  <a:cubicBezTo>
                    <a:pt x="44991" y="48688"/>
                    <a:pt x="48688" y="44939"/>
                    <a:pt x="80817" y="40409"/>
                  </a:cubicBezTo>
                  <a:cubicBezTo>
                    <a:pt x="48688" y="35826"/>
                    <a:pt x="44939" y="32129"/>
                    <a:pt x="40409" y="0"/>
                  </a:cubicBezTo>
                  <a:cubicBezTo>
                    <a:pt x="35826" y="32129"/>
                    <a:pt x="32129" y="35878"/>
                    <a:pt x="0" y="404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3877361" y="528284"/>
              <a:ext cx="160974" cy="160830"/>
            </a:xfrm>
            <a:custGeom>
              <a:avLst/>
              <a:gdLst/>
              <a:ahLst/>
              <a:cxnLst/>
              <a:rect l="l" t="t" r="r" b="b"/>
              <a:pathLst>
                <a:path w="58061" h="58009" extrusionOk="0">
                  <a:moveTo>
                    <a:pt x="29057" y="58009"/>
                  </a:moveTo>
                  <a:cubicBezTo>
                    <a:pt x="45043" y="58009"/>
                    <a:pt x="58061" y="44991"/>
                    <a:pt x="58061" y="29005"/>
                  </a:cubicBezTo>
                  <a:cubicBezTo>
                    <a:pt x="58061" y="13018"/>
                    <a:pt x="45043" y="0"/>
                    <a:pt x="29057" y="0"/>
                  </a:cubicBezTo>
                  <a:cubicBezTo>
                    <a:pt x="25307" y="0"/>
                    <a:pt x="21662" y="677"/>
                    <a:pt x="18226" y="2083"/>
                  </a:cubicBezTo>
                  <a:cubicBezTo>
                    <a:pt x="16559" y="2760"/>
                    <a:pt x="15778" y="4635"/>
                    <a:pt x="16455" y="6249"/>
                  </a:cubicBezTo>
                  <a:cubicBezTo>
                    <a:pt x="17132" y="7915"/>
                    <a:pt x="18955" y="8696"/>
                    <a:pt x="20621" y="8019"/>
                  </a:cubicBezTo>
                  <a:cubicBezTo>
                    <a:pt x="23277" y="6926"/>
                    <a:pt x="26141" y="6405"/>
                    <a:pt x="29057" y="6405"/>
                  </a:cubicBezTo>
                  <a:cubicBezTo>
                    <a:pt x="41502" y="6405"/>
                    <a:pt x="51656" y="16559"/>
                    <a:pt x="51656" y="29005"/>
                  </a:cubicBezTo>
                  <a:cubicBezTo>
                    <a:pt x="51656" y="41450"/>
                    <a:pt x="41502" y="51604"/>
                    <a:pt x="29057" y="51604"/>
                  </a:cubicBezTo>
                  <a:cubicBezTo>
                    <a:pt x="16611" y="51604"/>
                    <a:pt x="6457" y="41450"/>
                    <a:pt x="6457" y="29005"/>
                  </a:cubicBezTo>
                  <a:cubicBezTo>
                    <a:pt x="6457" y="26818"/>
                    <a:pt x="6769" y="24630"/>
                    <a:pt x="7394" y="22600"/>
                  </a:cubicBezTo>
                  <a:cubicBezTo>
                    <a:pt x="7915" y="20881"/>
                    <a:pt x="6926" y="19111"/>
                    <a:pt x="5207" y="18590"/>
                  </a:cubicBezTo>
                  <a:cubicBezTo>
                    <a:pt x="3489" y="18069"/>
                    <a:pt x="1718" y="19059"/>
                    <a:pt x="1198" y="20777"/>
                  </a:cubicBezTo>
                  <a:cubicBezTo>
                    <a:pt x="417" y="23433"/>
                    <a:pt x="0" y="26245"/>
                    <a:pt x="0" y="29005"/>
                  </a:cubicBezTo>
                  <a:cubicBezTo>
                    <a:pt x="0" y="44991"/>
                    <a:pt x="13018" y="58009"/>
                    <a:pt x="29005" y="580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6" name="Google Shape;376;p26"/>
          <p:cNvCxnSpPr/>
          <p:nvPr/>
        </p:nvCxnSpPr>
        <p:spPr>
          <a:xfrm>
            <a:off x="585000" y="4139850"/>
            <a:ext cx="797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7" name="Google Shape;377;p26"/>
          <p:cNvGrpSpPr/>
          <p:nvPr/>
        </p:nvGrpSpPr>
        <p:grpSpPr>
          <a:xfrm flipH="1">
            <a:off x="6352484" y="3707605"/>
            <a:ext cx="993859" cy="428786"/>
            <a:chOff x="-2746911" y="2702810"/>
            <a:chExt cx="1057297" cy="544767"/>
          </a:xfrm>
        </p:grpSpPr>
        <p:sp>
          <p:nvSpPr>
            <p:cNvPr id="378" name="Google Shape;378;p26"/>
            <p:cNvSpPr/>
            <p:nvPr/>
          </p:nvSpPr>
          <p:spPr>
            <a:xfrm>
              <a:off x="-2633957" y="2976382"/>
              <a:ext cx="880140" cy="271195"/>
            </a:xfrm>
            <a:custGeom>
              <a:avLst/>
              <a:gdLst/>
              <a:ahLst/>
              <a:cxnLst/>
              <a:rect l="l" t="t" r="r" b="b"/>
              <a:pathLst>
                <a:path w="730407" h="225058" extrusionOk="0">
                  <a:moveTo>
                    <a:pt x="9614" y="208"/>
                  </a:moveTo>
                  <a:lnTo>
                    <a:pt x="608244" y="0"/>
                  </a:lnTo>
                  <a:cubicBezTo>
                    <a:pt x="675679" y="0"/>
                    <a:pt x="730355" y="50303"/>
                    <a:pt x="730407" y="112373"/>
                  </a:cubicBezTo>
                  <a:cubicBezTo>
                    <a:pt x="730407" y="143409"/>
                    <a:pt x="716764" y="171528"/>
                    <a:pt x="694685" y="191888"/>
                  </a:cubicBezTo>
                  <a:cubicBezTo>
                    <a:pt x="672607" y="212249"/>
                    <a:pt x="642092" y="224851"/>
                    <a:pt x="608349" y="224851"/>
                  </a:cubicBezTo>
                  <a:lnTo>
                    <a:pt x="3990" y="225059"/>
                  </a:lnTo>
                  <a:cubicBezTo>
                    <a:pt x="3990" y="225059"/>
                    <a:pt x="-5226" y="223861"/>
                    <a:pt x="4355" y="221674"/>
                  </a:cubicBezTo>
                  <a:cubicBezTo>
                    <a:pt x="26069" y="216623"/>
                    <a:pt x="45441" y="206261"/>
                    <a:pt x="60750" y="192097"/>
                  </a:cubicBezTo>
                  <a:cubicBezTo>
                    <a:pt x="82829" y="171736"/>
                    <a:pt x="96472" y="143617"/>
                    <a:pt x="96472" y="112582"/>
                  </a:cubicBezTo>
                  <a:cubicBezTo>
                    <a:pt x="96472" y="62123"/>
                    <a:pt x="60333" y="19475"/>
                    <a:pt x="10656" y="5259"/>
                  </a:cubicBezTo>
                  <a:cubicBezTo>
                    <a:pt x="-800" y="1979"/>
                    <a:pt x="9614" y="208"/>
                    <a:pt x="9614" y="208"/>
                  </a:cubicBezTo>
                  <a:close/>
                </a:path>
              </a:pathLst>
            </a:custGeom>
            <a:solidFill>
              <a:srgbClr val="AFAFCC">
                <a:alpha val="261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2152567" y="2976382"/>
              <a:ext cx="462953" cy="271070"/>
            </a:xfrm>
            <a:custGeom>
              <a:avLst/>
              <a:gdLst/>
              <a:ahLst/>
              <a:cxnLst/>
              <a:rect l="l" t="t" r="r" b="b"/>
              <a:pathLst>
                <a:path w="384193" h="224954" extrusionOk="0">
                  <a:moveTo>
                    <a:pt x="0" y="104"/>
                  </a:moveTo>
                  <a:lnTo>
                    <a:pt x="262031" y="0"/>
                  </a:lnTo>
                  <a:cubicBezTo>
                    <a:pt x="329465" y="0"/>
                    <a:pt x="384142" y="50303"/>
                    <a:pt x="384194" y="112373"/>
                  </a:cubicBezTo>
                  <a:cubicBezTo>
                    <a:pt x="384194" y="143409"/>
                    <a:pt x="370551" y="171528"/>
                    <a:pt x="348472" y="191888"/>
                  </a:cubicBezTo>
                  <a:cubicBezTo>
                    <a:pt x="326393" y="212249"/>
                    <a:pt x="295878" y="224851"/>
                    <a:pt x="262135" y="224851"/>
                  </a:cubicBezTo>
                  <a:lnTo>
                    <a:pt x="104" y="224955"/>
                  </a:lnTo>
                  <a:cubicBezTo>
                    <a:pt x="33847" y="224955"/>
                    <a:pt x="64362" y="212353"/>
                    <a:pt x="86441" y="191993"/>
                  </a:cubicBezTo>
                  <a:cubicBezTo>
                    <a:pt x="108520" y="171632"/>
                    <a:pt x="122215" y="143513"/>
                    <a:pt x="122163" y="112477"/>
                  </a:cubicBezTo>
                  <a:cubicBezTo>
                    <a:pt x="122163" y="50407"/>
                    <a:pt x="67487" y="52"/>
                    <a:pt x="0" y="1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2651808" y="2976445"/>
              <a:ext cx="642537" cy="271132"/>
            </a:xfrm>
            <a:custGeom>
              <a:avLst/>
              <a:gdLst/>
              <a:ahLst/>
              <a:cxnLst/>
              <a:rect l="l" t="t" r="r" b="b"/>
              <a:pathLst>
                <a:path w="533226" h="225006" extrusionOk="0">
                  <a:moveTo>
                    <a:pt x="0" y="156"/>
                  </a:moveTo>
                  <a:lnTo>
                    <a:pt x="411063" y="0"/>
                  </a:lnTo>
                  <a:cubicBezTo>
                    <a:pt x="478498" y="0"/>
                    <a:pt x="533174" y="50303"/>
                    <a:pt x="533226" y="112373"/>
                  </a:cubicBezTo>
                  <a:cubicBezTo>
                    <a:pt x="533226" y="143409"/>
                    <a:pt x="519583" y="171528"/>
                    <a:pt x="497504" y="191888"/>
                  </a:cubicBezTo>
                  <a:cubicBezTo>
                    <a:pt x="475426" y="212249"/>
                    <a:pt x="444911" y="224851"/>
                    <a:pt x="411168" y="224851"/>
                  </a:cubicBezTo>
                  <a:lnTo>
                    <a:pt x="104" y="225007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2518665" y="3207455"/>
              <a:ext cx="339215" cy="125"/>
            </a:xfrm>
            <a:custGeom>
              <a:avLst/>
              <a:gdLst/>
              <a:ahLst/>
              <a:cxnLst/>
              <a:rect l="l" t="t" r="r" b="b"/>
              <a:pathLst>
                <a:path w="281506" h="104" extrusionOk="0">
                  <a:moveTo>
                    <a:pt x="281506" y="0"/>
                  </a:moveTo>
                  <a:lnTo>
                    <a:pt x="0" y="1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2491170" y="3165648"/>
              <a:ext cx="222378" cy="63"/>
            </a:xfrm>
            <a:custGeom>
              <a:avLst/>
              <a:gdLst/>
              <a:ahLst/>
              <a:cxnLst/>
              <a:rect l="l" t="t" r="r" b="b"/>
              <a:pathLst>
                <a:path w="184546" h="52" extrusionOk="0">
                  <a:moveTo>
                    <a:pt x="184546" y="0"/>
                  </a:moveTo>
                  <a:lnTo>
                    <a:pt x="0" y="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2505859" y="3034512"/>
              <a:ext cx="337583" cy="125"/>
            </a:xfrm>
            <a:custGeom>
              <a:avLst/>
              <a:gdLst/>
              <a:ahLst/>
              <a:cxnLst/>
              <a:rect l="l" t="t" r="r" b="b"/>
              <a:pathLst>
                <a:path w="280152" h="104" extrusionOk="0">
                  <a:moveTo>
                    <a:pt x="280152" y="0"/>
                  </a:moveTo>
                  <a:cubicBezTo>
                    <a:pt x="275205" y="0"/>
                    <a:pt x="0" y="104"/>
                    <a:pt x="0" y="1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2682881" y="2702810"/>
              <a:ext cx="880140" cy="271196"/>
            </a:xfrm>
            <a:custGeom>
              <a:avLst/>
              <a:gdLst/>
              <a:ahLst/>
              <a:cxnLst/>
              <a:rect l="l" t="t" r="r" b="b"/>
              <a:pathLst>
                <a:path w="730407" h="225059" extrusionOk="0">
                  <a:moveTo>
                    <a:pt x="720793" y="224851"/>
                  </a:moveTo>
                  <a:lnTo>
                    <a:pt x="122163" y="225059"/>
                  </a:lnTo>
                  <a:cubicBezTo>
                    <a:pt x="54729" y="225059"/>
                    <a:pt x="52" y="174757"/>
                    <a:pt x="0" y="112686"/>
                  </a:cubicBezTo>
                  <a:cubicBezTo>
                    <a:pt x="0" y="81650"/>
                    <a:pt x="13643" y="53531"/>
                    <a:pt x="35722" y="33170"/>
                  </a:cubicBezTo>
                  <a:cubicBezTo>
                    <a:pt x="57801" y="12810"/>
                    <a:pt x="88316" y="208"/>
                    <a:pt x="122059" y="208"/>
                  </a:cubicBezTo>
                  <a:lnTo>
                    <a:pt x="726417" y="0"/>
                  </a:lnTo>
                  <a:cubicBezTo>
                    <a:pt x="726417" y="0"/>
                    <a:pt x="735634" y="1198"/>
                    <a:pt x="726052" y="3385"/>
                  </a:cubicBezTo>
                  <a:cubicBezTo>
                    <a:pt x="704338" y="8436"/>
                    <a:pt x="684967" y="18799"/>
                    <a:pt x="669657" y="32962"/>
                  </a:cubicBezTo>
                  <a:cubicBezTo>
                    <a:pt x="647579" y="53323"/>
                    <a:pt x="633935" y="81442"/>
                    <a:pt x="633935" y="112478"/>
                  </a:cubicBezTo>
                  <a:cubicBezTo>
                    <a:pt x="633935" y="162936"/>
                    <a:pt x="670074" y="205584"/>
                    <a:pt x="719751" y="219800"/>
                  </a:cubicBezTo>
                  <a:cubicBezTo>
                    <a:pt x="731208" y="223080"/>
                    <a:pt x="720793" y="224851"/>
                    <a:pt x="720793" y="224851"/>
                  </a:cubicBezTo>
                  <a:close/>
                </a:path>
              </a:pathLst>
            </a:custGeom>
            <a:solidFill>
              <a:srgbClr val="AFAFCC">
                <a:alpha val="261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2746911" y="2702999"/>
              <a:ext cx="462953" cy="271070"/>
            </a:xfrm>
            <a:custGeom>
              <a:avLst/>
              <a:gdLst/>
              <a:ahLst/>
              <a:cxnLst/>
              <a:rect l="l" t="t" r="r" b="b"/>
              <a:pathLst>
                <a:path w="384193" h="224954" extrusionOk="0">
                  <a:moveTo>
                    <a:pt x="384194" y="224851"/>
                  </a:moveTo>
                  <a:lnTo>
                    <a:pt x="122163" y="224955"/>
                  </a:lnTo>
                  <a:cubicBezTo>
                    <a:pt x="54729" y="224955"/>
                    <a:pt x="52" y="174652"/>
                    <a:pt x="0" y="112581"/>
                  </a:cubicBezTo>
                  <a:cubicBezTo>
                    <a:pt x="0" y="81546"/>
                    <a:pt x="13643" y="53427"/>
                    <a:pt x="35722" y="33066"/>
                  </a:cubicBezTo>
                  <a:cubicBezTo>
                    <a:pt x="57801" y="12706"/>
                    <a:pt x="88316" y="104"/>
                    <a:pt x="122059" y="104"/>
                  </a:cubicBezTo>
                  <a:lnTo>
                    <a:pt x="384090" y="0"/>
                  </a:lnTo>
                  <a:cubicBezTo>
                    <a:pt x="350346" y="0"/>
                    <a:pt x="319832" y="12602"/>
                    <a:pt x="297753" y="32962"/>
                  </a:cubicBezTo>
                  <a:cubicBezTo>
                    <a:pt x="275674" y="53323"/>
                    <a:pt x="261979" y="81442"/>
                    <a:pt x="262031" y="112478"/>
                  </a:cubicBezTo>
                  <a:cubicBezTo>
                    <a:pt x="262031" y="174548"/>
                    <a:pt x="316707" y="224903"/>
                    <a:pt x="384194" y="2248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2427329" y="2702810"/>
              <a:ext cx="642537" cy="271133"/>
            </a:xfrm>
            <a:custGeom>
              <a:avLst/>
              <a:gdLst/>
              <a:ahLst/>
              <a:cxnLst/>
              <a:rect l="l" t="t" r="r" b="b"/>
              <a:pathLst>
                <a:path w="533226" h="225007" extrusionOk="0">
                  <a:moveTo>
                    <a:pt x="533226" y="224851"/>
                  </a:moveTo>
                  <a:lnTo>
                    <a:pt x="122163" y="225007"/>
                  </a:lnTo>
                  <a:cubicBezTo>
                    <a:pt x="54729" y="225007"/>
                    <a:pt x="52" y="174705"/>
                    <a:pt x="0" y="112634"/>
                  </a:cubicBezTo>
                  <a:cubicBezTo>
                    <a:pt x="0" y="81598"/>
                    <a:pt x="13643" y="53479"/>
                    <a:pt x="35722" y="33119"/>
                  </a:cubicBezTo>
                  <a:cubicBezTo>
                    <a:pt x="57801" y="12758"/>
                    <a:pt x="88316" y="156"/>
                    <a:pt x="122059" y="156"/>
                  </a:cubicBezTo>
                  <a:lnTo>
                    <a:pt x="533122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2257023" y="2742923"/>
              <a:ext cx="339215" cy="125"/>
            </a:xfrm>
            <a:custGeom>
              <a:avLst/>
              <a:gdLst/>
              <a:ahLst/>
              <a:cxnLst/>
              <a:rect l="l" t="t" r="r" b="b"/>
              <a:pathLst>
                <a:path w="281506" h="104" extrusionOk="0">
                  <a:moveTo>
                    <a:pt x="0" y="104"/>
                  </a:moveTo>
                  <a:lnTo>
                    <a:pt x="2815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-2167632" y="2784794"/>
              <a:ext cx="222378" cy="63"/>
            </a:xfrm>
            <a:custGeom>
              <a:avLst/>
              <a:gdLst/>
              <a:ahLst/>
              <a:cxnLst/>
              <a:rect l="l" t="t" r="r" b="b"/>
              <a:pathLst>
                <a:path w="184546" h="52" extrusionOk="0">
                  <a:moveTo>
                    <a:pt x="0" y="52"/>
                  </a:moveTo>
                  <a:lnTo>
                    <a:pt x="18454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-2268196" y="2915930"/>
              <a:ext cx="337583" cy="125"/>
            </a:xfrm>
            <a:custGeom>
              <a:avLst/>
              <a:gdLst/>
              <a:ahLst/>
              <a:cxnLst/>
              <a:rect l="l" t="t" r="r" b="b"/>
              <a:pathLst>
                <a:path w="280152" h="104" extrusionOk="0">
                  <a:moveTo>
                    <a:pt x="0" y="104"/>
                  </a:moveTo>
                  <a:cubicBezTo>
                    <a:pt x="4947" y="104"/>
                    <a:pt x="280152" y="0"/>
                    <a:pt x="280152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6"/>
          <p:cNvGrpSpPr/>
          <p:nvPr/>
        </p:nvGrpSpPr>
        <p:grpSpPr>
          <a:xfrm>
            <a:off x="7812020" y="539519"/>
            <a:ext cx="765168" cy="765168"/>
            <a:chOff x="7812020" y="539519"/>
            <a:chExt cx="765168" cy="765168"/>
          </a:xfrm>
        </p:grpSpPr>
        <p:grpSp>
          <p:nvGrpSpPr>
            <p:cNvPr id="391" name="Google Shape;391;p26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392" name="Google Shape;392;p26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26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4" name="Google Shape;394;p26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395" name="Google Shape;395;p26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1" name="Google Shape;401;p26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4860388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aleway" pitchFamily="2" charset="0"/>
              </a:rPr>
              <a:t>Analisis</a:t>
            </a:r>
            <a:r>
              <a:rPr lang="en-US" dirty="0">
                <a:latin typeface="Raleway" pitchFamily="2" charset="0"/>
              </a:rPr>
              <a:t> Hasil</a:t>
            </a: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581;p32">
            <a:extLst>
              <a:ext uri="{FF2B5EF4-FFF2-40B4-BE49-F238E27FC236}">
                <a16:creationId xmlns:a16="http://schemas.microsoft.com/office/drawing/2014/main" id="{6E0A9782-13A7-4598-A7EF-524A45C43822}"/>
              </a:ext>
            </a:extLst>
          </p:cNvPr>
          <p:cNvSpPr txBox="1">
            <a:spLocks/>
          </p:cNvSpPr>
          <p:nvPr/>
        </p:nvSpPr>
        <p:spPr>
          <a:xfrm>
            <a:off x="358726" y="1209249"/>
            <a:ext cx="7329268" cy="1362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0510" algn="just"/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Hipotesis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nol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asumsi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bahwa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hubungan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efek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signifikan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antara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variabel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diuji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 Adapun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hipotesis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nol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pada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penelitian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:</a:t>
            </a:r>
            <a:endParaRPr lang="en-ID" sz="1200" dirty="0">
              <a:latin typeface="Raleway" pitchFamily="2" charset="0"/>
              <a:ea typeface="Raleway" pitchFamily="2" charset="0"/>
              <a:cs typeface="Times New Roman" panose="02020603050405020304" pitchFamily="18" charset="0"/>
            </a:endParaRPr>
          </a:p>
          <a:p>
            <a:pPr marL="499110" indent="-228600" algn="just">
              <a:buFont typeface="+mj-lt"/>
              <a:buAutoNum type="arabicPeriod"/>
            </a:pP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perbedaan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signifikan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antara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input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teks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suara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</a:t>
            </a:r>
            <a:endParaRPr lang="en-ID" sz="1200" dirty="0">
              <a:latin typeface="Raleway" pitchFamily="2" charset="0"/>
              <a:ea typeface="Raleway" pitchFamily="2" charset="0"/>
              <a:cs typeface="Times New Roman" panose="02020603050405020304" pitchFamily="18" charset="0"/>
            </a:endParaRPr>
          </a:p>
          <a:p>
            <a:pPr marL="499110" indent="-228600" algn="just">
              <a:buFont typeface="+mj-lt"/>
              <a:buAutoNum type="arabicPeriod"/>
            </a:pP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perbedaan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signifikan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antara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Laki-laki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perempuan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pada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penggunaan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aplikasi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</a:t>
            </a:r>
            <a:endParaRPr lang="en-ID" sz="1200" dirty="0">
              <a:latin typeface="Raleway" pitchFamily="2" charset="0"/>
              <a:ea typeface="Raleway" pitchFamily="2" charset="0"/>
              <a:cs typeface="Times New Roman" panose="02020603050405020304" pitchFamily="18" charset="0"/>
            </a:endParaRPr>
          </a:p>
          <a:p>
            <a:pPr marL="499110" indent="-228600" algn="just">
              <a:buFont typeface="+mj-lt"/>
              <a:buAutoNum type="arabicPeriod"/>
            </a:pP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perbedaan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signifikan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antara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usia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18-22 dan 23-27 pada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penggunaan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aplikasi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</a:t>
            </a:r>
            <a:endParaRPr lang="en-ID" sz="1200" dirty="0">
              <a:latin typeface="Raleway" pitchFamily="2" charset="0"/>
              <a:ea typeface="Raleway" pitchFamily="2" charset="0"/>
              <a:cs typeface="Times New Roman" panose="02020603050405020304" pitchFamily="18" charset="0"/>
            </a:endParaRPr>
          </a:p>
          <a:p>
            <a:pPr marL="499110" indent="-228600" algn="just">
              <a:buFont typeface="+mj-lt"/>
              <a:buAutoNum type="arabicPeriod"/>
            </a:pP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perbedaan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signifikan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antara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pendidikan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SMA/SMK dan S1 pada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penggunaan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aplikasi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</a:t>
            </a:r>
            <a:endParaRPr lang="en-ID" sz="1200" dirty="0">
              <a:effectLst/>
              <a:latin typeface="Raleway" pitchFamily="2" charset="0"/>
              <a:ea typeface="Raleway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2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4860388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itchFamily="2" charset="0"/>
              </a:rPr>
              <a:t>Hasil dan </a:t>
            </a:r>
            <a:r>
              <a:rPr lang="en-US" dirty="0" err="1">
                <a:latin typeface="Raleway" pitchFamily="2" charset="0"/>
              </a:rPr>
              <a:t>Diskusi</a:t>
            </a:r>
            <a:endParaRPr lang="en-US" dirty="0">
              <a:latin typeface="Raleway" pitchFamily="2" charset="0"/>
            </a:endParaRP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581;p32">
            <a:extLst>
              <a:ext uri="{FF2B5EF4-FFF2-40B4-BE49-F238E27FC236}">
                <a16:creationId xmlns:a16="http://schemas.microsoft.com/office/drawing/2014/main" id="{6E0A9782-13A7-4598-A7EF-524A45C43822}"/>
              </a:ext>
            </a:extLst>
          </p:cNvPr>
          <p:cNvSpPr txBox="1">
            <a:spLocks/>
          </p:cNvSpPr>
          <p:nvPr/>
        </p:nvSpPr>
        <p:spPr>
          <a:xfrm>
            <a:off x="358726" y="1209249"/>
            <a:ext cx="7329268" cy="16183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0510" algn="just"/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Pengujian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dilaksanakan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setelah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responden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menyelesaikan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task yang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telah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diberikan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Peneliti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memberikan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kuesioner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SUS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kepada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peserta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diisi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lalu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informasi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kuesioner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diolah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melakukan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evaluasi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kegunaan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memanfaatkan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System Usability Scale.</a:t>
            </a:r>
          </a:p>
          <a:p>
            <a:pPr marL="270510" algn="just"/>
            <a:endParaRPr lang="en-US" sz="1200" dirty="0"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270510" algn="just"/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Berdasarkan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metodologi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penelitian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telah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diuraikan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dapat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dijabarkan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hasil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evaluasi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kegunaan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MoodTools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MyMood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sebagai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berikut</a:t>
            </a:r>
            <a:endParaRPr lang="en-ID" sz="12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270510" algn="just"/>
            <a:endParaRPr lang="en-ID" sz="1200" dirty="0">
              <a:effectLst/>
              <a:latin typeface="Raleway" pitchFamily="2" charset="0"/>
              <a:ea typeface="Raleway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8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4860388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aleway" pitchFamily="2" charset="0"/>
              </a:rPr>
              <a:t>Karakteristik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Responden</a:t>
            </a:r>
            <a:endParaRPr lang="en-US" dirty="0">
              <a:latin typeface="Raleway" pitchFamily="2" charset="0"/>
            </a:endParaRP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66E1810-D1DF-4CA4-842D-FF7CD807C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445869"/>
              </p:ext>
            </p:extLst>
          </p:nvPr>
        </p:nvGraphicFramePr>
        <p:xfrm>
          <a:off x="882055" y="1175826"/>
          <a:ext cx="2381649" cy="238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61E055A-469C-4117-9FC2-64AE53BDA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2949513"/>
              </p:ext>
            </p:extLst>
          </p:nvPr>
        </p:nvGraphicFramePr>
        <p:xfrm>
          <a:off x="3367179" y="1175826"/>
          <a:ext cx="2202692" cy="238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4E57808-B10E-4C43-A144-FB26FC44F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327176"/>
              </p:ext>
            </p:extLst>
          </p:nvPr>
        </p:nvGraphicFramePr>
        <p:xfrm>
          <a:off x="5673346" y="1175826"/>
          <a:ext cx="2202692" cy="238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8599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7069016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3" algn="just">
              <a:lnSpc>
                <a:spcPct val="130000"/>
              </a:lnSpc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Kebergunaan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Setiap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Pernyataan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Kuesioner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MoodTools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)</a:t>
            </a:r>
            <a:endParaRPr lang="en-ID" sz="18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0C23AE-E593-421E-8CBA-39BC7581F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36593"/>
              </p:ext>
            </p:extLst>
          </p:nvPr>
        </p:nvGraphicFramePr>
        <p:xfrm>
          <a:off x="2134552" y="1497012"/>
          <a:ext cx="4874895" cy="2149475"/>
        </p:xfrm>
        <a:graphic>
          <a:graphicData uri="http://schemas.openxmlformats.org/drawingml/2006/table">
            <a:tbl>
              <a:tblPr firstRow="1" firstCol="1" bandRow="1">
                <a:tableStyleId>{2A9DECF5-8983-4FFE-9D3C-07608BC27E93}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351062525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02744691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19378127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1630863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76641181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407875549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92324842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137121041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48581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76086341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95142372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276205549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  <a:latin typeface="Raleway" pitchFamily="2" charset="0"/>
                        </a:rPr>
                        <a:t>Peserta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  <a:latin typeface="Raleway" pitchFamily="2" charset="0"/>
                        </a:rPr>
                        <a:t>P1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  <a:latin typeface="Raleway" pitchFamily="2" charset="0"/>
                        </a:rPr>
                        <a:t>P2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  <a:latin typeface="Raleway" pitchFamily="2" charset="0"/>
                        </a:rPr>
                        <a:t>P3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  <a:latin typeface="Raleway" pitchFamily="2" charset="0"/>
                        </a:rPr>
                        <a:t>P4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  <a:latin typeface="Raleway" pitchFamily="2" charset="0"/>
                        </a:rPr>
                        <a:t>P5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  <a:latin typeface="Raleway" pitchFamily="2" charset="0"/>
                        </a:rPr>
                        <a:t>P6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  <a:latin typeface="Raleway" pitchFamily="2" charset="0"/>
                        </a:rPr>
                        <a:t>P7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  <a:latin typeface="Raleway" pitchFamily="2" charset="0"/>
                        </a:rPr>
                        <a:t>P8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  <a:latin typeface="Raleway" pitchFamily="2" charset="0"/>
                        </a:rPr>
                        <a:t>P9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  <a:latin typeface="Raleway" pitchFamily="2" charset="0"/>
                        </a:rPr>
                        <a:t>P10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 err="1">
                          <a:effectLst/>
                          <a:latin typeface="Raleway" pitchFamily="2" charset="0"/>
                        </a:rPr>
                        <a:t>Jumlah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324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25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0109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27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4687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23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09222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57337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10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0690923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R6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12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133527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R7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10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8596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R8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16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2488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R9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13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812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R10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17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2171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7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7069016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3" algn="just">
              <a:lnSpc>
                <a:spcPct val="130000"/>
              </a:lnSpc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Kebergunaan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Setiap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Pernyataan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Kuesioner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MyMood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)</a:t>
            </a:r>
            <a:endParaRPr lang="en-ID" sz="18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7ED6E3-9FBB-4EAE-BED5-2CCCAF673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60066"/>
              </p:ext>
            </p:extLst>
          </p:nvPr>
        </p:nvGraphicFramePr>
        <p:xfrm>
          <a:off x="2134552" y="1497012"/>
          <a:ext cx="4874895" cy="2149475"/>
        </p:xfrm>
        <a:graphic>
          <a:graphicData uri="http://schemas.openxmlformats.org/drawingml/2006/table">
            <a:tbl>
              <a:tblPr firstRow="1" firstCol="1" bandRow="1">
                <a:tableStyleId>{2A9DECF5-8983-4FFE-9D3C-07608BC27E93}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93321473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180191913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128519415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50916211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83734129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20043879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48295415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16291856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30448258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9973090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84557045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75803386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 err="1">
                          <a:effectLst/>
                          <a:latin typeface="Raleway" pitchFamily="2" charset="0"/>
                        </a:rPr>
                        <a:t>Peserta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>
                          <a:effectLst/>
                          <a:latin typeface="Raleway" pitchFamily="2" charset="0"/>
                        </a:rPr>
                        <a:t>P1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>
                          <a:effectLst/>
                          <a:latin typeface="Raleway" pitchFamily="2" charset="0"/>
                        </a:rPr>
                        <a:t>P2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>
                          <a:effectLst/>
                          <a:latin typeface="Raleway" pitchFamily="2" charset="0"/>
                        </a:rPr>
                        <a:t>P3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>
                          <a:effectLst/>
                          <a:latin typeface="Raleway" pitchFamily="2" charset="0"/>
                        </a:rPr>
                        <a:t>P4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>
                          <a:effectLst/>
                          <a:latin typeface="Raleway" pitchFamily="2" charset="0"/>
                        </a:rPr>
                        <a:t>P5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>
                          <a:effectLst/>
                          <a:latin typeface="Raleway" pitchFamily="2" charset="0"/>
                        </a:rPr>
                        <a:t>P6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  <a:latin typeface="Raleway" pitchFamily="2" charset="0"/>
                        </a:rPr>
                        <a:t>P7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>
                          <a:effectLst/>
                          <a:latin typeface="Raleway" pitchFamily="2" charset="0"/>
                        </a:rPr>
                        <a:t>P8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>
                          <a:effectLst/>
                          <a:latin typeface="Raleway" pitchFamily="2" charset="0"/>
                        </a:rPr>
                        <a:t>P9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>
                          <a:effectLst/>
                          <a:latin typeface="Raleway" pitchFamily="2" charset="0"/>
                        </a:rPr>
                        <a:t>P10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 err="1">
                          <a:effectLst/>
                          <a:latin typeface="Raleway" pitchFamily="2" charset="0"/>
                        </a:rPr>
                        <a:t>Jumlah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925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910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29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6800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00522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26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0392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88052775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R6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17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42198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R7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29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8569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R8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30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103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R9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30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8685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  <a:latin typeface="Raleway" pitchFamily="2" charset="0"/>
                        </a:rPr>
                        <a:t>R10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</a:rPr>
                        <a:t>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</a:rPr>
                        <a:t>31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8135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7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7069016" cy="740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3" algn="just">
              <a:lnSpc>
                <a:spcPct val="130000"/>
              </a:lnSpc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Tingkat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Kebergunaan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MoodTools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)</a:t>
            </a:r>
            <a:endParaRPr lang="en-ID" sz="18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0594F0-0531-4AF9-A499-7926BEF05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17136"/>
              </p:ext>
            </p:extLst>
          </p:nvPr>
        </p:nvGraphicFramePr>
        <p:xfrm>
          <a:off x="755137" y="1497012"/>
          <a:ext cx="2273935" cy="2149475"/>
        </p:xfrm>
        <a:graphic>
          <a:graphicData uri="http://schemas.openxmlformats.org/drawingml/2006/table">
            <a:tbl>
              <a:tblPr firstRow="1" firstCol="1" bandRow="1">
                <a:tableStyleId>{2A9DECF5-8983-4FFE-9D3C-07608BC27E93}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69346384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1193752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15498519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 err="1">
                          <a:effectLst/>
                        </a:rPr>
                        <a:t>Peserta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 err="1">
                          <a:effectLst/>
                        </a:rPr>
                        <a:t>Jumlah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>
                          <a:effectLst/>
                        </a:rPr>
                        <a:t>SUS Score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6433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25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62,5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36659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67,5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3322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23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57,5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1754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31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77,5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31643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25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0873376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R6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30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5664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R7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25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3133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R8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40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4077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R9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32,5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58972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R10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42,5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240353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7251F0E6-AE6A-4DD4-B2A7-711380A9BE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3234" y="1497012"/>
            <a:ext cx="3775051" cy="2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5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7069016" cy="740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3" algn="just">
              <a:lnSpc>
                <a:spcPct val="130000"/>
              </a:lnSpc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Tingkat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Kebergunaan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MyMood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)</a:t>
            </a:r>
            <a:endParaRPr lang="en-ID" sz="18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5EEDC4-82F0-4F8C-95ED-B11DF39F3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55913"/>
              </p:ext>
            </p:extLst>
          </p:nvPr>
        </p:nvGraphicFramePr>
        <p:xfrm>
          <a:off x="832509" y="1497012"/>
          <a:ext cx="2273935" cy="2149475"/>
        </p:xfrm>
        <a:graphic>
          <a:graphicData uri="http://schemas.openxmlformats.org/drawingml/2006/table">
            <a:tbl>
              <a:tblPr firstRow="1" firstCol="1" bandRow="1">
                <a:tableStyleId>{2A9DECF5-8983-4FFE-9D3C-07608BC27E93}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17981727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1213969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89053979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</a:rPr>
                        <a:t>Peserta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>
                          <a:effectLst/>
                        </a:rPr>
                        <a:t>Jumlah</a:t>
                      </a:r>
                      <a:endParaRPr lang="en-ID" sz="1200" b="1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b="1" dirty="0">
                          <a:effectLst/>
                        </a:rPr>
                        <a:t>SUS Score</a:t>
                      </a:r>
                      <a:endParaRPr lang="en-ID" sz="1200" b="1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413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 dirty="0">
                          <a:effectLst/>
                        </a:rPr>
                        <a:t>R1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34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85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7807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72,5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2454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R3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25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62,5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3952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R4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65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91433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45883338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R6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42,5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03672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R7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72,5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27401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R8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75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6495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R9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75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65942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ID" sz="900">
                          <a:effectLst/>
                        </a:rPr>
                        <a:t>R10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31</a:t>
                      </a:r>
                      <a:endParaRPr lang="en-ID" sz="120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77,5</a:t>
                      </a:r>
                      <a:endParaRPr lang="en-ID" sz="1200" dirty="0">
                        <a:effectLst/>
                        <a:latin typeface="Raleway" pitchFamily="2" charset="0"/>
                        <a:ea typeface="Raleway" pitchFamily="2" charset="0"/>
                        <a:cs typeface="Raleway" pitchFamily="2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04911059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0C4003D-E223-45AA-9B5F-12D6DE3A3C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72866" y="1497012"/>
            <a:ext cx="3971755" cy="2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0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4860388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itchFamily="2" charset="0"/>
              </a:rPr>
              <a:t>Tingkat SUS Score</a:t>
            </a: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581;p32">
            <a:extLst>
              <a:ext uri="{FF2B5EF4-FFF2-40B4-BE49-F238E27FC236}">
                <a16:creationId xmlns:a16="http://schemas.microsoft.com/office/drawing/2014/main" id="{6E0A9782-13A7-4598-A7EF-524A45C43822}"/>
              </a:ext>
            </a:extLst>
          </p:cNvPr>
          <p:cNvSpPr txBox="1">
            <a:spLocks/>
          </p:cNvSpPr>
          <p:nvPr/>
        </p:nvSpPr>
        <p:spPr>
          <a:xfrm>
            <a:off x="358726" y="1209249"/>
            <a:ext cx="7329268" cy="239208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82563" algn="just">
              <a:lnSpc>
                <a:spcPct val="13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Dari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hasil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penghitungan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tingkat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kebergunaan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diperlihatkan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dapat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diketahui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bahwa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dari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evaluasi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MoodTools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46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MyMood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68,25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 Dari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atau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skor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tersebut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dapat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diukur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sesuai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ketentuan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penilaian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SUS</a:t>
            </a:r>
            <a:r>
              <a:rPr lang="en-ID" sz="1200" dirty="0"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seperti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di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bawah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ini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:</a:t>
            </a:r>
            <a:endParaRPr lang="en-ID" sz="12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Grade A ≥ 80,3</a:t>
            </a:r>
            <a:endParaRPr lang="en-ID" sz="12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74 ≤ grade B &lt;80,3</a:t>
            </a:r>
            <a:endParaRPr lang="en-ID" sz="12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68 ≤ grade C &lt; 74,3</a:t>
            </a:r>
            <a:endParaRPr lang="en-ID" sz="12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51 ≤ grade D &lt; 68</a:t>
            </a:r>
            <a:endParaRPr lang="en-ID" sz="12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Grade F &lt; 51</a:t>
            </a:r>
            <a:endParaRPr lang="en-ID" sz="12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2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7453294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aleway" pitchFamily="2" charset="0"/>
              </a:rPr>
              <a:t>Uji </a:t>
            </a:r>
            <a:r>
              <a:rPr lang="en-US" sz="1800" dirty="0" err="1">
                <a:latin typeface="Raleway" pitchFamily="2" charset="0"/>
              </a:rPr>
              <a:t>faktor</a:t>
            </a:r>
            <a:r>
              <a:rPr lang="en-US" sz="1800" dirty="0">
                <a:latin typeface="Raleway" pitchFamily="2" charset="0"/>
              </a:rPr>
              <a:t> input Teks dan </a:t>
            </a:r>
            <a:r>
              <a:rPr lang="en-US" sz="1800" dirty="0" err="1">
                <a:latin typeface="Raleway" pitchFamily="2" charset="0"/>
              </a:rPr>
              <a:t>Suara</a:t>
            </a:r>
            <a:r>
              <a:rPr lang="en-US" sz="1800" dirty="0">
                <a:latin typeface="Raleway" pitchFamily="2" charset="0"/>
              </a:rPr>
              <a:t> pada </a:t>
            </a:r>
            <a:r>
              <a:rPr lang="en-US" sz="1800" dirty="0" err="1">
                <a:latin typeface="Raleway" pitchFamily="2" charset="0"/>
              </a:rPr>
              <a:t>nilai</a:t>
            </a:r>
            <a:r>
              <a:rPr lang="en-US" sz="1800" dirty="0">
                <a:latin typeface="Raleway" pitchFamily="2" charset="0"/>
              </a:rPr>
              <a:t> SUS </a:t>
            </a:r>
            <a:r>
              <a:rPr lang="en-US" sz="1800" dirty="0" err="1">
                <a:latin typeface="Raleway" pitchFamily="2" charset="0"/>
              </a:rPr>
              <a:t>dengan</a:t>
            </a:r>
            <a:r>
              <a:rPr lang="en-US" sz="1800" dirty="0">
                <a:latin typeface="Raleway" pitchFamily="2" charset="0"/>
              </a:rPr>
              <a:t> ANOVA</a:t>
            </a: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581;p32">
            <a:extLst>
              <a:ext uri="{FF2B5EF4-FFF2-40B4-BE49-F238E27FC236}">
                <a16:creationId xmlns:a16="http://schemas.microsoft.com/office/drawing/2014/main" id="{6E0A9782-13A7-4598-A7EF-524A45C43822}"/>
              </a:ext>
            </a:extLst>
          </p:cNvPr>
          <p:cNvSpPr txBox="1">
            <a:spLocks/>
          </p:cNvSpPr>
          <p:nvPr/>
        </p:nvSpPr>
        <p:spPr>
          <a:xfrm>
            <a:off x="358726" y="1209249"/>
            <a:ext cx="7329268" cy="239208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82563" algn="just">
              <a:lnSpc>
                <a:spcPct val="1300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Saat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dilakukan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pengujian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menggunakan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bahasa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python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diperoleh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F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sebesar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9.7292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p-value: 0.0059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0.05.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Lebih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rendahnya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dibandingkan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menyatakan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bahwa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terdapat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perbedaan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signifikan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antara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input text dan input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suara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pada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</a:t>
            </a:r>
            <a:endParaRPr lang="en-ID" sz="1200" b="1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39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7453294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latin typeface="Raleway" pitchFamily="2" charset="0"/>
              </a:rPr>
              <a:t>Uji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faktor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gender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ANOVA</a:t>
            </a:r>
            <a:endParaRPr lang="en-US" sz="1800" dirty="0">
              <a:latin typeface="Raleway" pitchFamily="2" charset="0"/>
            </a:endParaRP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581;p32">
            <a:extLst>
              <a:ext uri="{FF2B5EF4-FFF2-40B4-BE49-F238E27FC236}">
                <a16:creationId xmlns:a16="http://schemas.microsoft.com/office/drawing/2014/main" id="{6E0A9782-13A7-4598-A7EF-524A45C43822}"/>
              </a:ext>
            </a:extLst>
          </p:cNvPr>
          <p:cNvSpPr txBox="1">
            <a:spLocks/>
          </p:cNvSpPr>
          <p:nvPr/>
        </p:nvSpPr>
        <p:spPr>
          <a:xfrm>
            <a:off x="358726" y="1209249"/>
            <a:ext cx="7329268" cy="239208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340" indent="276860" algn="just">
              <a:lnSpc>
                <a:spcPct val="1300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Saat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dilakukan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pengujian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pada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MoodTools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menggunakan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bahasa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python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diperoleh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F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sebesar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2.3073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p-value: 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0.1672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0.05.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Lebih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tingginya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dibandingkan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menyatakan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bahwa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Tidak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cukup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bukti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untuk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menyatakan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adanya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perbedaan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signifikan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antara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laki-laki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dan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perempuan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pada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MoodTools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</a:t>
            </a:r>
          </a:p>
          <a:p>
            <a:pPr marL="180340" indent="276860" algn="just">
              <a:lnSpc>
                <a:spcPct val="130000"/>
              </a:lnSpc>
            </a:pPr>
            <a:endParaRPr lang="en-ID" sz="12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180340" indent="276860" algn="just">
              <a:lnSpc>
                <a:spcPct val="130000"/>
              </a:lnSpc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Hal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sama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dilakukan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pada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MyMood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dimana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diperoleh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F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sebesar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1.5695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p-value: 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0.2456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0.05.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Lebih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tingginya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dibandingkan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menyatakan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bahwa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Tidak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cukup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bukti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untuk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menyatakan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adanya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perbedaan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signifikan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antara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laki-laki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dan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perempuan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pada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MyMood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</a:t>
            </a:r>
            <a:endParaRPr lang="en-ID" sz="12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9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"/>
          <p:cNvSpPr txBox="1">
            <a:spLocks noGrp="1"/>
          </p:cNvSpPr>
          <p:nvPr>
            <p:ph type="subTitle" idx="6"/>
          </p:nvPr>
        </p:nvSpPr>
        <p:spPr>
          <a:xfrm>
            <a:off x="719902" y="2608381"/>
            <a:ext cx="3520800" cy="3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 pitchFamily="2" charset="0"/>
              </a:rPr>
              <a:t>Metode Uji Statistik</a:t>
            </a:r>
            <a:endParaRPr dirty="0">
              <a:latin typeface="Raleway" pitchFamily="2" charset="0"/>
            </a:endParaRPr>
          </a:p>
        </p:txBody>
      </p:sp>
      <p:sp>
        <p:nvSpPr>
          <p:cNvPr id="430" name="Google Shape;43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Raleway" pitchFamily="2" charset="0"/>
              </a:rPr>
              <a:t>PENDAHULUAN</a:t>
            </a:r>
            <a:endParaRPr dirty="0">
              <a:solidFill>
                <a:schemeClr val="tx1"/>
              </a:solidFill>
              <a:latin typeface="Raleway" pitchFamily="2" charset="0"/>
            </a:endParaRPr>
          </a:p>
        </p:txBody>
      </p:sp>
      <p:sp>
        <p:nvSpPr>
          <p:cNvPr id="431" name="Google Shape;431;p28"/>
          <p:cNvSpPr txBox="1">
            <a:spLocks noGrp="1"/>
          </p:cNvSpPr>
          <p:nvPr>
            <p:ph type="subTitle" idx="1"/>
          </p:nvPr>
        </p:nvSpPr>
        <p:spPr>
          <a:xfrm>
            <a:off x="719902" y="1532553"/>
            <a:ext cx="35208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Dua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pendekatan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utama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perhatian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pengembangan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interaksi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(text-based) dan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interaksi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suara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(voice-based).</a:t>
            </a:r>
            <a:endParaRPr dirty="0">
              <a:latin typeface="Raleway" pitchFamily="2" charset="0"/>
              <a:cs typeface="Times New Roman" panose="02020603050405020304" pitchFamily="18" charset="0"/>
            </a:endParaRPr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2"/>
          </p:nvPr>
        </p:nvSpPr>
        <p:spPr>
          <a:xfrm>
            <a:off x="4903298" y="1484672"/>
            <a:ext cx="3520800" cy="117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</a:pP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ini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luas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menilai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seberapa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oleh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mempertimbangkan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aspek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aspek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kejelasan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kegunaan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kepuasan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latin typeface="Raleway" pitchFamily="2" charset="0"/>
              <a:ea typeface="Raleway" pitchFamily="2" charset="0"/>
              <a:cs typeface="Times New Roman" panose="02020603050405020304" pitchFamily="18" charset="0"/>
            </a:endParaRPr>
          </a:p>
        </p:txBody>
      </p:sp>
      <p:sp>
        <p:nvSpPr>
          <p:cNvPr id="433" name="Google Shape;433;p28"/>
          <p:cNvSpPr txBox="1">
            <a:spLocks noGrp="1"/>
          </p:cNvSpPr>
          <p:nvPr>
            <p:ph type="subTitle" idx="3"/>
          </p:nvPr>
        </p:nvSpPr>
        <p:spPr>
          <a:xfrm>
            <a:off x="719870" y="3033064"/>
            <a:ext cx="3520800" cy="1410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Varians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(ANOVA)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uji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statistik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berguna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memahami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faktor-faktor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usia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, gender, dan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tingkat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pendidikan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terakhir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mempengaruhi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pola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Faktor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usia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sering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kali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berperan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 </a:t>
            </a:r>
            <a:endParaRPr dirty="0">
              <a:latin typeface="Raleway" pitchFamily="2" charset="0"/>
              <a:cs typeface="Times New Roman" panose="02020603050405020304" pitchFamily="18" charset="0"/>
            </a:endParaRPr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4"/>
          </p:nvPr>
        </p:nvSpPr>
        <p:spPr>
          <a:xfrm>
            <a:off x="4903298" y="3152669"/>
            <a:ext cx="3520800" cy="919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ini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peneliti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mengevaluasi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MoodTools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menerapkan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MyMood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menerapkan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interaksi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suara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</a:t>
            </a:r>
            <a:endParaRPr dirty="0">
              <a:latin typeface="Raleway" pitchFamily="2" charset="0"/>
              <a:cs typeface="Times New Roman" panose="02020603050405020304" pitchFamily="18" charset="0"/>
            </a:endParaRPr>
          </a:p>
        </p:txBody>
      </p:sp>
      <p:sp>
        <p:nvSpPr>
          <p:cNvPr id="435" name="Google Shape;435;p28"/>
          <p:cNvSpPr txBox="1">
            <a:spLocks noGrp="1"/>
          </p:cNvSpPr>
          <p:nvPr>
            <p:ph type="subTitle" idx="5"/>
          </p:nvPr>
        </p:nvSpPr>
        <p:spPr>
          <a:xfrm>
            <a:off x="720000" y="1090772"/>
            <a:ext cx="3520800" cy="3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 pitchFamily="2" charset="0"/>
              </a:rPr>
              <a:t>Metode Input </a:t>
            </a:r>
            <a:endParaRPr dirty="0">
              <a:latin typeface="Raleway" pitchFamily="2" charset="0"/>
            </a:endParaRPr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7"/>
          </p:nvPr>
        </p:nvSpPr>
        <p:spPr>
          <a:xfrm>
            <a:off x="4903298" y="1138653"/>
            <a:ext cx="3520800" cy="3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 pitchFamily="2" charset="0"/>
              </a:rPr>
              <a:t>Metode Evaluasi SUS</a:t>
            </a:r>
            <a:endParaRPr dirty="0">
              <a:latin typeface="Raleway" pitchFamily="2" charset="0"/>
            </a:endParaRPr>
          </a:p>
        </p:txBody>
      </p:sp>
      <p:sp>
        <p:nvSpPr>
          <p:cNvPr id="437" name="Google Shape;437;p28"/>
          <p:cNvSpPr txBox="1">
            <a:spLocks noGrp="1"/>
          </p:cNvSpPr>
          <p:nvPr>
            <p:ph type="subTitle" idx="8"/>
          </p:nvPr>
        </p:nvSpPr>
        <p:spPr>
          <a:xfrm>
            <a:off x="4903298" y="2758769"/>
            <a:ext cx="3520800" cy="3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 pitchFamily="2" charset="0"/>
              </a:rPr>
              <a:t>Tujuan Penelitian</a:t>
            </a:r>
            <a:endParaRPr dirty="0">
              <a:latin typeface="Raleway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7453294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latin typeface="Raleway" pitchFamily="2" charset="0"/>
              </a:rPr>
              <a:t>Uji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faktor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usia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ANOVA</a:t>
            </a:r>
            <a:endParaRPr lang="en-US" sz="1800" dirty="0">
              <a:latin typeface="Raleway" pitchFamily="2" charset="0"/>
            </a:endParaRP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581;p32">
            <a:extLst>
              <a:ext uri="{FF2B5EF4-FFF2-40B4-BE49-F238E27FC236}">
                <a16:creationId xmlns:a16="http://schemas.microsoft.com/office/drawing/2014/main" id="{6E0A9782-13A7-4598-A7EF-524A45C43822}"/>
              </a:ext>
            </a:extLst>
          </p:cNvPr>
          <p:cNvSpPr txBox="1">
            <a:spLocks/>
          </p:cNvSpPr>
          <p:nvPr/>
        </p:nvSpPr>
        <p:spPr>
          <a:xfrm>
            <a:off x="358726" y="1209249"/>
            <a:ext cx="7329268" cy="239208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340" indent="276860" algn="just">
              <a:lnSpc>
                <a:spcPct val="1300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Saat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dilakukan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pengujian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pada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MoodTools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menggunakan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bahasa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python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diperoleh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F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sebesar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2.2872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p-value: 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0.1688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0.05.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Lebih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tingginya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dibandingkan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menyatakan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bahwa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Tidak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cukup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bukti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untuk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menyatakan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adanya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perbedaan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signifikan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antara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usia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18-22 dan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usia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23-27 pada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MoodTools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</a:t>
            </a:r>
          </a:p>
          <a:p>
            <a:pPr marL="180340" indent="276860" algn="just">
              <a:lnSpc>
                <a:spcPct val="130000"/>
              </a:lnSpc>
            </a:pPr>
            <a:endParaRPr lang="en-ID" sz="12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180340" indent="276860" algn="just">
              <a:lnSpc>
                <a:spcPct val="130000"/>
              </a:lnSpc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Hal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sama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dilakukan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pada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MyMood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dimana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diperoleh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F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sebesar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0.8705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p-value: 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0.3781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0.05.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Lebih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tingginya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dibandingkan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menyatakan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bahwa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Tidak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cukup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bukti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untuk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menyatakan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adanya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perbedaan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signifikan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antara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usia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18-22 dan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usia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23-27 pada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MyMood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</a:t>
            </a:r>
            <a:endParaRPr lang="en-ID" sz="12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36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7453294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latin typeface="Raleway" pitchFamily="2" charset="0"/>
              </a:rPr>
              <a:t>Uji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faktor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pendidikan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terakhir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ANOVA</a:t>
            </a:r>
            <a:endParaRPr lang="en-US" sz="1800" dirty="0">
              <a:latin typeface="Raleway" pitchFamily="2" charset="0"/>
            </a:endParaRP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581;p32">
            <a:extLst>
              <a:ext uri="{FF2B5EF4-FFF2-40B4-BE49-F238E27FC236}">
                <a16:creationId xmlns:a16="http://schemas.microsoft.com/office/drawing/2014/main" id="{6E0A9782-13A7-4598-A7EF-524A45C43822}"/>
              </a:ext>
            </a:extLst>
          </p:cNvPr>
          <p:cNvSpPr txBox="1">
            <a:spLocks/>
          </p:cNvSpPr>
          <p:nvPr/>
        </p:nvSpPr>
        <p:spPr>
          <a:xfrm>
            <a:off x="358726" y="1209249"/>
            <a:ext cx="7329268" cy="239208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340" indent="276860" algn="just">
              <a:lnSpc>
                <a:spcPct val="1300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Saat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dilakukan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pengujian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pada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MoodTools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menggunakan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bahasa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python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diperoleh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F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sebesar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2.8859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p-value: 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0.1277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0.05.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Lebih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tingginya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dibandingkan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menyatakan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bahwa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Tidak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cukup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bukti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untuk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menyatakan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adanya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perbedaan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signifikan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antara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SMA/SMK dan S1 pada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MoodTools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</a:t>
            </a:r>
          </a:p>
          <a:p>
            <a:pPr marL="180340" indent="276860" algn="just">
              <a:lnSpc>
                <a:spcPct val="130000"/>
              </a:lnSpc>
            </a:pPr>
            <a:endParaRPr lang="en-US" sz="1200" dirty="0">
              <a:solidFill>
                <a:srgbClr val="000000"/>
              </a:solidFill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180340" indent="276860" algn="just">
              <a:lnSpc>
                <a:spcPct val="13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Hal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sama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dilakukan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pada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MyMood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dimana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diperoleh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F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sebesar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17.8941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p-value: 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0.0028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0.05.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Lebih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rendahnya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nilai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p-value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dibandingkan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threshold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menyatakan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bahwa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adanya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perbedaan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signifikan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antara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SMA/SMK dan S1 pada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MyMood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194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7453294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latin typeface="Raleway" pitchFamily="2" charset="0"/>
              </a:rPr>
              <a:t>Kesimpulan</a:t>
            </a: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581;p32">
            <a:extLst>
              <a:ext uri="{FF2B5EF4-FFF2-40B4-BE49-F238E27FC236}">
                <a16:creationId xmlns:a16="http://schemas.microsoft.com/office/drawing/2014/main" id="{6E0A9782-13A7-4598-A7EF-524A45C43822}"/>
              </a:ext>
            </a:extLst>
          </p:cNvPr>
          <p:cNvSpPr txBox="1">
            <a:spLocks/>
          </p:cNvSpPr>
          <p:nvPr/>
        </p:nvSpPr>
        <p:spPr>
          <a:xfrm>
            <a:off x="358725" y="1038734"/>
            <a:ext cx="7329268" cy="363707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82563" algn="just">
              <a:lnSpc>
                <a:spcPct val="130000"/>
              </a:lnSpc>
            </a:pP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Berdasarkan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hasil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pengujian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diperoleh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beberapa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poin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dapat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disimpulkan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:</a:t>
            </a:r>
          </a:p>
          <a:p>
            <a:pPr indent="182563" algn="just">
              <a:lnSpc>
                <a:spcPct val="130000"/>
              </a:lnSpc>
            </a:pPr>
            <a:r>
              <a:rPr lang="en-US" sz="10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Tentang</a:t>
            </a:r>
            <a:r>
              <a:rPr lang="en-US" sz="10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Nilai Tingkat </a:t>
            </a:r>
            <a:r>
              <a:rPr lang="en-US" sz="10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Kebergunaan</a:t>
            </a:r>
            <a:r>
              <a:rPr lang="en-US" sz="10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(SUS)</a:t>
            </a:r>
          </a:p>
          <a:p>
            <a:pPr marL="358775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MoodTools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: Nilai SUS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sebesar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46,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kategori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Grade F.</a:t>
            </a:r>
          </a:p>
          <a:p>
            <a:pPr marL="358775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MyMood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: Nilai SUS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sebesar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68,25,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kategori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Grade C.</a:t>
            </a:r>
          </a:p>
          <a:p>
            <a:pPr marL="358775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Keseluruhan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Kedua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termasuk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dalam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kategori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penerimaan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pengguna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rendah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hingga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sedang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berdasarkan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klasifikasi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skor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SUS.</a:t>
            </a:r>
          </a:p>
          <a:p>
            <a:pPr marL="187325" algn="just">
              <a:lnSpc>
                <a:spcPct val="130000"/>
              </a:lnSpc>
            </a:pPr>
            <a:endParaRPr lang="en-US" sz="1000" dirty="0"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187325" algn="just">
              <a:lnSpc>
                <a:spcPct val="130000"/>
              </a:lnSpc>
            </a:pPr>
            <a:r>
              <a:rPr lang="en-US" sz="10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Perbedaan</a:t>
            </a:r>
            <a:r>
              <a:rPr lang="en-US" sz="10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Antara </a:t>
            </a:r>
            <a:r>
              <a:rPr lang="en-US" sz="10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Metode</a:t>
            </a:r>
            <a:r>
              <a:rPr lang="en-US" sz="10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Input</a:t>
            </a:r>
          </a:p>
          <a:p>
            <a:pPr marL="358775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Terdapat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perbedaan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signifikan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antara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metode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input (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teks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dan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suara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) pada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kedua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</a:t>
            </a:r>
          </a:p>
          <a:p>
            <a:pPr marL="358775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0000"/>
              </a:solidFill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187325" algn="just">
              <a:lnSpc>
                <a:spcPct val="130000"/>
              </a:lnSpc>
            </a:pPr>
            <a:r>
              <a:rPr lang="en-US" sz="10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Pengaruh</a:t>
            </a:r>
            <a:r>
              <a:rPr lang="en-US" sz="10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Faktor</a:t>
            </a:r>
            <a:r>
              <a:rPr lang="en-US" sz="10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Pendidikan</a:t>
            </a:r>
          </a:p>
          <a:p>
            <a:pPr marL="358775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MyMood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Menunjukkan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perbedaan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signifikan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antara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pengguna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SMA/SMK dan S1.</a:t>
            </a:r>
          </a:p>
          <a:p>
            <a:pPr marL="358775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0000"/>
              </a:solidFill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187325" algn="just">
              <a:lnSpc>
                <a:spcPct val="130000"/>
              </a:lnSpc>
            </a:pPr>
            <a:r>
              <a:rPr lang="en-US" sz="10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Faktor</a:t>
            </a:r>
            <a:r>
              <a:rPr lang="en-US" sz="10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Usia</a:t>
            </a:r>
            <a:r>
              <a:rPr lang="en-US" sz="10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dan Gender</a:t>
            </a:r>
          </a:p>
          <a:p>
            <a:pPr marL="358775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Tidak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ada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perbedaan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signifikan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dalam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penggunaan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berdasarkan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faktor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usia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dan gender pada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kedua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0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129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7453294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latin typeface="Raleway" pitchFamily="2" charset="0"/>
              </a:rPr>
              <a:t>Saran</a:t>
            </a: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581;p32">
            <a:extLst>
              <a:ext uri="{FF2B5EF4-FFF2-40B4-BE49-F238E27FC236}">
                <a16:creationId xmlns:a16="http://schemas.microsoft.com/office/drawing/2014/main" id="{6E0A9782-13A7-4598-A7EF-524A45C43822}"/>
              </a:ext>
            </a:extLst>
          </p:cNvPr>
          <p:cNvSpPr txBox="1">
            <a:spLocks/>
          </p:cNvSpPr>
          <p:nvPr/>
        </p:nvSpPr>
        <p:spPr>
          <a:xfrm>
            <a:off x="358726" y="1209248"/>
            <a:ext cx="7329268" cy="32677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30000"/>
              </a:lnSpc>
              <a:spcAft>
                <a:spcPts val="12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Untuk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penelitian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selanjutnya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beberapa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saran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dapat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dipertimbangkan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adalah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endParaRPr lang="en-ID" sz="1200" dirty="0"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228600" indent="-228600" algn="just">
              <a:lnSpc>
                <a:spcPct val="13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Penggunaan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Bahasa pada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Responden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Menyesuaikan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bahasa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digunakan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dalam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responden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lokal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dapat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menjadi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saran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penting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 Hal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ini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dapat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mempengaruhi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penilaian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respons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terhadap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</a:t>
            </a:r>
            <a:endParaRPr lang="en-ID" sz="1200" dirty="0"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228600" indent="-228600" algn="just">
              <a:lnSpc>
                <a:spcPct val="13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Jumlah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Responden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Signifikan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Meningkatkan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jumlah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responden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terlibat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dalam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penelitian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dapat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menghasilkan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data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lebih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kuat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mewakili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populasi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lebih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luas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sehingga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memperkuat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validitas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hasil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penelitian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</a:t>
            </a:r>
            <a:endParaRPr lang="en-ID" sz="1200" dirty="0">
              <a:latin typeface="Raleway" pitchFamily="2" charset="0"/>
              <a:ea typeface="Raleway" pitchFamily="2" charset="0"/>
              <a:cs typeface="Raleway" pitchFamily="2" charset="0"/>
            </a:endParaRPr>
          </a:p>
          <a:p>
            <a:pPr marL="228600" indent="-228600" algn="just">
              <a:lnSpc>
                <a:spcPct val="13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Pengukuran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Kembali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Faktor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Kebergunaan</a:t>
            </a:r>
            <a:r>
              <a:rPr lang="en-US" sz="1200" b="1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Evaluasi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lebih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komprehensif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terhadap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kebergunaan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aplikasi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dapat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dilakukan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mempertimbangkan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faktor-faktor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seperti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navigasi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desain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antarmuka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, dan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fungsionalitas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yang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mungkin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memengaruhi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pengalaman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pengguna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secara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keseluruhan</a:t>
            </a:r>
            <a:r>
              <a:rPr lang="en-US" sz="1200" dirty="0">
                <a:solidFill>
                  <a:srgbClr val="000000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.</a:t>
            </a:r>
            <a:endParaRPr lang="en-ID" sz="1200" dirty="0">
              <a:effectLst/>
              <a:latin typeface="Raleway" pitchFamily="2" charset="0"/>
              <a:ea typeface="Raleway" pitchFamily="2" charset="0"/>
              <a:cs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1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 pitchFamily="2" charset="0"/>
              </a:rPr>
              <a:t>Existing App (MoodTools)</a:t>
            </a:r>
            <a:endParaRPr dirty="0">
              <a:latin typeface="Raleway" pitchFamily="2" charset="0"/>
            </a:endParaRPr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02357" y="4342840"/>
            <a:ext cx="456078" cy="370095"/>
            <a:chOff x="5842445" y="3462417"/>
            <a:chExt cx="456078" cy="370095"/>
          </a:xfrm>
        </p:grpSpPr>
        <p:sp>
          <p:nvSpPr>
            <p:cNvPr id="456" name="Google Shape;456;p29"/>
            <p:cNvSpPr/>
            <p:nvPr/>
          </p:nvSpPr>
          <p:spPr>
            <a:xfrm>
              <a:off x="5842445" y="3462417"/>
              <a:ext cx="298088" cy="370095"/>
            </a:xfrm>
            <a:custGeom>
              <a:avLst/>
              <a:gdLst/>
              <a:ahLst/>
              <a:cxnLst/>
              <a:rect l="l" t="t" r="r" b="b"/>
              <a:pathLst>
                <a:path w="149605" h="185744" extrusionOk="0">
                  <a:moveTo>
                    <a:pt x="0" y="0"/>
                  </a:moveTo>
                  <a:lnTo>
                    <a:pt x="149605" y="0"/>
                  </a:lnTo>
                  <a:lnTo>
                    <a:pt x="149605" y="185744"/>
                  </a:lnTo>
                  <a:lnTo>
                    <a:pt x="0" y="1857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 rot="-2700000">
              <a:off x="6107593" y="3568373"/>
              <a:ext cx="158172" cy="158172"/>
            </a:xfrm>
            <a:custGeom>
              <a:avLst/>
              <a:gdLst/>
              <a:ahLst/>
              <a:cxnLst/>
              <a:rect l="l" t="t" r="r" b="b"/>
              <a:pathLst>
                <a:path w="79463" h="79463" extrusionOk="0">
                  <a:moveTo>
                    <a:pt x="79463" y="39732"/>
                  </a:moveTo>
                  <a:cubicBezTo>
                    <a:pt x="79463" y="61675"/>
                    <a:pt x="61675" y="79463"/>
                    <a:pt x="39732" y="79463"/>
                  </a:cubicBezTo>
                  <a:cubicBezTo>
                    <a:pt x="17789" y="79463"/>
                    <a:pt x="0" y="61675"/>
                    <a:pt x="0" y="39732"/>
                  </a:cubicBezTo>
                  <a:cubicBezTo>
                    <a:pt x="0" y="17788"/>
                    <a:pt x="17789" y="0"/>
                    <a:pt x="39732" y="0"/>
                  </a:cubicBezTo>
                  <a:cubicBezTo>
                    <a:pt x="61675" y="0"/>
                    <a:pt x="79463" y="17788"/>
                    <a:pt x="79463" y="3973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8" name="Google Shape;458;p29"/>
          <p:cNvCxnSpPr/>
          <p:nvPr/>
        </p:nvCxnSpPr>
        <p:spPr>
          <a:xfrm rot="10800000">
            <a:off x="7366861" y="4716013"/>
            <a:ext cx="127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4D78D96-1EED-4922-B02F-596A79095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310" y="1123966"/>
            <a:ext cx="1400684" cy="311263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29E336-CCC4-4F07-80EB-2724B5C29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685" y="1123966"/>
            <a:ext cx="1400685" cy="311263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AEB14D-2D2A-4AC8-B976-09DBC3F5D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061" y="1123966"/>
            <a:ext cx="1400685" cy="311263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0A4440-415A-4A4B-8492-7F3026D70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750" y="1123966"/>
            <a:ext cx="1400685" cy="311263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8794703-9862-4074-A191-ED608E6F5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91" y="1128777"/>
            <a:ext cx="1400685" cy="311263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 pitchFamily="2" charset="0"/>
              </a:rPr>
              <a:t>Purposed App (MyMood)</a:t>
            </a:r>
            <a:endParaRPr dirty="0">
              <a:latin typeface="Raleway" pitchFamily="2" charset="0"/>
            </a:endParaRPr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02357" y="4342840"/>
            <a:ext cx="456078" cy="370095"/>
            <a:chOff x="5842445" y="3462417"/>
            <a:chExt cx="456078" cy="370095"/>
          </a:xfrm>
        </p:grpSpPr>
        <p:sp>
          <p:nvSpPr>
            <p:cNvPr id="456" name="Google Shape;456;p29"/>
            <p:cNvSpPr/>
            <p:nvPr/>
          </p:nvSpPr>
          <p:spPr>
            <a:xfrm>
              <a:off x="5842445" y="3462417"/>
              <a:ext cx="298088" cy="370095"/>
            </a:xfrm>
            <a:custGeom>
              <a:avLst/>
              <a:gdLst/>
              <a:ahLst/>
              <a:cxnLst/>
              <a:rect l="l" t="t" r="r" b="b"/>
              <a:pathLst>
                <a:path w="149605" h="185744" extrusionOk="0">
                  <a:moveTo>
                    <a:pt x="0" y="0"/>
                  </a:moveTo>
                  <a:lnTo>
                    <a:pt x="149605" y="0"/>
                  </a:lnTo>
                  <a:lnTo>
                    <a:pt x="149605" y="185744"/>
                  </a:lnTo>
                  <a:lnTo>
                    <a:pt x="0" y="1857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 rot="-2700000">
              <a:off x="6107593" y="3568373"/>
              <a:ext cx="158172" cy="158172"/>
            </a:xfrm>
            <a:custGeom>
              <a:avLst/>
              <a:gdLst/>
              <a:ahLst/>
              <a:cxnLst/>
              <a:rect l="l" t="t" r="r" b="b"/>
              <a:pathLst>
                <a:path w="79463" h="79463" extrusionOk="0">
                  <a:moveTo>
                    <a:pt x="79463" y="39732"/>
                  </a:moveTo>
                  <a:cubicBezTo>
                    <a:pt x="79463" y="61675"/>
                    <a:pt x="61675" y="79463"/>
                    <a:pt x="39732" y="79463"/>
                  </a:cubicBezTo>
                  <a:cubicBezTo>
                    <a:pt x="17789" y="79463"/>
                    <a:pt x="0" y="61675"/>
                    <a:pt x="0" y="39732"/>
                  </a:cubicBezTo>
                  <a:cubicBezTo>
                    <a:pt x="0" y="17788"/>
                    <a:pt x="17789" y="0"/>
                    <a:pt x="39732" y="0"/>
                  </a:cubicBezTo>
                  <a:cubicBezTo>
                    <a:pt x="61675" y="0"/>
                    <a:pt x="79463" y="17788"/>
                    <a:pt x="79463" y="3973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8" name="Google Shape;458;p29"/>
          <p:cNvCxnSpPr/>
          <p:nvPr/>
        </p:nvCxnSpPr>
        <p:spPr>
          <a:xfrm rot="10800000">
            <a:off x="7366861" y="4716013"/>
            <a:ext cx="127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468541-844A-44EF-A7C2-396334565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095" y="1207516"/>
            <a:ext cx="1240308" cy="2756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B0C0F9-2731-479B-A261-F84F55246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09" y="1207516"/>
            <a:ext cx="1240308" cy="275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0DB20C-6E9E-48A6-99CD-DC329FE6B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476" y="1207517"/>
            <a:ext cx="1240308" cy="2756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985493-827C-4EC5-92EF-8AB699265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602" y="1207516"/>
            <a:ext cx="1240308" cy="2756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88EA5-F825-40DC-9BC9-398761373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588" y="1207516"/>
            <a:ext cx="1240308" cy="2756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316B68-AEC9-4653-99D1-670FB12BFF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082" y="1207516"/>
            <a:ext cx="1240308" cy="27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3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4461499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aleway" pitchFamily="2" charset="0"/>
              </a:rPr>
              <a:t>Metode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Penelitian</a:t>
            </a:r>
            <a:endParaRPr dirty="0">
              <a:latin typeface="Raleway" pitchFamily="2" charset="0"/>
            </a:endParaRP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71839F1-53AF-48F9-A808-26C6E5E5AE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64690" y="1096958"/>
            <a:ext cx="2111069" cy="3660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4461499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aleway" pitchFamily="2" charset="0"/>
              </a:rPr>
              <a:t>Penentuan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Responden</a:t>
            </a:r>
            <a:endParaRPr dirty="0">
              <a:latin typeface="Raleway" pitchFamily="2" charset="0"/>
            </a:endParaRP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578;p32">
            <a:extLst>
              <a:ext uri="{FF2B5EF4-FFF2-40B4-BE49-F238E27FC236}">
                <a16:creationId xmlns:a16="http://schemas.microsoft.com/office/drawing/2014/main" id="{AF9AA050-930A-4BFF-9A05-8A2E91496113}"/>
              </a:ext>
            </a:extLst>
          </p:cNvPr>
          <p:cNvSpPr txBox="1">
            <a:spLocks/>
          </p:cNvSpPr>
          <p:nvPr/>
        </p:nvSpPr>
        <p:spPr>
          <a:xfrm>
            <a:off x="4275972" y="1115485"/>
            <a:ext cx="33786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W</a:t>
            </a:r>
            <a:r>
              <a:rPr lang="en-US" sz="1600" b="1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ithin-subject Desain</a:t>
            </a:r>
            <a:endParaRPr lang="en-ID" sz="1600" b="1" dirty="0">
              <a:latin typeface="Raleway" pitchFamily="2" charset="0"/>
            </a:endParaRPr>
          </a:p>
        </p:txBody>
      </p:sp>
      <p:sp>
        <p:nvSpPr>
          <p:cNvPr id="19" name="Google Shape;580;p32">
            <a:extLst>
              <a:ext uri="{FF2B5EF4-FFF2-40B4-BE49-F238E27FC236}">
                <a16:creationId xmlns:a16="http://schemas.microsoft.com/office/drawing/2014/main" id="{D105238B-1DD1-4E27-8C3A-E3BD898ACE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75970" y="1523499"/>
            <a:ext cx="3378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Teknik within-subject, juga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dikenal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within-subjects design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repeated measures design,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eksperimen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di mana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subjek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peserta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diuji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perlakuan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</a:t>
            </a:r>
            <a:endParaRPr dirty="0">
              <a:latin typeface="Raleway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581;p32">
            <a:extLst>
              <a:ext uri="{FF2B5EF4-FFF2-40B4-BE49-F238E27FC236}">
                <a16:creationId xmlns:a16="http://schemas.microsoft.com/office/drawing/2014/main" id="{6E0A9782-13A7-4598-A7EF-524A45C43822}"/>
              </a:ext>
            </a:extLst>
          </p:cNvPr>
          <p:cNvSpPr txBox="1">
            <a:spLocks/>
          </p:cNvSpPr>
          <p:nvPr/>
        </p:nvSpPr>
        <p:spPr>
          <a:xfrm>
            <a:off x="358726" y="1523499"/>
            <a:ext cx="3378600" cy="1655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82563" algn="just">
              <a:spcAft>
                <a:spcPts val="1200"/>
              </a:spcAft>
            </a:pP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Teknik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pengambilan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acak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stratified random sampling,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memungkinkan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menyeleksi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subjek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acak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kelompok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berbeda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namun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seimbang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sehingga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mewakili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populasi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lebih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baik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 </a:t>
            </a:r>
            <a:endParaRPr lang="en-ID" sz="1200" dirty="0">
              <a:effectLst/>
              <a:latin typeface="Raleway" pitchFamily="2" charset="0"/>
              <a:ea typeface="Raleway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582;p32">
            <a:extLst>
              <a:ext uri="{FF2B5EF4-FFF2-40B4-BE49-F238E27FC236}">
                <a16:creationId xmlns:a16="http://schemas.microsoft.com/office/drawing/2014/main" id="{666602B1-8E5D-4622-9D3D-7544299E6B00}"/>
              </a:ext>
            </a:extLst>
          </p:cNvPr>
          <p:cNvSpPr txBox="1">
            <a:spLocks/>
          </p:cNvSpPr>
          <p:nvPr/>
        </p:nvSpPr>
        <p:spPr>
          <a:xfrm>
            <a:off x="358726" y="1115485"/>
            <a:ext cx="33786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eknik </a:t>
            </a:r>
            <a:r>
              <a:rPr lang="en-US" sz="1600" b="1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pengambilan</a:t>
            </a:r>
            <a:r>
              <a:rPr lang="en-US" sz="1600" b="1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acak</a:t>
            </a:r>
            <a:endParaRPr lang="en-ID" sz="1600" b="1" dirty="0">
              <a:latin typeface="Raleway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8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4860388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aleway" pitchFamily="2" charset="0"/>
              </a:rPr>
              <a:t>Penyusunan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Kuesioner</a:t>
            </a:r>
            <a:endParaRPr dirty="0">
              <a:latin typeface="Raleway" pitchFamily="2" charset="0"/>
            </a:endParaRP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581;p32">
            <a:extLst>
              <a:ext uri="{FF2B5EF4-FFF2-40B4-BE49-F238E27FC236}">
                <a16:creationId xmlns:a16="http://schemas.microsoft.com/office/drawing/2014/main" id="{6E0A9782-13A7-4598-A7EF-524A45C43822}"/>
              </a:ext>
            </a:extLst>
          </p:cNvPr>
          <p:cNvSpPr txBox="1">
            <a:spLocks/>
          </p:cNvSpPr>
          <p:nvPr/>
        </p:nvSpPr>
        <p:spPr>
          <a:xfrm>
            <a:off x="358726" y="1209250"/>
            <a:ext cx="7943990" cy="228657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82563" algn="just"/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Penyusunan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kuesioner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System Usability Scale (SUS) dan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skala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Likert 1-5.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melakukan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perhitungan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hasil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evaluasi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metode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SUS,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terdapat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aturan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tersendiri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ketentuan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sebagai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berikut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Instrumen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nomor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ganjil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skala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jawaban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dikurangi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1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Instrumen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nomor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genap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skala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jawaban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dikurangi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5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Skala 0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sampai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4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Menjumlahkan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skala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jawaban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dikali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2,5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Menentukan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rerata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jawaban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pernyataan</a:t>
            </a:r>
            <a:r>
              <a:rPr lang="en-ID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kuesioner</a:t>
            </a:r>
            <a:endParaRPr lang="en-ID" sz="1200" dirty="0">
              <a:effectLst/>
              <a:latin typeface="Raleway" pitchFamily="2" charset="0"/>
              <a:ea typeface="Raleway" pitchFamily="2" charset="0"/>
              <a:cs typeface="Times New Roman" panose="02020603050405020304" pitchFamily="18" charset="0"/>
            </a:endParaRPr>
          </a:p>
          <a:p>
            <a:pPr indent="182563" algn="just"/>
            <a:endParaRPr lang="en-ID" sz="1200" dirty="0">
              <a:effectLst/>
              <a:latin typeface="Raleway" pitchFamily="2" charset="0"/>
              <a:ea typeface="Raleway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4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4860388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aleway" pitchFamily="2" charset="0"/>
              </a:rPr>
              <a:t>Penyusunan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Kuesioner</a:t>
            </a:r>
            <a:endParaRPr dirty="0">
              <a:latin typeface="Raleway" pitchFamily="2" charset="0"/>
            </a:endParaRP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F136CC-92D8-4579-B8D3-98220625B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15403"/>
              </p:ext>
            </p:extLst>
          </p:nvPr>
        </p:nvGraphicFramePr>
        <p:xfrm>
          <a:off x="940850" y="1204376"/>
          <a:ext cx="6252400" cy="3384806"/>
        </p:xfrm>
        <a:graphic>
          <a:graphicData uri="http://schemas.openxmlformats.org/drawingml/2006/table">
            <a:tbl>
              <a:tblPr firstRow="1" firstCol="1" bandRow="1">
                <a:tableStyleId>{2A9DECF5-8983-4FFE-9D3C-07608BC27E93}</a:tableStyleId>
              </a:tblPr>
              <a:tblGrid>
                <a:gridCol w="367477">
                  <a:extLst>
                    <a:ext uri="{9D8B030D-6E8A-4147-A177-3AD203B41FA5}">
                      <a16:colId xmlns:a16="http://schemas.microsoft.com/office/drawing/2014/main" val="1176514460"/>
                    </a:ext>
                  </a:extLst>
                </a:gridCol>
                <a:gridCol w="5276604">
                  <a:extLst>
                    <a:ext uri="{9D8B030D-6E8A-4147-A177-3AD203B41FA5}">
                      <a16:colId xmlns:a16="http://schemas.microsoft.com/office/drawing/2014/main" val="917760826"/>
                    </a:ext>
                  </a:extLst>
                </a:gridCol>
                <a:gridCol w="608319">
                  <a:extLst>
                    <a:ext uri="{9D8B030D-6E8A-4147-A177-3AD203B41FA5}">
                      <a16:colId xmlns:a16="http://schemas.microsoft.com/office/drawing/2014/main" val="1756943364"/>
                    </a:ext>
                  </a:extLst>
                </a:gridCol>
              </a:tblGrid>
              <a:tr h="28520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D" sz="900" b="1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b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Pernyataan</a:t>
                      </a:r>
                      <a:endParaRPr lang="en-ID" sz="900" b="1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Skala</a:t>
                      </a:r>
                      <a:endParaRPr lang="en-ID" sz="900" b="1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8389" marR="8389" marT="8389" marB="8389"/>
                </a:tc>
                <a:extLst>
                  <a:ext uri="{0D108BD9-81ED-4DB2-BD59-A6C34878D82A}">
                    <a16:rowId xmlns:a16="http://schemas.microsoft.com/office/drawing/2014/main" val="917643445"/>
                  </a:ext>
                </a:extLst>
              </a:tr>
              <a:tr h="19568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Saya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pikir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saya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menginginkan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sering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ini</a:t>
                      </a:r>
                      <a:endParaRPr lang="en-ID" sz="900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1-5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8389" marR="8389" marT="8389" marB="8389"/>
                </a:tc>
                <a:extLst>
                  <a:ext uri="{0D108BD9-81ED-4DB2-BD59-A6C34878D82A}">
                    <a16:rowId xmlns:a16="http://schemas.microsoft.com/office/drawing/2014/main" val="2999025318"/>
                  </a:ext>
                </a:extLst>
              </a:tr>
              <a:tr h="25346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Saya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pikir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rumit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digunakan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. </a:t>
                      </a:r>
                      <a:endParaRPr lang="en-ID" sz="900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1-5</a:t>
                      </a:r>
                      <a:endParaRPr lang="en-ID" sz="900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8389" marR="8389" marT="8389" marB="8389"/>
                </a:tc>
                <a:extLst>
                  <a:ext uri="{0D108BD9-81ED-4DB2-BD59-A6C34878D82A}">
                    <a16:rowId xmlns:a16="http://schemas.microsoft.com/office/drawing/2014/main" val="1820901886"/>
                  </a:ext>
                </a:extLst>
              </a:tr>
              <a:tr h="25346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Saya merasa aplikasi ini mudah digunakan. 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1-5</a:t>
                      </a:r>
                      <a:endParaRPr lang="en-ID" sz="900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8389" marR="8389" marT="8389" marB="8389"/>
                </a:tc>
                <a:extLst>
                  <a:ext uri="{0D108BD9-81ED-4DB2-BD59-A6C34878D82A}">
                    <a16:rowId xmlns:a16="http://schemas.microsoft.com/office/drawing/2014/main" val="3851664318"/>
                  </a:ext>
                </a:extLst>
              </a:tr>
              <a:tr h="199444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Saya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pikir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saya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membutuhkan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bantuan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orang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teknis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ini</a:t>
                      </a:r>
                      <a:endParaRPr lang="en-ID" sz="900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1-5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8389" marR="8389" marT="8389" marB="8389"/>
                </a:tc>
                <a:extLst>
                  <a:ext uri="{0D108BD9-81ED-4DB2-BD59-A6C34878D82A}">
                    <a16:rowId xmlns:a16="http://schemas.microsoft.com/office/drawing/2014/main" val="696016868"/>
                  </a:ext>
                </a:extLst>
              </a:tr>
              <a:tr h="203699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Saya menemukan berbagai fungsi di aplikasi ini diintegrasikan dengan baik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1-5</a:t>
                      </a:r>
                      <a:endParaRPr lang="en-ID" sz="900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8389" marR="8389" marT="8389" marB="8389"/>
                </a:tc>
                <a:extLst>
                  <a:ext uri="{0D108BD9-81ED-4DB2-BD59-A6C34878D82A}">
                    <a16:rowId xmlns:a16="http://schemas.microsoft.com/office/drawing/2014/main" val="4158594378"/>
                  </a:ext>
                </a:extLst>
              </a:tr>
              <a:tr h="25346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Saya pikir ada terlalu banyak ketidakkonsistenan dalam aplikasi ini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1-5</a:t>
                      </a:r>
                      <a:endParaRPr lang="en-ID" sz="900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8389" marR="8389" marT="8389" marB="8389"/>
                </a:tc>
                <a:extLst>
                  <a:ext uri="{0D108BD9-81ED-4DB2-BD59-A6C34878D82A}">
                    <a16:rowId xmlns:a16="http://schemas.microsoft.com/office/drawing/2014/main" val="111033362"/>
                  </a:ext>
                </a:extLst>
              </a:tr>
              <a:tr h="26524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Saya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bayangkan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kebanyakan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orang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mudah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mempelajari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 sangat </a:t>
                      </a:r>
                      <a:r>
                        <a:rPr lang="en-US" sz="900" dirty="0" err="1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cepat</a:t>
                      </a:r>
                      <a:endParaRPr lang="en-ID" sz="900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1-5</a:t>
                      </a:r>
                      <a:endParaRPr lang="en-ID" sz="900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8389" marR="8389" marT="8389" marB="8389"/>
                </a:tc>
                <a:extLst>
                  <a:ext uri="{0D108BD9-81ED-4DB2-BD59-A6C34878D82A}">
                    <a16:rowId xmlns:a16="http://schemas.microsoft.com/office/drawing/2014/main" val="142375974"/>
                  </a:ext>
                </a:extLst>
              </a:tr>
              <a:tr h="25346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Saya menemukan, aplikasi ini sangat rumit untuk digunakan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1-5</a:t>
                      </a:r>
                      <a:endParaRPr lang="en-ID" sz="900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8389" marR="8389" marT="8389" marB="8389"/>
                </a:tc>
                <a:extLst>
                  <a:ext uri="{0D108BD9-81ED-4DB2-BD59-A6C34878D82A}">
                    <a16:rowId xmlns:a16="http://schemas.microsoft.com/office/drawing/2014/main" val="1134219292"/>
                  </a:ext>
                </a:extLst>
              </a:tr>
              <a:tr h="25346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Saya merasa sangat percaya diri untuk menggunakan aplikasi ini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1-5</a:t>
                      </a:r>
                      <a:endParaRPr lang="en-ID" sz="900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8389" marR="8389" marT="8389" marB="8389"/>
                </a:tc>
                <a:extLst>
                  <a:ext uri="{0D108BD9-81ED-4DB2-BD59-A6C34878D82A}">
                    <a16:rowId xmlns:a16="http://schemas.microsoft.com/office/drawing/2014/main" val="4129617255"/>
                  </a:ext>
                </a:extLst>
              </a:tr>
              <a:tr h="286954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Saya perlu belajar banyak hal sebelum saya bisa memulai menggunakan aplikasi</a:t>
                      </a:r>
                      <a:endParaRPr lang="en-ID" sz="90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55928" marR="55928" marT="55928" marB="5592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  <a:latin typeface="Raleway" pitchFamily="2" charset="0"/>
                          <a:cs typeface="Times New Roman" panose="02020603050405020304" pitchFamily="18" charset="0"/>
                        </a:rPr>
                        <a:t>1-5</a:t>
                      </a:r>
                      <a:endParaRPr lang="en-ID" sz="900" dirty="0">
                        <a:effectLst/>
                        <a:latin typeface="Raleway" pitchFamily="2" charset="0"/>
                        <a:ea typeface="Raleway" pitchFamily="2" charset="0"/>
                        <a:cs typeface="Times New Roman" panose="02020603050405020304" pitchFamily="18" charset="0"/>
                      </a:endParaRPr>
                    </a:p>
                  </a:txBody>
                  <a:tcPr marL="8389" marR="8389" marT="8389" marB="8389"/>
                </a:tc>
                <a:extLst>
                  <a:ext uri="{0D108BD9-81ED-4DB2-BD59-A6C34878D82A}">
                    <a16:rowId xmlns:a16="http://schemas.microsoft.com/office/drawing/2014/main" val="203141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4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title"/>
          </p:nvPr>
        </p:nvSpPr>
        <p:spPr>
          <a:xfrm>
            <a:off x="358726" y="476630"/>
            <a:ext cx="4860388" cy="63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aleway" pitchFamily="2" charset="0"/>
              </a:rPr>
              <a:t>Pengumpulan</a:t>
            </a:r>
            <a:r>
              <a:rPr lang="en-US" dirty="0">
                <a:latin typeface="Raleway" pitchFamily="2" charset="0"/>
              </a:rPr>
              <a:t> Data</a:t>
            </a:r>
          </a:p>
        </p:txBody>
      </p:sp>
      <p:grpSp>
        <p:nvGrpSpPr>
          <p:cNvPr id="471" name="Google Shape;471;p30"/>
          <p:cNvGrpSpPr/>
          <p:nvPr/>
        </p:nvGrpSpPr>
        <p:grpSpPr>
          <a:xfrm>
            <a:off x="7812020" y="3992094"/>
            <a:ext cx="765168" cy="765168"/>
            <a:chOff x="7812020" y="539519"/>
            <a:chExt cx="765168" cy="765168"/>
          </a:xfrm>
        </p:grpSpPr>
        <p:grpSp>
          <p:nvGrpSpPr>
            <p:cNvPr id="472" name="Google Shape;472;p30"/>
            <p:cNvGrpSpPr/>
            <p:nvPr/>
          </p:nvGrpSpPr>
          <p:grpSpPr>
            <a:xfrm>
              <a:off x="7812020" y="539519"/>
              <a:ext cx="765168" cy="765168"/>
              <a:chOff x="7878003" y="690272"/>
              <a:chExt cx="681421" cy="68142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878003" y="690272"/>
                <a:ext cx="681421" cy="681421"/>
              </a:xfrm>
              <a:custGeom>
                <a:avLst/>
                <a:gdLst/>
                <a:ahLst/>
                <a:cxnLst/>
                <a:rect l="l" t="t" r="r" b="b"/>
                <a:pathLst>
                  <a:path w="463552" h="463552" extrusionOk="0">
                    <a:moveTo>
                      <a:pt x="463553" y="231777"/>
                    </a:moveTo>
                    <a:cubicBezTo>
                      <a:pt x="463553" y="359783"/>
                      <a:pt x="359783" y="463553"/>
                      <a:pt x="231776" y="463553"/>
                    </a:cubicBezTo>
                    <a:cubicBezTo>
                      <a:pt x="103770" y="463553"/>
                      <a:pt x="0" y="359783"/>
                      <a:pt x="0" y="231777"/>
                    </a:cubicBezTo>
                    <a:cubicBezTo>
                      <a:pt x="0" y="103770"/>
                      <a:pt x="103770" y="0"/>
                      <a:pt x="231776" y="0"/>
                    </a:cubicBezTo>
                    <a:cubicBezTo>
                      <a:pt x="359783" y="0"/>
                      <a:pt x="463553" y="103770"/>
                      <a:pt x="463553" y="23177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988675" y="800951"/>
                <a:ext cx="460048" cy="460048"/>
              </a:xfrm>
              <a:custGeom>
                <a:avLst/>
                <a:gdLst/>
                <a:ahLst/>
                <a:cxnLst/>
                <a:rect l="l" t="t" r="r" b="b"/>
                <a:pathLst>
                  <a:path w="312958" h="312958" extrusionOk="0">
                    <a:moveTo>
                      <a:pt x="312958" y="156479"/>
                    </a:moveTo>
                    <a:cubicBezTo>
                      <a:pt x="312958" y="242900"/>
                      <a:pt x="242900" y="312958"/>
                      <a:pt x="156479" y="312958"/>
                    </a:cubicBezTo>
                    <a:cubicBezTo>
                      <a:pt x="70058" y="312958"/>
                      <a:pt x="0" y="242900"/>
                      <a:pt x="0" y="156479"/>
                    </a:cubicBezTo>
                    <a:cubicBezTo>
                      <a:pt x="0" y="70058"/>
                      <a:pt x="70058" y="0"/>
                      <a:pt x="156479" y="0"/>
                    </a:cubicBezTo>
                    <a:cubicBezTo>
                      <a:pt x="242900" y="0"/>
                      <a:pt x="312958" y="70058"/>
                      <a:pt x="312958" y="156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" name="Google Shape;475;p30"/>
              <p:cNvGrpSpPr/>
              <p:nvPr/>
            </p:nvGrpSpPr>
            <p:grpSpPr>
              <a:xfrm>
                <a:off x="7988599" y="800951"/>
                <a:ext cx="460125" cy="460048"/>
                <a:chOff x="7988599" y="800951"/>
                <a:chExt cx="460125" cy="460048"/>
              </a:xfrm>
            </p:grpSpPr>
            <p:sp>
              <p:nvSpPr>
                <p:cNvPr id="476" name="Google Shape;476;p30"/>
                <p:cNvSpPr/>
                <p:nvPr/>
              </p:nvSpPr>
              <p:spPr>
                <a:xfrm>
                  <a:off x="7988599" y="1030959"/>
                  <a:ext cx="460125" cy="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010" h="5207" extrusionOk="0">
                      <a:moveTo>
                        <a:pt x="0" y="0"/>
                      </a:moveTo>
                      <a:lnTo>
                        <a:pt x="31301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0"/>
                <p:cNvSpPr/>
                <p:nvPr/>
              </p:nvSpPr>
              <p:spPr>
                <a:xfrm>
                  <a:off x="8035363" y="892571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0"/>
                      </a:moveTo>
                      <a:cubicBezTo>
                        <a:pt x="81442" y="23641"/>
                        <a:pt x="167987" y="23641"/>
                        <a:pt x="24942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0"/>
                <p:cNvSpPr/>
                <p:nvPr/>
              </p:nvSpPr>
              <p:spPr>
                <a:xfrm>
                  <a:off x="8035363" y="1143283"/>
                  <a:ext cx="366661" cy="26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29" h="17730" extrusionOk="0">
                      <a:moveTo>
                        <a:pt x="0" y="17731"/>
                      </a:moveTo>
                      <a:cubicBezTo>
                        <a:pt x="81442" y="-5910"/>
                        <a:pt x="167987" y="-5910"/>
                        <a:pt x="249429" y="1773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8218670" y="800951"/>
                  <a:ext cx="7654" cy="46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7" h="312958" extrusionOk="0">
                      <a:moveTo>
                        <a:pt x="0" y="31295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8105854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76755" y="0"/>
                      </a:moveTo>
                      <a:cubicBezTo>
                        <a:pt x="76755" y="0"/>
                        <a:pt x="0" y="40513"/>
                        <a:pt x="0" y="156479"/>
                      </a:cubicBezTo>
                      <a:cubicBezTo>
                        <a:pt x="0" y="280100"/>
                        <a:pt x="76755" y="312958"/>
                        <a:pt x="76755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8218670" y="800951"/>
                  <a:ext cx="112830" cy="46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55" h="312957" extrusionOk="0">
                      <a:moveTo>
                        <a:pt x="0" y="0"/>
                      </a:moveTo>
                      <a:cubicBezTo>
                        <a:pt x="0" y="0"/>
                        <a:pt x="76756" y="40513"/>
                        <a:pt x="76756" y="156479"/>
                      </a:cubicBezTo>
                      <a:cubicBezTo>
                        <a:pt x="76756" y="280100"/>
                        <a:pt x="0" y="312958"/>
                        <a:pt x="0" y="31295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2" name="Google Shape;482;p30"/>
            <p:cNvSpPr/>
            <p:nvPr/>
          </p:nvSpPr>
          <p:spPr>
            <a:xfrm>
              <a:off x="8302716" y="1024437"/>
              <a:ext cx="208314" cy="198793"/>
            </a:xfrm>
            <a:custGeom>
              <a:avLst/>
              <a:gdLst/>
              <a:ahLst/>
              <a:cxnLst/>
              <a:rect l="l" t="t" r="r" b="b"/>
              <a:pathLst>
                <a:path w="131015" h="125027" extrusionOk="0">
                  <a:moveTo>
                    <a:pt x="124558" y="33066"/>
                  </a:moveTo>
                  <a:lnTo>
                    <a:pt x="0" y="0"/>
                  </a:lnTo>
                  <a:lnTo>
                    <a:pt x="39523" y="122632"/>
                  </a:lnTo>
                  <a:lnTo>
                    <a:pt x="64622" y="74725"/>
                  </a:lnTo>
                  <a:lnTo>
                    <a:pt x="117633" y="125027"/>
                  </a:lnTo>
                  <a:lnTo>
                    <a:pt x="131015" y="110967"/>
                  </a:lnTo>
                  <a:lnTo>
                    <a:pt x="78057" y="60613"/>
                  </a:lnTo>
                  <a:lnTo>
                    <a:pt x="124558" y="33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581;p32">
            <a:extLst>
              <a:ext uri="{FF2B5EF4-FFF2-40B4-BE49-F238E27FC236}">
                <a16:creationId xmlns:a16="http://schemas.microsoft.com/office/drawing/2014/main" id="{6E0A9782-13A7-4598-A7EF-524A45C43822}"/>
              </a:ext>
            </a:extLst>
          </p:cNvPr>
          <p:cNvSpPr txBox="1">
            <a:spLocks/>
          </p:cNvSpPr>
          <p:nvPr/>
        </p:nvSpPr>
        <p:spPr>
          <a:xfrm>
            <a:off x="358726" y="1209249"/>
            <a:ext cx="7329268" cy="184344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82563" algn="just"/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Pengumpulan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kuesioner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melalui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Google Form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10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responden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proses yang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memanfaatkan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platform digital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menghimpun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tanggapan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partisipan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 Para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responden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diundang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melalui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tautan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dibagikan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mengisi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kuesioner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telah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disusun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menghindari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kesalahan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pengisian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diadakan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sesi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pertemuan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offline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menjelaskan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hal-hal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Memberikan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pengarahan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memberikan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penilaian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jujur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jelas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pada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kuesioner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Menjelaskan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rentang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nilai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pada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kuesioner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Memberikan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waktu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responden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menanyakan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hal-hal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dirasa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kurang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jelas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terkait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pengisian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kuesioner</a:t>
            </a:r>
            <a:r>
              <a:rPr lang="en-US" sz="1200" dirty="0">
                <a:effectLst/>
                <a:latin typeface="Raleway" pitchFamily="2" charset="0"/>
                <a:ea typeface="Raleway" pitchFamily="2" charset="0"/>
                <a:cs typeface="Times New Roman" panose="02020603050405020304" pitchFamily="18" charset="0"/>
              </a:rPr>
              <a:t>.</a:t>
            </a:r>
          </a:p>
          <a:p>
            <a:pPr indent="182563" algn="just"/>
            <a:endParaRPr lang="en-ID" sz="1200" dirty="0">
              <a:effectLst/>
              <a:latin typeface="Raleway" pitchFamily="2" charset="0"/>
              <a:ea typeface="Raleway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2184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Learning Environment App Pitch Deck by Slidesgo">
  <a:themeElements>
    <a:clrScheme name="Simple Light">
      <a:dk1>
        <a:srgbClr val="0C2244"/>
      </a:dk1>
      <a:lt1>
        <a:srgbClr val="FFFFFF"/>
      </a:lt1>
      <a:dk2>
        <a:srgbClr val="FFDF38"/>
      </a:dk2>
      <a:lt2>
        <a:srgbClr val="00C375"/>
      </a:lt2>
      <a:accent1>
        <a:srgbClr val="2476FF"/>
      </a:accent1>
      <a:accent2>
        <a:srgbClr val="DEE7F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C22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1682</Words>
  <Application>Microsoft Office PowerPoint</Application>
  <PresentationFormat>On-screen Show (16:9)</PresentationFormat>
  <Paragraphs>454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DM Sans</vt:lpstr>
      <vt:lpstr>Raleway</vt:lpstr>
      <vt:lpstr>Calibri</vt:lpstr>
      <vt:lpstr>Open Sans Light</vt:lpstr>
      <vt:lpstr>Merriweather Sans</vt:lpstr>
      <vt:lpstr>Symbol</vt:lpstr>
      <vt:lpstr>Open Sans</vt:lpstr>
      <vt:lpstr>Arial</vt:lpstr>
      <vt:lpstr>Nunito Light</vt:lpstr>
      <vt:lpstr>Virtual Learning Environment App Pitch Deck by Slidesgo</vt:lpstr>
      <vt:lpstr>Perbandingan Antara Aplikasi  Interaksi Berbasis Text dan Aplikasi Interaksi Berbasis Suara Menggunakan System Usability Scale (SUS) dan Analisis Varians (ANOVA)</vt:lpstr>
      <vt:lpstr>PENDAHULUAN</vt:lpstr>
      <vt:lpstr>Existing App (MoodTools)</vt:lpstr>
      <vt:lpstr>Purposed App (MyMood)</vt:lpstr>
      <vt:lpstr>Metode Penelitian</vt:lpstr>
      <vt:lpstr>Penentuan Responden</vt:lpstr>
      <vt:lpstr>Penyusunan Kuesioner</vt:lpstr>
      <vt:lpstr>Penyusunan Kuesioner</vt:lpstr>
      <vt:lpstr>Pengumpulan Data</vt:lpstr>
      <vt:lpstr>Analisis Hasil</vt:lpstr>
      <vt:lpstr>Hasil dan Diskusi</vt:lpstr>
      <vt:lpstr>Karakteristik Responden</vt:lpstr>
      <vt:lpstr>Nilai Kebergunaan Setiap Pernyataan Kuesioner (MoodTools)</vt:lpstr>
      <vt:lpstr>Nilai Kebergunaan Setiap Pernyataan Kuesioner (MyMood)</vt:lpstr>
      <vt:lpstr>Tingkat Kebergunaan Aplikasi (MoodTools)</vt:lpstr>
      <vt:lpstr>Tingkat Kebergunaan Aplikasi (MyMood)</vt:lpstr>
      <vt:lpstr>Tingkat SUS Score</vt:lpstr>
      <vt:lpstr>Uji faktor input Teks dan Suara pada nilai SUS dengan ANOVA</vt:lpstr>
      <vt:lpstr>Uji faktor gender pada Aplikasi dengan ANOVA</vt:lpstr>
      <vt:lpstr>Uji faktor usia pada Aplikasi dengan ANOVA</vt:lpstr>
      <vt:lpstr>Uji faktor pendidikan terakhir pada Aplikasi dengan ANOVA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Perbandingan Antara Aplikasi  Interaksi Berbasis Text dan Aplikasi Interaksi Berbasis Suara Menggunakan System Usability Scale (SUS) dan Analisis Varians (ANOVA)</dc:title>
  <cp:lastModifiedBy>Steven Joses</cp:lastModifiedBy>
  <cp:revision>23</cp:revision>
  <dcterms:modified xsi:type="dcterms:W3CDTF">2023-12-06T09:12:13Z</dcterms:modified>
</cp:coreProperties>
</file>