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Krabuler" charset="1" panose="00000500000000000000"/>
      <p:regular r:id="rId14"/>
    </p:embeddedFont>
    <p:embeddedFont>
      <p:font typeface="Repo Bold" charset="1" panose="02000503040000020004"/>
      <p:regular r:id="rId15"/>
    </p:embeddedFont>
    <p:embeddedFont>
      <p:font typeface="Repo Bold Bold" charset="1" panose="0200050304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png" Type="http://schemas.openxmlformats.org/officeDocument/2006/relationships/image"/><Relationship Id="rId18" Target="../media/image46.svg" Type="http://schemas.openxmlformats.org/officeDocument/2006/relationships/image"/><Relationship Id="rId19" Target="../media/image8.png" Type="http://schemas.openxmlformats.org/officeDocument/2006/relationships/image"/><Relationship Id="rId2" Target="../media/image1.png" Type="http://schemas.openxmlformats.org/officeDocument/2006/relationships/image"/><Relationship Id="rId20" Target="../media/image9.svg" Type="http://schemas.openxmlformats.org/officeDocument/2006/relationships/image"/><Relationship Id="rId21" Target="../media/image27.png" Type="http://schemas.openxmlformats.org/officeDocument/2006/relationships/image"/><Relationship Id="rId22" Target="../media/image28.sv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png" Type="http://schemas.openxmlformats.org/officeDocument/2006/relationships/image"/><Relationship Id="rId18" Target="../media/image46.svg" Type="http://schemas.openxmlformats.org/officeDocument/2006/relationships/image"/><Relationship Id="rId19" Target="../media/image8.png" Type="http://schemas.openxmlformats.org/officeDocument/2006/relationships/image"/><Relationship Id="rId2" Target="../media/image1.png" Type="http://schemas.openxmlformats.org/officeDocument/2006/relationships/image"/><Relationship Id="rId20" Target="../media/image9.svg" Type="http://schemas.openxmlformats.org/officeDocument/2006/relationships/image"/><Relationship Id="rId21" Target="../media/image27.png" Type="http://schemas.openxmlformats.org/officeDocument/2006/relationships/image"/><Relationship Id="rId22" Target="../media/image28.sv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53.png" Type="http://schemas.openxmlformats.org/officeDocument/2006/relationships/image"/><Relationship Id="rId12" Target="../media/image54.svg" Type="http://schemas.openxmlformats.org/officeDocument/2006/relationships/image"/><Relationship Id="rId2" Target="../media/image1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49.png" Type="http://schemas.openxmlformats.org/officeDocument/2006/relationships/image"/><Relationship Id="rId8" Target="../media/image50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0546" y="2849085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65153" y="4729164"/>
            <a:ext cx="10107960" cy="160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943"/>
              </a:lnSpc>
              <a:spcBef>
                <a:spcPct val="0"/>
              </a:spcBef>
            </a:pPr>
            <a:r>
              <a:rPr lang="en-US" sz="9245">
                <a:solidFill>
                  <a:srgbClr val="000000"/>
                </a:solidFill>
                <a:latin typeface="Repo Bold Bold"/>
              </a:rPr>
              <a:t>Personality Traits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65153" y="6752799"/>
            <a:ext cx="8490450" cy="53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Tri Yulianto Nugroho 6025222015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65153" y="2582385"/>
            <a:ext cx="7301985" cy="208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Design UI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89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test personality menjadi interaktif dan tidak membosankan yang awalnya hanya 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Manfaat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89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variabel independen</a:t>
            </a:r>
          </a:p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variabel dependen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Desain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9797" y="1028700"/>
            <a:ext cx="5174474" cy="4487680"/>
          </a:xfrm>
          <a:custGeom>
            <a:avLst/>
            <a:gdLst/>
            <a:ahLst/>
            <a:cxnLst/>
            <a:rect r="r" b="b" t="t" l="l"/>
            <a:pathLst>
              <a:path h="4487680" w="5174474">
                <a:moveTo>
                  <a:pt x="0" y="0"/>
                </a:moveTo>
                <a:lnTo>
                  <a:pt x="5174474" y="0"/>
                </a:lnTo>
                <a:lnTo>
                  <a:pt x="5174474" y="4487680"/>
                </a:lnTo>
                <a:lnTo>
                  <a:pt x="0" y="4487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1922635" y="2294122"/>
            <a:ext cx="4125222" cy="211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</a:rPr>
              <a:t>Latar belakang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3345" y="2728016"/>
            <a:ext cx="7135263" cy="491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50501" indent="-525250" lvl="1">
              <a:lnSpc>
                <a:spcPts val="6471"/>
              </a:lnSpc>
              <a:buFont typeface="Arial"/>
              <a:buChar char="•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tesis</a:t>
            </a:r>
          </a:p>
          <a:p>
            <a:pPr marL="1050501" indent="-525250" lvl="1">
              <a:lnSpc>
                <a:spcPts val="6471"/>
              </a:lnSpc>
              <a:buFont typeface="Arial"/>
              <a:buChar char="•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banyaknya pertanyaan</a:t>
            </a:r>
          </a:p>
          <a:p>
            <a:pPr marL="1050501" indent="-525250" lvl="1">
              <a:lnSpc>
                <a:spcPts val="6471"/>
              </a:lnSpc>
              <a:buFont typeface="Arial"/>
              <a:buChar char="•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membutuhkan pemahaman dalam menjawab</a:t>
            </a:r>
          </a:p>
          <a:p>
            <a:pPr marL="1050501" indent="-525250" lvl="1">
              <a:lnSpc>
                <a:spcPts val="6471"/>
              </a:lnSpc>
              <a:buFont typeface="Arial"/>
              <a:buChar char="•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membosankan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02228"/>
            <a:ext cx="7725311" cy="313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76"/>
              </a:lnSpc>
              <a:spcBef>
                <a:spcPct val="0"/>
              </a:spcBef>
            </a:pPr>
            <a:r>
              <a:rPr lang="en-US" sz="4483" spc="-44">
                <a:solidFill>
                  <a:srgbClr val="000000"/>
                </a:solidFill>
                <a:latin typeface="DM Sans"/>
              </a:rPr>
              <a:t>design user interface untuk personality test yang full color berdasarkan pertanyaan personality 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Usulan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5357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8615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15357" y="1263707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7499656">
            <a:off x="4123323" y="2326829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01738" y="4867306"/>
            <a:ext cx="1040792" cy="1080924"/>
          </a:xfrm>
          <a:custGeom>
            <a:avLst/>
            <a:gdLst/>
            <a:ahLst/>
            <a:cxnLst/>
            <a:rect r="r" b="b" t="t" l="l"/>
            <a:pathLst>
              <a:path h="1080924" w="1040792">
                <a:moveTo>
                  <a:pt x="0" y="0"/>
                </a:moveTo>
                <a:lnTo>
                  <a:pt x="1040791" y="0"/>
                </a:lnTo>
                <a:lnTo>
                  <a:pt x="1040791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11087" y="4867306"/>
            <a:ext cx="840865" cy="1080924"/>
          </a:xfrm>
          <a:custGeom>
            <a:avLst/>
            <a:gdLst/>
            <a:ahLst/>
            <a:cxnLst/>
            <a:rect r="r" b="b" t="t" l="l"/>
            <a:pathLst>
              <a:path h="1080924" w="840865">
                <a:moveTo>
                  <a:pt x="0" y="0"/>
                </a:moveTo>
                <a:lnTo>
                  <a:pt x="840865" y="0"/>
                </a:lnTo>
                <a:lnTo>
                  <a:pt x="840865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95616" y="4843148"/>
            <a:ext cx="877165" cy="1129240"/>
          </a:xfrm>
          <a:custGeom>
            <a:avLst/>
            <a:gdLst/>
            <a:ahLst/>
            <a:cxnLst/>
            <a:rect r="r" b="b" t="t" l="l"/>
            <a:pathLst>
              <a:path h="1129240" w="877165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7473391">
            <a:off x="11765115" y="2328655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446158">
            <a:off x="7416559" y="3338099"/>
            <a:ext cx="2069356" cy="1178230"/>
          </a:xfrm>
          <a:custGeom>
            <a:avLst/>
            <a:gdLst/>
            <a:ahLst/>
            <a:cxnLst/>
            <a:rect r="r" b="b" t="t" l="l"/>
            <a:pathLst>
              <a:path h="1178230" w="2069356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76621" y="7070333"/>
            <a:ext cx="3510381" cy="34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lebih baik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2102" y="4949515"/>
            <a:ext cx="3799417" cy="19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Apakah ini sama baiknya atau lebih baik dari praktik yang ada saat ini?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57116" y="5095875"/>
            <a:ext cx="3256664" cy="94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Apa kelebihan dan kekurangan?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32102" y="1764103"/>
            <a:ext cx="4427193" cy="81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81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latin typeface="Repo Bold Bold"/>
              </a:rPr>
              <a:t>Pertanyaan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45074" y="5740877"/>
            <a:ext cx="3510381" cy="34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iya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7899" y="4701413"/>
            <a:ext cx="3256664" cy="94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Apakah ini layak dilakukan?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5357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8615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15357" y="1263707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7499656">
            <a:off x="4123323" y="2326829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01738" y="4867306"/>
            <a:ext cx="1040792" cy="1080924"/>
          </a:xfrm>
          <a:custGeom>
            <a:avLst/>
            <a:gdLst/>
            <a:ahLst/>
            <a:cxnLst/>
            <a:rect r="r" b="b" t="t" l="l"/>
            <a:pathLst>
              <a:path h="1080924" w="1040792">
                <a:moveTo>
                  <a:pt x="0" y="0"/>
                </a:moveTo>
                <a:lnTo>
                  <a:pt x="1040791" y="0"/>
                </a:lnTo>
                <a:lnTo>
                  <a:pt x="1040791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11087" y="4867306"/>
            <a:ext cx="840865" cy="1080924"/>
          </a:xfrm>
          <a:custGeom>
            <a:avLst/>
            <a:gdLst/>
            <a:ahLst/>
            <a:cxnLst/>
            <a:rect r="r" b="b" t="t" l="l"/>
            <a:pathLst>
              <a:path h="1080924" w="840865">
                <a:moveTo>
                  <a:pt x="0" y="0"/>
                </a:moveTo>
                <a:lnTo>
                  <a:pt x="840865" y="0"/>
                </a:lnTo>
                <a:lnTo>
                  <a:pt x="840865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95616" y="4843148"/>
            <a:ext cx="877165" cy="1129240"/>
          </a:xfrm>
          <a:custGeom>
            <a:avLst/>
            <a:gdLst/>
            <a:ahLst/>
            <a:cxnLst/>
            <a:rect r="r" b="b" t="t" l="l"/>
            <a:pathLst>
              <a:path h="1129240" w="877165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7473391">
            <a:off x="11765115" y="2328655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446158">
            <a:off x="7416559" y="3338099"/>
            <a:ext cx="2069356" cy="1178230"/>
          </a:xfrm>
          <a:custGeom>
            <a:avLst/>
            <a:gdLst/>
            <a:ahLst/>
            <a:cxnLst/>
            <a:rect r="r" b="b" t="t" l="l"/>
            <a:pathLst>
              <a:path h="1178230" w="2069356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76621" y="7070333"/>
            <a:ext cx="3510381" cy="34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lebih baik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2102" y="4949515"/>
            <a:ext cx="3799417" cy="143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Apa saja batasan dan kemampuan kinerja manusia?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38953" y="4819681"/>
            <a:ext cx="3256664" cy="19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Apakah ini berfungsi dengan baik bagi pemula dan ahli?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32102" y="1764103"/>
            <a:ext cx="4427193" cy="81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81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latin typeface="Repo Bold Bold"/>
              </a:rPr>
              <a:t>Pertanyaan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45074" y="5740877"/>
            <a:ext cx="3510381" cy="34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iya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7899" y="4701413"/>
            <a:ext cx="3256664" cy="94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Manakah alternatif yang terbaik?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5626" y="2068747"/>
            <a:ext cx="10236748" cy="6321192"/>
          </a:xfrm>
          <a:custGeom>
            <a:avLst/>
            <a:gdLst/>
            <a:ahLst/>
            <a:cxnLst/>
            <a:rect r="r" b="b" t="t" l="l"/>
            <a:pathLst>
              <a:path h="6321192" w="10236748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56271" y="1680686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0915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05960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50158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60915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05960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50158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447426" y="5862934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58267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Tujuan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8698" y="1854970"/>
            <a:ext cx="4291271" cy="1199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</a:rPr>
              <a:t>Contents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07267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3312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Sasaran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52311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47510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Metodologi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96509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58267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Manfaat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07267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03312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desain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52311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47510" y="6492399"/>
            <a:ext cx="2682223" cy="87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Variabel </a:t>
            </a:r>
          </a:p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&amp; peserta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97487" y="5682815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135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memberikan tampilan yang beraneka media (gambar, audio, text) untuk mempermudah dan tidak membuat bosan manusia yang menerapkan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Tujuan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89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para pekerja yang bekerja di bidang software 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Sasaran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89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methodologi yang digunakan dengan cara kuesioner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Methodologi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DAFzk6PiTI8</dc:identifier>
  <dcterms:modified xsi:type="dcterms:W3CDTF">2011-08-01T06:04:30Z</dcterms:modified>
  <cp:revision>1</cp:revision>
  <dc:title>White Creative Doodle Brainstorming Presentation</dc:title>
</cp:coreProperties>
</file>