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3"/>
    <p:restoredTop sz="94689"/>
  </p:normalViewPr>
  <p:slideViewPr>
    <p:cSldViewPr snapToGrid="0">
      <p:cViewPr varScale="1">
        <p:scale>
          <a:sx n="140" d="100"/>
          <a:sy n="140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4CDC74-88DA-9003-7DCA-401EE3707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7F4E34E-D983-81E4-9B57-61798E155F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D45D7F9-EE4A-199C-E4DD-368E72DA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F43E-9372-434C-B4FB-D954F8953104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5765E9-BE9E-685B-2473-C0D1F99C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EEC18B-8B10-BE46-A10D-BDDEB0EDD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45FF-964B-CB46-9B87-92D435D01F8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62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7B9445-65E2-9D06-A4FF-57ECDEBE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5A56977-4605-346B-99CE-116EDE37D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EB15AD-7A91-DE2B-44BD-01FAB524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F43E-9372-434C-B4FB-D954F8953104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F48C7F-F691-B898-3EEA-52C679135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22F9E8-FBFE-4A98-3C86-86EEF2F9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45FF-964B-CB46-9B87-92D435D01F8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93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6F8EC71-2961-47AD-37CD-35D1F06BA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60F3EDA-81EF-AA7F-2CAB-22ACF9E68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1A22185-DDD9-290C-69E7-DCEEE630F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F43E-9372-434C-B4FB-D954F8953104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E2B25EC-68FA-3697-17BE-F0894F4E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B5FC5A-96A3-0AD4-5E1F-BAEBDF288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45FF-964B-CB46-9B87-92D435D01F8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1064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2756A2-651E-3A53-2973-5CC71362E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90CF76-9B7C-8B97-3094-900FC751D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5263A-DEFC-E37C-E711-BB53901D4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F43E-9372-434C-B4FB-D954F8953104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429CF8-D76F-7F11-5F1F-ADC8AF00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B33BF4-63C7-7ABB-21AB-2F6C6E783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45FF-964B-CB46-9B87-92D435D01F8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64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AE91D5-E89A-434C-90DD-1DEDC864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BDCF84-043B-E26E-F649-C83378CB8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EE2629-3694-BE0D-4B9B-AF4F715F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F43E-9372-434C-B4FB-D954F8953104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111517-43C3-1B7B-0A18-9E10E40D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ADDD47-CB20-8D64-123A-C4D9BDC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45FF-964B-CB46-9B87-92D435D01F8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37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9D6CA9-B9C5-AD9E-96D3-7B4C47362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189DC0-9AC6-C47B-2477-52B2C933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794648D-D20E-D950-A7B3-42DE77A18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0357E8E-C00B-40E3-D59B-C43BA81B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F43E-9372-434C-B4FB-D954F8953104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266C0A-7137-0ABD-7BCA-6C5BD8A20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1253EA-D57C-136C-4B86-3B19FEE9B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45FF-964B-CB46-9B87-92D435D01F8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295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55A855-DCFA-EF29-EDB8-4B94EDB1B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E26E27-E11F-BAF1-2698-003C4218A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8DC0B2C-6EA0-C545-4F4A-BB2DA1158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6135821-029A-5220-9511-8A2792AC9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36569F1-6A44-13BB-D34A-D670D575D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1B49D7EA-4297-81D0-B019-AA060B3D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F43E-9372-434C-B4FB-D954F8953104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059B0C4-68EE-85D3-0790-C7D5A7C25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FBD31A3-7B51-07C2-B253-73525F8E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45FF-964B-CB46-9B87-92D435D01F8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781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DAB360-1070-1F83-ED6E-94FF5BA6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10D0F9A-8666-7C42-B79B-75AF34BA9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F43E-9372-434C-B4FB-D954F8953104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F81F67A-5F6A-8906-7889-2591DEF2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85AE07-7CC4-7EBC-E4A3-124AF3F6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45FF-964B-CB46-9B87-92D435D01F8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3294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867DC06-B628-7B37-3FF4-AA5BFD794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F43E-9372-434C-B4FB-D954F8953104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C621874-E41B-DB9C-599E-CC4752973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7986F9-17E4-1968-26CF-49524A41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45FF-964B-CB46-9B87-92D435D01F8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89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3A631F-F13E-121D-2142-7863710A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090C1D-D095-A584-04A9-40F5F7CAC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1FA05D-5259-9647-B4D7-4CCC41129F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72862A4-EFBC-1FF2-4D07-7A1A54FF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F43E-9372-434C-B4FB-D954F8953104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EE4F3CC-B133-BE15-D794-F3C74AE9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9F40A6-467B-829F-548A-C206BA2A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45FF-964B-CB46-9B87-92D435D01F8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941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06C2F-EDCA-8B4D-CE9C-C357626DE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4797EEB-225E-2207-BDE9-F0C683F2B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50680D7-A932-AEF3-4E23-DD6C8B691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9DC13B0-F3A0-269D-DEE5-4074CF3A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4F43E-9372-434C-B4FB-D954F8953104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E26060-5AC6-ACF4-DF62-04F4E79E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8155BC6-F1C4-0C58-8265-38731FA00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E45FF-964B-CB46-9B87-92D435D01F8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4563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33A2373-3357-B06A-2653-AA73A188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D37EC8-3CFD-72FC-FE65-B30DF3111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721F90-C1E3-0236-FA79-CB8F59EAC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54F43E-9372-434C-B4FB-D954F8953104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DC5428F-F37F-F287-111A-1A71D03FC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250F4F-EC90-9F45-7905-EA50D9224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3E45FF-964B-CB46-9B87-92D435D01F85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61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ttangolo 126">
            <a:extLst>
              <a:ext uri="{FF2B5EF4-FFF2-40B4-BE49-F238E27FC236}">
                <a16:creationId xmlns:a16="http://schemas.microsoft.com/office/drawing/2014/main" id="{4F371075-D23E-74D2-A50A-363CABA85D24}"/>
              </a:ext>
            </a:extLst>
          </p:cNvPr>
          <p:cNvSpPr/>
          <p:nvPr/>
        </p:nvSpPr>
        <p:spPr>
          <a:xfrm>
            <a:off x="4690872" y="1737360"/>
            <a:ext cx="512064" cy="17112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97A52502-525F-9540-E18A-27E1C9E64512}"/>
              </a:ext>
            </a:extLst>
          </p:cNvPr>
          <p:cNvCxnSpPr/>
          <p:nvPr/>
        </p:nvCxnSpPr>
        <p:spPr>
          <a:xfrm>
            <a:off x="2438400" y="426721"/>
            <a:ext cx="0" cy="488550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201AB744-8D9F-D1AD-5F7C-86C2195E75BD}"/>
              </a:ext>
            </a:extLst>
          </p:cNvPr>
          <p:cNvCxnSpPr/>
          <p:nvPr/>
        </p:nvCxnSpPr>
        <p:spPr>
          <a:xfrm>
            <a:off x="2185851" y="687977"/>
            <a:ext cx="68449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76AF65B7-6B2C-FEA8-2CA8-5783A2BAEA5E}"/>
              </a:ext>
            </a:extLst>
          </p:cNvPr>
          <p:cNvGrpSpPr/>
          <p:nvPr/>
        </p:nvGrpSpPr>
        <p:grpSpPr>
          <a:xfrm>
            <a:off x="5839968" y="687977"/>
            <a:ext cx="515112" cy="2810257"/>
            <a:chOff x="5839968" y="687977"/>
            <a:chExt cx="515112" cy="2810257"/>
          </a:xfrm>
        </p:grpSpPr>
        <p:cxnSp>
          <p:nvCxnSpPr>
            <p:cNvPr id="9" name="Connettore 1 8">
              <a:extLst>
                <a:ext uri="{FF2B5EF4-FFF2-40B4-BE49-F238E27FC236}">
                  <a16:creationId xmlns:a16="http://schemas.microsoft.com/office/drawing/2014/main" id="{C7CB980D-D403-5A79-B0C3-88D70EDC15DB}"/>
                </a:ext>
              </a:extLst>
            </p:cNvPr>
            <p:cNvCxnSpPr/>
            <p:nvPr/>
          </p:nvCxnSpPr>
          <p:spPr>
            <a:xfrm>
              <a:off x="6096000" y="687977"/>
              <a:ext cx="0" cy="4180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>
              <a:extLst>
                <a:ext uri="{FF2B5EF4-FFF2-40B4-BE49-F238E27FC236}">
                  <a16:creationId xmlns:a16="http://schemas.microsoft.com/office/drawing/2014/main" id="{F8DF3C91-1B88-24CF-C200-ED6C27DFFAEB}"/>
                </a:ext>
              </a:extLst>
            </p:cNvPr>
            <p:cNvCxnSpPr/>
            <p:nvPr/>
          </p:nvCxnSpPr>
          <p:spPr>
            <a:xfrm flipH="1">
              <a:off x="5843016" y="1105989"/>
              <a:ext cx="252984" cy="2107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id="{5055B757-F4B6-7743-31C3-5AB208CD52D1}"/>
                </a:ext>
              </a:extLst>
            </p:cNvPr>
            <p:cNvCxnSpPr>
              <a:cxnSpLocks/>
            </p:cNvCxnSpPr>
            <p:nvPr/>
          </p:nvCxnSpPr>
          <p:spPr>
            <a:xfrm>
              <a:off x="5843016" y="1316736"/>
              <a:ext cx="512064" cy="3291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>
              <a:extLst>
                <a:ext uri="{FF2B5EF4-FFF2-40B4-BE49-F238E27FC236}">
                  <a16:creationId xmlns:a16="http://schemas.microsoft.com/office/drawing/2014/main" id="{959F9243-9425-E3BC-3199-9D969133613C}"/>
                </a:ext>
              </a:extLst>
            </p:cNvPr>
            <p:cNvCxnSpPr/>
            <p:nvPr/>
          </p:nvCxnSpPr>
          <p:spPr>
            <a:xfrm flipH="1">
              <a:off x="5843016" y="1645920"/>
              <a:ext cx="512064" cy="3383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>
              <a:extLst>
                <a:ext uri="{FF2B5EF4-FFF2-40B4-BE49-F238E27FC236}">
                  <a16:creationId xmlns:a16="http://schemas.microsoft.com/office/drawing/2014/main" id="{78B6B818-82B1-B447-0C41-A288680390E0}"/>
                </a:ext>
              </a:extLst>
            </p:cNvPr>
            <p:cNvCxnSpPr>
              <a:cxnSpLocks/>
            </p:cNvCxnSpPr>
            <p:nvPr/>
          </p:nvCxnSpPr>
          <p:spPr>
            <a:xfrm>
              <a:off x="5843016" y="1975104"/>
              <a:ext cx="512064" cy="29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>
              <a:extLst>
                <a:ext uri="{FF2B5EF4-FFF2-40B4-BE49-F238E27FC236}">
                  <a16:creationId xmlns:a16="http://schemas.microsoft.com/office/drawing/2014/main" id="{C279F1F0-0135-87D2-5E03-A8720D9BF7FA}"/>
                </a:ext>
              </a:extLst>
            </p:cNvPr>
            <p:cNvCxnSpPr/>
            <p:nvPr/>
          </p:nvCxnSpPr>
          <p:spPr>
            <a:xfrm flipH="1">
              <a:off x="5839968" y="2259873"/>
              <a:ext cx="512064" cy="3383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>
              <a:extLst>
                <a:ext uri="{FF2B5EF4-FFF2-40B4-BE49-F238E27FC236}">
                  <a16:creationId xmlns:a16="http://schemas.microsoft.com/office/drawing/2014/main" id="{2F9B3887-90CB-38E0-EB13-9D6955E5BAC9}"/>
                </a:ext>
              </a:extLst>
            </p:cNvPr>
            <p:cNvCxnSpPr>
              <a:cxnSpLocks/>
            </p:cNvCxnSpPr>
            <p:nvPr/>
          </p:nvCxnSpPr>
          <p:spPr>
            <a:xfrm>
              <a:off x="5839968" y="2583396"/>
              <a:ext cx="512064" cy="299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>
              <a:extLst>
                <a:ext uri="{FF2B5EF4-FFF2-40B4-BE49-F238E27FC236}">
                  <a16:creationId xmlns:a16="http://schemas.microsoft.com/office/drawing/2014/main" id="{831A694F-32FC-5B42-0336-EBAF46DC4525}"/>
                </a:ext>
              </a:extLst>
            </p:cNvPr>
            <p:cNvCxnSpPr/>
            <p:nvPr/>
          </p:nvCxnSpPr>
          <p:spPr>
            <a:xfrm flipH="1">
              <a:off x="6096000" y="2869475"/>
              <a:ext cx="252984" cy="2107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>
              <a:extLst>
                <a:ext uri="{FF2B5EF4-FFF2-40B4-BE49-F238E27FC236}">
                  <a16:creationId xmlns:a16="http://schemas.microsoft.com/office/drawing/2014/main" id="{19FE5F89-BDB6-D6A8-0AAF-8464F7A353B9}"/>
                </a:ext>
              </a:extLst>
            </p:cNvPr>
            <p:cNvCxnSpPr/>
            <p:nvPr/>
          </p:nvCxnSpPr>
          <p:spPr>
            <a:xfrm>
              <a:off x="6099048" y="3080222"/>
              <a:ext cx="0" cy="418012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ttangolo 42">
            <a:extLst>
              <a:ext uri="{FF2B5EF4-FFF2-40B4-BE49-F238E27FC236}">
                <a16:creationId xmlns:a16="http://schemas.microsoft.com/office/drawing/2014/main" id="{62BB7481-5372-6D3A-31EB-26F124CEE108}"/>
              </a:ext>
            </a:extLst>
          </p:cNvPr>
          <p:cNvSpPr/>
          <p:nvPr/>
        </p:nvSpPr>
        <p:spPr>
          <a:xfrm>
            <a:off x="4113276" y="3518263"/>
            <a:ext cx="2990088" cy="14538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Connettore 1 43">
            <a:extLst>
              <a:ext uri="{FF2B5EF4-FFF2-40B4-BE49-F238E27FC236}">
                <a16:creationId xmlns:a16="http://schemas.microsoft.com/office/drawing/2014/main" id="{5794FB27-D57E-75FD-D5C0-00B5DBE501F4}"/>
              </a:ext>
            </a:extLst>
          </p:cNvPr>
          <p:cNvCxnSpPr>
            <a:cxnSpLocks/>
          </p:cNvCxnSpPr>
          <p:nvPr/>
        </p:nvCxnSpPr>
        <p:spPr>
          <a:xfrm>
            <a:off x="4940808" y="687977"/>
            <a:ext cx="0" cy="10402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AC75560C-5C29-8A86-1031-B4F1E9B837E3}"/>
              </a:ext>
            </a:extLst>
          </p:cNvPr>
          <p:cNvGrpSpPr/>
          <p:nvPr/>
        </p:nvGrpSpPr>
        <p:grpSpPr>
          <a:xfrm>
            <a:off x="4690872" y="1728216"/>
            <a:ext cx="512064" cy="384918"/>
            <a:chOff x="4690872" y="1728216"/>
            <a:chExt cx="512064" cy="384918"/>
          </a:xfrm>
        </p:grpSpPr>
        <p:cxnSp>
          <p:nvCxnSpPr>
            <p:cNvPr id="47" name="Connettore 1 46">
              <a:extLst>
                <a:ext uri="{FF2B5EF4-FFF2-40B4-BE49-F238E27FC236}">
                  <a16:creationId xmlns:a16="http://schemas.microsoft.com/office/drawing/2014/main" id="{3C1170EC-6B8B-3CF8-F8DF-42D802A86961}"/>
                </a:ext>
              </a:extLst>
            </p:cNvPr>
            <p:cNvCxnSpPr/>
            <p:nvPr/>
          </p:nvCxnSpPr>
          <p:spPr>
            <a:xfrm>
              <a:off x="4690872" y="1737360"/>
              <a:ext cx="512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>
              <a:extLst>
                <a:ext uri="{FF2B5EF4-FFF2-40B4-BE49-F238E27FC236}">
                  <a16:creationId xmlns:a16="http://schemas.microsoft.com/office/drawing/2014/main" id="{06377112-7B29-EAF5-A460-33287983BE2F}"/>
                </a:ext>
              </a:extLst>
            </p:cNvPr>
            <p:cNvCxnSpPr>
              <a:cxnSpLocks/>
            </p:cNvCxnSpPr>
            <p:nvPr/>
          </p:nvCxnSpPr>
          <p:spPr>
            <a:xfrm>
              <a:off x="4690872" y="1728216"/>
              <a:ext cx="0" cy="384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>
              <a:extLst>
                <a:ext uri="{FF2B5EF4-FFF2-40B4-BE49-F238E27FC236}">
                  <a16:creationId xmlns:a16="http://schemas.microsoft.com/office/drawing/2014/main" id="{C9BE9E27-3019-DDA5-AD85-A856E24DAD07}"/>
                </a:ext>
              </a:extLst>
            </p:cNvPr>
            <p:cNvCxnSpPr>
              <a:cxnSpLocks/>
            </p:cNvCxnSpPr>
            <p:nvPr/>
          </p:nvCxnSpPr>
          <p:spPr>
            <a:xfrm>
              <a:off x="5202936" y="1728216"/>
              <a:ext cx="0" cy="3849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>
              <a:extLst>
                <a:ext uri="{FF2B5EF4-FFF2-40B4-BE49-F238E27FC236}">
                  <a16:creationId xmlns:a16="http://schemas.microsoft.com/office/drawing/2014/main" id="{650F2F4A-E479-6F38-3C5B-7EFABA40B846}"/>
                </a:ext>
              </a:extLst>
            </p:cNvPr>
            <p:cNvCxnSpPr/>
            <p:nvPr/>
          </p:nvCxnSpPr>
          <p:spPr>
            <a:xfrm>
              <a:off x="4690872" y="1908483"/>
              <a:ext cx="5120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Connettore 1 51">
            <a:extLst>
              <a:ext uri="{FF2B5EF4-FFF2-40B4-BE49-F238E27FC236}">
                <a16:creationId xmlns:a16="http://schemas.microsoft.com/office/drawing/2014/main" id="{D0F14B2D-066A-1EB6-9F20-75FBC7CB22DA}"/>
              </a:ext>
            </a:extLst>
          </p:cNvPr>
          <p:cNvCxnSpPr>
            <a:cxnSpLocks/>
          </p:cNvCxnSpPr>
          <p:nvPr/>
        </p:nvCxnSpPr>
        <p:spPr>
          <a:xfrm>
            <a:off x="4940808" y="1920675"/>
            <a:ext cx="0" cy="1597588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1 54">
            <a:extLst>
              <a:ext uri="{FF2B5EF4-FFF2-40B4-BE49-F238E27FC236}">
                <a16:creationId xmlns:a16="http://schemas.microsoft.com/office/drawing/2014/main" id="{DC318C01-3A86-8B70-9D64-E2AEA62C4252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2438400" y="4245211"/>
            <a:ext cx="16748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Elemento grafico 58 1" descr="\documentclass{article}&#10;\usepackage{amsmath}&#10;\pagestyle{empty}&#10;\begin{document}&#10;&#10;\begin{equation*}&#10;0&#10;\end{equation*}&#10;&#10;&#10;\end{document}" title="IguanaTex Vector Display">
            <a:extLst>
              <a:ext uri="{FF2B5EF4-FFF2-40B4-BE49-F238E27FC236}">
                <a16:creationId xmlns:a16="http://schemas.microsoft.com/office/drawing/2014/main" id="{00909EC6-0E11-3ABF-EC7D-4AE28848DA9A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2192528" y="4112768"/>
            <a:ext cx="148330" cy="242403"/>
          </a:xfrm>
          <a:custGeom>
            <a:avLst/>
            <a:gdLst>
              <a:gd name="connsiteX0" fmla="*/ 106766 w 106534"/>
              <a:gd name="connsiteY0" fmla="*/ 87630 h 174099"/>
              <a:gd name="connsiteX1" fmla="*/ 96644 w 106534"/>
              <a:gd name="connsiteY1" fmla="*/ 28416 h 174099"/>
              <a:gd name="connsiteX2" fmla="*/ 53625 w 106534"/>
              <a:gd name="connsiteY2" fmla="*/ 75 h 174099"/>
              <a:gd name="connsiteX3" fmla="*/ 9594 w 106534"/>
              <a:gd name="connsiteY3" fmla="*/ 30188 h 174099"/>
              <a:gd name="connsiteX4" fmla="*/ 231 w 106534"/>
              <a:gd name="connsiteY4" fmla="*/ 87630 h 174099"/>
              <a:gd name="connsiteX5" fmla="*/ 11618 w 106534"/>
              <a:gd name="connsiteY5" fmla="*/ 148616 h 174099"/>
              <a:gd name="connsiteX6" fmla="*/ 53372 w 106534"/>
              <a:gd name="connsiteY6" fmla="*/ 174174 h 174099"/>
              <a:gd name="connsiteX7" fmla="*/ 97403 w 106534"/>
              <a:gd name="connsiteY7" fmla="*/ 144820 h 174099"/>
              <a:gd name="connsiteX8" fmla="*/ 106766 w 106534"/>
              <a:gd name="connsiteY8" fmla="*/ 87630 h 174099"/>
              <a:gd name="connsiteX9" fmla="*/ 53372 w 106534"/>
              <a:gd name="connsiteY9" fmla="*/ 168607 h 174099"/>
              <a:gd name="connsiteX10" fmla="*/ 24018 w 106534"/>
              <a:gd name="connsiteY10" fmla="*/ 137988 h 174099"/>
              <a:gd name="connsiteX11" fmla="*/ 21234 w 106534"/>
              <a:gd name="connsiteY11" fmla="*/ 84594 h 174099"/>
              <a:gd name="connsiteX12" fmla="*/ 23259 w 106534"/>
              <a:gd name="connsiteY12" fmla="*/ 38032 h 174099"/>
              <a:gd name="connsiteX13" fmla="*/ 53372 w 106534"/>
              <a:gd name="connsiteY13" fmla="*/ 5642 h 174099"/>
              <a:gd name="connsiteX14" fmla="*/ 83232 w 106534"/>
              <a:gd name="connsiteY14" fmla="*/ 35249 h 174099"/>
              <a:gd name="connsiteX15" fmla="*/ 85762 w 106534"/>
              <a:gd name="connsiteY15" fmla="*/ 84594 h 174099"/>
              <a:gd name="connsiteX16" fmla="*/ 82979 w 106534"/>
              <a:gd name="connsiteY16" fmla="*/ 136975 h 174099"/>
              <a:gd name="connsiteX17" fmla="*/ 53372 w 106534"/>
              <a:gd name="connsiteY17" fmla="*/ 168607 h 174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6534" h="174099">
                <a:moveTo>
                  <a:pt x="106766" y="87630"/>
                </a:moveTo>
                <a:cubicBezTo>
                  <a:pt x="106766" y="67386"/>
                  <a:pt x="105500" y="47142"/>
                  <a:pt x="96644" y="28416"/>
                </a:cubicBezTo>
                <a:cubicBezTo>
                  <a:pt x="85003" y="4124"/>
                  <a:pt x="64253" y="75"/>
                  <a:pt x="53625" y="75"/>
                </a:cubicBezTo>
                <a:cubicBezTo>
                  <a:pt x="38442" y="75"/>
                  <a:pt x="19969" y="6654"/>
                  <a:pt x="9594" y="30188"/>
                </a:cubicBezTo>
                <a:cubicBezTo>
                  <a:pt x="1496" y="47648"/>
                  <a:pt x="231" y="67386"/>
                  <a:pt x="231" y="87630"/>
                </a:cubicBezTo>
                <a:cubicBezTo>
                  <a:pt x="231" y="106609"/>
                  <a:pt x="1243" y="129384"/>
                  <a:pt x="11618" y="148616"/>
                </a:cubicBezTo>
                <a:cubicBezTo>
                  <a:pt x="22500" y="169113"/>
                  <a:pt x="40972" y="174174"/>
                  <a:pt x="53372" y="174174"/>
                </a:cubicBezTo>
                <a:cubicBezTo>
                  <a:pt x="67037" y="174174"/>
                  <a:pt x="86269" y="168860"/>
                  <a:pt x="97403" y="144820"/>
                </a:cubicBezTo>
                <a:cubicBezTo>
                  <a:pt x="105500" y="127359"/>
                  <a:pt x="106766" y="107621"/>
                  <a:pt x="106766" y="87630"/>
                </a:cubicBezTo>
                <a:close/>
                <a:moveTo>
                  <a:pt x="53372" y="168607"/>
                </a:moveTo>
                <a:cubicBezTo>
                  <a:pt x="43503" y="168607"/>
                  <a:pt x="28573" y="162280"/>
                  <a:pt x="24018" y="137988"/>
                </a:cubicBezTo>
                <a:cubicBezTo>
                  <a:pt x="21234" y="122804"/>
                  <a:pt x="21234" y="99524"/>
                  <a:pt x="21234" y="84594"/>
                </a:cubicBezTo>
                <a:cubicBezTo>
                  <a:pt x="21234" y="68399"/>
                  <a:pt x="21234" y="51697"/>
                  <a:pt x="23259" y="38032"/>
                </a:cubicBezTo>
                <a:cubicBezTo>
                  <a:pt x="28067" y="7919"/>
                  <a:pt x="47046" y="5642"/>
                  <a:pt x="53372" y="5642"/>
                </a:cubicBezTo>
                <a:cubicBezTo>
                  <a:pt x="61723" y="5642"/>
                  <a:pt x="78424" y="10197"/>
                  <a:pt x="83232" y="35249"/>
                </a:cubicBezTo>
                <a:cubicBezTo>
                  <a:pt x="85762" y="49420"/>
                  <a:pt x="85762" y="68652"/>
                  <a:pt x="85762" y="84594"/>
                </a:cubicBezTo>
                <a:cubicBezTo>
                  <a:pt x="85762" y="103573"/>
                  <a:pt x="85762" y="120780"/>
                  <a:pt x="82979" y="136975"/>
                </a:cubicBezTo>
                <a:cubicBezTo>
                  <a:pt x="79183" y="161015"/>
                  <a:pt x="64759" y="168607"/>
                  <a:pt x="53372" y="168607"/>
                </a:cubicBezTo>
                <a:close/>
              </a:path>
            </a:pathLst>
          </a:custGeom>
          <a:solidFill>
            <a:srgbClr val="000000"/>
          </a:solidFill>
          <a:ln w="2476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62" name="Parentesi graffa aperta 61">
            <a:extLst>
              <a:ext uri="{FF2B5EF4-FFF2-40B4-BE49-F238E27FC236}">
                <a16:creationId xmlns:a16="http://schemas.microsoft.com/office/drawing/2014/main" id="{8BE26CB0-D773-9264-EC14-45C754DE2B18}"/>
              </a:ext>
            </a:extLst>
          </p:cNvPr>
          <p:cNvSpPr/>
          <p:nvPr/>
        </p:nvSpPr>
        <p:spPr>
          <a:xfrm>
            <a:off x="1798321" y="687977"/>
            <a:ext cx="277367" cy="354599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6" name="Elemento grafico 124" descr="\documentclass{article}&#10;\usepackage{amsmath}&#10;\pagestyle{empty}&#10;\begin{document}&#10;&#10;\begin{equation*}&#10;z&#10;\end{equation*}&#10;&#10;&#10;\end{document}" title="IguanaTex Vector Display">
            <a:extLst>
              <a:ext uri="{FF2B5EF4-FFF2-40B4-BE49-F238E27FC236}">
                <a16:creationId xmlns:a16="http://schemas.microsoft.com/office/drawing/2014/main" id="{B2005DCF-654A-B502-4201-348C5C7A11FF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1574800" y="2364232"/>
            <a:ext cx="149387" cy="159606"/>
          </a:xfrm>
          <a:custGeom>
            <a:avLst/>
            <a:gdLst>
              <a:gd name="connsiteX0" fmla="*/ 31941 w 149387"/>
              <a:gd name="connsiteY0" fmla="*/ 126562 h 159606"/>
              <a:gd name="connsiteX1" fmla="*/ 73868 w 149387"/>
              <a:gd name="connsiteY1" fmla="*/ 86396 h 159606"/>
              <a:gd name="connsiteX2" fmla="*/ 108396 w 149387"/>
              <a:gd name="connsiteY2" fmla="*/ 54686 h 159606"/>
              <a:gd name="connsiteX3" fmla="*/ 149618 w 149387"/>
              <a:gd name="connsiteY3" fmla="*/ 3598 h 159606"/>
              <a:gd name="connsiteX4" fmla="*/ 145743 w 149387"/>
              <a:gd name="connsiteY4" fmla="*/ 75 h 159606"/>
              <a:gd name="connsiteX5" fmla="*/ 140458 w 149387"/>
              <a:gd name="connsiteY5" fmla="*/ 3950 h 159606"/>
              <a:gd name="connsiteX6" fmla="*/ 114033 w 149387"/>
              <a:gd name="connsiteY6" fmla="*/ 26500 h 159606"/>
              <a:gd name="connsiteX7" fmla="*/ 96065 w 149387"/>
              <a:gd name="connsiteY7" fmla="*/ 15225 h 159606"/>
              <a:gd name="connsiteX8" fmla="*/ 71754 w 149387"/>
              <a:gd name="connsiteY8" fmla="*/ 75 h 159606"/>
              <a:gd name="connsiteX9" fmla="*/ 29122 w 149387"/>
              <a:gd name="connsiteY9" fmla="*/ 40240 h 159606"/>
              <a:gd name="connsiteX10" fmla="*/ 33350 w 149387"/>
              <a:gd name="connsiteY10" fmla="*/ 44116 h 159606"/>
              <a:gd name="connsiteX11" fmla="*/ 37930 w 149387"/>
              <a:gd name="connsiteY11" fmla="*/ 40240 h 159606"/>
              <a:gd name="connsiteX12" fmla="*/ 67878 w 149387"/>
              <a:gd name="connsiteY12" fmla="*/ 23681 h 159606"/>
              <a:gd name="connsiteX13" fmla="*/ 90075 w 149387"/>
              <a:gd name="connsiteY13" fmla="*/ 28966 h 159606"/>
              <a:gd name="connsiteX14" fmla="*/ 117204 w 149387"/>
              <a:gd name="connsiteY14" fmla="*/ 34251 h 159606"/>
              <a:gd name="connsiteX15" fmla="*/ 68231 w 149387"/>
              <a:gd name="connsiteY15" fmla="*/ 80406 h 159606"/>
              <a:gd name="connsiteX16" fmla="*/ 36521 w 149387"/>
              <a:gd name="connsiteY16" fmla="*/ 110002 h 159606"/>
              <a:gd name="connsiteX17" fmla="*/ 231 w 149387"/>
              <a:gd name="connsiteY17" fmla="*/ 156157 h 159606"/>
              <a:gd name="connsiteX18" fmla="*/ 4459 w 149387"/>
              <a:gd name="connsiteY18" fmla="*/ 159681 h 159606"/>
              <a:gd name="connsiteX19" fmla="*/ 10096 w 149387"/>
              <a:gd name="connsiteY19" fmla="*/ 155101 h 159606"/>
              <a:gd name="connsiteX20" fmla="*/ 40044 w 149387"/>
              <a:gd name="connsiteY20" fmla="*/ 133256 h 159606"/>
              <a:gd name="connsiteX21" fmla="*/ 60479 w 149387"/>
              <a:gd name="connsiteY21" fmla="*/ 146645 h 159606"/>
              <a:gd name="connsiteX22" fmla="*/ 83028 w 149387"/>
              <a:gd name="connsiteY22" fmla="*/ 159681 h 159606"/>
              <a:gd name="connsiteX23" fmla="*/ 138344 w 149387"/>
              <a:gd name="connsiteY23" fmla="*/ 105422 h 159606"/>
              <a:gd name="connsiteX24" fmla="*/ 134116 w 149387"/>
              <a:gd name="connsiteY24" fmla="*/ 101898 h 159606"/>
              <a:gd name="connsiteX25" fmla="*/ 129183 w 149387"/>
              <a:gd name="connsiteY25" fmla="*/ 106479 h 159606"/>
              <a:gd name="connsiteX26" fmla="*/ 86904 w 149387"/>
              <a:gd name="connsiteY26" fmla="*/ 136075 h 159606"/>
              <a:gd name="connsiteX27" fmla="*/ 66117 w 149387"/>
              <a:gd name="connsiteY27" fmla="*/ 131494 h 159606"/>
              <a:gd name="connsiteX28" fmla="*/ 41454 w 149387"/>
              <a:gd name="connsiteY28" fmla="*/ 125505 h 159606"/>
              <a:gd name="connsiteX29" fmla="*/ 31941 w 149387"/>
              <a:gd name="connsiteY29" fmla="*/ 126562 h 15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49387" h="159606">
                <a:moveTo>
                  <a:pt x="31941" y="126562"/>
                </a:moveTo>
                <a:cubicBezTo>
                  <a:pt x="50966" y="106126"/>
                  <a:pt x="61184" y="97318"/>
                  <a:pt x="73868" y="86396"/>
                </a:cubicBezTo>
                <a:cubicBezTo>
                  <a:pt x="73868" y="86044"/>
                  <a:pt x="95712" y="67370"/>
                  <a:pt x="108396" y="54686"/>
                </a:cubicBezTo>
                <a:cubicBezTo>
                  <a:pt x="141867" y="21919"/>
                  <a:pt x="149618" y="5007"/>
                  <a:pt x="149618" y="3598"/>
                </a:cubicBezTo>
                <a:cubicBezTo>
                  <a:pt x="149618" y="75"/>
                  <a:pt x="146448" y="75"/>
                  <a:pt x="145743" y="75"/>
                </a:cubicBezTo>
                <a:cubicBezTo>
                  <a:pt x="143277" y="75"/>
                  <a:pt x="142220" y="779"/>
                  <a:pt x="140458" y="3950"/>
                </a:cubicBezTo>
                <a:cubicBezTo>
                  <a:pt x="129888" y="20862"/>
                  <a:pt x="122489" y="26500"/>
                  <a:pt x="114033" y="26500"/>
                </a:cubicBezTo>
                <a:cubicBezTo>
                  <a:pt x="105577" y="26500"/>
                  <a:pt x="101349" y="21215"/>
                  <a:pt x="96065" y="15225"/>
                </a:cubicBezTo>
                <a:cubicBezTo>
                  <a:pt x="89370" y="7121"/>
                  <a:pt x="83381" y="75"/>
                  <a:pt x="71754" y="75"/>
                </a:cubicBezTo>
                <a:cubicBezTo>
                  <a:pt x="45329" y="75"/>
                  <a:pt x="29122" y="32842"/>
                  <a:pt x="29122" y="40240"/>
                </a:cubicBezTo>
                <a:cubicBezTo>
                  <a:pt x="29122" y="42002"/>
                  <a:pt x="30179" y="44116"/>
                  <a:pt x="33350" y="44116"/>
                </a:cubicBezTo>
                <a:cubicBezTo>
                  <a:pt x="36521" y="44116"/>
                  <a:pt x="37226" y="42354"/>
                  <a:pt x="37930" y="40240"/>
                </a:cubicBezTo>
                <a:cubicBezTo>
                  <a:pt x="44624" y="24033"/>
                  <a:pt x="65060" y="23681"/>
                  <a:pt x="67878" y="23681"/>
                </a:cubicBezTo>
                <a:cubicBezTo>
                  <a:pt x="75277" y="23681"/>
                  <a:pt x="81971" y="26147"/>
                  <a:pt x="90075" y="28966"/>
                </a:cubicBezTo>
                <a:cubicBezTo>
                  <a:pt x="104168" y="34251"/>
                  <a:pt x="108044" y="34251"/>
                  <a:pt x="117204" y="34251"/>
                </a:cubicBezTo>
                <a:cubicBezTo>
                  <a:pt x="104520" y="49401"/>
                  <a:pt x="74925" y="74769"/>
                  <a:pt x="68231" y="80406"/>
                </a:cubicBezTo>
                <a:lnTo>
                  <a:pt x="36521" y="110002"/>
                </a:lnTo>
                <a:cubicBezTo>
                  <a:pt x="12563" y="133608"/>
                  <a:pt x="231" y="153691"/>
                  <a:pt x="231" y="156157"/>
                </a:cubicBezTo>
                <a:cubicBezTo>
                  <a:pt x="231" y="159681"/>
                  <a:pt x="3754" y="159681"/>
                  <a:pt x="4459" y="159681"/>
                </a:cubicBezTo>
                <a:cubicBezTo>
                  <a:pt x="7278" y="159681"/>
                  <a:pt x="7982" y="158976"/>
                  <a:pt x="10096" y="155101"/>
                </a:cubicBezTo>
                <a:cubicBezTo>
                  <a:pt x="18200" y="142769"/>
                  <a:pt x="28770" y="133256"/>
                  <a:pt x="40044" y="133256"/>
                </a:cubicBezTo>
                <a:cubicBezTo>
                  <a:pt x="48148" y="133256"/>
                  <a:pt x="51671" y="136427"/>
                  <a:pt x="60479" y="146645"/>
                </a:cubicBezTo>
                <a:cubicBezTo>
                  <a:pt x="66469" y="154044"/>
                  <a:pt x="72811" y="159681"/>
                  <a:pt x="83028" y="159681"/>
                </a:cubicBezTo>
                <a:cubicBezTo>
                  <a:pt x="117909" y="159681"/>
                  <a:pt x="138344" y="114935"/>
                  <a:pt x="138344" y="105422"/>
                </a:cubicBezTo>
                <a:cubicBezTo>
                  <a:pt x="138344" y="103660"/>
                  <a:pt x="136935" y="101898"/>
                  <a:pt x="134116" y="101898"/>
                </a:cubicBezTo>
                <a:cubicBezTo>
                  <a:pt x="130945" y="101898"/>
                  <a:pt x="130240" y="104012"/>
                  <a:pt x="129183" y="106479"/>
                </a:cubicBezTo>
                <a:cubicBezTo>
                  <a:pt x="121080" y="129380"/>
                  <a:pt x="98531" y="136075"/>
                  <a:pt x="86904" y="136075"/>
                </a:cubicBezTo>
                <a:cubicBezTo>
                  <a:pt x="79857" y="136075"/>
                  <a:pt x="73515" y="133961"/>
                  <a:pt x="66117" y="131494"/>
                </a:cubicBezTo>
                <a:cubicBezTo>
                  <a:pt x="54137" y="126914"/>
                  <a:pt x="48852" y="125505"/>
                  <a:pt x="41454" y="125505"/>
                </a:cubicBezTo>
                <a:cubicBezTo>
                  <a:pt x="40749" y="125505"/>
                  <a:pt x="35112" y="125505"/>
                  <a:pt x="31941" y="126562"/>
                </a:cubicBezTo>
                <a:close/>
              </a:path>
            </a:pathLst>
          </a:custGeom>
          <a:solidFill>
            <a:srgbClr val="000000"/>
          </a:solidFill>
          <a:ln w="2476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GB"/>
          </a:p>
        </p:txBody>
      </p:sp>
      <p:grpSp>
        <p:nvGrpSpPr>
          <p:cNvPr id="102" name="Gruppo 101" descr="\documentclass{article}&#10;\usepackage{amsmath}&#10;\pagestyle{empty}&#10;\begin{document}&#10;&#10;\begin{equation*}&#10;F_{dumper}&#10;\end{equation*}&#10;&#10;&#10;\end{document}" title="IguanaTex Vector Display">
            <a:extLst>
              <a:ext uri="{FF2B5EF4-FFF2-40B4-BE49-F238E27FC236}">
                <a16:creationId xmlns:a16="http://schemas.microsoft.com/office/drawing/2014/main" id="{A21136D3-1163-59F0-D794-E1EDC9F67073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686048" y="2374900"/>
            <a:ext cx="1181646" cy="306251"/>
            <a:chOff x="11419124" y="4536012"/>
            <a:chExt cx="1181646" cy="306251"/>
          </a:xfrm>
        </p:grpSpPr>
        <p:sp>
          <p:nvSpPr>
            <p:cNvPr id="95" name="Figura a mano libera 94">
              <a:extLst>
                <a:ext uri="{FF2B5EF4-FFF2-40B4-BE49-F238E27FC236}">
                  <a16:creationId xmlns:a16="http://schemas.microsoft.com/office/drawing/2014/main" id="{B82790B9-5481-9583-3398-AD80BBCA570B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1419124" y="4536012"/>
              <a:ext cx="250427" cy="215625"/>
            </a:xfrm>
            <a:custGeom>
              <a:avLst/>
              <a:gdLst>
                <a:gd name="connsiteX0" fmla="*/ 93584 w 250427"/>
                <a:gd name="connsiteY0" fmla="*/ 112644 h 215625"/>
                <a:gd name="connsiteX1" fmla="*/ 127760 w 250427"/>
                <a:gd name="connsiteY1" fmla="*/ 112644 h 215625"/>
                <a:gd name="connsiteX2" fmla="*/ 157003 w 250427"/>
                <a:gd name="connsiteY2" fmla="*/ 126913 h 215625"/>
                <a:gd name="connsiteX3" fmla="*/ 154537 w 250427"/>
                <a:gd name="connsiteY3" fmla="*/ 142451 h 215625"/>
                <a:gd name="connsiteX4" fmla="*/ 153480 w 250427"/>
                <a:gd name="connsiteY4" fmla="*/ 145939 h 215625"/>
                <a:gd name="connsiteX5" fmla="*/ 157708 w 250427"/>
                <a:gd name="connsiteY5" fmla="*/ 149744 h 215625"/>
                <a:gd name="connsiteX6" fmla="*/ 162992 w 250427"/>
                <a:gd name="connsiteY6" fmla="*/ 143085 h 215625"/>
                <a:gd name="connsiteX7" fmla="*/ 182371 w 250427"/>
                <a:gd name="connsiteY7" fmla="*/ 74275 h 215625"/>
                <a:gd name="connsiteX8" fmla="*/ 183428 w 250427"/>
                <a:gd name="connsiteY8" fmla="*/ 69202 h 215625"/>
                <a:gd name="connsiteX9" fmla="*/ 179200 w 250427"/>
                <a:gd name="connsiteY9" fmla="*/ 65714 h 215625"/>
                <a:gd name="connsiteX10" fmla="*/ 173915 w 250427"/>
                <a:gd name="connsiteY10" fmla="*/ 72373 h 215625"/>
                <a:gd name="connsiteX11" fmla="*/ 128464 w 250427"/>
                <a:gd name="connsiteY11" fmla="*/ 102814 h 215625"/>
                <a:gd name="connsiteX12" fmla="*/ 96402 w 250427"/>
                <a:gd name="connsiteY12" fmla="*/ 102814 h 215625"/>
                <a:gd name="connsiteX13" fmla="*/ 118951 w 250427"/>
                <a:gd name="connsiteY13" fmla="*/ 22272 h 215625"/>
                <a:gd name="connsiteX14" fmla="*/ 137977 w 250427"/>
                <a:gd name="connsiteY14" fmla="*/ 9905 h 215625"/>
                <a:gd name="connsiteX15" fmla="*/ 184485 w 250427"/>
                <a:gd name="connsiteY15" fmla="*/ 9905 h 215625"/>
                <a:gd name="connsiteX16" fmla="*/ 235925 w 250427"/>
                <a:gd name="connsiteY16" fmla="*/ 44785 h 215625"/>
                <a:gd name="connsiteX17" fmla="*/ 234868 w 250427"/>
                <a:gd name="connsiteY17" fmla="*/ 61909 h 215625"/>
                <a:gd name="connsiteX18" fmla="*/ 234163 w 250427"/>
                <a:gd name="connsiteY18" fmla="*/ 67616 h 215625"/>
                <a:gd name="connsiteX19" fmla="*/ 238391 w 250427"/>
                <a:gd name="connsiteY19" fmla="*/ 71422 h 215625"/>
                <a:gd name="connsiteX20" fmla="*/ 243324 w 250427"/>
                <a:gd name="connsiteY20" fmla="*/ 63494 h 215625"/>
                <a:gd name="connsiteX21" fmla="*/ 250370 w 250427"/>
                <a:gd name="connsiteY21" fmla="*/ 8636 h 215625"/>
                <a:gd name="connsiteX22" fmla="*/ 240857 w 250427"/>
                <a:gd name="connsiteY22" fmla="*/ 75 h 215625"/>
                <a:gd name="connsiteX23" fmla="*/ 68216 w 250427"/>
                <a:gd name="connsiteY23" fmla="*/ 75 h 215625"/>
                <a:gd name="connsiteX24" fmla="*/ 57646 w 250427"/>
                <a:gd name="connsiteY24" fmla="*/ 6417 h 215625"/>
                <a:gd name="connsiteX25" fmla="*/ 67511 w 250427"/>
                <a:gd name="connsiteY25" fmla="*/ 9905 h 215625"/>
                <a:gd name="connsiteX26" fmla="*/ 90413 w 250427"/>
                <a:gd name="connsiteY26" fmla="*/ 15612 h 215625"/>
                <a:gd name="connsiteX27" fmla="*/ 88651 w 250427"/>
                <a:gd name="connsiteY27" fmla="*/ 23223 h 215625"/>
                <a:gd name="connsiteX28" fmla="*/ 42143 w 250427"/>
                <a:gd name="connsiteY28" fmla="*/ 190967 h 215625"/>
                <a:gd name="connsiteX29" fmla="*/ 10082 w 250427"/>
                <a:gd name="connsiteY29" fmla="*/ 205871 h 215625"/>
                <a:gd name="connsiteX30" fmla="*/ 216 w 250427"/>
                <a:gd name="connsiteY30" fmla="*/ 211895 h 215625"/>
                <a:gd name="connsiteX31" fmla="*/ 5501 w 250427"/>
                <a:gd name="connsiteY31" fmla="*/ 215701 h 215625"/>
                <a:gd name="connsiteX32" fmla="*/ 52009 w 250427"/>
                <a:gd name="connsiteY32" fmla="*/ 214749 h 215625"/>
                <a:gd name="connsiteX33" fmla="*/ 104506 w 250427"/>
                <a:gd name="connsiteY33" fmla="*/ 215701 h 215625"/>
                <a:gd name="connsiteX34" fmla="*/ 111905 w 250427"/>
                <a:gd name="connsiteY34" fmla="*/ 209676 h 215625"/>
                <a:gd name="connsiteX35" fmla="*/ 109791 w 250427"/>
                <a:gd name="connsiteY35" fmla="*/ 206188 h 215625"/>
                <a:gd name="connsiteX36" fmla="*/ 99926 w 250427"/>
                <a:gd name="connsiteY36" fmla="*/ 205871 h 215625"/>
                <a:gd name="connsiteX37" fmla="*/ 81604 w 250427"/>
                <a:gd name="connsiteY37" fmla="*/ 205236 h 215625"/>
                <a:gd name="connsiteX38" fmla="*/ 70330 w 250427"/>
                <a:gd name="connsiteY38" fmla="*/ 198894 h 215625"/>
                <a:gd name="connsiteX39" fmla="*/ 71739 w 250427"/>
                <a:gd name="connsiteY39" fmla="*/ 191601 h 215625"/>
                <a:gd name="connsiteX40" fmla="*/ 93584 w 250427"/>
                <a:gd name="connsiteY40" fmla="*/ 112644 h 21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50427" h="215625">
                  <a:moveTo>
                    <a:pt x="93584" y="112644"/>
                  </a:moveTo>
                  <a:lnTo>
                    <a:pt x="127760" y="112644"/>
                  </a:lnTo>
                  <a:cubicBezTo>
                    <a:pt x="154184" y="112644"/>
                    <a:pt x="157003" y="117718"/>
                    <a:pt x="157003" y="126913"/>
                  </a:cubicBezTo>
                  <a:cubicBezTo>
                    <a:pt x="157003" y="129133"/>
                    <a:pt x="157003" y="132938"/>
                    <a:pt x="154537" y="142451"/>
                  </a:cubicBezTo>
                  <a:cubicBezTo>
                    <a:pt x="153832" y="144037"/>
                    <a:pt x="153480" y="145305"/>
                    <a:pt x="153480" y="145939"/>
                  </a:cubicBezTo>
                  <a:cubicBezTo>
                    <a:pt x="153480" y="148476"/>
                    <a:pt x="155594" y="149744"/>
                    <a:pt x="157708" y="149744"/>
                  </a:cubicBezTo>
                  <a:cubicBezTo>
                    <a:pt x="161231" y="149744"/>
                    <a:pt x="161231" y="148793"/>
                    <a:pt x="162992" y="143085"/>
                  </a:cubicBezTo>
                  <a:lnTo>
                    <a:pt x="182371" y="74275"/>
                  </a:lnTo>
                  <a:cubicBezTo>
                    <a:pt x="183428" y="70787"/>
                    <a:pt x="183428" y="70153"/>
                    <a:pt x="183428" y="69202"/>
                  </a:cubicBezTo>
                  <a:cubicBezTo>
                    <a:pt x="183428" y="68568"/>
                    <a:pt x="182723" y="65714"/>
                    <a:pt x="179200" y="65714"/>
                  </a:cubicBezTo>
                  <a:cubicBezTo>
                    <a:pt x="175676" y="65714"/>
                    <a:pt x="175324" y="67299"/>
                    <a:pt x="173915" y="72373"/>
                  </a:cubicBezTo>
                  <a:cubicBezTo>
                    <a:pt x="166516" y="97106"/>
                    <a:pt x="158412" y="102814"/>
                    <a:pt x="128464" y="102814"/>
                  </a:cubicBezTo>
                  <a:lnTo>
                    <a:pt x="96402" y="102814"/>
                  </a:lnTo>
                  <a:lnTo>
                    <a:pt x="118951" y="22272"/>
                  </a:lnTo>
                  <a:cubicBezTo>
                    <a:pt x="122122" y="11173"/>
                    <a:pt x="122475" y="9905"/>
                    <a:pt x="137977" y="9905"/>
                  </a:cubicBezTo>
                  <a:lnTo>
                    <a:pt x="184485" y="9905"/>
                  </a:lnTo>
                  <a:cubicBezTo>
                    <a:pt x="227821" y="9905"/>
                    <a:pt x="235925" y="20369"/>
                    <a:pt x="235925" y="44785"/>
                  </a:cubicBezTo>
                  <a:cubicBezTo>
                    <a:pt x="235925" y="52079"/>
                    <a:pt x="235925" y="53347"/>
                    <a:pt x="234868" y="61909"/>
                  </a:cubicBezTo>
                  <a:cubicBezTo>
                    <a:pt x="234163" y="66031"/>
                    <a:pt x="234163" y="66665"/>
                    <a:pt x="234163" y="67616"/>
                  </a:cubicBezTo>
                  <a:cubicBezTo>
                    <a:pt x="234163" y="69202"/>
                    <a:pt x="235220" y="71422"/>
                    <a:pt x="238391" y="71422"/>
                  </a:cubicBezTo>
                  <a:cubicBezTo>
                    <a:pt x="242267" y="71422"/>
                    <a:pt x="242619" y="69519"/>
                    <a:pt x="243324" y="63494"/>
                  </a:cubicBezTo>
                  <a:lnTo>
                    <a:pt x="250370" y="8636"/>
                  </a:lnTo>
                  <a:cubicBezTo>
                    <a:pt x="251427" y="75"/>
                    <a:pt x="249666" y="75"/>
                    <a:pt x="240857" y="75"/>
                  </a:cubicBezTo>
                  <a:lnTo>
                    <a:pt x="68216" y="75"/>
                  </a:lnTo>
                  <a:cubicBezTo>
                    <a:pt x="61169" y="75"/>
                    <a:pt x="57646" y="75"/>
                    <a:pt x="57646" y="6417"/>
                  </a:cubicBezTo>
                  <a:cubicBezTo>
                    <a:pt x="57646" y="9905"/>
                    <a:pt x="60817" y="9905"/>
                    <a:pt x="67511" y="9905"/>
                  </a:cubicBezTo>
                  <a:cubicBezTo>
                    <a:pt x="80547" y="9905"/>
                    <a:pt x="90413" y="9905"/>
                    <a:pt x="90413" y="15612"/>
                  </a:cubicBezTo>
                  <a:cubicBezTo>
                    <a:pt x="90413" y="16881"/>
                    <a:pt x="90413" y="17515"/>
                    <a:pt x="88651" y="23223"/>
                  </a:cubicBezTo>
                  <a:lnTo>
                    <a:pt x="42143" y="190967"/>
                  </a:lnTo>
                  <a:cubicBezTo>
                    <a:pt x="38620" y="203334"/>
                    <a:pt x="37916" y="205871"/>
                    <a:pt x="10082" y="205871"/>
                  </a:cubicBezTo>
                  <a:cubicBezTo>
                    <a:pt x="4092" y="205871"/>
                    <a:pt x="216" y="205871"/>
                    <a:pt x="216" y="211895"/>
                  </a:cubicBezTo>
                  <a:cubicBezTo>
                    <a:pt x="216" y="215701"/>
                    <a:pt x="4444" y="215701"/>
                    <a:pt x="5501" y="215701"/>
                  </a:cubicBezTo>
                  <a:cubicBezTo>
                    <a:pt x="15719" y="215701"/>
                    <a:pt x="41791" y="214749"/>
                    <a:pt x="52009" y="214749"/>
                  </a:cubicBezTo>
                  <a:cubicBezTo>
                    <a:pt x="63636" y="214749"/>
                    <a:pt x="92879" y="215701"/>
                    <a:pt x="104506" y="215701"/>
                  </a:cubicBezTo>
                  <a:cubicBezTo>
                    <a:pt x="107677" y="215701"/>
                    <a:pt x="111905" y="215701"/>
                    <a:pt x="111905" y="209676"/>
                  </a:cubicBezTo>
                  <a:cubicBezTo>
                    <a:pt x="111905" y="207139"/>
                    <a:pt x="109791" y="206505"/>
                    <a:pt x="109791" y="206188"/>
                  </a:cubicBezTo>
                  <a:cubicBezTo>
                    <a:pt x="108734" y="205871"/>
                    <a:pt x="108029" y="205871"/>
                    <a:pt x="99926" y="205871"/>
                  </a:cubicBezTo>
                  <a:cubicBezTo>
                    <a:pt x="92174" y="205871"/>
                    <a:pt x="90413" y="205871"/>
                    <a:pt x="81604" y="205236"/>
                  </a:cubicBezTo>
                  <a:cubicBezTo>
                    <a:pt x="71387" y="204285"/>
                    <a:pt x="70330" y="203017"/>
                    <a:pt x="70330" y="198894"/>
                  </a:cubicBezTo>
                  <a:cubicBezTo>
                    <a:pt x="70330" y="198260"/>
                    <a:pt x="70330" y="196358"/>
                    <a:pt x="71739" y="191601"/>
                  </a:cubicBezTo>
                  <a:lnTo>
                    <a:pt x="93584" y="112644"/>
                  </a:lnTo>
                  <a:close/>
                </a:path>
              </a:pathLst>
            </a:custGeom>
            <a:solidFill>
              <a:srgbClr val="000000"/>
            </a:solidFill>
            <a:ln w="2476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6" name="Figura a mano libera 95">
              <a:extLst>
                <a:ext uri="{FF2B5EF4-FFF2-40B4-BE49-F238E27FC236}">
                  <a16:creationId xmlns:a16="http://schemas.microsoft.com/office/drawing/2014/main" id="{60ADD222-7475-196F-8B09-92AA0D760A7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1647348" y="4645157"/>
              <a:ext cx="126768" cy="156265"/>
            </a:xfrm>
            <a:custGeom>
              <a:avLst/>
              <a:gdLst>
                <a:gd name="connsiteX0" fmla="*/ 126004 w 126768"/>
                <a:gd name="connsiteY0" fmla="*/ 6735 h 156265"/>
                <a:gd name="connsiteX1" fmla="*/ 126991 w 126768"/>
                <a:gd name="connsiteY1" fmla="*/ 3184 h 156265"/>
                <a:gd name="connsiteX2" fmla="*/ 123045 w 126768"/>
                <a:gd name="connsiteY2" fmla="*/ 76 h 156265"/>
                <a:gd name="connsiteX3" fmla="*/ 91476 w 126768"/>
                <a:gd name="connsiteY3" fmla="*/ 2296 h 156265"/>
                <a:gd name="connsiteX4" fmla="*/ 86050 w 126768"/>
                <a:gd name="connsiteY4" fmla="*/ 7401 h 156265"/>
                <a:gd name="connsiteX5" fmla="*/ 92463 w 126768"/>
                <a:gd name="connsiteY5" fmla="*/ 10509 h 156265"/>
                <a:gd name="connsiteX6" fmla="*/ 104301 w 126768"/>
                <a:gd name="connsiteY6" fmla="*/ 13838 h 156265"/>
                <a:gd name="connsiteX7" fmla="*/ 103314 w 126768"/>
                <a:gd name="connsiteY7" fmla="*/ 18722 h 156265"/>
                <a:gd name="connsiteX8" fmla="*/ 89256 w 126768"/>
                <a:gd name="connsiteY8" fmla="*/ 69330 h 156265"/>
                <a:gd name="connsiteX9" fmla="*/ 63853 w 126768"/>
                <a:gd name="connsiteY9" fmla="*/ 56234 h 156265"/>
                <a:gd name="connsiteX10" fmla="*/ 223 w 126768"/>
                <a:gd name="connsiteY10" fmla="*/ 119495 h 156265"/>
                <a:gd name="connsiteX11" fmla="*/ 37464 w 126768"/>
                <a:gd name="connsiteY11" fmla="*/ 156342 h 156265"/>
                <a:gd name="connsiteX12" fmla="*/ 72485 w 126768"/>
                <a:gd name="connsiteY12" fmla="*/ 140804 h 156265"/>
                <a:gd name="connsiteX13" fmla="*/ 97888 w 126768"/>
                <a:gd name="connsiteY13" fmla="*/ 156342 h 156265"/>
                <a:gd name="connsiteX14" fmla="*/ 117372 w 126768"/>
                <a:gd name="connsiteY14" fmla="*/ 144577 h 156265"/>
                <a:gd name="connsiteX15" fmla="*/ 126004 w 126768"/>
                <a:gd name="connsiteY15" fmla="*/ 122381 h 156265"/>
                <a:gd name="connsiteX16" fmla="*/ 122058 w 126768"/>
                <a:gd name="connsiteY16" fmla="*/ 119495 h 156265"/>
                <a:gd name="connsiteX17" fmla="*/ 116632 w 126768"/>
                <a:gd name="connsiteY17" fmla="*/ 126376 h 156265"/>
                <a:gd name="connsiteX18" fmla="*/ 98628 w 126768"/>
                <a:gd name="connsiteY18" fmla="*/ 150126 h 156265"/>
                <a:gd name="connsiteX19" fmla="*/ 90489 w 126768"/>
                <a:gd name="connsiteY19" fmla="*/ 139250 h 156265"/>
                <a:gd name="connsiteX20" fmla="*/ 91723 w 126768"/>
                <a:gd name="connsiteY20" fmla="*/ 130149 h 156265"/>
                <a:gd name="connsiteX21" fmla="*/ 126004 w 126768"/>
                <a:gd name="connsiteY21" fmla="*/ 6735 h 156265"/>
                <a:gd name="connsiteX22" fmla="*/ 73472 w 126768"/>
                <a:gd name="connsiteY22" fmla="*/ 126376 h 156265"/>
                <a:gd name="connsiteX23" fmla="*/ 60894 w 126768"/>
                <a:gd name="connsiteY23" fmla="*/ 141248 h 156265"/>
                <a:gd name="connsiteX24" fmla="*/ 38204 w 126768"/>
                <a:gd name="connsiteY24" fmla="*/ 150126 h 156265"/>
                <a:gd name="connsiteX25" fmla="*/ 20200 w 126768"/>
                <a:gd name="connsiteY25" fmla="*/ 128596 h 156265"/>
                <a:gd name="connsiteX26" fmla="*/ 33025 w 126768"/>
                <a:gd name="connsiteY26" fmla="*/ 83536 h 156265"/>
                <a:gd name="connsiteX27" fmla="*/ 63853 w 126768"/>
                <a:gd name="connsiteY27" fmla="*/ 62449 h 156265"/>
                <a:gd name="connsiteX28" fmla="*/ 85804 w 126768"/>
                <a:gd name="connsiteY28" fmla="*/ 81760 h 156265"/>
                <a:gd name="connsiteX29" fmla="*/ 85064 w 126768"/>
                <a:gd name="connsiteY29" fmla="*/ 84868 h 156265"/>
                <a:gd name="connsiteX30" fmla="*/ 73472 w 126768"/>
                <a:gd name="connsiteY30" fmla="*/ 126376 h 156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6768" h="156265">
                  <a:moveTo>
                    <a:pt x="126004" y="6735"/>
                  </a:moveTo>
                  <a:cubicBezTo>
                    <a:pt x="126251" y="6291"/>
                    <a:pt x="126991" y="3406"/>
                    <a:pt x="126991" y="3184"/>
                  </a:cubicBezTo>
                  <a:cubicBezTo>
                    <a:pt x="126991" y="2074"/>
                    <a:pt x="126004" y="76"/>
                    <a:pt x="123045" y="76"/>
                  </a:cubicBezTo>
                  <a:cubicBezTo>
                    <a:pt x="118112" y="76"/>
                    <a:pt x="97642" y="1852"/>
                    <a:pt x="91476" y="2296"/>
                  </a:cubicBezTo>
                  <a:cubicBezTo>
                    <a:pt x="89503" y="2518"/>
                    <a:pt x="86050" y="2740"/>
                    <a:pt x="86050" y="7401"/>
                  </a:cubicBezTo>
                  <a:cubicBezTo>
                    <a:pt x="86050" y="10509"/>
                    <a:pt x="89503" y="10509"/>
                    <a:pt x="92463" y="10509"/>
                  </a:cubicBezTo>
                  <a:cubicBezTo>
                    <a:pt x="104301" y="10509"/>
                    <a:pt x="104301" y="12062"/>
                    <a:pt x="104301" y="13838"/>
                  </a:cubicBezTo>
                  <a:cubicBezTo>
                    <a:pt x="104301" y="15392"/>
                    <a:pt x="103808" y="16724"/>
                    <a:pt x="103314" y="18722"/>
                  </a:cubicBezTo>
                  <a:lnTo>
                    <a:pt x="89256" y="69330"/>
                  </a:lnTo>
                  <a:cubicBezTo>
                    <a:pt x="84077" y="62005"/>
                    <a:pt x="75692" y="56234"/>
                    <a:pt x="63853" y="56234"/>
                  </a:cubicBezTo>
                  <a:cubicBezTo>
                    <a:pt x="32285" y="56234"/>
                    <a:pt x="223" y="87532"/>
                    <a:pt x="223" y="119495"/>
                  </a:cubicBezTo>
                  <a:cubicBezTo>
                    <a:pt x="223" y="141026"/>
                    <a:pt x="16254" y="156342"/>
                    <a:pt x="37464" y="156342"/>
                  </a:cubicBezTo>
                  <a:cubicBezTo>
                    <a:pt x="50782" y="156342"/>
                    <a:pt x="62620" y="149461"/>
                    <a:pt x="72485" y="140804"/>
                  </a:cubicBezTo>
                  <a:cubicBezTo>
                    <a:pt x="77171" y="154122"/>
                    <a:pt x="91476" y="156342"/>
                    <a:pt x="97888" y="156342"/>
                  </a:cubicBezTo>
                  <a:cubicBezTo>
                    <a:pt x="106767" y="156342"/>
                    <a:pt x="112933" y="151458"/>
                    <a:pt x="117372" y="144577"/>
                  </a:cubicBezTo>
                  <a:cubicBezTo>
                    <a:pt x="122798" y="135921"/>
                    <a:pt x="126004" y="123268"/>
                    <a:pt x="126004" y="122381"/>
                  </a:cubicBezTo>
                  <a:cubicBezTo>
                    <a:pt x="126004" y="119495"/>
                    <a:pt x="122798" y="119495"/>
                    <a:pt x="122058" y="119495"/>
                  </a:cubicBezTo>
                  <a:cubicBezTo>
                    <a:pt x="118605" y="119495"/>
                    <a:pt x="118359" y="120383"/>
                    <a:pt x="116632" y="126376"/>
                  </a:cubicBezTo>
                  <a:cubicBezTo>
                    <a:pt x="113673" y="137030"/>
                    <a:pt x="108987" y="150126"/>
                    <a:pt x="98628" y="150126"/>
                  </a:cubicBezTo>
                  <a:cubicBezTo>
                    <a:pt x="92216" y="150126"/>
                    <a:pt x="90489" y="145243"/>
                    <a:pt x="90489" y="139250"/>
                  </a:cubicBezTo>
                  <a:cubicBezTo>
                    <a:pt x="90489" y="135033"/>
                    <a:pt x="90983" y="133035"/>
                    <a:pt x="91723" y="130149"/>
                  </a:cubicBezTo>
                  <a:lnTo>
                    <a:pt x="126004" y="6735"/>
                  </a:lnTo>
                  <a:close/>
                  <a:moveTo>
                    <a:pt x="73472" y="126376"/>
                  </a:moveTo>
                  <a:cubicBezTo>
                    <a:pt x="71746" y="132591"/>
                    <a:pt x="66320" y="137030"/>
                    <a:pt x="60894" y="141248"/>
                  </a:cubicBezTo>
                  <a:cubicBezTo>
                    <a:pt x="58674" y="143024"/>
                    <a:pt x="48809" y="150126"/>
                    <a:pt x="38204" y="150126"/>
                  </a:cubicBezTo>
                  <a:cubicBezTo>
                    <a:pt x="29078" y="150126"/>
                    <a:pt x="20200" y="144355"/>
                    <a:pt x="20200" y="128596"/>
                  </a:cubicBezTo>
                  <a:cubicBezTo>
                    <a:pt x="20200" y="116831"/>
                    <a:pt x="27352" y="92415"/>
                    <a:pt x="33025" y="83536"/>
                  </a:cubicBezTo>
                  <a:cubicBezTo>
                    <a:pt x="44370" y="65779"/>
                    <a:pt x="56948" y="62449"/>
                    <a:pt x="63853" y="62449"/>
                  </a:cubicBezTo>
                  <a:cubicBezTo>
                    <a:pt x="81118" y="62449"/>
                    <a:pt x="85804" y="79319"/>
                    <a:pt x="85804" y="81760"/>
                  </a:cubicBezTo>
                  <a:cubicBezTo>
                    <a:pt x="85804" y="82648"/>
                    <a:pt x="85310" y="84202"/>
                    <a:pt x="85064" y="84868"/>
                  </a:cubicBezTo>
                  <a:lnTo>
                    <a:pt x="73472" y="126376"/>
                  </a:lnTo>
                  <a:close/>
                </a:path>
              </a:pathLst>
            </a:custGeom>
            <a:solidFill>
              <a:srgbClr val="000000"/>
            </a:solidFill>
            <a:ln w="2476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7" name="Figura a mano libera 96">
              <a:extLst>
                <a:ext uri="{FF2B5EF4-FFF2-40B4-BE49-F238E27FC236}">
                  <a16:creationId xmlns:a16="http://schemas.microsoft.com/office/drawing/2014/main" id="{C2F17761-09B6-D950-96B8-B547F55F64E9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1790566" y="4701314"/>
              <a:ext cx="143292" cy="100107"/>
            </a:xfrm>
            <a:custGeom>
              <a:avLst/>
              <a:gdLst>
                <a:gd name="connsiteX0" fmla="*/ 92960 w 143292"/>
                <a:gd name="connsiteY0" fmla="*/ 62005 h 100107"/>
                <a:gd name="connsiteX1" fmla="*/ 89014 w 143292"/>
                <a:gd name="connsiteY1" fmla="*/ 75101 h 100107"/>
                <a:gd name="connsiteX2" fmla="*/ 59172 w 143292"/>
                <a:gd name="connsiteY2" fmla="*/ 93969 h 100107"/>
                <a:gd name="connsiteX3" fmla="*/ 42154 w 143292"/>
                <a:gd name="connsiteY3" fmla="*/ 75545 h 100107"/>
                <a:gd name="connsiteX4" fmla="*/ 55965 w 143292"/>
                <a:gd name="connsiteY4" fmla="*/ 30486 h 100107"/>
                <a:gd name="connsiteX5" fmla="*/ 59418 w 143292"/>
                <a:gd name="connsiteY5" fmla="*/ 19165 h 100107"/>
                <a:gd name="connsiteX6" fmla="*/ 35988 w 143292"/>
                <a:gd name="connsiteY6" fmla="*/ 76 h 100107"/>
                <a:gd name="connsiteX7" fmla="*/ 227 w 143292"/>
                <a:gd name="connsiteY7" fmla="*/ 34037 h 100107"/>
                <a:gd name="connsiteX8" fmla="*/ 4420 w 143292"/>
                <a:gd name="connsiteY8" fmla="*/ 36923 h 100107"/>
                <a:gd name="connsiteX9" fmla="*/ 8859 w 143292"/>
                <a:gd name="connsiteY9" fmla="*/ 33371 h 100107"/>
                <a:gd name="connsiteX10" fmla="*/ 35248 w 143292"/>
                <a:gd name="connsiteY10" fmla="*/ 6291 h 100107"/>
                <a:gd name="connsiteX11" fmla="*/ 41414 w 143292"/>
                <a:gd name="connsiteY11" fmla="*/ 14060 h 100107"/>
                <a:gd name="connsiteX12" fmla="*/ 36975 w 143292"/>
                <a:gd name="connsiteY12" fmla="*/ 28932 h 100107"/>
                <a:gd name="connsiteX13" fmla="*/ 23657 w 143292"/>
                <a:gd name="connsiteY13" fmla="*/ 71994 h 100107"/>
                <a:gd name="connsiteX14" fmla="*/ 32782 w 143292"/>
                <a:gd name="connsiteY14" fmla="*/ 93081 h 100107"/>
                <a:gd name="connsiteX15" fmla="*/ 58185 w 143292"/>
                <a:gd name="connsiteY15" fmla="*/ 100184 h 100107"/>
                <a:gd name="connsiteX16" fmla="*/ 90247 w 143292"/>
                <a:gd name="connsiteY16" fmla="*/ 85534 h 100107"/>
                <a:gd name="connsiteX17" fmla="*/ 115157 w 143292"/>
                <a:gd name="connsiteY17" fmla="*/ 100184 h 100107"/>
                <a:gd name="connsiteX18" fmla="*/ 134641 w 143292"/>
                <a:gd name="connsiteY18" fmla="*/ 88419 h 100107"/>
                <a:gd name="connsiteX19" fmla="*/ 143519 w 143292"/>
                <a:gd name="connsiteY19" fmla="*/ 66223 h 100107"/>
                <a:gd name="connsiteX20" fmla="*/ 139326 w 143292"/>
                <a:gd name="connsiteY20" fmla="*/ 63337 h 100107"/>
                <a:gd name="connsiteX21" fmla="*/ 133901 w 143292"/>
                <a:gd name="connsiteY21" fmla="*/ 70218 h 100107"/>
                <a:gd name="connsiteX22" fmla="*/ 115897 w 143292"/>
                <a:gd name="connsiteY22" fmla="*/ 93969 h 100107"/>
                <a:gd name="connsiteX23" fmla="*/ 107758 w 143292"/>
                <a:gd name="connsiteY23" fmla="*/ 83092 h 100107"/>
                <a:gd name="connsiteX24" fmla="*/ 111457 w 143292"/>
                <a:gd name="connsiteY24" fmla="*/ 65557 h 100107"/>
                <a:gd name="connsiteX25" fmla="*/ 116883 w 143292"/>
                <a:gd name="connsiteY25" fmla="*/ 45580 h 100107"/>
                <a:gd name="connsiteX26" fmla="*/ 122556 w 143292"/>
                <a:gd name="connsiteY26" fmla="*/ 25824 h 100107"/>
                <a:gd name="connsiteX27" fmla="*/ 126748 w 143292"/>
                <a:gd name="connsiteY27" fmla="*/ 9399 h 100107"/>
                <a:gd name="connsiteX28" fmla="*/ 118610 w 143292"/>
                <a:gd name="connsiteY28" fmla="*/ 2296 h 100107"/>
                <a:gd name="connsiteX29" fmla="*/ 105785 w 143292"/>
                <a:gd name="connsiteY29" fmla="*/ 15836 h 100107"/>
                <a:gd name="connsiteX30" fmla="*/ 92960 w 143292"/>
                <a:gd name="connsiteY30" fmla="*/ 62005 h 10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3292" h="100107">
                  <a:moveTo>
                    <a:pt x="92960" y="62005"/>
                  </a:moveTo>
                  <a:cubicBezTo>
                    <a:pt x="91727" y="66445"/>
                    <a:pt x="89507" y="74879"/>
                    <a:pt x="89014" y="75101"/>
                  </a:cubicBezTo>
                  <a:cubicBezTo>
                    <a:pt x="84328" y="81982"/>
                    <a:pt x="74463" y="93969"/>
                    <a:pt x="59172" y="93969"/>
                  </a:cubicBezTo>
                  <a:cubicBezTo>
                    <a:pt x="42154" y="93969"/>
                    <a:pt x="42154" y="79541"/>
                    <a:pt x="42154" y="75545"/>
                  </a:cubicBezTo>
                  <a:cubicBezTo>
                    <a:pt x="42154" y="62449"/>
                    <a:pt x="49060" y="46689"/>
                    <a:pt x="55965" y="30486"/>
                  </a:cubicBezTo>
                  <a:cubicBezTo>
                    <a:pt x="57938" y="26046"/>
                    <a:pt x="59418" y="22717"/>
                    <a:pt x="59418" y="19165"/>
                  </a:cubicBezTo>
                  <a:cubicBezTo>
                    <a:pt x="59418" y="7623"/>
                    <a:pt x="48566" y="76"/>
                    <a:pt x="35988" y="76"/>
                  </a:cubicBezTo>
                  <a:cubicBezTo>
                    <a:pt x="11325" y="76"/>
                    <a:pt x="227" y="30486"/>
                    <a:pt x="227" y="34037"/>
                  </a:cubicBezTo>
                  <a:cubicBezTo>
                    <a:pt x="227" y="36923"/>
                    <a:pt x="3680" y="36923"/>
                    <a:pt x="4420" y="36923"/>
                  </a:cubicBezTo>
                  <a:cubicBezTo>
                    <a:pt x="7872" y="36923"/>
                    <a:pt x="8119" y="35813"/>
                    <a:pt x="8859" y="33371"/>
                  </a:cubicBezTo>
                  <a:cubicBezTo>
                    <a:pt x="14778" y="15170"/>
                    <a:pt x="25630" y="6291"/>
                    <a:pt x="35248" y="6291"/>
                  </a:cubicBezTo>
                  <a:cubicBezTo>
                    <a:pt x="39441" y="6291"/>
                    <a:pt x="41414" y="8733"/>
                    <a:pt x="41414" y="14060"/>
                  </a:cubicBezTo>
                  <a:cubicBezTo>
                    <a:pt x="41414" y="19165"/>
                    <a:pt x="39441" y="23827"/>
                    <a:pt x="36975" y="28932"/>
                  </a:cubicBezTo>
                  <a:cubicBezTo>
                    <a:pt x="23657" y="59564"/>
                    <a:pt x="23657" y="66001"/>
                    <a:pt x="23657" y="71994"/>
                  </a:cubicBezTo>
                  <a:cubicBezTo>
                    <a:pt x="23657" y="75767"/>
                    <a:pt x="23657" y="85978"/>
                    <a:pt x="32782" y="93081"/>
                  </a:cubicBezTo>
                  <a:cubicBezTo>
                    <a:pt x="39934" y="98408"/>
                    <a:pt x="49553" y="100184"/>
                    <a:pt x="58185" y="100184"/>
                  </a:cubicBezTo>
                  <a:cubicBezTo>
                    <a:pt x="73723" y="100184"/>
                    <a:pt x="82108" y="92637"/>
                    <a:pt x="90247" y="85534"/>
                  </a:cubicBezTo>
                  <a:cubicBezTo>
                    <a:pt x="95673" y="99740"/>
                    <a:pt x="112197" y="100184"/>
                    <a:pt x="115157" y="100184"/>
                  </a:cubicBezTo>
                  <a:cubicBezTo>
                    <a:pt x="123542" y="100184"/>
                    <a:pt x="129955" y="95744"/>
                    <a:pt x="134641" y="88419"/>
                  </a:cubicBezTo>
                  <a:cubicBezTo>
                    <a:pt x="140066" y="79763"/>
                    <a:pt x="143519" y="66889"/>
                    <a:pt x="143519" y="66223"/>
                  </a:cubicBezTo>
                  <a:cubicBezTo>
                    <a:pt x="143519" y="63337"/>
                    <a:pt x="140066" y="63337"/>
                    <a:pt x="139326" y="63337"/>
                  </a:cubicBezTo>
                  <a:cubicBezTo>
                    <a:pt x="135874" y="63337"/>
                    <a:pt x="135627" y="64225"/>
                    <a:pt x="133901" y="70218"/>
                  </a:cubicBezTo>
                  <a:cubicBezTo>
                    <a:pt x="130941" y="80651"/>
                    <a:pt x="126255" y="93969"/>
                    <a:pt x="115897" y="93969"/>
                  </a:cubicBezTo>
                  <a:cubicBezTo>
                    <a:pt x="109484" y="93969"/>
                    <a:pt x="107758" y="88863"/>
                    <a:pt x="107758" y="83092"/>
                  </a:cubicBezTo>
                  <a:cubicBezTo>
                    <a:pt x="107758" y="79319"/>
                    <a:pt x="109731" y="71328"/>
                    <a:pt x="111457" y="65557"/>
                  </a:cubicBezTo>
                  <a:cubicBezTo>
                    <a:pt x="113184" y="59564"/>
                    <a:pt x="115650" y="50463"/>
                    <a:pt x="116883" y="45580"/>
                  </a:cubicBezTo>
                  <a:lnTo>
                    <a:pt x="122556" y="25824"/>
                  </a:lnTo>
                  <a:cubicBezTo>
                    <a:pt x="124035" y="20275"/>
                    <a:pt x="126748" y="10509"/>
                    <a:pt x="126748" y="9399"/>
                  </a:cubicBezTo>
                  <a:cubicBezTo>
                    <a:pt x="126748" y="4960"/>
                    <a:pt x="122802" y="2296"/>
                    <a:pt x="118610" y="2296"/>
                  </a:cubicBezTo>
                  <a:cubicBezTo>
                    <a:pt x="109484" y="2296"/>
                    <a:pt x="107758" y="8733"/>
                    <a:pt x="105785" y="15836"/>
                  </a:cubicBezTo>
                  <a:lnTo>
                    <a:pt x="92960" y="62005"/>
                  </a:lnTo>
                  <a:close/>
                </a:path>
              </a:pathLst>
            </a:custGeom>
            <a:solidFill>
              <a:srgbClr val="000000"/>
            </a:solidFill>
            <a:ln w="2476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8" name="Figura a mano libera 97">
              <a:extLst>
                <a:ext uri="{FF2B5EF4-FFF2-40B4-BE49-F238E27FC236}">
                  <a16:creationId xmlns:a16="http://schemas.microsoft.com/office/drawing/2014/main" id="{0E33D9DA-E444-D0AA-9726-316D102148EF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1957149" y="4701314"/>
              <a:ext cx="226406" cy="100107"/>
            </a:xfrm>
            <a:custGeom>
              <a:avLst/>
              <a:gdLst>
                <a:gd name="connsiteX0" fmla="*/ 95678 w 226406"/>
                <a:gd name="connsiteY0" fmla="*/ 79985 h 100107"/>
                <a:gd name="connsiteX1" fmla="*/ 92225 w 226406"/>
                <a:gd name="connsiteY1" fmla="*/ 93081 h 100107"/>
                <a:gd name="connsiteX2" fmla="*/ 100610 w 226406"/>
                <a:gd name="connsiteY2" fmla="*/ 100184 h 100107"/>
                <a:gd name="connsiteX3" fmla="*/ 110229 w 226406"/>
                <a:gd name="connsiteY3" fmla="*/ 95300 h 100107"/>
                <a:gd name="connsiteX4" fmla="*/ 114668 w 226406"/>
                <a:gd name="connsiteY4" fmla="*/ 81538 h 100107"/>
                <a:gd name="connsiteX5" fmla="*/ 120094 w 226406"/>
                <a:gd name="connsiteY5" fmla="*/ 61561 h 100107"/>
                <a:gd name="connsiteX6" fmla="*/ 124287 w 226406"/>
                <a:gd name="connsiteY6" fmla="*/ 46689 h 100107"/>
                <a:gd name="connsiteX7" fmla="*/ 131932 w 226406"/>
                <a:gd name="connsiteY7" fmla="*/ 29820 h 100107"/>
                <a:gd name="connsiteX8" fmla="*/ 171393 w 226406"/>
                <a:gd name="connsiteY8" fmla="*/ 6291 h 100107"/>
                <a:gd name="connsiteX9" fmla="*/ 185944 w 226406"/>
                <a:gd name="connsiteY9" fmla="*/ 21829 h 100107"/>
                <a:gd name="connsiteX10" fmla="*/ 171393 w 226406"/>
                <a:gd name="connsiteY10" fmla="*/ 69108 h 100107"/>
                <a:gd name="connsiteX11" fmla="*/ 167694 w 226406"/>
                <a:gd name="connsiteY11" fmla="*/ 81094 h 100107"/>
                <a:gd name="connsiteX12" fmla="*/ 191124 w 226406"/>
                <a:gd name="connsiteY12" fmla="*/ 100184 h 100107"/>
                <a:gd name="connsiteX13" fmla="*/ 226638 w 226406"/>
                <a:gd name="connsiteY13" fmla="*/ 66223 h 100107"/>
                <a:gd name="connsiteX14" fmla="*/ 222692 w 226406"/>
                <a:gd name="connsiteY14" fmla="*/ 63337 h 100107"/>
                <a:gd name="connsiteX15" fmla="*/ 218006 w 226406"/>
                <a:gd name="connsiteY15" fmla="*/ 67110 h 100107"/>
                <a:gd name="connsiteX16" fmla="*/ 191864 w 226406"/>
                <a:gd name="connsiteY16" fmla="*/ 93969 h 100107"/>
                <a:gd name="connsiteX17" fmla="*/ 185698 w 226406"/>
                <a:gd name="connsiteY17" fmla="*/ 86200 h 100107"/>
                <a:gd name="connsiteX18" fmla="*/ 191370 w 226406"/>
                <a:gd name="connsiteY18" fmla="*/ 68220 h 100107"/>
                <a:gd name="connsiteX19" fmla="*/ 204442 w 226406"/>
                <a:gd name="connsiteY19" fmla="*/ 25381 h 100107"/>
                <a:gd name="connsiteX20" fmla="*/ 195316 w 226406"/>
                <a:gd name="connsiteY20" fmla="*/ 6069 h 100107"/>
                <a:gd name="connsiteX21" fmla="*/ 172380 w 226406"/>
                <a:gd name="connsiteY21" fmla="*/ 76 h 100107"/>
                <a:gd name="connsiteX22" fmla="*/ 128726 w 226406"/>
                <a:gd name="connsiteY22" fmla="*/ 22495 h 100107"/>
                <a:gd name="connsiteX23" fmla="*/ 96664 w 226406"/>
                <a:gd name="connsiteY23" fmla="*/ 76 h 100107"/>
                <a:gd name="connsiteX24" fmla="*/ 54984 w 226406"/>
                <a:gd name="connsiteY24" fmla="*/ 20275 h 100107"/>
                <a:gd name="connsiteX25" fmla="*/ 28594 w 226406"/>
                <a:gd name="connsiteY25" fmla="*/ 76 h 100107"/>
                <a:gd name="connsiteX26" fmla="*/ 9110 w 226406"/>
                <a:gd name="connsiteY26" fmla="*/ 12062 h 100107"/>
                <a:gd name="connsiteX27" fmla="*/ 232 w 226406"/>
                <a:gd name="connsiteY27" fmla="*/ 34037 h 100107"/>
                <a:gd name="connsiteX28" fmla="*/ 4424 w 226406"/>
                <a:gd name="connsiteY28" fmla="*/ 36923 h 100107"/>
                <a:gd name="connsiteX29" fmla="*/ 9850 w 226406"/>
                <a:gd name="connsiteY29" fmla="*/ 30264 h 100107"/>
                <a:gd name="connsiteX30" fmla="*/ 27854 w 226406"/>
                <a:gd name="connsiteY30" fmla="*/ 6291 h 100107"/>
                <a:gd name="connsiteX31" fmla="*/ 35993 w 226406"/>
                <a:gd name="connsiteY31" fmla="*/ 17168 h 100107"/>
                <a:gd name="connsiteX32" fmla="*/ 32047 w 226406"/>
                <a:gd name="connsiteY32" fmla="*/ 35591 h 100107"/>
                <a:gd name="connsiteX33" fmla="*/ 26621 w 226406"/>
                <a:gd name="connsiteY33" fmla="*/ 55568 h 100107"/>
                <a:gd name="connsiteX34" fmla="*/ 18729 w 226406"/>
                <a:gd name="connsiteY34" fmla="*/ 83980 h 100107"/>
                <a:gd name="connsiteX35" fmla="*/ 16263 w 226406"/>
                <a:gd name="connsiteY35" fmla="*/ 93081 h 100107"/>
                <a:gd name="connsiteX36" fmla="*/ 24648 w 226406"/>
                <a:gd name="connsiteY36" fmla="*/ 100184 h 100107"/>
                <a:gd name="connsiteX37" fmla="*/ 34267 w 226406"/>
                <a:gd name="connsiteY37" fmla="*/ 95300 h 100107"/>
                <a:gd name="connsiteX38" fmla="*/ 38706 w 226406"/>
                <a:gd name="connsiteY38" fmla="*/ 81538 h 100107"/>
                <a:gd name="connsiteX39" fmla="*/ 44132 w 226406"/>
                <a:gd name="connsiteY39" fmla="*/ 61561 h 100107"/>
                <a:gd name="connsiteX40" fmla="*/ 48325 w 226406"/>
                <a:gd name="connsiteY40" fmla="*/ 46689 h 100107"/>
                <a:gd name="connsiteX41" fmla="*/ 58683 w 226406"/>
                <a:gd name="connsiteY41" fmla="*/ 26712 h 100107"/>
                <a:gd name="connsiteX42" fmla="*/ 95678 w 226406"/>
                <a:gd name="connsiteY42" fmla="*/ 6291 h 100107"/>
                <a:gd name="connsiteX43" fmla="*/ 110229 w 226406"/>
                <a:gd name="connsiteY43" fmla="*/ 21829 h 100107"/>
                <a:gd name="connsiteX44" fmla="*/ 106036 w 226406"/>
                <a:gd name="connsiteY44" fmla="*/ 42694 h 100107"/>
                <a:gd name="connsiteX45" fmla="*/ 95678 w 226406"/>
                <a:gd name="connsiteY45" fmla="*/ 79985 h 10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226406" h="100107">
                  <a:moveTo>
                    <a:pt x="95678" y="79985"/>
                  </a:moveTo>
                  <a:cubicBezTo>
                    <a:pt x="94444" y="84424"/>
                    <a:pt x="92225" y="91971"/>
                    <a:pt x="92225" y="93081"/>
                  </a:cubicBezTo>
                  <a:cubicBezTo>
                    <a:pt x="92225" y="97964"/>
                    <a:pt x="96664" y="100184"/>
                    <a:pt x="100610" y="100184"/>
                  </a:cubicBezTo>
                  <a:cubicBezTo>
                    <a:pt x="105050" y="100184"/>
                    <a:pt x="108996" y="97298"/>
                    <a:pt x="110229" y="95300"/>
                  </a:cubicBezTo>
                  <a:cubicBezTo>
                    <a:pt x="111462" y="93303"/>
                    <a:pt x="113435" y="86200"/>
                    <a:pt x="114668" y="81538"/>
                  </a:cubicBezTo>
                  <a:cubicBezTo>
                    <a:pt x="115901" y="77321"/>
                    <a:pt x="118614" y="67110"/>
                    <a:pt x="120094" y="61561"/>
                  </a:cubicBezTo>
                  <a:cubicBezTo>
                    <a:pt x="121574" y="56678"/>
                    <a:pt x="123054" y="51795"/>
                    <a:pt x="124287" y="46689"/>
                  </a:cubicBezTo>
                  <a:cubicBezTo>
                    <a:pt x="127000" y="37145"/>
                    <a:pt x="127000" y="36701"/>
                    <a:pt x="131932" y="29820"/>
                  </a:cubicBezTo>
                  <a:cubicBezTo>
                    <a:pt x="139824" y="18943"/>
                    <a:pt x="152156" y="6291"/>
                    <a:pt x="171393" y="6291"/>
                  </a:cubicBezTo>
                  <a:cubicBezTo>
                    <a:pt x="185204" y="6291"/>
                    <a:pt x="185944" y="16502"/>
                    <a:pt x="185944" y="21829"/>
                  </a:cubicBezTo>
                  <a:cubicBezTo>
                    <a:pt x="185944" y="35147"/>
                    <a:pt x="175339" y="59786"/>
                    <a:pt x="171393" y="69108"/>
                  </a:cubicBezTo>
                  <a:cubicBezTo>
                    <a:pt x="168680" y="75323"/>
                    <a:pt x="167694" y="77321"/>
                    <a:pt x="167694" y="81094"/>
                  </a:cubicBezTo>
                  <a:cubicBezTo>
                    <a:pt x="167694" y="92859"/>
                    <a:pt x="178545" y="100184"/>
                    <a:pt x="191124" y="100184"/>
                  </a:cubicBezTo>
                  <a:cubicBezTo>
                    <a:pt x="215787" y="100184"/>
                    <a:pt x="226638" y="69552"/>
                    <a:pt x="226638" y="66223"/>
                  </a:cubicBezTo>
                  <a:cubicBezTo>
                    <a:pt x="226638" y="63337"/>
                    <a:pt x="223432" y="63337"/>
                    <a:pt x="222692" y="63337"/>
                  </a:cubicBezTo>
                  <a:cubicBezTo>
                    <a:pt x="219239" y="63337"/>
                    <a:pt x="218993" y="64669"/>
                    <a:pt x="218006" y="67110"/>
                  </a:cubicBezTo>
                  <a:cubicBezTo>
                    <a:pt x="212334" y="84868"/>
                    <a:pt x="201729" y="93969"/>
                    <a:pt x="191864" y="93969"/>
                  </a:cubicBezTo>
                  <a:cubicBezTo>
                    <a:pt x="186684" y="93969"/>
                    <a:pt x="185698" y="90861"/>
                    <a:pt x="185698" y="86200"/>
                  </a:cubicBezTo>
                  <a:cubicBezTo>
                    <a:pt x="185698" y="81094"/>
                    <a:pt x="186931" y="78209"/>
                    <a:pt x="191370" y="68220"/>
                  </a:cubicBezTo>
                  <a:cubicBezTo>
                    <a:pt x="194330" y="61339"/>
                    <a:pt x="204442" y="37811"/>
                    <a:pt x="204442" y="25381"/>
                  </a:cubicBezTo>
                  <a:cubicBezTo>
                    <a:pt x="204442" y="21829"/>
                    <a:pt x="204442" y="12506"/>
                    <a:pt x="195316" y="6069"/>
                  </a:cubicBezTo>
                  <a:cubicBezTo>
                    <a:pt x="191124" y="3184"/>
                    <a:pt x="183971" y="76"/>
                    <a:pt x="172380" y="76"/>
                  </a:cubicBezTo>
                  <a:cubicBezTo>
                    <a:pt x="150183" y="76"/>
                    <a:pt x="136618" y="13172"/>
                    <a:pt x="128726" y="22495"/>
                  </a:cubicBezTo>
                  <a:cubicBezTo>
                    <a:pt x="126753" y="3628"/>
                    <a:pt x="109242" y="76"/>
                    <a:pt x="96664" y="76"/>
                  </a:cubicBezTo>
                  <a:cubicBezTo>
                    <a:pt x="76194" y="76"/>
                    <a:pt x="62382" y="11397"/>
                    <a:pt x="54984" y="20275"/>
                  </a:cubicBezTo>
                  <a:cubicBezTo>
                    <a:pt x="53257" y="4960"/>
                    <a:pt x="38706" y="76"/>
                    <a:pt x="28594" y="76"/>
                  </a:cubicBezTo>
                  <a:cubicBezTo>
                    <a:pt x="17989" y="76"/>
                    <a:pt x="12316" y="6957"/>
                    <a:pt x="9110" y="12062"/>
                  </a:cubicBezTo>
                  <a:cubicBezTo>
                    <a:pt x="3684" y="20275"/>
                    <a:pt x="232" y="32927"/>
                    <a:pt x="232" y="34037"/>
                  </a:cubicBezTo>
                  <a:cubicBezTo>
                    <a:pt x="232" y="36923"/>
                    <a:pt x="3684" y="36923"/>
                    <a:pt x="4424" y="36923"/>
                  </a:cubicBezTo>
                  <a:cubicBezTo>
                    <a:pt x="7877" y="36923"/>
                    <a:pt x="8124" y="36257"/>
                    <a:pt x="9850" y="30264"/>
                  </a:cubicBezTo>
                  <a:cubicBezTo>
                    <a:pt x="13550" y="17168"/>
                    <a:pt x="18236" y="6291"/>
                    <a:pt x="27854" y="6291"/>
                  </a:cubicBezTo>
                  <a:cubicBezTo>
                    <a:pt x="34267" y="6291"/>
                    <a:pt x="35993" y="11175"/>
                    <a:pt x="35993" y="17168"/>
                  </a:cubicBezTo>
                  <a:cubicBezTo>
                    <a:pt x="35993" y="21385"/>
                    <a:pt x="33773" y="29598"/>
                    <a:pt x="32047" y="35591"/>
                  </a:cubicBezTo>
                  <a:cubicBezTo>
                    <a:pt x="30320" y="41584"/>
                    <a:pt x="27854" y="50685"/>
                    <a:pt x="26621" y="55568"/>
                  </a:cubicBezTo>
                  <a:lnTo>
                    <a:pt x="18729" y="83980"/>
                  </a:lnTo>
                  <a:cubicBezTo>
                    <a:pt x="17742" y="86866"/>
                    <a:pt x="16263" y="92415"/>
                    <a:pt x="16263" y="93081"/>
                  </a:cubicBezTo>
                  <a:cubicBezTo>
                    <a:pt x="16263" y="97964"/>
                    <a:pt x="20702" y="100184"/>
                    <a:pt x="24648" y="100184"/>
                  </a:cubicBezTo>
                  <a:cubicBezTo>
                    <a:pt x="29087" y="100184"/>
                    <a:pt x="33033" y="97298"/>
                    <a:pt x="34267" y="95300"/>
                  </a:cubicBezTo>
                  <a:cubicBezTo>
                    <a:pt x="35500" y="93303"/>
                    <a:pt x="37473" y="86200"/>
                    <a:pt x="38706" y="81538"/>
                  </a:cubicBezTo>
                  <a:cubicBezTo>
                    <a:pt x="39939" y="77321"/>
                    <a:pt x="42652" y="67110"/>
                    <a:pt x="44132" y="61561"/>
                  </a:cubicBezTo>
                  <a:cubicBezTo>
                    <a:pt x="45612" y="56678"/>
                    <a:pt x="47091" y="51795"/>
                    <a:pt x="48325" y="46689"/>
                  </a:cubicBezTo>
                  <a:cubicBezTo>
                    <a:pt x="51037" y="37589"/>
                    <a:pt x="51531" y="35813"/>
                    <a:pt x="58683" y="26712"/>
                  </a:cubicBezTo>
                  <a:cubicBezTo>
                    <a:pt x="65589" y="17834"/>
                    <a:pt x="77180" y="6291"/>
                    <a:pt x="95678" y="6291"/>
                  </a:cubicBezTo>
                  <a:cubicBezTo>
                    <a:pt x="109982" y="6291"/>
                    <a:pt x="110229" y="17612"/>
                    <a:pt x="110229" y="21829"/>
                  </a:cubicBezTo>
                  <a:cubicBezTo>
                    <a:pt x="110229" y="27378"/>
                    <a:pt x="109489" y="30264"/>
                    <a:pt x="106036" y="42694"/>
                  </a:cubicBezTo>
                  <a:lnTo>
                    <a:pt x="95678" y="79985"/>
                  </a:lnTo>
                  <a:close/>
                </a:path>
              </a:pathLst>
            </a:custGeom>
            <a:solidFill>
              <a:srgbClr val="000000"/>
            </a:solidFill>
            <a:ln w="2476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99" name="Figura a mano libera 98">
              <a:extLst>
                <a:ext uri="{FF2B5EF4-FFF2-40B4-BE49-F238E27FC236}">
                  <a16:creationId xmlns:a16="http://schemas.microsoft.com/office/drawing/2014/main" id="{DCED289D-A905-D750-B777-5813437FECD4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2195328" y="4701314"/>
              <a:ext cx="137619" cy="140949"/>
            </a:xfrm>
            <a:custGeom>
              <a:avLst/>
              <a:gdLst>
                <a:gd name="connsiteX0" fmla="*/ 18983 w 137619"/>
                <a:gd name="connsiteY0" fmla="*/ 125044 h 140949"/>
                <a:gd name="connsiteX1" fmla="*/ 6898 w 137619"/>
                <a:gd name="connsiteY1" fmla="*/ 133035 h 140949"/>
                <a:gd name="connsiteX2" fmla="*/ 239 w 137619"/>
                <a:gd name="connsiteY2" fmla="*/ 137696 h 140949"/>
                <a:gd name="connsiteX3" fmla="*/ 3691 w 137619"/>
                <a:gd name="connsiteY3" fmla="*/ 141026 h 140949"/>
                <a:gd name="connsiteX4" fmla="*/ 24902 w 137619"/>
                <a:gd name="connsiteY4" fmla="*/ 140138 h 140949"/>
                <a:gd name="connsiteX5" fmla="*/ 50798 w 137619"/>
                <a:gd name="connsiteY5" fmla="*/ 141026 h 140949"/>
                <a:gd name="connsiteX6" fmla="*/ 55731 w 137619"/>
                <a:gd name="connsiteY6" fmla="*/ 136143 h 140949"/>
                <a:gd name="connsiteX7" fmla="*/ 49318 w 137619"/>
                <a:gd name="connsiteY7" fmla="*/ 133035 h 140949"/>
                <a:gd name="connsiteX8" fmla="*/ 37233 w 137619"/>
                <a:gd name="connsiteY8" fmla="*/ 130371 h 140949"/>
                <a:gd name="connsiteX9" fmla="*/ 39946 w 137619"/>
                <a:gd name="connsiteY9" fmla="*/ 120161 h 140949"/>
                <a:gd name="connsiteX10" fmla="*/ 49071 w 137619"/>
                <a:gd name="connsiteY10" fmla="*/ 87088 h 140949"/>
                <a:gd name="connsiteX11" fmla="*/ 74474 w 137619"/>
                <a:gd name="connsiteY11" fmla="*/ 100184 h 140949"/>
                <a:gd name="connsiteX12" fmla="*/ 137858 w 137619"/>
                <a:gd name="connsiteY12" fmla="*/ 37145 h 140949"/>
                <a:gd name="connsiteX13" fmla="*/ 100864 w 137619"/>
                <a:gd name="connsiteY13" fmla="*/ 76 h 140949"/>
                <a:gd name="connsiteX14" fmla="*/ 65842 w 137619"/>
                <a:gd name="connsiteY14" fmla="*/ 15614 h 140949"/>
                <a:gd name="connsiteX15" fmla="*/ 40439 w 137619"/>
                <a:gd name="connsiteY15" fmla="*/ 76 h 140949"/>
                <a:gd name="connsiteX16" fmla="*/ 20956 w 137619"/>
                <a:gd name="connsiteY16" fmla="*/ 11841 h 140949"/>
                <a:gd name="connsiteX17" fmla="*/ 12077 w 137619"/>
                <a:gd name="connsiteY17" fmla="*/ 34037 h 140949"/>
                <a:gd name="connsiteX18" fmla="*/ 16270 w 137619"/>
                <a:gd name="connsiteY18" fmla="*/ 36923 h 140949"/>
                <a:gd name="connsiteX19" fmla="*/ 21696 w 137619"/>
                <a:gd name="connsiteY19" fmla="*/ 30264 h 140949"/>
                <a:gd name="connsiteX20" fmla="*/ 39700 w 137619"/>
                <a:gd name="connsiteY20" fmla="*/ 6291 h 140949"/>
                <a:gd name="connsiteX21" fmla="*/ 47838 w 137619"/>
                <a:gd name="connsiteY21" fmla="*/ 17168 h 140949"/>
                <a:gd name="connsiteX22" fmla="*/ 47098 w 137619"/>
                <a:gd name="connsiteY22" fmla="*/ 23827 h 140949"/>
                <a:gd name="connsiteX23" fmla="*/ 18983 w 137619"/>
                <a:gd name="connsiteY23" fmla="*/ 125044 h 140949"/>
                <a:gd name="connsiteX24" fmla="*/ 65596 w 137619"/>
                <a:gd name="connsiteY24" fmla="*/ 26712 h 140949"/>
                <a:gd name="connsiteX25" fmla="*/ 100124 w 137619"/>
                <a:gd name="connsiteY25" fmla="*/ 6291 h 140949"/>
                <a:gd name="connsiteX26" fmla="*/ 118128 w 137619"/>
                <a:gd name="connsiteY26" fmla="*/ 27822 h 140949"/>
                <a:gd name="connsiteX27" fmla="*/ 105303 w 137619"/>
                <a:gd name="connsiteY27" fmla="*/ 72438 h 140949"/>
                <a:gd name="connsiteX28" fmla="*/ 74474 w 137619"/>
                <a:gd name="connsiteY28" fmla="*/ 93969 h 140949"/>
                <a:gd name="connsiteX29" fmla="*/ 52524 w 137619"/>
                <a:gd name="connsiteY29" fmla="*/ 74657 h 140949"/>
                <a:gd name="connsiteX30" fmla="*/ 53264 w 137619"/>
                <a:gd name="connsiteY30" fmla="*/ 71328 h 140949"/>
                <a:gd name="connsiteX31" fmla="*/ 65596 w 137619"/>
                <a:gd name="connsiteY31" fmla="*/ 26712 h 14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619" h="140949">
                  <a:moveTo>
                    <a:pt x="18983" y="125044"/>
                  </a:moveTo>
                  <a:cubicBezTo>
                    <a:pt x="17256" y="131259"/>
                    <a:pt x="16763" y="133035"/>
                    <a:pt x="6898" y="133035"/>
                  </a:cubicBezTo>
                  <a:cubicBezTo>
                    <a:pt x="3691" y="133035"/>
                    <a:pt x="239" y="133035"/>
                    <a:pt x="239" y="137696"/>
                  </a:cubicBezTo>
                  <a:cubicBezTo>
                    <a:pt x="239" y="140138"/>
                    <a:pt x="2458" y="141026"/>
                    <a:pt x="3691" y="141026"/>
                  </a:cubicBezTo>
                  <a:cubicBezTo>
                    <a:pt x="10104" y="141026"/>
                    <a:pt x="18243" y="140138"/>
                    <a:pt x="24902" y="140138"/>
                  </a:cubicBezTo>
                  <a:cubicBezTo>
                    <a:pt x="33287" y="140138"/>
                    <a:pt x="42659" y="141026"/>
                    <a:pt x="50798" y="141026"/>
                  </a:cubicBezTo>
                  <a:cubicBezTo>
                    <a:pt x="53018" y="141026"/>
                    <a:pt x="55731" y="140360"/>
                    <a:pt x="55731" y="136143"/>
                  </a:cubicBezTo>
                  <a:cubicBezTo>
                    <a:pt x="55731" y="133035"/>
                    <a:pt x="52278" y="133035"/>
                    <a:pt x="49318" y="133035"/>
                  </a:cubicBezTo>
                  <a:cubicBezTo>
                    <a:pt x="43892" y="133035"/>
                    <a:pt x="37233" y="133035"/>
                    <a:pt x="37233" y="130371"/>
                  </a:cubicBezTo>
                  <a:cubicBezTo>
                    <a:pt x="37233" y="129262"/>
                    <a:pt x="38960" y="123490"/>
                    <a:pt x="39946" y="120161"/>
                  </a:cubicBezTo>
                  <a:cubicBezTo>
                    <a:pt x="42906" y="108397"/>
                    <a:pt x="46359" y="96410"/>
                    <a:pt x="49071" y="87088"/>
                  </a:cubicBezTo>
                  <a:cubicBezTo>
                    <a:pt x="52031" y="91527"/>
                    <a:pt x="59677" y="100184"/>
                    <a:pt x="74474" y="100184"/>
                  </a:cubicBezTo>
                  <a:cubicBezTo>
                    <a:pt x="104563" y="100184"/>
                    <a:pt x="137858" y="70218"/>
                    <a:pt x="137858" y="37145"/>
                  </a:cubicBezTo>
                  <a:cubicBezTo>
                    <a:pt x="137858" y="11175"/>
                    <a:pt x="117881" y="76"/>
                    <a:pt x="100864" y="76"/>
                  </a:cubicBezTo>
                  <a:cubicBezTo>
                    <a:pt x="85573" y="76"/>
                    <a:pt x="72501" y="9399"/>
                    <a:pt x="65842" y="15614"/>
                  </a:cubicBezTo>
                  <a:cubicBezTo>
                    <a:pt x="61650" y="2962"/>
                    <a:pt x="47838" y="76"/>
                    <a:pt x="40439" y="76"/>
                  </a:cubicBezTo>
                  <a:cubicBezTo>
                    <a:pt x="30821" y="76"/>
                    <a:pt x="24902" y="5847"/>
                    <a:pt x="20956" y="11841"/>
                  </a:cubicBezTo>
                  <a:cubicBezTo>
                    <a:pt x="16023" y="19387"/>
                    <a:pt x="12077" y="32705"/>
                    <a:pt x="12077" y="34037"/>
                  </a:cubicBezTo>
                  <a:cubicBezTo>
                    <a:pt x="12077" y="36923"/>
                    <a:pt x="15530" y="36923"/>
                    <a:pt x="16270" y="36923"/>
                  </a:cubicBezTo>
                  <a:cubicBezTo>
                    <a:pt x="19722" y="36923"/>
                    <a:pt x="19969" y="36257"/>
                    <a:pt x="21696" y="30264"/>
                  </a:cubicBezTo>
                  <a:cubicBezTo>
                    <a:pt x="25395" y="17390"/>
                    <a:pt x="30081" y="6291"/>
                    <a:pt x="39700" y="6291"/>
                  </a:cubicBezTo>
                  <a:cubicBezTo>
                    <a:pt x="46112" y="6291"/>
                    <a:pt x="47838" y="11175"/>
                    <a:pt x="47838" y="17168"/>
                  </a:cubicBezTo>
                  <a:cubicBezTo>
                    <a:pt x="47838" y="19609"/>
                    <a:pt x="47345" y="22495"/>
                    <a:pt x="47098" y="23827"/>
                  </a:cubicBezTo>
                  <a:lnTo>
                    <a:pt x="18983" y="125044"/>
                  </a:lnTo>
                  <a:close/>
                  <a:moveTo>
                    <a:pt x="65596" y="26712"/>
                  </a:moveTo>
                  <a:cubicBezTo>
                    <a:pt x="79900" y="9621"/>
                    <a:pt x="92232" y="6291"/>
                    <a:pt x="100124" y="6291"/>
                  </a:cubicBezTo>
                  <a:cubicBezTo>
                    <a:pt x="109743" y="6291"/>
                    <a:pt x="118128" y="12728"/>
                    <a:pt x="118128" y="27822"/>
                  </a:cubicBezTo>
                  <a:cubicBezTo>
                    <a:pt x="118128" y="36923"/>
                    <a:pt x="112702" y="59564"/>
                    <a:pt x="105303" y="72438"/>
                  </a:cubicBezTo>
                  <a:cubicBezTo>
                    <a:pt x="99137" y="83314"/>
                    <a:pt x="87053" y="93969"/>
                    <a:pt x="74474" y="93969"/>
                  </a:cubicBezTo>
                  <a:cubicBezTo>
                    <a:pt x="56964" y="93969"/>
                    <a:pt x="52524" y="76877"/>
                    <a:pt x="52524" y="74657"/>
                  </a:cubicBezTo>
                  <a:cubicBezTo>
                    <a:pt x="52524" y="73770"/>
                    <a:pt x="53018" y="72216"/>
                    <a:pt x="53264" y="71328"/>
                  </a:cubicBezTo>
                  <a:lnTo>
                    <a:pt x="65596" y="26712"/>
                  </a:lnTo>
                  <a:close/>
                </a:path>
              </a:pathLst>
            </a:custGeom>
            <a:solidFill>
              <a:srgbClr val="000000"/>
            </a:solidFill>
            <a:ln w="2476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00" name="Figura a mano libera 99">
              <a:extLst>
                <a:ext uri="{FF2B5EF4-FFF2-40B4-BE49-F238E27FC236}">
                  <a16:creationId xmlns:a16="http://schemas.microsoft.com/office/drawing/2014/main" id="{B550C8BC-0B50-9595-135A-CDA4EA1C3BBE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2357341" y="4701314"/>
              <a:ext cx="105557" cy="100107"/>
            </a:xfrm>
            <a:custGeom>
              <a:avLst/>
              <a:gdLst>
                <a:gd name="connsiteX0" fmla="*/ 38964 w 105557"/>
                <a:gd name="connsiteY0" fmla="*/ 47355 h 100107"/>
                <a:gd name="connsiteX1" fmla="*/ 78671 w 105557"/>
                <a:gd name="connsiteY1" fmla="*/ 42694 h 100107"/>
                <a:gd name="connsiteX2" fmla="*/ 100375 w 105557"/>
                <a:gd name="connsiteY2" fmla="*/ 19609 h 100107"/>
                <a:gd name="connsiteX3" fmla="*/ 69793 w 105557"/>
                <a:gd name="connsiteY3" fmla="*/ 76 h 100107"/>
                <a:gd name="connsiteX4" fmla="*/ 243 w 105557"/>
                <a:gd name="connsiteY4" fmla="*/ 58454 h 100107"/>
                <a:gd name="connsiteX5" fmla="*/ 44636 w 105557"/>
                <a:gd name="connsiteY5" fmla="*/ 100184 h 100107"/>
                <a:gd name="connsiteX6" fmla="*/ 105801 w 105557"/>
                <a:gd name="connsiteY6" fmla="*/ 75101 h 100107"/>
                <a:gd name="connsiteX7" fmla="*/ 101608 w 105557"/>
                <a:gd name="connsiteY7" fmla="*/ 71328 h 100107"/>
                <a:gd name="connsiteX8" fmla="*/ 97662 w 105557"/>
                <a:gd name="connsiteY8" fmla="*/ 73548 h 100107"/>
                <a:gd name="connsiteX9" fmla="*/ 45129 w 105557"/>
                <a:gd name="connsiteY9" fmla="*/ 93969 h 100107"/>
                <a:gd name="connsiteX10" fmla="*/ 20466 w 105557"/>
                <a:gd name="connsiteY10" fmla="*/ 67110 h 100107"/>
                <a:gd name="connsiteX11" fmla="*/ 23426 w 105557"/>
                <a:gd name="connsiteY11" fmla="*/ 47355 h 100107"/>
                <a:gd name="connsiteX12" fmla="*/ 38964 w 105557"/>
                <a:gd name="connsiteY12" fmla="*/ 47355 h 100107"/>
                <a:gd name="connsiteX13" fmla="*/ 25399 w 105557"/>
                <a:gd name="connsiteY13" fmla="*/ 41140 h 100107"/>
                <a:gd name="connsiteX14" fmla="*/ 69793 w 105557"/>
                <a:gd name="connsiteY14" fmla="*/ 6291 h 100107"/>
                <a:gd name="connsiteX15" fmla="*/ 89770 w 105557"/>
                <a:gd name="connsiteY15" fmla="*/ 19609 h 100107"/>
                <a:gd name="connsiteX16" fmla="*/ 37484 w 105557"/>
                <a:gd name="connsiteY16" fmla="*/ 41140 h 100107"/>
                <a:gd name="connsiteX17" fmla="*/ 25399 w 105557"/>
                <a:gd name="connsiteY17" fmla="*/ 41140 h 10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557" h="100107">
                  <a:moveTo>
                    <a:pt x="38964" y="47355"/>
                  </a:moveTo>
                  <a:cubicBezTo>
                    <a:pt x="45869" y="47355"/>
                    <a:pt x="65353" y="46911"/>
                    <a:pt x="78671" y="42694"/>
                  </a:cubicBezTo>
                  <a:cubicBezTo>
                    <a:pt x="96922" y="36923"/>
                    <a:pt x="100375" y="26268"/>
                    <a:pt x="100375" y="19609"/>
                  </a:cubicBezTo>
                  <a:cubicBezTo>
                    <a:pt x="100375" y="7401"/>
                    <a:pt x="86810" y="76"/>
                    <a:pt x="69793" y="76"/>
                  </a:cubicBezTo>
                  <a:cubicBezTo>
                    <a:pt x="40197" y="76"/>
                    <a:pt x="243" y="20497"/>
                    <a:pt x="243" y="58454"/>
                  </a:cubicBezTo>
                  <a:cubicBezTo>
                    <a:pt x="243" y="80873"/>
                    <a:pt x="15780" y="100184"/>
                    <a:pt x="44636" y="100184"/>
                  </a:cubicBezTo>
                  <a:cubicBezTo>
                    <a:pt x="86317" y="100184"/>
                    <a:pt x="105801" y="78209"/>
                    <a:pt x="105801" y="75101"/>
                  </a:cubicBezTo>
                  <a:cubicBezTo>
                    <a:pt x="105801" y="73770"/>
                    <a:pt x="103581" y="71328"/>
                    <a:pt x="101608" y="71328"/>
                  </a:cubicBezTo>
                  <a:cubicBezTo>
                    <a:pt x="100128" y="71328"/>
                    <a:pt x="99635" y="71772"/>
                    <a:pt x="97662" y="73548"/>
                  </a:cubicBezTo>
                  <a:cubicBezTo>
                    <a:pt x="78425" y="93969"/>
                    <a:pt x="49569" y="93969"/>
                    <a:pt x="45129" y="93969"/>
                  </a:cubicBezTo>
                  <a:cubicBezTo>
                    <a:pt x="30332" y="93969"/>
                    <a:pt x="20466" y="85090"/>
                    <a:pt x="20466" y="67110"/>
                  </a:cubicBezTo>
                  <a:cubicBezTo>
                    <a:pt x="20466" y="64003"/>
                    <a:pt x="20466" y="59564"/>
                    <a:pt x="23426" y="47355"/>
                  </a:cubicBezTo>
                  <a:lnTo>
                    <a:pt x="38964" y="47355"/>
                  </a:lnTo>
                  <a:close/>
                  <a:moveTo>
                    <a:pt x="25399" y="41140"/>
                  </a:moveTo>
                  <a:cubicBezTo>
                    <a:pt x="35511" y="8955"/>
                    <a:pt x="62887" y="6291"/>
                    <a:pt x="69793" y="6291"/>
                  </a:cubicBezTo>
                  <a:cubicBezTo>
                    <a:pt x="80644" y="6291"/>
                    <a:pt x="89770" y="11175"/>
                    <a:pt x="89770" y="19609"/>
                  </a:cubicBezTo>
                  <a:cubicBezTo>
                    <a:pt x="89770" y="41140"/>
                    <a:pt x="48089" y="41140"/>
                    <a:pt x="37484" y="41140"/>
                  </a:cubicBezTo>
                  <a:lnTo>
                    <a:pt x="25399" y="41140"/>
                  </a:lnTo>
                  <a:close/>
                </a:path>
              </a:pathLst>
            </a:custGeom>
            <a:solidFill>
              <a:srgbClr val="000000"/>
            </a:solidFill>
            <a:ln w="2476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01" name="Figura a mano libera 100">
              <a:extLst>
                <a:ext uri="{FF2B5EF4-FFF2-40B4-BE49-F238E27FC236}">
                  <a16:creationId xmlns:a16="http://schemas.microsoft.com/office/drawing/2014/main" id="{7A7B86AC-E1F7-C510-5188-0F417F9161CE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2486087" y="4701314"/>
              <a:ext cx="114683" cy="100107"/>
            </a:xfrm>
            <a:custGeom>
              <a:avLst/>
              <a:gdLst>
                <a:gd name="connsiteX0" fmla="*/ 46613 w 114683"/>
                <a:gd name="connsiteY0" fmla="*/ 53127 h 100107"/>
                <a:gd name="connsiteX1" fmla="*/ 53025 w 114683"/>
                <a:gd name="connsiteY1" fmla="*/ 30708 h 100107"/>
                <a:gd name="connsiteX2" fmla="*/ 68563 w 114683"/>
                <a:gd name="connsiteY2" fmla="*/ 12506 h 100107"/>
                <a:gd name="connsiteX3" fmla="*/ 88540 w 114683"/>
                <a:gd name="connsiteY3" fmla="*/ 6291 h 100107"/>
                <a:gd name="connsiteX4" fmla="*/ 102105 w 114683"/>
                <a:gd name="connsiteY4" fmla="*/ 9399 h 100107"/>
                <a:gd name="connsiteX5" fmla="*/ 91253 w 114683"/>
                <a:gd name="connsiteY5" fmla="*/ 21607 h 100107"/>
                <a:gd name="connsiteX6" fmla="*/ 101118 w 114683"/>
                <a:gd name="connsiteY6" fmla="*/ 29820 h 100107"/>
                <a:gd name="connsiteX7" fmla="*/ 114930 w 114683"/>
                <a:gd name="connsiteY7" fmla="*/ 16280 h 100107"/>
                <a:gd name="connsiteX8" fmla="*/ 88787 w 114683"/>
                <a:gd name="connsiteY8" fmla="*/ 76 h 100107"/>
                <a:gd name="connsiteX9" fmla="*/ 54012 w 114683"/>
                <a:gd name="connsiteY9" fmla="*/ 15836 h 100107"/>
                <a:gd name="connsiteX10" fmla="*/ 28609 w 114683"/>
                <a:gd name="connsiteY10" fmla="*/ 76 h 100107"/>
                <a:gd name="connsiteX11" fmla="*/ 9372 w 114683"/>
                <a:gd name="connsiteY11" fmla="*/ 11397 h 100107"/>
                <a:gd name="connsiteX12" fmla="*/ 247 w 114683"/>
                <a:gd name="connsiteY12" fmla="*/ 34037 h 100107"/>
                <a:gd name="connsiteX13" fmla="*/ 4439 w 114683"/>
                <a:gd name="connsiteY13" fmla="*/ 36923 h 100107"/>
                <a:gd name="connsiteX14" fmla="*/ 9865 w 114683"/>
                <a:gd name="connsiteY14" fmla="*/ 30264 h 100107"/>
                <a:gd name="connsiteX15" fmla="*/ 27869 w 114683"/>
                <a:gd name="connsiteY15" fmla="*/ 6291 h 100107"/>
                <a:gd name="connsiteX16" fmla="*/ 36008 w 114683"/>
                <a:gd name="connsiteY16" fmla="*/ 17168 h 100107"/>
                <a:gd name="connsiteX17" fmla="*/ 32062 w 114683"/>
                <a:gd name="connsiteY17" fmla="*/ 35591 h 100107"/>
                <a:gd name="connsiteX18" fmla="*/ 26636 w 114683"/>
                <a:gd name="connsiteY18" fmla="*/ 55568 h 100107"/>
                <a:gd name="connsiteX19" fmla="*/ 18744 w 114683"/>
                <a:gd name="connsiteY19" fmla="*/ 83980 h 100107"/>
                <a:gd name="connsiteX20" fmla="*/ 16278 w 114683"/>
                <a:gd name="connsiteY20" fmla="*/ 93081 h 100107"/>
                <a:gd name="connsiteX21" fmla="*/ 24663 w 114683"/>
                <a:gd name="connsiteY21" fmla="*/ 100184 h 100107"/>
                <a:gd name="connsiteX22" fmla="*/ 35268 w 114683"/>
                <a:gd name="connsiteY22" fmla="*/ 93747 h 100107"/>
                <a:gd name="connsiteX23" fmla="*/ 39954 w 114683"/>
                <a:gd name="connsiteY23" fmla="*/ 77099 h 100107"/>
                <a:gd name="connsiteX24" fmla="*/ 46613 w 114683"/>
                <a:gd name="connsiteY24" fmla="*/ 53127 h 100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14683" h="100107">
                  <a:moveTo>
                    <a:pt x="46613" y="53127"/>
                  </a:moveTo>
                  <a:cubicBezTo>
                    <a:pt x="46860" y="51795"/>
                    <a:pt x="52532" y="31818"/>
                    <a:pt x="53025" y="30708"/>
                  </a:cubicBezTo>
                  <a:cubicBezTo>
                    <a:pt x="53519" y="28932"/>
                    <a:pt x="60671" y="17834"/>
                    <a:pt x="68563" y="12506"/>
                  </a:cubicBezTo>
                  <a:cubicBezTo>
                    <a:pt x="71276" y="10731"/>
                    <a:pt x="77935" y="6291"/>
                    <a:pt x="88540" y="6291"/>
                  </a:cubicBezTo>
                  <a:cubicBezTo>
                    <a:pt x="91007" y="6291"/>
                    <a:pt x="97172" y="6513"/>
                    <a:pt x="102105" y="9399"/>
                  </a:cubicBezTo>
                  <a:cubicBezTo>
                    <a:pt x="94213" y="11397"/>
                    <a:pt x="91253" y="17612"/>
                    <a:pt x="91253" y="21607"/>
                  </a:cubicBezTo>
                  <a:cubicBezTo>
                    <a:pt x="91253" y="26490"/>
                    <a:pt x="95446" y="29820"/>
                    <a:pt x="101118" y="29820"/>
                  </a:cubicBezTo>
                  <a:cubicBezTo>
                    <a:pt x="106791" y="29820"/>
                    <a:pt x="114930" y="25603"/>
                    <a:pt x="114930" y="16280"/>
                  </a:cubicBezTo>
                  <a:cubicBezTo>
                    <a:pt x="114930" y="4738"/>
                    <a:pt x="101365" y="76"/>
                    <a:pt x="88787" y="76"/>
                  </a:cubicBezTo>
                  <a:cubicBezTo>
                    <a:pt x="75962" y="76"/>
                    <a:pt x="64864" y="4738"/>
                    <a:pt x="54012" y="15836"/>
                  </a:cubicBezTo>
                  <a:cubicBezTo>
                    <a:pt x="49573" y="2296"/>
                    <a:pt x="34528" y="76"/>
                    <a:pt x="28609" y="76"/>
                  </a:cubicBezTo>
                  <a:cubicBezTo>
                    <a:pt x="19484" y="76"/>
                    <a:pt x="13318" y="5181"/>
                    <a:pt x="9372" y="11397"/>
                  </a:cubicBezTo>
                  <a:cubicBezTo>
                    <a:pt x="3699" y="20053"/>
                    <a:pt x="247" y="32927"/>
                    <a:pt x="247" y="34037"/>
                  </a:cubicBezTo>
                  <a:cubicBezTo>
                    <a:pt x="247" y="36923"/>
                    <a:pt x="3699" y="36923"/>
                    <a:pt x="4439" y="36923"/>
                  </a:cubicBezTo>
                  <a:cubicBezTo>
                    <a:pt x="7892" y="36923"/>
                    <a:pt x="8139" y="36257"/>
                    <a:pt x="9865" y="30264"/>
                  </a:cubicBezTo>
                  <a:cubicBezTo>
                    <a:pt x="13565" y="16724"/>
                    <a:pt x="18251" y="6291"/>
                    <a:pt x="27869" y="6291"/>
                  </a:cubicBezTo>
                  <a:cubicBezTo>
                    <a:pt x="34282" y="6291"/>
                    <a:pt x="36008" y="11175"/>
                    <a:pt x="36008" y="17168"/>
                  </a:cubicBezTo>
                  <a:cubicBezTo>
                    <a:pt x="36008" y="21385"/>
                    <a:pt x="33788" y="29598"/>
                    <a:pt x="32062" y="35591"/>
                  </a:cubicBezTo>
                  <a:cubicBezTo>
                    <a:pt x="30335" y="41584"/>
                    <a:pt x="27869" y="50685"/>
                    <a:pt x="26636" y="55568"/>
                  </a:cubicBezTo>
                  <a:lnTo>
                    <a:pt x="18744" y="83980"/>
                  </a:lnTo>
                  <a:cubicBezTo>
                    <a:pt x="17757" y="86866"/>
                    <a:pt x="16278" y="92415"/>
                    <a:pt x="16278" y="93081"/>
                  </a:cubicBezTo>
                  <a:cubicBezTo>
                    <a:pt x="16278" y="97964"/>
                    <a:pt x="20717" y="100184"/>
                    <a:pt x="24663" y="100184"/>
                  </a:cubicBezTo>
                  <a:cubicBezTo>
                    <a:pt x="28362" y="100184"/>
                    <a:pt x="33295" y="98186"/>
                    <a:pt x="35268" y="93747"/>
                  </a:cubicBezTo>
                  <a:cubicBezTo>
                    <a:pt x="35761" y="92415"/>
                    <a:pt x="38474" y="82648"/>
                    <a:pt x="39954" y="77099"/>
                  </a:cubicBezTo>
                  <a:lnTo>
                    <a:pt x="46613" y="53127"/>
                  </a:lnTo>
                  <a:close/>
                </a:path>
              </a:pathLst>
            </a:custGeom>
            <a:solidFill>
              <a:srgbClr val="000000"/>
            </a:solidFill>
            <a:ln w="2476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grpSp>
        <p:nvGrpSpPr>
          <p:cNvPr id="86" name="Gruppo 85" descr="\documentclass{article}&#10;\usepackage{amsmath}&#10;\pagestyle{empty}&#10;\begin{document}&#10;&#10;\begin{equation*}&#10;F_{k}&#10;\end{equation*}&#10;&#10;&#10;\end{document}" title="IguanaTex Vector Display">
            <a:extLst>
              <a:ext uri="{FF2B5EF4-FFF2-40B4-BE49-F238E27FC236}">
                <a16:creationId xmlns:a16="http://schemas.microsoft.com/office/drawing/2014/main" id="{CAC5DE41-02B1-6A22-056D-0DDEF169AD6B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6223000" y="3160268"/>
            <a:ext cx="320927" cy="294900"/>
            <a:chOff x="13563911" y="5587778"/>
            <a:chExt cx="320927" cy="294900"/>
          </a:xfrm>
        </p:grpSpPr>
        <p:sp>
          <p:nvSpPr>
            <p:cNvPr id="84" name="Figura a mano libera 83">
              <a:extLst>
                <a:ext uri="{FF2B5EF4-FFF2-40B4-BE49-F238E27FC236}">
                  <a16:creationId xmlns:a16="http://schemas.microsoft.com/office/drawing/2014/main" id="{E6D9B742-7674-3291-4778-D4A02424006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3563911" y="5587778"/>
              <a:ext cx="227661" cy="239584"/>
            </a:xfrm>
            <a:custGeom>
              <a:avLst/>
              <a:gdLst>
                <a:gd name="connsiteX0" fmla="*/ 85107 w 227661"/>
                <a:gd name="connsiteY0" fmla="*/ 125152 h 239584"/>
                <a:gd name="connsiteX1" fmla="*/ 116177 w 227661"/>
                <a:gd name="connsiteY1" fmla="*/ 125152 h 239584"/>
                <a:gd name="connsiteX2" fmla="*/ 142761 w 227661"/>
                <a:gd name="connsiteY2" fmla="*/ 141007 h 239584"/>
                <a:gd name="connsiteX3" fmla="*/ 140519 w 227661"/>
                <a:gd name="connsiteY3" fmla="*/ 158271 h 239584"/>
                <a:gd name="connsiteX4" fmla="*/ 139558 w 227661"/>
                <a:gd name="connsiteY4" fmla="*/ 162147 h 239584"/>
                <a:gd name="connsiteX5" fmla="*/ 143402 w 227661"/>
                <a:gd name="connsiteY5" fmla="*/ 166374 h 239584"/>
                <a:gd name="connsiteX6" fmla="*/ 148206 w 227661"/>
                <a:gd name="connsiteY6" fmla="*/ 158976 h 239584"/>
                <a:gd name="connsiteX7" fmla="*/ 165823 w 227661"/>
                <a:gd name="connsiteY7" fmla="*/ 82520 h 239584"/>
                <a:gd name="connsiteX8" fmla="*/ 166784 w 227661"/>
                <a:gd name="connsiteY8" fmla="*/ 76883 h 239584"/>
                <a:gd name="connsiteX9" fmla="*/ 162940 w 227661"/>
                <a:gd name="connsiteY9" fmla="*/ 73007 h 239584"/>
                <a:gd name="connsiteX10" fmla="*/ 158136 w 227661"/>
                <a:gd name="connsiteY10" fmla="*/ 80406 h 239584"/>
                <a:gd name="connsiteX11" fmla="*/ 116817 w 227661"/>
                <a:gd name="connsiteY11" fmla="*/ 114230 h 239584"/>
                <a:gd name="connsiteX12" fmla="*/ 87670 w 227661"/>
                <a:gd name="connsiteY12" fmla="*/ 114230 h 239584"/>
                <a:gd name="connsiteX13" fmla="*/ 108169 w 227661"/>
                <a:gd name="connsiteY13" fmla="*/ 24738 h 239584"/>
                <a:gd name="connsiteX14" fmla="*/ 125465 w 227661"/>
                <a:gd name="connsiteY14" fmla="*/ 10997 h 239584"/>
                <a:gd name="connsiteX15" fmla="*/ 167745 w 227661"/>
                <a:gd name="connsiteY15" fmla="*/ 10997 h 239584"/>
                <a:gd name="connsiteX16" fmla="*/ 214509 w 227661"/>
                <a:gd name="connsiteY16" fmla="*/ 49753 h 239584"/>
                <a:gd name="connsiteX17" fmla="*/ 213548 w 227661"/>
                <a:gd name="connsiteY17" fmla="*/ 68779 h 239584"/>
                <a:gd name="connsiteX18" fmla="*/ 212907 w 227661"/>
                <a:gd name="connsiteY18" fmla="*/ 75121 h 239584"/>
                <a:gd name="connsiteX19" fmla="*/ 216751 w 227661"/>
                <a:gd name="connsiteY19" fmla="*/ 79349 h 239584"/>
                <a:gd name="connsiteX20" fmla="*/ 221235 w 227661"/>
                <a:gd name="connsiteY20" fmla="*/ 70541 h 239584"/>
                <a:gd name="connsiteX21" fmla="*/ 227641 w 227661"/>
                <a:gd name="connsiteY21" fmla="*/ 9588 h 239584"/>
                <a:gd name="connsiteX22" fmla="*/ 218993 w 227661"/>
                <a:gd name="connsiteY22" fmla="*/ 75 h 239584"/>
                <a:gd name="connsiteX23" fmla="*/ 62046 w 227661"/>
                <a:gd name="connsiteY23" fmla="*/ 75 h 239584"/>
                <a:gd name="connsiteX24" fmla="*/ 52437 w 227661"/>
                <a:gd name="connsiteY24" fmla="*/ 7121 h 239584"/>
                <a:gd name="connsiteX25" fmla="*/ 61405 w 227661"/>
                <a:gd name="connsiteY25" fmla="*/ 10997 h 239584"/>
                <a:gd name="connsiteX26" fmla="*/ 82225 w 227661"/>
                <a:gd name="connsiteY26" fmla="*/ 17339 h 239584"/>
                <a:gd name="connsiteX27" fmla="*/ 80623 w 227661"/>
                <a:gd name="connsiteY27" fmla="*/ 25795 h 239584"/>
                <a:gd name="connsiteX28" fmla="*/ 38344 w 227661"/>
                <a:gd name="connsiteY28" fmla="*/ 212177 h 239584"/>
                <a:gd name="connsiteX29" fmla="*/ 9196 w 227661"/>
                <a:gd name="connsiteY29" fmla="*/ 228737 h 239584"/>
                <a:gd name="connsiteX30" fmla="*/ 228 w 227661"/>
                <a:gd name="connsiteY30" fmla="*/ 235431 h 239584"/>
                <a:gd name="connsiteX31" fmla="*/ 5032 w 227661"/>
                <a:gd name="connsiteY31" fmla="*/ 239659 h 239584"/>
                <a:gd name="connsiteX32" fmla="*/ 47312 w 227661"/>
                <a:gd name="connsiteY32" fmla="*/ 238602 h 239584"/>
                <a:gd name="connsiteX33" fmla="*/ 95037 w 227661"/>
                <a:gd name="connsiteY33" fmla="*/ 239659 h 239584"/>
                <a:gd name="connsiteX34" fmla="*/ 101763 w 227661"/>
                <a:gd name="connsiteY34" fmla="*/ 232965 h 239584"/>
                <a:gd name="connsiteX35" fmla="*/ 99841 w 227661"/>
                <a:gd name="connsiteY35" fmla="*/ 229089 h 239584"/>
                <a:gd name="connsiteX36" fmla="*/ 90873 w 227661"/>
                <a:gd name="connsiteY36" fmla="*/ 228737 h 239584"/>
                <a:gd name="connsiteX37" fmla="*/ 74217 w 227661"/>
                <a:gd name="connsiteY37" fmla="*/ 228032 h 239584"/>
                <a:gd name="connsiteX38" fmla="*/ 63968 w 227661"/>
                <a:gd name="connsiteY38" fmla="*/ 220986 h 239584"/>
                <a:gd name="connsiteX39" fmla="*/ 65249 w 227661"/>
                <a:gd name="connsiteY39" fmla="*/ 212882 h 239584"/>
                <a:gd name="connsiteX40" fmla="*/ 85107 w 227661"/>
                <a:gd name="connsiteY40" fmla="*/ 125152 h 239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27661" h="239584">
                  <a:moveTo>
                    <a:pt x="85107" y="125152"/>
                  </a:moveTo>
                  <a:lnTo>
                    <a:pt x="116177" y="125152"/>
                  </a:lnTo>
                  <a:cubicBezTo>
                    <a:pt x="140199" y="125152"/>
                    <a:pt x="142761" y="130789"/>
                    <a:pt x="142761" y="141007"/>
                  </a:cubicBezTo>
                  <a:cubicBezTo>
                    <a:pt x="142761" y="143473"/>
                    <a:pt x="142761" y="147701"/>
                    <a:pt x="140519" y="158271"/>
                  </a:cubicBezTo>
                  <a:cubicBezTo>
                    <a:pt x="139879" y="160033"/>
                    <a:pt x="139558" y="161442"/>
                    <a:pt x="139558" y="162147"/>
                  </a:cubicBezTo>
                  <a:cubicBezTo>
                    <a:pt x="139558" y="164965"/>
                    <a:pt x="141480" y="166374"/>
                    <a:pt x="143402" y="166374"/>
                  </a:cubicBezTo>
                  <a:cubicBezTo>
                    <a:pt x="146605" y="166374"/>
                    <a:pt x="146605" y="165317"/>
                    <a:pt x="148206" y="158976"/>
                  </a:cubicBezTo>
                  <a:lnTo>
                    <a:pt x="165823" y="82520"/>
                  </a:lnTo>
                  <a:cubicBezTo>
                    <a:pt x="166784" y="78644"/>
                    <a:pt x="166784" y="77940"/>
                    <a:pt x="166784" y="76883"/>
                  </a:cubicBezTo>
                  <a:cubicBezTo>
                    <a:pt x="166784" y="76178"/>
                    <a:pt x="166143" y="73007"/>
                    <a:pt x="162940" y="73007"/>
                  </a:cubicBezTo>
                  <a:cubicBezTo>
                    <a:pt x="159737" y="73007"/>
                    <a:pt x="159417" y="74769"/>
                    <a:pt x="158136" y="80406"/>
                  </a:cubicBezTo>
                  <a:cubicBezTo>
                    <a:pt x="151409" y="107888"/>
                    <a:pt x="144043" y="114230"/>
                    <a:pt x="116817" y="114230"/>
                  </a:cubicBezTo>
                  <a:lnTo>
                    <a:pt x="87670" y="114230"/>
                  </a:lnTo>
                  <a:lnTo>
                    <a:pt x="108169" y="24738"/>
                  </a:lnTo>
                  <a:cubicBezTo>
                    <a:pt x="111052" y="12406"/>
                    <a:pt x="111372" y="10997"/>
                    <a:pt x="125465" y="10997"/>
                  </a:cubicBezTo>
                  <a:lnTo>
                    <a:pt x="167745" y="10997"/>
                  </a:lnTo>
                  <a:cubicBezTo>
                    <a:pt x="207142" y="10997"/>
                    <a:pt x="214509" y="22624"/>
                    <a:pt x="214509" y="49753"/>
                  </a:cubicBezTo>
                  <a:cubicBezTo>
                    <a:pt x="214509" y="57857"/>
                    <a:pt x="214509" y="59266"/>
                    <a:pt x="213548" y="68779"/>
                  </a:cubicBezTo>
                  <a:cubicBezTo>
                    <a:pt x="212907" y="73359"/>
                    <a:pt x="212907" y="74064"/>
                    <a:pt x="212907" y="75121"/>
                  </a:cubicBezTo>
                  <a:cubicBezTo>
                    <a:pt x="212907" y="76883"/>
                    <a:pt x="213868" y="79349"/>
                    <a:pt x="216751" y="79349"/>
                  </a:cubicBezTo>
                  <a:cubicBezTo>
                    <a:pt x="220274" y="79349"/>
                    <a:pt x="220594" y="77235"/>
                    <a:pt x="221235" y="70541"/>
                  </a:cubicBezTo>
                  <a:lnTo>
                    <a:pt x="227641" y="9588"/>
                  </a:lnTo>
                  <a:cubicBezTo>
                    <a:pt x="228602" y="75"/>
                    <a:pt x="227000" y="75"/>
                    <a:pt x="218993" y="75"/>
                  </a:cubicBezTo>
                  <a:lnTo>
                    <a:pt x="62046" y="75"/>
                  </a:lnTo>
                  <a:cubicBezTo>
                    <a:pt x="55640" y="75"/>
                    <a:pt x="52437" y="75"/>
                    <a:pt x="52437" y="7121"/>
                  </a:cubicBezTo>
                  <a:cubicBezTo>
                    <a:pt x="52437" y="10997"/>
                    <a:pt x="55320" y="10997"/>
                    <a:pt x="61405" y="10997"/>
                  </a:cubicBezTo>
                  <a:cubicBezTo>
                    <a:pt x="73256" y="10997"/>
                    <a:pt x="82225" y="10997"/>
                    <a:pt x="82225" y="17339"/>
                  </a:cubicBezTo>
                  <a:cubicBezTo>
                    <a:pt x="82225" y="18748"/>
                    <a:pt x="82225" y="19453"/>
                    <a:pt x="80623" y="25795"/>
                  </a:cubicBezTo>
                  <a:lnTo>
                    <a:pt x="38344" y="212177"/>
                  </a:lnTo>
                  <a:cubicBezTo>
                    <a:pt x="35141" y="225918"/>
                    <a:pt x="34500" y="228737"/>
                    <a:pt x="9196" y="228737"/>
                  </a:cubicBezTo>
                  <a:cubicBezTo>
                    <a:pt x="3751" y="228737"/>
                    <a:pt x="228" y="228737"/>
                    <a:pt x="228" y="235431"/>
                  </a:cubicBezTo>
                  <a:cubicBezTo>
                    <a:pt x="228" y="239659"/>
                    <a:pt x="4072" y="239659"/>
                    <a:pt x="5032" y="239659"/>
                  </a:cubicBezTo>
                  <a:cubicBezTo>
                    <a:pt x="14321" y="239659"/>
                    <a:pt x="38023" y="238602"/>
                    <a:pt x="47312" y="238602"/>
                  </a:cubicBezTo>
                  <a:cubicBezTo>
                    <a:pt x="57882" y="238602"/>
                    <a:pt x="84467" y="239659"/>
                    <a:pt x="95037" y="239659"/>
                  </a:cubicBezTo>
                  <a:cubicBezTo>
                    <a:pt x="97919" y="239659"/>
                    <a:pt x="101763" y="239659"/>
                    <a:pt x="101763" y="232965"/>
                  </a:cubicBezTo>
                  <a:cubicBezTo>
                    <a:pt x="101763" y="230146"/>
                    <a:pt x="99841" y="229442"/>
                    <a:pt x="99841" y="229089"/>
                  </a:cubicBezTo>
                  <a:cubicBezTo>
                    <a:pt x="98880" y="228737"/>
                    <a:pt x="98240" y="228737"/>
                    <a:pt x="90873" y="228737"/>
                  </a:cubicBezTo>
                  <a:cubicBezTo>
                    <a:pt x="83826" y="228737"/>
                    <a:pt x="82225" y="228737"/>
                    <a:pt x="74217" y="228032"/>
                  </a:cubicBezTo>
                  <a:cubicBezTo>
                    <a:pt x="64929" y="226975"/>
                    <a:pt x="63968" y="225566"/>
                    <a:pt x="63968" y="220986"/>
                  </a:cubicBezTo>
                  <a:cubicBezTo>
                    <a:pt x="63968" y="220281"/>
                    <a:pt x="63968" y="218167"/>
                    <a:pt x="65249" y="212882"/>
                  </a:cubicBezTo>
                  <a:lnTo>
                    <a:pt x="85107" y="125152"/>
                  </a:lnTo>
                  <a:close/>
                </a:path>
              </a:pathLst>
            </a:custGeom>
            <a:solidFill>
              <a:srgbClr val="000000"/>
            </a:solidFill>
            <a:ln w="2476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85" name="Figura a mano libera 84">
              <a:extLst>
                <a:ext uri="{FF2B5EF4-FFF2-40B4-BE49-F238E27FC236}">
                  <a16:creationId xmlns:a16="http://schemas.microsoft.com/office/drawing/2014/main" id="{C1F4BE0A-BBDC-0240-4BF6-F7B9A2D7D069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3774527" y="5709050"/>
              <a:ext cx="110311" cy="173628"/>
            </a:xfrm>
            <a:custGeom>
              <a:avLst/>
              <a:gdLst>
                <a:gd name="connsiteX0" fmla="*/ 53596 w 110311"/>
                <a:gd name="connsiteY0" fmla="*/ 7475 h 173628"/>
                <a:gd name="connsiteX1" fmla="*/ 54493 w 110311"/>
                <a:gd name="connsiteY1" fmla="*/ 3529 h 173628"/>
                <a:gd name="connsiteX2" fmla="*/ 50906 w 110311"/>
                <a:gd name="connsiteY2" fmla="*/ 76 h 173628"/>
                <a:gd name="connsiteX3" fmla="*/ 22207 w 110311"/>
                <a:gd name="connsiteY3" fmla="*/ 2543 h 173628"/>
                <a:gd name="connsiteX4" fmla="*/ 17274 w 110311"/>
                <a:gd name="connsiteY4" fmla="*/ 8215 h 173628"/>
                <a:gd name="connsiteX5" fmla="*/ 23104 w 110311"/>
                <a:gd name="connsiteY5" fmla="*/ 11668 h 173628"/>
                <a:gd name="connsiteX6" fmla="*/ 33866 w 110311"/>
                <a:gd name="connsiteY6" fmla="*/ 15367 h 173628"/>
                <a:gd name="connsiteX7" fmla="*/ 32969 w 110311"/>
                <a:gd name="connsiteY7" fmla="*/ 20793 h 173628"/>
                <a:gd name="connsiteX8" fmla="*/ 1355 w 110311"/>
                <a:gd name="connsiteY8" fmla="*/ 160386 h 173628"/>
                <a:gd name="connsiteX9" fmla="*/ 234 w 110311"/>
                <a:gd name="connsiteY9" fmla="*/ 165812 h 173628"/>
                <a:gd name="connsiteX10" fmla="*/ 7857 w 110311"/>
                <a:gd name="connsiteY10" fmla="*/ 173704 h 173628"/>
                <a:gd name="connsiteX11" fmla="*/ 18171 w 110311"/>
                <a:gd name="connsiteY11" fmla="*/ 163346 h 173628"/>
                <a:gd name="connsiteX12" fmla="*/ 29157 w 110311"/>
                <a:gd name="connsiteY12" fmla="*/ 115500 h 173628"/>
                <a:gd name="connsiteX13" fmla="*/ 57856 w 110311"/>
                <a:gd name="connsiteY13" fmla="*/ 135723 h 173628"/>
                <a:gd name="connsiteX14" fmla="*/ 57408 w 110311"/>
                <a:gd name="connsiteY14" fmla="*/ 140656 h 173628"/>
                <a:gd name="connsiteX15" fmla="*/ 56511 w 110311"/>
                <a:gd name="connsiteY15" fmla="*/ 148301 h 173628"/>
                <a:gd name="connsiteX16" fmla="*/ 80277 w 110311"/>
                <a:gd name="connsiteY16" fmla="*/ 173704 h 173628"/>
                <a:gd name="connsiteX17" fmla="*/ 108752 w 110311"/>
                <a:gd name="connsiteY17" fmla="*/ 135970 h 173628"/>
                <a:gd name="connsiteX18" fmla="*/ 105165 w 110311"/>
                <a:gd name="connsiteY18" fmla="*/ 132764 h 173628"/>
                <a:gd name="connsiteX19" fmla="*/ 100680 w 110311"/>
                <a:gd name="connsiteY19" fmla="*/ 138683 h 173628"/>
                <a:gd name="connsiteX20" fmla="*/ 80950 w 110311"/>
                <a:gd name="connsiteY20" fmla="*/ 166799 h 173628"/>
                <a:gd name="connsiteX21" fmla="*/ 73103 w 110311"/>
                <a:gd name="connsiteY21" fmla="*/ 153974 h 173628"/>
                <a:gd name="connsiteX22" fmla="*/ 74448 w 110311"/>
                <a:gd name="connsiteY22" fmla="*/ 142876 h 173628"/>
                <a:gd name="connsiteX23" fmla="*/ 75569 w 110311"/>
                <a:gd name="connsiteY23" fmla="*/ 135230 h 173628"/>
                <a:gd name="connsiteX24" fmla="*/ 39247 w 110311"/>
                <a:gd name="connsiteY24" fmla="*/ 109087 h 173628"/>
                <a:gd name="connsiteX25" fmla="*/ 57856 w 110311"/>
                <a:gd name="connsiteY25" fmla="*/ 92809 h 173628"/>
                <a:gd name="connsiteX26" fmla="*/ 93057 w 110311"/>
                <a:gd name="connsiteY26" fmla="*/ 69380 h 173628"/>
                <a:gd name="connsiteX27" fmla="*/ 100456 w 110311"/>
                <a:gd name="connsiteY27" fmla="*/ 72586 h 173628"/>
                <a:gd name="connsiteX28" fmla="*/ 88797 w 110311"/>
                <a:gd name="connsiteY28" fmla="*/ 86397 h 173628"/>
                <a:gd name="connsiteX29" fmla="*/ 97766 w 110311"/>
                <a:gd name="connsiteY29" fmla="*/ 95522 h 173628"/>
                <a:gd name="connsiteX30" fmla="*/ 110546 w 110311"/>
                <a:gd name="connsiteY30" fmla="*/ 79738 h 173628"/>
                <a:gd name="connsiteX31" fmla="*/ 93281 w 110311"/>
                <a:gd name="connsiteY31" fmla="*/ 62474 h 173628"/>
                <a:gd name="connsiteX32" fmla="*/ 57408 w 110311"/>
                <a:gd name="connsiteY32" fmla="*/ 84177 h 173628"/>
                <a:gd name="connsiteX33" fmla="*/ 31400 w 110311"/>
                <a:gd name="connsiteY33" fmla="*/ 105881 h 173628"/>
                <a:gd name="connsiteX34" fmla="*/ 53596 w 110311"/>
                <a:gd name="connsiteY34" fmla="*/ 7475 h 17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0311" h="173628">
                  <a:moveTo>
                    <a:pt x="53596" y="7475"/>
                  </a:moveTo>
                  <a:cubicBezTo>
                    <a:pt x="53821" y="6982"/>
                    <a:pt x="54493" y="3776"/>
                    <a:pt x="54493" y="3529"/>
                  </a:cubicBezTo>
                  <a:cubicBezTo>
                    <a:pt x="54493" y="2296"/>
                    <a:pt x="53596" y="76"/>
                    <a:pt x="50906" y="76"/>
                  </a:cubicBezTo>
                  <a:cubicBezTo>
                    <a:pt x="46422" y="76"/>
                    <a:pt x="27812" y="2049"/>
                    <a:pt x="22207" y="2543"/>
                  </a:cubicBezTo>
                  <a:cubicBezTo>
                    <a:pt x="20413" y="2789"/>
                    <a:pt x="17274" y="3036"/>
                    <a:pt x="17274" y="8215"/>
                  </a:cubicBezTo>
                  <a:cubicBezTo>
                    <a:pt x="17274" y="11668"/>
                    <a:pt x="20413" y="11668"/>
                    <a:pt x="23104" y="11668"/>
                  </a:cubicBezTo>
                  <a:cubicBezTo>
                    <a:pt x="33866" y="11668"/>
                    <a:pt x="33866" y="13394"/>
                    <a:pt x="33866" y="15367"/>
                  </a:cubicBezTo>
                  <a:cubicBezTo>
                    <a:pt x="33866" y="17094"/>
                    <a:pt x="33417" y="18574"/>
                    <a:pt x="32969" y="20793"/>
                  </a:cubicBezTo>
                  <a:lnTo>
                    <a:pt x="1355" y="160386"/>
                  </a:lnTo>
                  <a:cubicBezTo>
                    <a:pt x="234" y="164826"/>
                    <a:pt x="234" y="165319"/>
                    <a:pt x="234" y="165812"/>
                  </a:cubicBezTo>
                  <a:cubicBezTo>
                    <a:pt x="234" y="169512"/>
                    <a:pt x="2925" y="173704"/>
                    <a:pt x="7857" y="173704"/>
                  </a:cubicBezTo>
                  <a:cubicBezTo>
                    <a:pt x="13911" y="173704"/>
                    <a:pt x="16826" y="168772"/>
                    <a:pt x="18171" y="163346"/>
                  </a:cubicBezTo>
                  <a:cubicBezTo>
                    <a:pt x="18620" y="162359"/>
                    <a:pt x="28261" y="118952"/>
                    <a:pt x="29157" y="115500"/>
                  </a:cubicBezTo>
                  <a:cubicBezTo>
                    <a:pt x="45076" y="117226"/>
                    <a:pt x="57856" y="122898"/>
                    <a:pt x="57856" y="135723"/>
                  </a:cubicBezTo>
                  <a:cubicBezTo>
                    <a:pt x="57856" y="136956"/>
                    <a:pt x="57856" y="138190"/>
                    <a:pt x="57408" y="140656"/>
                  </a:cubicBezTo>
                  <a:cubicBezTo>
                    <a:pt x="56511" y="144355"/>
                    <a:pt x="56511" y="145589"/>
                    <a:pt x="56511" y="148301"/>
                  </a:cubicBezTo>
                  <a:cubicBezTo>
                    <a:pt x="56511" y="165812"/>
                    <a:pt x="69515" y="173704"/>
                    <a:pt x="80277" y="173704"/>
                  </a:cubicBezTo>
                  <a:cubicBezTo>
                    <a:pt x="102026" y="173704"/>
                    <a:pt x="108752" y="136217"/>
                    <a:pt x="108752" y="135970"/>
                  </a:cubicBezTo>
                  <a:cubicBezTo>
                    <a:pt x="108752" y="132764"/>
                    <a:pt x="105837" y="132764"/>
                    <a:pt x="105165" y="132764"/>
                  </a:cubicBezTo>
                  <a:cubicBezTo>
                    <a:pt x="102026" y="132764"/>
                    <a:pt x="101801" y="133997"/>
                    <a:pt x="100680" y="138683"/>
                  </a:cubicBezTo>
                  <a:cubicBezTo>
                    <a:pt x="97990" y="149288"/>
                    <a:pt x="91936" y="166799"/>
                    <a:pt x="80950" y="166799"/>
                  </a:cubicBezTo>
                  <a:cubicBezTo>
                    <a:pt x="74896" y="166799"/>
                    <a:pt x="73103" y="160633"/>
                    <a:pt x="73103" y="153974"/>
                  </a:cubicBezTo>
                  <a:cubicBezTo>
                    <a:pt x="73103" y="149781"/>
                    <a:pt x="73103" y="149288"/>
                    <a:pt x="74448" y="142876"/>
                  </a:cubicBezTo>
                  <a:cubicBezTo>
                    <a:pt x="74672" y="142136"/>
                    <a:pt x="75569" y="137943"/>
                    <a:pt x="75569" y="135230"/>
                  </a:cubicBezTo>
                  <a:cubicBezTo>
                    <a:pt x="75569" y="113280"/>
                    <a:pt x="48664" y="109827"/>
                    <a:pt x="39247" y="109087"/>
                  </a:cubicBezTo>
                  <a:cubicBezTo>
                    <a:pt x="45749" y="104648"/>
                    <a:pt x="54045" y="96509"/>
                    <a:pt x="57856" y="92809"/>
                  </a:cubicBezTo>
                  <a:cubicBezTo>
                    <a:pt x="69291" y="80971"/>
                    <a:pt x="80501" y="69380"/>
                    <a:pt x="93057" y="69380"/>
                  </a:cubicBezTo>
                  <a:cubicBezTo>
                    <a:pt x="95748" y="69380"/>
                    <a:pt x="98662" y="70119"/>
                    <a:pt x="100456" y="72586"/>
                  </a:cubicBezTo>
                  <a:cubicBezTo>
                    <a:pt x="90815" y="74312"/>
                    <a:pt x="88797" y="82698"/>
                    <a:pt x="88797" y="86397"/>
                  </a:cubicBezTo>
                  <a:cubicBezTo>
                    <a:pt x="88797" y="91823"/>
                    <a:pt x="92609" y="95522"/>
                    <a:pt x="97766" y="95522"/>
                  </a:cubicBezTo>
                  <a:cubicBezTo>
                    <a:pt x="103819" y="95522"/>
                    <a:pt x="110546" y="90097"/>
                    <a:pt x="110546" y="79738"/>
                  </a:cubicBezTo>
                  <a:cubicBezTo>
                    <a:pt x="110546" y="71599"/>
                    <a:pt x="105165" y="62474"/>
                    <a:pt x="93281" y="62474"/>
                  </a:cubicBezTo>
                  <a:cubicBezTo>
                    <a:pt x="80501" y="62474"/>
                    <a:pt x="68843" y="72586"/>
                    <a:pt x="57408" y="84177"/>
                  </a:cubicBezTo>
                  <a:cubicBezTo>
                    <a:pt x="47991" y="94043"/>
                    <a:pt x="40592" y="101688"/>
                    <a:pt x="31400" y="105881"/>
                  </a:cubicBezTo>
                  <a:lnTo>
                    <a:pt x="53596" y="7475"/>
                  </a:lnTo>
                  <a:close/>
                </a:path>
              </a:pathLst>
            </a:custGeom>
            <a:solidFill>
              <a:srgbClr val="000000"/>
            </a:solidFill>
            <a:ln w="2476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cxnSp>
        <p:nvCxnSpPr>
          <p:cNvPr id="108" name="Connettore 1 107">
            <a:extLst>
              <a:ext uri="{FF2B5EF4-FFF2-40B4-BE49-F238E27FC236}">
                <a16:creationId xmlns:a16="http://schemas.microsoft.com/office/drawing/2014/main" id="{A6E3E671-92E5-5C2E-5553-C6A413F66091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5608320" y="4972159"/>
            <a:ext cx="0" cy="837112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uppo 119" descr="\documentclass{article}&#10;\usepackage{amsmath}&#10;\pagestyle{empty}&#10;\begin{document}&#10;&#10;\begin{equation*}&#10;F_{g}&#10;\end{equation*}&#10;&#10;&#10;\end{document}" title="IguanaTex Vector Display">
            <a:extLst>
              <a:ext uri="{FF2B5EF4-FFF2-40B4-BE49-F238E27FC236}">
                <a16:creationId xmlns:a16="http://schemas.microsoft.com/office/drawing/2014/main" id="{82FD76A3-6C9A-79F9-8253-FDB8F898437D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5727700" y="5245100"/>
            <a:ext cx="313975" cy="308471"/>
            <a:chOff x="13079632" y="7405865"/>
            <a:chExt cx="313975" cy="308471"/>
          </a:xfrm>
        </p:grpSpPr>
        <p:sp>
          <p:nvSpPr>
            <p:cNvPr id="118" name="Figura a mano libera 117">
              <a:extLst>
                <a:ext uri="{FF2B5EF4-FFF2-40B4-BE49-F238E27FC236}">
                  <a16:creationId xmlns:a16="http://schemas.microsoft.com/office/drawing/2014/main" id="{B9C7030E-6F13-CCC1-A298-68F9CBD67B01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13079632" y="7405865"/>
              <a:ext cx="227661" cy="215625"/>
            </a:xfrm>
            <a:custGeom>
              <a:avLst/>
              <a:gdLst>
                <a:gd name="connsiteX0" fmla="*/ 85108 w 227661"/>
                <a:gd name="connsiteY0" fmla="*/ 112644 h 215625"/>
                <a:gd name="connsiteX1" fmla="*/ 116177 w 227661"/>
                <a:gd name="connsiteY1" fmla="*/ 112644 h 215625"/>
                <a:gd name="connsiteX2" fmla="*/ 142762 w 227661"/>
                <a:gd name="connsiteY2" fmla="*/ 126913 h 215625"/>
                <a:gd name="connsiteX3" fmla="*/ 140519 w 227661"/>
                <a:gd name="connsiteY3" fmla="*/ 142451 h 215625"/>
                <a:gd name="connsiteX4" fmla="*/ 139559 w 227661"/>
                <a:gd name="connsiteY4" fmla="*/ 145939 h 215625"/>
                <a:gd name="connsiteX5" fmla="*/ 143402 w 227661"/>
                <a:gd name="connsiteY5" fmla="*/ 149744 h 215625"/>
                <a:gd name="connsiteX6" fmla="*/ 148207 w 227661"/>
                <a:gd name="connsiteY6" fmla="*/ 143085 h 215625"/>
                <a:gd name="connsiteX7" fmla="*/ 165823 w 227661"/>
                <a:gd name="connsiteY7" fmla="*/ 74275 h 215625"/>
                <a:gd name="connsiteX8" fmla="*/ 166784 w 227661"/>
                <a:gd name="connsiteY8" fmla="*/ 69202 h 215625"/>
                <a:gd name="connsiteX9" fmla="*/ 162940 w 227661"/>
                <a:gd name="connsiteY9" fmla="*/ 65714 h 215625"/>
                <a:gd name="connsiteX10" fmla="*/ 158136 w 227661"/>
                <a:gd name="connsiteY10" fmla="*/ 72373 h 215625"/>
                <a:gd name="connsiteX11" fmla="*/ 116817 w 227661"/>
                <a:gd name="connsiteY11" fmla="*/ 102814 h 215625"/>
                <a:gd name="connsiteX12" fmla="*/ 87670 w 227661"/>
                <a:gd name="connsiteY12" fmla="*/ 102814 h 215625"/>
                <a:gd name="connsiteX13" fmla="*/ 108169 w 227661"/>
                <a:gd name="connsiteY13" fmla="*/ 22272 h 215625"/>
                <a:gd name="connsiteX14" fmla="*/ 125465 w 227661"/>
                <a:gd name="connsiteY14" fmla="*/ 9905 h 215625"/>
                <a:gd name="connsiteX15" fmla="*/ 167745 w 227661"/>
                <a:gd name="connsiteY15" fmla="*/ 9905 h 215625"/>
                <a:gd name="connsiteX16" fmla="*/ 214509 w 227661"/>
                <a:gd name="connsiteY16" fmla="*/ 44785 h 215625"/>
                <a:gd name="connsiteX17" fmla="*/ 213548 w 227661"/>
                <a:gd name="connsiteY17" fmla="*/ 61909 h 215625"/>
                <a:gd name="connsiteX18" fmla="*/ 212907 w 227661"/>
                <a:gd name="connsiteY18" fmla="*/ 67616 h 215625"/>
                <a:gd name="connsiteX19" fmla="*/ 216751 w 227661"/>
                <a:gd name="connsiteY19" fmla="*/ 71422 h 215625"/>
                <a:gd name="connsiteX20" fmla="*/ 221235 w 227661"/>
                <a:gd name="connsiteY20" fmla="*/ 63494 h 215625"/>
                <a:gd name="connsiteX21" fmla="*/ 227641 w 227661"/>
                <a:gd name="connsiteY21" fmla="*/ 8636 h 215625"/>
                <a:gd name="connsiteX22" fmla="*/ 218993 w 227661"/>
                <a:gd name="connsiteY22" fmla="*/ 75 h 215625"/>
                <a:gd name="connsiteX23" fmla="*/ 62046 w 227661"/>
                <a:gd name="connsiteY23" fmla="*/ 75 h 215625"/>
                <a:gd name="connsiteX24" fmla="*/ 52437 w 227661"/>
                <a:gd name="connsiteY24" fmla="*/ 6417 h 215625"/>
                <a:gd name="connsiteX25" fmla="*/ 61405 w 227661"/>
                <a:gd name="connsiteY25" fmla="*/ 9905 h 215625"/>
                <a:gd name="connsiteX26" fmla="*/ 82225 w 227661"/>
                <a:gd name="connsiteY26" fmla="*/ 15612 h 215625"/>
                <a:gd name="connsiteX27" fmla="*/ 80623 w 227661"/>
                <a:gd name="connsiteY27" fmla="*/ 23223 h 215625"/>
                <a:gd name="connsiteX28" fmla="*/ 38344 w 227661"/>
                <a:gd name="connsiteY28" fmla="*/ 190967 h 215625"/>
                <a:gd name="connsiteX29" fmla="*/ 9197 w 227661"/>
                <a:gd name="connsiteY29" fmla="*/ 205871 h 215625"/>
                <a:gd name="connsiteX30" fmla="*/ 228 w 227661"/>
                <a:gd name="connsiteY30" fmla="*/ 211895 h 215625"/>
                <a:gd name="connsiteX31" fmla="*/ 5033 w 227661"/>
                <a:gd name="connsiteY31" fmla="*/ 215701 h 215625"/>
                <a:gd name="connsiteX32" fmla="*/ 47312 w 227661"/>
                <a:gd name="connsiteY32" fmla="*/ 214749 h 215625"/>
                <a:gd name="connsiteX33" fmla="*/ 95037 w 227661"/>
                <a:gd name="connsiteY33" fmla="*/ 215701 h 215625"/>
                <a:gd name="connsiteX34" fmla="*/ 101763 w 227661"/>
                <a:gd name="connsiteY34" fmla="*/ 209676 h 215625"/>
                <a:gd name="connsiteX35" fmla="*/ 99841 w 227661"/>
                <a:gd name="connsiteY35" fmla="*/ 206188 h 215625"/>
                <a:gd name="connsiteX36" fmla="*/ 90873 w 227661"/>
                <a:gd name="connsiteY36" fmla="*/ 205871 h 215625"/>
                <a:gd name="connsiteX37" fmla="*/ 74217 w 227661"/>
                <a:gd name="connsiteY37" fmla="*/ 205236 h 215625"/>
                <a:gd name="connsiteX38" fmla="*/ 63968 w 227661"/>
                <a:gd name="connsiteY38" fmla="*/ 198894 h 215625"/>
                <a:gd name="connsiteX39" fmla="*/ 65249 w 227661"/>
                <a:gd name="connsiteY39" fmla="*/ 191601 h 215625"/>
                <a:gd name="connsiteX40" fmla="*/ 85108 w 227661"/>
                <a:gd name="connsiteY40" fmla="*/ 112644 h 215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27661" h="215625">
                  <a:moveTo>
                    <a:pt x="85108" y="112644"/>
                  </a:moveTo>
                  <a:lnTo>
                    <a:pt x="116177" y="112644"/>
                  </a:lnTo>
                  <a:cubicBezTo>
                    <a:pt x="140199" y="112644"/>
                    <a:pt x="142762" y="117718"/>
                    <a:pt x="142762" y="126913"/>
                  </a:cubicBezTo>
                  <a:cubicBezTo>
                    <a:pt x="142762" y="129133"/>
                    <a:pt x="142762" y="132938"/>
                    <a:pt x="140519" y="142451"/>
                  </a:cubicBezTo>
                  <a:cubicBezTo>
                    <a:pt x="139879" y="144037"/>
                    <a:pt x="139559" y="145305"/>
                    <a:pt x="139559" y="145939"/>
                  </a:cubicBezTo>
                  <a:cubicBezTo>
                    <a:pt x="139559" y="148476"/>
                    <a:pt x="141480" y="149744"/>
                    <a:pt x="143402" y="149744"/>
                  </a:cubicBezTo>
                  <a:cubicBezTo>
                    <a:pt x="146605" y="149744"/>
                    <a:pt x="146605" y="148793"/>
                    <a:pt x="148207" y="143085"/>
                  </a:cubicBezTo>
                  <a:lnTo>
                    <a:pt x="165823" y="74275"/>
                  </a:lnTo>
                  <a:cubicBezTo>
                    <a:pt x="166784" y="70787"/>
                    <a:pt x="166784" y="70153"/>
                    <a:pt x="166784" y="69202"/>
                  </a:cubicBezTo>
                  <a:cubicBezTo>
                    <a:pt x="166784" y="68568"/>
                    <a:pt x="166143" y="65714"/>
                    <a:pt x="162940" y="65714"/>
                  </a:cubicBezTo>
                  <a:cubicBezTo>
                    <a:pt x="159737" y="65714"/>
                    <a:pt x="159417" y="67299"/>
                    <a:pt x="158136" y="72373"/>
                  </a:cubicBezTo>
                  <a:cubicBezTo>
                    <a:pt x="151410" y="97106"/>
                    <a:pt x="144043" y="102814"/>
                    <a:pt x="116817" y="102814"/>
                  </a:cubicBezTo>
                  <a:lnTo>
                    <a:pt x="87670" y="102814"/>
                  </a:lnTo>
                  <a:lnTo>
                    <a:pt x="108169" y="22272"/>
                  </a:lnTo>
                  <a:cubicBezTo>
                    <a:pt x="111052" y="11173"/>
                    <a:pt x="111372" y="9905"/>
                    <a:pt x="125465" y="9905"/>
                  </a:cubicBezTo>
                  <a:lnTo>
                    <a:pt x="167745" y="9905"/>
                  </a:lnTo>
                  <a:cubicBezTo>
                    <a:pt x="207142" y="9905"/>
                    <a:pt x="214509" y="20369"/>
                    <a:pt x="214509" y="44785"/>
                  </a:cubicBezTo>
                  <a:cubicBezTo>
                    <a:pt x="214509" y="52079"/>
                    <a:pt x="214509" y="53347"/>
                    <a:pt x="213548" y="61909"/>
                  </a:cubicBezTo>
                  <a:cubicBezTo>
                    <a:pt x="212907" y="66031"/>
                    <a:pt x="212907" y="66665"/>
                    <a:pt x="212907" y="67616"/>
                  </a:cubicBezTo>
                  <a:cubicBezTo>
                    <a:pt x="212907" y="69202"/>
                    <a:pt x="213868" y="71422"/>
                    <a:pt x="216751" y="71422"/>
                  </a:cubicBezTo>
                  <a:cubicBezTo>
                    <a:pt x="220274" y="71422"/>
                    <a:pt x="220594" y="69519"/>
                    <a:pt x="221235" y="63494"/>
                  </a:cubicBezTo>
                  <a:lnTo>
                    <a:pt x="227641" y="8636"/>
                  </a:lnTo>
                  <a:cubicBezTo>
                    <a:pt x="228602" y="75"/>
                    <a:pt x="227000" y="75"/>
                    <a:pt x="218993" y="75"/>
                  </a:cubicBezTo>
                  <a:lnTo>
                    <a:pt x="62046" y="75"/>
                  </a:lnTo>
                  <a:cubicBezTo>
                    <a:pt x="55640" y="75"/>
                    <a:pt x="52437" y="75"/>
                    <a:pt x="52437" y="6417"/>
                  </a:cubicBezTo>
                  <a:cubicBezTo>
                    <a:pt x="52437" y="9905"/>
                    <a:pt x="55320" y="9905"/>
                    <a:pt x="61405" y="9905"/>
                  </a:cubicBezTo>
                  <a:cubicBezTo>
                    <a:pt x="73256" y="9905"/>
                    <a:pt x="82225" y="9905"/>
                    <a:pt x="82225" y="15612"/>
                  </a:cubicBezTo>
                  <a:cubicBezTo>
                    <a:pt x="82225" y="16881"/>
                    <a:pt x="82225" y="17515"/>
                    <a:pt x="80623" y="23223"/>
                  </a:cubicBezTo>
                  <a:lnTo>
                    <a:pt x="38344" y="190967"/>
                  </a:lnTo>
                  <a:cubicBezTo>
                    <a:pt x="35141" y="203334"/>
                    <a:pt x="34500" y="205871"/>
                    <a:pt x="9197" y="205871"/>
                  </a:cubicBezTo>
                  <a:cubicBezTo>
                    <a:pt x="3751" y="205871"/>
                    <a:pt x="228" y="205871"/>
                    <a:pt x="228" y="211895"/>
                  </a:cubicBezTo>
                  <a:cubicBezTo>
                    <a:pt x="228" y="215701"/>
                    <a:pt x="4072" y="215701"/>
                    <a:pt x="5033" y="215701"/>
                  </a:cubicBezTo>
                  <a:cubicBezTo>
                    <a:pt x="14321" y="215701"/>
                    <a:pt x="38023" y="214749"/>
                    <a:pt x="47312" y="214749"/>
                  </a:cubicBezTo>
                  <a:cubicBezTo>
                    <a:pt x="57882" y="214749"/>
                    <a:pt x="84467" y="215701"/>
                    <a:pt x="95037" y="215701"/>
                  </a:cubicBezTo>
                  <a:cubicBezTo>
                    <a:pt x="97920" y="215701"/>
                    <a:pt x="101763" y="215701"/>
                    <a:pt x="101763" y="209676"/>
                  </a:cubicBezTo>
                  <a:cubicBezTo>
                    <a:pt x="101763" y="207139"/>
                    <a:pt x="99841" y="206505"/>
                    <a:pt x="99841" y="206188"/>
                  </a:cubicBezTo>
                  <a:cubicBezTo>
                    <a:pt x="98880" y="205871"/>
                    <a:pt x="98240" y="205871"/>
                    <a:pt x="90873" y="205871"/>
                  </a:cubicBezTo>
                  <a:cubicBezTo>
                    <a:pt x="83826" y="205871"/>
                    <a:pt x="82225" y="205871"/>
                    <a:pt x="74217" y="205236"/>
                  </a:cubicBezTo>
                  <a:cubicBezTo>
                    <a:pt x="64929" y="204285"/>
                    <a:pt x="63968" y="203017"/>
                    <a:pt x="63968" y="198894"/>
                  </a:cubicBezTo>
                  <a:cubicBezTo>
                    <a:pt x="63968" y="198260"/>
                    <a:pt x="63968" y="196358"/>
                    <a:pt x="65249" y="191601"/>
                  </a:cubicBezTo>
                  <a:lnTo>
                    <a:pt x="85108" y="112644"/>
                  </a:lnTo>
                  <a:close/>
                </a:path>
              </a:pathLst>
            </a:custGeom>
            <a:solidFill>
              <a:srgbClr val="000000"/>
            </a:solidFill>
            <a:ln w="2476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19" name="Figura a mano libera 118">
              <a:extLst>
                <a:ext uri="{FF2B5EF4-FFF2-40B4-BE49-F238E27FC236}">
                  <a16:creationId xmlns:a16="http://schemas.microsoft.com/office/drawing/2014/main" id="{1614340E-8B53-2454-2043-05450353872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3283072" y="7571167"/>
              <a:ext cx="110535" cy="143169"/>
            </a:xfrm>
            <a:custGeom>
              <a:avLst/>
              <a:gdLst>
                <a:gd name="connsiteX0" fmla="*/ 109873 w 110535"/>
                <a:gd name="connsiteY0" fmla="*/ 16058 h 143169"/>
                <a:gd name="connsiteX1" fmla="*/ 110770 w 110535"/>
                <a:gd name="connsiteY1" fmla="*/ 11397 h 143169"/>
                <a:gd name="connsiteX2" fmla="*/ 103147 w 110535"/>
                <a:gd name="connsiteY2" fmla="*/ 4294 h 143169"/>
                <a:gd name="connsiteX3" fmla="*/ 92833 w 110535"/>
                <a:gd name="connsiteY3" fmla="*/ 12728 h 143169"/>
                <a:gd name="connsiteX4" fmla="*/ 69740 w 110535"/>
                <a:gd name="connsiteY4" fmla="*/ 76 h 143169"/>
                <a:gd name="connsiteX5" fmla="*/ 12342 w 110535"/>
                <a:gd name="connsiteY5" fmla="*/ 61561 h 143169"/>
                <a:gd name="connsiteX6" fmla="*/ 46422 w 110535"/>
                <a:gd name="connsiteY6" fmla="*/ 97964 h 143169"/>
                <a:gd name="connsiteX7" fmla="*/ 74448 w 110535"/>
                <a:gd name="connsiteY7" fmla="*/ 85978 h 143169"/>
                <a:gd name="connsiteX8" fmla="*/ 69515 w 110535"/>
                <a:gd name="connsiteY8" fmla="*/ 105955 h 143169"/>
                <a:gd name="connsiteX9" fmla="*/ 56960 w 110535"/>
                <a:gd name="connsiteY9" fmla="*/ 128818 h 143169"/>
                <a:gd name="connsiteX10" fmla="*/ 31848 w 110535"/>
                <a:gd name="connsiteY10" fmla="*/ 137030 h 143169"/>
                <a:gd name="connsiteX11" fmla="*/ 14584 w 110535"/>
                <a:gd name="connsiteY11" fmla="*/ 135477 h 143169"/>
                <a:gd name="connsiteX12" fmla="*/ 21759 w 110535"/>
                <a:gd name="connsiteY12" fmla="*/ 124378 h 143169"/>
                <a:gd name="connsiteX13" fmla="*/ 13014 w 110535"/>
                <a:gd name="connsiteY13" fmla="*/ 116165 h 143169"/>
                <a:gd name="connsiteX14" fmla="*/ 235 w 110535"/>
                <a:gd name="connsiteY14" fmla="*/ 129705 h 143169"/>
                <a:gd name="connsiteX15" fmla="*/ 32072 w 110535"/>
                <a:gd name="connsiteY15" fmla="*/ 143245 h 143169"/>
                <a:gd name="connsiteX16" fmla="*/ 85434 w 110535"/>
                <a:gd name="connsiteY16" fmla="*/ 112836 h 143169"/>
                <a:gd name="connsiteX17" fmla="*/ 109873 w 110535"/>
                <a:gd name="connsiteY17" fmla="*/ 16058 h 143169"/>
                <a:gd name="connsiteX18" fmla="*/ 78932 w 110535"/>
                <a:gd name="connsiteY18" fmla="*/ 68442 h 143169"/>
                <a:gd name="connsiteX19" fmla="*/ 74224 w 110535"/>
                <a:gd name="connsiteY19" fmla="*/ 76655 h 143169"/>
                <a:gd name="connsiteX20" fmla="*/ 47094 w 110535"/>
                <a:gd name="connsiteY20" fmla="*/ 91749 h 143169"/>
                <a:gd name="connsiteX21" fmla="*/ 30279 w 110535"/>
                <a:gd name="connsiteY21" fmla="*/ 70662 h 143169"/>
                <a:gd name="connsiteX22" fmla="*/ 42162 w 110535"/>
                <a:gd name="connsiteY22" fmla="*/ 26268 h 143169"/>
                <a:gd name="connsiteX23" fmla="*/ 69740 w 110535"/>
                <a:gd name="connsiteY23" fmla="*/ 6291 h 143169"/>
                <a:gd name="connsiteX24" fmla="*/ 89694 w 110535"/>
                <a:gd name="connsiteY24" fmla="*/ 25159 h 143169"/>
                <a:gd name="connsiteX25" fmla="*/ 89022 w 110535"/>
                <a:gd name="connsiteY25" fmla="*/ 28488 h 143169"/>
                <a:gd name="connsiteX26" fmla="*/ 78932 w 110535"/>
                <a:gd name="connsiteY26" fmla="*/ 68442 h 143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10535" h="143169">
                  <a:moveTo>
                    <a:pt x="109873" y="16058"/>
                  </a:moveTo>
                  <a:cubicBezTo>
                    <a:pt x="110770" y="12728"/>
                    <a:pt x="110770" y="11619"/>
                    <a:pt x="110770" y="11397"/>
                  </a:cubicBezTo>
                  <a:cubicBezTo>
                    <a:pt x="110770" y="6513"/>
                    <a:pt x="106734" y="4294"/>
                    <a:pt x="103147" y="4294"/>
                  </a:cubicBezTo>
                  <a:cubicBezTo>
                    <a:pt x="97990" y="4294"/>
                    <a:pt x="93730" y="8511"/>
                    <a:pt x="92833" y="12728"/>
                  </a:cubicBezTo>
                  <a:cubicBezTo>
                    <a:pt x="89022" y="6735"/>
                    <a:pt x="81398" y="76"/>
                    <a:pt x="69740" y="76"/>
                  </a:cubicBezTo>
                  <a:cubicBezTo>
                    <a:pt x="41713" y="76"/>
                    <a:pt x="12342" y="29820"/>
                    <a:pt x="12342" y="61561"/>
                  </a:cubicBezTo>
                  <a:cubicBezTo>
                    <a:pt x="12342" y="84424"/>
                    <a:pt x="28037" y="97964"/>
                    <a:pt x="46422" y="97964"/>
                  </a:cubicBezTo>
                  <a:cubicBezTo>
                    <a:pt x="56735" y="97964"/>
                    <a:pt x="66601" y="92859"/>
                    <a:pt x="74448" y="85978"/>
                  </a:cubicBezTo>
                  <a:lnTo>
                    <a:pt x="69515" y="105955"/>
                  </a:lnTo>
                  <a:cubicBezTo>
                    <a:pt x="67049" y="115278"/>
                    <a:pt x="65480" y="121271"/>
                    <a:pt x="56960" y="128818"/>
                  </a:cubicBezTo>
                  <a:cubicBezTo>
                    <a:pt x="47094" y="137030"/>
                    <a:pt x="37453" y="137030"/>
                    <a:pt x="31848" y="137030"/>
                  </a:cubicBezTo>
                  <a:cubicBezTo>
                    <a:pt x="21534" y="137030"/>
                    <a:pt x="18620" y="136364"/>
                    <a:pt x="14584" y="135477"/>
                  </a:cubicBezTo>
                  <a:cubicBezTo>
                    <a:pt x="20189" y="132813"/>
                    <a:pt x="21759" y="127486"/>
                    <a:pt x="21759" y="124378"/>
                  </a:cubicBezTo>
                  <a:cubicBezTo>
                    <a:pt x="21759" y="119051"/>
                    <a:pt x="17499" y="116165"/>
                    <a:pt x="13014" y="116165"/>
                  </a:cubicBezTo>
                  <a:cubicBezTo>
                    <a:pt x="6737" y="116165"/>
                    <a:pt x="235" y="121271"/>
                    <a:pt x="235" y="129705"/>
                  </a:cubicBezTo>
                  <a:cubicBezTo>
                    <a:pt x="235" y="143023"/>
                    <a:pt x="19517" y="143245"/>
                    <a:pt x="32072" y="143245"/>
                  </a:cubicBezTo>
                  <a:cubicBezTo>
                    <a:pt x="67273" y="143245"/>
                    <a:pt x="82295" y="125488"/>
                    <a:pt x="85434" y="112836"/>
                  </a:cubicBezTo>
                  <a:lnTo>
                    <a:pt x="109873" y="16058"/>
                  </a:lnTo>
                  <a:close/>
                  <a:moveTo>
                    <a:pt x="78932" y="68442"/>
                  </a:moveTo>
                  <a:cubicBezTo>
                    <a:pt x="78035" y="71772"/>
                    <a:pt x="78035" y="72216"/>
                    <a:pt x="74224" y="76655"/>
                  </a:cubicBezTo>
                  <a:cubicBezTo>
                    <a:pt x="66376" y="85978"/>
                    <a:pt x="55614" y="91749"/>
                    <a:pt x="47094" y="91749"/>
                  </a:cubicBezTo>
                  <a:cubicBezTo>
                    <a:pt x="35660" y="91749"/>
                    <a:pt x="30279" y="82204"/>
                    <a:pt x="30279" y="70662"/>
                  </a:cubicBezTo>
                  <a:cubicBezTo>
                    <a:pt x="30279" y="60895"/>
                    <a:pt x="36332" y="36035"/>
                    <a:pt x="42162" y="26268"/>
                  </a:cubicBezTo>
                  <a:cubicBezTo>
                    <a:pt x="51579" y="10731"/>
                    <a:pt x="62116" y="6291"/>
                    <a:pt x="69740" y="6291"/>
                  </a:cubicBezTo>
                  <a:cubicBezTo>
                    <a:pt x="85434" y="6291"/>
                    <a:pt x="89694" y="22939"/>
                    <a:pt x="89694" y="25159"/>
                  </a:cubicBezTo>
                  <a:cubicBezTo>
                    <a:pt x="89694" y="25603"/>
                    <a:pt x="89694" y="26046"/>
                    <a:pt x="89022" y="28488"/>
                  </a:cubicBezTo>
                  <a:lnTo>
                    <a:pt x="78932" y="68442"/>
                  </a:lnTo>
                  <a:close/>
                </a:path>
              </a:pathLst>
            </a:custGeom>
            <a:solidFill>
              <a:srgbClr val="000000"/>
            </a:solidFill>
            <a:ln w="2476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130" name="Elemento grafico 128" descr="\documentclass{article}&#10;\usepackage{amsmath}&#10;\pagestyle{empty}&#10;\begin{document}&#10;&#10;\begin{equation*}&#10;m&#10;\end{equation*}&#10;&#10;&#10;\end{document}" title="IguanaTex Vector Display">
            <a:extLst>
              <a:ext uri="{FF2B5EF4-FFF2-40B4-BE49-F238E27FC236}">
                <a16:creationId xmlns:a16="http://schemas.microsoft.com/office/drawing/2014/main" id="{8D5E436E-2F02-141B-BAA3-53B6595608E1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10489" y="4112768"/>
            <a:ext cx="595661" cy="329469"/>
          </a:xfrm>
          <a:custGeom>
            <a:avLst/>
            <a:gdLst>
              <a:gd name="connsiteX0" fmla="*/ 15159 w 207248"/>
              <a:gd name="connsiteY0" fmla="*/ 96993 h 114632"/>
              <a:gd name="connsiteX1" fmla="*/ 12882 w 207248"/>
              <a:gd name="connsiteY1" fmla="*/ 107874 h 114632"/>
              <a:gd name="connsiteX2" fmla="*/ 20220 w 207248"/>
              <a:gd name="connsiteY2" fmla="*/ 114707 h 114632"/>
              <a:gd name="connsiteX3" fmla="*/ 29583 w 207248"/>
              <a:gd name="connsiteY3" fmla="*/ 107621 h 114632"/>
              <a:gd name="connsiteX4" fmla="*/ 34391 w 207248"/>
              <a:gd name="connsiteY4" fmla="*/ 88896 h 114632"/>
              <a:gd name="connsiteX5" fmla="*/ 39958 w 207248"/>
              <a:gd name="connsiteY5" fmla="*/ 66121 h 114632"/>
              <a:gd name="connsiteX6" fmla="*/ 44260 w 207248"/>
              <a:gd name="connsiteY6" fmla="*/ 49167 h 114632"/>
              <a:gd name="connsiteX7" fmla="*/ 47550 w 207248"/>
              <a:gd name="connsiteY7" fmla="*/ 36514 h 114632"/>
              <a:gd name="connsiteX8" fmla="*/ 88797 w 207248"/>
              <a:gd name="connsiteY8" fmla="*/ 5642 h 114632"/>
              <a:gd name="connsiteX9" fmla="*/ 102462 w 207248"/>
              <a:gd name="connsiteY9" fmla="*/ 23355 h 114632"/>
              <a:gd name="connsiteX10" fmla="*/ 98666 w 207248"/>
              <a:gd name="connsiteY10" fmla="*/ 44359 h 114632"/>
              <a:gd name="connsiteX11" fmla="*/ 91581 w 207248"/>
              <a:gd name="connsiteY11" fmla="*/ 73713 h 114632"/>
              <a:gd name="connsiteX12" fmla="*/ 86520 w 207248"/>
              <a:gd name="connsiteY12" fmla="*/ 92944 h 114632"/>
              <a:gd name="connsiteX13" fmla="*/ 83230 w 207248"/>
              <a:gd name="connsiteY13" fmla="*/ 107874 h 114632"/>
              <a:gd name="connsiteX14" fmla="*/ 90568 w 207248"/>
              <a:gd name="connsiteY14" fmla="*/ 114707 h 114632"/>
              <a:gd name="connsiteX15" fmla="*/ 101956 w 207248"/>
              <a:gd name="connsiteY15" fmla="*/ 100283 h 114632"/>
              <a:gd name="connsiteX16" fmla="*/ 117139 w 207248"/>
              <a:gd name="connsiteY16" fmla="*/ 39298 h 114632"/>
              <a:gd name="connsiteX17" fmla="*/ 158892 w 207248"/>
              <a:gd name="connsiteY17" fmla="*/ 5642 h 114632"/>
              <a:gd name="connsiteX18" fmla="*/ 172557 w 207248"/>
              <a:gd name="connsiteY18" fmla="*/ 23355 h 114632"/>
              <a:gd name="connsiteX19" fmla="*/ 156868 w 207248"/>
              <a:gd name="connsiteY19" fmla="*/ 80039 h 114632"/>
              <a:gd name="connsiteX20" fmla="*/ 153578 w 207248"/>
              <a:gd name="connsiteY20" fmla="*/ 93957 h 114632"/>
              <a:gd name="connsiteX21" fmla="*/ 174328 w 207248"/>
              <a:gd name="connsiteY21" fmla="*/ 114707 h 114632"/>
              <a:gd name="connsiteX22" fmla="*/ 207478 w 207248"/>
              <a:gd name="connsiteY22" fmla="*/ 75737 h 114632"/>
              <a:gd name="connsiteX23" fmla="*/ 204441 w 207248"/>
              <a:gd name="connsiteY23" fmla="*/ 73206 h 114632"/>
              <a:gd name="connsiteX24" fmla="*/ 200646 w 207248"/>
              <a:gd name="connsiteY24" fmla="*/ 77761 h 114632"/>
              <a:gd name="connsiteX25" fmla="*/ 174834 w 207248"/>
              <a:gd name="connsiteY25" fmla="*/ 109140 h 114632"/>
              <a:gd name="connsiteX26" fmla="*/ 168761 w 207248"/>
              <a:gd name="connsiteY26" fmla="*/ 100789 h 114632"/>
              <a:gd name="connsiteX27" fmla="*/ 173316 w 207248"/>
              <a:gd name="connsiteY27" fmla="*/ 82822 h 114632"/>
              <a:gd name="connsiteX28" fmla="*/ 188752 w 207248"/>
              <a:gd name="connsiteY28" fmla="*/ 27151 h 114632"/>
              <a:gd name="connsiteX29" fmla="*/ 159651 w 207248"/>
              <a:gd name="connsiteY29" fmla="*/ 75 h 114632"/>
              <a:gd name="connsiteX30" fmla="*/ 118404 w 207248"/>
              <a:gd name="connsiteY30" fmla="*/ 24621 h 114632"/>
              <a:gd name="connsiteX31" fmla="*/ 110306 w 207248"/>
              <a:gd name="connsiteY31" fmla="*/ 6654 h 114632"/>
              <a:gd name="connsiteX32" fmla="*/ 89556 w 207248"/>
              <a:gd name="connsiteY32" fmla="*/ 75 h 114632"/>
              <a:gd name="connsiteX33" fmla="*/ 50080 w 207248"/>
              <a:gd name="connsiteY33" fmla="*/ 22090 h 114632"/>
              <a:gd name="connsiteX34" fmla="*/ 26800 w 207248"/>
              <a:gd name="connsiteY34" fmla="*/ 75 h 114632"/>
              <a:gd name="connsiteX35" fmla="*/ 8074 w 207248"/>
              <a:gd name="connsiteY35" fmla="*/ 14499 h 114632"/>
              <a:gd name="connsiteX36" fmla="*/ 229 w 207248"/>
              <a:gd name="connsiteY36" fmla="*/ 39045 h 114632"/>
              <a:gd name="connsiteX37" fmla="*/ 3266 w 207248"/>
              <a:gd name="connsiteY37" fmla="*/ 41575 h 114632"/>
              <a:gd name="connsiteX38" fmla="*/ 7568 w 207248"/>
              <a:gd name="connsiteY38" fmla="*/ 35755 h 114632"/>
              <a:gd name="connsiteX39" fmla="*/ 26040 w 207248"/>
              <a:gd name="connsiteY39" fmla="*/ 5642 h 114632"/>
              <a:gd name="connsiteX40" fmla="*/ 33885 w 207248"/>
              <a:gd name="connsiteY40" fmla="*/ 17282 h 114632"/>
              <a:gd name="connsiteX41" fmla="*/ 29836 w 207248"/>
              <a:gd name="connsiteY41" fmla="*/ 38538 h 114632"/>
              <a:gd name="connsiteX42" fmla="*/ 15159 w 207248"/>
              <a:gd name="connsiteY42" fmla="*/ 96993 h 11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07248" h="114632">
                <a:moveTo>
                  <a:pt x="15159" y="96993"/>
                </a:moveTo>
                <a:cubicBezTo>
                  <a:pt x="14400" y="100789"/>
                  <a:pt x="12882" y="106609"/>
                  <a:pt x="12882" y="107874"/>
                </a:cubicBezTo>
                <a:cubicBezTo>
                  <a:pt x="12882" y="112429"/>
                  <a:pt x="16425" y="114707"/>
                  <a:pt x="20220" y="114707"/>
                </a:cubicBezTo>
                <a:cubicBezTo>
                  <a:pt x="23257" y="114707"/>
                  <a:pt x="27812" y="112682"/>
                  <a:pt x="29583" y="107621"/>
                </a:cubicBezTo>
                <a:cubicBezTo>
                  <a:pt x="29836" y="107115"/>
                  <a:pt x="32873" y="95222"/>
                  <a:pt x="34391" y="88896"/>
                </a:cubicBezTo>
                <a:lnTo>
                  <a:pt x="39958" y="66121"/>
                </a:lnTo>
                <a:cubicBezTo>
                  <a:pt x="41477" y="60554"/>
                  <a:pt x="42995" y="54987"/>
                  <a:pt x="44260" y="49167"/>
                </a:cubicBezTo>
                <a:cubicBezTo>
                  <a:pt x="45272" y="44865"/>
                  <a:pt x="47297" y="37526"/>
                  <a:pt x="47550" y="36514"/>
                </a:cubicBezTo>
                <a:cubicBezTo>
                  <a:pt x="51346" y="28669"/>
                  <a:pt x="64757" y="5642"/>
                  <a:pt x="88797" y="5642"/>
                </a:cubicBezTo>
                <a:cubicBezTo>
                  <a:pt x="100184" y="5642"/>
                  <a:pt x="102462" y="15005"/>
                  <a:pt x="102462" y="23355"/>
                </a:cubicBezTo>
                <a:cubicBezTo>
                  <a:pt x="102462" y="29682"/>
                  <a:pt x="100691" y="36767"/>
                  <a:pt x="98666" y="44359"/>
                </a:cubicBezTo>
                <a:lnTo>
                  <a:pt x="91581" y="73713"/>
                </a:lnTo>
                <a:lnTo>
                  <a:pt x="86520" y="92944"/>
                </a:lnTo>
                <a:cubicBezTo>
                  <a:pt x="85507" y="98005"/>
                  <a:pt x="83230" y="106609"/>
                  <a:pt x="83230" y="107874"/>
                </a:cubicBezTo>
                <a:cubicBezTo>
                  <a:pt x="83230" y="112429"/>
                  <a:pt x="86773" y="114707"/>
                  <a:pt x="90568" y="114707"/>
                </a:cubicBezTo>
                <a:cubicBezTo>
                  <a:pt x="98413" y="114707"/>
                  <a:pt x="99931" y="108381"/>
                  <a:pt x="101956" y="100283"/>
                </a:cubicBezTo>
                <a:cubicBezTo>
                  <a:pt x="105498" y="86112"/>
                  <a:pt x="114861" y="49167"/>
                  <a:pt x="117139" y="39298"/>
                </a:cubicBezTo>
                <a:cubicBezTo>
                  <a:pt x="117898" y="36008"/>
                  <a:pt x="131310" y="5642"/>
                  <a:pt x="158892" y="5642"/>
                </a:cubicBezTo>
                <a:cubicBezTo>
                  <a:pt x="169773" y="5642"/>
                  <a:pt x="172557" y="14246"/>
                  <a:pt x="172557" y="23355"/>
                </a:cubicBezTo>
                <a:cubicBezTo>
                  <a:pt x="172557" y="37779"/>
                  <a:pt x="161929" y="66627"/>
                  <a:pt x="156868" y="80039"/>
                </a:cubicBezTo>
                <a:cubicBezTo>
                  <a:pt x="154590" y="86112"/>
                  <a:pt x="153578" y="88896"/>
                  <a:pt x="153578" y="93957"/>
                </a:cubicBezTo>
                <a:cubicBezTo>
                  <a:pt x="153578" y="105850"/>
                  <a:pt x="162435" y="114707"/>
                  <a:pt x="174328" y="114707"/>
                </a:cubicBezTo>
                <a:cubicBezTo>
                  <a:pt x="198115" y="114707"/>
                  <a:pt x="207478" y="77761"/>
                  <a:pt x="207478" y="75737"/>
                </a:cubicBezTo>
                <a:cubicBezTo>
                  <a:pt x="207478" y="73206"/>
                  <a:pt x="205201" y="73206"/>
                  <a:pt x="204441" y="73206"/>
                </a:cubicBezTo>
                <a:cubicBezTo>
                  <a:pt x="201911" y="73206"/>
                  <a:pt x="201911" y="73966"/>
                  <a:pt x="200646" y="77761"/>
                </a:cubicBezTo>
                <a:cubicBezTo>
                  <a:pt x="196850" y="91173"/>
                  <a:pt x="188752" y="109140"/>
                  <a:pt x="174834" y="109140"/>
                </a:cubicBezTo>
                <a:cubicBezTo>
                  <a:pt x="170533" y="109140"/>
                  <a:pt x="168761" y="106609"/>
                  <a:pt x="168761" y="100789"/>
                </a:cubicBezTo>
                <a:cubicBezTo>
                  <a:pt x="168761" y="94463"/>
                  <a:pt x="171039" y="88390"/>
                  <a:pt x="173316" y="82822"/>
                </a:cubicBezTo>
                <a:cubicBezTo>
                  <a:pt x="178124" y="69664"/>
                  <a:pt x="188752" y="41575"/>
                  <a:pt x="188752" y="27151"/>
                </a:cubicBezTo>
                <a:cubicBezTo>
                  <a:pt x="188752" y="10703"/>
                  <a:pt x="178630" y="75"/>
                  <a:pt x="159651" y="75"/>
                </a:cubicBezTo>
                <a:cubicBezTo>
                  <a:pt x="140673" y="75"/>
                  <a:pt x="127767" y="11209"/>
                  <a:pt x="118404" y="24621"/>
                </a:cubicBezTo>
                <a:cubicBezTo>
                  <a:pt x="118151" y="21331"/>
                  <a:pt x="117392" y="12727"/>
                  <a:pt x="110306" y="6654"/>
                </a:cubicBezTo>
                <a:cubicBezTo>
                  <a:pt x="103980" y="1340"/>
                  <a:pt x="95883" y="75"/>
                  <a:pt x="89556" y="75"/>
                </a:cubicBezTo>
                <a:cubicBezTo>
                  <a:pt x="66782" y="75"/>
                  <a:pt x="54382" y="16270"/>
                  <a:pt x="50080" y="22090"/>
                </a:cubicBezTo>
                <a:cubicBezTo>
                  <a:pt x="48815" y="7666"/>
                  <a:pt x="38187" y="75"/>
                  <a:pt x="26800" y="75"/>
                </a:cubicBezTo>
                <a:cubicBezTo>
                  <a:pt x="15159" y="75"/>
                  <a:pt x="10351" y="9944"/>
                  <a:pt x="8074" y="14499"/>
                </a:cubicBezTo>
                <a:cubicBezTo>
                  <a:pt x="3519" y="23355"/>
                  <a:pt x="229" y="38285"/>
                  <a:pt x="229" y="39045"/>
                </a:cubicBezTo>
                <a:cubicBezTo>
                  <a:pt x="229" y="41575"/>
                  <a:pt x="2760" y="41575"/>
                  <a:pt x="3266" y="41575"/>
                </a:cubicBezTo>
                <a:cubicBezTo>
                  <a:pt x="5796" y="41575"/>
                  <a:pt x="6049" y="41322"/>
                  <a:pt x="7568" y="35755"/>
                </a:cubicBezTo>
                <a:cubicBezTo>
                  <a:pt x="11870" y="17788"/>
                  <a:pt x="16931" y="5642"/>
                  <a:pt x="26040" y="5642"/>
                </a:cubicBezTo>
                <a:cubicBezTo>
                  <a:pt x="30089" y="5642"/>
                  <a:pt x="33885" y="7666"/>
                  <a:pt x="33885" y="17282"/>
                </a:cubicBezTo>
                <a:cubicBezTo>
                  <a:pt x="33885" y="22596"/>
                  <a:pt x="33126" y="25380"/>
                  <a:pt x="29836" y="38538"/>
                </a:cubicBezTo>
                <a:lnTo>
                  <a:pt x="15159" y="96993"/>
                </a:lnTo>
                <a:close/>
              </a:path>
            </a:pathLst>
          </a:custGeom>
          <a:solidFill>
            <a:srgbClr val="000000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9283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854291"/>
  <p:tag name="ORIGINALWIDTH" val="4.194252"/>
  <p:tag name="OUTPUTTYPE" val="SVG"/>
  <p:tag name="IGUANATEXVERSION" val="160"/>
  <p:tag name="LATEXADDIN" val="\documentclass{article}&#10;\usepackage{amsmath}&#10;\pagestyle{empty}&#10;\begin{document}&#10;&#10;\begin{equation*}&#10;0&#10;\end{equation*}&#10;&#10;&#10;\end{document}"/>
  <p:tag name="IGUANATEXSIZE" val="20"/>
  <p:tag name="IGUANATEXCURSOR" val="100"/>
  <p:tag name="TRANSPARENCY" val="Vero"/>
  <p:tag name="LATEXENGINEID" val="1"/>
  <p:tag name="TEMPFOLDER" val="/Users/tdinelli/Library/Containers/com.microsoft.Powerpoint/Data/tmp/TemporaryItems/"/>
  <p:tag name="LATEXFORMHEIGHT" val="426.65"/>
  <p:tag name="LATEXFORMWIDTH" val="513.35"/>
  <p:tag name="LATEXFORMWRAP" val="Vero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909579"/>
  <p:tag name="ORIGINALWIDTH" val="3.119208"/>
  <p:tag name="EMFCHILD" val="Ver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97103"/>
  <p:tag name="ORIGINALWIDTH" val="7.081197"/>
  <p:tag name="LATEXADDIN" val="\documentclass{article}&#10;\usepackage{amsmath}&#10;\pagestyle{empty}&#10;\begin{document}&#10;&#10;\begin{equation*}&#10;F_{dumper}&#10;\end{equation*}&#10;&#10;&#10;\end{document}"/>
  <p:tag name="IGUANATEXSIZE" val="20"/>
  <p:tag name="IGUANATEXCURSOR" val="108"/>
  <p:tag name="TRANSPARENCY" val="Vero"/>
  <p:tag name="LATEXENGINEID" val="1"/>
  <p:tag name="TEMPFOLDER" val="/Users/tdinelli/Library/Containers/com.microsoft.Powerpoint/Data/tmp/TemporaryItems/"/>
  <p:tag name="LATEXFORMHEIGHT" val="426.65"/>
  <p:tag name="LATEXFORMWIDTH" val="513.35"/>
  <p:tag name="LATEXFORMWRAP" val="Vero"/>
  <p:tag name="BITMAPVECTOR" val="1"/>
  <p:tag name="EMFCHILD" val="Ver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418615"/>
  <p:tag name="ORIGINALWIDTH" val="3.584554"/>
  <p:tag name="EMFCHILD" val="Ver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0668"/>
  <p:tag name="ORIGINALWIDTH" val="4.051795"/>
  <p:tag name="EMFCHILD" val="Vero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0668"/>
  <p:tag name="ORIGINALWIDTH" val="6.401967"/>
  <p:tag name="EMFCHILD" val="Vero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.985533"/>
  <p:tag name="ORIGINALWIDTH" val="3.891382"/>
  <p:tag name="EMFCHILD" val="Vero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0668"/>
  <p:tag name="ORIGINALWIDTH" val="2.984782"/>
  <p:tag name="EMFCHILD" val="Vero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.830668"/>
  <p:tag name="ORIGINALWIDTH" val="3.242833"/>
  <p:tag name="EMFCHILD" val="Ver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87"/>
  <p:tag name="ORIGINALWIDTH" val="4.22414"/>
  <p:tag name="OUTPUTTYPE" val="SVG"/>
  <p:tag name="IGUANATEXVERSION" val="160"/>
  <p:tag name="LATEXADDIN" val="\documentclass{article}&#10;\usepackage{amsmath}&#10;\pagestyle{empty}&#10;\begin{document}&#10;&#10;\begin{equation*}&#10;z&#10;\end{equation*}&#10;&#10;&#10;\end{document}"/>
  <p:tag name="IGUANATEXSIZE" val="20"/>
  <p:tag name="IGUANATEXCURSOR" val="100"/>
  <p:tag name="TRANSPARENCY" val="Vero"/>
  <p:tag name="LATEXENGINEID" val="1"/>
  <p:tag name="TEMPFOLDER" val="/Users/tdinelli/Library/Containers/com.microsoft.Powerpoint/Data/tmp/TemporaryItems/"/>
  <p:tag name="LATEXFORMHEIGHT" val="426.65"/>
  <p:tag name="LATEXFORMWIDTH" val="513.35"/>
  <p:tag name="LATEXFORMWRAP" val="Vero"/>
  <p:tag name="BITMAPVECTO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659682"/>
  <p:tag name="ORIGINALWIDTH" val="33.4128"/>
  <p:tag name="OUTPUTTYPE" val="SVG"/>
  <p:tag name="IGUANATEXVERSION" val="160"/>
  <p:tag name="LATEXADDIN" val="\documentclass{article}&#10;\usepackage{amsmath}&#10;\pagestyle{empty}&#10;\begin{document}&#10;&#10;\begin{equation*}&#10;F_{dumper}&#10;\end{equation*}&#10;&#10;&#10;\end{document}"/>
  <p:tag name="IGUANATEXSIZE" val="20"/>
  <p:tag name="IGUANATEXCURSOR" val="108"/>
  <p:tag name="TRANSPARENCY" val="Vero"/>
  <p:tag name="LATEXENGINEID" val="1"/>
  <p:tag name="TEMPFOLDER" val="/Users/tdinelli/Library/Containers/com.microsoft.Powerpoint/Data/tmp/TemporaryItems/"/>
  <p:tag name="LATEXFORMHEIGHT" val="426.65"/>
  <p:tag name="LATEXFORMWIDTH" val="513.35"/>
  <p:tag name="LATEXFORMWRAP" val="Vero"/>
  <p:tag name="BITMAPVECTO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338717"/>
  <p:tag name="ORIGINALWIDTH" val="9.074689"/>
  <p:tag name="OUTPUTTYPE" val="SVG"/>
  <p:tag name="IGUANATEXVERSION" val="160"/>
  <p:tag name="LATEXADDIN" val="\documentclass{article}&#10;\usepackage{amsmath}&#10;\pagestyle{empty}&#10;\begin{document}&#10;&#10;\begin{equation*}&#10;F_{k}&#10;\end{equation*}&#10;&#10;&#10;\end{document}"/>
  <p:tag name="IGUANATEXSIZE" val="20"/>
  <p:tag name="IGUANATEXCURSOR" val="103"/>
  <p:tag name="TRANSPARENCY" val="Vero"/>
  <p:tag name="LATEXENGINEID" val="1"/>
  <p:tag name="TEMPFOLDER" val="/Users/tdinelli/Library/Containers/com.microsoft.Powerpoint/Data/tmp/TemporaryItems/"/>
  <p:tag name="LATEXFORMHEIGHT" val="426.65"/>
  <p:tag name="LATEXFORMWIDTH" val="513.35"/>
  <p:tag name="LATEXFORMWRAP" val="Vero"/>
  <p:tag name="BITMAPVECTO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.722457"/>
  <p:tag name="ORIGINALWIDTH" val="8.878111"/>
  <p:tag name="OUTPUTTYPE" val="SVG"/>
  <p:tag name="IGUANATEXVERSION" val="160"/>
  <p:tag name="LATEXADDIN" val="\documentclass{article}&#10;\usepackage{amsmath}&#10;\pagestyle{empty}&#10;\begin{document}&#10;&#10;\begin{equation*}&#10;F_{g}&#10;\end{equation*}&#10;&#10;&#10;\end{document}"/>
  <p:tag name="IGUANATEXSIZE" val="20"/>
  <p:tag name="IGUANATEXCURSOR" val="103"/>
  <p:tag name="TRANSPARENCY" val="Vero"/>
  <p:tag name="LATEXENGINEID" val="1"/>
  <p:tag name="TEMPFOLDER" val="/Users/tdinelli/Library/Containers/com.microsoft.Powerpoint/Data/tmp/TemporaryItems/"/>
  <p:tag name="LATEXFORMHEIGHT" val="426.65"/>
  <p:tag name="LATEXFORMWIDTH" val="513.35"/>
  <p:tag name="LATEXFORMWRAP" val="Vero"/>
  <p:tag name="BITMAPVECTO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513071"/>
  <p:tag name="ORIGINALWIDTH" val="8.15937"/>
  <p:tag name="OUTPUTTYPE" val="SVG"/>
  <p:tag name="IGUANATEXVERSION" val="160"/>
  <p:tag name="LATEXADDIN" val="\documentclass{article}&#10;\usepackage{amsmath}&#10;\pagestyle{empty}&#10;\begin{document}&#10;&#10;\begin{equation*}&#10;m&#10;\end{equation*}&#10;&#10;&#10;\end{document}"/>
  <p:tag name="IGUANATEXSIZE" val="20"/>
  <p:tag name="IGUANATEXCURSOR" val="100"/>
  <p:tag name="TRANSPARENCY" val="Vero"/>
  <p:tag name="LATEXENGINEID" val="1"/>
  <p:tag name="TEMPFOLDER" val="/Users/tdinelli/Library/Containers/com.microsoft.Powerpoint/Data/tmp/TemporaryItems/"/>
  <p:tag name="LATEXFORMHEIGHT" val="426.65"/>
  <p:tag name="LATEXFORMWIDTH" val="513.35"/>
  <p:tag name="LATEXFORMWRAP" val="Vero"/>
  <p:tag name="BITMAPVECTO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097104"/>
  <p:tag name="ORIGINALWIDTH" val="6.437454"/>
  <p:tag name="LATEXADDIN" val="\documentclass{article}&#10;\usepackage{amsmath}&#10;\pagestyle{empty}&#10;\begin{document}&#10;&#10;\begin{equation*}&#10;F_{g}&#10;\end{equation*}&#10;&#10;&#10;\end{document}"/>
  <p:tag name="IGUANATEXSIZE" val="20"/>
  <p:tag name="IGUANATEXCURSOR" val="103"/>
  <p:tag name="TRANSPARENCY" val="Vero"/>
  <p:tag name="LATEXENGINEID" val="1"/>
  <p:tag name="TEMPFOLDER" val="/Users/tdinelli/Library/Containers/com.microsoft.Powerpoint/Data/tmp/TemporaryItems/"/>
  <p:tag name="LATEXFORMHEIGHT" val="426.65"/>
  <p:tag name="LATEXFORMWIDTH" val="513.35"/>
  <p:tag name="LATEXFORMWRAP" val="Vero"/>
  <p:tag name="BITMAPVECTOR" val="1"/>
  <p:tag name="EMFCHILD" val="Ver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.048307"/>
  <p:tag name="ORIGINALWIDTH" val="3.125542"/>
  <p:tag name="EMFCHILD" val="Ver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6.774578"/>
  <p:tag name="ORIGINALWIDTH" val="6.437454"/>
  <p:tag name="LATEXADDIN" val="\documentclass{article}&#10;\usepackage{amsmath}&#10;\pagestyle{empty}&#10;\begin{document}&#10;&#10;\begin{equation*}&#10;F_{k}&#10;\end{equation*}&#10;&#10;&#10;\end{document}"/>
  <p:tag name="IGUANATEXSIZE" val="20"/>
  <p:tag name="IGUANATEXCURSOR" val="103"/>
  <p:tag name="TRANSPARENCY" val="Vero"/>
  <p:tag name="LATEXENGINEID" val="1"/>
  <p:tag name="TEMPFOLDER" val="/Users/tdinelli/Library/Containers/com.microsoft.Powerpoint/Data/tmp/TemporaryItems/"/>
  <p:tag name="LATEXFORMHEIGHT" val="426.65"/>
  <p:tag name="LATEXFORMWIDTH" val="513.35"/>
  <p:tag name="LATEXFORMWRAP" val="Vero"/>
  <p:tag name="BITMAPVECTOR" val="1"/>
  <p:tag name="EMFCHILD" val="Vero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Timoteo Dinelli</dc:creator>
  <cp:lastModifiedBy>Timoteo Dinelli</cp:lastModifiedBy>
  <cp:revision>1</cp:revision>
  <dcterms:created xsi:type="dcterms:W3CDTF">2024-12-05T16:56:30Z</dcterms:created>
  <dcterms:modified xsi:type="dcterms:W3CDTF">2024-12-05T17:29:34Z</dcterms:modified>
</cp:coreProperties>
</file>