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T.DIVAKAR</a:t>
            </a:r>
          </a:p>
          <a:p>
            <a:r>
              <a:rPr lang="en-US" sz="2400" dirty="0"/>
              <a:t>REGISTER NO AND NMID: asbrubz2422K2723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II.B.SC.COMPUTER SCIENCE </a:t>
            </a:r>
          </a:p>
          <a:p>
            <a:r>
              <a:rPr lang="en-US" sz="2400" dirty="0"/>
              <a:t>COLLEGE: GOVERNMENT ARTS &amp; SCIENCE COLLEGE,BHARATHIYAR.    </a:t>
            </a:r>
          </a:p>
          <a:p>
            <a:r>
              <a:rPr lang="en-US" sz="2400" dirty="0"/>
              <a:t>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12118" y="2190286"/>
            <a:ext cx="10004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each section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 (plain Html →with CSS &amp; JS)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DE8EA4-2413-9778-9000-A97964C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91" y="1750229"/>
            <a:ext cx="2822018" cy="483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7F2AD-CA59-EEDD-18FC-A9497BBA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80" y="4269487"/>
            <a:ext cx="50387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B801A-B8CD-82F9-D3D1-81B77F4AFEB8}"/>
              </a:ext>
            </a:extLst>
          </p:cNvPr>
          <p:cNvSpPr txBox="1"/>
          <p:nvPr/>
        </p:nvSpPr>
        <p:spPr>
          <a:xfrm>
            <a:off x="846885" y="2197116"/>
            <a:ext cx="8597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this digital portfolio has been an insightful journey in showcasing my skills and growth as a student in front-end development and software projects. Through designing and developing interactive web pages and applications, I have gained practical experience in HTML, CSS, JavaScript, and project management.This portfolio not only highlights my technical abilities but also demonstrates my creativity, problem-solving skills, and commitment to learning. Each project reflects a step forward in understanding user interface design, responsive layouts, and functional programming.In the future, I aim to further enhance my skills by exploring advanced frameworks and real-world development projects. This portfolio serves as a foundation for my career in web development and a testament to my dedication to continuous improvement and innovation.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lvl="3"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FRONT AND DEVELOPMENT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61365" y="0"/>
            <a:ext cx="12358189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2" name="object 3">
            <a:extLst>
              <a:ext uri="{FF2B5EF4-FFF2-40B4-BE49-F238E27FC236}">
                <a16:creationId xmlns:a16="http://schemas.microsoft.com/office/drawing/2014/main" id="{04987C58-36A3-FD7C-DAFD-45EAFA1BFA10}"/>
              </a:ext>
            </a:extLst>
          </p:cNvPr>
          <p:cNvGrpSpPr/>
          <p:nvPr/>
        </p:nvGrpSpPr>
        <p:grpSpPr>
          <a:xfrm>
            <a:off x="3419" y="152400"/>
            <a:ext cx="12334322" cy="6858466"/>
            <a:chOff x="7448612" y="0"/>
            <a:chExt cx="4743796" cy="6858466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B26821C6-7283-9477-9A9F-EE36E2539F1C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FDCEE02F-EFAC-2489-3F94-B5EC16124E95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9D6DD45C-7ACC-ACD7-9A2D-22288DDEFABF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2E0EAF19-18A4-23E3-022B-FFAAA54D0F4C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E1F7E563-527E-5043-AFD4-4F327D1FE197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F3AEE055-9740-BA09-D002-25AC5530FC18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A09C7C96-E2BD-3048-2F8D-7D4A272A4B48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B55CDD5B-BDD8-CB71-4DA4-33C6B8F09AA2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1EC9DF88-61AA-CFDE-9F28-0F78D59468BE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E0AC2-742E-CBAF-D8FC-4AC7AE68B530}"/>
              </a:ext>
            </a:extLst>
          </p:cNvPr>
          <p:cNvSpPr txBox="1"/>
          <p:nvPr/>
        </p:nvSpPr>
        <p:spPr>
          <a:xfrm>
            <a:off x="1057276" y="2131359"/>
            <a:ext cx="6934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current digital era, students need a professional platform to showcase their academic achievements, skills, projects, and extracurricular activities. Traditional resumes or paper-based portfolios are limited in accessibility, lack interactivity, and do not reflect technical abilities effectively.There is a need for a digital portfolio system where students can present their personal details, educational background, skills, projects, certifications, and contact information in a visually appealing and interactive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7CD0A-E19C-C7A1-EF02-7F96F4C185D7}"/>
              </a:ext>
            </a:extLst>
          </p:cNvPr>
          <p:cNvSpPr txBox="1"/>
          <p:nvPr/>
        </p:nvSpPr>
        <p:spPr>
          <a:xfrm>
            <a:off x="1134036" y="2211633"/>
            <a:ext cx="63380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 Student Digital Portfolio is a personal website that showcases a student’s biodata, academic details, skills, projects, and achievements. It is created using front-end web development technologies such as HTML, CSS, and JavaScript.This project helps students present themselves professionally, practice front-end development skills, and build an online presence useful for jobs, internships, or higher studies.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E9E6A-61B4-9AB9-07FC-33D2AE834E87}"/>
              </a:ext>
            </a:extLst>
          </p:cNvPr>
          <p:cNvSpPr txBox="1"/>
          <p:nvPr/>
        </p:nvSpPr>
        <p:spPr>
          <a:xfrm>
            <a:off x="564776" y="2183831"/>
            <a:ext cx="8583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Teachers / Professors – to evaluate the student’s skills, projects, and learning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Recruiters / Employers – to review the student’s qualifications, technical skills, and past projects for internships or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College / Placement Cell – to showcase the student’s profile for academic or placement purposes.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F073-9F37-41C2-56EA-315AB8C830A4}"/>
              </a:ext>
            </a:extLst>
          </p:cNvPr>
          <p:cNvSpPr txBox="1"/>
          <p:nvPr/>
        </p:nvSpPr>
        <p:spPr>
          <a:xfrm>
            <a:off x="3052482" y="1457288"/>
            <a:ext cx="6104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HTML Structure of the portfolio (headings, paragraphs, lists, tables, images).Example: Biodata, project details, and education timeline.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CSS Styling the portfolio (colors, fonts, layouts, responsive design).Techniques used: Internal CSS (inside &lt;style&gt; tag)External CSS (separate .css file)Inline CSS (directly in HTML tags)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JavaScript Adding interactivity (form validation, animations, dark mode toggle, etc.).Example: Contact form validation, navigation bar effects.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Front-End Frameworks (Optional)Bootstrap / Tailwind CSS → for responsive layouts.React.js (advanced option) → for dynamic portfolio websites.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Development ToolsCode Editor: CODEPEN and hosting platform 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FC800-B23B-41E0-CAD1-F8B782F0D3A1}"/>
              </a:ext>
            </a:extLst>
          </p:cNvPr>
          <p:cNvSpPr txBox="1"/>
          <p:nvPr/>
        </p:nvSpPr>
        <p:spPr>
          <a:xfrm>
            <a:off x="426011" y="1939494"/>
            <a:ext cx="5974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design (rounded cards, shadows, blue highlight).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Sections: About, Skills, Projects, Education, Contact Easy navigation with a top </a:t>
            </a:r>
            <a:r>
              <a:rPr lang="en-US" dirty="0" err="1"/>
              <a:t>navbar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responsive (fits mobile &amp; desktop).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82B5-224E-BD9B-8E18-2612BBB01C64}"/>
              </a:ext>
            </a:extLst>
          </p:cNvPr>
          <p:cNvSpPr txBox="1"/>
          <p:nvPr/>
        </p:nvSpPr>
        <p:spPr>
          <a:xfrm>
            <a:off x="609600" y="1143634"/>
            <a:ext cx="86195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Personal Information SectionName, profile photo, contact details (email, phone, LinkedIn, GitHub).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Education DetailsAcademic qualifications (school, college, degree, year of study).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Achievements &amp; certifications.Skills ShowcaseProgramming languages (HTML, CSS, JavaScript,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Technical skills (web development, database, frameworks).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Projects SectionList of projects with description, technologies used, screenshots.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Achievements &amp; CertificatesHackathons, workshops, online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Portfolio GalleryImages/videos of work (designs, websites, apps).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Languages KnownFor multilingual students (e.g., Tamil, English, Hindi)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Interactive NavigationSticky navbar with smooth scrolling.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Section highlighting as user scrolls.Animations &amp; EffectsFade-in/slide animations using CSS or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Search/Filter in ProjectsUser can filter projects by category (e.g., Web, Java, Python).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Social Media IntegrationIcons linking to LinkedIn, GitHub, Instagram, etc.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DIVAKAR T</cp:lastModifiedBy>
  <cp:revision>26</cp:revision>
  <dcterms:created xsi:type="dcterms:W3CDTF">2024-03-29T15:07:22Z</dcterms:created>
  <dcterms:modified xsi:type="dcterms:W3CDTF">2025-08-26T06:04:25Z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