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45c627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45c627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45c627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e45c627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45c6273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45c6273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45c627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45c627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e45c6273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e45c6273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45c6273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e45c627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Customer Segmentation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Timothy Divoll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Data Science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Boston, 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target different segments of our 8950 customer base with more targeted marketing. A generalized first approach is to target Low-, Mid- and High-Value customers using an RFM clustering approach.</a:t>
            </a:r>
            <a:endParaRPr/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R = Recency</a:t>
            </a:r>
            <a:endParaRPr b="1" sz="2000"/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F = Frequency</a:t>
            </a:r>
            <a:endParaRPr b="1" sz="2000"/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/>
              <a:t>M = Monetary Value</a:t>
            </a:r>
            <a:endParaRPr b="1" sz="2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71" y="3766200"/>
            <a:ext cx="1847850" cy="11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4200" y="3791233"/>
            <a:ext cx="1785925" cy="1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EDA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first engineer proxies for RFM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</a:t>
            </a:r>
            <a:r>
              <a:rPr lang="en"/>
              <a:t>ctivity proxy = # of purchases / months of spending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Frequency score = sum of one-off, installment, cash adv purchase freqs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Revenue = balance on card + purchase total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55781" t="0"/>
          <a:stretch/>
        </p:blipFill>
        <p:spPr>
          <a:xfrm>
            <a:off x="2628900" y="3119425"/>
            <a:ext cx="3490924" cy="18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Cluster into four groups based on elbow plot then score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819" y="2035219"/>
            <a:ext cx="370977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67" y="4452725"/>
            <a:ext cx="105755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7825" y="1722025"/>
            <a:ext cx="3286125" cy="32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Cluster into four groups based on elbow plot then score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69" y="1919069"/>
            <a:ext cx="370977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67" y="4452725"/>
            <a:ext cx="105755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6375" y="1722025"/>
            <a:ext cx="3286125" cy="324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/>
          <p:nvPr/>
        </p:nvCxnSpPr>
        <p:spPr>
          <a:xfrm>
            <a:off x="5186375" y="3337475"/>
            <a:ext cx="3124200" cy="9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/>
          <p:nvPr/>
        </p:nvCxnSpPr>
        <p:spPr>
          <a:xfrm>
            <a:off x="5186375" y="4110050"/>
            <a:ext cx="3124200" cy="9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Low-, Mid-, High-Value Customers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1" y="1152475"/>
            <a:ext cx="3162775" cy="19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250" y="2058550"/>
            <a:ext cx="3055142" cy="19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1375" y="3030113"/>
            <a:ext cx="3162776" cy="2065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Targeted Marketing Strategies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Low-Value : try to increase frequency of card use</a:t>
            </a:r>
            <a:endParaRPr b="1" sz="20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Mid-Value : try to balance frequency and retention</a:t>
            </a:r>
            <a:endParaRPr b="1" sz="2000"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/>
              <a:t>High-Value : focus on retaining these high spenders! </a:t>
            </a:r>
            <a:endParaRPr b="1" sz="20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163" y="3262313"/>
            <a:ext cx="25050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