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EC71-0333-4E04-96CC-A6C74E7FBA9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75C5-24DF-4EE6-822B-B5B1417B1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r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881"/>
            <a:ext cx="9144000" cy="6046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" y="500042"/>
            <a:ext cx="9144064" cy="2571768"/>
          </a:xfrm>
        </p:spPr>
        <p:txBody>
          <a:bodyPr/>
          <a:lstStyle/>
          <a:p>
            <a:r>
              <a:rPr lang="en-IN" b="1" dirty="0" smtClean="0">
                <a:latin typeface="Engravers MT" pitchFamily="18" charset="0"/>
              </a:rPr>
              <a:t>Welcome, </a:t>
            </a:r>
            <a:r>
              <a:rPr lang="en-IN" b="1" dirty="0" err="1" smtClean="0">
                <a:latin typeface="Engravers MT" pitchFamily="18" charset="0"/>
              </a:rPr>
              <a:t>Habibi</a:t>
            </a:r>
            <a:r>
              <a:rPr lang="en-IN" b="1" dirty="0">
                <a:latin typeface="Engravers MT" pitchFamily="18" charset="0"/>
              </a:rPr>
              <a:t>!</a:t>
            </a:r>
            <a:endParaRPr lang="en-US" b="1" dirty="0">
              <a:latin typeface="Engravers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14620"/>
            <a:ext cx="9144000" cy="3714776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  <a:latin typeface="Algerian" pitchFamily="82" charset="0"/>
              </a:rPr>
              <a:t>deez</a:t>
            </a:r>
            <a:r>
              <a:rPr lang="en-IN" dirty="0" smtClean="0">
                <a:solidFill>
                  <a:schemeClr val="tx1"/>
                </a:solidFill>
                <a:latin typeface="Algerian" pitchFamily="82" charset="0"/>
              </a:rPr>
              <a:t> our presentation on: </a:t>
            </a:r>
            <a:endParaRPr lang="en-IN" sz="1400" dirty="0">
              <a:solidFill>
                <a:schemeClr val="tx1"/>
              </a:solidFill>
              <a:latin typeface="Algerian" pitchFamily="82" charset="0"/>
            </a:endParaRPr>
          </a:p>
          <a:p>
            <a:endParaRPr lang="en-IN" dirty="0" smtClean="0">
              <a:solidFill>
                <a:schemeClr val="tx1"/>
              </a:solidFill>
              <a:latin typeface="Algerian" pitchFamily="82" charset="0"/>
            </a:endParaRPr>
          </a:p>
          <a:p>
            <a:pPr>
              <a:spcBef>
                <a:spcPts val="0"/>
              </a:spcBef>
            </a:pPr>
            <a:r>
              <a:rPr lang="en-IN" sz="3600" b="1" dirty="0" smtClean="0">
                <a:solidFill>
                  <a:schemeClr val="tx1"/>
                </a:solidFill>
                <a:latin typeface="Felix Titling" pitchFamily="82" charset="0"/>
              </a:rPr>
              <a:t>ROLE OF HORMONES IN</a:t>
            </a:r>
          </a:p>
          <a:p>
            <a:pPr>
              <a:spcBef>
                <a:spcPts val="0"/>
              </a:spcBef>
            </a:pPr>
            <a:r>
              <a:rPr lang="en-IN" sz="3600" b="1" dirty="0" smtClean="0">
                <a:solidFill>
                  <a:schemeClr val="tx1"/>
                </a:solidFill>
                <a:latin typeface="Felix Titling" pitchFamily="82" charset="0"/>
              </a:rPr>
              <a:t>COMPLETING THE LIFE CYCLE</a:t>
            </a:r>
          </a:p>
          <a:p>
            <a:pPr>
              <a:spcBef>
                <a:spcPts val="0"/>
              </a:spcBef>
            </a:pPr>
            <a:r>
              <a:rPr lang="en-IN" sz="3600" b="1" dirty="0" smtClean="0">
                <a:solidFill>
                  <a:schemeClr val="tx1"/>
                </a:solidFill>
                <a:latin typeface="Felix Titling" pitchFamily="82" charset="0"/>
              </a:rPr>
              <a:t>OF FROG AND INSECTS</a:t>
            </a:r>
            <a:endParaRPr lang="en-US" sz="3600" b="1" dirty="0">
              <a:solidFill>
                <a:schemeClr val="tx1"/>
              </a:solidFill>
              <a:latin typeface="Felix Titling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fr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166019"/>
            <a:ext cx="7543272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utterfl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32" y="973130"/>
            <a:ext cx="7126936" cy="49117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mosquitobtt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34" y="818381"/>
            <a:ext cx="7605332" cy="522123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r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7"/>
            <a:ext cx="9144000" cy="60462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Engravers MT" pitchFamily="18" charset="0"/>
              </a:rPr>
              <a:t>Thank you!</a:t>
            </a:r>
            <a:endParaRPr lang="en-US" dirty="0">
              <a:latin typeface="Engravers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571744"/>
            <a:ext cx="74295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lgerian" pitchFamily="82" charset="0"/>
              </a:rPr>
              <a:t>Presentation made possible by:</a:t>
            </a:r>
          </a:p>
          <a:p>
            <a:endParaRPr lang="en-IN" sz="2200" dirty="0" smtClean="0">
              <a:latin typeface="Felix Titling" pitchFamily="82" charset="0"/>
            </a:endParaRPr>
          </a:p>
          <a:p>
            <a:r>
              <a:rPr lang="en-IN" sz="2200" dirty="0" smtClean="0">
                <a:latin typeface="Felix Titling" pitchFamily="82" charset="0"/>
              </a:rPr>
              <a:t> </a:t>
            </a:r>
            <a:r>
              <a:rPr lang="en-IN" sz="2200" b="1" dirty="0" smtClean="0">
                <a:latin typeface="Felix Titling" pitchFamily="82" charset="0"/>
              </a:rPr>
              <a:t>@TDIVYAJYOTIS	</a:t>
            </a:r>
            <a:r>
              <a:rPr lang="en-IN" sz="2200" b="1" dirty="0" err="1" smtClean="0">
                <a:latin typeface="Felix Titling" pitchFamily="82" charset="0"/>
              </a:rPr>
              <a:t>Tripathy</a:t>
            </a:r>
            <a:r>
              <a:rPr lang="en-IN" sz="2200" b="1" dirty="0" smtClean="0">
                <a:latin typeface="Felix Titling" pitchFamily="82" charset="0"/>
              </a:rPr>
              <a:t> </a:t>
            </a:r>
            <a:r>
              <a:rPr lang="en-IN" sz="2200" b="1" dirty="0" err="1" smtClean="0">
                <a:latin typeface="Felix Titling" pitchFamily="82" charset="0"/>
              </a:rPr>
              <a:t>divyajyoti</a:t>
            </a:r>
            <a:r>
              <a:rPr lang="en-IN" sz="2200" b="1" dirty="0" smtClean="0">
                <a:latin typeface="Felix Titling" pitchFamily="82" charset="0"/>
              </a:rPr>
              <a:t> </a:t>
            </a:r>
            <a:r>
              <a:rPr lang="en-IN" sz="2200" b="1" dirty="0" err="1" smtClean="0">
                <a:latin typeface="Felix Titling" pitchFamily="82" charset="0"/>
              </a:rPr>
              <a:t>senapati</a:t>
            </a:r>
            <a:endParaRPr lang="en-IN" sz="2200" b="1" dirty="0" smtClean="0">
              <a:latin typeface="Felix Titling" pitchFamily="82" charset="0"/>
            </a:endParaRPr>
          </a:p>
          <a:p>
            <a:r>
              <a:rPr lang="en-IN" sz="2200" b="1" dirty="0" smtClean="0">
                <a:latin typeface="Felix Titling" pitchFamily="82" charset="0"/>
              </a:rPr>
              <a:t> @SOUL_79_HYPER	VIPUL BARISAL</a:t>
            </a:r>
          </a:p>
          <a:p>
            <a:r>
              <a:rPr lang="en-IN" sz="2200" b="1" dirty="0">
                <a:latin typeface="Felix Titling" pitchFamily="82" charset="0"/>
              </a:rPr>
              <a:t> </a:t>
            </a:r>
            <a:r>
              <a:rPr lang="en-IN" sz="2200" b="1" dirty="0" smtClean="0">
                <a:latin typeface="Felix Titling" pitchFamily="82" charset="0"/>
              </a:rPr>
              <a:t>@SOURYA_NGU	SOURYA SURYANSH</a:t>
            </a:r>
          </a:p>
          <a:p>
            <a:endParaRPr lang="en-IN" dirty="0">
              <a:latin typeface="Felix Titling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Welcome, Habibi!</vt:lpstr>
      <vt:lpstr>Slide 2</vt:lpstr>
      <vt:lpstr>Slide 3</vt:lpstr>
      <vt:lpstr>Slide 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Welcome, Habibi!</dc:title>
  <dc:creator>Windows User</dc:creator>
  <cp:lastModifiedBy>Windows User</cp:lastModifiedBy>
  <cp:revision>1</cp:revision>
  <dcterms:created xsi:type="dcterms:W3CDTF">2023-01-10T01:43:04Z</dcterms:created>
  <dcterms:modified xsi:type="dcterms:W3CDTF">2023-01-10T02:22:32Z</dcterms:modified>
</cp:coreProperties>
</file>