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A419-75BE-AE99-770E-3DBA2A6F9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E8E712-DEC3-9253-4C0A-2749A329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6993B-CB30-4904-7410-19655AD1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7CE9B-F3F0-64AC-ABEC-9CC32E9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D5EB1-5DCF-82C0-C940-BC3DA06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9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30E7-80B3-CE5F-79BF-54B16D8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02C23-89A5-7A8A-1150-B2D140911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1D76C-7F7A-8C82-BA53-31F45DAF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AC216-3600-AAFF-6F18-B66A441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5270C-EEA4-631A-DF31-E97C278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99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5A2EE-5EF7-3841-7CEA-39172B4FC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79A94-DF2E-A3CB-9DDF-9B828C1C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F92F6-0448-3B4F-64F4-9BCDF66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B5ED2-7663-14A6-1FB9-E2EA8D19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0DF48-74D7-7220-4608-ABB10441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0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31C6-EF25-98F5-C7D8-83EA8F2D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01A98-844D-9263-73B5-BEB2B5A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4620A-756D-C3A1-751D-2A640EBB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9B73D-D665-9650-E154-58B014DA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B69FF-2859-45F3-8E68-E1071C98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5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10D7-07AF-24C0-42E0-A978A64B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15B6F-4592-6593-C798-D301ED0B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FED85-CD82-BF97-1060-592CD53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2F371-B4E3-4CA3-CE6D-D6317AD9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7C746-527B-6D2B-2A05-A0F9E8CC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BF5D-F3A5-EF17-8584-17E56BD5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C69D8-26E0-9999-6855-6592D0BF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778E5-519F-76E8-9B1B-D1D501DE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CAEEE-EC4D-8926-6D08-D2736A0C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6D2D-A4D3-C39E-7303-984B734C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C60B3-849C-CABA-7CDE-A427B89E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8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9CFC-5056-D089-1048-B18DA84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42DA5-1A83-705B-E4BF-C085DD8B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53314-FF4E-13F0-0030-0D994678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428B6-D8DC-2543-8A73-C41EE8AA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C6528-7CE8-ABAC-5B79-A9E2CA5F6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DC841-7764-553B-1E4F-471E281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D76E7-FBA9-41C3-C9DA-0E0E76F5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49FDF0-3B9C-D40E-7A45-621493FE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5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BDB6-ACDD-C092-65E9-12EBE7A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FE3988-1E2B-92C7-63F0-9A37EC74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14F6E-C34A-1033-FE50-C8A3739A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DF5CC-E7A6-E925-F102-C5F64296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5BDA0-297F-A081-138C-96D11D3F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0B21D-6229-7F6A-F11C-45663174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6841C-7293-482B-6DCC-BEF0A22D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66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3801-68C8-31C0-6F66-279A37AE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9C9AC-41A9-9A61-B9FE-B457B700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3043B-B3A3-3CCB-3B09-EE61AFE4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A4A05-C0FF-E4A5-F45C-FA188207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0A234-375C-A309-ABF9-229E056A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4DAA5-1D37-0DDC-CBBA-93D05893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17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7AC-E1C4-09BE-7EAA-D68CE044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D59A0-2E6E-C8D4-AA9C-8D48943E7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F55A2-D860-BEDB-68E1-38646487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DB932-AFDB-3160-A66F-0AC290A5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0C75E-5A37-4BBA-676F-C9D21C91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26B98-2483-D5C9-CD83-F3BCF5E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3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99C51-29EB-D946-8804-C2D59AF4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872E5-A78C-59EB-9F6D-49B92A6E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1C115-CFBB-684A-893A-72BC6658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6275-AC83-CD47-8354-AC2A26D2547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D8588-1FEB-A5F3-6D19-C5625A66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3174-7C13-8AF2-3D5D-8350ED2B3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D31E-964B-E942-B54A-3DAC6CA93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A59843-513F-7C21-2D89-0254ECA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" y="381950"/>
            <a:ext cx="10874089" cy="60798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520E68-0281-E8EA-4B9D-2407EDE7043C}"/>
              </a:ext>
            </a:extLst>
          </p:cNvPr>
          <p:cNvSpPr txBox="1"/>
          <p:nvPr/>
        </p:nvSpPr>
        <p:spPr>
          <a:xfrm>
            <a:off x="3621024" y="53035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48x1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C1C55-8B0C-BA47-89EF-757B0F4307FD}"/>
              </a:ext>
            </a:extLst>
          </p:cNvPr>
          <p:cNvSpPr txBox="1"/>
          <p:nvPr/>
        </p:nvSpPr>
        <p:spPr>
          <a:xfrm>
            <a:off x="4846320" y="488542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1x512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91A93E-6C60-1119-72B0-3B9A70CB1C15}"/>
              </a:ext>
            </a:extLst>
          </p:cNvPr>
          <p:cNvSpPr txBox="1"/>
          <p:nvPr/>
        </p:nvSpPr>
        <p:spPr>
          <a:xfrm>
            <a:off x="4392509" y="452501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48x512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E4996D-4986-CD7A-4A0F-3AFE2F106FDA}"/>
              </a:ext>
            </a:extLst>
          </p:cNvPr>
          <p:cNvSpPr txBox="1"/>
          <p:nvPr/>
        </p:nvSpPr>
        <p:spPr>
          <a:xfrm>
            <a:off x="4406817" y="380658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48x512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56257-98A9-7069-AAE4-CE406DA6C153}"/>
              </a:ext>
            </a:extLst>
          </p:cNvPr>
          <p:cNvSpPr txBox="1"/>
          <p:nvPr/>
        </p:nvSpPr>
        <p:spPr>
          <a:xfrm>
            <a:off x="4344251" y="172493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48x512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15053-A43F-B12F-A03A-E3EAA13D01B2}"/>
              </a:ext>
            </a:extLst>
          </p:cNvPr>
          <p:cNvSpPr txBox="1"/>
          <p:nvPr/>
        </p:nvSpPr>
        <p:spPr>
          <a:xfrm>
            <a:off x="8004425" y="46641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1x512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4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Shuojiang</dc:creator>
  <cp:lastModifiedBy>XU Shuojiang</cp:lastModifiedBy>
  <cp:revision>7</cp:revision>
  <dcterms:created xsi:type="dcterms:W3CDTF">2022-06-06T07:50:56Z</dcterms:created>
  <dcterms:modified xsi:type="dcterms:W3CDTF">2022-06-08T11:40:39Z</dcterms:modified>
</cp:coreProperties>
</file>