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795C-33E0-420B-875A-F453EE57C752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12FC-8134-4410-A04D-B9F1EE849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8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22E13-F520-4454-AC1B-AC63421C8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D4E2B8-E0F6-4C2D-B395-0590AAC8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58D3C-1ACA-4E9B-AB59-47A7F1FB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9492-FFA6-4B06-8622-D5BE84AF5A18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73CFC-6AED-435B-8DEF-5D50E713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8D4C9-6EAA-4360-9F2F-E8A5CD12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5A19-0024-4E36-8E90-12A9E2E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0AE8C9-FDD4-4AEC-B660-DDBBA829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B113C-9E21-406E-B2D6-22421E21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3AA9-D5CE-4457-AABA-6863E5909BED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BC378-8C21-49C9-BE06-49242551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5CCAA-1442-43F2-A899-294F20B0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D7E65B-655E-46BA-9B5A-DFA9C94C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E97A4B-9A7A-4A63-B76D-CA40428B2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B5143-B16C-48A4-B90D-A5832CB0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DB0-3DC0-4103-926F-3B614CE6DFFD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F1D32-07C4-4570-8856-F7E7249E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7989F-3AE6-4091-B192-0F6AF89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9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F080-DDFA-481F-9DAC-AAFDAE54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D6492-0FF1-4396-890E-24ED628D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47FFB-244D-41AB-A2FC-EBFD9EB0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D297-BF5C-42B9-9022-289D1F0273A4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3A2EF7-F421-4142-8D29-0F411D35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F6E71-E0DE-4285-943B-6F418714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87FD2-EE8D-481E-9F33-A4B4681C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C4092-6B3A-4365-A8E4-71DD1604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D4209-2100-4D43-9728-DBBB1BE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C81F-34B3-41ED-B61A-D043535C95A6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EB5E6-B1C8-44C6-9FFD-049D2BD9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D8C62-A2AD-4187-A3FB-AB93479C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1FC53-CA88-4650-A465-954E3DC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22B3-551A-43A1-96FF-EF02E7F40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7E63A8-ECEA-4B0B-BD93-31348A3E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1F419-FA16-4B4B-92D0-C07661F3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83BC-565A-4EA2-936F-3445F605F365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F050A-2560-4F5B-9FD4-536527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AB152D-71D2-45E7-A30D-0385D280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EFD90-206B-4225-A311-37DC9360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86781-9C9B-47BB-AA97-A9532619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915F32-6E7E-467E-AB8F-58F82603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B49F10-07E0-4274-8909-DB97AB78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DD32B6-5D2B-40E3-B6F4-E14535638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814DC9-CBBF-4AD8-9EC9-4617C640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AA13-41D0-419F-8A6B-B64C63CBC881}" type="datetime1">
              <a:rPr lang="ru-RU" smtClean="0"/>
              <a:t>27.10.2022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7F901B-867C-4BC7-A40E-3ACB523C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8F767F-3B56-47B0-8C95-BDEE215F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E096F-B18F-4C76-AF43-3B4928B1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033EE-F7C5-459A-B962-F8D15DEA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49C4-D417-43CD-B516-744C858870E4}" type="datetime1">
              <a:rPr lang="ru-RU" smtClean="0"/>
              <a:t>27.10.2022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92FDBF-D9C6-4FED-9BCE-BB9C6D96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C65D4A-3B22-4DE6-B8A5-58730113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234406-03CC-411D-9798-69397E5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7C82-37BB-4F23-B5AC-A072CC72B02E}" type="datetime1">
              <a:rPr lang="ru-RU" smtClean="0"/>
              <a:t>27.10.2022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4FAA77-9C54-4C3F-AA5D-9B205B98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888F4-9D3E-4D83-9AB3-D95891F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59058-A98E-4CFB-9C30-0A08A2D5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8BA70-65D2-4B07-B12E-8F4A3317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4A730-BE88-4239-BC8D-8E01FCC1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3630C-7D99-49E0-92A9-B581A5E7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E0BF-7C23-4F39-B379-A917AF982382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ABB85-586F-4A09-B3C6-48F59C89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7174A-B2EC-41C8-AF10-C4E2BEC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5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77A1-A2EA-4658-8512-EBF4A740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A812C0-519B-4330-BC6F-80464E99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60C544-EAC3-4225-9919-969EA40D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68D08-49E6-4DCD-BC3F-5F016593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4644-3F07-4A49-89CD-EB2E18D4E298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1B847-61F3-41B1-88DB-9BEE1CB1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AC012-F2A0-46A5-BD0F-362E71B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4EF89-069D-4BBC-9F15-FE839AC6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D4E311-1B30-43BA-A65A-139221D6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03537-7A1D-41E1-80B3-30A8944B7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68C4-0D0D-4934-AD8F-F43E237CA795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BFE27C-949D-41AA-B51B-B8E2124E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B246F-0CB8-4C2F-9298-98511A675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DD17-7C11-4EE4-B48E-E679F602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Kerberos" TargetMode="External"/><Relationship Id="rId2" Type="http://schemas.openxmlformats.org/officeDocument/2006/relationships/hyperlink" Target="https://en.wikipedia.org/wiki/Kerberos_(protocol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67080-16A9-43F6-ACD7-AA504F3ED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Kerberos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02857E-6B8A-4DAA-873F-A522CC097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8455"/>
            <a:ext cx="9144000" cy="938719"/>
          </a:xfrm>
        </p:spPr>
        <p:txBody>
          <a:bodyPr/>
          <a:lstStyle/>
          <a:p>
            <a:pPr algn="r"/>
            <a:r>
              <a:rPr lang="ru-RU" dirty="0"/>
              <a:t>Выполнил: Калинин Тимур</a:t>
            </a:r>
          </a:p>
          <a:p>
            <a:pPr algn="r"/>
            <a:r>
              <a:rPr lang="ru-RU" dirty="0"/>
              <a:t>Группа: НФИбд-02-19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00DE49-003D-4227-8EEE-AD85901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1</a:t>
            </a:fld>
            <a:r>
              <a:rPr lang="en-US" dirty="0"/>
              <a:t>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6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5DB88-724D-4F67-87A8-C06EFF30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A29F4-6657-4C5E-931D-DB28DEB3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58" y="1690688"/>
            <a:ext cx="8012372" cy="3603006"/>
          </a:xfrm>
        </p:spPr>
        <p:txBody>
          <a:bodyPr/>
          <a:lstStyle/>
          <a:p>
            <a:r>
              <a:rPr lang="en-US" dirty="0"/>
              <a:t>Kerberos –</a:t>
            </a:r>
            <a:r>
              <a:rPr lang="ru-RU" dirty="0"/>
              <a:t> сетевой протокол аутентификации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Был разработан в 1988 в </a:t>
            </a:r>
            <a:r>
              <a:rPr lang="en-US" dirty="0"/>
              <a:t>MIT</a:t>
            </a:r>
          </a:p>
          <a:p>
            <a:r>
              <a:rPr lang="ru-RU" dirty="0"/>
              <a:t>Работает через незащищенное сетевое соединение</a:t>
            </a:r>
          </a:p>
          <a:p>
            <a:endParaRPr lang="ru-RU" dirty="0"/>
          </a:p>
        </p:txBody>
      </p:sp>
      <p:pic>
        <p:nvPicPr>
          <p:cNvPr id="1028" name="Picture 4" descr="How To Attack Kerberos 101">
            <a:extLst>
              <a:ext uri="{FF2B5EF4-FFF2-40B4-BE49-F238E27FC236}">
                <a16:creationId xmlns:a16="http://schemas.microsoft.com/office/drawing/2014/main" id="{A79FD483-1437-40E5-9040-5E339BE18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91" y="1460242"/>
            <a:ext cx="4039476" cy="23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FCE22E-5523-480A-9B48-AD668193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2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8E49C-99E0-4307-A1F9-C919519A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104"/>
            <a:ext cx="10515600" cy="1325563"/>
          </a:xfrm>
        </p:spPr>
        <p:txBody>
          <a:bodyPr/>
          <a:lstStyle/>
          <a:p>
            <a:r>
              <a:rPr lang="ru-RU" dirty="0"/>
              <a:t>Проблемы при аутентификации по незащищенному соединению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90EC1-AE64-4840-AF13-E527F49A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637"/>
            <a:ext cx="10515600" cy="3842325"/>
          </a:xfrm>
        </p:spPr>
        <p:txBody>
          <a:bodyPr/>
          <a:lstStyle/>
          <a:p>
            <a:r>
              <a:rPr lang="ru-RU" dirty="0"/>
              <a:t>Проблема передачи пароля. </a:t>
            </a:r>
            <a:r>
              <a:rPr lang="en-US" dirty="0"/>
              <a:t>Kerberos </a:t>
            </a:r>
            <a:r>
              <a:rPr lang="ru-RU" dirty="0"/>
              <a:t>решает эту проблему при помощи использования криптографических ключей.</a:t>
            </a:r>
          </a:p>
          <a:p>
            <a:r>
              <a:rPr lang="ru-RU" dirty="0"/>
              <a:t>Проблема обмена паролем. Решается при помощи использования доверенного защищенного посредника </a:t>
            </a:r>
            <a:r>
              <a:rPr lang="en-US" dirty="0"/>
              <a:t>(KDC – Key Distribution Center</a:t>
            </a:r>
            <a:r>
              <a:rPr lang="ru-RU" dirty="0"/>
              <a:t> или Центр распределения ключей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1AAF1-17C2-460B-A687-B914E1CF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3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30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9F79D-B810-4693-98E0-DE2C4D85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 распределения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BF68F-4225-4083-89A0-42CAE9FA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Доверенный посредник, который хранит долговременные криптографические ключи для клиента и для сервера.</a:t>
            </a:r>
          </a:p>
          <a:p>
            <a:r>
              <a:rPr lang="ru-RU" dirty="0"/>
              <a:t>При авторизации в качестве данных доступа выдает так называемые сессионные ключи</a:t>
            </a:r>
            <a:r>
              <a:rPr lang="en-US" dirty="0"/>
              <a:t>, </a:t>
            </a:r>
            <a:r>
              <a:rPr lang="ru-RU" dirty="0"/>
              <a:t>используемые клиентом для доступа к конкретной службе.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E41767-A327-461B-8D1A-B43C912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4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5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65658-19D4-4163-8CDE-3A3DB6E8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 протокола </a:t>
            </a:r>
            <a:r>
              <a:rPr lang="en-US" dirty="0"/>
              <a:t>Kerberos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526A7-C4C2-4D1B-9D61-38D85217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Билет (</a:t>
            </a:r>
            <a:r>
              <a:rPr lang="ru-RU" dirty="0" err="1"/>
              <a:t>ticket</a:t>
            </a:r>
            <a:r>
              <a:rPr lang="ru-RU" dirty="0"/>
              <a:t>) – временные данные, выдаваемые клиенту для аутентификации на сервере, на котором располагается необходимая служба.</a:t>
            </a:r>
            <a:r>
              <a:rPr lang="en-US" dirty="0"/>
              <a:t> </a:t>
            </a:r>
            <a:r>
              <a:rPr lang="ru-RU" dirty="0"/>
              <a:t>Выдаются сервером </a:t>
            </a:r>
            <a:r>
              <a:rPr lang="en-US" dirty="0"/>
              <a:t>TGS (Ticket Granting Server)</a:t>
            </a:r>
            <a:endParaRPr lang="ru-RU" dirty="0"/>
          </a:p>
          <a:p>
            <a:pPr algn="just"/>
            <a:r>
              <a:rPr lang="ru-RU" dirty="0"/>
              <a:t>Клиент (</a:t>
            </a:r>
            <a:r>
              <a:rPr lang="ru-RU" dirty="0" err="1"/>
              <a:t>client</a:t>
            </a:r>
            <a:r>
              <a:rPr lang="ru-RU" dirty="0"/>
              <a:t>) – некая сущность в сети, которая может получить билет от </a:t>
            </a:r>
            <a:r>
              <a:rPr lang="ru-RU" dirty="0" err="1"/>
              <a:t>Kerberos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Центр выдачи ключей (</a:t>
            </a:r>
            <a:r>
              <a:rPr lang="ru-RU" dirty="0" err="1"/>
              <a:t>key</a:t>
            </a:r>
            <a:r>
              <a:rPr lang="ru-RU" dirty="0"/>
              <a:t> 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, KDC) – сервис, выдающий билеты </a:t>
            </a:r>
            <a:r>
              <a:rPr lang="ru-RU" dirty="0" err="1"/>
              <a:t>Kerberos</a:t>
            </a:r>
            <a:r>
              <a:rPr lang="ru-RU" dirty="0"/>
              <a:t>.</a:t>
            </a:r>
            <a:endParaRPr lang="en-US" dirty="0"/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5E34B-39BE-4FBF-B152-6A8E315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5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327C5-749B-45A8-B353-FC532A1A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принцип работы </a:t>
            </a:r>
            <a:r>
              <a:rPr lang="en-US" dirty="0"/>
              <a:t>Kerberos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9402F2-5A11-4146-B2C7-BF4EF6C5A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57" y="1373689"/>
            <a:ext cx="4857344" cy="51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4A45F7-3B92-4DC7-9C0B-23D3F89A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6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2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3D8D-87BB-4333-9C63-F5F5F2F2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протокола </a:t>
            </a:r>
            <a:r>
              <a:rPr lang="en-US" dirty="0"/>
              <a:t>Kerberos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EB21F-D57F-4D3E-B105-B40B0669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 </a:t>
            </a:r>
            <a:r>
              <a:rPr lang="ru-RU" dirty="0"/>
              <a:t>4. Выпущена в 1988. Поддержка прекращена в 2006.</a:t>
            </a:r>
          </a:p>
          <a:p>
            <a:r>
              <a:rPr lang="en-US" dirty="0"/>
              <a:t>Kerberos 5. </a:t>
            </a:r>
            <a:r>
              <a:rPr lang="ru-RU" dirty="0"/>
              <a:t>Выпущена в 1993.</a:t>
            </a:r>
          </a:p>
          <a:p>
            <a:r>
              <a:rPr lang="ru-RU" dirty="0"/>
              <a:t>Расширение </a:t>
            </a:r>
            <a:r>
              <a:rPr lang="en-US" dirty="0"/>
              <a:t>PKINIT</a:t>
            </a:r>
            <a:r>
              <a:rPr lang="ru-RU" dirty="0"/>
              <a:t>. Разработано в 2006.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7F7EB0-D92B-4391-9F19-52D96C6D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7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7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360A8-386C-40E1-9413-E5E77DDE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B04D7-D375-41C6-99CE-E171E96C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 </a:t>
            </a:r>
            <a:r>
              <a:rPr lang="ru-RU" dirty="0"/>
              <a:t>поддерживается следующими операционными системами:</a:t>
            </a:r>
          </a:p>
          <a:p>
            <a:pPr lvl="1"/>
            <a:r>
              <a:rPr lang="en-US" dirty="0"/>
              <a:t>Windows 2000 </a:t>
            </a:r>
            <a:r>
              <a:rPr lang="ru-RU" dirty="0"/>
              <a:t>и более поздние версии</a:t>
            </a:r>
          </a:p>
          <a:p>
            <a:pPr lvl="1"/>
            <a:r>
              <a:rPr lang="ru-RU" dirty="0"/>
              <a:t>различные UNIX и UNIX подобные ОС </a:t>
            </a:r>
            <a:r>
              <a:rPr lang="en-US" dirty="0"/>
              <a:t>(Apple Mac OS X, Red Hat Enterprise Linux 4, FreeBSD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9C48E-7EBF-4340-8F6D-9126A9B4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8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66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609FC-B596-4F18-8B05-15A1DFE8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D5134-EF96-4C05-9C1D-36F3DF96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Kerberos (protocol</a:t>
            </a:r>
            <a:r>
              <a:rPr lang="ru-RU" dirty="0"/>
              <a:t>) . </a:t>
            </a:r>
            <a:r>
              <a:rPr lang="en-US" dirty="0"/>
              <a:t>Wikipedia (</a:t>
            </a:r>
            <a:r>
              <a:rPr lang="ru-RU" dirty="0"/>
              <a:t>электронный ресурс). </a:t>
            </a:r>
            <a:r>
              <a:rPr lang="en-US" dirty="0"/>
              <a:t>URL: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https://en.wikipedia.org/wiki/Kerberos_(protocol)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2. Kerberos. </a:t>
            </a:r>
            <a:r>
              <a:rPr lang="ru-RU" dirty="0"/>
              <a:t>Национальная библиотека им. Н. Э. Баумана (электронный ресурс). </a:t>
            </a:r>
            <a:r>
              <a:rPr lang="en-US" dirty="0"/>
              <a:t>URL: </a:t>
            </a:r>
            <a:r>
              <a:rPr lang="en-US" dirty="0">
                <a:hlinkClick r:id="rId3"/>
              </a:rPr>
              <a:t>https://ru.bmstu.wiki/Kerberos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B1673D-DF3F-4790-B356-81831281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DD17-7C11-4EE4-B48E-E679F6022561}" type="slidenum">
              <a:rPr lang="ru-RU" smtClean="0"/>
              <a:t>9</a:t>
            </a:fld>
            <a:r>
              <a:rPr lang="en-US" dirty="0"/>
              <a:t> 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204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321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Протокол Kerberos</vt:lpstr>
      <vt:lpstr>Общие сведения</vt:lpstr>
      <vt:lpstr>Проблемы при аутентификации по незащищенному соединению</vt:lpstr>
      <vt:lpstr>Центр распределения ключей</vt:lpstr>
      <vt:lpstr>Термины протокола Kerberos</vt:lpstr>
      <vt:lpstr>Основной принцип работы Kerberos</vt:lpstr>
      <vt:lpstr>Версии протокола Kerberos</vt:lpstr>
      <vt:lpstr>Поддержка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Kerberos</dc:title>
  <dc:creator>Калинин Тимур Дмитриевич</dc:creator>
  <cp:lastModifiedBy>Калинин Тимур Дмитриевич</cp:lastModifiedBy>
  <cp:revision>26</cp:revision>
  <dcterms:created xsi:type="dcterms:W3CDTF">2022-10-17T08:49:17Z</dcterms:created>
  <dcterms:modified xsi:type="dcterms:W3CDTF">2022-10-27T15:36:11Z</dcterms:modified>
</cp:coreProperties>
</file>