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23"/>
    <p:restoredTop sz="94689"/>
  </p:normalViewPr>
  <p:slideViewPr>
    <p:cSldViewPr snapToGrid="0">
      <p:cViewPr>
        <p:scale>
          <a:sx n="204" d="100"/>
          <a:sy n="204" d="100"/>
        </p:scale>
        <p:origin x="-864" y="-2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D7698-2DCA-538A-0618-C224616DE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B26A5-833C-FA83-6A7B-E3420DE95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31EE0-9D40-FEAD-6838-CDC3EA1E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FA82-4CAC-A941-BD26-2826E4D9838D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E4BC2-972E-C7AA-7241-43D3325DD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16C2F-5001-2B37-B4EF-687F4AA8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7967-2D00-384E-AA75-1F761E70E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8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0526-B328-3D41-A2E2-A1E890C7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44AB6-9497-5FBD-CEBF-78EDFD232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FF48A-C54B-75B7-1DAE-74403579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FA82-4CAC-A941-BD26-2826E4D9838D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4794F-32E8-C22A-96A6-1C9FE8807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3320D-D446-2764-18CB-6684841A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7967-2D00-384E-AA75-1F761E70E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2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D6F7F-D9DD-F74A-0CBE-F403BE490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2A208-F357-0401-2C94-D4D4BC9E6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E0F20-A531-683E-4846-AB50D78C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FA82-4CAC-A941-BD26-2826E4D9838D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40FE4-CE1B-A1E5-2BA6-562DA173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DA82F-3B24-9307-E507-00166C87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7967-2D00-384E-AA75-1F761E70E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2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E6024-1818-ECB5-287B-E693A4130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1AA42-E499-BCC6-A892-36C089A56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71E0A-A646-F879-5208-B0F6D095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FA82-4CAC-A941-BD26-2826E4D9838D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FC743-AEA1-0E7B-7247-822F1F850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913B0-74C5-4369-181F-3FB3E50F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7967-2D00-384E-AA75-1F761E70E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5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0F5A-A5FE-FAA1-F980-BC60FCE47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3E15-5FED-C9E0-1ED4-019CDD5C2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F43DD-95B4-A90C-486B-6D0F4986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FA82-4CAC-A941-BD26-2826E4D9838D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05750-F896-D8EC-06E1-0F858A31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30460-7DC0-63CB-FF3E-232A704A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7967-2D00-384E-AA75-1F761E70E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3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D4D4F-218B-37CD-F98D-D5004E55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67B53-9A8F-418E-9701-16B8BFD26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34B60-FB73-E164-0E10-9A2D1B608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86649-E9D0-4342-298C-72C0F5D1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FA82-4CAC-A941-BD26-2826E4D9838D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75F3F-FF3C-229A-B3D6-95D430E5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D1281-2227-1B7A-84DF-43B6ADE5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7967-2D00-384E-AA75-1F761E70E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2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D0F8-7A37-C261-05A5-5C2C25AE7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58429-5AAD-9BA9-3656-8A5DD85D3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2C549-6432-B521-11E9-B28554E28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6B4DA8-5E79-8A1A-F9C8-F08CC8473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566459-BEF5-4BAA-BEF3-69FF90F57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FA1E9C-6466-CEDD-3042-C0F9C29B3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FA82-4CAC-A941-BD26-2826E4D9838D}" type="datetimeFigureOut">
              <a:rPr lang="en-US" smtClean="0"/>
              <a:t>3/11/25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970311-E152-8CC5-4C4A-6E5F1D1F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78A466-D2FC-0B59-C024-E41E06AE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7967-2D00-384E-AA75-1F761E70E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0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041D-401E-B491-4F80-04011A5DF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26A04-709B-DAAE-1990-D55C59E6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FA82-4CAC-A941-BD26-2826E4D9838D}" type="datetimeFigureOut">
              <a:rPr lang="en-US" smtClean="0"/>
              <a:t>3/11/25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56062-CB67-B3EA-5B8D-2E428712B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6B26C-4D5F-C403-5758-3FA28ACA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7967-2D00-384E-AA75-1F761E70E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7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306716-891F-A3AD-EE43-D0A4B8974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FA82-4CAC-A941-BD26-2826E4D9838D}" type="datetimeFigureOut">
              <a:rPr lang="en-US" smtClean="0"/>
              <a:t>3/11/25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5C787C-0BDE-F9C8-CB37-FB67549D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58DA5-CC68-B412-4681-11E5E083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7967-2D00-384E-AA75-1F761E70E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9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55CF9-C712-5717-F065-7D02A598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D057D-C7D5-07E8-A7EC-866548914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8952A-1944-61BE-8AF3-FF925D380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1ED77-CE73-7F84-6B12-715CAE77F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FA82-4CAC-A941-BD26-2826E4D9838D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C3B3C-17D2-DE67-B931-F14C56F4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63314-3C49-5450-95ED-7137B2C83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7967-2D00-384E-AA75-1F761E70E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858F9-0799-067A-64B5-9B27A9487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6E670-0766-22DE-D38D-C319FDFB0E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957A7-C9B7-9367-45A3-D65E40E1B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96F85-752C-6BC1-C507-22E2458E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FA82-4CAC-A941-BD26-2826E4D9838D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6D0A7-8038-E91E-BED8-23613195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37D15-638F-1B01-40FD-F8F8BD5C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7967-2D00-384E-AA75-1F761E70E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3C577B-F40F-315E-B5E1-A2805E289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3DC36-7E30-FEF7-B97A-0E9F788D0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87FE0-BFAD-862B-802C-3DCE4E6A1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62FA82-4CAC-A941-BD26-2826E4D9838D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F49BA-4A27-42BE-63BD-0583E4C35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B7D5B-356A-CF19-A10E-AF97CFEA3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1B7967-2D00-384E-AA75-1F761E70E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7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753BD1A-1EB4-4F31-1B90-77CE1485F271}"/>
              </a:ext>
            </a:extLst>
          </p:cNvPr>
          <p:cNvGrpSpPr/>
          <p:nvPr/>
        </p:nvGrpSpPr>
        <p:grpSpPr>
          <a:xfrm>
            <a:off x="4647156" y="3807646"/>
            <a:ext cx="320446" cy="1439509"/>
            <a:chOff x="5686816" y="2260407"/>
            <a:chExt cx="320446" cy="14395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9D6C942-7415-7CDB-9367-720D7BA79523}"/>
                </a:ext>
              </a:extLst>
            </p:cNvPr>
            <p:cNvGrpSpPr/>
            <p:nvPr/>
          </p:nvGrpSpPr>
          <p:grpSpPr>
            <a:xfrm>
              <a:off x="5828318" y="2260407"/>
              <a:ext cx="178944" cy="1439509"/>
              <a:chOff x="5480338" y="3488972"/>
              <a:chExt cx="178944" cy="1439509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4780474-4FBC-ED44-63EC-59432EBD90B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531141" y="4505165"/>
                <a:ext cx="128141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0437A16-AA5E-C394-6BAD-6A445570672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531141" y="4811139"/>
                <a:ext cx="128141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8AE9547-E02D-E107-D0E6-6E4E35B311B1}"/>
                  </a:ext>
                </a:extLst>
              </p:cNvPr>
              <p:cNvCxnSpPr/>
              <p:nvPr/>
            </p:nvCxnSpPr>
            <p:spPr bwMode="auto">
              <a:xfrm>
                <a:off x="5523559" y="4505165"/>
                <a:ext cx="0" cy="300789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A711968-D461-060D-1155-A1FF4E95152D}"/>
                  </a:ext>
                </a:extLst>
              </p:cNvPr>
              <p:cNvCxnSpPr/>
              <p:nvPr/>
            </p:nvCxnSpPr>
            <p:spPr bwMode="auto">
              <a:xfrm>
                <a:off x="5480338" y="4506894"/>
                <a:ext cx="0" cy="300789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AC47BB7-1900-3113-B863-8DBA449C5E7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624146" y="3488972"/>
                <a:ext cx="35136" cy="1016193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31C83A3-4744-B924-79F8-48EDB5C19A4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659282" y="4809965"/>
                <a:ext cx="0" cy="118516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A98C3E4-DB65-7E7D-F940-A0B26B96267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686816" y="3426994"/>
              <a:ext cx="128539" cy="0"/>
            </a:xfrm>
            <a:prstGeom prst="line">
              <a:avLst/>
            </a:prstGeom>
            <a:solidFill>
              <a:schemeClr val="accent1"/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44F71C-960E-EF49-3BBE-78E95A3F0D4A}"/>
              </a:ext>
            </a:extLst>
          </p:cNvPr>
          <p:cNvGrpSpPr/>
          <p:nvPr/>
        </p:nvGrpSpPr>
        <p:grpSpPr>
          <a:xfrm>
            <a:off x="4884322" y="6413325"/>
            <a:ext cx="166559" cy="57846"/>
            <a:chOff x="7133181" y="5576328"/>
            <a:chExt cx="166559" cy="5784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7FD9D14-2904-C9E0-EB52-B5117FD56EB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33181" y="5576328"/>
              <a:ext cx="166559" cy="0"/>
            </a:xfrm>
            <a:prstGeom prst="line">
              <a:avLst/>
            </a:prstGeom>
            <a:solidFill>
              <a:schemeClr val="accent1"/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817A3FC-C47E-F244-F413-2CBA185F19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72157" y="5605525"/>
              <a:ext cx="91440" cy="0"/>
            </a:xfrm>
            <a:prstGeom prst="line">
              <a:avLst/>
            </a:prstGeom>
            <a:solidFill>
              <a:schemeClr val="accent1"/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3DBA3DA-C813-9541-7E5B-406D8D7CA34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93929" y="5634174"/>
              <a:ext cx="45720" cy="0"/>
            </a:xfrm>
            <a:prstGeom prst="line">
              <a:avLst/>
            </a:prstGeom>
            <a:solidFill>
              <a:schemeClr val="accent1"/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D8C22DB-48F8-77FE-D51E-FA82416BACF7}"/>
              </a:ext>
            </a:extLst>
          </p:cNvPr>
          <p:cNvGrpSpPr/>
          <p:nvPr/>
        </p:nvGrpSpPr>
        <p:grpSpPr>
          <a:xfrm>
            <a:off x="4612021" y="3254292"/>
            <a:ext cx="320446" cy="541832"/>
            <a:chOff x="5267194" y="2250346"/>
            <a:chExt cx="320446" cy="54183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BFDB110-F377-A651-E479-58DECA849549}"/>
                </a:ext>
              </a:extLst>
            </p:cNvPr>
            <p:cNvGrpSpPr/>
            <p:nvPr/>
          </p:nvGrpSpPr>
          <p:grpSpPr>
            <a:xfrm>
              <a:off x="5267194" y="2250346"/>
              <a:ext cx="320446" cy="541832"/>
              <a:chOff x="5686816" y="3158084"/>
              <a:chExt cx="320446" cy="54183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5D5012ED-5413-FD20-32EB-1C0A9D979BEB}"/>
                  </a:ext>
                </a:extLst>
              </p:cNvPr>
              <p:cNvGrpSpPr/>
              <p:nvPr/>
            </p:nvGrpSpPr>
            <p:grpSpPr>
              <a:xfrm>
                <a:off x="5828318" y="3158084"/>
                <a:ext cx="178944" cy="541832"/>
                <a:chOff x="5480338" y="4386649"/>
                <a:chExt cx="178944" cy="541832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0C7D9CA8-20B6-38B8-859F-59EAC1DDA04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531141" y="4505165"/>
                  <a:ext cx="128141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C92B212C-4D1D-5375-D800-7ECDA38E4E8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531141" y="4811139"/>
                  <a:ext cx="128141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66390E01-0AE2-8A97-3F2F-33D657C6F137}"/>
                    </a:ext>
                  </a:extLst>
                </p:cNvPr>
                <p:cNvCxnSpPr/>
                <p:nvPr/>
              </p:nvCxnSpPr>
              <p:spPr bwMode="auto">
                <a:xfrm>
                  <a:off x="5523559" y="4505165"/>
                  <a:ext cx="0" cy="300789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42111C1-77AA-EF8A-65DF-62B89EB744D9}"/>
                    </a:ext>
                  </a:extLst>
                </p:cNvPr>
                <p:cNvCxnSpPr/>
                <p:nvPr/>
              </p:nvCxnSpPr>
              <p:spPr bwMode="auto">
                <a:xfrm>
                  <a:off x="5480338" y="4506894"/>
                  <a:ext cx="0" cy="300789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75839CA3-FBD2-F602-5B9C-7B3907CAAEE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659282" y="4386649"/>
                  <a:ext cx="0" cy="118516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F0D2C9CC-0D19-67AD-5975-DB40546A539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659282" y="4809965"/>
                  <a:ext cx="0" cy="118516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CC10B78-E109-E5EF-AFBE-92908D9A8D9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686816" y="3426994"/>
                <a:ext cx="128539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197C1F2-F7F8-DAC2-E4C6-957EEE0CE1B5}"/>
                </a:ext>
              </a:extLst>
            </p:cNvPr>
            <p:cNvSpPr/>
            <p:nvPr/>
          </p:nvSpPr>
          <p:spPr>
            <a:xfrm>
              <a:off x="5311842" y="2473045"/>
              <a:ext cx="87682" cy="924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19591B6-5499-8AFA-8E29-E1BF4D2582A5}"/>
              </a:ext>
            </a:extLst>
          </p:cNvPr>
          <p:cNvSpPr txBox="1"/>
          <p:nvPr/>
        </p:nvSpPr>
        <p:spPr>
          <a:xfrm>
            <a:off x="4315922" y="478956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E62737A-9188-0FC9-FB03-AFEDC0D34E7D}"/>
              </a:ext>
            </a:extLst>
          </p:cNvPr>
          <p:cNvGrpSpPr/>
          <p:nvPr/>
        </p:nvGrpSpPr>
        <p:grpSpPr>
          <a:xfrm>
            <a:off x="4647155" y="5126357"/>
            <a:ext cx="320446" cy="682513"/>
            <a:chOff x="5686816" y="3017403"/>
            <a:chExt cx="320446" cy="68251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96DC1B-B1FD-F40F-753C-513336C0A939}"/>
                </a:ext>
              </a:extLst>
            </p:cNvPr>
            <p:cNvGrpSpPr/>
            <p:nvPr/>
          </p:nvGrpSpPr>
          <p:grpSpPr>
            <a:xfrm>
              <a:off x="5828318" y="3017403"/>
              <a:ext cx="178944" cy="682513"/>
              <a:chOff x="5480338" y="4245968"/>
              <a:chExt cx="178944" cy="682513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41A4A12-96E0-24D6-3A45-19EC7576DBA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531141" y="4505165"/>
                <a:ext cx="128141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CFD734C-6C63-4654-73A0-F67DF12421C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531141" y="4811139"/>
                <a:ext cx="128141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419A732D-C5AB-AF68-816E-47A5A836ABB6}"/>
                  </a:ext>
                </a:extLst>
              </p:cNvPr>
              <p:cNvCxnSpPr/>
              <p:nvPr/>
            </p:nvCxnSpPr>
            <p:spPr bwMode="auto">
              <a:xfrm>
                <a:off x="5523559" y="4505165"/>
                <a:ext cx="0" cy="300789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256A8C7-752F-71A0-3A27-6D354A291EA7}"/>
                  </a:ext>
                </a:extLst>
              </p:cNvPr>
              <p:cNvCxnSpPr/>
              <p:nvPr/>
            </p:nvCxnSpPr>
            <p:spPr bwMode="auto">
              <a:xfrm>
                <a:off x="5480338" y="4506894"/>
                <a:ext cx="0" cy="300789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F106B19F-1327-F652-64F2-4ED0EBC52E8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659282" y="4245968"/>
                <a:ext cx="0" cy="259197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41FF9E8-DD12-FB19-F692-D5D42EA700C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659282" y="4809965"/>
                <a:ext cx="0" cy="118516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087F384-F0B7-906D-A5DF-B639B65DAC6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686816" y="3426994"/>
              <a:ext cx="128539" cy="0"/>
            </a:xfrm>
            <a:prstGeom prst="line">
              <a:avLst/>
            </a:prstGeom>
            <a:solidFill>
              <a:schemeClr val="accent1"/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4A86696-FF34-AAAD-ECCC-0209168FF023}"/>
              </a:ext>
            </a:extLst>
          </p:cNvPr>
          <p:cNvSpPr txBox="1"/>
          <p:nvPr/>
        </p:nvSpPr>
        <p:spPr>
          <a:xfrm>
            <a:off x="4315922" y="533325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113E8D-D960-19B5-9401-F15E08B94D5F}"/>
              </a:ext>
            </a:extLst>
          </p:cNvPr>
          <p:cNvSpPr txBox="1"/>
          <p:nvPr/>
        </p:nvSpPr>
        <p:spPr>
          <a:xfrm>
            <a:off x="4932467" y="5144475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AB95A6-9094-8FC3-B9E1-32918D3C5BC3}"/>
              </a:ext>
            </a:extLst>
          </p:cNvPr>
          <p:cNvSpPr txBox="1"/>
          <p:nvPr/>
        </p:nvSpPr>
        <p:spPr>
          <a:xfrm>
            <a:off x="4924917" y="5624546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n2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B2150C9-4E8E-9BF2-521D-117200483E96}"/>
              </a:ext>
            </a:extLst>
          </p:cNvPr>
          <p:cNvGrpSpPr/>
          <p:nvPr/>
        </p:nvGrpSpPr>
        <p:grpSpPr>
          <a:xfrm>
            <a:off x="4647156" y="5785907"/>
            <a:ext cx="320446" cy="627418"/>
            <a:chOff x="5686816" y="3158084"/>
            <a:chExt cx="320446" cy="627418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D22D618-011C-5023-A93B-9C537E361D4A}"/>
                </a:ext>
              </a:extLst>
            </p:cNvPr>
            <p:cNvGrpSpPr/>
            <p:nvPr/>
          </p:nvGrpSpPr>
          <p:grpSpPr>
            <a:xfrm>
              <a:off x="5828318" y="3158084"/>
              <a:ext cx="178944" cy="627418"/>
              <a:chOff x="5480338" y="4386649"/>
              <a:chExt cx="178944" cy="627418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210F7D59-43F6-3C69-5594-F55B4D399A9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531141" y="4505165"/>
                <a:ext cx="128141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CBBB71D4-0E13-6719-3D01-CD73E774DC0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531141" y="4811139"/>
                <a:ext cx="128141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A0D290F-B3AF-9421-ABF2-BF407E571B5C}"/>
                  </a:ext>
                </a:extLst>
              </p:cNvPr>
              <p:cNvCxnSpPr/>
              <p:nvPr/>
            </p:nvCxnSpPr>
            <p:spPr bwMode="auto">
              <a:xfrm>
                <a:off x="5523559" y="4505165"/>
                <a:ext cx="0" cy="300789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338AAE4-9530-0606-68DC-1935DAB38782}"/>
                  </a:ext>
                </a:extLst>
              </p:cNvPr>
              <p:cNvCxnSpPr/>
              <p:nvPr/>
            </p:nvCxnSpPr>
            <p:spPr bwMode="auto">
              <a:xfrm>
                <a:off x="5480338" y="4506894"/>
                <a:ext cx="0" cy="300789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9BFFDDB-8745-4F58-2B85-A7C0F35A4B4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659282" y="4386649"/>
                <a:ext cx="0" cy="118516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1975F9A-8FA5-8335-6B25-CBE5FD83688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659281" y="4809965"/>
                <a:ext cx="1" cy="204102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ADFE65A-6FD5-D77E-5E8F-3B45A003084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686816" y="3426994"/>
              <a:ext cx="128539" cy="0"/>
            </a:xfrm>
            <a:prstGeom prst="line">
              <a:avLst/>
            </a:prstGeom>
            <a:solidFill>
              <a:schemeClr val="accent1"/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6E5C4B75-C49C-638B-B1FC-04C320047B26}"/>
              </a:ext>
            </a:extLst>
          </p:cNvPr>
          <p:cNvSpPr txBox="1"/>
          <p:nvPr/>
        </p:nvSpPr>
        <p:spPr>
          <a:xfrm>
            <a:off x="4326107" y="5870151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449022B-EE36-4285-F977-B8C78A4817F3}"/>
              </a:ext>
            </a:extLst>
          </p:cNvPr>
          <p:cNvGrpSpPr/>
          <p:nvPr/>
        </p:nvGrpSpPr>
        <p:grpSpPr>
          <a:xfrm>
            <a:off x="5439009" y="5785907"/>
            <a:ext cx="320446" cy="541832"/>
            <a:chOff x="5686816" y="3158084"/>
            <a:chExt cx="320446" cy="54183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5D7050A-EF13-07ED-F7CA-E187E606A29E}"/>
                </a:ext>
              </a:extLst>
            </p:cNvPr>
            <p:cNvGrpSpPr/>
            <p:nvPr/>
          </p:nvGrpSpPr>
          <p:grpSpPr>
            <a:xfrm>
              <a:off x="5828318" y="3158084"/>
              <a:ext cx="178944" cy="541832"/>
              <a:chOff x="5480338" y="4386649"/>
              <a:chExt cx="178944" cy="541832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25725FA0-C473-F65B-24AF-06E36E92D5B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531141" y="4505165"/>
                <a:ext cx="128141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C9677302-BF0D-6C9F-DF97-1856466F93C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531141" y="4811139"/>
                <a:ext cx="128141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C3E27BE7-DA5F-D149-7746-DABF3E5A2BBC}"/>
                  </a:ext>
                </a:extLst>
              </p:cNvPr>
              <p:cNvCxnSpPr/>
              <p:nvPr/>
            </p:nvCxnSpPr>
            <p:spPr bwMode="auto">
              <a:xfrm>
                <a:off x="5523559" y="4505165"/>
                <a:ext cx="0" cy="300789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C49D27B-A730-A1D9-B32B-F33FC7F097E8}"/>
                  </a:ext>
                </a:extLst>
              </p:cNvPr>
              <p:cNvCxnSpPr/>
              <p:nvPr/>
            </p:nvCxnSpPr>
            <p:spPr bwMode="auto">
              <a:xfrm>
                <a:off x="5480338" y="4506894"/>
                <a:ext cx="0" cy="300789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83DD798F-C751-65B9-5C83-59D6636D9AF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659282" y="4386649"/>
                <a:ext cx="0" cy="118516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95F977C9-3E9A-3B37-FDEB-0F88B068CFE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659282" y="4809965"/>
                <a:ext cx="0" cy="118516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7873E7D-97C8-2352-F10C-3E72DC6FA20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686816" y="3426994"/>
              <a:ext cx="128539" cy="0"/>
            </a:xfrm>
            <a:prstGeom prst="line">
              <a:avLst/>
            </a:prstGeom>
            <a:solidFill>
              <a:schemeClr val="accent1"/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70B0A8D-E569-F1DC-A981-616CDED011BE}"/>
              </a:ext>
            </a:extLst>
          </p:cNvPr>
          <p:cNvSpPr txBox="1"/>
          <p:nvPr/>
        </p:nvSpPr>
        <p:spPr>
          <a:xfrm>
            <a:off x="5107775" y="58701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5A53155-CDE2-412A-0755-B08D1C88269F}"/>
              </a:ext>
            </a:extLst>
          </p:cNvPr>
          <p:cNvCxnSpPr>
            <a:cxnSpLocks/>
          </p:cNvCxnSpPr>
          <p:nvPr/>
        </p:nvCxnSpPr>
        <p:spPr bwMode="auto">
          <a:xfrm flipH="1">
            <a:off x="4979236" y="5786103"/>
            <a:ext cx="780219" cy="8560"/>
          </a:xfrm>
          <a:prstGeom prst="line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BC4D4B5-5AFE-5F23-539C-F2E84E56FB2E}"/>
              </a:ext>
            </a:extLst>
          </p:cNvPr>
          <p:cNvCxnSpPr>
            <a:cxnSpLocks/>
          </p:cNvCxnSpPr>
          <p:nvPr/>
        </p:nvCxnSpPr>
        <p:spPr bwMode="auto">
          <a:xfrm flipH="1">
            <a:off x="4978827" y="6321263"/>
            <a:ext cx="780219" cy="8560"/>
          </a:xfrm>
          <a:prstGeom prst="line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D2D7AAC-7C29-67C7-F03A-2F5180611CE5}"/>
              </a:ext>
            </a:extLst>
          </p:cNvPr>
          <p:cNvGrpSpPr/>
          <p:nvPr/>
        </p:nvGrpSpPr>
        <p:grpSpPr>
          <a:xfrm>
            <a:off x="6049943" y="5247155"/>
            <a:ext cx="1575943" cy="369332"/>
            <a:chOff x="5827394" y="4452298"/>
            <a:chExt cx="1575943" cy="369332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80D36B8-B82E-3F49-F1A8-C906222E5E0B}"/>
                </a:ext>
              </a:extLst>
            </p:cNvPr>
            <p:cNvSpPr txBox="1"/>
            <p:nvPr/>
          </p:nvSpPr>
          <p:spPr>
            <a:xfrm>
              <a:off x="5827394" y="4452298"/>
              <a:ext cx="1575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 = AB(C+D) 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C6F2C85-DFD2-0A1C-3B9A-ABF0AC28B14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436916" y="4502402"/>
              <a:ext cx="846969" cy="0"/>
            </a:xfrm>
            <a:prstGeom prst="line">
              <a:avLst/>
            </a:prstGeom>
            <a:solidFill>
              <a:schemeClr val="accent1"/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B5EB46D-032C-5FF5-58E0-D6796AD61934}"/>
              </a:ext>
            </a:extLst>
          </p:cNvPr>
          <p:cNvSpPr txBox="1"/>
          <p:nvPr/>
        </p:nvSpPr>
        <p:spPr>
          <a:xfrm>
            <a:off x="4311571" y="331355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983AB86-4EB2-0DF7-ED5C-FA4517113367}"/>
              </a:ext>
            </a:extLst>
          </p:cNvPr>
          <p:cNvCxnSpPr>
            <a:cxnSpLocks/>
          </p:cNvCxnSpPr>
          <p:nvPr/>
        </p:nvCxnSpPr>
        <p:spPr bwMode="auto">
          <a:xfrm flipH="1">
            <a:off x="4825874" y="3216788"/>
            <a:ext cx="213185" cy="51114"/>
          </a:xfrm>
          <a:prstGeom prst="line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EF39929-4552-F145-310E-634FE363FC5F}"/>
              </a:ext>
            </a:extLst>
          </p:cNvPr>
          <p:cNvGrpSpPr/>
          <p:nvPr/>
        </p:nvGrpSpPr>
        <p:grpSpPr>
          <a:xfrm>
            <a:off x="5390555" y="3263640"/>
            <a:ext cx="320446" cy="541832"/>
            <a:chOff x="5267194" y="2250346"/>
            <a:chExt cx="320446" cy="541832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31134C8-138C-2987-7D87-BF04D84C6334}"/>
                </a:ext>
              </a:extLst>
            </p:cNvPr>
            <p:cNvGrpSpPr/>
            <p:nvPr/>
          </p:nvGrpSpPr>
          <p:grpSpPr>
            <a:xfrm>
              <a:off x="5267194" y="2250346"/>
              <a:ext cx="320446" cy="541832"/>
              <a:chOff x="5686816" y="3158084"/>
              <a:chExt cx="320446" cy="541832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AE8D209E-90CC-E4A6-611C-35FCF3BF7C0E}"/>
                  </a:ext>
                </a:extLst>
              </p:cNvPr>
              <p:cNvGrpSpPr/>
              <p:nvPr/>
            </p:nvGrpSpPr>
            <p:grpSpPr>
              <a:xfrm>
                <a:off x="5828318" y="3158084"/>
                <a:ext cx="178944" cy="541832"/>
                <a:chOff x="5480338" y="4386649"/>
                <a:chExt cx="178944" cy="541832"/>
              </a:xfrm>
            </p:grpSpPr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65F745FD-4FF2-D4A4-320F-B63DB5632EA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531141" y="4505165"/>
                  <a:ext cx="128141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F74FB3F6-E322-7F1F-512E-1124404E33F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531141" y="4811139"/>
                  <a:ext cx="128141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ACC317F0-7E7E-710A-FF3E-369942743B7E}"/>
                    </a:ext>
                  </a:extLst>
                </p:cNvPr>
                <p:cNvCxnSpPr/>
                <p:nvPr/>
              </p:nvCxnSpPr>
              <p:spPr bwMode="auto">
                <a:xfrm>
                  <a:off x="5523559" y="4505165"/>
                  <a:ext cx="0" cy="300789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8F4D1FB6-E5AE-2E97-DA96-100FC22A43C6}"/>
                    </a:ext>
                  </a:extLst>
                </p:cNvPr>
                <p:cNvCxnSpPr/>
                <p:nvPr/>
              </p:nvCxnSpPr>
              <p:spPr bwMode="auto">
                <a:xfrm>
                  <a:off x="5480338" y="4506894"/>
                  <a:ext cx="0" cy="300789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3D708D6E-C2F8-C22B-9D0F-FCBBE9158DA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659282" y="4386649"/>
                  <a:ext cx="0" cy="118516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4B0DE1CD-E1F0-BD8D-98EA-89A42A3C50C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659282" y="4809965"/>
                  <a:ext cx="0" cy="118516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824449D-1331-EC69-9E7F-43AF6AFF080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686816" y="3426994"/>
                <a:ext cx="128539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538137A-C173-AE55-44DD-E55C1238CE5F}"/>
                </a:ext>
              </a:extLst>
            </p:cNvPr>
            <p:cNvSpPr/>
            <p:nvPr/>
          </p:nvSpPr>
          <p:spPr>
            <a:xfrm>
              <a:off x="5311842" y="2473045"/>
              <a:ext cx="87682" cy="924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46B1D5E1-FABF-3527-BDE4-17ACBDCFB6ED}"/>
              </a:ext>
            </a:extLst>
          </p:cNvPr>
          <p:cNvSpPr txBox="1"/>
          <p:nvPr/>
        </p:nvSpPr>
        <p:spPr>
          <a:xfrm>
            <a:off x="5090105" y="332289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5A61B37-3F1C-A21C-BBF3-03658443CCE4}"/>
              </a:ext>
            </a:extLst>
          </p:cNvPr>
          <p:cNvCxnSpPr>
            <a:cxnSpLocks/>
          </p:cNvCxnSpPr>
          <p:nvPr/>
        </p:nvCxnSpPr>
        <p:spPr bwMode="auto">
          <a:xfrm flipH="1">
            <a:off x="5604408" y="3226136"/>
            <a:ext cx="213185" cy="51114"/>
          </a:xfrm>
          <a:prstGeom prst="line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8C14B4D-D3C2-7070-89AD-D1A94DF12077}"/>
              </a:ext>
            </a:extLst>
          </p:cNvPr>
          <p:cNvCxnSpPr>
            <a:cxnSpLocks/>
          </p:cNvCxnSpPr>
          <p:nvPr/>
        </p:nvCxnSpPr>
        <p:spPr bwMode="auto">
          <a:xfrm flipH="1">
            <a:off x="4962573" y="4481518"/>
            <a:ext cx="1678649" cy="35077"/>
          </a:xfrm>
          <a:prstGeom prst="line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C05BE7E-0684-4921-F8F3-46D112F22E07}"/>
              </a:ext>
            </a:extLst>
          </p:cNvPr>
          <p:cNvGrpSpPr/>
          <p:nvPr/>
        </p:nvGrpSpPr>
        <p:grpSpPr>
          <a:xfrm>
            <a:off x="6320777" y="3252286"/>
            <a:ext cx="320446" cy="541832"/>
            <a:chOff x="5267194" y="2250346"/>
            <a:chExt cx="320446" cy="541832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D08BE561-12A8-945A-6188-F5A54A199916}"/>
                </a:ext>
              </a:extLst>
            </p:cNvPr>
            <p:cNvGrpSpPr/>
            <p:nvPr/>
          </p:nvGrpSpPr>
          <p:grpSpPr>
            <a:xfrm>
              <a:off x="5267194" y="2250346"/>
              <a:ext cx="320446" cy="541832"/>
              <a:chOff x="5686816" y="3158084"/>
              <a:chExt cx="320446" cy="541832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81504BB0-5AE0-DC5F-733B-1E9C55C85891}"/>
                  </a:ext>
                </a:extLst>
              </p:cNvPr>
              <p:cNvGrpSpPr/>
              <p:nvPr/>
            </p:nvGrpSpPr>
            <p:grpSpPr>
              <a:xfrm>
                <a:off x="5828318" y="3158084"/>
                <a:ext cx="178944" cy="541832"/>
                <a:chOff x="5480338" y="4386649"/>
                <a:chExt cx="178944" cy="541832"/>
              </a:xfrm>
            </p:grpSpPr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9A4EFBB2-1FDE-602E-8787-C0F4443544D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531141" y="4505165"/>
                  <a:ext cx="128141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C4A442A1-12C7-6CE6-9ADF-8E68031AEDD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531141" y="4811139"/>
                  <a:ext cx="128141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00B273E8-A6AB-9141-6E09-1F935B115CFC}"/>
                    </a:ext>
                  </a:extLst>
                </p:cNvPr>
                <p:cNvCxnSpPr/>
                <p:nvPr/>
              </p:nvCxnSpPr>
              <p:spPr bwMode="auto">
                <a:xfrm>
                  <a:off x="5523559" y="4505165"/>
                  <a:ext cx="0" cy="300789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3392B532-86EA-AA6A-6AF5-A53564C48D76}"/>
                    </a:ext>
                  </a:extLst>
                </p:cNvPr>
                <p:cNvCxnSpPr/>
                <p:nvPr/>
              </p:nvCxnSpPr>
              <p:spPr bwMode="auto">
                <a:xfrm>
                  <a:off x="5480338" y="4506894"/>
                  <a:ext cx="0" cy="300789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8F330281-9D12-AE5A-96BC-F55B3DEFDB0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659282" y="4386649"/>
                  <a:ext cx="0" cy="118516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13778838-45BC-F14A-49F4-23723313A22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659282" y="4809965"/>
                  <a:ext cx="0" cy="118516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D2E91BE3-B576-91FF-48C2-A771A1ABC3B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686816" y="3426994"/>
                <a:ext cx="128539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F33B7E3-1BF1-1721-2096-E92836691925}"/>
                </a:ext>
              </a:extLst>
            </p:cNvPr>
            <p:cNvSpPr/>
            <p:nvPr/>
          </p:nvSpPr>
          <p:spPr>
            <a:xfrm>
              <a:off x="5311842" y="2473045"/>
              <a:ext cx="87682" cy="924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EB959FF0-652A-5F05-9B7E-6F96D7DDB565}"/>
              </a:ext>
            </a:extLst>
          </p:cNvPr>
          <p:cNvSpPr txBox="1"/>
          <p:nvPr/>
        </p:nvSpPr>
        <p:spPr>
          <a:xfrm>
            <a:off x="6641222" y="3692230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n3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0DAE2DA-93BC-1B4C-4C6E-C1CF55830A50}"/>
              </a:ext>
            </a:extLst>
          </p:cNvPr>
          <p:cNvCxnSpPr>
            <a:cxnSpLocks/>
          </p:cNvCxnSpPr>
          <p:nvPr/>
        </p:nvCxnSpPr>
        <p:spPr bwMode="auto">
          <a:xfrm flipH="1">
            <a:off x="6534630" y="3214782"/>
            <a:ext cx="213185" cy="51114"/>
          </a:xfrm>
          <a:prstGeom prst="line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4F3AE5C-8963-09A7-3BC6-4B2D00CF1BDE}"/>
              </a:ext>
            </a:extLst>
          </p:cNvPr>
          <p:cNvSpPr txBox="1"/>
          <p:nvPr/>
        </p:nvSpPr>
        <p:spPr>
          <a:xfrm>
            <a:off x="6049943" y="3345421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8A1AF83-2EB8-586E-029A-1567A0C6072D}"/>
              </a:ext>
            </a:extLst>
          </p:cNvPr>
          <p:cNvGrpSpPr/>
          <p:nvPr/>
        </p:nvGrpSpPr>
        <p:grpSpPr>
          <a:xfrm>
            <a:off x="6323426" y="3807646"/>
            <a:ext cx="320446" cy="673872"/>
            <a:chOff x="5267194" y="2279594"/>
            <a:chExt cx="320446" cy="673872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DA28823C-5AC6-ACF2-942C-9970549DF99E}"/>
                </a:ext>
              </a:extLst>
            </p:cNvPr>
            <p:cNvGrpSpPr/>
            <p:nvPr/>
          </p:nvGrpSpPr>
          <p:grpSpPr>
            <a:xfrm>
              <a:off x="5267194" y="2279594"/>
              <a:ext cx="320446" cy="673872"/>
              <a:chOff x="5686816" y="3187332"/>
              <a:chExt cx="320446" cy="673872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A3CDE031-1093-8E6B-D608-F2EB4B262C55}"/>
                  </a:ext>
                </a:extLst>
              </p:cNvPr>
              <p:cNvGrpSpPr/>
              <p:nvPr/>
            </p:nvGrpSpPr>
            <p:grpSpPr>
              <a:xfrm>
                <a:off x="5828318" y="3187332"/>
                <a:ext cx="178944" cy="673872"/>
                <a:chOff x="5480338" y="4415897"/>
                <a:chExt cx="178944" cy="673872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A78CDE11-957A-0A04-37D2-3817E91F428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531141" y="4505165"/>
                  <a:ext cx="128141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139BAC4E-E3A3-F597-B92F-E075A3A38C1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531141" y="4811139"/>
                  <a:ext cx="128141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F2F4C1D7-928F-07AF-8A93-F10F34609F67}"/>
                    </a:ext>
                  </a:extLst>
                </p:cNvPr>
                <p:cNvCxnSpPr/>
                <p:nvPr/>
              </p:nvCxnSpPr>
              <p:spPr bwMode="auto">
                <a:xfrm>
                  <a:off x="5523559" y="4505165"/>
                  <a:ext cx="0" cy="300789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F9C490C7-507A-959F-DE49-ACE94151678D}"/>
                    </a:ext>
                  </a:extLst>
                </p:cNvPr>
                <p:cNvCxnSpPr/>
                <p:nvPr/>
              </p:nvCxnSpPr>
              <p:spPr bwMode="auto">
                <a:xfrm>
                  <a:off x="5480338" y="4506894"/>
                  <a:ext cx="0" cy="300789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F232882D-A4A3-94DB-6E39-177485F7AFB1}"/>
                    </a:ext>
                  </a:extLst>
                </p:cNvPr>
                <p:cNvCxnSpPr>
                  <a:cxnSpLocks/>
                  <a:stCxn id="117" idx="1"/>
                </p:cNvCxnSpPr>
                <p:nvPr/>
              </p:nvCxnSpPr>
              <p:spPr bwMode="auto">
                <a:xfrm>
                  <a:off x="5656632" y="4415897"/>
                  <a:ext cx="2650" cy="89268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2CA84421-AB28-CB28-5AAA-CB6D069238D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659282" y="4809965"/>
                  <a:ext cx="0" cy="279804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1EF01E7D-F35A-4066-088D-7F99281E820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686816" y="3426994"/>
                <a:ext cx="128539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0C1BE13-318E-72E1-0303-DE8519EFC6DA}"/>
                </a:ext>
              </a:extLst>
            </p:cNvPr>
            <p:cNvSpPr/>
            <p:nvPr/>
          </p:nvSpPr>
          <p:spPr>
            <a:xfrm>
              <a:off x="5311842" y="2473045"/>
              <a:ext cx="87682" cy="924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BD226826-0F0F-FFD5-0C32-7479038D3D9A}"/>
              </a:ext>
            </a:extLst>
          </p:cNvPr>
          <p:cNvSpPr txBox="1"/>
          <p:nvPr/>
        </p:nvSpPr>
        <p:spPr>
          <a:xfrm>
            <a:off x="6621184" y="4366382"/>
            <a:ext cx="3497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out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3944477-44F3-AF6B-28B1-C78EFFA0DE62}"/>
              </a:ext>
            </a:extLst>
          </p:cNvPr>
          <p:cNvSpPr txBox="1"/>
          <p:nvPr/>
        </p:nvSpPr>
        <p:spPr>
          <a:xfrm>
            <a:off x="6038372" y="3862641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21A6F77-4CB8-43E8-9132-FA1E33055244}"/>
              </a:ext>
            </a:extLst>
          </p:cNvPr>
          <p:cNvCxnSpPr>
            <a:cxnSpLocks/>
          </p:cNvCxnSpPr>
          <p:nvPr/>
        </p:nvCxnSpPr>
        <p:spPr bwMode="auto">
          <a:xfrm>
            <a:off x="5715725" y="3803850"/>
            <a:ext cx="0" cy="695206"/>
          </a:xfrm>
          <a:prstGeom prst="line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5581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AC600-B69D-B9F1-F18A-A4B798F91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A3AD716-6145-8A8B-2225-B8078987107F}"/>
              </a:ext>
            </a:extLst>
          </p:cNvPr>
          <p:cNvGrpSpPr/>
          <p:nvPr/>
        </p:nvGrpSpPr>
        <p:grpSpPr>
          <a:xfrm>
            <a:off x="4874731" y="5869715"/>
            <a:ext cx="320446" cy="531594"/>
            <a:chOff x="5686816" y="3168322"/>
            <a:chExt cx="320446" cy="53159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0B2B6EB-6D75-21F9-30B3-F20015B8D3EC}"/>
                </a:ext>
              </a:extLst>
            </p:cNvPr>
            <p:cNvGrpSpPr/>
            <p:nvPr/>
          </p:nvGrpSpPr>
          <p:grpSpPr>
            <a:xfrm>
              <a:off x="5828318" y="3168322"/>
              <a:ext cx="178944" cy="531594"/>
              <a:chOff x="5480338" y="4396887"/>
              <a:chExt cx="178944" cy="531594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93115341-818E-963F-C867-8D855ACEC7A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531141" y="4505165"/>
                <a:ext cx="128141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6FC619EF-DEC3-5FB7-56DB-FF5FA56BA20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531141" y="4811139"/>
                <a:ext cx="128141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311D48F-E3E4-C8C0-C306-AF396B5F4FC2}"/>
                  </a:ext>
                </a:extLst>
              </p:cNvPr>
              <p:cNvCxnSpPr/>
              <p:nvPr/>
            </p:nvCxnSpPr>
            <p:spPr bwMode="auto">
              <a:xfrm>
                <a:off x="5523559" y="4505165"/>
                <a:ext cx="0" cy="300789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5751165-AFE4-EB1D-479E-222B464C1E37}"/>
                  </a:ext>
                </a:extLst>
              </p:cNvPr>
              <p:cNvCxnSpPr/>
              <p:nvPr/>
            </p:nvCxnSpPr>
            <p:spPr bwMode="auto">
              <a:xfrm>
                <a:off x="5480338" y="4506894"/>
                <a:ext cx="0" cy="300789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A1D654D-93D9-1EC8-73AB-56B6ABF5B51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658226" y="4396887"/>
                <a:ext cx="1056" cy="108278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3FCFDC1-1B06-077D-A414-BE34DED6D60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659282" y="4809965"/>
                <a:ext cx="0" cy="118516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ECAD454-C6F9-0CEA-CAD7-E9D83DF847A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686816" y="3426994"/>
              <a:ext cx="128539" cy="0"/>
            </a:xfrm>
            <a:prstGeom prst="line">
              <a:avLst/>
            </a:prstGeom>
            <a:solidFill>
              <a:schemeClr val="accent1"/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512AB3-8DCD-B473-D27E-B60EB7E579EC}"/>
              </a:ext>
            </a:extLst>
          </p:cNvPr>
          <p:cNvGrpSpPr/>
          <p:nvPr/>
        </p:nvGrpSpPr>
        <p:grpSpPr>
          <a:xfrm>
            <a:off x="5110841" y="6413360"/>
            <a:ext cx="166559" cy="57846"/>
            <a:chOff x="7133181" y="5576328"/>
            <a:chExt cx="166559" cy="5784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B238D81-56CC-8540-FA92-01176D636AC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33181" y="5576328"/>
              <a:ext cx="166559" cy="0"/>
            </a:xfrm>
            <a:prstGeom prst="line">
              <a:avLst/>
            </a:prstGeom>
            <a:solidFill>
              <a:schemeClr val="accent1"/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B85274E-1002-9219-5A85-35DA763B6ED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72157" y="5605525"/>
              <a:ext cx="91440" cy="0"/>
            </a:xfrm>
            <a:prstGeom prst="line">
              <a:avLst/>
            </a:prstGeom>
            <a:solidFill>
              <a:schemeClr val="accent1"/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E7409B7-454E-43ED-4826-ACCBB097E07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93929" y="5634174"/>
              <a:ext cx="45720" cy="0"/>
            </a:xfrm>
            <a:prstGeom prst="line">
              <a:avLst/>
            </a:prstGeom>
            <a:solidFill>
              <a:schemeClr val="accent1"/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B0A35E-D3FD-805B-CCB3-6B9426300A1D}"/>
              </a:ext>
            </a:extLst>
          </p:cNvPr>
          <p:cNvGrpSpPr/>
          <p:nvPr/>
        </p:nvGrpSpPr>
        <p:grpSpPr>
          <a:xfrm>
            <a:off x="4397371" y="2982770"/>
            <a:ext cx="320446" cy="1608354"/>
            <a:chOff x="5267194" y="1681584"/>
            <a:chExt cx="320446" cy="160835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A855297-41F6-EE80-8F49-C5D297283491}"/>
                </a:ext>
              </a:extLst>
            </p:cNvPr>
            <p:cNvGrpSpPr/>
            <p:nvPr/>
          </p:nvGrpSpPr>
          <p:grpSpPr>
            <a:xfrm>
              <a:off x="5267194" y="1681584"/>
              <a:ext cx="320446" cy="1608354"/>
              <a:chOff x="5686816" y="2589322"/>
              <a:chExt cx="320446" cy="160835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D7A271-25AC-567D-492C-A9BD934C3D63}"/>
                  </a:ext>
                </a:extLst>
              </p:cNvPr>
              <p:cNvGrpSpPr/>
              <p:nvPr/>
            </p:nvGrpSpPr>
            <p:grpSpPr>
              <a:xfrm>
                <a:off x="5828318" y="2589322"/>
                <a:ext cx="178944" cy="1608354"/>
                <a:chOff x="5480338" y="3817887"/>
                <a:chExt cx="178944" cy="1608354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6826B56-4A26-ADC3-5E2E-E969A15BF45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531141" y="4505165"/>
                  <a:ext cx="128141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FDC4861-A05E-54EF-1860-348F3F63F1F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531141" y="4811139"/>
                  <a:ext cx="128141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43A22D59-6BD0-9CBA-864B-BAE218A13F47}"/>
                    </a:ext>
                  </a:extLst>
                </p:cNvPr>
                <p:cNvCxnSpPr/>
                <p:nvPr/>
              </p:nvCxnSpPr>
              <p:spPr bwMode="auto">
                <a:xfrm>
                  <a:off x="5523559" y="4505165"/>
                  <a:ext cx="0" cy="300789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C356AC9F-4BAB-AC0A-C4AB-3C9E1F51333D}"/>
                    </a:ext>
                  </a:extLst>
                </p:cNvPr>
                <p:cNvCxnSpPr/>
                <p:nvPr/>
              </p:nvCxnSpPr>
              <p:spPr bwMode="auto">
                <a:xfrm>
                  <a:off x="5480338" y="4506894"/>
                  <a:ext cx="0" cy="300789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23BC158C-4D18-5DC7-9951-F49C411865C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659282" y="3817887"/>
                  <a:ext cx="0" cy="687278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4B43CCC7-68EE-CBAF-4526-DD7F8CFBE5A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659282" y="4809965"/>
                  <a:ext cx="0" cy="616276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oval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1321EBF-7DCB-D991-964C-6DC7D29C2E5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686816" y="3426994"/>
                <a:ext cx="128539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CF39B3E-5965-90A1-5844-2825CE11C348}"/>
                </a:ext>
              </a:extLst>
            </p:cNvPr>
            <p:cNvSpPr/>
            <p:nvPr/>
          </p:nvSpPr>
          <p:spPr>
            <a:xfrm>
              <a:off x="5311842" y="2473045"/>
              <a:ext cx="87682" cy="924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B92A319-004B-188C-F6D4-0294BFC95429}"/>
              </a:ext>
            </a:extLst>
          </p:cNvPr>
          <p:cNvSpPr txBox="1"/>
          <p:nvPr/>
        </p:nvSpPr>
        <p:spPr>
          <a:xfrm>
            <a:off x="4543497" y="594372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325C77D-430F-D9E1-88BA-7813419356B4}"/>
              </a:ext>
            </a:extLst>
          </p:cNvPr>
          <p:cNvGrpSpPr/>
          <p:nvPr/>
        </p:nvGrpSpPr>
        <p:grpSpPr>
          <a:xfrm>
            <a:off x="4397371" y="4582748"/>
            <a:ext cx="320446" cy="682513"/>
            <a:chOff x="5686816" y="3017403"/>
            <a:chExt cx="320446" cy="68251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27ED667-3359-2F6F-E88B-8086B45F1895}"/>
                </a:ext>
              </a:extLst>
            </p:cNvPr>
            <p:cNvGrpSpPr/>
            <p:nvPr/>
          </p:nvGrpSpPr>
          <p:grpSpPr>
            <a:xfrm>
              <a:off x="5828318" y="3017403"/>
              <a:ext cx="178944" cy="682513"/>
              <a:chOff x="5480338" y="4245968"/>
              <a:chExt cx="178944" cy="682513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9FF60F4A-FC57-39D0-9D02-742E53C9398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531141" y="4505165"/>
                <a:ext cx="128141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798D540-DC85-F0F6-D87C-9E262298BBA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531141" y="4811139"/>
                <a:ext cx="128141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E4B9D30-9CDA-A282-A1EB-659BDAE8B3BF}"/>
                  </a:ext>
                </a:extLst>
              </p:cNvPr>
              <p:cNvCxnSpPr/>
              <p:nvPr/>
            </p:nvCxnSpPr>
            <p:spPr bwMode="auto">
              <a:xfrm>
                <a:off x="5523559" y="4505165"/>
                <a:ext cx="0" cy="300789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4FD45ED-847F-69CA-DF97-ED2E43EA9C0E}"/>
                  </a:ext>
                </a:extLst>
              </p:cNvPr>
              <p:cNvCxnSpPr/>
              <p:nvPr/>
            </p:nvCxnSpPr>
            <p:spPr bwMode="auto">
              <a:xfrm>
                <a:off x="5480338" y="4506894"/>
                <a:ext cx="0" cy="300789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94A4BB2-C225-8EB0-0C28-41CA5FC8F48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659282" y="4245968"/>
                <a:ext cx="0" cy="259197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A8F4440-913E-ABFC-5FAE-288F8CB844A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659282" y="4809965"/>
                <a:ext cx="0" cy="118516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557962C-F648-AD9E-37D0-DB736F52046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686816" y="3426994"/>
              <a:ext cx="128539" cy="0"/>
            </a:xfrm>
            <a:prstGeom prst="line">
              <a:avLst/>
            </a:prstGeom>
            <a:solidFill>
              <a:schemeClr val="accent1"/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A0AF614-7B24-7111-C901-5BA04BD39E5D}"/>
              </a:ext>
            </a:extLst>
          </p:cNvPr>
          <p:cNvSpPr txBox="1"/>
          <p:nvPr/>
        </p:nvSpPr>
        <p:spPr>
          <a:xfrm>
            <a:off x="4066138" y="478964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8BB297F-A6FB-1B3B-8E61-7000A2A2CF4B}"/>
              </a:ext>
            </a:extLst>
          </p:cNvPr>
          <p:cNvGrpSpPr/>
          <p:nvPr/>
        </p:nvGrpSpPr>
        <p:grpSpPr>
          <a:xfrm>
            <a:off x="4397372" y="5242298"/>
            <a:ext cx="320446" cy="627418"/>
            <a:chOff x="5686816" y="3158084"/>
            <a:chExt cx="320446" cy="627418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E8C894D-2CBB-BEAE-46DF-BCF73E6BB8B5}"/>
                </a:ext>
              </a:extLst>
            </p:cNvPr>
            <p:cNvGrpSpPr/>
            <p:nvPr/>
          </p:nvGrpSpPr>
          <p:grpSpPr>
            <a:xfrm>
              <a:off x="5828318" y="3158084"/>
              <a:ext cx="178944" cy="627418"/>
              <a:chOff x="5480338" y="4386649"/>
              <a:chExt cx="178944" cy="627418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2F7BAE6-072F-7B05-9F68-16813F76BE0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531141" y="4505165"/>
                <a:ext cx="128141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D5CBA59-96DC-E001-FC28-14B8BEF1168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531141" y="4811139"/>
                <a:ext cx="128141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5E1B431-B1E9-F382-51E7-961BA923B258}"/>
                  </a:ext>
                </a:extLst>
              </p:cNvPr>
              <p:cNvCxnSpPr/>
              <p:nvPr/>
            </p:nvCxnSpPr>
            <p:spPr bwMode="auto">
              <a:xfrm>
                <a:off x="5523559" y="4505165"/>
                <a:ext cx="0" cy="300789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F4B230A-D11C-1381-53D4-22CB244FF107}"/>
                  </a:ext>
                </a:extLst>
              </p:cNvPr>
              <p:cNvCxnSpPr/>
              <p:nvPr/>
            </p:nvCxnSpPr>
            <p:spPr bwMode="auto">
              <a:xfrm>
                <a:off x="5480338" y="4506894"/>
                <a:ext cx="0" cy="300789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BE428FA-CEA0-CC05-679F-14F4FC9CF1F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659282" y="4386649"/>
                <a:ext cx="0" cy="118516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51DE1BAB-06FB-7E11-3A9C-20C742E35FE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659281" y="4809965"/>
                <a:ext cx="1" cy="204102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E634334-31CE-FC92-3A27-4FB8BB14569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686816" y="3426994"/>
              <a:ext cx="128539" cy="0"/>
            </a:xfrm>
            <a:prstGeom prst="line">
              <a:avLst/>
            </a:prstGeom>
            <a:solidFill>
              <a:schemeClr val="accent1"/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AFE4953F-F862-4015-0161-7F0E28563B3E}"/>
              </a:ext>
            </a:extLst>
          </p:cNvPr>
          <p:cNvSpPr txBox="1"/>
          <p:nvPr/>
        </p:nvSpPr>
        <p:spPr>
          <a:xfrm>
            <a:off x="4076323" y="5326542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5F750D-CBA6-15ED-E2A8-645DFCAFDBD2}"/>
              </a:ext>
            </a:extLst>
          </p:cNvPr>
          <p:cNvGrpSpPr/>
          <p:nvPr/>
        </p:nvGrpSpPr>
        <p:grpSpPr>
          <a:xfrm>
            <a:off x="5362878" y="4582748"/>
            <a:ext cx="320446" cy="1286968"/>
            <a:chOff x="5686816" y="2785516"/>
            <a:chExt cx="320446" cy="1286968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9C88B1F-ED6A-853F-2BBA-EA6E3AD6D507}"/>
                </a:ext>
              </a:extLst>
            </p:cNvPr>
            <p:cNvGrpSpPr/>
            <p:nvPr/>
          </p:nvGrpSpPr>
          <p:grpSpPr>
            <a:xfrm>
              <a:off x="5828318" y="2785516"/>
              <a:ext cx="178944" cy="1286968"/>
              <a:chOff x="5480338" y="4014081"/>
              <a:chExt cx="178944" cy="1286968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7AFB1642-DC5E-63D6-8116-6D604FF1498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531141" y="4505165"/>
                <a:ext cx="128141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82808B7B-0324-BB10-32B6-BE13D754C14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531141" y="4811139"/>
                <a:ext cx="128141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585F9FD-0F2C-04EE-2C69-4008653512C6}"/>
                  </a:ext>
                </a:extLst>
              </p:cNvPr>
              <p:cNvCxnSpPr/>
              <p:nvPr/>
            </p:nvCxnSpPr>
            <p:spPr bwMode="auto">
              <a:xfrm>
                <a:off x="5523559" y="4505165"/>
                <a:ext cx="0" cy="300789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6E8CCF1-99BF-1BCD-F385-64175EFADCAC}"/>
                  </a:ext>
                </a:extLst>
              </p:cNvPr>
              <p:cNvCxnSpPr/>
              <p:nvPr/>
            </p:nvCxnSpPr>
            <p:spPr bwMode="auto">
              <a:xfrm>
                <a:off x="5480338" y="4506894"/>
                <a:ext cx="0" cy="300789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88186886-519F-62CF-27FB-8F74642D8E7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659282" y="4014081"/>
                <a:ext cx="0" cy="491084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2395D7A6-42FD-BD57-75BE-A00C13B736A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659282" y="4809965"/>
                <a:ext cx="0" cy="491084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47AD812-E7CB-D1EC-CC52-D96A05DBC25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686816" y="3426994"/>
              <a:ext cx="128539" cy="0"/>
            </a:xfrm>
            <a:prstGeom prst="line">
              <a:avLst/>
            </a:prstGeom>
            <a:solidFill>
              <a:schemeClr val="accent1"/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A84B33A-9A81-CFB1-4FD0-ABC2D14801C8}"/>
              </a:ext>
            </a:extLst>
          </p:cNvPr>
          <p:cNvSpPr txBox="1"/>
          <p:nvPr/>
        </p:nvSpPr>
        <p:spPr>
          <a:xfrm>
            <a:off x="5201036" y="49210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1B8CD82-793D-D103-26A9-434DD590F526}"/>
              </a:ext>
            </a:extLst>
          </p:cNvPr>
          <p:cNvGrpSpPr/>
          <p:nvPr/>
        </p:nvGrpSpPr>
        <p:grpSpPr>
          <a:xfrm>
            <a:off x="4759649" y="2260804"/>
            <a:ext cx="3294587" cy="369332"/>
            <a:chOff x="5827394" y="4452298"/>
            <a:chExt cx="3294587" cy="369332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040CCEA-7EAC-2442-805D-1A0523DA369E}"/>
                </a:ext>
              </a:extLst>
            </p:cNvPr>
            <p:cNvSpPr txBox="1"/>
            <p:nvPr/>
          </p:nvSpPr>
          <p:spPr>
            <a:xfrm>
              <a:off x="5827394" y="4452298"/>
              <a:ext cx="3294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 = A(BC+D)=A + (B+C)(D) 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C779247-3C87-BD8F-227B-5560B4CD29D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436916" y="4502402"/>
              <a:ext cx="846969" cy="0"/>
            </a:xfrm>
            <a:prstGeom prst="line">
              <a:avLst/>
            </a:prstGeom>
            <a:solidFill>
              <a:schemeClr val="accent1"/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6EEAF43F-C743-700D-C3A1-B7B0847F6943}"/>
              </a:ext>
            </a:extLst>
          </p:cNvPr>
          <p:cNvSpPr txBox="1"/>
          <p:nvPr/>
        </p:nvSpPr>
        <p:spPr>
          <a:xfrm>
            <a:off x="4096921" y="361079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EBD715B-FD82-9E3D-68D6-428769E7F31B}"/>
              </a:ext>
            </a:extLst>
          </p:cNvPr>
          <p:cNvCxnSpPr>
            <a:cxnSpLocks/>
          </p:cNvCxnSpPr>
          <p:nvPr/>
        </p:nvCxnSpPr>
        <p:spPr bwMode="auto">
          <a:xfrm flipH="1">
            <a:off x="4600912" y="2957213"/>
            <a:ext cx="213185" cy="51114"/>
          </a:xfrm>
          <a:prstGeom prst="line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7523F58-2255-9942-83EE-149E6E66ABEB}"/>
              </a:ext>
            </a:extLst>
          </p:cNvPr>
          <p:cNvGrpSpPr/>
          <p:nvPr/>
        </p:nvGrpSpPr>
        <p:grpSpPr>
          <a:xfrm>
            <a:off x="5398269" y="3264632"/>
            <a:ext cx="320446" cy="541832"/>
            <a:chOff x="5267194" y="2250346"/>
            <a:chExt cx="320446" cy="541832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B9D25F3B-8FFA-C1C0-9CD5-83EBE351D2FF}"/>
                </a:ext>
              </a:extLst>
            </p:cNvPr>
            <p:cNvGrpSpPr/>
            <p:nvPr/>
          </p:nvGrpSpPr>
          <p:grpSpPr>
            <a:xfrm>
              <a:off x="5267194" y="2250346"/>
              <a:ext cx="320446" cy="541832"/>
              <a:chOff x="5686816" y="3158084"/>
              <a:chExt cx="320446" cy="541832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E05B2586-164C-9BFB-BD83-7976288BA852}"/>
                  </a:ext>
                </a:extLst>
              </p:cNvPr>
              <p:cNvGrpSpPr/>
              <p:nvPr/>
            </p:nvGrpSpPr>
            <p:grpSpPr>
              <a:xfrm>
                <a:off x="5828318" y="3158084"/>
                <a:ext cx="178944" cy="541832"/>
                <a:chOff x="5480338" y="4386649"/>
                <a:chExt cx="178944" cy="541832"/>
              </a:xfrm>
            </p:grpSpPr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12C5F8CC-BFE5-6BD6-0468-47F90E17DCC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531141" y="4505165"/>
                  <a:ext cx="128141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0322A159-9DA8-2181-BDC0-531D4626475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531141" y="4811139"/>
                  <a:ext cx="128141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5E26B4C8-8126-B060-3C7F-2C0E76951A95}"/>
                    </a:ext>
                  </a:extLst>
                </p:cNvPr>
                <p:cNvCxnSpPr/>
                <p:nvPr/>
              </p:nvCxnSpPr>
              <p:spPr bwMode="auto">
                <a:xfrm>
                  <a:off x="5523559" y="4505165"/>
                  <a:ext cx="0" cy="300789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CD312D1B-9035-3B1B-2DBA-84E3A8921509}"/>
                    </a:ext>
                  </a:extLst>
                </p:cNvPr>
                <p:cNvCxnSpPr/>
                <p:nvPr/>
              </p:nvCxnSpPr>
              <p:spPr bwMode="auto">
                <a:xfrm>
                  <a:off x="5480338" y="4506894"/>
                  <a:ext cx="0" cy="300789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397372CB-D4CC-8F21-ACFA-2760DBFA008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659282" y="4386649"/>
                  <a:ext cx="0" cy="118516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oval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A82C0F91-9984-6E06-1B0B-C7C42EC6D26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659282" y="4809965"/>
                  <a:ext cx="0" cy="118516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81B422B2-49F5-F897-3FB5-AF61EDB63F0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686816" y="3426994"/>
                <a:ext cx="128539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ACB51AE3-7A59-BCA2-B7E0-C34C1A1DAA37}"/>
                </a:ext>
              </a:extLst>
            </p:cNvPr>
            <p:cNvSpPr/>
            <p:nvPr/>
          </p:nvSpPr>
          <p:spPr>
            <a:xfrm>
              <a:off x="5311842" y="2473045"/>
              <a:ext cx="87682" cy="924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D7978ADF-79FD-4425-40A9-357A00FE7C6F}"/>
              </a:ext>
            </a:extLst>
          </p:cNvPr>
          <p:cNvSpPr txBox="1"/>
          <p:nvPr/>
        </p:nvSpPr>
        <p:spPr>
          <a:xfrm>
            <a:off x="5097819" y="332389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9CF123E-46F9-A249-D0F5-08E3206A88FA}"/>
              </a:ext>
            </a:extLst>
          </p:cNvPr>
          <p:cNvGrpSpPr/>
          <p:nvPr/>
        </p:nvGrpSpPr>
        <p:grpSpPr>
          <a:xfrm>
            <a:off x="6184474" y="3264632"/>
            <a:ext cx="320446" cy="541832"/>
            <a:chOff x="5267194" y="2250346"/>
            <a:chExt cx="320446" cy="541832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0EA731BE-1DD4-FA3B-6745-08A8119FAE11}"/>
                </a:ext>
              </a:extLst>
            </p:cNvPr>
            <p:cNvGrpSpPr/>
            <p:nvPr/>
          </p:nvGrpSpPr>
          <p:grpSpPr>
            <a:xfrm>
              <a:off x="5267194" y="2250346"/>
              <a:ext cx="320446" cy="541832"/>
              <a:chOff x="5686816" y="3158084"/>
              <a:chExt cx="320446" cy="541832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0039175-F7A3-DEBB-6B6C-705606E39151}"/>
                  </a:ext>
                </a:extLst>
              </p:cNvPr>
              <p:cNvGrpSpPr/>
              <p:nvPr/>
            </p:nvGrpSpPr>
            <p:grpSpPr>
              <a:xfrm>
                <a:off x="5828318" y="3158084"/>
                <a:ext cx="178944" cy="541832"/>
                <a:chOff x="5480338" y="4386649"/>
                <a:chExt cx="178944" cy="541832"/>
              </a:xfrm>
            </p:grpSpPr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6351D1CC-1150-B291-C1B7-EDA6CFC1FAB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531141" y="4505165"/>
                  <a:ext cx="128141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9643BEF6-5DDA-1487-80F8-CE0CA1DFA57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531141" y="4811139"/>
                  <a:ext cx="128141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AB9B5E25-52B9-2D94-A29C-C6ADC346B7C7}"/>
                    </a:ext>
                  </a:extLst>
                </p:cNvPr>
                <p:cNvCxnSpPr/>
                <p:nvPr/>
              </p:nvCxnSpPr>
              <p:spPr bwMode="auto">
                <a:xfrm>
                  <a:off x="5523559" y="4505165"/>
                  <a:ext cx="0" cy="300789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5EC06DED-59FB-0209-8045-D92A048ABCA9}"/>
                    </a:ext>
                  </a:extLst>
                </p:cNvPr>
                <p:cNvCxnSpPr/>
                <p:nvPr/>
              </p:nvCxnSpPr>
              <p:spPr bwMode="auto">
                <a:xfrm>
                  <a:off x="5480338" y="4506894"/>
                  <a:ext cx="0" cy="300789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E06BC8BA-6CD5-B51C-248B-67B5500926E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659282" y="4386649"/>
                  <a:ext cx="0" cy="118516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3BFC9D2D-1450-DAF0-7698-1312F2FD114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659282" y="4809965"/>
                  <a:ext cx="0" cy="118516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63D5285D-FB25-5570-E296-601E557FB6D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686816" y="3426994"/>
                <a:ext cx="128539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B5FE625F-B1AA-5953-C225-07EB8A2EA817}"/>
                </a:ext>
              </a:extLst>
            </p:cNvPr>
            <p:cNvSpPr/>
            <p:nvPr/>
          </p:nvSpPr>
          <p:spPr>
            <a:xfrm>
              <a:off x="5311842" y="2473045"/>
              <a:ext cx="87682" cy="924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C73F77CA-D904-8307-FD31-F6737A44F2D4}"/>
              </a:ext>
            </a:extLst>
          </p:cNvPr>
          <p:cNvSpPr txBox="1"/>
          <p:nvPr/>
        </p:nvSpPr>
        <p:spPr>
          <a:xfrm>
            <a:off x="5913640" y="3357767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7C02CE5-4574-441F-B330-8DA8CE7841A9}"/>
              </a:ext>
            </a:extLst>
          </p:cNvPr>
          <p:cNvGrpSpPr/>
          <p:nvPr/>
        </p:nvGrpSpPr>
        <p:grpSpPr>
          <a:xfrm>
            <a:off x="5822650" y="3976085"/>
            <a:ext cx="320446" cy="604895"/>
            <a:chOff x="5267194" y="2368862"/>
            <a:chExt cx="320446" cy="604895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48843AD3-A427-F15F-195B-189C1B3B3FAA}"/>
                </a:ext>
              </a:extLst>
            </p:cNvPr>
            <p:cNvGrpSpPr/>
            <p:nvPr/>
          </p:nvGrpSpPr>
          <p:grpSpPr>
            <a:xfrm>
              <a:off x="5267194" y="2368862"/>
              <a:ext cx="320446" cy="604895"/>
              <a:chOff x="5686816" y="3276600"/>
              <a:chExt cx="320446" cy="604895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C25EDE73-EE0E-A1CF-037B-5E582F043F36}"/>
                  </a:ext>
                </a:extLst>
              </p:cNvPr>
              <p:cNvGrpSpPr/>
              <p:nvPr/>
            </p:nvGrpSpPr>
            <p:grpSpPr>
              <a:xfrm>
                <a:off x="5828318" y="3276600"/>
                <a:ext cx="178944" cy="604895"/>
                <a:chOff x="5480338" y="4505165"/>
                <a:chExt cx="178944" cy="604895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019CC27-7542-2B7F-7795-12FC4B93DEB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531141" y="4505165"/>
                  <a:ext cx="128141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5F9CE078-CC4E-3D5F-8362-8D784370B30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531141" y="4811139"/>
                  <a:ext cx="128141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E82D2AEE-8ABB-8DC7-25CA-6910284BE58E}"/>
                    </a:ext>
                  </a:extLst>
                </p:cNvPr>
                <p:cNvCxnSpPr/>
                <p:nvPr/>
              </p:nvCxnSpPr>
              <p:spPr bwMode="auto">
                <a:xfrm>
                  <a:off x="5523559" y="4505165"/>
                  <a:ext cx="0" cy="300789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0BE244A8-696E-1AC2-8DB7-0F6A4E9CD141}"/>
                    </a:ext>
                  </a:extLst>
                </p:cNvPr>
                <p:cNvCxnSpPr/>
                <p:nvPr/>
              </p:nvCxnSpPr>
              <p:spPr bwMode="auto">
                <a:xfrm>
                  <a:off x="5480338" y="4506894"/>
                  <a:ext cx="0" cy="300789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413CCC38-0E78-FAA9-BBAA-9EB6BB69A69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659282" y="4809965"/>
                  <a:ext cx="0" cy="300095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oval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5B1577B9-5E94-B818-3008-9916C7A4109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686816" y="3426994"/>
                <a:ext cx="128539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C6969EED-0418-520E-9840-64E84B852E90}"/>
                </a:ext>
              </a:extLst>
            </p:cNvPr>
            <p:cNvSpPr/>
            <p:nvPr/>
          </p:nvSpPr>
          <p:spPr>
            <a:xfrm>
              <a:off x="5311842" y="2473045"/>
              <a:ext cx="87682" cy="924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FF5600D2-4455-A3F2-420D-2454F9D25B2C}"/>
              </a:ext>
            </a:extLst>
          </p:cNvPr>
          <p:cNvSpPr txBox="1"/>
          <p:nvPr/>
        </p:nvSpPr>
        <p:spPr>
          <a:xfrm>
            <a:off x="5526410" y="3941812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7B69EF-35C5-AE40-BA67-AAE012C013FA}"/>
              </a:ext>
            </a:extLst>
          </p:cNvPr>
          <p:cNvCxnSpPr>
            <a:cxnSpLocks/>
          </p:cNvCxnSpPr>
          <p:nvPr/>
        </p:nvCxnSpPr>
        <p:spPr bwMode="auto">
          <a:xfrm>
            <a:off x="4727366" y="4582748"/>
            <a:ext cx="2036689" cy="0"/>
          </a:xfrm>
          <a:prstGeom prst="line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8A0D483-8524-C0A1-307C-E7B6FE5F7E58}"/>
              </a:ext>
            </a:extLst>
          </p:cNvPr>
          <p:cNvCxnSpPr>
            <a:cxnSpLocks/>
          </p:cNvCxnSpPr>
          <p:nvPr/>
        </p:nvCxnSpPr>
        <p:spPr bwMode="auto">
          <a:xfrm>
            <a:off x="4717817" y="5869716"/>
            <a:ext cx="955958" cy="0"/>
          </a:xfrm>
          <a:prstGeom prst="line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5E8DD85-72A2-294B-A0D2-D0945B49B38A}"/>
              </a:ext>
            </a:extLst>
          </p:cNvPr>
          <p:cNvSpPr txBox="1"/>
          <p:nvPr/>
        </p:nvSpPr>
        <p:spPr>
          <a:xfrm>
            <a:off x="6864605" y="4396314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1BBAB8A-6E0B-C1E1-AFD2-F0602D7CF07D}"/>
              </a:ext>
            </a:extLst>
          </p:cNvPr>
          <p:cNvCxnSpPr>
            <a:cxnSpLocks/>
          </p:cNvCxnSpPr>
          <p:nvPr/>
        </p:nvCxnSpPr>
        <p:spPr bwMode="auto">
          <a:xfrm>
            <a:off x="5718715" y="3806464"/>
            <a:ext cx="786205" cy="0"/>
          </a:xfrm>
          <a:prstGeom prst="line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07F5C9D-38CD-69FC-3094-280F8328521F}"/>
              </a:ext>
            </a:extLst>
          </p:cNvPr>
          <p:cNvCxnSpPr>
            <a:cxnSpLocks/>
          </p:cNvCxnSpPr>
          <p:nvPr/>
        </p:nvCxnSpPr>
        <p:spPr bwMode="auto">
          <a:xfrm>
            <a:off x="4717817" y="3257407"/>
            <a:ext cx="1787103" cy="0"/>
          </a:xfrm>
          <a:prstGeom prst="line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65C24EE-ECA0-EBFB-B11C-11991D39DF8F}"/>
              </a:ext>
            </a:extLst>
          </p:cNvPr>
          <p:cNvCxnSpPr>
            <a:cxnSpLocks/>
          </p:cNvCxnSpPr>
          <p:nvPr/>
        </p:nvCxnSpPr>
        <p:spPr bwMode="auto">
          <a:xfrm>
            <a:off x="6143096" y="3806464"/>
            <a:ext cx="0" cy="170884"/>
          </a:xfrm>
          <a:prstGeom prst="line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C1C4830-9B38-8398-5A1E-9BA317B0E581}"/>
              </a:ext>
            </a:extLst>
          </p:cNvPr>
          <p:cNvCxnSpPr>
            <a:cxnSpLocks/>
          </p:cNvCxnSpPr>
          <p:nvPr/>
        </p:nvCxnSpPr>
        <p:spPr bwMode="auto">
          <a:xfrm flipH="1">
            <a:off x="6340570" y="2310908"/>
            <a:ext cx="164350" cy="0"/>
          </a:xfrm>
          <a:prstGeom prst="line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5891442-DC4C-E51F-73FF-060518BC0570}"/>
              </a:ext>
            </a:extLst>
          </p:cNvPr>
          <p:cNvCxnSpPr>
            <a:cxnSpLocks/>
          </p:cNvCxnSpPr>
          <p:nvPr/>
        </p:nvCxnSpPr>
        <p:spPr bwMode="auto">
          <a:xfrm flipH="1">
            <a:off x="6700255" y="2312852"/>
            <a:ext cx="214112" cy="0"/>
          </a:xfrm>
          <a:prstGeom prst="line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D32FB81-7288-A0F0-FE47-22A4DB6CF15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323804" y="2306158"/>
            <a:ext cx="123838" cy="2375"/>
          </a:xfrm>
          <a:prstGeom prst="line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C701D24-2BF4-4845-87F6-5DCE1E4FABD2}"/>
              </a:ext>
            </a:extLst>
          </p:cNvPr>
          <p:cNvCxnSpPr>
            <a:cxnSpLocks/>
          </p:cNvCxnSpPr>
          <p:nvPr/>
        </p:nvCxnSpPr>
        <p:spPr bwMode="auto">
          <a:xfrm flipH="1">
            <a:off x="6995786" y="2306158"/>
            <a:ext cx="206680" cy="2375"/>
          </a:xfrm>
          <a:prstGeom prst="line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DB0AC9B-EE72-4E02-D300-D57FA208EDEE}"/>
              </a:ext>
            </a:extLst>
          </p:cNvPr>
          <p:cNvGrpSpPr/>
          <p:nvPr/>
        </p:nvGrpSpPr>
        <p:grpSpPr>
          <a:xfrm>
            <a:off x="8331261" y="2991279"/>
            <a:ext cx="320446" cy="1608354"/>
            <a:chOff x="5267194" y="1681584"/>
            <a:chExt cx="320446" cy="1608354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84CD38C9-8342-286B-122B-9851F7BCD334}"/>
                </a:ext>
              </a:extLst>
            </p:cNvPr>
            <p:cNvGrpSpPr/>
            <p:nvPr/>
          </p:nvGrpSpPr>
          <p:grpSpPr>
            <a:xfrm>
              <a:off x="5267194" y="1681584"/>
              <a:ext cx="320446" cy="1608354"/>
              <a:chOff x="5686816" y="2589322"/>
              <a:chExt cx="320446" cy="1608354"/>
            </a:xfrm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0C8F841A-4F0E-15F0-F470-EA09113B2429}"/>
                  </a:ext>
                </a:extLst>
              </p:cNvPr>
              <p:cNvGrpSpPr/>
              <p:nvPr/>
            </p:nvGrpSpPr>
            <p:grpSpPr>
              <a:xfrm>
                <a:off x="5828318" y="2589322"/>
                <a:ext cx="178944" cy="1608354"/>
                <a:chOff x="5480338" y="3817887"/>
                <a:chExt cx="178944" cy="1608354"/>
              </a:xfrm>
            </p:grpSpPr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03BDB250-5ABE-7180-05D7-9BFF71977B1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531141" y="4505165"/>
                  <a:ext cx="128141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BCF1D011-29BA-6A13-EF2C-ACB87A85F10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531141" y="4811139"/>
                  <a:ext cx="128141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AC29080F-6D8B-8EAC-F71D-240253EF081D}"/>
                    </a:ext>
                  </a:extLst>
                </p:cNvPr>
                <p:cNvCxnSpPr/>
                <p:nvPr/>
              </p:nvCxnSpPr>
              <p:spPr bwMode="auto">
                <a:xfrm>
                  <a:off x="5523559" y="4505165"/>
                  <a:ext cx="0" cy="300789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D4618F3F-0176-EC16-D3DA-EB56E9D35E88}"/>
                    </a:ext>
                  </a:extLst>
                </p:cNvPr>
                <p:cNvCxnSpPr/>
                <p:nvPr/>
              </p:nvCxnSpPr>
              <p:spPr bwMode="auto">
                <a:xfrm>
                  <a:off x="5480338" y="4506894"/>
                  <a:ext cx="0" cy="300789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75111B3F-1CD7-CDA9-EEE7-E4B5BC17134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659282" y="3817887"/>
                  <a:ext cx="0" cy="687278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EE09AD94-7DD0-1131-B739-69F5EE900DD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659282" y="4809965"/>
                  <a:ext cx="0" cy="616276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oval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CEDE3E70-9CB1-6665-7900-F7F0B98EB7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686816" y="3426994"/>
                <a:ext cx="128539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EB718EDC-3A4A-04ED-E327-4D581E23BBAC}"/>
                </a:ext>
              </a:extLst>
            </p:cNvPr>
            <p:cNvSpPr/>
            <p:nvPr/>
          </p:nvSpPr>
          <p:spPr>
            <a:xfrm>
              <a:off x="5311842" y="2473045"/>
              <a:ext cx="87682" cy="924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A979770-5CF7-221A-A849-7EB2E71CD9ED}"/>
              </a:ext>
            </a:extLst>
          </p:cNvPr>
          <p:cNvGrpSpPr/>
          <p:nvPr/>
        </p:nvGrpSpPr>
        <p:grpSpPr>
          <a:xfrm>
            <a:off x="8331261" y="4598814"/>
            <a:ext cx="320446" cy="1286968"/>
            <a:chOff x="5686816" y="2785516"/>
            <a:chExt cx="320446" cy="1286968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B7914A6B-F6B0-3D25-AC9F-C6B5826887FB}"/>
                </a:ext>
              </a:extLst>
            </p:cNvPr>
            <p:cNvGrpSpPr/>
            <p:nvPr/>
          </p:nvGrpSpPr>
          <p:grpSpPr>
            <a:xfrm>
              <a:off x="5828318" y="2785516"/>
              <a:ext cx="178944" cy="1286968"/>
              <a:chOff x="5480338" y="4014081"/>
              <a:chExt cx="178944" cy="1286968"/>
            </a:xfrm>
          </p:grpSpPr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6F3BF6E4-1C7F-43F1-8A60-A76E6D58D75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531141" y="4505165"/>
                <a:ext cx="128141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9045B730-FF14-BE29-D037-330D8AC840A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531141" y="4811139"/>
                <a:ext cx="128141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AF456CF3-1CF5-4760-7A51-F45FD00BE4C1}"/>
                  </a:ext>
                </a:extLst>
              </p:cNvPr>
              <p:cNvCxnSpPr/>
              <p:nvPr/>
            </p:nvCxnSpPr>
            <p:spPr bwMode="auto">
              <a:xfrm>
                <a:off x="5523559" y="4505165"/>
                <a:ext cx="0" cy="300789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3891F624-C42A-C615-9F87-933AA4FF0927}"/>
                  </a:ext>
                </a:extLst>
              </p:cNvPr>
              <p:cNvCxnSpPr/>
              <p:nvPr/>
            </p:nvCxnSpPr>
            <p:spPr bwMode="auto">
              <a:xfrm>
                <a:off x="5480338" y="4506894"/>
                <a:ext cx="0" cy="300789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94735806-AA06-F498-3A45-2189DC3C9CA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659282" y="4014081"/>
                <a:ext cx="0" cy="491084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7A2D0957-B8EE-8359-C208-5479F38F898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659282" y="4809965"/>
                <a:ext cx="0" cy="491084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4886DAC-734A-1AB0-6022-7844604A4AD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686816" y="3426994"/>
              <a:ext cx="128539" cy="0"/>
            </a:xfrm>
            <a:prstGeom prst="line">
              <a:avLst/>
            </a:prstGeom>
            <a:solidFill>
              <a:schemeClr val="accent1"/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53A9B2C3-A735-7CFA-DC40-13DAAA233B5E}"/>
              </a:ext>
            </a:extLst>
          </p:cNvPr>
          <p:cNvGrpSpPr/>
          <p:nvPr/>
        </p:nvGrpSpPr>
        <p:grpSpPr>
          <a:xfrm>
            <a:off x="8568427" y="5869715"/>
            <a:ext cx="166559" cy="57846"/>
            <a:chOff x="7133181" y="5576328"/>
            <a:chExt cx="166559" cy="57846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6ACBE49-8AED-20B4-7194-295C7BF56BD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33181" y="5576328"/>
              <a:ext cx="166559" cy="0"/>
            </a:xfrm>
            <a:prstGeom prst="line">
              <a:avLst/>
            </a:prstGeom>
            <a:solidFill>
              <a:schemeClr val="accent1"/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974D3EC-99B6-5215-E097-0BBB39EF07F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72157" y="5605525"/>
              <a:ext cx="91440" cy="0"/>
            </a:xfrm>
            <a:prstGeom prst="line">
              <a:avLst/>
            </a:prstGeom>
            <a:solidFill>
              <a:schemeClr val="accent1"/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10811A39-7BB4-7AC3-17B9-000674AC3E5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93929" y="5634174"/>
              <a:ext cx="45720" cy="0"/>
            </a:xfrm>
            <a:prstGeom prst="line">
              <a:avLst/>
            </a:prstGeom>
            <a:solidFill>
              <a:schemeClr val="accent1"/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95626920-AC9A-82EE-960E-B922A56C8FCE}"/>
              </a:ext>
            </a:extLst>
          </p:cNvPr>
          <p:cNvSpPr txBox="1"/>
          <p:nvPr/>
        </p:nvSpPr>
        <p:spPr>
          <a:xfrm>
            <a:off x="8629175" y="505427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39B2E39-CB05-11BE-2CD0-DEF96D36977E}"/>
              </a:ext>
            </a:extLst>
          </p:cNvPr>
          <p:cNvSpPr txBox="1"/>
          <p:nvPr/>
        </p:nvSpPr>
        <p:spPr>
          <a:xfrm>
            <a:off x="8629175" y="364428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3x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2349882-3E10-51CB-2F4B-43CCD3D28B5C}"/>
              </a:ext>
            </a:extLst>
          </p:cNvPr>
          <p:cNvCxnSpPr>
            <a:cxnSpLocks/>
          </p:cNvCxnSpPr>
          <p:nvPr/>
        </p:nvCxnSpPr>
        <p:spPr bwMode="auto">
          <a:xfrm flipH="1">
            <a:off x="8545113" y="2961768"/>
            <a:ext cx="213185" cy="51114"/>
          </a:xfrm>
          <a:prstGeom prst="line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952B5F6-78A4-9A9C-B918-3C9EFD230056}"/>
              </a:ext>
            </a:extLst>
          </p:cNvPr>
          <p:cNvCxnSpPr>
            <a:cxnSpLocks/>
          </p:cNvCxnSpPr>
          <p:nvPr/>
        </p:nvCxnSpPr>
        <p:spPr bwMode="auto">
          <a:xfrm>
            <a:off x="8320858" y="3828950"/>
            <a:ext cx="10403" cy="1409988"/>
          </a:xfrm>
          <a:prstGeom prst="line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79CC89C9-03D0-E0FF-D736-DFBC3B35E99D}"/>
              </a:ext>
            </a:extLst>
          </p:cNvPr>
          <p:cNvSpPr txBox="1"/>
          <p:nvPr/>
        </p:nvSpPr>
        <p:spPr>
          <a:xfrm>
            <a:off x="739255" y="4911949"/>
            <a:ext cx="302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(W1+W2)/L = 2W/L if W1=W2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2761E65D-1D4E-0DF7-D19D-8931CAE2AAF2}"/>
              </a:ext>
            </a:extLst>
          </p:cNvPr>
          <p:cNvGrpSpPr/>
          <p:nvPr/>
        </p:nvGrpSpPr>
        <p:grpSpPr>
          <a:xfrm>
            <a:off x="1749072" y="4327898"/>
            <a:ext cx="320446" cy="541832"/>
            <a:chOff x="5267194" y="2250346"/>
            <a:chExt cx="320446" cy="541832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3E539B0B-D4B2-DF22-4D49-346722086C70}"/>
                </a:ext>
              </a:extLst>
            </p:cNvPr>
            <p:cNvGrpSpPr/>
            <p:nvPr/>
          </p:nvGrpSpPr>
          <p:grpSpPr>
            <a:xfrm>
              <a:off x="5267194" y="2250346"/>
              <a:ext cx="320446" cy="541832"/>
              <a:chOff x="5686816" y="3158084"/>
              <a:chExt cx="320446" cy="541832"/>
            </a:xfrm>
          </p:grpSpPr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0634341A-098D-FA37-5447-80571CC2ED6E}"/>
                  </a:ext>
                </a:extLst>
              </p:cNvPr>
              <p:cNvGrpSpPr/>
              <p:nvPr/>
            </p:nvGrpSpPr>
            <p:grpSpPr>
              <a:xfrm>
                <a:off x="5828318" y="3158084"/>
                <a:ext cx="178944" cy="541832"/>
                <a:chOff x="5480338" y="4386649"/>
                <a:chExt cx="178944" cy="541832"/>
              </a:xfrm>
            </p:grpSpPr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5DC4C804-9A62-4E37-EB80-A0E5E9242AC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531141" y="4505165"/>
                  <a:ext cx="128141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10BBD2A7-BB6B-A6AD-43C4-8ED0B43105D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531141" y="4811139"/>
                  <a:ext cx="128141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2AE83B20-5CE5-5100-1714-EAEC23447DE8}"/>
                    </a:ext>
                  </a:extLst>
                </p:cNvPr>
                <p:cNvCxnSpPr/>
                <p:nvPr/>
              </p:nvCxnSpPr>
              <p:spPr bwMode="auto">
                <a:xfrm>
                  <a:off x="5523559" y="4505165"/>
                  <a:ext cx="0" cy="300789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21E1A5D2-889C-3E0C-92B0-3122AF7446CD}"/>
                    </a:ext>
                  </a:extLst>
                </p:cNvPr>
                <p:cNvCxnSpPr/>
                <p:nvPr/>
              </p:nvCxnSpPr>
              <p:spPr bwMode="auto">
                <a:xfrm>
                  <a:off x="5480338" y="4506894"/>
                  <a:ext cx="0" cy="300789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CC9816C5-0833-6CE8-D57C-6921EA89902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659282" y="4386649"/>
                  <a:ext cx="0" cy="118516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oval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22957181-7F12-1688-6BD9-EF93BAAE46F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659282" y="4809965"/>
                  <a:ext cx="0" cy="118516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24D06FC7-4FAB-AA1C-6C47-86609C260E5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686816" y="3426994"/>
                <a:ext cx="128539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980BEE68-A72F-34C7-0A1A-B25F3F47498B}"/>
                </a:ext>
              </a:extLst>
            </p:cNvPr>
            <p:cNvSpPr/>
            <p:nvPr/>
          </p:nvSpPr>
          <p:spPr>
            <a:xfrm>
              <a:off x="5311842" y="2473045"/>
              <a:ext cx="87682" cy="924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F695C5C2-4D03-38CE-EF08-320BF283CE5E}"/>
              </a:ext>
            </a:extLst>
          </p:cNvPr>
          <p:cNvSpPr txBox="1"/>
          <p:nvPr/>
        </p:nvSpPr>
        <p:spPr>
          <a:xfrm>
            <a:off x="1448622" y="438715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9C376129-7F96-300A-6EBB-C0FD7669445C}"/>
              </a:ext>
            </a:extLst>
          </p:cNvPr>
          <p:cNvGrpSpPr/>
          <p:nvPr/>
        </p:nvGrpSpPr>
        <p:grpSpPr>
          <a:xfrm>
            <a:off x="2535277" y="4327898"/>
            <a:ext cx="320446" cy="541832"/>
            <a:chOff x="5267194" y="2250346"/>
            <a:chExt cx="320446" cy="541832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04257D77-9A18-BB09-BC20-CE59B83BDC69}"/>
                </a:ext>
              </a:extLst>
            </p:cNvPr>
            <p:cNvGrpSpPr/>
            <p:nvPr/>
          </p:nvGrpSpPr>
          <p:grpSpPr>
            <a:xfrm>
              <a:off x="5267194" y="2250346"/>
              <a:ext cx="320446" cy="541832"/>
              <a:chOff x="5686816" y="3158084"/>
              <a:chExt cx="320446" cy="541832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84126071-13B9-B2F4-277A-9F1DD88D07B0}"/>
                  </a:ext>
                </a:extLst>
              </p:cNvPr>
              <p:cNvGrpSpPr/>
              <p:nvPr/>
            </p:nvGrpSpPr>
            <p:grpSpPr>
              <a:xfrm>
                <a:off x="5828318" y="3158084"/>
                <a:ext cx="178944" cy="541832"/>
                <a:chOff x="5480338" y="4386649"/>
                <a:chExt cx="178944" cy="541832"/>
              </a:xfrm>
            </p:grpSpPr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0E75BB6C-3F4C-C502-AF9C-F9DD5E36F00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531141" y="4505165"/>
                  <a:ext cx="128141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8558AA6C-C6A1-AF28-9754-8432E753CA8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531141" y="4811139"/>
                  <a:ext cx="128141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342AD5E1-63A0-9F2D-CB1B-476E687BCDE3}"/>
                    </a:ext>
                  </a:extLst>
                </p:cNvPr>
                <p:cNvCxnSpPr/>
                <p:nvPr/>
              </p:nvCxnSpPr>
              <p:spPr bwMode="auto">
                <a:xfrm>
                  <a:off x="5523559" y="4505165"/>
                  <a:ext cx="0" cy="300789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D182AD21-D4BC-D1E1-F85C-67B97EB9E10F}"/>
                    </a:ext>
                  </a:extLst>
                </p:cNvPr>
                <p:cNvCxnSpPr/>
                <p:nvPr/>
              </p:nvCxnSpPr>
              <p:spPr bwMode="auto">
                <a:xfrm>
                  <a:off x="5480338" y="4506894"/>
                  <a:ext cx="0" cy="300789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E73C7CA0-F730-6FB8-B0D6-71ACC636DEF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659282" y="4386649"/>
                  <a:ext cx="0" cy="118516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73E2320F-E63B-D708-B8FF-421D3F608E1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659282" y="4809965"/>
                  <a:ext cx="0" cy="118516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20A269CA-0714-1B39-A1AA-00E60EDDB16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686816" y="3426994"/>
                <a:ext cx="128539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6BB269B1-885A-6BE7-9F34-BE9455DE25FC}"/>
                </a:ext>
              </a:extLst>
            </p:cNvPr>
            <p:cNvSpPr/>
            <p:nvPr/>
          </p:nvSpPr>
          <p:spPr>
            <a:xfrm>
              <a:off x="5311842" y="2473045"/>
              <a:ext cx="87682" cy="924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A7D86C02-782A-6958-1ADE-5D6A3FE349FB}"/>
              </a:ext>
            </a:extLst>
          </p:cNvPr>
          <p:cNvSpPr txBox="1"/>
          <p:nvPr/>
        </p:nvSpPr>
        <p:spPr>
          <a:xfrm>
            <a:off x="2264443" y="4421033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9560CD2D-43D2-A41E-C459-EF09EE4E53CD}"/>
              </a:ext>
            </a:extLst>
          </p:cNvPr>
          <p:cNvCxnSpPr>
            <a:cxnSpLocks/>
          </p:cNvCxnSpPr>
          <p:nvPr/>
        </p:nvCxnSpPr>
        <p:spPr bwMode="auto">
          <a:xfrm>
            <a:off x="2069518" y="4869730"/>
            <a:ext cx="786205" cy="0"/>
          </a:xfrm>
          <a:prstGeom prst="line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EDC254C1-45A8-3AC1-C86E-FD2D7267F3A4}"/>
              </a:ext>
            </a:extLst>
          </p:cNvPr>
          <p:cNvCxnSpPr>
            <a:cxnSpLocks/>
          </p:cNvCxnSpPr>
          <p:nvPr/>
        </p:nvCxnSpPr>
        <p:spPr bwMode="auto">
          <a:xfrm>
            <a:off x="2069518" y="4313872"/>
            <a:ext cx="786205" cy="0"/>
          </a:xfrm>
          <a:prstGeom prst="line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656A75C-7B0E-7701-BBBD-E2744AD870DD}"/>
              </a:ext>
            </a:extLst>
          </p:cNvPr>
          <p:cNvGrpSpPr/>
          <p:nvPr/>
        </p:nvGrpSpPr>
        <p:grpSpPr>
          <a:xfrm>
            <a:off x="1310572" y="2617410"/>
            <a:ext cx="320446" cy="682513"/>
            <a:chOff x="5686816" y="3017403"/>
            <a:chExt cx="320446" cy="682513"/>
          </a:xfrm>
        </p:grpSpPr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EB2B22F9-9183-F04B-E38A-19B7957B76EB}"/>
                </a:ext>
              </a:extLst>
            </p:cNvPr>
            <p:cNvGrpSpPr/>
            <p:nvPr/>
          </p:nvGrpSpPr>
          <p:grpSpPr>
            <a:xfrm>
              <a:off x="5828318" y="3017403"/>
              <a:ext cx="178944" cy="682513"/>
              <a:chOff x="5480338" y="4245968"/>
              <a:chExt cx="178944" cy="682513"/>
            </a:xfrm>
          </p:grpSpPr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92CBD6DB-A618-2BA3-19D4-6948711B8BE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531141" y="4505165"/>
                <a:ext cx="128141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4FF84438-B5D9-08D8-C639-48EAC07257C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531141" y="4811139"/>
                <a:ext cx="128141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18FF44EF-B624-A8AD-A8B3-F3F2730B6A40}"/>
                  </a:ext>
                </a:extLst>
              </p:cNvPr>
              <p:cNvCxnSpPr/>
              <p:nvPr/>
            </p:nvCxnSpPr>
            <p:spPr bwMode="auto">
              <a:xfrm>
                <a:off x="5523559" y="4505165"/>
                <a:ext cx="0" cy="300789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2D5CAC18-C885-F966-7890-965C5E0B4C60}"/>
                  </a:ext>
                </a:extLst>
              </p:cNvPr>
              <p:cNvCxnSpPr/>
              <p:nvPr/>
            </p:nvCxnSpPr>
            <p:spPr bwMode="auto">
              <a:xfrm>
                <a:off x="5480338" y="4506894"/>
                <a:ext cx="0" cy="300789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16FEE957-BF49-0583-719B-CE44E70CF72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659282" y="4245968"/>
                <a:ext cx="0" cy="259197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94F1DDBB-9F37-19D2-5D8B-3FB97B3C7CC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659282" y="4809965"/>
                <a:ext cx="0" cy="118516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73DFEC9D-DD2F-13BE-5AD2-1A3765EA46D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686816" y="3426994"/>
              <a:ext cx="128539" cy="0"/>
            </a:xfrm>
            <a:prstGeom prst="line">
              <a:avLst/>
            </a:prstGeom>
            <a:solidFill>
              <a:schemeClr val="accent1"/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08" name="TextBox 207">
            <a:extLst>
              <a:ext uri="{FF2B5EF4-FFF2-40B4-BE49-F238E27FC236}">
                <a16:creationId xmlns:a16="http://schemas.microsoft.com/office/drawing/2014/main" id="{DA827A41-E108-CFFA-C9FA-91B2F667A87D}"/>
              </a:ext>
            </a:extLst>
          </p:cNvPr>
          <p:cNvSpPr txBox="1"/>
          <p:nvPr/>
        </p:nvSpPr>
        <p:spPr>
          <a:xfrm>
            <a:off x="979339" y="282431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56E9E82D-3E5C-FCC0-AF90-BB64F11961D6}"/>
              </a:ext>
            </a:extLst>
          </p:cNvPr>
          <p:cNvGrpSpPr/>
          <p:nvPr/>
        </p:nvGrpSpPr>
        <p:grpSpPr>
          <a:xfrm>
            <a:off x="1310573" y="3276960"/>
            <a:ext cx="320446" cy="627418"/>
            <a:chOff x="5686816" y="3158084"/>
            <a:chExt cx="320446" cy="627418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DD3FDB31-D7E4-54F7-493D-EC76EA1509F7}"/>
                </a:ext>
              </a:extLst>
            </p:cNvPr>
            <p:cNvGrpSpPr/>
            <p:nvPr/>
          </p:nvGrpSpPr>
          <p:grpSpPr>
            <a:xfrm>
              <a:off x="5828318" y="3158084"/>
              <a:ext cx="178944" cy="627418"/>
              <a:chOff x="5480338" y="4386649"/>
              <a:chExt cx="178944" cy="627418"/>
            </a:xfrm>
          </p:grpSpPr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2186158C-6C4E-DA7D-03BB-026034D0A5F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531141" y="4505165"/>
                <a:ext cx="128141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68284E2B-DBFC-B518-71C3-0E9790D1AC5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531141" y="4811139"/>
                <a:ext cx="128141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89B9FC01-A8B5-536D-7982-1B29DEFAC967}"/>
                  </a:ext>
                </a:extLst>
              </p:cNvPr>
              <p:cNvCxnSpPr/>
              <p:nvPr/>
            </p:nvCxnSpPr>
            <p:spPr bwMode="auto">
              <a:xfrm>
                <a:off x="5523559" y="4505165"/>
                <a:ext cx="0" cy="300789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572087E3-3E14-3FE5-1CD2-FF2C88138E0E}"/>
                  </a:ext>
                </a:extLst>
              </p:cNvPr>
              <p:cNvCxnSpPr/>
              <p:nvPr/>
            </p:nvCxnSpPr>
            <p:spPr bwMode="auto">
              <a:xfrm>
                <a:off x="5480338" y="4506894"/>
                <a:ext cx="0" cy="300789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B11C7DFD-E8E4-0C6F-059C-B0A112B54AB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659282" y="4386649"/>
                <a:ext cx="0" cy="118516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1CED3D6C-C471-ED47-D757-BED9BECC099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659281" y="4809965"/>
                <a:ext cx="1" cy="204102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008288A8-7379-AE8C-92A5-3D1747148D8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686816" y="3426994"/>
              <a:ext cx="128539" cy="0"/>
            </a:xfrm>
            <a:prstGeom prst="line">
              <a:avLst/>
            </a:prstGeom>
            <a:solidFill>
              <a:schemeClr val="accent1"/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18" name="TextBox 217">
            <a:extLst>
              <a:ext uri="{FF2B5EF4-FFF2-40B4-BE49-F238E27FC236}">
                <a16:creationId xmlns:a16="http://schemas.microsoft.com/office/drawing/2014/main" id="{D7C16AA3-01E9-1068-F6E7-8B0D4746878B}"/>
              </a:ext>
            </a:extLst>
          </p:cNvPr>
          <p:cNvSpPr txBox="1"/>
          <p:nvPr/>
        </p:nvSpPr>
        <p:spPr>
          <a:xfrm>
            <a:off x="989524" y="3361204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6906276-8EAD-6080-D68E-0A1950EF1A6F}"/>
              </a:ext>
            </a:extLst>
          </p:cNvPr>
          <p:cNvSpPr txBox="1"/>
          <p:nvPr/>
        </p:nvSpPr>
        <p:spPr>
          <a:xfrm>
            <a:off x="1667039" y="3110109"/>
            <a:ext cx="1655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W/(L1+L2) = </a:t>
            </a:r>
            <a:br>
              <a:rPr lang="en-US" dirty="0"/>
            </a:br>
            <a:r>
              <a:rPr lang="en-US" dirty="0"/>
              <a:t>W/(2L) if L1=L2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C214D85-395E-D5EB-284D-BAF887609B9C}"/>
              </a:ext>
            </a:extLst>
          </p:cNvPr>
          <p:cNvSpPr txBox="1"/>
          <p:nvPr/>
        </p:nvSpPr>
        <p:spPr>
          <a:xfrm>
            <a:off x="5194120" y="594013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3A2493A-F4D5-ED32-E69C-99701912D9AA}"/>
              </a:ext>
            </a:extLst>
          </p:cNvPr>
          <p:cNvSpPr txBox="1"/>
          <p:nvPr/>
        </p:nvSpPr>
        <p:spPr>
          <a:xfrm>
            <a:off x="6480082" y="5053599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</a:t>
            </a:r>
          </a:p>
        </p:txBody>
      </p:sp>
      <p:sp>
        <p:nvSpPr>
          <p:cNvPr id="222" name="Left Brace 221">
            <a:extLst>
              <a:ext uri="{FF2B5EF4-FFF2-40B4-BE49-F238E27FC236}">
                <a16:creationId xmlns:a16="http://schemas.microsoft.com/office/drawing/2014/main" id="{DD15CFAC-89FE-485E-6C15-A4319D61BDCA}"/>
              </a:ext>
            </a:extLst>
          </p:cNvPr>
          <p:cNvSpPr/>
          <p:nvPr/>
        </p:nvSpPr>
        <p:spPr>
          <a:xfrm>
            <a:off x="6423592" y="4663051"/>
            <a:ext cx="118078" cy="112234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115C6B6-5509-C728-5AA8-38F601E06735}"/>
              </a:ext>
            </a:extLst>
          </p:cNvPr>
          <p:cNvSpPr txBox="1"/>
          <p:nvPr/>
        </p:nvSpPr>
        <p:spPr>
          <a:xfrm>
            <a:off x="5611368" y="5052439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ABC80991-ECDE-7640-15AA-6C4496B93C6E}"/>
              </a:ext>
            </a:extLst>
          </p:cNvPr>
          <p:cNvSpPr txBox="1"/>
          <p:nvPr/>
        </p:nvSpPr>
        <p:spPr>
          <a:xfrm>
            <a:off x="782629" y="1919401"/>
            <a:ext cx="429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A=B=C=D (equivalent to a matched inv)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2966D24-E5A3-4229-9F6B-612F79C50113}"/>
              </a:ext>
            </a:extLst>
          </p:cNvPr>
          <p:cNvSpPr txBox="1"/>
          <p:nvPr/>
        </p:nvSpPr>
        <p:spPr>
          <a:xfrm>
            <a:off x="4867369" y="504431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</a:t>
            </a:r>
          </a:p>
        </p:txBody>
      </p:sp>
      <p:sp>
        <p:nvSpPr>
          <p:cNvPr id="226" name="Left Brace 225">
            <a:extLst>
              <a:ext uri="{FF2B5EF4-FFF2-40B4-BE49-F238E27FC236}">
                <a16:creationId xmlns:a16="http://schemas.microsoft.com/office/drawing/2014/main" id="{90BC3F13-D741-936A-11D7-446136588C33}"/>
              </a:ext>
            </a:extLst>
          </p:cNvPr>
          <p:cNvSpPr/>
          <p:nvPr/>
        </p:nvSpPr>
        <p:spPr>
          <a:xfrm>
            <a:off x="4842729" y="4667118"/>
            <a:ext cx="118078" cy="112234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97EE48D1-1A7A-0E10-66D9-5C3D8C140F83}"/>
              </a:ext>
            </a:extLst>
          </p:cNvPr>
          <p:cNvSpPr txBox="1"/>
          <p:nvPr/>
        </p:nvSpPr>
        <p:spPr>
          <a:xfrm>
            <a:off x="4512472" y="4789649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4BBC5D2E-6D8C-F6D7-5AD6-566B82F022AC}"/>
              </a:ext>
            </a:extLst>
          </p:cNvPr>
          <p:cNvSpPr txBox="1"/>
          <p:nvPr/>
        </p:nvSpPr>
        <p:spPr>
          <a:xfrm>
            <a:off x="4513067" y="533374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2x</a:t>
            </a:r>
            <a:endParaRPr lang="en-US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329BD5AC-CC3E-C62B-E098-AF5873B360F5}"/>
              </a:ext>
            </a:extLst>
          </p:cNvPr>
          <p:cNvSpPr txBox="1"/>
          <p:nvPr/>
        </p:nvSpPr>
        <p:spPr>
          <a:xfrm>
            <a:off x="3371003" y="362605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3x</a:t>
            </a:r>
          </a:p>
        </p:txBody>
      </p:sp>
      <p:sp>
        <p:nvSpPr>
          <p:cNvPr id="230" name="Left Brace 229">
            <a:extLst>
              <a:ext uri="{FF2B5EF4-FFF2-40B4-BE49-F238E27FC236}">
                <a16:creationId xmlns:a16="http://schemas.microsoft.com/office/drawing/2014/main" id="{0EBCDB56-EBAD-A911-9896-233564C3E313}"/>
              </a:ext>
            </a:extLst>
          </p:cNvPr>
          <p:cNvSpPr/>
          <p:nvPr/>
        </p:nvSpPr>
        <p:spPr>
          <a:xfrm>
            <a:off x="3745951" y="3267775"/>
            <a:ext cx="118078" cy="112234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75226B6-1F28-3621-767B-7EAD8F6A73AA}"/>
              </a:ext>
            </a:extLst>
          </p:cNvPr>
          <p:cNvSpPr txBox="1"/>
          <p:nvPr/>
        </p:nvSpPr>
        <p:spPr>
          <a:xfrm>
            <a:off x="4677723" y="364060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1.5x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C23A1E96-A824-0DE9-6CE4-94C3CE6698FE}"/>
              </a:ext>
            </a:extLst>
          </p:cNvPr>
          <p:cNvSpPr txBox="1"/>
          <p:nvPr/>
        </p:nvSpPr>
        <p:spPr>
          <a:xfrm>
            <a:off x="6738501" y="370453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1.5x</a:t>
            </a:r>
          </a:p>
        </p:txBody>
      </p:sp>
      <p:sp>
        <p:nvSpPr>
          <p:cNvPr id="233" name="Left Brace 232">
            <a:extLst>
              <a:ext uri="{FF2B5EF4-FFF2-40B4-BE49-F238E27FC236}">
                <a16:creationId xmlns:a16="http://schemas.microsoft.com/office/drawing/2014/main" id="{8BC8B930-7A9D-3610-2077-F169041E33FC}"/>
              </a:ext>
            </a:extLst>
          </p:cNvPr>
          <p:cNvSpPr/>
          <p:nvPr/>
        </p:nvSpPr>
        <p:spPr>
          <a:xfrm>
            <a:off x="6682011" y="3313986"/>
            <a:ext cx="118078" cy="112234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B46E2D92-FA21-609D-6706-AFFA54CAF084}"/>
              </a:ext>
            </a:extLst>
          </p:cNvPr>
          <p:cNvSpPr txBox="1"/>
          <p:nvPr/>
        </p:nvSpPr>
        <p:spPr>
          <a:xfrm>
            <a:off x="5986981" y="395287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3x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5E86F5E-35AC-D717-7284-052D6704E88E}"/>
              </a:ext>
            </a:extLst>
          </p:cNvPr>
          <p:cNvSpPr txBox="1"/>
          <p:nvPr/>
        </p:nvSpPr>
        <p:spPr>
          <a:xfrm>
            <a:off x="5480321" y="335339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1.5x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1D79969A-9B6C-5BB9-E405-F6488CF98F5D}"/>
              </a:ext>
            </a:extLst>
          </p:cNvPr>
          <p:cNvSpPr txBox="1"/>
          <p:nvPr/>
        </p:nvSpPr>
        <p:spPr>
          <a:xfrm>
            <a:off x="6304177" y="336323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1.5x</a:t>
            </a:r>
          </a:p>
        </p:txBody>
      </p:sp>
    </p:spTree>
    <p:extLst>
      <p:ext uri="{BB962C8B-B14F-4D97-AF65-F5344CB8AC3E}">
        <p14:creationId xmlns:p14="http://schemas.microsoft.com/office/powerpoint/2010/main" val="248781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50A4B-CBD1-CF23-6C24-32319ACCE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5192D18-55DE-CC5E-76FF-061CF376A776}"/>
              </a:ext>
            </a:extLst>
          </p:cNvPr>
          <p:cNvGrpSpPr/>
          <p:nvPr/>
        </p:nvGrpSpPr>
        <p:grpSpPr>
          <a:xfrm>
            <a:off x="4874731" y="5869715"/>
            <a:ext cx="320446" cy="531594"/>
            <a:chOff x="5686816" y="3168322"/>
            <a:chExt cx="320446" cy="53159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5FC80A6-13FC-A186-16C5-AAD8937C74A0}"/>
                </a:ext>
              </a:extLst>
            </p:cNvPr>
            <p:cNvGrpSpPr/>
            <p:nvPr/>
          </p:nvGrpSpPr>
          <p:grpSpPr>
            <a:xfrm>
              <a:off x="5828318" y="3168322"/>
              <a:ext cx="178944" cy="531594"/>
              <a:chOff x="5480338" y="4396887"/>
              <a:chExt cx="178944" cy="531594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BF47BD3-B9FE-E924-A0AD-7E7E081AEA1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531141" y="4505165"/>
                <a:ext cx="128141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E90FAF9-6383-41CB-C08E-D724404F336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531141" y="4811139"/>
                <a:ext cx="128141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68792EC-D2C3-AEF2-0C4A-772B443E597A}"/>
                  </a:ext>
                </a:extLst>
              </p:cNvPr>
              <p:cNvCxnSpPr/>
              <p:nvPr/>
            </p:nvCxnSpPr>
            <p:spPr bwMode="auto">
              <a:xfrm>
                <a:off x="5523559" y="4505165"/>
                <a:ext cx="0" cy="300789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E1C8603-8724-DBFF-10A6-C05E9FFF2ED4}"/>
                  </a:ext>
                </a:extLst>
              </p:cNvPr>
              <p:cNvCxnSpPr/>
              <p:nvPr/>
            </p:nvCxnSpPr>
            <p:spPr bwMode="auto">
              <a:xfrm>
                <a:off x="5480338" y="4506894"/>
                <a:ext cx="0" cy="300789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484F700-8138-4A0E-CF66-C76FA6EC495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658226" y="4396887"/>
                <a:ext cx="1056" cy="108278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F3275AA-CC3B-E4E6-51F3-4427DAD1BC7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659282" y="4809965"/>
                <a:ext cx="0" cy="118516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E2DD5B1-743C-13BA-07B5-ED3A7901ADD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686816" y="3426994"/>
              <a:ext cx="128539" cy="0"/>
            </a:xfrm>
            <a:prstGeom prst="line">
              <a:avLst/>
            </a:prstGeom>
            <a:solidFill>
              <a:schemeClr val="accent1"/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8DFC6E-1E5B-4A53-08B5-050AD12A445A}"/>
              </a:ext>
            </a:extLst>
          </p:cNvPr>
          <p:cNvGrpSpPr/>
          <p:nvPr/>
        </p:nvGrpSpPr>
        <p:grpSpPr>
          <a:xfrm>
            <a:off x="5110841" y="6413360"/>
            <a:ext cx="166559" cy="57846"/>
            <a:chOff x="7133181" y="5576328"/>
            <a:chExt cx="166559" cy="5784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45AE5EC-2E2E-535E-B7C8-60C7FD717C1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33181" y="5576328"/>
              <a:ext cx="166559" cy="0"/>
            </a:xfrm>
            <a:prstGeom prst="line">
              <a:avLst/>
            </a:prstGeom>
            <a:solidFill>
              <a:schemeClr val="accent1"/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B130FB-A2BA-8EFB-3A5B-13D1472218F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72157" y="5605525"/>
              <a:ext cx="91440" cy="0"/>
            </a:xfrm>
            <a:prstGeom prst="line">
              <a:avLst/>
            </a:prstGeom>
            <a:solidFill>
              <a:schemeClr val="accent1"/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A64E8FF-5B63-2E6D-4EB8-79E28ACF188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93929" y="5634174"/>
              <a:ext cx="45720" cy="0"/>
            </a:xfrm>
            <a:prstGeom prst="line">
              <a:avLst/>
            </a:prstGeom>
            <a:solidFill>
              <a:schemeClr val="accent1"/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D743156-4862-8D1D-421A-D9405E07517E}"/>
              </a:ext>
            </a:extLst>
          </p:cNvPr>
          <p:cNvGrpSpPr/>
          <p:nvPr/>
        </p:nvGrpSpPr>
        <p:grpSpPr>
          <a:xfrm>
            <a:off x="4397371" y="2982770"/>
            <a:ext cx="320446" cy="1608354"/>
            <a:chOff x="5267194" y="1681584"/>
            <a:chExt cx="320446" cy="160835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C4E2D69-63DA-E63C-3413-4762F1151403}"/>
                </a:ext>
              </a:extLst>
            </p:cNvPr>
            <p:cNvGrpSpPr/>
            <p:nvPr/>
          </p:nvGrpSpPr>
          <p:grpSpPr>
            <a:xfrm>
              <a:off x="5267194" y="1681584"/>
              <a:ext cx="320446" cy="1608354"/>
              <a:chOff x="5686816" y="2589322"/>
              <a:chExt cx="320446" cy="160835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591D1CC2-0976-8FDA-C13C-8DC8746B5317}"/>
                  </a:ext>
                </a:extLst>
              </p:cNvPr>
              <p:cNvGrpSpPr/>
              <p:nvPr/>
            </p:nvGrpSpPr>
            <p:grpSpPr>
              <a:xfrm>
                <a:off x="5828318" y="2589322"/>
                <a:ext cx="178944" cy="1608354"/>
                <a:chOff x="5480338" y="3817887"/>
                <a:chExt cx="178944" cy="1608354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0DEBF046-3B25-649C-63D7-E6892CF8A39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531141" y="4505165"/>
                  <a:ext cx="128141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F286F5C-5735-A4F3-AB0E-4C7A54AEED8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531141" y="4811139"/>
                  <a:ext cx="128141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1BC7AD1F-D01D-95E9-E524-AD33A1C50E92}"/>
                    </a:ext>
                  </a:extLst>
                </p:cNvPr>
                <p:cNvCxnSpPr/>
                <p:nvPr/>
              </p:nvCxnSpPr>
              <p:spPr bwMode="auto">
                <a:xfrm>
                  <a:off x="5523559" y="4505165"/>
                  <a:ext cx="0" cy="300789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4C3E80F5-AFD7-CFB1-A4C2-E84728D8C7F2}"/>
                    </a:ext>
                  </a:extLst>
                </p:cNvPr>
                <p:cNvCxnSpPr/>
                <p:nvPr/>
              </p:nvCxnSpPr>
              <p:spPr bwMode="auto">
                <a:xfrm>
                  <a:off x="5480338" y="4506894"/>
                  <a:ext cx="0" cy="300789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C1A64591-AF83-2BFF-8E96-840ADB5B8F8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659282" y="3817887"/>
                  <a:ext cx="0" cy="687278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52324FA9-A5D2-01A4-E78D-4EFA4865188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659282" y="4809965"/>
                  <a:ext cx="0" cy="616276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oval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1566D9E-899F-6353-ADC2-B0183EE86A7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686816" y="3426994"/>
                <a:ext cx="128539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439CC58-E11E-7B5E-1BEB-50B38E4FA05A}"/>
                </a:ext>
              </a:extLst>
            </p:cNvPr>
            <p:cNvSpPr/>
            <p:nvPr/>
          </p:nvSpPr>
          <p:spPr>
            <a:xfrm>
              <a:off x="5311842" y="2473045"/>
              <a:ext cx="87682" cy="924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DD71867-96D3-E9EC-D7A6-A695FE644295}"/>
              </a:ext>
            </a:extLst>
          </p:cNvPr>
          <p:cNvSpPr txBox="1"/>
          <p:nvPr/>
        </p:nvSpPr>
        <p:spPr>
          <a:xfrm>
            <a:off x="4543497" y="594372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6A778B6-A2E7-06FB-F026-5795FDD08B55}"/>
              </a:ext>
            </a:extLst>
          </p:cNvPr>
          <p:cNvGrpSpPr/>
          <p:nvPr/>
        </p:nvGrpSpPr>
        <p:grpSpPr>
          <a:xfrm>
            <a:off x="4397371" y="4582748"/>
            <a:ext cx="320446" cy="682513"/>
            <a:chOff x="5686816" y="3017403"/>
            <a:chExt cx="320446" cy="68251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B002238-8477-FC9D-4597-1407079DC375}"/>
                </a:ext>
              </a:extLst>
            </p:cNvPr>
            <p:cNvGrpSpPr/>
            <p:nvPr/>
          </p:nvGrpSpPr>
          <p:grpSpPr>
            <a:xfrm>
              <a:off x="5828318" y="3017403"/>
              <a:ext cx="178944" cy="682513"/>
              <a:chOff x="5480338" y="4245968"/>
              <a:chExt cx="178944" cy="682513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5F08FDF-7091-74D0-FFED-C6F428AA65F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531141" y="4505165"/>
                <a:ext cx="128141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366BAD9-944A-C629-2EFB-B2269ADB5E2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531141" y="4811139"/>
                <a:ext cx="128141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6386D230-012D-7C36-655D-EB4CAD8F19D7}"/>
                  </a:ext>
                </a:extLst>
              </p:cNvPr>
              <p:cNvCxnSpPr/>
              <p:nvPr/>
            </p:nvCxnSpPr>
            <p:spPr bwMode="auto">
              <a:xfrm>
                <a:off x="5523559" y="4505165"/>
                <a:ext cx="0" cy="300789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531B75D-17CC-3FBE-E41C-1A8AC38B3887}"/>
                  </a:ext>
                </a:extLst>
              </p:cNvPr>
              <p:cNvCxnSpPr/>
              <p:nvPr/>
            </p:nvCxnSpPr>
            <p:spPr bwMode="auto">
              <a:xfrm>
                <a:off x="5480338" y="4506894"/>
                <a:ext cx="0" cy="300789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14FAD264-5593-CE1F-CF63-F4E7121487E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659282" y="4245968"/>
                <a:ext cx="0" cy="259197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1217524-7ADF-8870-91D6-9AAF04822A0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659282" y="4809965"/>
                <a:ext cx="0" cy="118516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7DD95C8-66B3-72CE-DD43-27D1A06DD67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686816" y="3426994"/>
              <a:ext cx="128539" cy="0"/>
            </a:xfrm>
            <a:prstGeom prst="line">
              <a:avLst/>
            </a:prstGeom>
            <a:solidFill>
              <a:schemeClr val="accent1"/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FAD45FE-112E-1771-A484-ED808319F96C}"/>
              </a:ext>
            </a:extLst>
          </p:cNvPr>
          <p:cNvSpPr txBox="1"/>
          <p:nvPr/>
        </p:nvSpPr>
        <p:spPr>
          <a:xfrm>
            <a:off x="4066138" y="478964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426F9CD-A116-4D6D-1AC0-403D3D5712FF}"/>
              </a:ext>
            </a:extLst>
          </p:cNvPr>
          <p:cNvGrpSpPr/>
          <p:nvPr/>
        </p:nvGrpSpPr>
        <p:grpSpPr>
          <a:xfrm>
            <a:off x="4397372" y="5242298"/>
            <a:ext cx="320446" cy="627418"/>
            <a:chOff x="5686816" y="3158084"/>
            <a:chExt cx="320446" cy="627418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CB4965C-E94B-6B6C-9C9B-0D38A5357F30}"/>
                </a:ext>
              </a:extLst>
            </p:cNvPr>
            <p:cNvGrpSpPr/>
            <p:nvPr/>
          </p:nvGrpSpPr>
          <p:grpSpPr>
            <a:xfrm>
              <a:off x="5828318" y="3158084"/>
              <a:ext cx="178944" cy="627418"/>
              <a:chOff x="5480338" y="4386649"/>
              <a:chExt cx="178944" cy="627418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3BF64A1-6A63-A6DF-40DA-B9089C6588B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531141" y="4505165"/>
                <a:ext cx="128141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4F756026-607D-2114-BD31-6876DF76FBE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531141" y="4811139"/>
                <a:ext cx="128141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4389EAF-49A6-DE69-D7DB-261053591DF8}"/>
                  </a:ext>
                </a:extLst>
              </p:cNvPr>
              <p:cNvCxnSpPr/>
              <p:nvPr/>
            </p:nvCxnSpPr>
            <p:spPr bwMode="auto">
              <a:xfrm>
                <a:off x="5523559" y="4505165"/>
                <a:ext cx="0" cy="300789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E84CC765-A4A1-AE43-94A3-B67DC27B2AA4}"/>
                  </a:ext>
                </a:extLst>
              </p:cNvPr>
              <p:cNvCxnSpPr/>
              <p:nvPr/>
            </p:nvCxnSpPr>
            <p:spPr bwMode="auto">
              <a:xfrm>
                <a:off x="5480338" y="4506894"/>
                <a:ext cx="0" cy="300789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47A7EA81-39C8-8895-70ED-7863A169CA4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659282" y="4386649"/>
                <a:ext cx="0" cy="118516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71A776B-5548-041A-F979-8844A712F78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659281" y="4809965"/>
                <a:ext cx="1" cy="204102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460EEAD-CE52-AE3D-CBE3-A76C44D80F2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686816" y="3426994"/>
              <a:ext cx="128539" cy="0"/>
            </a:xfrm>
            <a:prstGeom prst="line">
              <a:avLst/>
            </a:prstGeom>
            <a:solidFill>
              <a:schemeClr val="accent1"/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116F3729-801B-F18B-9147-56975BE9826C}"/>
              </a:ext>
            </a:extLst>
          </p:cNvPr>
          <p:cNvSpPr txBox="1"/>
          <p:nvPr/>
        </p:nvSpPr>
        <p:spPr>
          <a:xfrm>
            <a:off x="4076323" y="5326542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08436C6-4EC5-34E6-1C04-F50281AD89A9}"/>
              </a:ext>
            </a:extLst>
          </p:cNvPr>
          <p:cNvGrpSpPr/>
          <p:nvPr/>
        </p:nvGrpSpPr>
        <p:grpSpPr>
          <a:xfrm>
            <a:off x="5362878" y="4582748"/>
            <a:ext cx="320446" cy="1286968"/>
            <a:chOff x="5686816" y="2785516"/>
            <a:chExt cx="320446" cy="1286968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E5CB316-B132-F08E-D736-548063DAEB56}"/>
                </a:ext>
              </a:extLst>
            </p:cNvPr>
            <p:cNvGrpSpPr/>
            <p:nvPr/>
          </p:nvGrpSpPr>
          <p:grpSpPr>
            <a:xfrm>
              <a:off x="5828318" y="2785516"/>
              <a:ext cx="178944" cy="1286968"/>
              <a:chOff x="5480338" y="4014081"/>
              <a:chExt cx="178944" cy="1286968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8EF92AB-3783-5E19-DE29-FE6FE768E5C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531141" y="4505165"/>
                <a:ext cx="128141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8E032CA-0F9F-607E-F5EC-73779C6D60B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531141" y="4811139"/>
                <a:ext cx="128141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FAC48DB-C7C6-72EA-13D6-8A72F3822506}"/>
                  </a:ext>
                </a:extLst>
              </p:cNvPr>
              <p:cNvCxnSpPr/>
              <p:nvPr/>
            </p:nvCxnSpPr>
            <p:spPr bwMode="auto">
              <a:xfrm>
                <a:off x="5523559" y="4505165"/>
                <a:ext cx="0" cy="300789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559BE01-E0C1-F992-276C-3B1168939881}"/>
                  </a:ext>
                </a:extLst>
              </p:cNvPr>
              <p:cNvCxnSpPr/>
              <p:nvPr/>
            </p:nvCxnSpPr>
            <p:spPr bwMode="auto">
              <a:xfrm>
                <a:off x="5480338" y="4506894"/>
                <a:ext cx="0" cy="300789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EF415F9-95D9-CFEA-25FD-47C7DA64897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659282" y="4014081"/>
                <a:ext cx="0" cy="491084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AA82D19E-1459-E7BF-506A-32F2B957422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659282" y="4809965"/>
                <a:ext cx="0" cy="491084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8AD3769-E7BA-4039-C872-F841D698A24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686816" y="3426994"/>
              <a:ext cx="128539" cy="0"/>
            </a:xfrm>
            <a:prstGeom prst="line">
              <a:avLst/>
            </a:prstGeom>
            <a:solidFill>
              <a:schemeClr val="accent1"/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DA66251-5BBE-24FE-F32C-8AFABD8C40E8}"/>
              </a:ext>
            </a:extLst>
          </p:cNvPr>
          <p:cNvSpPr txBox="1"/>
          <p:nvPr/>
        </p:nvSpPr>
        <p:spPr>
          <a:xfrm>
            <a:off x="5201036" y="49210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2FC1FB3-BF44-E6E7-344B-E406E0CB375F}"/>
              </a:ext>
            </a:extLst>
          </p:cNvPr>
          <p:cNvGrpSpPr/>
          <p:nvPr/>
        </p:nvGrpSpPr>
        <p:grpSpPr>
          <a:xfrm>
            <a:off x="4759649" y="2260804"/>
            <a:ext cx="3294587" cy="369332"/>
            <a:chOff x="5827394" y="4452298"/>
            <a:chExt cx="3294587" cy="369332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DD5075F-3DCA-8446-CCA4-DC78AEB8556F}"/>
                </a:ext>
              </a:extLst>
            </p:cNvPr>
            <p:cNvSpPr txBox="1"/>
            <p:nvPr/>
          </p:nvSpPr>
          <p:spPr>
            <a:xfrm>
              <a:off x="5827394" y="4452298"/>
              <a:ext cx="3294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 = A(BC+D)=A + (B+C)(D) 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F430E9D-9EA4-221A-6265-E66BE973E21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436916" y="4502402"/>
              <a:ext cx="846969" cy="0"/>
            </a:xfrm>
            <a:prstGeom prst="line">
              <a:avLst/>
            </a:prstGeom>
            <a:solidFill>
              <a:schemeClr val="accent1"/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630055D6-E7FF-C006-25F9-F18AAF0A70D0}"/>
              </a:ext>
            </a:extLst>
          </p:cNvPr>
          <p:cNvSpPr txBox="1"/>
          <p:nvPr/>
        </p:nvSpPr>
        <p:spPr>
          <a:xfrm>
            <a:off x="4096921" y="361079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3A2DAD4-CF8A-947E-AEEC-B4E741365100}"/>
              </a:ext>
            </a:extLst>
          </p:cNvPr>
          <p:cNvCxnSpPr>
            <a:cxnSpLocks/>
          </p:cNvCxnSpPr>
          <p:nvPr/>
        </p:nvCxnSpPr>
        <p:spPr bwMode="auto">
          <a:xfrm flipH="1">
            <a:off x="4600912" y="2957213"/>
            <a:ext cx="213185" cy="51114"/>
          </a:xfrm>
          <a:prstGeom prst="line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18FE2B8-F805-E76F-06EA-4F95611C374F}"/>
              </a:ext>
            </a:extLst>
          </p:cNvPr>
          <p:cNvGrpSpPr/>
          <p:nvPr/>
        </p:nvGrpSpPr>
        <p:grpSpPr>
          <a:xfrm>
            <a:off x="5398269" y="3264632"/>
            <a:ext cx="320446" cy="541832"/>
            <a:chOff x="5267194" y="2250346"/>
            <a:chExt cx="320446" cy="541832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229DED5-17BD-7D36-DC09-4A84864EF765}"/>
                </a:ext>
              </a:extLst>
            </p:cNvPr>
            <p:cNvGrpSpPr/>
            <p:nvPr/>
          </p:nvGrpSpPr>
          <p:grpSpPr>
            <a:xfrm>
              <a:off x="5267194" y="2250346"/>
              <a:ext cx="320446" cy="541832"/>
              <a:chOff x="5686816" y="3158084"/>
              <a:chExt cx="320446" cy="541832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FF24E86C-F7E9-3829-2752-624F8433572B}"/>
                  </a:ext>
                </a:extLst>
              </p:cNvPr>
              <p:cNvGrpSpPr/>
              <p:nvPr/>
            </p:nvGrpSpPr>
            <p:grpSpPr>
              <a:xfrm>
                <a:off x="5828318" y="3158084"/>
                <a:ext cx="178944" cy="541832"/>
                <a:chOff x="5480338" y="4386649"/>
                <a:chExt cx="178944" cy="541832"/>
              </a:xfrm>
            </p:grpSpPr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DD932D8E-6A67-FA08-458B-0ACB2116857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531141" y="4505165"/>
                  <a:ext cx="128141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15F4030F-7651-D38E-1F91-EF720FC4208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531141" y="4811139"/>
                  <a:ext cx="128141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B101C1D5-690F-6D53-E19F-90CA7C9BC2D0}"/>
                    </a:ext>
                  </a:extLst>
                </p:cNvPr>
                <p:cNvCxnSpPr/>
                <p:nvPr/>
              </p:nvCxnSpPr>
              <p:spPr bwMode="auto">
                <a:xfrm>
                  <a:off x="5523559" y="4505165"/>
                  <a:ext cx="0" cy="300789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F222DBD1-998F-8538-4FAE-7A00856770BE}"/>
                    </a:ext>
                  </a:extLst>
                </p:cNvPr>
                <p:cNvCxnSpPr/>
                <p:nvPr/>
              </p:nvCxnSpPr>
              <p:spPr bwMode="auto">
                <a:xfrm>
                  <a:off x="5480338" y="4506894"/>
                  <a:ext cx="0" cy="300789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622ED022-BCBA-711A-037E-ED544ABD7E2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659282" y="4386649"/>
                  <a:ext cx="0" cy="118516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oval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0DC219B2-80F9-88ED-2C9C-F7D11B725CA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659282" y="4809965"/>
                  <a:ext cx="0" cy="118516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56D2E9ED-67B2-B7EC-5EB9-3A82C5D3134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686816" y="3426994"/>
                <a:ext cx="128539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F9DD9926-25DF-DE22-8D55-658471E51F81}"/>
                </a:ext>
              </a:extLst>
            </p:cNvPr>
            <p:cNvSpPr/>
            <p:nvPr/>
          </p:nvSpPr>
          <p:spPr>
            <a:xfrm>
              <a:off x="5311842" y="2473045"/>
              <a:ext cx="87682" cy="924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6225A921-EE06-3509-4922-DE6EF804B44A}"/>
              </a:ext>
            </a:extLst>
          </p:cNvPr>
          <p:cNvSpPr txBox="1"/>
          <p:nvPr/>
        </p:nvSpPr>
        <p:spPr>
          <a:xfrm>
            <a:off x="5097819" y="332389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229E9E5-40CA-E014-D47A-6E31BA128899}"/>
              </a:ext>
            </a:extLst>
          </p:cNvPr>
          <p:cNvGrpSpPr/>
          <p:nvPr/>
        </p:nvGrpSpPr>
        <p:grpSpPr>
          <a:xfrm>
            <a:off x="6184474" y="3264632"/>
            <a:ext cx="320446" cy="541832"/>
            <a:chOff x="5267194" y="2250346"/>
            <a:chExt cx="320446" cy="541832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36C81603-4D4A-B369-2E64-29FD60099884}"/>
                </a:ext>
              </a:extLst>
            </p:cNvPr>
            <p:cNvGrpSpPr/>
            <p:nvPr/>
          </p:nvGrpSpPr>
          <p:grpSpPr>
            <a:xfrm>
              <a:off x="5267194" y="2250346"/>
              <a:ext cx="320446" cy="541832"/>
              <a:chOff x="5686816" y="3158084"/>
              <a:chExt cx="320446" cy="541832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D667CEA3-F9DB-D4C1-B6E0-084511C675C2}"/>
                  </a:ext>
                </a:extLst>
              </p:cNvPr>
              <p:cNvGrpSpPr/>
              <p:nvPr/>
            </p:nvGrpSpPr>
            <p:grpSpPr>
              <a:xfrm>
                <a:off x="5828318" y="3158084"/>
                <a:ext cx="178944" cy="541832"/>
                <a:chOff x="5480338" y="4386649"/>
                <a:chExt cx="178944" cy="541832"/>
              </a:xfrm>
            </p:grpSpPr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F354E0DE-7814-C87A-14C2-6C287E323B3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531141" y="4505165"/>
                  <a:ext cx="128141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DD9E9410-0772-0B7A-50C8-A55FBD2B2AC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531141" y="4811139"/>
                  <a:ext cx="128141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459F8F79-EEF6-A6DD-FEBB-F727C0AD5DDA}"/>
                    </a:ext>
                  </a:extLst>
                </p:cNvPr>
                <p:cNvCxnSpPr/>
                <p:nvPr/>
              </p:nvCxnSpPr>
              <p:spPr bwMode="auto">
                <a:xfrm>
                  <a:off x="5523559" y="4505165"/>
                  <a:ext cx="0" cy="300789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3CF7984F-8CD5-014F-60FB-A46B91539B6F}"/>
                    </a:ext>
                  </a:extLst>
                </p:cNvPr>
                <p:cNvCxnSpPr/>
                <p:nvPr/>
              </p:nvCxnSpPr>
              <p:spPr bwMode="auto">
                <a:xfrm>
                  <a:off x="5480338" y="4506894"/>
                  <a:ext cx="0" cy="300789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F0C015EC-5F8D-30E7-7EE4-5BF110A6116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659282" y="4386649"/>
                  <a:ext cx="0" cy="118516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0C443E7B-D7C6-F551-0E06-156C6A4EA3E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659282" y="4809965"/>
                  <a:ext cx="0" cy="118516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DBD61820-3DE8-1A29-A3E6-7688139E3A4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686816" y="3426994"/>
                <a:ext cx="128539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FB9670D-6085-904C-1A10-5F320F5B2EBB}"/>
                </a:ext>
              </a:extLst>
            </p:cNvPr>
            <p:cNvSpPr/>
            <p:nvPr/>
          </p:nvSpPr>
          <p:spPr>
            <a:xfrm>
              <a:off x="5311842" y="2473045"/>
              <a:ext cx="87682" cy="924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F5889DB1-2E77-CC26-C57D-0537FF27E5EA}"/>
              </a:ext>
            </a:extLst>
          </p:cNvPr>
          <p:cNvSpPr txBox="1"/>
          <p:nvPr/>
        </p:nvSpPr>
        <p:spPr>
          <a:xfrm>
            <a:off x="5913640" y="3357767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F1B8EF9-F897-7D58-4106-AB213FE05540}"/>
              </a:ext>
            </a:extLst>
          </p:cNvPr>
          <p:cNvGrpSpPr/>
          <p:nvPr/>
        </p:nvGrpSpPr>
        <p:grpSpPr>
          <a:xfrm>
            <a:off x="5822650" y="3976085"/>
            <a:ext cx="320446" cy="604895"/>
            <a:chOff x="5267194" y="2368862"/>
            <a:chExt cx="320446" cy="604895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5D2631C4-2C68-62C2-5A71-1414CFBBB5FF}"/>
                </a:ext>
              </a:extLst>
            </p:cNvPr>
            <p:cNvGrpSpPr/>
            <p:nvPr/>
          </p:nvGrpSpPr>
          <p:grpSpPr>
            <a:xfrm>
              <a:off x="5267194" y="2368862"/>
              <a:ext cx="320446" cy="604895"/>
              <a:chOff x="5686816" y="3276600"/>
              <a:chExt cx="320446" cy="604895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851CDEF4-7491-8F9C-E0B7-2161FC41A15E}"/>
                  </a:ext>
                </a:extLst>
              </p:cNvPr>
              <p:cNvGrpSpPr/>
              <p:nvPr/>
            </p:nvGrpSpPr>
            <p:grpSpPr>
              <a:xfrm>
                <a:off x="5828318" y="3276600"/>
                <a:ext cx="178944" cy="604895"/>
                <a:chOff x="5480338" y="4505165"/>
                <a:chExt cx="178944" cy="604895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EE0F4DFA-9D41-6851-DFC3-E08C9358F04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531141" y="4505165"/>
                  <a:ext cx="128141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D759C97E-CE84-D259-C496-F80C122A04C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531141" y="4811139"/>
                  <a:ext cx="128141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7625A92B-32CF-9E9B-D88A-736DECD80CFA}"/>
                    </a:ext>
                  </a:extLst>
                </p:cNvPr>
                <p:cNvCxnSpPr/>
                <p:nvPr/>
              </p:nvCxnSpPr>
              <p:spPr bwMode="auto">
                <a:xfrm>
                  <a:off x="5523559" y="4505165"/>
                  <a:ext cx="0" cy="300789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3AA3D0A0-C0A5-A539-CEE9-9B3D7ADD9061}"/>
                    </a:ext>
                  </a:extLst>
                </p:cNvPr>
                <p:cNvCxnSpPr/>
                <p:nvPr/>
              </p:nvCxnSpPr>
              <p:spPr bwMode="auto">
                <a:xfrm>
                  <a:off x="5480338" y="4506894"/>
                  <a:ext cx="0" cy="300789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C046E675-4D49-FB7F-EC82-859078B78AC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659282" y="4809965"/>
                  <a:ext cx="0" cy="300095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oval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AB811C4D-94D3-E7F2-2911-F22ED5E7892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686816" y="3426994"/>
                <a:ext cx="128539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B2EBEAED-03F3-94B2-00DB-9BD21B72EACC}"/>
                </a:ext>
              </a:extLst>
            </p:cNvPr>
            <p:cNvSpPr/>
            <p:nvPr/>
          </p:nvSpPr>
          <p:spPr>
            <a:xfrm>
              <a:off x="5311842" y="2473045"/>
              <a:ext cx="87682" cy="924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19C1D412-4A66-11C7-BE5C-B9C768633D78}"/>
              </a:ext>
            </a:extLst>
          </p:cNvPr>
          <p:cNvSpPr txBox="1"/>
          <p:nvPr/>
        </p:nvSpPr>
        <p:spPr>
          <a:xfrm>
            <a:off x="5526410" y="3941812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46DADD-D65F-4204-0A16-737AF3795689}"/>
              </a:ext>
            </a:extLst>
          </p:cNvPr>
          <p:cNvCxnSpPr>
            <a:cxnSpLocks/>
          </p:cNvCxnSpPr>
          <p:nvPr/>
        </p:nvCxnSpPr>
        <p:spPr bwMode="auto">
          <a:xfrm>
            <a:off x="4727366" y="4582748"/>
            <a:ext cx="2036689" cy="0"/>
          </a:xfrm>
          <a:prstGeom prst="line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A03DD59-DAFC-AC96-841C-51156BEDC76D}"/>
              </a:ext>
            </a:extLst>
          </p:cNvPr>
          <p:cNvCxnSpPr>
            <a:cxnSpLocks/>
          </p:cNvCxnSpPr>
          <p:nvPr/>
        </p:nvCxnSpPr>
        <p:spPr bwMode="auto">
          <a:xfrm>
            <a:off x="4717817" y="5869716"/>
            <a:ext cx="955958" cy="0"/>
          </a:xfrm>
          <a:prstGeom prst="line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E8C96F4-FB29-FED8-60B5-E991D6130C15}"/>
              </a:ext>
            </a:extLst>
          </p:cNvPr>
          <p:cNvSpPr txBox="1"/>
          <p:nvPr/>
        </p:nvSpPr>
        <p:spPr>
          <a:xfrm>
            <a:off x="6864605" y="4396314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F92D164-095C-15E5-4704-D530F6F82C23}"/>
              </a:ext>
            </a:extLst>
          </p:cNvPr>
          <p:cNvCxnSpPr>
            <a:cxnSpLocks/>
          </p:cNvCxnSpPr>
          <p:nvPr/>
        </p:nvCxnSpPr>
        <p:spPr bwMode="auto">
          <a:xfrm>
            <a:off x="5718715" y="3806464"/>
            <a:ext cx="786205" cy="0"/>
          </a:xfrm>
          <a:prstGeom prst="line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C1267CC-CE60-E934-C9C9-DF18507F3B9D}"/>
              </a:ext>
            </a:extLst>
          </p:cNvPr>
          <p:cNvCxnSpPr>
            <a:cxnSpLocks/>
          </p:cNvCxnSpPr>
          <p:nvPr/>
        </p:nvCxnSpPr>
        <p:spPr bwMode="auto">
          <a:xfrm>
            <a:off x="4717817" y="3257407"/>
            <a:ext cx="1787103" cy="0"/>
          </a:xfrm>
          <a:prstGeom prst="line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FFC5DC0-4C12-89B3-2951-88AED7531346}"/>
              </a:ext>
            </a:extLst>
          </p:cNvPr>
          <p:cNvCxnSpPr>
            <a:cxnSpLocks/>
          </p:cNvCxnSpPr>
          <p:nvPr/>
        </p:nvCxnSpPr>
        <p:spPr bwMode="auto">
          <a:xfrm>
            <a:off x="6143096" y="3806464"/>
            <a:ext cx="0" cy="170884"/>
          </a:xfrm>
          <a:prstGeom prst="line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67CD225-208A-1BCF-2D12-45FD8645FE35}"/>
              </a:ext>
            </a:extLst>
          </p:cNvPr>
          <p:cNvCxnSpPr>
            <a:cxnSpLocks/>
          </p:cNvCxnSpPr>
          <p:nvPr/>
        </p:nvCxnSpPr>
        <p:spPr bwMode="auto">
          <a:xfrm flipH="1">
            <a:off x="6340570" y="2310908"/>
            <a:ext cx="164350" cy="0"/>
          </a:xfrm>
          <a:prstGeom prst="line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2CD4A08-ED00-79DD-9964-FF1496FC7712}"/>
              </a:ext>
            </a:extLst>
          </p:cNvPr>
          <p:cNvCxnSpPr>
            <a:cxnSpLocks/>
          </p:cNvCxnSpPr>
          <p:nvPr/>
        </p:nvCxnSpPr>
        <p:spPr bwMode="auto">
          <a:xfrm flipH="1">
            <a:off x="6700255" y="2312852"/>
            <a:ext cx="214112" cy="0"/>
          </a:xfrm>
          <a:prstGeom prst="line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916B65D-54B9-B8C0-59F7-5FC73977289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323804" y="2306158"/>
            <a:ext cx="123838" cy="2375"/>
          </a:xfrm>
          <a:prstGeom prst="line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0F4BCCD-A6EC-FEA1-5BCB-E9A1E0E1F28C}"/>
              </a:ext>
            </a:extLst>
          </p:cNvPr>
          <p:cNvCxnSpPr>
            <a:cxnSpLocks/>
          </p:cNvCxnSpPr>
          <p:nvPr/>
        </p:nvCxnSpPr>
        <p:spPr bwMode="auto">
          <a:xfrm flipH="1">
            <a:off x="6995786" y="2306158"/>
            <a:ext cx="206680" cy="2375"/>
          </a:xfrm>
          <a:prstGeom prst="line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0FB16B3-0831-87C9-4CA2-769B2761DDB8}"/>
              </a:ext>
            </a:extLst>
          </p:cNvPr>
          <p:cNvGrpSpPr/>
          <p:nvPr/>
        </p:nvGrpSpPr>
        <p:grpSpPr>
          <a:xfrm>
            <a:off x="8331261" y="2991279"/>
            <a:ext cx="320446" cy="1608354"/>
            <a:chOff x="5267194" y="1681584"/>
            <a:chExt cx="320446" cy="1608354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1441CC64-6F0D-41F6-19F2-4F5F5008C01B}"/>
                </a:ext>
              </a:extLst>
            </p:cNvPr>
            <p:cNvGrpSpPr/>
            <p:nvPr/>
          </p:nvGrpSpPr>
          <p:grpSpPr>
            <a:xfrm>
              <a:off x="5267194" y="1681584"/>
              <a:ext cx="320446" cy="1608354"/>
              <a:chOff x="5686816" y="2589322"/>
              <a:chExt cx="320446" cy="1608354"/>
            </a:xfrm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8273AA4B-3A48-7B86-9B84-00720320F2EF}"/>
                  </a:ext>
                </a:extLst>
              </p:cNvPr>
              <p:cNvGrpSpPr/>
              <p:nvPr/>
            </p:nvGrpSpPr>
            <p:grpSpPr>
              <a:xfrm>
                <a:off x="5828318" y="2589322"/>
                <a:ext cx="178944" cy="1608354"/>
                <a:chOff x="5480338" y="3817887"/>
                <a:chExt cx="178944" cy="1608354"/>
              </a:xfrm>
            </p:grpSpPr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2D7FD65F-EA5F-5FD6-0039-97334B6E6C2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531141" y="4505165"/>
                  <a:ext cx="128141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53D6E7E2-FE58-050D-AD4B-91EDEA78241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531141" y="4811139"/>
                  <a:ext cx="128141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15293DEF-B00E-AFF4-7EEE-F47BAC9E2A6A}"/>
                    </a:ext>
                  </a:extLst>
                </p:cNvPr>
                <p:cNvCxnSpPr/>
                <p:nvPr/>
              </p:nvCxnSpPr>
              <p:spPr bwMode="auto">
                <a:xfrm>
                  <a:off x="5523559" y="4505165"/>
                  <a:ext cx="0" cy="300789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96A2993C-B451-B8AC-7DBC-BFBF18F8E45A}"/>
                    </a:ext>
                  </a:extLst>
                </p:cNvPr>
                <p:cNvCxnSpPr/>
                <p:nvPr/>
              </p:nvCxnSpPr>
              <p:spPr bwMode="auto">
                <a:xfrm>
                  <a:off x="5480338" y="4506894"/>
                  <a:ext cx="0" cy="300789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B708DDC4-362B-5FE4-BE6F-93E5E386F38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659282" y="3817887"/>
                  <a:ext cx="0" cy="687278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6F529C27-F11B-8D03-56A9-CDA5F492E0E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659282" y="4809965"/>
                  <a:ext cx="0" cy="616276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oval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4598A0B3-F6A4-3B09-5274-7050A650411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686816" y="3426994"/>
                <a:ext cx="128539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30FC301A-BA16-E9E3-2D80-FE5588C33696}"/>
                </a:ext>
              </a:extLst>
            </p:cNvPr>
            <p:cNvSpPr/>
            <p:nvPr/>
          </p:nvSpPr>
          <p:spPr>
            <a:xfrm>
              <a:off x="5311842" y="2473045"/>
              <a:ext cx="87682" cy="924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BF02FA94-FEB7-BB66-4A41-7404B7C5CF99}"/>
              </a:ext>
            </a:extLst>
          </p:cNvPr>
          <p:cNvGrpSpPr/>
          <p:nvPr/>
        </p:nvGrpSpPr>
        <p:grpSpPr>
          <a:xfrm>
            <a:off x="8331261" y="4598814"/>
            <a:ext cx="320446" cy="1286968"/>
            <a:chOff x="5686816" y="2785516"/>
            <a:chExt cx="320446" cy="1286968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B3CD5153-8320-56AF-4AE9-5F542EF0188F}"/>
                </a:ext>
              </a:extLst>
            </p:cNvPr>
            <p:cNvGrpSpPr/>
            <p:nvPr/>
          </p:nvGrpSpPr>
          <p:grpSpPr>
            <a:xfrm>
              <a:off x="5828318" y="2785516"/>
              <a:ext cx="178944" cy="1286968"/>
              <a:chOff x="5480338" y="4014081"/>
              <a:chExt cx="178944" cy="1286968"/>
            </a:xfrm>
          </p:grpSpPr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C75F020D-A2DC-9FDC-E9D1-430FC1BB5C9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531141" y="4505165"/>
                <a:ext cx="128141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EA6AF2D7-2010-A58E-5D9E-BD08EA9C9D8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531141" y="4811139"/>
                <a:ext cx="128141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28D0AFCC-BAFA-6AA9-DB8B-C5C08D0B7395}"/>
                  </a:ext>
                </a:extLst>
              </p:cNvPr>
              <p:cNvCxnSpPr/>
              <p:nvPr/>
            </p:nvCxnSpPr>
            <p:spPr bwMode="auto">
              <a:xfrm>
                <a:off x="5523559" y="4505165"/>
                <a:ext cx="0" cy="300789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B68110BB-96BC-F2BD-EA3E-1998E37EE86B}"/>
                  </a:ext>
                </a:extLst>
              </p:cNvPr>
              <p:cNvCxnSpPr/>
              <p:nvPr/>
            </p:nvCxnSpPr>
            <p:spPr bwMode="auto">
              <a:xfrm>
                <a:off x="5480338" y="4506894"/>
                <a:ext cx="0" cy="300789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EC6D917C-C3F8-BC6E-A6FF-4638C4909B7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659282" y="4014081"/>
                <a:ext cx="0" cy="491084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D10259B0-F98C-A2DE-6D23-06645EF1818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659282" y="4809965"/>
                <a:ext cx="0" cy="491084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CF917AD-733E-00B3-8A34-4410459ABAF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686816" y="3426994"/>
              <a:ext cx="128539" cy="0"/>
            </a:xfrm>
            <a:prstGeom prst="line">
              <a:avLst/>
            </a:prstGeom>
            <a:solidFill>
              <a:schemeClr val="accent1"/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B66FA301-2DF3-8C6E-E568-A6C7C8A8FA50}"/>
              </a:ext>
            </a:extLst>
          </p:cNvPr>
          <p:cNvGrpSpPr/>
          <p:nvPr/>
        </p:nvGrpSpPr>
        <p:grpSpPr>
          <a:xfrm>
            <a:off x="8568427" y="5869715"/>
            <a:ext cx="166559" cy="57846"/>
            <a:chOff x="7133181" y="5576328"/>
            <a:chExt cx="166559" cy="57846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3A043B5-F520-B7D9-9F46-B06516BBDA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33181" y="5576328"/>
              <a:ext cx="166559" cy="0"/>
            </a:xfrm>
            <a:prstGeom prst="line">
              <a:avLst/>
            </a:prstGeom>
            <a:solidFill>
              <a:schemeClr val="accent1"/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DF8854B-24D9-ABEC-2335-1699895DC2D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72157" y="5605525"/>
              <a:ext cx="91440" cy="0"/>
            </a:xfrm>
            <a:prstGeom prst="line">
              <a:avLst/>
            </a:prstGeom>
            <a:solidFill>
              <a:schemeClr val="accent1"/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B59B788-9437-825D-1D24-D69EA1B2D09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93929" y="5634174"/>
              <a:ext cx="45720" cy="0"/>
            </a:xfrm>
            <a:prstGeom prst="line">
              <a:avLst/>
            </a:prstGeom>
            <a:solidFill>
              <a:schemeClr val="accent1"/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11E089FB-20D7-468F-F288-9AC8E8A97B28}"/>
              </a:ext>
            </a:extLst>
          </p:cNvPr>
          <p:cNvSpPr txBox="1"/>
          <p:nvPr/>
        </p:nvSpPr>
        <p:spPr>
          <a:xfrm>
            <a:off x="8629175" y="505427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5109FAC-B89D-DFF7-BFD3-B0C514FDF0A1}"/>
              </a:ext>
            </a:extLst>
          </p:cNvPr>
          <p:cNvSpPr txBox="1"/>
          <p:nvPr/>
        </p:nvSpPr>
        <p:spPr>
          <a:xfrm>
            <a:off x="8629175" y="364428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3x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C54C4F1E-C9C2-FD98-3CBB-195719A7DD2E}"/>
              </a:ext>
            </a:extLst>
          </p:cNvPr>
          <p:cNvCxnSpPr>
            <a:cxnSpLocks/>
          </p:cNvCxnSpPr>
          <p:nvPr/>
        </p:nvCxnSpPr>
        <p:spPr bwMode="auto">
          <a:xfrm flipH="1">
            <a:off x="8545113" y="2961768"/>
            <a:ext cx="213185" cy="51114"/>
          </a:xfrm>
          <a:prstGeom prst="line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8B30AE62-1688-2316-9263-DD6BCC7D91F2}"/>
              </a:ext>
            </a:extLst>
          </p:cNvPr>
          <p:cNvCxnSpPr>
            <a:cxnSpLocks/>
          </p:cNvCxnSpPr>
          <p:nvPr/>
        </p:nvCxnSpPr>
        <p:spPr bwMode="auto">
          <a:xfrm>
            <a:off x="8320858" y="3828950"/>
            <a:ext cx="10403" cy="1409988"/>
          </a:xfrm>
          <a:prstGeom prst="line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924E64BE-6F1E-6D76-0C39-5EB414883DC7}"/>
              </a:ext>
            </a:extLst>
          </p:cNvPr>
          <p:cNvSpPr txBox="1"/>
          <p:nvPr/>
        </p:nvSpPr>
        <p:spPr>
          <a:xfrm>
            <a:off x="739255" y="4911949"/>
            <a:ext cx="302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(W1+W2)/L = 2W/L if W1=W2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D6B7C10F-302D-C07B-AC34-2BFB624836E1}"/>
              </a:ext>
            </a:extLst>
          </p:cNvPr>
          <p:cNvGrpSpPr/>
          <p:nvPr/>
        </p:nvGrpSpPr>
        <p:grpSpPr>
          <a:xfrm>
            <a:off x="1749072" y="4327898"/>
            <a:ext cx="320446" cy="541832"/>
            <a:chOff x="5267194" y="2250346"/>
            <a:chExt cx="320446" cy="541832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3ECDAC9B-1FEE-2964-2ABE-D26FE4568D5A}"/>
                </a:ext>
              </a:extLst>
            </p:cNvPr>
            <p:cNvGrpSpPr/>
            <p:nvPr/>
          </p:nvGrpSpPr>
          <p:grpSpPr>
            <a:xfrm>
              <a:off x="5267194" y="2250346"/>
              <a:ext cx="320446" cy="541832"/>
              <a:chOff x="5686816" y="3158084"/>
              <a:chExt cx="320446" cy="541832"/>
            </a:xfrm>
          </p:grpSpPr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B0B332C8-852D-1018-F0E8-1C5714ABBF2C}"/>
                  </a:ext>
                </a:extLst>
              </p:cNvPr>
              <p:cNvGrpSpPr/>
              <p:nvPr/>
            </p:nvGrpSpPr>
            <p:grpSpPr>
              <a:xfrm>
                <a:off x="5828318" y="3158084"/>
                <a:ext cx="178944" cy="541832"/>
                <a:chOff x="5480338" y="4386649"/>
                <a:chExt cx="178944" cy="541832"/>
              </a:xfrm>
            </p:grpSpPr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F3A73C61-3F3C-54A6-4021-ED2D651B757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531141" y="4505165"/>
                  <a:ext cx="128141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88D90D2A-53C0-409C-9D7D-5110273ABD9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531141" y="4811139"/>
                  <a:ext cx="128141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066F7539-244B-945A-113D-F9C86BED0623}"/>
                    </a:ext>
                  </a:extLst>
                </p:cNvPr>
                <p:cNvCxnSpPr/>
                <p:nvPr/>
              </p:nvCxnSpPr>
              <p:spPr bwMode="auto">
                <a:xfrm>
                  <a:off x="5523559" y="4505165"/>
                  <a:ext cx="0" cy="300789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B84F4D5A-FA6E-B0F8-FAB9-B2DCFBBF7250}"/>
                    </a:ext>
                  </a:extLst>
                </p:cNvPr>
                <p:cNvCxnSpPr/>
                <p:nvPr/>
              </p:nvCxnSpPr>
              <p:spPr bwMode="auto">
                <a:xfrm>
                  <a:off x="5480338" y="4506894"/>
                  <a:ext cx="0" cy="300789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3C288E25-0356-BAB6-FF5D-D35EF7F9657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659282" y="4386649"/>
                  <a:ext cx="0" cy="118516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oval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82E5163D-7797-FA09-4E76-9981A52889E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659282" y="4809965"/>
                  <a:ext cx="0" cy="118516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35152F57-8CE5-C1C5-C913-6FC2E2A2FA5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686816" y="3426994"/>
                <a:ext cx="128539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0D82D223-C490-869D-64A6-B2F613E1A85C}"/>
                </a:ext>
              </a:extLst>
            </p:cNvPr>
            <p:cNvSpPr/>
            <p:nvPr/>
          </p:nvSpPr>
          <p:spPr>
            <a:xfrm>
              <a:off x="5311842" y="2473045"/>
              <a:ext cx="87682" cy="924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1812D58E-77BA-3A52-7C63-C6B627C14F9C}"/>
              </a:ext>
            </a:extLst>
          </p:cNvPr>
          <p:cNvSpPr txBox="1"/>
          <p:nvPr/>
        </p:nvSpPr>
        <p:spPr>
          <a:xfrm>
            <a:off x="1448622" y="438715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D3CEBE04-5D4A-6CB6-2791-504257ABAF35}"/>
              </a:ext>
            </a:extLst>
          </p:cNvPr>
          <p:cNvGrpSpPr/>
          <p:nvPr/>
        </p:nvGrpSpPr>
        <p:grpSpPr>
          <a:xfrm>
            <a:off x="2535277" y="4327898"/>
            <a:ext cx="320446" cy="541832"/>
            <a:chOff x="5267194" y="2250346"/>
            <a:chExt cx="320446" cy="541832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417F8AEE-E867-CF6F-2234-E654E85BF096}"/>
                </a:ext>
              </a:extLst>
            </p:cNvPr>
            <p:cNvGrpSpPr/>
            <p:nvPr/>
          </p:nvGrpSpPr>
          <p:grpSpPr>
            <a:xfrm>
              <a:off x="5267194" y="2250346"/>
              <a:ext cx="320446" cy="541832"/>
              <a:chOff x="5686816" y="3158084"/>
              <a:chExt cx="320446" cy="541832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31E02E41-99D7-640A-3BA3-D1C8AB8BF9B9}"/>
                  </a:ext>
                </a:extLst>
              </p:cNvPr>
              <p:cNvGrpSpPr/>
              <p:nvPr/>
            </p:nvGrpSpPr>
            <p:grpSpPr>
              <a:xfrm>
                <a:off x="5828318" y="3158084"/>
                <a:ext cx="178944" cy="541832"/>
                <a:chOff x="5480338" y="4386649"/>
                <a:chExt cx="178944" cy="541832"/>
              </a:xfrm>
            </p:grpSpPr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747A921B-EE2C-34D1-F958-61F2A3EC9B1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531141" y="4505165"/>
                  <a:ext cx="128141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1F1729B3-DBCD-20E4-A49C-E5017CE4C85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531141" y="4811139"/>
                  <a:ext cx="128141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1A5D25BB-A744-FF41-452F-370E8ECD2C8B}"/>
                    </a:ext>
                  </a:extLst>
                </p:cNvPr>
                <p:cNvCxnSpPr/>
                <p:nvPr/>
              </p:nvCxnSpPr>
              <p:spPr bwMode="auto">
                <a:xfrm>
                  <a:off x="5523559" y="4505165"/>
                  <a:ext cx="0" cy="300789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0A0AB6D2-638C-2A5E-387C-0384FC1BC28E}"/>
                    </a:ext>
                  </a:extLst>
                </p:cNvPr>
                <p:cNvCxnSpPr/>
                <p:nvPr/>
              </p:nvCxnSpPr>
              <p:spPr bwMode="auto">
                <a:xfrm>
                  <a:off x="5480338" y="4506894"/>
                  <a:ext cx="0" cy="300789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C5EEF370-B2BE-92F7-4470-6A543E21DEA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659282" y="4386649"/>
                  <a:ext cx="0" cy="118516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FE6243B1-DD74-6775-989F-C0704340923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659282" y="4809965"/>
                  <a:ext cx="0" cy="118516"/>
                </a:xfrm>
                <a:prstGeom prst="line">
                  <a:avLst/>
                </a:prstGeom>
                <a:solidFill>
                  <a:schemeClr val="accent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ADB9CFF2-859A-F162-D83F-2A04F51203D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686816" y="3426994"/>
                <a:ext cx="128539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85301A49-28B9-FE91-E044-D211C0A7AC07}"/>
                </a:ext>
              </a:extLst>
            </p:cNvPr>
            <p:cNvSpPr/>
            <p:nvPr/>
          </p:nvSpPr>
          <p:spPr>
            <a:xfrm>
              <a:off x="5311842" y="2473045"/>
              <a:ext cx="87682" cy="924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E5A2C64D-B837-3702-77EB-32D7BBA1E292}"/>
              </a:ext>
            </a:extLst>
          </p:cNvPr>
          <p:cNvSpPr txBox="1"/>
          <p:nvPr/>
        </p:nvSpPr>
        <p:spPr>
          <a:xfrm>
            <a:off x="2264443" y="4421033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1306F54-5A29-A796-5D27-9B25547147FA}"/>
              </a:ext>
            </a:extLst>
          </p:cNvPr>
          <p:cNvCxnSpPr>
            <a:cxnSpLocks/>
          </p:cNvCxnSpPr>
          <p:nvPr/>
        </p:nvCxnSpPr>
        <p:spPr bwMode="auto">
          <a:xfrm>
            <a:off x="2069518" y="4869730"/>
            <a:ext cx="786205" cy="0"/>
          </a:xfrm>
          <a:prstGeom prst="line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60D499B7-4EAA-36E5-90A5-4F02D9F5D0CA}"/>
              </a:ext>
            </a:extLst>
          </p:cNvPr>
          <p:cNvCxnSpPr>
            <a:cxnSpLocks/>
          </p:cNvCxnSpPr>
          <p:nvPr/>
        </p:nvCxnSpPr>
        <p:spPr bwMode="auto">
          <a:xfrm>
            <a:off x="2069518" y="4313872"/>
            <a:ext cx="786205" cy="0"/>
          </a:xfrm>
          <a:prstGeom prst="line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8BA42486-2E28-B85E-CA37-39714BB6B57F}"/>
              </a:ext>
            </a:extLst>
          </p:cNvPr>
          <p:cNvGrpSpPr/>
          <p:nvPr/>
        </p:nvGrpSpPr>
        <p:grpSpPr>
          <a:xfrm>
            <a:off x="1310572" y="2617410"/>
            <a:ext cx="320446" cy="682513"/>
            <a:chOff x="5686816" y="3017403"/>
            <a:chExt cx="320446" cy="682513"/>
          </a:xfrm>
        </p:grpSpPr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9E3F662E-B4F3-122A-2557-12FA6EBC2AC0}"/>
                </a:ext>
              </a:extLst>
            </p:cNvPr>
            <p:cNvGrpSpPr/>
            <p:nvPr/>
          </p:nvGrpSpPr>
          <p:grpSpPr>
            <a:xfrm>
              <a:off x="5828318" y="3017403"/>
              <a:ext cx="178944" cy="682513"/>
              <a:chOff x="5480338" y="4245968"/>
              <a:chExt cx="178944" cy="682513"/>
            </a:xfrm>
          </p:grpSpPr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0AC8FA91-E8EC-A776-54EF-8B0AECFD063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531141" y="4505165"/>
                <a:ext cx="128141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4853020B-22B7-48DB-1E35-15C2E4C7C8E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531141" y="4811139"/>
                <a:ext cx="128141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B43C7BC0-0028-74C2-9D52-C5CD5B5F48BB}"/>
                  </a:ext>
                </a:extLst>
              </p:cNvPr>
              <p:cNvCxnSpPr/>
              <p:nvPr/>
            </p:nvCxnSpPr>
            <p:spPr bwMode="auto">
              <a:xfrm>
                <a:off x="5523559" y="4505165"/>
                <a:ext cx="0" cy="300789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064CA13E-6FC7-FAD2-AA3F-6182A14427AC}"/>
                  </a:ext>
                </a:extLst>
              </p:cNvPr>
              <p:cNvCxnSpPr/>
              <p:nvPr/>
            </p:nvCxnSpPr>
            <p:spPr bwMode="auto">
              <a:xfrm>
                <a:off x="5480338" y="4506894"/>
                <a:ext cx="0" cy="300789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E24C3268-2CDD-2F0F-A9AB-532C2353C06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659282" y="4245968"/>
                <a:ext cx="0" cy="259197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53D743D-164A-E5A0-B1F8-80D5158D224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659282" y="4809965"/>
                <a:ext cx="0" cy="118516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BFECCFE3-6499-AD6E-FCEE-EF8F7DD54EB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686816" y="3426994"/>
              <a:ext cx="128539" cy="0"/>
            </a:xfrm>
            <a:prstGeom prst="line">
              <a:avLst/>
            </a:prstGeom>
            <a:solidFill>
              <a:schemeClr val="accent1"/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08" name="TextBox 207">
            <a:extLst>
              <a:ext uri="{FF2B5EF4-FFF2-40B4-BE49-F238E27FC236}">
                <a16:creationId xmlns:a16="http://schemas.microsoft.com/office/drawing/2014/main" id="{C974CDD3-6C39-0544-CEBF-7428F19FC251}"/>
              </a:ext>
            </a:extLst>
          </p:cNvPr>
          <p:cNvSpPr txBox="1"/>
          <p:nvPr/>
        </p:nvSpPr>
        <p:spPr>
          <a:xfrm>
            <a:off x="979339" y="282431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A9BF8E4A-04D2-0713-9F7A-3DC2F3182855}"/>
              </a:ext>
            </a:extLst>
          </p:cNvPr>
          <p:cNvGrpSpPr/>
          <p:nvPr/>
        </p:nvGrpSpPr>
        <p:grpSpPr>
          <a:xfrm>
            <a:off x="1310573" y="3276960"/>
            <a:ext cx="320446" cy="627418"/>
            <a:chOff x="5686816" y="3158084"/>
            <a:chExt cx="320446" cy="627418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32A29704-8C05-EECE-3708-5DC85C6185BF}"/>
                </a:ext>
              </a:extLst>
            </p:cNvPr>
            <p:cNvGrpSpPr/>
            <p:nvPr/>
          </p:nvGrpSpPr>
          <p:grpSpPr>
            <a:xfrm>
              <a:off x="5828318" y="3158084"/>
              <a:ext cx="178944" cy="627418"/>
              <a:chOff x="5480338" y="4386649"/>
              <a:chExt cx="178944" cy="627418"/>
            </a:xfrm>
          </p:grpSpPr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C3FD158B-D9CA-7EEB-B9E7-9B4A9680448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531141" y="4505165"/>
                <a:ext cx="128141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3A6559C3-4A5A-37FB-9D38-06B70ABED70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531141" y="4811139"/>
                <a:ext cx="128141" cy="0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F95CF66C-7387-483A-5FB3-00ACBE122695}"/>
                  </a:ext>
                </a:extLst>
              </p:cNvPr>
              <p:cNvCxnSpPr/>
              <p:nvPr/>
            </p:nvCxnSpPr>
            <p:spPr bwMode="auto">
              <a:xfrm>
                <a:off x="5523559" y="4505165"/>
                <a:ext cx="0" cy="300789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056C53EA-4C9C-CE9E-8CDB-1CDBED368DCC}"/>
                  </a:ext>
                </a:extLst>
              </p:cNvPr>
              <p:cNvCxnSpPr/>
              <p:nvPr/>
            </p:nvCxnSpPr>
            <p:spPr bwMode="auto">
              <a:xfrm>
                <a:off x="5480338" y="4506894"/>
                <a:ext cx="0" cy="300789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F4476C1E-174C-2D99-5A5A-F88DA1B9367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659282" y="4386649"/>
                <a:ext cx="0" cy="118516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88914446-4C67-166A-9507-0591FB51DAE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659281" y="4809965"/>
                <a:ext cx="1" cy="204102"/>
              </a:xfrm>
              <a:prstGeom prst="line">
                <a:avLst/>
              </a:prstGeom>
              <a:solidFill>
                <a:schemeClr val="accent1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EFCBC8A-CE2C-DAB7-DA0C-14F52288A98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686816" y="3426994"/>
              <a:ext cx="128539" cy="0"/>
            </a:xfrm>
            <a:prstGeom prst="line">
              <a:avLst/>
            </a:prstGeom>
            <a:solidFill>
              <a:schemeClr val="accent1"/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18" name="TextBox 217">
            <a:extLst>
              <a:ext uri="{FF2B5EF4-FFF2-40B4-BE49-F238E27FC236}">
                <a16:creationId xmlns:a16="http://schemas.microsoft.com/office/drawing/2014/main" id="{EB8F6E44-256D-5F8E-D6A8-66F4154357B4}"/>
              </a:ext>
            </a:extLst>
          </p:cNvPr>
          <p:cNvSpPr txBox="1"/>
          <p:nvPr/>
        </p:nvSpPr>
        <p:spPr>
          <a:xfrm>
            <a:off x="989524" y="3361204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2E2F59EC-807F-8E6F-1C57-DEF3457D1BEE}"/>
              </a:ext>
            </a:extLst>
          </p:cNvPr>
          <p:cNvSpPr txBox="1"/>
          <p:nvPr/>
        </p:nvSpPr>
        <p:spPr>
          <a:xfrm>
            <a:off x="1667039" y="3110109"/>
            <a:ext cx="1655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W/(L1+L2) = </a:t>
            </a:r>
            <a:br>
              <a:rPr lang="en-US" dirty="0"/>
            </a:br>
            <a:r>
              <a:rPr lang="en-US" dirty="0"/>
              <a:t>W/(2L) if L1=L2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DC4FDBB-B4F9-D413-77B3-35ABC68DD0E4}"/>
              </a:ext>
            </a:extLst>
          </p:cNvPr>
          <p:cNvSpPr txBox="1"/>
          <p:nvPr/>
        </p:nvSpPr>
        <p:spPr>
          <a:xfrm>
            <a:off x="5194120" y="594013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117FA06B-2629-0AB7-4004-D8C5AF33FF9B}"/>
              </a:ext>
            </a:extLst>
          </p:cNvPr>
          <p:cNvSpPr txBox="1"/>
          <p:nvPr/>
        </p:nvSpPr>
        <p:spPr>
          <a:xfrm>
            <a:off x="6480082" y="5053599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</a:t>
            </a:r>
          </a:p>
        </p:txBody>
      </p:sp>
      <p:sp>
        <p:nvSpPr>
          <p:cNvPr id="222" name="Left Brace 221">
            <a:extLst>
              <a:ext uri="{FF2B5EF4-FFF2-40B4-BE49-F238E27FC236}">
                <a16:creationId xmlns:a16="http://schemas.microsoft.com/office/drawing/2014/main" id="{205B343E-78AD-2C64-E0AA-1C129BB27241}"/>
              </a:ext>
            </a:extLst>
          </p:cNvPr>
          <p:cNvSpPr/>
          <p:nvPr/>
        </p:nvSpPr>
        <p:spPr>
          <a:xfrm>
            <a:off x="6423592" y="4663051"/>
            <a:ext cx="118078" cy="112234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CA4561E-EF38-4702-D973-CB690C0C2937}"/>
              </a:ext>
            </a:extLst>
          </p:cNvPr>
          <p:cNvSpPr txBox="1"/>
          <p:nvPr/>
        </p:nvSpPr>
        <p:spPr>
          <a:xfrm>
            <a:off x="5611368" y="5052439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970DCE4E-0038-477A-C2C6-3461204D8CDF}"/>
              </a:ext>
            </a:extLst>
          </p:cNvPr>
          <p:cNvSpPr txBox="1"/>
          <p:nvPr/>
        </p:nvSpPr>
        <p:spPr>
          <a:xfrm>
            <a:off x="782629" y="1919401"/>
            <a:ext cx="2527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a single path is active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51684F2-CB8C-400E-C3C5-8F9C98C17F45}"/>
              </a:ext>
            </a:extLst>
          </p:cNvPr>
          <p:cNvSpPr txBox="1"/>
          <p:nvPr/>
        </p:nvSpPr>
        <p:spPr>
          <a:xfrm>
            <a:off x="4867369" y="504431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</a:t>
            </a:r>
          </a:p>
        </p:txBody>
      </p:sp>
      <p:sp>
        <p:nvSpPr>
          <p:cNvPr id="226" name="Left Brace 225">
            <a:extLst>
              <a:ext uri="{FF2B5EF4-FFF2-40B4-BE49-F238E27FC236}">
                <a16:creationId xmlns:a16="http://schemas.microsoft.com/office/drawing/2014/main" id="{FC9DCDB1-18AB-7CC9-A035-4E2D35FF75CB}"/>
              </a:ext>
            </a:extLst>
          </p:cNvPr>
          <p:cNvSpPr/>
          <p:nvPr/>
        </p:nvSpPr>
        <p:spPr>
          <a:xfrm>
            <a:off x="4842729" y="4667118"/>
            <a:ext cx="118078" cy="112234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900497EC-2788-FE8D-EA67-D8D5DBCB18AB}"/>
              </a:ext>
            </a:extLst>
          </p:cNvPr>
          <p:cNvSpPr txBox="1"/>
          <p:nvPr/>
        </p:nvSpPr>
        <p:spPr>
          <a:xfrm>
            <a:off x="4512472" y="4789649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4x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EFC1491A-84DA-3DC6-9728-DC5D70D824FC}"/>
              </a:ext>
            </a:extLst>
          </p:cNvPr>
          <p:cNvSpPr txBox="1"/>
          <p:nvPr/>
        </p:nvSpPr>
        <p:spPr>
          <a:xfrm>
            <a:off x="4513067" y="533374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036062-B593-1433-7280-A936688CEE74}"/>
              </a:ext>
            </a:extLst>
          </p:cNvPr>
          <p:cNvSpPr txBox="1"/>
          <p:nvPr/>
        </p:nvSpPr>
        <p:spPr>
          <a:xfrm>
            <a:off x="4638204" y="362179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9E4337-D206-A498-52F6-5AA5BFF66B94}"/>
              </a:ext>
            </a:extLst>
          </p:cNvPr>
          <p:cNvSpPr txBox="1"/>
          <p:nvPr/>
        </p:nvSpPr>
        <p:spPr>
          <a:xfrm>
            <a:off x="6944536" y="370453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3x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12F0A053-C138-0CE0-8001-E118645467D2}"/>
              </a:ext>
            </a:extLst>
          </p:cNvPr>
          <p:cNvSpPr/>
          <p:nvPr/>
        </p:nvSpPr>
        <p:spPr>
          <a:xfrm>
            <a:off x="6888046" y="3313986"/>
            <a:ext cx="118078" cy="112234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ADB941-8AF4-B388-2E1A-7BA3F8A788BE}"/>
              </a:ext>
            </a:extLst>
          </p:cNvPr>
          <p:cNvSpPr txBox="1"/>
          <p:nvPr/>
        </p:nvSpPr>
        <p:spPr>
          <a:xfrm>
            <a:off x="6066866" y="3963167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DBEBC8-AAA4-9C09-9094-F82B2EB94A64}"/>
              </a:ext>
            </a:extLst>
          </p:cNvPr>
          <p:cNvSpPr txBox="1"/>
          <p:nvPr/>
        </p:nvSpPr>
        <p:spPr>
          <a:xfrm>
            <a:off x="5536715" y="3363857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119CC2-CC16-CF74-F64A-431DB3C021FA}"/>
              </a:ext>
            </a:extLst>
          </p:cNvPr>
          <p:cNvSpPr txBox="1"/>
          <p:nvPr/>
        </p:nvSpPr>
        <p:spPr>
          <a:xfrm>
            <a:off x="6366354" y="336100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3x</a:t>
            </a:r>
          </a:p>
        </p:txBody>
      </p:sp>
    </p:spTree>
    <p:extLst>
      <p:ext uri="{BB962C8B-B14F-4D97-AF65-F5344CB8AC3E}">
        <p14:creationId xmlns:p14="http://schemas.microsoft.com/office/powerpoint/2010/main" val="1124854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188</Words>
  <Application>Microsoft Macintosh PowerPoint</Application>
  <PresentationFormat>Widescreen</PresentationFormat>
  <Paragraphs>74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Loveless, Daniel</dc:creator>
  <cp:lastModifiedBy>Loveless, Daniel</cp:lastModifiedBy>
  <cp:revision>1</cp:revision>
  <dcterms:created xsi:type="dcterms:W3CDTF">2025-03-11T17:02:58Z</dcterms:created>
  <dcterms:modified xsi:type="dcterms:W3CDTF">2025-03-11T18:31:44Z</dcterms:modified>
</cp:coreProperties>
</file>