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F544-9FEF-4648-9D07-F9C96E6F5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Cancer</a:t>
            </a:r>
            <a:r>
              <a:rPr lang="en-IN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C3CE3-3167-442C-95B1-0FB19A605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AIM: -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Cancer Dataset for detecting whether the cancer cells in data are benign or malignant. The data contains 2 types of cancers: 1. benign cancer (B) and 2. malignant cancer (M). Use relevant ML techniques for the same. 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0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7A34-A72C-4011-8FFF-E8AD5C47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Training</a:t>
            </a:r>
            <a:r>
              <a:rPr lang="en-IN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3885-251E-4FD2-A8A7-498621A1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Accuracy:</a:t>
            </a:r>
          </a:p>
          <a:p>
            <a:r>
              <a:rPr lang="en-US" dirty="0"/>
              <a:t>Model evaluated on training data after fitting.</a:t>
            </a:r>
          </a:p>
          <a:p>
            <a:r>
              <a:rPr lang="en-US" dirty="0"/>
              <a:t>Accuracy on training data: 100% (in this example).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01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075D-6BE5-4297-B474-43D1A678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Testing</a:t>
            </a:r>
            <a:r>
              <a:rPr lang="en-IN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A194E-3636-4805-8937-41C665EE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evaluated on unseen test data.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on test data: 95% (based on the provided output).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how well the model generalizes to new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3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50A1-3C76-44B5-A202-98800B4B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B879D-9296-474E-B746-112B3639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Input: Used real-world data (radius, texture, perimeter, etc.) for predicting whether a cell is malignant or benign.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Output: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Based on the model, the prediction returned 'Benign’.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Explain how the model interprets the input features to give this result.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0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ABC0-228F-4B8B-8350-E98A2462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384" y="1950430"/>
            <a:ext cx="3505232" cy="1478570"/>
          </a:xfrm>
        </p:spPr>
        <p:txBody>
          <a:bodyPr/>
          <a:lstStyle/>
          <a:p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Thank</a:t>
            </a:r>
            <a:r>
              <a:rPr lang="en-IN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You</a:t>
            </a:r>
            <a:r>
              <a:rPr lang="en-IN" b="1" dirty="0">
                <a:latin typeface="SimSun" panose="02010600030101010101" pitchFamily="2" charset="-122"/>
                <a:ea typeface="SimSun" panose="02010600030101010101" pitchFamily="2" charset="-122"/>
              </a:rPr>
              <a:t> !!!</a:t>
            </a:r>
            <a:endParaRPr lang="en-IN" b="1" u="sng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0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F5DB-2CAA-491C-901A-73CFAA22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8B3B-9663-445E-AE85-F3CF7C6F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04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Students: -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Tirth Makwana (226490316128)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Dharmik Vankani (226490316226)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-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Lac. H.P. JAGAD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Institution: -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 Bhavsinhji Polytechnic Institute, Bhavnagar (649)</a:t>
            </a:r>
          </a:p>
        </p:txBody>
      </p:sp>
    </p:spTree>
    <p:extLst>
      <p:ext uri="{BB962C8B-B14F-4D97-AF65-F5344CB8AC3E}">
        <p14:creationId xmlns:p14="http://schemas.microsoft.com/office/powerpoint/2010/main" val="118909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F555-7289-4DE7-B473-2BA1ECDB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Objective</a:t>
            </a:r>
            <a:r>
              <a:rPr lang="en-IN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IN" b="1" u="sng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3AEF-3958-4BEF-9BEA-0F81C0A2E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114" y="2678695"/>
            <a:ext cx="5828555" cy="34888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cancer cells as either benign or malignant using machine learning algorithms.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Build a model to accurately predict the type of cancer based on cell features.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Ground-breaking new method for multi-cancer early detection - Cheaper and  more practical tests: New method based on human metabolism">
            <a:extLst>
              <a:ext uri="{FF2B5EF4-FFF2-40B4-BE49-F238E27FC236}">
                <a16:creationId xmlns:a16="http://schemas.microsoft.com/office/drawing/2014/main" id="{6E6C22AC-6622-4D36-8B3C-33326642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97" y="2097088"/>
            <a:ext cx="3797514" cy="2848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80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2516-FC95-4A61-8728-C5D5F5E6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Dataset</a:t>
            </a:r>
            <a:r>
              <a:rPr lang="en-IN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6E21-48E2-4222-BF2F-5796C9D6C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5697927" cy="409532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Dataset: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kaggle.com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the characteristics of patients diagnosed with cancer. The dataset contains a unique ID for each patient, the type of cancer (diagnosis), the visual characteristics of the cancer and the average values of these characteristics.</a:t>
            </a:r>
          </a:p>
        </p:txBody>
      </p:sp>
      <p:pic>
        <p:nvPicPr>
          <p:cNvPr id="2052" name="Picture 4" descr="Learning about Deep Lake Kaggle dataset command injection for fun  (CVE-2024-6507) - vsociety">
            <a:extLst>
              <a:ext uri="{FF2B5EF4-FFF2-40B4-BE49-F238E27FC236}">
                <a16:creationId xmlns:a16="http://schemas.microsoft.com/office/drawing/2014/main" id="{DFFF73FD-D191-4E81-846A-37AE4AD8B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67" y="2656957"/>
            <a:ext cx="4310337" cy="242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0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E9A9-7D61-4A1F-BBD1-70436C9D3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3649"/>
            <a:ext cx="9905999" cy="458755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cancer cells: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Benign (B)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Malignant (M)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The dataset contains several features (e.g., radius, texture, perimeter, area, smoothness) that describe the characteristics of the cell nuclei.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9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02BD-47C6-47E0-B23B-C47A30ED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Machine</a:t>
            </a:r>
            <a:r>
              <a:rPr lang="en-IN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Learning</a:t>
            </a:r>
            <a:r>
              <a:rPr lang="en-IN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508D-2734-4950-8F8E-8F58AD30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837886" cy="354171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Data Pre-processing (e.g., handling missing data, scaling features).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Splitting the dataset into training and testing sets.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Applying machine learning algorithms (e.g., Logistic Regression, Random Forest, SVM).</a:t>
            </a:r>
          </a:p>
        </p:txBody>
      </p:sp>
      <p:pic>
        <p:nvPicPr>
          <p:cNvPr id="1027" name="Picture 3" descr="Machine Learning: A Primer to Laboratory Applications">
            <a:extLst>
              <a:ext uri="{FF2B5EF4-FFF2-40B4-BE49-F238E27FC236}">
                <a16:creationId xmlns:a16="http://schemas.microsoft.com/office/drawing/2014/main" id="{1FC64CE2-FD6D-4EB6-9799-B4E1A2A8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2470689"/>
            <a:ext cx="4091926" cy="2819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51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1A72-19B9-4562-A067-ADDBA5BB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IN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C70D-B0A2-4C06-86F1-0D08EE33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Replaced 'M' (Malignant) with 0 and 'B' (Benign) with 1.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missing values with column means to maintain dataset integrity.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unnecessary columns such as the 'ID' column.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5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B191-C7E2-4EE6-A0C2-FC0F0E25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Splitting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1216-67DD-4FE8-A1F7-D87F91B2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and Target: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X (features): Cancer cell characteristics.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Y (target): Diagnosis (Malignant or Benign).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- 80% training data, 20% testing data (using train_test_split).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Random state set to ensure reproducibility.</a:t>
            </a:r>
          </a:p>
        </p:txBody>
      </p:sp>
    </p:spTree>
    <p:extLst>
      <p:ext uri="{BB962C8B-B14F-4D97-AF65-F5344CB8AC3E}">
        <p14:creationId xmlns:p14="http://schemas.microsoft.com/office/powerpoint/2010/main" val="331447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5896-22C9-4627-A256-EDA31E5A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Logistic</a:t>
            </a:r>
            <a:r>
              <a:rPr lang="en-IN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Regression</a:t>
            </a:r>
            <a:r>
              <a:rPr lang="en-IN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IN" b="1" u="sng" dirty="0">
                <a:latin typeface="SimSun" panose="02010600030101010101" pitchFamily="2" charset="-122"/>
                <a:ea typeface="SimSun" panose="02010600030101010101" pitchFamily="2" charset="-122"/>
              </a:rPr>
              <a:t>Model</a:t>
            </a:r>
            <a:r>
              <a:rPr lang="en-IN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IN" b="1" u="sng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D161-E72B-41D2-A0B5-84469AAA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Logistic Regression (used for binary classification).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High interpretability and good performance on smaller datasets.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Model trained using the training data with a maximum iteration limit 	of 10,000 to ensure convergence.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64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89</TotalTime>
  <Words>553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SimSun</vt:lpstr>
      <vt:lpstr>Arial</vt:lpstr>
      <vt:lpstr>Times New Roman</vt:lpstr>
      <vt:lpstr>Trebuchet MS</vt:lpstr>
      <vt:lpstr>Tw Cen MT</vt:lpstr>
      <vt:lpstr>Circuit</vt:lpstr>
      <vt:lpstr>Cancer detection</vt:lpstr>
      <vt:lpstr>Details</vt:lpstr>
      <vt:lpstr>Objective </vt:lpstr>
      <vt:lpstr>Dataset Overview</vt:lpstr>
      <vt:lpstr>PowerPoint Presentation</vt:lpstr>
      <vt:lpstr>Machine Learning Approach</vt:lpstr>
      <vt:lpstr>Data Pre-processing</vt:lpstr>
      <vt:lpstr>Splitting data</vt:lpstr>
      <vt:lpstr>Logistic Regression Model </vt:lpstr>
      <vt:lpstr>Training Accuracy</vt:lpstr>
      <vt:lpstr>Testing Accuracy</vt:lpstr>
      <vt:lpstr>Example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detection</dc:title>
  <dc:creator>TIRTH D MAKWANA</dc:creator>
  <cp:lastModifiedBy>TIRTH D MAKWANA</cp:lastModifiedBy>
  <cp:revision>9</cp:revision>
  <dcterms:created xsi:type="dcterms:W3CDTF">2024-10-18T03:58:26Z</dcterms:created>
  <dcterms:modified xsi:type="dcterms:W3CDTF">2024-10-18T08:24:13Z</dcterms:modified>
</cp:coreProperties>
</file>