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85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7E2C6-7068-4CC9-83A3-0F490693A472}" v="6300" dt="2019-03-12T14:58:18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30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49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1405-77E7-4229-A2B7-CFBA5112468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1055F-B422-4AB7-8107-75D2B1C3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snapshot of v1: index pointing (index) to binary blob (object)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888-1DA9-4DE0-B5ED-17CFF072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D861D-1D0B-4644-943F-25DCFA5B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82E4-921F-4E2C-9D4F-0E6F0DD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1087-CA27-440F-9E64-5B67D7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372B-74C7-4B67-94E1-3D4040EC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BF7C-BE4D-402A-9218-737C7F1E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CAAC-55C2-4385-AE2C-93F4023F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E240-5E8D-4990-B252-5E171216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AA2D-70B0-4D47-A655-3FDB914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7387-C567-4577-9B1F-8BD5058B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68812-4E0C-4A92-94AF-EFC67FFDE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020B6-4FE8-4FA7-BBDB-B5467D65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E0E7-B909-4E97-8016-8661194C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43DB-D958-47EB-9D95-56DF0EF4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74BC-20B1-4437-BF0C-B430D71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713-66C7-4595-AC6A-9BE4A8D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E662-4A1A-45C8-8C76-8F25867C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B2BB-98DD-46E3-B69E-ED18B81B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CEEA-500C-4348-81CD-ACFBE77C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2E1F-5071-49A7-B539-2A1D468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45F-4910-47B9-9913-A94C5DC7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BAE7-E50B-4C61-8611-D2E421C3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5D8-C771-4511-AECD-3C5E1A0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980B-2270-411C-ACA3-DA58E7B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6FA3-62AA-40AF-9B9A-85369449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B23-E56E-4844-81F9-B02BF2B0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62A6-6313-4314-AEF1-549A0981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55E8-B3DD-4C24-A395-A6E06CDE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A49-70BC-4240-AE8E-D3173BD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0AB1-D7A1-47F2-9E2E-763F6F65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45CF-F7CB-4225-BD14-FD8DB5CD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9F1B-1F29-4707-BEC7-94E78D49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BB3C-6D5F-4620-8081-3BE5A05A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BC5C-FB38-4792-84BB-7AAFA20A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57098-25A3-4ACC-BF67-8931ABBDA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9A87A-0545-4DCB-8189-A1A6F3049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CA1BE-9A58-4F9F-B888-BD2D5F08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840C8-EF2C-4F9B-BA78-06D7F4C3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0CBAF-98CF-485E-9E49-4220F054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8617-9679-489A-9245-2D7B728F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A8ED-C02C-4C65-9B69-DBCDCB8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056E6-0F64-46AA-A0FA-183C9386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90DEB-7E6B-46D0-A66B-69FA7101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24B1E-BADA-40C4-A75D-A3558D6C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01C0E-265F-4AB7-8324-E5CC4229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21804-E795-449F-8A29-AA3F1E2D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439C-6EAE-4322-A157-B1CFD78A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A7E6-C358-45DF-9E92-5CDE150D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1D7FE-0A8D-4663-AE9D-6AC6ACFF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E631C-C209-4044-9F67-AC8EBBD0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3401-0A1C-4485-8E9B-28756F61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7694-4305-435D-BA3A-029009D1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BDE4-DCD2-40AF-AB3A-EA4A3929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9BCE0-2584-48AF-8E77-7B2ABEBA8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12D7-6BDA-43EF-8BA0-E42E40AB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0690-FAB6-4A5A-A1EE-F1FA884A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B909-3B3D-4B83-BC7F-A8B7B457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5833-531F-46B9-B576-1D0BA02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39352-1C78-432F-A775-091668F0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790C-6A40-4E3A-966F-C7B0C26F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4C3E-1A27-4C47-878D-A541364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9977-2039-41F1-8E10-6390F75FBE4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F8DA-3C63-4046-8A6D-7E1173CB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6F26-C9DE-48A6-8014-52BE3857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0E2-F865-42D8-B01F-96117842B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Add &amp; Commit Concept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11568F-EC46-4EEA-9044-0DF15828B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A981D42-291F-49C1-B033-05260F20F90A}"/>
              </a:ext>
            </a:extLst>
          </p:cNvPr>
          <p:cNvCxnSpPr>
            <a:cxnSpLocks/>
          </p:cNvCxnSpPr>
          <p:nvPr/>
        </p:nvCxnSpPr>
        <p:spPr>
          <a:xfrm rot="10800000">
            <a:off x="5139054" y="2161903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6056-6361-4DE6-9A19-F0040DD832AA}"/>
              </a:ext>
            </a:extLst>
          </p:cNvPr>
          <p:cNvSpPr txBox="1"/>
          <p:nvPr/>
        </p:nvSpPr>
        <p:spPr>
          <a:xfrm>
            <a:off x="2215617" y="248325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BD2DCA-7831-4B5A-9997-FB445D8D787F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>
            <a:off x="7539355" y="2318272"/>
            <a:ext cx="12700" cy="2779394"/>
          </a:xfrm>
          <a:prstGeom prst="curvedConnector3">
            <a:avLst>
              <a:gd name="adj1" fmla="val 66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63A4C0-DC33-430E-A1C3-1194A954DF38}"/>
              </a:ext>
            </a:extLst>
          </p:cNvPr>
          <p:cNvSpPr txBox="1"/>
          <p:nvPr/>
        </p:nvSpPr>
        <p:spPr>
          <a:xfrm>
            <a:off x="8516720" y="347622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208118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0DC6-D655-4CD9-8D7D-1BD2F03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CC239-FE9B-4233-88FE-D399D09853FF}"/>
              </a:ext>
            </a:extLst>
          </p:cNvPr>
          <p:cNvSpPr txBox="1"/>
          <p:nvPr/>
        </p:nvSpPr>
        <p:spPr>
          <a:xfrm>
            <a:off x="9666612" y="5097506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C00000"/>
                </a:solidFill>
              </a:rPr>
              <a:t>v1</a:t>
            </a:r>
            <a:r>
              <a:rPr lang="en-US" sz="28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4CFACE-AAC7-4FD8-BFE8-8EAD29A6D326}"/>
              </a:ext>
            </a:extLst>
          </p:cNvPr>
          <p:cNvSpPr/>
          <p:nvPr/>
        </p:nvSpPr>
        <p:spPr>
          <a:xfrm>
            <a:off x="7116447" y="1998129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37D94-6DBB-4F91-B223-2F93EEB759F0}"/>
              </a:ext>
            </a:extLst>
          </p:cNvPr>
          <p:cNvSpPr/>
          <p:nvPr/>
        </p:nvSpPr>
        <p:spPr>
          <a:xfrm>
            <a:off x="7116447" y="3387826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0A3201-CB8F-4408-B2CC-42D2C721BAF5}"/>
              </a:ext>
            </a:extLst>
          </p:cNvPr>
          <p:cNvSpPr/>
          <p:nvPr/>
        </p:nvSpPr>
        <p:spPr>
          <a:xfrm>
            <a:off x="7116447" y="4777523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44691-AA84-474A-901D-7F57BDF27C0A}"/>
              </a:ext>
            </a:extLst>
          </p:cNvPr>
          <p:cNvSpPr txBox="1"/>
          <p:nvPr/>
        </p:nvSpPr>
        <p:spPr>
          <a:xfrm>
            <a:off x="857250" y="1718047"/>
            <a:ext cx="23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create file.txt</a:t>
            </a:r>
          </a:p>
        </p:txBody>
      </p:sp>
    </p:spTree>
    <p:extLst>
      <p:ext uri="{BB962C8B-B14F-4D97-AF65-F5344CB8AC3E}">
        <p14:creationId xmlns:p14="http://schemas.microsoft.com/office/powerpoint/2010/main" val="241718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0DC6-D655-4CD9-8D7D-1BD2F03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CC239-FE9B-4233-88FE-D399D09853FF}"/>
              </a:ext>
            </a:extLst>
          </p:cNvPr>
          <p:cNvSpPr txBox="1"/>
          <p:nvPr/>
        </p:nvSpPr>
        <p:spPr>
          <a:xfrm>
            <a:off x="9666612" y="5097506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C00000"/>
                </a:solidFill>
              </a:rPr>
              <a:t>v1</a:t>
            </a:r>
            <a:r>
              <a:rPr lang="en-US" sz="28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A31A9-DADB-4BFD-B417-96D39A673B06}"/>
              </a:ext>
            </a:extLst>
          </p:cNvPr>
          <p:cNvSpPr txBox="1"/>
          <p:nvPr/>
        </p:nvSpPr>
        <p:spPr>
          <a:xfrm>
            <a:off x="9666612" y="3721287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C00000"/>
                </a:solidFill>
              </a:rPr>
              <a:t>v1</a:t>
            </a:r>
            <a:r>
              <a:rPr lang="en-US" sz="28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271D1-2B0C-4465-93B8-7D2F6F349B00}"/>
              </a:ext>
            </a:extLst>
          </p:cNvPr>
          <p:cNvSpPr txBox="1"/>
          <p:nvPr/>
        </p:nvSpPr>
        <p:spPr>
          <a:xfrm>
            <a:off x="5203137" y="3896775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file.txt (</a:t>
            </a:r>
            <a:r>
              <a:rPr lang="en-US" sz="2000" dirty="0">
                <a:solidFill>
                  <a:srgbClr val="C00000"/>
                </a:solidFill>
              </a:rPr>
              <a:t>v1</a:t>
            </a:r>
            <a:r>
              <a:rPr lang="en-US" sz="2000" dirty="0"/>
              <a:t>)</a:t>
            </a:r>
          </a:p>
        </p:txBody>
      </p:sp>
      <p:pic>
        <p:nvPicPr>
          <p:cNvPr id="21" name="Graphic 20" descr="Camera">
            <a:extLst>
              <a:ext uri="{FF2B5EF4-FFF2-40B4-BE49-F238E27FC236}">
                <a16:creationId xmlns:a16="http://schemas.microsoft.com/office/drawing/2014/main" id="{76142498-9664-4C84-964B-1EDBACED6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90308" y="3482298"/>
            <a:ext cx="477977" cy="47797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8A411F-58A3-45D5-9CAA-3ED70555C149}"/>
              </a:ext>
            </a:extLst>
          </p:cNvPr>
          <p:cNvSpPr/>
          <p:nvPr/>
        </p:nvSpPr>
        <p:spPr>
          <a:xfrm>
            <a:off x="7116447" y="1998129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C6C6BC-6A79-4771-8328-071C4A3E8F7D}"/>
              </a:ext>
            </a:extLst>
          </p:cNvPr>
          <p:cNvSpPr/>
          <p:nvPr/>
        </p:nvSpPr>
        <p:spPr>
          <a:xfrm>
            <a:off x="7116447" y="3387826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472A2-64CA-49A4-AF0E-5BDF0608B2EC}"/>
              </a:ext>
            </a:extLst>
          </p:cNvPr>
          <p:cNvSpPr/>
          <p:nvPr/>
        </p:nvSpPr>
        <p:spPr>
          <a:xfrm>
            <a:off x="7116447" y="4777523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62ECF-B9D0-4BFE-8ADF-87AC9B4E862E}"/>
              </a:ext>
            </a:extLst>
          </p:cNvPr>
          <p:cNvSpPr txBox="1"/>
          <p:nvPr/>
        </p:nvSpPr>
        <p:spPr>
          <a:xfrm>
            <a:off x="857250" y="239837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 file.txt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067DC-48DE-4123-ABA4-5CDDBC1AD30B}"/>
              </a:ext>
            </a:extLst>
          </p:cNvPr>
          <p:cNvSpPr txBox="1"/>
          <p:nvPr/>
        </p:nvSpPr>
        <p:spPr>
          <a:xfrm>
            <a:off x="857250" y="1718047"/>
            <a:ext cx="23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create file.txt</a:t>
            </a:r>
          </a:p>
        </p:txBody>
      </p:sp>
    </p:spTree>
    <p:extLst>
      <p:ext uri="{BB962C8B-B14F-4D97-AF65-F5344CB8AC3E}">
        <p14:creationId xmlns:p14="http://schemas.microsoft.com/office/powerpoint/2010/main" val="315540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0DC6-D655-4CD9-8D7D-1BD2F03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CC239-FE9B-4233-88FE-D399D09853FF}"/>
              </a:ext>
            </a:extLst>
          </p:cNvPr>
          <p:cNvSpPr txBox="1"/>
          <p:nvPr/>
        </p:nvSpPr>
        <p:spPr>
          <a:xfrm>
            <a:off x="9666612" y="5097506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C00000"/>
                </a:solidFill>
              </a:rPr>
              <a:t>v1</a:t>
            </a:r>
            <a:r>
              <a:rPr lang="en-US" sz="2800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B42061-49FE-4928-97D2-CDA6E9CD232C}"/>
              </a:ext>
            </a:extLst>
          </p:cNvPr>
          <p:cNvSpPr/>
          <p:nvPr/>
        </p:nvSpPr>
        <p:spPr>
          <a:xfrm>
            <a:off x="5502518" y="21757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DB538D-0FC6-4AD0-A4FF-610D3462FB58}"/>
              </a:ext>
            </a:extLst>
          </p:cNvPr>
          <p:cNvSpPr/>
          <p:nvPr/>
        </p:nvSpPr>
        <p:spPr>
          <a:xfrm>
            <a:off x="5342693" y="8567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F82F7-327D-4136-8962-DB4015CE0A06}"/>
              </a:ext>
            </a:extLst>
          </p:cNvPr>
          <p:cNvSpPr/>
          <p:nvPr/>
        </p:nvSpPr>
        <p:spPr>
          <a:xfrm>
            <a:off x="5342693" y="15228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7D9FB-273D-41DD-8E86-8DFB09C782D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827602" y="12304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C4B3BD-8AD8-4C8C-82F2-0922563E51A2}"/>
              </a:ext>
            </a:extLst>
          </p:cNvPr>
          <p:cNvCxnSpPr/>
          <p:nvPr/>
        </p:nvCxnSpPr>
        <p:spPr>
          <a:xfrm>
            <a:off x="5827602" y="18944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175CEF-730B-4918-B910-330021A88187}"/>
              </a:ext>
            </a:extLst>
          </p:cNvPr>
          <p:cNvSpPr txBox="1"/>
          <p:nvPr/>
        </p:nvSpPr>
        <p:spPr>
          <a:xfrm>
            <a:off x="9666612" y="3721287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C00000"/>
                </a:solidFill>
              </a:rPr>
              <a:t>v1</a:t>
            </a:r>
            <a:r>
              <a:rPr lang="en-US" sz="28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EFC51B-3AE0-49D2-B911-A2588B448335}"/>
              </a:ext>
            </a:extLst>
          </p:cNvPr>
          <p:cNvSpPr txBox="1"/>
          <p:nvPr/>
        </p:nvSpPr>
        <p:spPr>
          <a:xfrm>
            <a:off x="9666612" y="2274999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C00000"/>
                </a:solidFill>
              </a:rPr>
              <a:t>v1</a:t>
            </a:r>
            <a:r>
              <a:rPr lang="en-US" sz="28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CCA5D-A618-440A-AD02-1EE6851FFAA6}"/>
              </a:ext>
            </a:extLst>
          </p:cNvPr>
          <p:cNvSpPr txBox="1"/>
          <p:nvPr/>
        </p:nvSpPr>
        <p:spPr>
          <a:xfrm>
            <a:off x="5203137" y="3896775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file.txt (</a:t>
            </a:r>
            <a:r>
              <a:rPr lang="en-US" sz="2000" dirty="0">
                <a:solidFill>
                  <a:srgbClr val="C00000"/>
                </a:solidFill>
              </a:rPr>
              <a:t>v1</a:t>
            </a:r>
            <a:r>
              <a:rPr lang="en-US" sz="2000" dirty="0"/>
              <a:t>)</a:t>
            </a:r>
          </a:p>
        </p:txBody>
      </p:sp>
      <p:pic>
        <p:nvPicPr>
          <p:cNvPr id="25" name="Graphic 24" descr="Camera">
            <a:extLst>
              <a:ext uri="{FF2B5EF4-FFF2-40B4-BE49-F238E27FC236}">
                <a16:creationId xmlns:a16="http://schemas.microsoft.com/office/drawing/2014/main" id="{6AF8CA6B-2001-4DE2-BB43-13FE827E42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90308" y="3482298"/>
            <a:ext cx="477977" cy="47797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6BDAF0-9DF4-464D-A946-BF6389BA56B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827603" y="2825932"/>
            <a:ext cx="1694" cy="656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8AF1DA9-D89F-40DD-851D-BD4B20473BC7}"/>
              </a:ext>
            </a:extLst>
          </p:cNvPr>
          <p:cNvSpPr/>
          <p:nvPr/>
        </p:nvSpPr>
        <p:spPr>
          <a:xfrm>
            <a:off x="7116447" y="1998129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90F90D-A733-47F2-A02B-AB27596AC444}"/>
              </a:ext>
            </a:extLst>
          </p:cNvPr>
          <p:cNvSpPr/>
          <p:nvPr/>
        </p:nvSpPr>
        <p:spPr>
          <a:xfrm>
            <a:off x="7116447" y="3387826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A1F2EA-7D06-4A4F-9B61-B0C8ADF66AB3}"/>
              </a:ext>
            </a:extLst>
          </p:cNvPr>
          <p:cNvSpPr/>
          <p:nvPr/>
        </p:nvSpPr>
        <p:spPr>
          <a:xfrm>
            <a:off x="7116447" y="4777523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C064A2-37A8-42DB-BEBB-42A1F377D7AD}"/>
              </a:ext>
            </a:extLst>
          </p:cNvPr>
          <p:cNvSpPr txBox="1"/>
          <p:nvPr/>
        </p:nvSpPr>
        <p:spPr>
          <a:xfrm>
            <a:off x="857250" y="239837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 file.txt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4EF7D-1FEB-4A71-854C-CF81EBA37DB1}"/>
              </a:ext>
            </a:extLst>
          </p:cNvPr>
          <p:cNvSpPr txBox="1"/>
          <p:nvPr/>
        </p:nvSpPr>
        <p:spPr>
          <a:xfrm>
            <a:off x="857250" y="310341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F50EA-A790-4768-8154-6C26ADC8A3EB}"/>
              </a:ext>
            </a:extLst>
          </p:cNvPr>
          <p:cNvSpPr txBox="1"/>
          <p:nvPr/>
        </p:nvSpPr>
        <p:spPr>
          <a:xfrm>
            <a:off x="857250" y="1718047"/>
            <a:ext cx="23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create file.txt</a:t>
            </a:r>
          </a:p>
        </p:txBody>
      </p:sp>
    </p:spTree>
    <p:extLst>
      <p:ext uri="{BB962C8B-B14F-4D97-AF65-F5344CB8AC3E}">
        <p14:creationId xmlns:p14="http://schemas.microsoft.com/office/powerpoint/2010/main" val="46643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0DC6-D655-4CD9-8D7D-1BD2F03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CC239-FE9B-4233-88FE-D399D09853FF}"/>
              </a:ext>
            </a:extLst>
          </p:cNvPr>
          <p:cNvSpPr txBox="1"/>
          <p:nvPr/>
        </p:nvSpPr>
        <p:spPr>
          <a:xfrm>
            <a:off x="9666612" y="5097506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A66BD3"/>
                </a:solidFill>
              </a:rPr>
              <a:t>v2</a:t>
            </a:r>
            <a:r>
              <a:rPr lang="en-US" sz="2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98E87-351C-40DD-BF1A-3149CD6C2673}"/>
              </a:ext>
            </a:extLst>
          </p:cNvPr>
          <p:cNvSpPr txBox="1"/>
          <p:nvPr/>
        </p:nvSpPr>
        <p:spPr>
          <a:xfrm>
            <a:off x="9666612" y="3721287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FF0000"/>
                </a:solidFill>
              </a:rPr>
              <a:t>v1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F9B19-3188-4806-BC0F-099B41001093}"/>
              </a:ext>
            </a:extLst>
          </p:cNvPr>
          <p:cNvSpPr txBox="1"/>
          <p:nvPr/>
        </p:nvSpPr>
        <p:spPr>
          <a:xfrm>
            <a:off x="9666612" y="2274999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FF0000"/>
                </a:solidFill>
              </a:rPr>
              <a:t>v1</a:t>
            </a:r>
            <a:r>
              <a:rPr lang="en-US" sz="2800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B42061-49FE-4928-97D2-CDA6E9CD232C}"/>
              </a:ext>
            </a:extLst>
          </p:cNvPr>
          <p:cNvSpPr/>
          <p:nvPr/>
        </p:nvSpPr>
        <p:spPr>
          <a:xfrm>
            <a:off x="5502518" y="21757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DB538D-0FC6-4AD0-A4FF-610D3462FB58}"/>
              </a:ext>
            </a:extLst>
          </p:cNvPr>
          <p:cNvSpPr/>
          <p:nvPr/>
        </p:nvSpPr>
        <p:spPr>
          <a:xfrm>
            <a:off x="5342693" y="8567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F82F7-327D-4136-8962-DB4015CE0A06}"/>
              </a:ext>
            </a:extLst>
          </p:cNvPr>
          <p:cNvSpPr/>
          <p:nvPr/>
        </p:nvSpPr>
        <p:spPr>
          <a:xfrm>
            <a:off x="5342693" y="15228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7D9FB-273D-41DD-8E86-8DFB09C782D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827602" y="12304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C4B3BD-8AD8-4C8C-82F2-0922563E51A2}"/>
              </a:ext>
            </a:extLst>
          </p:cNvPr>
          <p:cNvCxnSpPr/>
          <p:nvPr/>
        </p:nvCxnSpPr>
        <p:spPr>
          <a:xfrm>
            <a:off x="5827602" y="18944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D0F22F-C6B7-4A0A-857F-4FD194EA4552}"/>
              </a:ext>
            </a:extLst>
          </p:cNvPr>
          <p:cNvSpPr txBox="1"/>
          <p:nvPr/>
        </p:nvSpPr>
        <p:spPr>
          <a:xfrm>
            <a:off x="5203137" y="3896775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file.txt (</a:t>
            </a:r>
            <a:r>
              <a:rPr lang="en-US" sz="2000" dirty="0">
                <a:solidFill>
                  <a:srgbClr val="C00000"/>
                </a:solidFill>
              </a:rPr>
              <a:t>v1</a:t>
            </a:r>
            <a:r>
              <a:rPr lang="en-US" sz="2000" dirty="0"/>
              <a:t>)</a:t>
            </a:r>
          </a:p>
        </p:txBody>
      </p:sp>
      <p:pic>
        <p:nvPicPr>
          <p:cNvPr id="20" name="Graphic 19" descr="Camera">
            <a:extLst>
              <a:ext uri="{FF2B5EF4-FFF2-40B4-BE49-F238E27FC236}">
                <a16:creationId xmlns:a16="http://schemas.microsoft.com/office/drawing/2014/main" id="{600B8B27-AA30-4F85-9FEF-233F8976F70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90308" y="3482298"/>
            <a:ext cx="477977" cy="47797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7DE8A5-217E-4EB4-9A74-84882A422A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27603" y="2825932"/>
            <a:ext cx="1694" cy="656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8EDFC4-BF5D-4121-9E41-7DC3D8BDD562}"/>
              </a:ext>
            </a:extLst>
          </p:cNvPr>
          <p:cNvSpPr/>
          <p:nvPr/>
        </p:nvSpPr>
        <p:spPr>
          <a:xfrm>
            <a:off x="7116447" y="1998129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B5D362-A1E0-4892-8F3E-35E42434CECF}"/>
              </a:ext>
            </a:extLst>
          </p:cNvPr>
          <p:cNvSpPr/>
          <p:nvPr/>
        </p:nvSpPr>
        <p:spPr>
          <a:xfrm>
            <a:off x="7116447" y="3387826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68F48-09AB-4F17-BC4F-8FD3C5F7BF41}"/>
              </a:ext>
            </a:extLst>
          </p:cNvPr>
          <p:cNvSpPr/>
          <p:nvPr/>
        </p:nvSpPr>
        <p:spPr>
          <a:xfrm>
            <a:off x="7116447" y="4777523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783406-F9E1-4E4B-BD51-BE4A486E57B8}"/>
              </a:ext>
            </a:extLst>
          </p:cNvPr>
          <p:cNvSpPr txBox="1"/>
          <p:nvPr/>
        </p:nvSpPr>
        <p:spPr>
          <a:xfrm>
            <a:off x="857250" y="239837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 file.txt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81EAFD-275F-49D9-9767-5B727CC9FD41}"/>
              </a:ext>
            </a:extLst>
          </p:cNvPr>
          <p:cNvSpPr txBox="1"/>
          <p:nvPr/>
        </p:nvSpPr>
        <p:spPr>
          <a:xfrm>
            <a:off x="857250" y="310341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C112BE-7204-4A69-86D1-06BC8E951788}"/>
              </a:ext>
            </a:extLst>
          </p:cNvPr>
          <p:cNvSpPr txBox="1"/>
          <p:nvPr/>
        </p:nvSpPr>
        <p:spPr>
          <a:xfrm>
            <a:off x="857250" y="3808462"/>
            <a:ext cx="23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66BD3"/>
                </a:solidFill>
              </a:rPr>
              <a:t>edit the file.txt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14788-F4FC-46A8-84D0-9B47F667F6C3}"/>
              </a:ext>
            </a:extLst>
          </p:cNvPr>
          <p:cNvSpPr txBox="1"/>
          <p:nvPr/>
        </p:nvSpPr>
        <p:spPr>
          <a:xfrm>
            <a:off x="857250" y="1718047"/>
            <a:ext cx="23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create file.txt</a:t>
            </a:r>
          </a:p>
        </p:txBody>
      </p:sp>
    </p:spTree>
    <p:extLst>
      <p:ext uri="{BB962C8B-B14F-4D97-AF65-F5344CB8AC3E}">
        <p14:creationId xmlns:p14="http://schemas.microsoft.com/office/powerpoint/2010/main" val="311978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0DC6-D655-4CD9-8D7D-1BD2F03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FB681-1CB5-4342-B2E2-7C58EEE965DB}"/>
              </a:ext>
            </a:extLst>
          </p:cNvPr>
          <p:cNvSpPr/>
          <p:nvPr/>
        </p:nvSpPr>
        <p:spPr>
          <a:xfrm>
            <a:off x="7116447" y="1998129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C091-3C65-4B1D-B438-6DDE3B63E2DC}"/>
              </a:ext>
            </a:extLst>
          </p:cNvPr>
          <p:cNvSpPr/>
          <p:nvPr/>
        </p:nvSpPr>
        <p:spPr>
          <a:xfrm>
            <a:off x="7116447" y="3387826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49C90E-A450-43D3-A98E-0EB751783EDD}"/>
              </a:ext>
            </a:extLst>
          </p:cNvPr>
          <p:cNvSpPr/>
          <p:nvPr/>
        </p:nvSpPr>
        <p:spPr>
          <a:xfrm>
            <a:off x="7116447" y="4777523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CC239-FE9B-4233-88FE-D399D09853FF}"/>
              </a:ext>
            </a:extLst>
          </p:cNvPr>
          <p:cNvSpPr txBox="1"/>
          <p:nvPr/>
        </p:nvSpPr>
        <p:spPr>
          <a:xfrm>
            <a:off x="9666612" y="5097506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A66BD3"/>
                </a:solidFill>
              </a:rPr>
              <a:t>v2</a:t>
            </a:r>
            <a:r>
              <a:rPr lang="en-US" sz="2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98E87-351C-40DD-BF1A-3149CD6C2673}"/>
              </a:ext>
            </a:extLst>
          </p:cNvPr>
          <p:cNvSpPr txBox="1"/>
          <p:nvPr/>
        </p:nvSpPr>
        <p:spPr>
          <a:xfrm>
            <a:off x="9666612" y="3721287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A66BD3"/>
                </a:solidFill>
              </a:rPr>
              <a:t>v2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F9B19-3188-4806-BC0F-099B41001093}"/>
              </a:ext>
            </a:extLst>
          </p:cNvPr>
          <p:cNvSpPr txBox="1"/>
          <p:nvPr/>
        </p:nvSpPr>
        <p:spPr>
          <a:xfrm>
            <a:off x="9666612" y="2274999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FF0000"/>
                </a:solidFill>
              </a:rPr>
              <a:t>v1</a:t>
            </a:r>
            <a:r>
              <a:rPr lang="en-US" sz="2800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B42061-49FE-4928-97D2-CDA6E9CD232C}"/>
              </a:ext>
            </a:extLst>
          </p:cNvPr>
          <p:cNvSpPr/>
          <p:nvPr/>
        </p:nvSpPr>
        <p:spPr>
          <a:xfrm>
            <a:off x="4828261" y="21757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DB538D-0FC6-4AD0-A4FF-610D3462FB58}"/>
              </a:ext>
            </a:extLst>
          </p:cNvPr>
          <p:cNvSpPr/>
          <p:nvPr/>
        </p:nvSpPr>
        <p:spPr>
          <a:xfrm>
            <a:off x="4668436" y="8567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F82F7-327D-4136-8962-DB4015CE0A06}"/>
              </a:ext>
            </a:extLst>
          </p:cNvPr>
          <p:cNvSpPr/>
          <p:nvPr/>
        </p:nvSpPr>
        <p:spPr>
          <a:xfrm>
            <a:off x="4668436" y="15228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7D9FB-273D-41DD-8E86-8DFB09C782D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153345" y="12304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C4B3BD-8AD8-4C8C-82F2-0922563E51A2}"/>
              </a:ext>
            </a:extLst>
          </p:cNvPr>
          <p:cNvCxnSpPr/>
          <p:nvPr/>
        </p:nvCxnSpPr>
        <p:spPr>
          <a:xfrm>
            <a:off x="5153345" y="18944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944DDF-DCBD-42E6-A2C7-89372DA09F1C}"/>
              </a:ext>
            </a:extLst>
          </p:cNvPr>
          <p:cNvSpPr txBox="1"/>
          <p:nvPr/>
        </p:nvSpPr>
        <p:spPr>
          <a:xfrm>
            <a:off x="4528880" y="3896775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file.txt (</a:t>
            </a:r>
            <a:r>
              <a:rPr lang="en-US" sz="2000" dirty="0">
                <a:solidFill>
                  <a:srgbClr val="C00000"/>
                </a:solidFill>
              </a:rPr>
              <a:t>v1</a:t>
            </a:r>
            <a:r>
              <a:rPr lang="en-US" sz="2000" dirty="0"/>
              <a:t>)</a:t>
            </a:r>
          </a:p>
        </p:txBody>
      </p:sp>
      <p:pic>
        <p:nvPicPr>
          <p:cNvPr id="21" name="Graphic 20" descr="Camera">
            <a:extLst>
              <a:ext uri="{FF2B5EF4-FFF2-40B4-BE49-F238E27FC236}">
                <a16:creationId xmlns:a16="http://schemas.microsoft.com/office/drawing/2014/main" id="{EA1290A5-206B-4B3E-8C0E-2386D3A9ECD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6051" y="3482298"/>
            <a:ext cx="477977" cy="47797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72041D-ED02-4B52-B4D8-2E43997D60A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153346" y="2825932"/>
            <a:ext cx="1694" cy="656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43CD5B-B268-42BE-AF3A-CF1368C1FAD9}"/>
              </a:ext>
            </a:extLst>
          </p:cNvPr>
          <p:cNvSpPr txBox="1"/>
          <p:nvPr/>
        </p:nvSpPr>
        <p:spPr>
          <a:xfrm>
            <a:off x="5766886" y="3896775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file.txt (</a:t>
            </a:r>
            <a:r>
              <a:rPr lang="en-US" sz="2000" dirty="0">
                <a:solidFill>
                  <a:srgbClr val="A66BD3"/>
                </a:solidFill>
              </a:rPr>
              <a:t>v2</a:t>
            </a:r>
            <a:r>
              <a:rPr lang="en-US" sz="2000" dirty="0"/>
              <a:t>)</a:t>
            </a:r>
          </a:p>
        </p:txBody>
      </p:sp>
      <p:pic>
        <p:nvPicPr>
          <p:cNvPr id="24" name="Graphic 23" descr="Camera">
            <a:extLst>
              <a:ext uri="{FF2B5EF4-FFF2-40B4-BE49-F238E27FC236}">
                <a16:creationId xmlns:a16="http://schemas.microsoft.com/office/drawing/2014/main" id="{BCA0FB49-4576-493E-8E32-435F0A186F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54057" y="3482298"/>
            <a:ext cx="477977" cy="4779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B918C3-42B8-4BF8-9958-04CA1F707A51}"/>
              </a:ext>
            </a:extLst>
          </p:cNvPr>
          <p:cNvSpPr txBox="1"/>
          <p:nvPr/>
        </p:nvSpPr>
        <p:spPr>
          <a:xfrm>
            <a:off x="857250" y="239837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 file.txt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523E54-2D5F-4482-8EAE-37A23338C12F}"/>
              </a:ext>
            </a:extLst>
          </p:cNvPr>
          <p:cNvSpPr txBox="1"/>
          <p:nvPr/>
        </p:nvSpPr>
        <p:spPr>
          <a:xfrm>
            <a:off x="857250" y="310341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31A2E-B6C2-434C-A01B-472CE035C91C}"/>
              </a:ext>
            </a:extLst>
          </p:cNvPr>
          <p:cNvSpPr txBox="1"/>
          <p:nvPr/>
        </p:nvSpPr>
        <p:spPr>
          <a:xfrm>
            <a:off x="857250" y="3808462"/>
            <a:ext cx="23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66BD3"/>
                </a:solidFill>
              </a:rPr>
              <a:t>edit the file.txt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2C6CA3-0554-4DD3-8970-F85AE9437D72}"/>
              </a:ext>
            </a:extLst>
          </p:cNvPr>
          <p:cNvSpPr txBox="1"/>
          <p:nvPr/>
        </p:nvSpPr>
        <p:spPr>
          <a:xfrm>
            <a:off x="857250" y="451350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 file.txt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68F8CD-937B-4F4E-900A-8397452B05ED}"/>
              </a:ext>
            </a:extLst>
          </p:cNvPr>
          <p:cNvSpPr txBox="1"/>
          <p:nvPr/>
        </p:nvSpPr>
        <p:spPr>
          <a:xfrm>
            <a:off x="857250" y="1718047"/>
            <a:ext cx="23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create file.txt</a:t>
            </a:r>
          </a:p>
        </p:txBody>
      </p:sp>
    </p:spTree>
    <p:extLst>
      <p:ext uri="{BB962C8B-B14F-4D97-AF65-F5344CB8AC3E}">
        <p14:creationId xmlns:p14="http://schemas.microsoft.com/office/powerpoint/2010/main" val="391985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0DC6-D655-4CD9-8D7D-1BD2F037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EF7D7-CC88-4B04-A126-0FF7C3DEE3D6}"/>
              </a:ext>
            </a:extLst>
          </p:cNvPr>
          <p:cNvSpPr txBox="1"/>
          <p:nvPr/>
        </p:nvSpPr>
        <p:spPr>
          <a:xfrm>
            <a:off x="857250" y="239837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 file.txt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CFCD6-1C56-4EE5-BFC0-E99B6F7F4C11}"/>
              </a:ext>
            </a:extLst>
          </p:cNvPr>
          <p:cNvSpPr txBox="1"/>
          <p:nvPr/>
        </p:nvSpPr>
        <p:spPr>
          <a:xfrm>
            <a:off x="857250" y="310341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B42061-49FE-4928-97D2-CDA6E9CD232C}"/>
              </a:ext>
            </a:extLst>
          </p:cNvPr>
          <p:cNvSpPr/>
          <p:nvPr/>
        </p:nvSpPr>
        <p:spPr>
          <a:xfrm>
            <a:off x="6077940" y="21757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DB538D-0FC6-4AD0-A4FF-610D3462FB58}"/>
              </a:ext>
            </a:extLst>
          </p:cNvPr>
          <p:cNvSpPr/>
          <p:nvPr/>
        </p:nvSpPr>
        <p:spPr>
          <a:xfrm>
            <a:off x="5918115" y="8567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F82F7-327D-4136-8962-DB4015CE0A06}"/>
              </a:ext>
            </a:extLst>
          </p:cNvPr>
          <p:cNvSpPr/>
          <p:nvPr/>
        </p:nvSpPr>
        <p:spPr>
          <a:xfrm>
            <a:off x="5918115" y="15228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7D9FB-273D-41DD-8E86-8DFB09C782D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403024" y="12304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C4B3BD-8AD8-4C8C-82F2-0922563E51A2}"/>
              </a:ext>
            </a:extLst>
          </p:cNvPr>
          <p:cNvCxnSpPr/>
          <p:nvPr/>
        </p:nvCxnSpPr>
        <p:spPr>
          <a:xfrm>
            <a:off x="6403024" y="18944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A68FDE-0E22-47CC-97B2-FD3DA41D44F7}"/>
              </a:ext>
            </a:extLst>
          </p:cNvPr>
          <p:cNvSpPr txBox="1"/>
          <p:nvPr/>
        </p:nvSpPr>
        <p:spPr>
          <a:xfrm>
            <a:off x="857250" y="3808462"/>
            <a:ext cx="23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66BD3"/>
                </a:solidFill>
              </a:rPr>
              <a:t>edit the file.txt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9E7BA-DB89-4C15-988A-908D9BC59496}"/>
              </a:ext>
            </a:extLst>
          </p:cNvPr>
          <p:cNvSpPr txBox="1"/>
          <p:nvPr/>
        </p:nvSpPr>
        <p:spPr>
          <a:xfrm>
            <a:off x="857250" y="451350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 file.txt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8A9FB-4C41-4040-87A7-7C62AEA4F407}"/>
              </a:ext>
            </a:extLst>
          </p:cNvPr>
          <p:cNvSpPr txBox="1"/>
          <p:nvPr/>
        </p:nvSpPr>
        <p:spPr>
          <a:xfrm>
            <a:off x="857250" y="518391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93DD83-0803-4DE9-A788-4389EC9DD26C}"/>
              </a:ext>
            </a:extLst>
          </p:cNvPr>
          <p:cNvSpPr/>
          <p:nvPr/>
        </p:nvSpPr>
        <p:spPr>
          <a:xfrm>
            <a:off x="4830219" y="21757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9F260-15D7-4520-9CBA-5598AD84DCDE}"/>
              </a:ext>
            </a:extLst>
          </p:cNvPr>
          <p:cNvCxnSpPr>
            <a:cxnSpLocks/>
            <a:stCxn id="11" idx="2"/>
            <a:endCxn id="21" idx="6"/>
          </p:cNvCxnSpPr>
          <p:nvPr/>
        </p:nvCxnSpPr>
        <p:spPr>
          <a:xfrm flipH="1">
            <a:off x="5480387" y="25008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E8FA7D0-C558-402B-AD49-108530B53320}"/>
              </a:ext>
            </a:extLst>
          </p:cNvPr>
          <p:cNvSpPr/>
          <p:nvPr/>
        </p:nvSpPr>
        <p:spPr>
          <a:xfrm>
            <a:off x="7116447" y="1998129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0F1DD2-759E-4B31-94A7-A013D7F006BF}"/>
              </a:ext>
            </a:extLst>
          </p:cNvPr>
          <p:cNvSpPr/>
          <p:nvPr/>
        </p:nvSpPr>
        <p:spPr>
          <a:xfrm>
            <a:off x="7116447" y="3387826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9B869B-E9B9-456A-9B25-8D89B82D4293}"/>
              </a:ext>
            </a:extLst>
          </p:cNvPr>
          <p:cNvSpPr/>
          <p:nvPr/>
        </p:nvSpPr>
        <p:spPr>
          <a:xfrm>
            <a:off x="7116447" y="4777523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70FE4A-FDD6-4110-A3A9-77C3F7C91101}"/>
              </a:ext>
            </a:extLst>
          </p:cNvPr>
          <p:cNvSpPr txBox="1"/>
          <p:nvPr/>
        </p:nvSpPr>
        <p:spPr>
          <a:xfrm>
            <a:off x="9666612" y="5097506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A66BD3"/>
                </a:solidFill>
              </a:rPr>
              <a:t>v2</a:t>
            </a:r>
            <a:r>
              <a:rPr lang="en-US" sz="28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3AAD2-00D0-4174-8D2B-0A844DB08CCB}"/>
              </a:ext>
            </a:extLst>
          </p:cNvPr>
          <p:cNvSpPr txBox="1"/>
          <p:nvPr/>
        </p:nvSpPr>
        <p:spPr>
          <a:xfrm>
            <a:off x="9666612" y="3721287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A66BD3"/>
                </a:solidFill>
              </a:rPr>
              <a:t>v2</a:t>
            </a:r>
            <a:r>
              <a:rPr lang="en-US" sz="28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E7973C-2EF0-454D-9147-06F0489AC9C5}"/>
              </a:ext>
            </a:extLst>
          </p:cNvPr>
          <p:cNvSpPr txBox="1"/>
          <p:nvPr/>
        </p:nvSpPr>
        <p:spPr>
          <a:xfrm>
            <a:off x="9666612" y="2274999"/>
            <a:ext cx="17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file.txt (</a:t>
            </a:r>
            <a:r>
              <a:rPr lang="en-US" sz="2800" dirty="0">
                <a:solidFill>
                  <a:srgbClr val="A66BD3"/>
                </a:solidFill>
              </a:rPr>
              <a:t>v2</a:t>
            </a:r>
            <a:r>
              <a:rPr lang="en-US" sz="28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6642C5-EBB6-444D-802F-25BE246FBC99}"/>
              </a:ext>
            </a:extLst>
          </p:cNvPr>
          <p:cNvSpPr txBox="1"/>
          <p:nvPr/>
        </p:nvSpPr>
        <p:spPr>
          <a:xfrm>
            <a:off x="4528880" y="3896775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file.txt (</a:t>
            </a:r>
            <a:r>
              <a:rPr lang="en-US" sz="2000" dirty="0">
                <a:solidFill>
                  <a:srgbClr val="C00000"/>
                </a:solidFill>
              </a:rPr>
              <a:t>v1</a:t>
            </a:r>
            <a:r>
              <a:rPr lang="en-US" sz="2000" dirty="0"/>
              <a:t>)</a:t>
            </a:r>
          </a:p>
        </p:txBody>
      </p:sp>
      <p:pic>
        <p:nvPicPr>
          <p:cNvPr id="29" name="Graphic 28" descr="Camera">
            <a:extLst>
              <a:ext uri="{FF2B5EF4-FFF2-40B4-BE49-F238E27FC236}">
                <a16:creationId xmlns:a16="http://schemas.microsoft.com/office/drawing/2014/main" id="{3D390EEB-E949-46CA-AE65-E73BDCDF973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6051" y="3482298"/>
            <a:ext cx="477977" cy="47797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B3714-3961-4F45-87B2-0DC6FDA0683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153346" y="2825932"/>
            <a:ext cx="1694" cy="656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71F929-9EC7-4403-8E95-1AC8D36E1847}"/>
              </a:ext>
            </a:extLst>
          </p:cNvPr>
          <p:cNvSpPr txBox="1"/>
          <p:nvPr/>
        </p:nvSpPr>
        <p:spPr>
          <a:xfrm>
            <a:off x="5766886" y="3896775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file.txt (</a:t>
            </a:r>
            <a:r>
              <a:rPr lang="en-US" sz="2000" dirty="0">
                <a:solidFill>
                  <a:srgbClr val="A66BD3"/>
                </a:solidFill>
              </a:rPr>
              <a:t>v2</a:t>
            </a:r>
            <a:r>
              <a:rPr lang="en-US" sz="2000" dirty="0"/>
              <a:t>)</a:t>
            </a:r>
          </a:p>
        </p:txBody>
      </p:sp>
      <p:pic>
        <p:nvPicPr>
          <p:cNvPr id="32" name="Graphic 31" descr="Camera">
            <a:extLst>
              <a:ext uri="{FF2B5EF4-FFF2-40B4-BE49-F238E27FC236}">
                <a16:creationId xmlns:a16="http://schemas.microsoft.com/office/drawing/2014/main" id="{E5E54074-CBBC-441C-9677-A6B54401FC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54057" y="3482298"/>
            <a:ext cx="477977" cy="47797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6C0200-B30C-41AC-A894-B2863E689764}"/>
              </a:ext>
            </a:extLst>
          </p:cNvPr>
          <p:cNvCxnSpPr>
            <a:cxnSpLocks/>
          </p:cNvCxnSpPr>
          <p:nvPr/>
        </p:nvCxnSpPr>
        <p:spPr>
          <a:xfrm>
            <a:off x="6391351" y="2825932"/>
            <a:ext cx="1694" cy="656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22BBDD-55A1-496F-972B-BAD49D853E32}"/>
              </a:ext>
            </a:extLst>
          </p:cNvPr>
          <p:cNvSpPr txBox="1"/>
          <p:nvPr/>
        </p:nvSpPr>
        <p:spPr>
          <a:xfrm>
            <a:off x="857250" y="1718047"/>
            <a:ext cx="23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create file.txt</a:t>
            </a:r>
          </a:p>
        </p:txBody>
      </p:sp>
    </p:spTree>
    <p:extLst>
      <p:ext uri="{BB962C8B-B14F-4D97-AF65-F5344CB8AC3E}">
        <p14:creationId xmlns:p14="http://schemas.microsoft.com/office/powerpoint/2010/main" val="360960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251</Words>
  <Application>Microsoft Office PowerPoint</Application>
  <PresentationFormat>Widescreen</PresentationFormat>
  <Paragraphs>93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Git Add &amp; Commit Concept</vt:lpstr>
      <vt:lpstr>Git Concepts – three trees/areas</vt:lpstr>
      <vt:lpstr>Git Concepts</vt:lpstr>
      <vt:lpstr>Git Concepts</vt:lpstr>
      <vt:lpstr>Git Concepts</vt:lpstr>
      <vt:lpstr>Git Concepts</vt:lpstr>
      <vt:lpstr>Git Concepts</vt:lpstr>
      <vt:lpstr>Git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Jay Cao</dc:creator>
  <cp:lastModifiedBy>Jay Cao</cp:lastModifiedBy>
  <cp:revision>44</cp:revision>
  <dcterms:created xsi:type="dcterms:W3CDTF">2019-02-22T17:27:11Z</dcterms:created>
  <dcterms:modified xsi:type="dcterms:W3CDTF">2019-04-23T18:35:00Z</dcterms:modified>
</cp:coreProperties>
</file>