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305" r:id="rId6"/>
    <p:sldId id="303" r:id="rId7"/>
    <p:sldId id="288" r:id="rId8"/>
    <p:sldId id="261" r:id="rId9"/>
    <p:sldId id="300" r:id="rId10"/>
    <p:sldId id="299" r:id="rId11"/>
    <p:sldId id="298" r:id="rId12"/>
    <p:sldId id="263" r:id="rId13"/>
    <p:sldId id="277" r:id="rId14"/>
    <p:sldId id="276" r:id="rId15"/>
    <p:sldId id="275" r:id="rId16"/>
    <p:sldId id="289" r:id="rId17"/>
    <p:sldId id="304" r:id="rId18"/>
    <p:sldId id="271" r:id="rId19"/>
    <p:sldId id="272" r:id="rId20"/>
    <p:sldId id="273" r:id="rId21"/>
    <p:sldId id="290" r:id="rId22"/>
    <p:sldId id="292" r:id="rId23"/>
    <p:sldId id="293" r:id="rId24"/>
    <p:sldId id="294" r:id="rId25"/>
    <p:sldId id="295" r:id="rId26"/>
    <p:sldId id="301" r:id="rId27"/>
    <p:sldId id="260" r:id="rId28"/>
    <p:sldId id="306" r:id="rId29"/>
    <p:sldId id="307" r:id="rId30"/>
    <p:sldId id="296" r:id="rId31"/>
    <p:sldId id="297" r:id="rId32"/>
    <p:sldId id="291" r:id="rId33"/>
    <p:sldId id="283" r:id="rId34"/>
    <p:sldId id="284" r:id="rId35"/>
    <p:sldId id="281" r:id="rId36"/>
    <p:sldId id="282" r:id="rId37"/>
    <p:sldId id="280" r:id="rId38"/>
    <p:sldId id="278" r:id="rId39"/>
    <p:sldId id="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7E2C6-7068-4CC9-83A3-0F490693A472}" v="8311" dt="2019-04-30T20:19:51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6930" autoAdjust="0"/>
  </p:normalViewPr>
  <p:slideViewPr>
    <p:cSldViewPr snapToGrid="0">
      <p:cViewPr varScale="1">
        <p:scale>
          <a:sx n="63" d="100"/>
          <a:sy n="63" d="100"/>
        </p:scale>
        <p:origin x="7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9427E2C6-7068-4CC9-83A3-0F490693A472}"/>
    <pc:docChg chg="undo redo custSel addSld delSld modSld sldOrd">
      <pc:chgData name="Jay Cao" userId="24e21172780c2dbf" providerId="LiveId" clId="{9427E2C6-7068-4CC9-83A3-0F490693A472}" dt="2019-04-30T20:19:51.937" v="8281" actId="20577"/>
      <pc:docMkLst>
        <pc:docMk/>
      </pc:docMkLst>
      <pc:sldChg chg="modSp modNotesTx">
        <pc:chgData name="Jay Cao" userId="24e21172780c2dbf" providerId="LiveId" clId="{9427E2C6-7068-4CC9-83A3-0F490693A472}" dt="2019-04-16T16:23:22.800" v="6495" actId="20577"/>
        <pc:sldMkLst>
          <pc:docMk/>
          <pc:sldMk cId="1821315570" sldId="256"/>
        </pc:sldMkLst>
        <pc:spChg chg="mod">
          <ac:chgData name="Jay Cao" userId="24e21172780c2dbf" providerId="LiveId" clId="{9427E2C6-7068-4CC9-83A3-0F490693A472}" dt="2019-03-07T21:15:50.721" v="3594" actId="20577"/>
          <ac:spMkLst>
            <pc:docMk/>
            <pc:sldMk cId="1821315570" sldId="256"/>
            <ac:spMk id="2" creationId="{2364E0E2-F865-42D8-B01F-96117842BBD2}"/>
          </ac:spMkLst>
        </pc:spChg>
      </pc:sldChg>
      <pc:sldChg chg="addSp delSp modSp">
        <pc:chgData name="Jay Cao" userId="24e21172780c2dbf" providerId="LiveId" clId="{9427E2C6-7068-4CC9-83A3-0F490693A472}" dt="2019-04-18T16:58:23.468" v="6705" actId="20577"/>
        <pc:sldMkLst>
          <pc:docMk/>
          <pc:sldMk cId="3339066146" sldId="257"/>
        </pc:sldMkLst>
        <pc:spChg chg="mod">
          <ac:chgData name="Jay Cao" userId="24e21172780c2dbf" providerId="LiveId" clId="{9427E2C6-7068-4CC9-83A3-0F490693A472}" dt="2019-04-18T16:58:23.468" v="6705" actId="20577"/>
          <ac:spMkLst>
            <pc:docMk/>
            <pc:sldMk cId="3339066146" sldId="257"/>
            <ac:spMk id="3" creationId="{09384F52-B9CB-4449-B5AC-479ABE40AFEE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5" creationId="{1183381C-3F05-4451-A8E7-636279C092B4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6" creationId="{5418DE34-052A-4CCB-BE9B-1854AD4DAE99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9" creationId="{5FED2403-8C6D-4A4F-BF22-2841631E088F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1" creationId="{4825F444-FE0D-4E7C-85D0-F013C5FAB560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3" creationId="{BC3FF5A7-274A-4450-963F-135F3F976B69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8" creationId="{16E5005D-1402-4603-961F-19752FDD1CB3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9" creationId="{2B98A236-0A80-4F59-8B00-D872092383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1" creationId="{2B521C27-A0C8-41D9-99E5-A316BA62D5C7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3" creationId="{F003E5EF-2828-475E-A810-D5A3C69B5585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5" creationId="{43FD1428-7519-4A9C-B303-2A3EE04CDC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7" creationId="{61862366-8FD0-4323-AB43-1300F01CB244}"/>
          </ac:spMkLst>
        </pc:spChg>
        <pc:grpChg chg="add mod">
          <ac:chgData name="Jay Cao" userId="24e21172780c2dbf" providerId="LiveId" clId="{9427E2C6-7068-4CC9-83A3-0F490693A472}" dt="2019-03-06T16:42:33.518" v="2718" actId="1036"/>
          <ac:grpSpMkLst>
            <pc:docMk/>
            <pc:sldMk cId="3339066146" sldId="257"/>
            <ac:grpSpMk id="30" creationId="{58AFE58B-83C4-41E9-8618-B63204828965}"/>
          </ac:grpSpMkLst>
        </pc:grpChg>
        <pc:picChg chg="add mod">
          <ac:chgData name="Jay Cao" userId="24e21172780c2dbf" providerId="LiveId" clId="{9427E2C6-7068-4CC9-83A3-0F490693A472}" dt="2019-02-22T20:03:12.820" v="993" actId="1076"/>
          <ac:picMkLst>
            <pc:docMk/>
            <pc:sldMk cId="3339066146" sldId="257"/>
            <ac:picMk id="7" creationId="{EB62F9F2-9F61-4BB4-B580-9D74E96E6702}"/>
          </ac:picMkLst>
        </pc:pic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8" creationId="{4AB5D8A4-1059-48E9-94EC-58251E88B90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0" creationId="{5E8866E8-87FA-42AD-AA04-AEC592C1805E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2" creationId="{CDBB98D1-DC1F-42DB-B258-943A9AF88ABF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4" creationId="{A0965AE7-3874-4D67-899E-2AC41681E1CB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5" creationId="{2F49696D-250F-4857-8FD7-4BCB9586032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6" creationId="{D23A85FE-F7DF-412F-A346-7E8F159569C1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7" creationId="{8D419FDD-FECF-4353-9F1B-B213C1A4203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0" creationId="{72AE9A82-51A4-4F6E-AFAF-736375F5E29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2" creationId="{E5198F30-D657-42DE-B1C5-D0E9FA3494C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4" creationId="{E90DA89F-5080-453C-A36C-A9BE6F4EE7E5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6" creationId="{39FBB6A4-9C6F-4DB6-AC9E-7050E9619E40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8" creationId="{5725C733-AED3-4D04-A858-EAADBEEF8D8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9" creationId="{8A95A560-C430-4DEB-A743-4D8074F5C304}"/>
          </ac:cxnSpMkLst>
        </pc:cxnChg>
      </pc:sldChg>
      <pc:sldChg chg="modSp">
        <pc:chgData name="Jay Cao" userId="24e21172780c2dbf" providerId="LiveId" clId="{9427E2C6-7068-4CC9-83A3-0F490693A472}" dt="2019-04-30T18:41:35.487" v="7493" actId="5793"/>
        <pc:sldMkLst>
          <pc:docMk/>
          <pc:sldMk cId="2908994129" sldId="258"/>
        </pc:sldMkLst>
        <pc:spChg chg="mod">
          <ac:chgData name="Jay Cao" userId="24e21172780c2dbf" providerId="LiveId" clId="{9427E2C6-7068-4CC9-83A3-0F490693A472}" dt="2019-04-22T15:08:19.910" v="6709" actId="20577"/>
          <ac:spMkLst>
            <pc:docMk/>
            <pc:sldMk cId="2908994129" sldId="258"/>
            <ac:spMk id="2" creationId="{88877A94-DABA-41CC-937C-1542410ABEA0}"/>
          </ac:spMkLst>
        </pc:spChg>
        <pc:spChg chg="mod">
          <ac:chgData name="Jay Cao" userId="24e21172780c2dbf" providerId="LiveId" clId="{9427E2C6-7068-4CC9-83A3-0F490693A472}" dt="2019-04-30T18:41:35.487" v="7493" actId="5793"/>
          <ac:spMkLst>
            <pc:docMk/>
            <pc:sldMk cId="2908994129" sldId="258"/>
            <ac:spMk id="3" creationId="{34BAFA26-5838-4D78-9488-EEE7CE7C380F}"/>
          </ac:spMkLst>
        </pc:spChg>
        <pc:picChg chg="mod">
          <ac:chgData name="Jay Cao" userId="24e21172780c2dbf" providerId="LiveId" clId="{9427E2C6-7068-4CC9-83A3-0F490693A472}" dt="2019-04-22T15:20:35.682" v="6760" actId="1038"/>
          <ac:picMkLst>
            <pc:docMk/>
            <pc:sldMk cId="2908994129" sldId="258"/>
            <ac:picMk id="4" creationId="{B0C51D54-3790-415C-AC6B-E51B39B90FD7}"/>
          </ac:picMkLst>
        </pc:picChg>
      </pc:sldChg>
      <pc:sldChg chg="addSp delSp modSp add ord modAnim">
        <pc:chgData name="Jay Cao" userId="24e21172780c2dbf" providerId="LiveId" clId="{9427E2C6-7068-4CC9-83A3-0F490693A472}" dt="2019-04-30T18:47:50.556" v="7557" actId="1035"/>
        <pc:sldMkLst>
          <pc:docMk/>
          <pc:sldMk cId="1487650381" sldId="259"/>
        </pc:sldMkLst>
        <pc:spChg chg="mod">
          <ac:chgData name="Jay Cao" userId="24e21172780c2dbf" providerId="LiveId" clId="{9427E2C6-7068-4CC9-83A3-0F490693A472}" dt="2019-02-22T18:18:22.135" v="568" actId="20577"/>
          <ac:spMkLst>
            <pc:docMk/>
            <pc:sldMk cId="1487650381" sldId="259"/>
            <ac:spMk id="2" creationId="{26FE4435-34F2-4931-8F19-CAEFC81C927E}"/>
          </ac:spMkLst>
        </pc:spChg>
        <pc:spChg chg="mod">
          <ac:chgData name="Jay Cao" userId="24e21172780c2dbf" providerId="LiveId" clId="{9427E2C6-7068-4CC9-83A3-0F490693A472}" dt="2019-03-06T16:57:00.038" v="2801" actId="20577"/>
          <ac:spMkLst>
            <pc:docMk/>
            <pc:sldMk cId="1487650381" sldId="259"/>
            <ac:spMk id="3" creationId="{0A9DA5F5-247B-4BDD-9F2D-22DA3422C694}"/>
          </ac:spMkLst>
        </pc:spChg>
        <pc:spChg chg="add mod">
          <ac:chgData name="Jay Cao" userId="24e21172780c2dbf" providerId="LiveId" clId="{9427E2C6-7068-4CC9-83A3-0F490693A472}" dt="2019-04-16T17:07:43.383" v="6497" actId="20577"/>
          <ac:spMkLst>
            <pc:docMk/>
            <pc:sldMk cId="1487650381" sldId="259"/>
            <ac:spMk id="11" creationId="{4956B70F-EB49-4003-86E3-58D3F4BF0BE2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2" creationId="{7B536D1A-B4A0-4FF1-9B80-5C5C84690BB7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3" creationId="{4A230FFD-E63C-4E09-B37C-A783ABE52B25}"/>
          </ac:spMkLst>
        </pc:spChg>
        <pc:spChg chg="add mod">
          <ac:chgData name="Jay Cao" userId="24e21172780c2dbf" providerId="LiveId" clId="{9427E2C6-7068-4CC9-83A3-0F490693A472}" dt="2019-03-06T15:56:56.907" v="2548" actId="6549"/>
          <ac:spMkLst>
            <pc:docMk/>
            <pc:sldMk cId="1487650381" sldId="259"/>
            <ac:spMk id="22" creationId="{55460888-6E94-486A-9369-950ADC6DD456}"/>
          </ac:spMkLst>
        </pc:spChg>
        <pc:spChg chg="add del mod">
          <ac:chgData name="Jay Cao" userId="24e21172780c2dbf" providerId="LiveId" clId="{9427E2C6-7068-4CC9-83A3-0F490693A472}" dt="2019-04-30T18:47:07.369" v="7548" actId="478"/>
          <ac:spMkLst>
            <pc:docMk/>
            <pc:sldMk cId="1487650381" sldId="259"/>
            <ac:spMk id="25" creationId="{1688ABF4-A845-4C8E-A8E4-4E3B6AD45C58}"/>
          </ac:spMkLst>
        </pc:spChg>
        <pc:spChg chg="add del mod">
          <ac:chgData name="Jay Cao" userId="24e21172780c2dbf" providerId="LiveId" clId="{9427E2C6-7068-4CC9-83A3-0F490693A472}" dt="2019-04-30T18:47:12.962" v="7550" actId="478"/>
          <ac:spMkLst>
            <pc:docMk/>
            <pc:sldMk cId="1487650381" sldId="259"/>
            <ac:spMk id="26" creationId="{D86EC823-F58F-406B-B84C-FFF7A6CA9F4D}"/>
          </ac:spMkLst>
        </pc:spChg>
        <pc:spChg chg="add del mod">
          <ac:chgData name="Jay Cao" userId="24e21172780c2dbf" providerId="LiveId" clId="{9427E2C6-7068-4CC9-83A3-0F490693A472}" dt="2019-04-30T18:47:04.478" v="7547" actId="478"/>
          <ac:spMkLst>
            <pc:docMk/>
            <pc:sldMk cId="1487650381" sldId="259"/>
            <ac:spMk id="29" creationId="{2164ADAB-6AE7-48D9-9272-A4BB937A0F8A}"/>
          </ac:spMkLst>
        </pc:spChg>
        <pc:spChg chg="add del mod">
          <ac:chgData name="Jay Cao" userId="24e21172780c2dbf" providerId="LiveId" clId="{9427E2C6-7068-4CC9-83A3-0F490693A472}" dt="2019-04-30T18:47:10.103" v="7549" actId="478"/>
          <ac:spMkLst>
            <pc:docMk/>
            <pc:sldMk cId="1487650381" sldId="259"/>
            <ac:spMk id="30" creationId="{71552B40-B570-49A2-AA70-50CFFCB1CB5B}"/>
          </ac:spMkLst>
        </pc:spChg>
        <pc:grpChg chg="add mod">
          <ac:chgData name="Jay Cao" userId="24e21172780c2dbf" providerId="LiveId" clId="{9427E2C6-7068-4CC9-83A3-0F490693A472}" dt="2019-04-30T18:46:40.679" v="7545" actId="571"/>
          <ac:grpSpMkLst>
            <pc:docMk/>
            <pc:sldMk cId="1487650381" sldId="259"/>
            <ac:grpSpMk id="43" creationId="{DFF7EC82-D559-452B-AE85-CC8D2EE0287F}"/>
          </ac:grpSpMkLst>
        </pc:grp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5" creationId="{632D013C-2F24-4B72-8578-897E2D19B01D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6" creationId="{7D23C60E-0508-4E30-AFCE-6B225EFE2D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7" creationId="{DF9EEB40-118F-48E4-8014-A0733907B911}"/>
          </ac:picMkLst>
        </pc:picChg>
        <pc:picChg chg="add del">
          <ac:chgData name="Jay Cao" userId="24e21172780c2dbf" providerId="LiveId" clId="{9427E2C6-7068-4CC9-83A3-0F490693A472}" dt="2019-02-22T18:28:16.396" v="636"/>
          <ac:picMkLst>
            <pc:docMk/>
            <pc:sldMk cId="1487650381" sldId="259"/>
            <ac:picMk id="8" creationId="{CB9850A0-3AAF-4B9C-A56E-C2BA4A449BB3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9" creationId="{BC01162D-AFCC-49EF-B9B0-220358736F13}"/>
          </ac:picMkLst>
        </pc:picChg>
        <pc:picChg chg="add del mod">
          <ac:chgData name="Jay Cao" userId="24e21172780c2dbf" providerId="LiveId" clId="{9427E2C6-7068-4CC9-83A3-0F490693A472}" dt="2019-02-22T19:52:38.108" v="853" actId="478"/>
          <ac:picMkLst>
            <pc:docMk/>
            <pc:sldMk cId="1487650381" sldId="259"/>
            <ac:picMk id="10" creationId="{8E7BFD06-BD61-44FB-947A-B8119F060AE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5" creationId="{01F53A36-117A-4823-9407-5AA40726FB7E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7" creationId="{4B497B55-6BE7-479B-A259-4616F9E957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8" creationId="{3D16DAD9-7F1F-4E43-A4D1-9451DD86B955}"/>
          </ac:picMkLst>
        </pc:picChg>
        <pc:picChg chg="add del mod">
          <ac:chgData name="Jay Cao" userId="24e21172780c2dbf" providerId="LiveId" clId="{9427E2C6-7068-4CC9-83A3-0F490693A472}" dt="2019-02-22T19:52:51.608" v="856" actId="478"/>
          <ac:picMkLst>
            <pc:docMk/>
            <pc:sldMk cId="1487650381" sldId="259"/>
            <ac:picMk id="19" creationId="{9698C0CC-8771-4EA2-8FEE-7E271163C5DF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0" creationId="{7E12F3E3-308A-4FF8-9A62-C0C3BF73A90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1" creationId="{A19DD70A-069C-48E5-9B24-E001E412A926}"/>
          </ac:picMkLst>
        </pc:picChg>
        <pc:picChg chg="add del mod">
          <ac:chgData name="Jay Cao" userId="24e21172780c2dbf" providerId="LiveId" clId="{9427E2C6-7068-4CC9-83A3-0F490693A472}" dt="2019-02-22T19:55:40.446" v="907"/>
          <ac:picMkLst>
            <pc:docMk/>
            <pc:sldMk cId="1487650381" sldId="259"/>
            <ac:picMk id="42" creationId="{B6C15D80-166A-4DB6-9973-7C962B5CA86A}"/>
          </ac:picMkLst>
        </pc:pic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3" creationId="{8FADE41C-9549-48E5-AB07-2F49699D1CE6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4" creationId="{E6290524-4899-4254-9D9C-06FDE25BEB23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7" creationId="{D9D907BA-125D-4B9D-A401-757E2DF440FC}"/>
          </ac:cxnSpMkLst>
        </pc:cxnChg>
        <pc:cxnChg chg="add mod">
          <ac:chgData name="Jay Cao" userId="24e21172780c2dbf" providerId="LiveId" clId="{9427E2C6-7068-4CC9-83A3-0F490693A472}" dt="2019-04-30T18:47:50.556" v="7557" actId="1035"/>
          <ac:cxnSpMkLst>
            <pc:docMk/>
            <pc:sldMk cId="1487650381" sldId="259"/>
            <ac:cxnSpMk id="28" creationId="{8A8C8190-75C8-4649-8B9B-1E64D903BF76}"/>
          </ac:cxnSpMkLst>
        </pc:cxnChg>
      </pc:sldChg>
      <pc:sldChg chg="addSp delSp modSp add">
        <pc:chgData name="Jay Cao" userId="24e21172780c2dbf" providerId="LiveId" clId="{9427E2C6-7068-4CC9-83A3-0F490693A472}" dt="2019-03-13T13:42:50.648" v="6430" actId="27636"/>
        <pc:sldMkLst>
          <pc:docMk/>
          <pc:sldMk cId="1516802124" sldId="260"/>
        </pc:sldMkLst>
        <pc:spChg chg="mod">
          <ac:chgData name="Jay Cao" userId="24e21172780c2dbf" providerId="LiveId" clId="{9427E2C6-7068-4CC9-83A3-0F490693A472}" dt="2019-03-08T15:33:39.666" v="5959" actId="6549"/>
          <ac:spMkLst>
            <pc:docMk/>
            <pc:sldMk cId="1516802124" sldId="260"/>
            <ac:spMk id="2" creationId="{6A8E0D7A-3CDD-441E-86A2-4466DF28E526}"/>
          </ac:spMkLst>
        </pc:spChg>
        <pc:spChg chg="mod">
          <ac:chgData name="Jay Cao" userId="24e21172780c2dbf" providerId="LiveId" clId="{9427E2C6-7068-4CC9-83A3-0F490693A472}" dt="2019-03-13T13:42:50.648" v="6430" actId="27636"/>
          <ac:spMkLst>
            <pc:docMk/>
            <pc:sldMk cId="1516802124" sldId="260"/>
            <ac:spMk id="3" creationId="{7D060127-A98F-40F0-B58C-683B7E2079FE}"/>
          </ac:spMkLst>
        </pc:spChg>
        <pc:spChg chg="add del">
          <ac:chgData name="Jay Cao" userId="24e21172780c2dbf" providerId="LiveId" clId="{9427E2C6-7068-4CC9-83A3-0F490693A472}" dt="2019-03-08T15:26:35.158" v="5689"/>
          <ac:spMkLst>
            <pc:docMk/>
            <pc:sldMk cId="1516802124" sldId="260"/>
            <ac:spMk id="4" creationId="{F421A4F7-1B47-4CC4-9331-77EE22884828}"/>
          </ac:spMkLst>
        </pc:spChg>
      </pc:sldChg>
      <pc:sldChg chg="addSp delSp modSp add modNotesTx">
        <pc:chgData name="Jay Cao" userId="24e21172780c2dbf" providerId="LiveId" clId="{9427E2C6-7068-4CC9-83A3-0F490693A472}" dt="2019-04-30T19:40:19.325" v="8137" actId="20577"/>
        <pc:sldMkLst>
          <pc:docMk/>
          <pc:sldMk cId="3159710923" sldId="261"/>
        </pc:sldMkLst>
        <pc:spChg chg="mod">
          <ac:chgData name="Jay Cao" userId="24e21172780c2dbf" providerId="LiveId" clId="{9427E2C6-7068-4CC9-83A3-0F490693A472}" dt="2019-04-30T19:40:19.325" v="8137" actId="20577"/>
          <ac:spMkLst>
            <pc:docMk/>
            <pc:sldMk cId="3159710923" sldId="261"/>
            <ac:spMk id="2" creationId="{0070109B-08B2-4517-B939-5E9C24838257}"/>
          </ac:spMkLst>
        </pc:spChg>
        <pc:spChg chg="mod">
          <ac:chgData name="Jay Cao" userId="24e21172780c2dbf" providerId="LiveId" clId="{9427E2C6-7068-4CC9-83A3-0F490693A472}" dt="2019-04-30T18:21:22.202" v="7417" actId="27636"/>
          <ac:spMkLst>
            <pc:docMk/>
            <pc:sldMk cId="3159710923" sldId="261"/>
            <ac:spMk id="3" creationId="{D99A0E17-B427-4692-99DD-044D3E01396D}"/>
          </ac:spMkLst>
        </pc:spChg>
        <pc:spChg chg="del mod">
          <ac:chgData name="Jay Cao" userId="24e21172780c2dbf" providerId="LiveId" clId="{9427E2C6-7068-4CC9-83A3-0F490693A472}" dt="2019-04-24T15:29:25.040" v="7339" actId="478"/>
          <ac:spMkLst>
            <pc:docMk/>
            <pc:sldMk cId="3159710923" sldId="261"/>
            <ac:spMk id="4" creationId="{28E827DB-8C66-421F-B0F0-B68A93A51163}"/>
          </ac:spMkLst>
        </pc:spChg>
        <pc:spChg chg="add del mod">
          <ac:chgData name="Jay Cao" userId="24e21172780c2dbf" providerId="LiveId" clId="{9427E2C6-7068-4CC9-83A3-0F490693A472}" dt="2019-03-06T21:45:17.590" v="3106"/>
          <ac:spMkLst>
            <pc:docMk/>
            <pc:sldMk cId="3159710923" sldId="261"/>
            <ac:spMk id="5" creationId="{53BA5989-3C3B-4A90-B64B-B8819D6D8A61}"/>
          </ac:spMkLst>
        </pc:spChg>
        <pc:spChg chg="add del mod">
          <ac:chgData name="Jay Cao" userId="24e21172780c2dbf" providerId="LiveId" clId="{9427E2C6-7068-4CC9-83A3-0F490693A472}" dt="2019-04-24T15:29:27.227" v="7340" actId="478"/>
          <ac:spMkLst>
            <pc:docMk/>
            <pc:sldMk cId="3159710923" sldId="261"/>
            <ac:spMk id="5" creationId="{E102212C-7727-460E-A76A-FD5BABE85791}"/>
          </ac:spMkLst>
        </pc:spChg>
        <pc:spChg chg="add del">
          <ac:chgData name="Jay Cao" userId="24e21172780c2dbf" providerId="LiveId" clId="{9427E2C6-7068-4CC9-83A3-0F490693A472}" dt="2019-03-06T21:25:48.982" v="2998"/>
          <ac:spMkLst>
            <pc:docMk/>
            <pc:sldMk cId="3159710923" sldId="261"/>
            <ac:spMk id="6" creationId="{9E64D2DD-3E13-4CC7-B312-3063F83ADE32}"/>
          </ac:spMkLst>
        </pc:spChg>
      </pc:sldChg>
      <pc:sldChg chg="addSp delSp modSp modNotesTx">
        <pc:chgData name="Jay Cao" userId="24e21172780c2dbf" providerId="LiveId" clId="{9427E2C6-7068-4CC9-83A3-0F490693A472}" dt="2019-03-07T22:29:24.787" v="5429" actId="113"/>
        <pc:sldMkLst>
          <pc:docMk/>
          <pc:sldMk cId="3383876804" sldId="263"/>
        </pc:sldMkLst>
        <pc:spChg chg="mod">
          <ac:chgData name="Jay Cao" userId="24e21172780c2dbf" providerId="LiveId" clId="{9427E2C6-7068-4CC9-83A3-0F490693A472}" dt="2019-03-04T15:43:27.222" v="1515" actId="20577"/>
          <ac:spMkLst>
            <pc:docMk/>
            <pc:sldMk cId="3383876804" sldId="263"/>
            <ac:spMk id="2" creationId="{43222D5E-9F46-44BD-8F30-E9CF33D46BA5}"/>
          </ac:spMkLst>
        </pc:spChg>
        <pc:spChg chg="add del mod">
          <ac:chgData name="Jay Cao" userId="24e21172780c2dbf" providerId="LiveId" clId="{9427E2C6-7068-4CC9-83A3-0F490693A472}" dt="2019-03-07T22:27:15.075" v="5347" actId="47"/>
          <ac:spMkLst>
            <pc:docMk/>
            <pc:sldMk cId="3383876804" sldId="263"/>
            <ac:spMk id="3" creationId="{80F0842A-F331-4152-B4FD-70E15C6B7A08}"/>
          </ac:spMkLst>
        </pc:spChg>
        <pc:spChg chg="add del mod">
          <ac:chgData name="Jay Cao" userId="24e21172780c2dbf" providerId="LiveId" clId="{9427E2C6-7068-4CC9-83A3-0F490693A472}" dt="2019-03-07T22:29:24.787" v="5429" actId="113"/>
          <ac:spMkLst>
            <pc:docMk/>
            <pc:sldMk cId="3383876804" sldId="263"/>
            <ac:spMk id="4" creationId="{7725BC9A-C3CA-4251-AB13-AFC7632C3B0D}"/>
          </ac:spMkLst>
        </pc:spChg>
        <pc:spChg chg="add mod">
          <ac:chgData name="Jay Cao" userId="24e21172780c2dbf" providerId="LiveId" clId="{9427E2C6-7068-4CC9-83A3-0F490693A472}" dt="2019-03-07T22:28:17.137" v="5427" actId="14100"/>
          <ac:spMkLst>
            <pc:docMk/>
            <pc:sldMk cId="3383876804" sldId="263"/>
            <ac:spMk id="17" creationId="{157A4F1C-636A-4FAF-876E-41F16760A50F}"/>
          </ac:spMkLst>
        </pc:spChg>
      </pc:sldChg>
      <pc:sldChg chg="modSp">
        <pc:chgData name="Jay Cao" userId="24e21172780c2dbf" providerId="LiveId" clId="{9427E2C6-7068-4CC9-83A3-0F490693A472}" dt="2019-03-13T03:14:29.022" v="6363" actId="20577"/>
        <pc:sldMkLst>
          <pc:docMk/>
          <pc:sldMk cId="2294940008" sldId="271"/>
        </pc:sldMkLst>
        <pc:spChg chg="mod">
          <ac:chgData name="Jay Cao" userId="24e21172780c2dbf" providerId="LiveId" clId="{9427E2C6-7068-4CC9-83A3-0F490693A472}" dt="2019-03-04T15:49:58.013" v="1807" actId="207"/>
          <ac:spMkLst>
            <pc:docMk/>
            <pc:sldMk cId="2294940008" sldId="271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13T03:14:29.022" v="6363" actId="20577"/>
          <ac:spMkLst>
            <pc:docMk/>
            <pc:sldMk cId="2294940008" sldId="271"/>
            <ac:spMk id="3" creationId="{F1EC69CA-DC83-48CB-B0EB-7A64B39D10CD}"/>
          </ac:spMkLst>
        </pc:spChg>
      </pc:sldChg>
      <pc:sldChg chg="modSp">
        <pc:chgData name="Jay Cao" userId="24e21172780c2dbf" providerId="LiveId" clId="{9427E2C6-7068-4CC9-83A3-0F490693A472}" dt="2019-03-06T22:43:05.551" v="3364" actId="20577"/>
        <pc:sldMkLst>
          <pc:docMk/>
          <pc:sldMk cId="2276641181" sldId="272"/>
        </pc:sldMkLst>
        <pc:spChg chg="mod">
          <ac:chgData name="Jay Cao" userId="24e21172780c2dbf" providerId="LiveId" clId="{9427E2C6-7068-4CC9-83A3-0F490693A472}" dt="2019-03-06T22:43:05.551" v="3364" actId="20577"/>
          <ac:spMkLst>
            <pc:docMk/>
            <pc:sldMk cId="2276641181" sldId="272"/>
            <ac:spMk id="3" creationId="{CEE434B4-8224-4C6A-916F-D81CEFF411B7}"/>
          </ac:spMkLst>
        </pc:spChg>
      </pc:sldChg>
      <pc:sldChg chg="addSp delSp modSp">
        <pc:chgData name="Jay Cao" userId="24e21172780c2dbf" providerId="LiveId" clId="{9427E2C6-7068-4CC9-83A3-0F490693A472}" dt="2019-03-06T22:45:20.080" v="3397" actId="20577"/>
        <pc:sldMkLst>
          <pc:docMk/>
          <pc:sldMk cId="3473905206" sldId="273"/>
        </pc:sldMkLst>
        <pc:spChg chg="mod">
          <ac:chgData name="Jay Cao" userId="24e21172780c2dbf" providerId="LiveId" clId="{9427E2C6-7068-4CC9-83A3-0F490693A472}" dt="2019-03-06T22:45:20.080" v="3397" actId="20577"/>
          <ac:spMkLst>
            <pc:docMk/>
            <pc:sldMk cId="3473905206" sldId="273"/>
            <ac:spMk id="2" creationId="{F14AA671-6240-4E97-99D1-0935978E4E07}"/>
          </ac:spMkLst>
        </pc:spChg>
        <pc:spChg chg="mod">
          <ac:chgData name="Jay Cao" userId="24e21172780c2dbf" providerId="LiveId" clId="{9427E2C6-7068-4CC9-83A3-0F490693A472}" dt="2019-03-04T15:02:49.257" v="1199" actId="14100"/>
          <ac:spMkLst>
            <pc:docMk/>
            <pc:sldMk cId="3473905206" sldId="273"/>
            <ac:spMk id="3" creationId="{90504A02-95B5-4A9E-AA23-DC6422B1A2F0}"/>
          </ac:spMkLst>
        </pc:spChg>
        <pc:spChg chg="add mod">
          <ac:chgData name="Jay Cao" userId="24e21172780c2dbf" providerId="LiveId" clId="{9427E2C6-7068-4CC9-83A3-0F490693A472}" dt="2019-03-04T15:05:13.550" v="1212" actId="27636"/>
          <ac:spMkLst>
            <pc:docMk/>
            <pc:sldMk cId="3473905206" sldId="273"/>
            <ac:spMk id="4" creationId="{255F4718-15C4-4EC5-B3FA-0AC34038C6F5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5" creationId="{40B0EC01-6CB9-41A1-A342-C470BEB45B20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6" creationId="{F6275BD1-6F58-4E40-95C0-B681AA13C55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8" creationId="{944FC97B-76C6-45CF-A8BC-B89ACB7AD23B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9" creationId="{C03B8788-6191-4081-BF12-65654087146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0" creationId="{EFF2F7FC-38D0-4E32-81E2-E6838C8CAB72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4" creationId="{83831727-4513-4D66-BABD-6A0EB9655A1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6" creationId="{8E2728EB-C2EE-432E-AC7E-5DF3212771E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8" creationId="{6671BFAE-224F-4BDC-BE5C-ABE0AFE698E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0" creationId="{24B11806-3D9B-4658-BD3F-C254BA161B1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3" creationId="{A14FAF95-B97D-4BFF-9B85-DBC03952B121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4" creationId="{D8EE3A03-D00F-468B-8285-24BE044D977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7" creationId="{8ED5DB34-547F-4F33-9132-C9EEF8DA7239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29" creationId="{153460D3-CBE5-434C-8E21-6BD838203B8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0" creationId="{BDD1EA77-A9C7-44E9-8670-9B1E842710CE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2" creationId="{C0159207-79C3-4552-BDEF-E410FB3C8A2D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3" creationId="{CBF0F46B-692B-4EFB-A7F8-74242C5FC30C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4" creationId="{0BF1E614-C7CE-42D4-AE27-54515F8D67E4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8" creationId="{6661E0C5-4205-40A3-8541-02D0D910645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0" creationId="{062BC3AD-B52A-4235-BD28-FC46D4A5DCC2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2" creationId="{BEF0A26D-E850-4773-8E45-23362EC49AE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4" creationId="{0D61FD67-5D16-401D-890B-B6DBB82ABBB1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7" creationId="{78343308-3F5A-4240-9A43-0538325ACC1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8" creationId="{A2C594D1-C581-4F94-B9DA-4C9B1F69FE1F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51" creationId="{B2A828BC-9903-4D24-9A08-341AD179C12A}"/>
          </ac:spMkLst>
        </pc:sp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7" creationId="{15BBEA91-0D35-401A-A6EE-78A5125CF74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1" creationId="{7948225C-FEB2-4C92-BA49-ED3FABF8FDE9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2" creationId="{962FD080-0A86-4CF8-8297-70E8029C3CA5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3" creationId="{75763D7F-D9E6-4A32-97E5-B638E7CDF12E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5" creationId="{10CA265A-02E7-4324-A632-89DA1C805E50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7" creationId="{8416DC94-877D-4414-9241-7F09D01BBDD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9" creationId="{4AE665D8-011A-48AF-B5CA-C6A7730B4FFB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1" creationId="{44A073CB-24E4-4F64-B334-47B5ADE6A18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2" creationId="{60F733FA-152F-4CF3-AD0C-1BDD2E407A6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5" creationId="{88CC1AF7-54C3-4470-ACE1-35E91C2E3B7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6" creationId="{35EDBD8E-ED6D-43D0-AF5F-B48CA837BEB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8" creationId="{52AEA20D-87BB-4981-82F5-20A57AD595D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1" creationId="{3440EC14-FCA8-416D-89E7-61C9C14BFB0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5" creationId="{DA55BB8A-ABDF-4E0D-A6BB-9649FCF2A48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6" creationId="{5A0EB320-7B18-4238-822C-A52FA71B328A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7" creationId="{C40B9DB1-2E33-47F2-A929-8572EE4EA60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9" creationId="{B3DE6DB9-0C7E-4452-BE14-AA2061A06E21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1" creationId="{B018CD71-7317-4FA2-8953-D0FD27C122D3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3" creationId="{0C02CC28-78C7-46D4-B9B3-390F1BAA5D5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5" creationId="{5B7903ED-1211-49C6-8944-3547899B1A09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6" creationId="{ECE28B1A-9F94-432D-B5FA-8D93A634BA3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9" creationId="{16759A17-B1E4-45A7-A924-102F2906500C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0" creationId="{7C12426F-9349-4259-A075-7C647435B45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2" creationId="{019B03DA-3D50-4E09-B52B-725E3DA646B9}"/>
          </ac:cxnSpMkLst>
        </pc:cxnChg>
      </pc:sldChg>
      <pc:sldChg chg="addSp delSp modSp add ord">
        <pc:chgData name="Jay Cao" userId="24e21172780c2dbf" providerId="LiveId" clId="{9427E2C6-7068-4CC9-83A3-0F490693A472}" dt="2019-03-07T22:33:10.182" v="5438"/>
        <pc:sldMkLst>
          <pc:docMk/>
          <pc:sldMk cId="1217653402" sldId="275"/>
        </pc:sldMkLst>
        <pc:spChg chg="mod">
          <ac:chgData name="Jay Cao" userId="24e21172780c2dbf" providerId="LiveId" clId="{9427E2C6-7068-4CC9-83A3-0F490693A472}" dt="2019-03-07T22:33:10.182" v="5438"/>
          <ac:spMkLst>
            <pc:docMk/>
            <pc:sldMk cId="1217653402" sldId="275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5" creationId="{3348D8BB-709E-4ADA-B887-01D0924D32B5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6" creationId="{EBBE9833-1F01-4EC0-836C-0096B6D2D532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9" creationId="{CCA6ED5B-8ADF-43FB-B479-E9055F0CAA6B}"/>
          </ac:spMkLst>
        </pc:spChg>
        <pc:spChg chg="add mod">
          <ac:chgData name="Jay Cao" userId="24e21172780c2dbf" providerId="LiveId" clId="{9427E2C6-7068-4CC9-83A3-0F490693A472}" dt="2019-03-04T15:45:27.980" v="1655" actId="20577"/>
          <ac:spMkLst>
            <pc:docMk/>
            <pc:sldMk cId="1217653402" sldId="275"/>
            <ac:spMk id="11" creationId="{A329BA62-704D-4295-8449-7BED49785ACD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2" creationId="{38A62029-E7DF-4C8E-8D26-15501F478267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7" creationId="{CE22CFF1-0530-469F-9800-9C3738CC31E5}"/>
          </ac:cxnSpMkLst>
        </pc:cxn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8" creationId="{39272C04-A2AB-49E4-9A2B-8E10898C79A3}"/>
          </ac:cxnSpMkLst>
        </pc:cxnChg>
        <pc:cxnChg chg="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0" creationId="{9F4CBA5F-6397-4EED-834B-B96F0846E32E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4" creationId="{DDC899DC-0624-4982-A34A-0D47FB12F87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5" creationId="{A809FCD0-D22A-40A9-A5A8-887D61FEFCB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7.720" v="5437"/>
        <pc:sldMkLst>
          <pc:docMk/>
          <pc:sldMk cId="180944577" sldId="276"/>
        </pc:sldMkLst>
        <pc:spChg chg="mod">
          <ac:chgData name="Jay Cao" userId="24e21172780c2dbf" providerId="LiveId" clId="{9427E2C6-7068-4CC9-83A3-0F490693A472}" dt="2019-03-07T22:33:07.720" v="5437"/>
          <ac:spMkLst>
            <pc:docMk/>
            <pc:sldMk cId="180944577" sldId="276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14.002" v="1696" actId="478"/>
          <ac:spMkLst>
            <pc:docMk/>
            <pc:sldMk cId="180944577" sldId="276"/>
            <ac:spMk id="11" creationId="{A329BA62-704D-4295-8449-7BED49785ACD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3" creationId="{C9AE4D96-46BF-435B-96C1-0F8373C1FAF0}"/>
          </ac:spMkLst>
        </pc:sp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5:46:14.002" v="1696" actId="478"/>
          <ac:cxnSpMkLst>
            <pc:docMk/>
            <pc:sldMk cId="180944577" sldId="276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4.586" v="5436"/>
        <pc:sldMkLst>
          <pc:docMk/>
          <pc:sldMk cId="1654345839" sldId="277"/>
        </pc:sldMkLst>
        <pc:spChg chg="mod">
          <ac:chgData name="Jay Cao" userId="24e21172780c2dbf" providerId="LiveId" clId="{9427E2C6-7068-4CC9-83A3-0F490693A472}" dt="2019-03-07T22:33:04.586" v="5436"/>
          <ac:spMkLst>
            <pc:docMk/>
            <pc:sldMk cId="1654345839" sldId="277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43.032" v="1740" actId="478"/>
          <ac:spMkLst>
            <pc:docMk/>
            <pc:sldMk cId="1654345839" sldId="277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6:43.032" v="1740" actId="478"/>
          <ac:cxnSpMkLst>
            <pc:docMk/>
            <pc:sldMk cId="1654345839" sldId="277"/>
            <ac:cxnSpMk id="10" creationId="{9F4CBA5F-6397-4EED-834B-B96F0846E32E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5" creationId="{A809FCD0-D22A-40A9-A5A8-887D61FEFCB8}"/>
          </ac:cxnSpMkLst>
        </pc:cxnChg>
      </pc:sldChg>
      <pc:sldChg chg="modSp add">
        <pc:chgData name="Jay Cao" userId="24e21172780c2dbf" providerId="LiveId" clId="{9427E2C6-7068-4CC9-83A3-0F490693A472}" dt="2019-04-30T20:14:46.596" v="8273" actId="1076"/>
        <pc:sldMkLst>
          <pc:docMk/>
          <pc:sldMk cId="721620475" sldId="278"/>
        </pc:sldMkLst>
        <pc:spChg chg="mod">
          <ac:chgData name="Jay Cao" userId="24e21172780c2dbf" providerId="LiveId" clId="{9427E2C6-7068-4CC9-83A3-0F490693A472}" dt="2019-04-30T20:14:39.065" v="8271"/>
          <ac:spMkLst>
            <pc:docMk/>
            <pc:sldMk cId="721620475" sldId="278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4:46.596" v="8273" actId="1076"/>
          <ac:spMkLst>
            <pc:docMk/>
            <pc:sldMk cId="721620475" sldId="278"/>
            <ac:spMk id="44" creationId="{0787A1F7-3CB1-4286-A9C3-A26FB46DC320}"/>
          </ac:spMkLst>
        </pc:spChg>
      </pc:sldChg>
      <pc:sldChg chg="add del">
        <pc:chgData name="Jay Cao" userId="24e21172780c2dbf" providerId="LiveId" clId="{9427E2C6-7068-4CC9-83A3-0F490693A472}" dt="2019-04-30T20:06:00.702" v="8173" actId="2696"/>
        <pc:sldMkLst>
          <pc:docMk/>
          <pc:sldMk cId="2847067688" sldId="278"/>
        </pc:sldMkLst>
      </pc:sldChg>
      <pc:sldChg chg="addSp delSp modSp add del">
        <pc:chgData name="Jay Cao" userId="24e21172780c2dbf" providerId="LiveId" clId="{9427E2C6-7068-4CC9-83A3-0F490693A472}" dt="2019-04-30T18:40:11.548" v="7476" actId="2696"/>
        <pc:sldMkLst>
          <pc:docMk/>
          <pc:sldMk cId="3766847458" sldId="278"/>
        </pc:sldMkLst>
        <pc:spChg chg="mod">
          <ac:chgData name="Jay Cao" userId="24e21172780c2dbf" providerId="LiveId" clId="{9427E2C6-7068-4CC9-83A3-0F490693A472}" dt="2019-03-04T15:52:27.157" v="1814" actId="20577"/>
          <ac:spMkLst>
            <pc:docMk/>
            <pc:sldMk cId="3766847458" sldId="278"/>
            <ac:spMk id="2" creationId="{522F58E3-B99A-40AC-A6FF-CFFBA56DE87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9" creationId="{CCA6ED5B-8ADF-43FB-B479-E9055F0CAA6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59.300" v="2183" actId="478"/>
          <ac:spMkLst>
            <pc:docMk/>
            <pc:sldMk cId="3766847458" sldId="278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8:03.350" v="2184" actId="478"/>
          <ac:spMkLst>
            <pc:docMk/>
            <pc:sldMk cId="3766847458" sldId="278"/>
            <ac:spMk id="13" creationId="{C9AE4D96-46BF-435B-96C1-0F8373C1FAF0}"/>
          </ac:spMkLst>
        </pc:spChg>
        <pc:spChg chg="add del mod">
          <ac:chgData name="Jay Cao" userId="24e21172780c2dbf" providerId="LiveId" clId="{9427E2C6-7068-4CC9-83A3-0F490693A472}" dt="2019-03-04T15:58:49.338" v="1921" actId="478"/>
          <ac:spMkLst>
            <pc:docMk/>
            <pc:sldMk cId="3766847458" sldId="278"/>
            <ac:spMk id="17" creationId="{3982CEAB-BFF5-467C-A7E7-E5364843C334}"/>
          </ac:spMkLst>
        </pc:spChg>
        <pc:spChg chg="add 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8" creationId="{A3659CC2-FADE-49AD-949F-A6679883DF12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0" creationId="{7A7A4482-D7BD-4CC4-ADBB-73DF66F7B26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1" creationId="{28AD4DF2-F21A-4625-901E-786A6E9E3DA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3" creationId="{FB8F6EA7-6926-4B31-8569-3D3CA5F267C1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4" creationId="{CAA6C90B-57EF-4CC3-B69A-CE78689A997C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5" creationId="{709A6529-EAEE-412B-995D-A06DFA64AE7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9" creationId="{C46529AC-41E4-4653-BC4F-D7DF208F0A4F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1" creationId="{DF828B02-EE3B-4D37-99DE-9BE3C57E9B8A}"/>
          </ac:spMkLst>
        </pc:spChg>
        <pc:spChg chg="add del">
          <ac:chgData name="Jay Cao" userId="24e21172780c2dbf" providerId="LiveId" clId="{9427E2C6-7068-4CC9-83A3-0F490693A472}" dt="2019-03-04T16:08:38.423" v="2219" actId="478"/>
          <ac:spMkLst>
            <pc:docMk/>
            <pc:sldMk cId="3766847458" sldId="278"/>
            <ac:spMk id="33" creationId="{648D4FCA-B414-4DBC-82B7-67DC0052554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5" creationId="{85C65C47-600E-4CC4-A191-70AAFD035189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8" creationId="{01E0B0A5-B48A-4B64-B6F2-BCF6B3E77EFC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9" creationId="{BE8E2B3B-B770-4610-92FF-CCF9BB9B1F95}"/>
          </ac:spMkLst>
        </pc:spChg>
        <pc:spChg chg="add del">
          <ac:chgData name="Jay Cao" userId="24e21172780c2dbf" providerId="LiveId" clId="{9427E2C6-7068-4CC9-83A3-0F490693A472}" dt="2019-03-04T16:08:46.879" v="2220" actId="478"/>
          <ac:spMkLst>
            <pc:docMk/>
            <pc:sldMk cId="3766847458" sldId="278"/>
            <ac:spMk id="42" creationId="{85597ED7-1E7F-49D0-BBE5-5B4B44B80122}"/>
          </ac:spMkLst>
        </pc:spChg>
        <pc:spChg chg="add del">
          <ac:chgData name="Jay Cao" userId="24e21172780c2dbf" providerId="LiveId" clId="{9427E2C6-7068-4CC9-83A3-0F490693A472}" dt="2019-03-04T16:20:41.024" v="2396"/>
          <ac:spMkLst>
            <pc:docMk/>
            <pc:sldMk cId="3766847458" sldId="278"/>
            <ac:spMk id="44" creationId="{0787A1F7-3CB1-4286-A9C3-A26FB46DC320}"/>
          </ac:spMkLst>
        </pc:sp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59.300" v="2183" actId="478"/>
          <ac:cxnSpMkLst>
            <pc:docMk/>
            <pc:sldMk cId="3766847458" sldId="278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8:03.350" v="2184" actId="478"/>
          <ac:cxnSpMkLst>
            <pc:docMk/>
            <pc:sldMk cId="3766847458" sldId="278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6" creationId="{09761B01-9BBF-42C5-9137-BC1EB4F18374}"/>
          </ac:cxnSpMkLst>
        </pc:cxnChg>
        <pc:cxnChg chg="add 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9" creationId="{B145CDAB-EB23-498F-A939-77B51907522A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2" creationId="{78B4A0BF-4AC7-4074-B539-EC5BCC6019F6}"/>
          </ac:cxnSpMkLst>
        </pc:cxnChg>
        <pc:cxnChg chg="add del mod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6" creationId="{AA2652CD-A1D2-4245-9375-C0B5C59FB490}"/>
          </ac:cxnSpMkLst>
        </pc:cxnChg>
        <pc:cxnChg chg="add del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7" creationId="{FF2CE3FE-9B17-41FD-AF55-5DB7BAA36376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8" creationId="{16084B35-1208-4DDB-BFCC-0A4047A56709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0" creationId="{CBA09174-EEB4-4EE0-8651-E2DE72B1259D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2" creationId="{16AA9EC6-C426-4CFC-9BB8-FC5B53F6E16C}"/>
          </ac:cxnSpMkLst>
        </pc:cxnChg>
        <pc:cxnChg chg="add del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4" creationId="{82A71E01-904B-475A-BB8D-6012B15F335E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6" creationId="{B2BD09A5-D9CB-4940-AB15-49B75998E13E}"/>
          </ac:cxnSpMkLst>
        </pc:cxnChg>
        <pc:cxnChg chg="add del mod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7" creationId="{51ED5B57-50BF-4922-8BE1-5E4FE2CEFEE1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0" creationId="{8E19151A-02C7-4302-907A-9EC78EB48F40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1" creationId="{ACA80797-F5E7-476B-A586-A51852998B6E}"/>
          </ac:cxnSpMkLst>
        </pc:cxnChg>
        <pc:cxnChg chg="add del">
          <ac:chgData name="Jay Cao" userId="24e21172780c2dbf" providerId="LiveId" clId="{9427E2C6-7068-4CC9-83A3-0F490693A472}" dt="2019-03-04T16:08:46.879" v="2220" actId="478"/>
          <ac:cxnSpMkLst>
            <pc:docMk/>
            <pc:sldMk cId="3766847458" sldId="278"/>
            <ac:cxnSpMk id="43" creationId="{093D3399-21A2-4545-A998-CBE1FDD510BF}"/>
          </ac:cxnSpMkLst>
        </pc:cxnChg>
      </pc:sldChg>
      <pc:sldChg chg="add del">
        <pc:chgData name="Jay Cao" userId="24e21172780c2dbf" providerId="LiveId" clId="{9427E2C6-7068-4CC9-83A3-0F490693A472}" dt="2019-04-30T20:06:00.717" v="8174" actId="2696"/>
        <pc:sldMkLst>
          <pc:docMk/>
          <pc:sldMk cId="502593632" sldId="279"/>
        </pc:sldMkLst>
      </pc:sldChg>
      <pc:sldChg chg="addSp delSp modSp add del modNotesTx">
        <pc:chgData name="Jay Cao" userId="24e21172780c2dbf" providerId="LiveId" clId="{9427E2C6-7068-4CC9-83A3-0F490693A472}" dt="2019-04-30T18:40:11.563" v="7477" actId="2696"/>
        <pc:sldMkLst>
          <pc:docMk/>
          <pc:sldMk cId="985269200" sldId="279"/>
        </pc:sldMkLst>
        <pc:spChg chg="mod">
          <ac:chgData name="Jay Cao" userId="24e21172780c2dbf" providerId="LiveId" clId="{9427E2C6-7068-4CC9-83A3-0F490693A472}" dt="2019-03-06T22:21:53.480" v="3357" actId="20577"/>
          <ac:spMkLst>
            <pc:docMk/>
            <pc:sldMk cId="985269200" sldId="279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9" creationId="{CCA6ED5B-8ADF-43FB-B479-E9055F0CAA6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3" creationId="{C9AE4D96-46BF-435B-96C1-0F8373C1FAF0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7" creationId="{D1FFF212-F5D0-4591-B316-E6A415FC6E88}"/>
          </ac:spMkLst>
        </pc:spChg>
        <pc:spChg chg="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18" creationId="{A3659CC2-FADE-49AD-949F-A6679883DF1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1" creationId="{156739D9-EF24-419D-92E0-1F559F1ED47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3" creationId="{2CFA2C90-8F31-4F57-A102-608C136B4EAF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6" creationId="{CB1D5ED3-BD90-48B4-898C-F4885FCEF185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7" creationId="{BFFBE054-C781-41C6-BFCE-C07845DED41E}"/>
          </ac:spMkLst>
        </pc:spChg>
        <pc:spChg chg="add">
          <ac:chgData name="Jay Cao" userId="24e21172780c2dbf" providerId="LiveId" clId="{9427E2C6-7068-4CC9-83A3-0F490693A472}" dt="2019-03-05T16:07:53.382" v="2521"/>
          <ac:spMkLst>
            <pc:docMk/>
            <pc:sldMk cId="985269200" sldId="279"/>
            <ac:spMk id="30" creationId="{0FA16415-7397-4C16-A911-B05045E91113}"/>
          </ac:spMkLst>
        </pc:spChg>
        <pc:spChg chg="add 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30" creationId="{7FC6E606-DEE0-4D40-B601-5236AF42E344}"/>
          </ac:spMkLst>
        </pc:spChg>
        <pc:spChg chg="add mod">
          <ac:chgData name="Jay Cao" userId="24e21172780c2dbf" providerId="LiveId" clId="{9427E2C6-7068-4CC9-83A3-0F490693A472}" dt="2019-03-06T22:21:28.841" v="3352" actId="20577"/>
          <ac:spMkLst>
            <pc:docMk/>
            <pc:sldMk cId="985269200" sldId="279"/>
            <ac:spMk id="32" creationId="{AB787EE4-9021-429C-9B22-29024FC400C7}"/>
          </ac:spMkLst>
        </pc:spChg>
        <pc:spChg chg="add del mod">
          <ac:chgData name="Jay Cao" userId="24e21172780c2dbf" providerId="LiveId" clId="{9427E2C6-7068-4CC9-83A3-0F490693A472}" dt="2019-03-05T16:07:57.096" v="2522" actId="478"/>
          <ac:spMkLst>
            <pc:docMk/>
            <pc:sldMk cId="985269200" sldId="279"/>
            <ac:spMk id="33" creationId="{D9DD8B0B-36F9-4090-9F8E-B08C2B72ACC4}"/>
          </ac:spMkLst>
        </pc:sp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5" creationId="{A809FCD0-D22A-40A9-A5A8-887D61FEFCB8}"/>
          </ac:cxnSpMkLst>
        </pc:cxn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6" creationId="{09761B01-9BBF-42C5-9137-BC1EB4F18374}"/>
          </ac:cxnSpMkLst>
        </pc:cxnChg>
        <pc:cxnChg chg="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19" creationId="{B145CDAB-EB23-498F-A939-77B51907522A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0" creationId="{85B15EF4-137E-443A-8D4A-D111EBD3080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2" creationId="{27B95F07-9C23-4A07-AED8-F311E568ECF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4" creationId="{E686CF8F-06E3-4D66-8CF2-1E1106CD591B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5" creationId="{029137CE-6E95-45FC-B1D6-90057ABC1887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8" creationId="{6AA7C80A-DA23-48E6-AEF8-00ACAE148058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9" creationId="{24F45702-179F-4B53-9DCB-864DD4AC936B}"/>
          </ac:cxnSpMkLst>
        </pc:cxnChg>
        <pc:cxnChg chg="add">
          <ac:chgData name="Jay Cao" userId="24e21172780c2dbf" providerId="LiveId" clId="{9427E2C6-7068-4CC9-83A3-0F490693A472}" dt="2019-03-05T16:07:53.382" v="2521"/>
          <ac:cxnSpMkLst>
            <pc:docMk/>
            <pc:sldMk cId="985269200" sldId="279"/>
            <ac:cxnSpMk id="31" creationId="{0523A0A0-5383-45D6-85D1-4E793A92A2E5}"/>
          </ac:cxnSpMkLst>
        </pc:cxnChg>
        <pc:cxnChg chg="add del mod">
          <ac:chgData name="Jay Cao" userId="24e21172780c2dbf" providerId="LiveId" clId="{9427E2C6-7068-4CC9-83A3-0F490693A472}" dt="2019-03-04T16:04:37.465" v="2104" actId="478"/>
          <ac:cxnSpMkLst>
            <pc:docMk/>
            <pc:sldMk cId="985269200" sldId="279"/>
            <ac:cxnSpMk id="31" creationId="{DC6834DB-9172-4E82-B2E9-276638B0C6B8}"/>
          </ac:cxnSpMkLst>
        </pc:cxnChg>
        <pc:cxnChg chg="add 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32" creationId="{ED013465-AFAC-45BD-A1A5-7145F572E1F8}"/>
          </ac:cxnSpMkLst>
        </pc:cxnChg>
        <pc:cxnChg chg="add del mod">
          <ac:chgData name="Jay Cao" userId="24e21172780c2dbf" providerId="LiveId" clId="{9427E2C6-7068-4CC9-83A3-0F490693A472}" dt="2019-03-05T16:07:57.096" v="2522" actId="478"/>
          <ac:cxnSpMkLst>
            <pc:docMk/>
            <pc:sldMk cId="985269200" sldId="279"/>
            <ac:cxnSpMk id="34" creationId="{BF353CEF-A2AF-41CD-8B85-49F07B9A9046}"/>
          </ac:cxnSpMkLst>
        </pc:cxnChg>
      </pc:sldChg>
      <pc:sldChg chg="modSp add">
        <pc:chgData name="Jay Cao" userId="24e21172780c2dbf" providerId="LiveId" clId="{9427E2C6-7068-4CC9-83A3-0F490693A472}" dt="2019-04-30T20:15:45.575" v="8276" actId="1076"/>
        <pc:sldMkLst>
          <pc:docMk/>
          <pc:sldMk cId="3759343341" sldId="279"/>
        </pc:sldMkLst>
        <pc:spChg chg="mod">
          <ac:chgData name="Jay Cao" userId="24e21172780c2dbf" providerId="LiveId" clId="{9427E2C6-7068-4CC9-83A3-0F490693A472}" dt="2019-04-30T20:15:35.982" v="8274"/>
          <ac:spMkLst>
            <pc:docMk/>
            <pc:sldMk cId="3759343341" sldId="279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5:45.575" v="8276" actId="1076"/>
          <ac:spMkLst>
            <pc:docMk/>
            <pc:sldMk cId="3759343341" sldId="279"/>
            <ac:spMk id="32" creationId="{AB787EE4-9021-429C-9B22-29024FC400C7}"/>
          </ac:spMkLst>
        </pc:spChg>
      </pc:sldChg>
      <pc:sldChg chg="addSp delSp modSp add del">
        <pc:chgData name="Jay Cao" userId="24e21172780c2dbf" providerId="LiveId" clId="{9427E2C6-7068-4CC9-83A3-0F490693A472}" dt="2019-04-30T18:40:11.532" v="7475" actId="2696"/>
        <pc:sldMkLst>
          <pc:docMk/>
          <pc:sldMk cId="125821195" sldId="280"/>
        </pc:sldMkLst>
        <pc:spChg chg="add del">
          <ac:chgData name="Jay Cao" userId="24e21172780c2dbf" providerId="LiveId" clId="{9427E2C6-7068-4CC9-83A3-0F490693A472}" dt="2019-03-04T16:19:37.777" v="2386" actId="478"/>
          <ac:spMkLst>
            <pc:docMk/>
            <pc:sldMk cId="125821195" sldId="280"/>
            <ac:spMk id="18" creationId="{1BD39398-9E31-4DDF-8FC5-DB396ACBA468}"/>
          </ac:spMkLst>
        </pc:spChg>
        <pc:spChg chg="add mod">
          <ac:chgData name="Jay Cao" userId="24e21172780c2dbf" providerId="LiveId" clId="{9427E2C6-7068-4CC9-83A3-0F490693A472}" dt="2019-03-04T16:19:48.051" v="2393" actId="20577"/>
          <ac:spMkLst>
            <pc:docMk/>
            <pc:sldMk cId="125821195" sldId="280"/>
            <ac:spMk id="24" creationId="{4BE6AB58-660F-47B1-A4FB-A7DADEC3B049}"/>
          </ac:spMkLst>
        </pc:spChg>
        <pc:spChg chg="del">
          <ac:chgData name="Jay Cao" userId="24e21172780c2dbf" providerId="LiveId" clId="{9427E2C6-7068-4CC9-83A3-0F490693A472}" dt="2019-03-04T16:09:33.580" v="2255" actId="478"/>
          <ac:spMkLst>
            <pc:docMk/>
            <pc:sldMk cId="125821195" sldId="280"/>
            <ac:spMk id="31" creationId="{DF828B02-EE3B-4D37-99DE-9BE3C57E9B8A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8" creationId="{01E0B0A5-B48A-4B64-B6F2-BCF6B3E77EFC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9" creationId="{BE8E2B3B-B770-4610-92FF-CCF9BB9B1F95}"/>
          </ac:spMkLst>
        </pc:spChg>
        <pc:cxnChg chg="add del">
          <ac:chgData name="Jay Cao" userId="24e21172780c2dbf" providerId="LiveId" clId="{9427E2C6-7068-4CC9-83A3-0F490693A472}" dt="2019-03-04T16:19:37.777" v="2386" actId="478"/>
          <ac:cxnSpMkLst>
            <pc:docMk/>
            <pc:sldMk cId="125821195" sldId="280"/>
            <ac:cxnSpMk id="19" creationId="{723F1784-36D1-4A86-8705-ECA275A6C50B}"/>
          </ac:cxnSpMkLst>
        </pc:cxnChg>
        <pc:cxnChg chg="del">
          <ac:chgData name="Jay Cao" userId="24e21172780c2dbf" providerId="LiveId" clId="{9427E2C6-7068-4CC9-83A3-0F490693A472}" dt="2019-03-04T16:09:33.580" v="2255" actId="478"/>
          <ac:cxnSpMkLst>
            <pc:docMk/>
            <pc:sldMk cId="125821195" sldId="280"/>
            <ac:cxnSpMk id="32" creationId="{16AA9EC6-C426-4CFC-9BB8-FC5B53F6E16C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0" creationId="{8E19151A-02C7-4302-907A-9EC78EB48F40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1" creationId="{ACA80797-F5E7-476B-A586-A51852998B6E}"/>
          </ac:cxnSpMkLst>
        </pc:cxnChg>
      </pc:sldChg>
      <pc:sldChg chg="modSp add">
        <pc:chgData name="Jay Cao" userId="24e21172780c2dbf" providerId="LiveId" clId="{9427E2C6-7068-4CC9-83A3-0F490693A472}" dt="2019-04-30T20:14:26.050" v="8270" actId="1076"/>
        <pc:sldMkLst>
          <pc:docMk/>
          <pc:sldMk cId="361165408" sldId="280"/>
        </pc:sldMkLst>
        <pc:spChg chg="mod">
          <ac:chgData name="Jay Cao" userId="24e21172780c2dbf" providerId="LiveId" clId="{9427E2C6-7068-4CC9-83A3-0F490693A472}" dt="2019-04-30T20:14:17.145" v="8268"/>
          <ac:spMkLst>
            <pc:docMk/>
            <pc:sldMk cId="361165408" sldId="280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4:26.050" v="8270" actId="1076"/>
          <ac:spMkLst>
            <pc:docMk/>
            <pc:sldMk cId="361165408" sldId="280"/>
            <ac:spMk id="24" creationId="{4BE6AB58-660F-47B1-A4FB-A7DADEC3B049}"/>
          </ac:spMkLst>
        </pc:spChg>
      </pc:sldChg>
      <pc:sldChg chg="add del">
        <pc:chgData name="Jay Cao" userId="24e21172780c2dbf" providerId="LiveId" clId="{9427E2C6-7068-4CC9-83A3-0F490693A472}" dt="2019-04-30T20:06:00.670" v="8172" actId="2696"/>
        <pc:sldMkLst>
          <pc:docMk/>
          <pc:sldMk cId="1751429384" sldId="280"/>
        </pc:sldMkLst>
      </pc:sldChg>
      <pc:sldChg chg="add del">
        <pc:chgData name="Jay Cao" userId="24e21172780c2dbf" providerId="LiveId" clId="{9427E2C6-7068-4CC9-83A3-0F490693A472}" dt="2019-04-30T20:06:00.624" v="8170" actId="2696"/>
        <pc:sldMkLst>
          <pc:docMk/>
          <pc:sldMk cId="874524188" sldId="281"/>
        </pc:sldMkLst>
      </pc:sldChg>
      <pc:sldChg chg="modSp add">
        <pc:chgData name="Jay Cao" userId="24e21172780c2dbf" providerId="LiveId" clId="{9427E2C6-7068-4CC9-83A3-0F490693A472}" dt="2019-04-30T20:13:33.991" v="8264" actId="1037"/>
        <pc:sldMkLst>
          <pc:docMk/>
          <pc:sldMk cId="1493783842" sldId="281"/>
        </pc:sldMkLst>
        <pc:spChg chg="mod">
          <ac:chgData name="Jay Cao" userId="24e21172780c2dbf" providerId="LiveId" clId="{9427E2C6-7068-4CC9-83A3-0F490693A472}" dt="2019-04-30T20:13:21.774" v="8258"/>
          <ac:spMkLst>
            <pc:docMk/>
            <pc:sldMk cId="1493783842" sldId="281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3:33.991" v="8264" actId="1037"/>
          <ac:spMkLst>
            <pc:docMk/>
            <pc:sldMk cId="1493783842" sldId="281"/>
            <ac:spMk id="17" creationId="{5F1784E7-B010-40BD-9852-AFED163CAA2B}"/>
          </ac:spMkLst>
        </pc:spChg>
      </pc:sldChg>
      <pc:sldChg chg="addSp delSp modSp add del ord">
        <pc:chgData name="Jay Cao" userId="24e21172780c2dbf" providerId="LiveId" clId="{9427E2C6-7068-4CC9-83A3-0F490693A472}" dt="2019-04-30T18:40:11.501" v="7473" actId="2696"/>
        <pc:sldMkLst>
          <pc:docMk/>
          <pc:sldMk cId="3737667894" sldId="281"/>
        </pc:sldMkLst>
        <pc:spChg chg="add mod">
          <ac:chgData name="Jay Cao" userId="24e21172780c2dbf" providerId="LiveId" clId="{9427E2C6-7068-4CC9-83A3-0F490693A472}" dt="2019-03-04T16:18:43.090" v="2363" actId="20577"/>
          <ac:spMkLst>
            <pc:docMk/>
            <pc:sldMk cId="3737667894" sldId="281"/>
            <ac:spMk id="17" creationId="{5F1784E7-B010-40BD-9852-AFED163CAA2B}"/>
          </ac:spMkLst>
        </pc:spChg>
        <pc:spChg chg="mod">
          <ac:chgData name="Jay Cao" userId="24e21172780c2dbf" providerId="LiveId" clId="{9427E2C6-7068-4CC9-83A3-0F490693A472}" dt="2019-03-04T16:11:46.442" v="2267" actId="1076"/>
          <ac:spMkLst>
            <pc:docMk/>
            <pc:sldMk cId="3737667894" sldId="281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1:49.015" v="2268" actId="478"/>
          <ac:spMkLst>
            <pc:docMk/>
            <pc:sldMk cId="3737667894" sldId="281"/>
            <ac:spMk id="35" creationId="{85C65C47-600E-4CC4-A191-70AAFD035189}"/>
          </ac:spMkLst>
        </pc:spChg>
        <pc:spChg chg="mod">
          <ac:chgData name="Jay Cao" userId="24e21172780c2dbf" providerId="LiveId" clId="{9427E2C6-7068-4CC9-83A3-0F490693A472}" dt="2019-03-04T16:12:02.157" v="2270" actId="1076"/>
          <ac:spMkLst>
            <pc:docMk/>
            <pc:sldMk cId="3737667894" sldId="281"/>
            <ac:spMk id="38" creationId="{01E0B0A5-B48A-4B64-B6F2-BCF6B3E77EFC}"/>
          </ac:spMkLst>
        </pc:spChg>
        <pc:cxnChg chg="add mod">
          <ac:chgData name="Jay Cao" userId="24e21172780c2dbf" providerId="LiveId" clId="{9427E2C6-7068-4CC9-83A3-0F490693A472}" dt="2019-03-04T16:12:02.157" v="2270" actId="1076"/>
          <ac:cxnSpMkLst>
            <pc:docMk/>
            <pc:sldMk cId="3737667894" sldId="281"/>
            <ac:cxnSpMk id="16" creationId="{BAB24D76-DB10-4E19-BC4C-CA03C7AAB424}"/>
          </ac:cxnSpMkLst>
        </pc:cxnChg>
        <pc:cxnChg chg="mod">
          <ac:chgData name="Jay Cao" userId="24e21172780c2dbf" providerId="LiveId" clId="{9427E2C6-7068-4CC9-83A3-0F490693A472}" dt="2019-03-04T16:11:46.442" v="2267" actId="1076"/>
          <ac:cxnSpMkLst>
            <pc:docMk/>
            <pc:sldMk cId="3737667894" sldId="281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1:51.452" v="2269" actId="478"/>
          <ac:cxnSpMkLst>
            <pc:docMk/>
            <pc:sldMk cId="3737667894" sldId="281"/>
            <ac:cxnSpMk id="36" creationId="{B2BD09A5-D9CB-4940-AB15-49B75998E13E}"/>
          </ac:cxnSpMkLst>
        </pc:cxnChg>
        <pc:cxnChg chg="del mod">
          <ac:chgData name="Jay Cao" userId="24e21172780c2dbf" providerId="LiveId" clId="{9427E2C6-7068-4CC9-83A3-0F490693A472}" dt="2019-03-04T16:10:43.768" v="2263" actId="478"/>
          <ac:cxnSpMkLst>
            <pc:docMk/>
            <pc:sldMk cId="3737667894" sldId="281"/>
            <ac:cxnSpMk id="40" creationId="{8E19151A-02C7-4302-907A-9EC78EB48F40}"/>
          </ac:cxnSpMkLst>
        </pc:cxnChg>
      </pc:sldChg>
      <pc:sldChg chg="addSp delSp modSp add del">
        <pc:chgData name="Jay Cao" userId="24e21172780c2dbf" providerId="LiveId" clId="{9427E2C6-7068-4CC9-83A3-0F490693A472}" dt="2019-04-30T18:40:11.517" v="7474" actId="2696"/>
        <pc:sldMkLst>
          <pc:docMk/>
          <pc:sldMk cId="1343973268" sldId="282"/>
        </pc:sldMkLst>
        <pc:spChg chg="add del">
          <ac:chgData name="Jay Cao" userId="24e21172780c2dbf" providerId="LiveId" clId="{9427E2C6-7068-4CC9-83A3-0F490693A472}" dt="2019-03-04T16:19:28.947" v="2385" actId="478"/>
          <ac:spMkLst>
            <pc:docMk/>
            <pc:sldMk cId="1343973268" sldId="282"/>
            <ac:spMk id="17" creationId="{250FD0DC-BD96-41AB-9037-B68A8369E225}"/>
          </ac:spMkLst>
        </pc:spChg>
        <pc:spChg chg="add mod">
          <ac:chgData name="Jay Cao" userId="24e21172780c2dbf" providerId="LiveId" clId="{9427E2C6-7068-4CC9-83A3-0F490693A472}" dt="2019-03-04T16:19:11.719" v="2384" actId="20577"/>
          <ac:spMkLst>
            <pc:docMk/>
            <pc:sldMk cId="1343973268" sldId="282"/>
            <ac:spMk id="19" creationId="{6D07EDD3-0B87-4648-87B3-042BFD3EED2A}"/>
          </ac:spMkLst>
        </pc:spChg>
        <pc:cxnChg chg="add del mod">
          <ac:chgData name="Jay Cao" userId="24e21172780c2dbf" providerId="LiveId" clId="{9427E2C6-7068-4CC9-83A3-0F490693A472}" dt="2019-03-04T16:19:28.947" v="2385" actId="478"/>
          <ac:cxnSpMkLst>
            <pc:docMk/>
            <pc:sldMk cId="1343973268" sldId="282"/>
            <ac:cxnSpMk id="18" creationId="{5D3BC63C-C91A-41DC-8F7A-BF5DE8928869}"/>
          </ac:cxnSpMkLst>
        </pc:cxnChg>
      </pc:sldChg>
      <pc:sldChg chg="add del">
        <pc:chgData name="Jay Cao" userId="24e21172780c2dbf" providerId="LiveId" clId="{9427E2C6-7068-4CC9-83A3-0F490693A472}" dt="2019-04-30T20:06:00.639" v="8171" actId="2696"/>
        <pc:sldMkLst>
          <pc:docMk/>
          <pc:sldMk cId="2271775979" sldId="282"/>
        </pc:sldMkLst>
      </pc:sldChg>
      <pc:sldChg chg="modSp add">
        <pc:chgData name="Jay Cao" userId="24e21172780c2dbf" providerId="LiveId" clId="{9427E2C6-7068-4CC9-83A3-0F490693A472}" dt="2019-04-30T20:13:59.990" v="8267" actId="1076"/>
        <pc:sldMkLst>
          <pc:docMk/>
          <pc:sldMk cId="3287955028" sldId="282"/>
        </pc:sldMkLst>
        <pc:spChg chg="mod">
          <ac:chgData name="Jay Cao" userId="24e21172780c2dbf" providerId="LiveId" clId="{9427E2C6-7068-4CC9-83A3-0F490693A472}" dt="2019-04-30T20:13:51.365" v="8265"/>
          <ac:spMkLst>
            <pc:docMk/>
            <pc:sldMk cId="3287955028" sldId="282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3:59.990" v="8267" actId="1076"/>
          <ac:spMkLst>
            <pc:docMk/>
            <pc:sldMk cId="3287955028" sldId="282"/>
            <ac:spMk id="19" creationId="{6D07EDD3-0B87-4648-87B3-042BFD3EED2A}"/>
          </ac:spMkLst>
        </pc:spChg>
      </pc:sldChg>
      <pc:sldChg chg="modSp add">
        <pc:chgData name="Jay Cao" userId="24e21172780c2dbf" providerId="LiveId" clId="{9427E2C6-7068-4CC9-83A3-0F490693A472}" dt="2019-04-30T20:12:26.512" v="8254" actId="20577"/>
        <pc:sldMkLst>
          <pc:docMk/>
          <pc:sldMk cId="635119499" sldId="283"/>
        </pc:sldMkLst>
        <pc:spChg chg="mod">
          <ac:chgData name="Jay Cao" userId="24e21172780c2dbf" providerId="LiveId" clId="{9427E2C6-7068-4CC9-83A3-0F490693A472}" dt="2019-04-30T20:12:26.512" v="8254" actId="20577"/>
          <ac:spMkLst>
            <pc:docMk/>
            <pc:sldMk cId="635119499" sldId="283"/>
            <ac:spMk id="2" creationId="{522F58E3-B99A-40AC-A6FF-CFFBA56DE87B}"/>
          </ac:spMkLst>
        </pc:spChg>
      </pc:sldChg>
      <pc:sldChg chg="add del">
        <pc:chgData name="Jay Cao" userId="24e21172780c2dbf" providerId="LiveId" clId="{9427E2C6-7068-4CC9-83A3-0F490693A472}" dt="2019-04-30T20:06:00.592" v="8168" actId="2696"/>
        <pc:sldMkLst>
          <pc:docMk/>
          <pc:sldMk cId="3017555243" sldId="283"/>
        </pc:sldMkLst>
      </pc:sldChg>
      <pc:sldChg chg="addSp delSp modSp add del">
        <pc:chgData name="Jay Cao" userId="24e21172780c2dbf" providerId="LiveId" clId="{9427E2C6-7068-4CC9-83A3-0F490693A472}" dt="2019-04-30T18:40:11.470" v="7471" actId="2696"/>
        <pc:sldMkLst>
          <pc:docMk/>
          <pc:sldMk cId="3763350600" sldId="283"/>
        </pc:sldMkLst>
        <pc:spChg chg="add del">
          <ac:chgData name="Jay Cao" userId="24e21172780c2dbf" providerId="LiveId" clId="{9427E2C6-7068-4CC9-83A3-0F490693A472}" dt="2019-03-04T16:25:48.394" v="2426"/>
          <ac:spMkLst>
            <pc:docMk/>
            <pc:sldMk cId="3763350600" sldId="283"/>
            <ac:spMk id="3" creationId="{2F6DB168-D837-4350-95FE-D0258FA5B9ED}"/>
          </ac:spMkLst>
        </pc:spChg>
        <pc:spChg chg="add mod">
          <ac:chgData name="Jay Cao" userId="24e21172780c2dbf" providerId="LiveId" clId="{9427E2C6-7068-4CC9-83A3-0F490693A472}" dt="2019-03-04T16:26:10.653" v="2441" actId="20577"/>
          <ac:spMkLst>
            <pc:docMk/>
            <pc:sldMk cId="3763350600" sldId="283"/>
            <ac:spMk id="19" creationId="{31712665-0FF4-46A0-A41F-C6097E67563E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5" creationId="{85C65C47-600E-4CC4-A191-70AAFD035189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8" creationId="{01E0B0A5-B48A-4B64-B6F2-BCF6B3E77EFC}"/>
          </ac:spMkLst>
        </pc:sp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16" creationId="{BAB24D76-DB10-4E19-BC4C-CA03C7AAB424}"/>
          </ac:cxnSpMkLst>
        </pc:cxn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6" creationId="{B2BD09A5-D9CB-4940-AB15-49B75998E13E}"/>
          </ac:cxnSpMkLst>
        </pc:cxnChg>
      </pc:sldChg>
      <pc:sldChg chg="addSp delSp modSp add del">
        <pc:chgData name="Jay Cao" userId="24e21172780c2dbf" providerId="LiveId" clId="{9427E2C6-7068-4CC9-83A3-0F490693A472}" dt="2019-04-30T18:40:11.485" v="7472" actId="2696"/>
        <pc:sldMkLst>
          <pc:docMk/>
          <pc:sldMk cId="1688696776" sldId="284"/>
        </pc:sldMkLst>
        <pc:spChg chg="mod">
          <ac:chgData name="Jay Cao" userId="24e21172780c2dbf" providerId="LiveId" clId="{9427E2C6-7068-4CC9-83A3-0F490693A472}" dt="2019-03-04T16:14:47.353" v="2308" actId="6549"/>
          <ac:spMkLst>
            <pc:docMk/>
            <pc:sldMk cId="1688696776" sldId="284"/>
            <ac:spMk id="2" creationId="{522F58E3-B99A-40AC-A6FF-CFFBA56DE87B}"/>
          </ac:spMkLst>
        </pc:spChg>
        <pc:spChg chg="add">
          <ac:chgData name="Jay Cao" userId="24e21172780c2dbf" providerId="LiveId" clId="{9427E2C6-7068-4CC9-83A3-0F490693A472}" dt="2019-03-04T16:13:39.080" v="2275"/>
          <ac:spMkLst>
            <pc:docMk/>
            <pc:sldMk cId="1688696776" sldId="284"/>
            <ac:spMk id="14" creationId="{DDFD7DAC-563D-412E-AF06-D77261E3CE3A}"/>
          </ac:spMkLst>
        </pc:spChg>
        <pc:spChg chg="add del">
          <ac:chgData name="Jay Cao" userId="24e21172780c2dbf" providerId="LiveId" clId="{9427E2C6-7068-4CC9-83A3-0F490693A472}" dt="2019-03-04T16:15:05.549" v="2310"/>
          <ac:spMkLst>
            <pc:docMk/>
            <pc:sldMk cId="1688696776" sldId="284"/>
            <ac:spMk id="17" creationId="{897CE513-00A8-45B1-9A89-56A7EC8C05EC}"/>
          </ac:spMkLst>
        </pc:spChg>
        <pc:spChg chg="add mod">
          <ac:chgData name="Jay Cao" userId="24e21172780c2dbf" providerId="LiveId" clId="{9427E2C6-7068-4CC9-83A3-0F490693A472}" dt="2019-03-04T16:18:27.133" v="2354" actId="1035"/>
          <ac:spMkLst>
            <pc:docMk/>
            <pc:sldMk cId="1688696776" sldId="284"/>
            <ac:spMk id="19" creationId="{A40DBB8B-A11A-4EDE-9AA5-A54F4B043D2E}"/>
          </ac:spMkLst>
        </pc:spChg>
        <pc:spChg chg="del">
          <ac:chgData name="Jay Cao" userId="24e21172780c2dbf" providerId="LiveId" clId="{9427E2C6-7068-4CC9-83A3-0F490693A472}" dt="2019-03-04T16:13:41.633" v="2276" actId="478"/>
          <ac:spMkLst>
            <pc:docMk/>
            <pc:sldMk cId="1688696776" sldId="284"/>
            <ac:spMk id="38" creationId="{01E0B0A5-B48A-4B64-B6F2-BCF6B3E77EFC}"/>
          </ac:spMkLst>
        </pc:spChg>
        <pc:cxnChg chg="add">
          <ac:chgData name="Jay Cao" userId="24e21172780c2dbf" providerId="LiveId" clId="{9427E2C6-7068-4CC9-83A3-0F490693A472}" dt="2019-03-04T16:13:39.080" v="2275"/>
          <ac:cxnSpMkLst>
            <pc:docMk/>
            <pc:sldMk cId="1688696776" sldId="284"/>
            <ac:cxnSpMk id="15" creationId="{4ECCE414-7251-42EA-B0E5-F4123D461619}"/>
          </ac:cxnSpMkLst>
        </pc:cxnChg>
        <pc:cxnChg chg="del">
          <ac:chgData name="Jay Cao" userId="24e21172780c2dbf" providerId="LiveId" clId="{9427E2C6-7068-4CC9-83A3-0F490693A472}" dt="2019-03-04T16:13:41.633" v="2276" actId="478"/>
          <ac:cxnSpMkLst>
            <pc:docMk/>
            <pc:sldMk cId="1688696776" sldId="284"/>
            <ac:cxnSpMk id="16" creationId="{BAB24D76-DB10-4E19-BC4C-CA03C7AAB424}"/>
          </ac:cxnSpMkLst>
        </pc:cxnChg>
        <pc:cxnChg chg="add del">
          <ac:chgData name="Jay Cao" userId="24e21172780c2dbf" providerId="LiveId" clId="{9427E2C6-7068-4CC9-83A3-0F490693A472}" dt="2019-03-04T16:15:05.549" v="2310"/>
          <ac:cxnSpMkLst>
            <pc:docMk/>
            <pc:sldMk cId="1688696776" sldId="284"/>
            <ac:cxnSpMk id="18" creationId="{7B394D94-7BB3-4C09-ADD0-CD4BE753A3F3}"/>
          </ac:cxnSpMkLst>
        </pc:cxnChg>
      </pc:sldChg>
      <pc:sldChg chg="add del">
        <pc:chgData name="Jay Cao" userId="24e21172780c2dbf" providerId="LiveId" clId="{9427E2C6-7068-4CC9-83A3-0F490693A472}" dt="2019-04-30T20:06:00.608" v="8169" actId="2696"/>
        <pc:sldMkLst>
          <pc:docMk/>
          <pc:sldMk cId="2210523478" sldId="284"/>
        </pc:sldMkLst>
      </pc:sldChg>
      <pc:sldChg chg="modSp add">
        <pc:chgData name="Jay Cao" userId="24e21172780c2dbf" providerId="LiveId" clId="{9427E2C6-7068-4CC9-83A3-0F490693A472}" dt="2019-04-30T20:13:05.806" v="8257" actId="1076"/>
        <pc:sldMkLst>
          <pc:docMk/>
          <pc:sldMk cId="4133848190" sldId="284"/>
        </pc:sldMkLst>
        <pc:spChg chg="mod">
          <ac:chgData name="Jay Cao" userId="24e21172780c2dbf" providerId="LiveId" clId="{9427E2C6-7068-4CC9-83A3-0F490693A472}" dt="2019-04-30T20:12:57.775" v="8255"/>
          <ac:spMkLst>
            <pc:docMk/>
            <pc:sldMk cId="4133848190" sldId="284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3:05.806" v="8257" actId="1076"/>
          <ac:spMkLst>
            <pc:docMk/>
            <pc:sldMk cId="4133848190" sldId="284"/>
            <ac:spMk id="19" creationId="{A40DBB8B-A11A-4EDE-9AA5-A54F4B043D2E}"/>
          </ac:spMkLst>
        </pc:spChg>
      </pc:sldChg>
      <pc:sldChg chg="modSp add ord">
        <pc:chgData name="Jay Cao" userId="24e21172780c2dbf" providerId="LiveId" clId="{9427E2C6-7068-4CC9-83A3-0F490693A472}" dt="2019-04-30T18:43:33.657" v="7494"/>
        <pc:sldMkLst>
          <pc:docMk/>
          <pc:sldMk cId="4204558089" sldId="288"/>
        </pc:sldMkLst>
        <pc:spChg chg="mod">
          <ac:chgData name="Jay Cao" userId="24e21172780c2dbf" providerId="LiveId" clId="{9427E2C6-7068-4CC9-83A3-0F490693A472}" dt="2019-03-06T21:46:04.195" v="3122" actId="20577"/>
          <ac:spMkLst>
            <pc:docMk/>
            <pc:sldMk cId="4204558089" sldId="288"/>
            <ac:spMk id="2" creationId="{F44CA278-53E1-4D30-AFD8-AA7F795C18C2}"/>
          </ac:spMkLst>
        </pc:spChg>
        <pc:spChg chg="mod">
          <ac:chgData name="Jay Cao" userId="24e21172780c2dbf" providerId="LiveId" clId="{9427E2C6-7068-4CC9-83A3-0F490693A472}" dt="2019-04-22T17:54:21.131" v="7316" actId="20577"/>
          <ac:spMkLst>
            <pc:docMk/>
            <pc:sldMk cId="4204558089" sldId="288"/>
            <ac:spMk id="3" creationId="{D34CCD1C-0515-4EF6-8ACA-22AEBCEF993D}"/>
          </ac:spMkLst>
        </pc:spChg>
      </pc:sldChg>
      <pc:sldChg chg="modSp add">
        <pc:chgData name="Jay Cao" userId="24e21172780c2dbf" providerId="LiveId" clId="{9427E2C6-7068-4CC9-83A3-0F490693A472}" dt="2019-03-06T23:04:03.675" v="3585"/>
        <pc:sldMkLst>
          <pc:docMk/>
          <pc:sldMk cId="3736113518" sldId="289"/>
        </pc:sldMkLst>
        <pc:spChg chg="mod">
          <ac:chgData name="Jay Cao" userId="24e21172780c2dbf" providerId="LiveId" clId="{9427E2C6-7068-4CC9-83A3-0F490693A472}" dt="2019-03-06T23:04:03.675" v="3585"/>
          <ac:spMkLst>
            <pc:docMk/>
            <pc:sldMk cId="3736113518" sldId="289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06T23:02:30.339" v="3576"/>
          <ac:spMkLst>
            <pc:docMk/>
            <pc:sldMk cId="3736113518" sldId="289"/>
            <ac:spMk id="3" creationId="{F1EC69CA-DC83-48CB-B0EB-7A64B39D10CD}"/>
          </ac:spMkLst>
        </pc:spChg>
      </pc:sldChg>
      <pc:sldChg chg="addSp modSp add">
        <pc:chgData name="Jay Cao" userId="24e21172780c2dbf" providerId="LiveId" clId="{9427E2C6-7068-4CC9-83A3-0F490693A472}" dt="2019-04-30T20:01:32.346" v="8161" actId="1036"/>
        <pc:sldMkLst>
          <pc:docMk/>
          <pc:sldMk cId="1761537405" sldId="290"/>
        </pc:sldMkLst>
        <pc:spChg chg="mod">
          <ac:chgData name="Jay Cao" userId="24e21172780c2dbf" providerId="LiveId" clId="{9427E2C6-7068-4CC9-83A3-0F490693A472}" dt="2019-03-07T22:21:42.697" v="5246"/>
          <ac:spMkLst>
            <pc:docMk/>
            <pc:sldMk cId="1761537405" sldId="290"/>
            <ac:spMk id="2" creationId="{703B69D8-4968-4801-A105-164F56DB9D6A}"/>
          </ac:spMkLst>
        </pc:spChg>
        <pc:spChg chg="mod">
          <ac:chgData name="Jay Cao" userId="24e21172780c2dbf" providerId="LiveId" clId="{9427E2C6-7068-4CC9-83A3-0F490693A472}" dt="2019-03-07T21:30:23.183" v="3939" actId="20577"/>
          <ac:spMkLst>
            <pc:docMk/>
            <pc:sldMk cId="1761537405" sldId="290"/>
            <ac:spMk id="3" creationId="{71B0CFDB-5E24-410F-AE9F-18BB662A94C8}"/>
          </ac:spMkLst>
        </pc:spChg>
        <pc:spChg chg="add mod">
          <ac:chgData name="Jay Cao" userId="24e21172780c2dbf" providerId="LiveId" clId="{9427E2C6-7068-4CC9-83A3-0F490693A472}" dt="2019-04-30T20:01:27.393" v="8160" actId="1035"/>
          <ac:spMkLst>
            <pc:docMk/>
            <pc:sldMk cId="1761537405" sldId="290"/>
            <ac:spMk id="4" creationId="{00257F04-487A-49E2-B485-A6469E52FA31}"/>
          </ac:spMkLst>
        </pc:spChg>
        <pc:spChg chg="add mod">
          <ac:chgData name="Jay Cao" userId="24e21172780c2dbf" providerId="LiveId" clId="{9427E2C6-7068-4CC9-83A3-0F490693A472}" dt="2019-04-30T20:01:32.346" v="8161" actId="1036"/>
          <ac:spMkLst>
            <pc:docMk/>
            <pc:sldMk cId="1761537405" sldId="290"/>
            <ac:spMk id="5" creationId="{D381E69A-786E-4FA7-B1F5-C3B64EC18769}"/>
          </ac:spMkLst>
        </pc:spChg>
      </pc:sldChg>
      <pc:sldChg chg="add">
        <pc:chgData name="Jay Cao" userId="24e21172780c2dbf" providerId="LiveId" clId="{9427E2C6-7068-4CC9-83A3-0F490693A472}" dt="2019-04-30T20:06:03.045" v="8175"/>
        <pc:sldMkLst>
          <pc:docMk/>
          <pc:sldMk cId="3593620363" sldId="291"/>
        </pc:sldMkLst>
      </pc:sldChg>
      <pc:sldChg chg="addSp delSp modSp add del modNotesTx">
        <pc:chgData name="Jay Cao" userId="24e21172780c2dbf" providerId="LiveId" clId="{9427E2C6-7068-4CC9-83A3-0F490693A472}" dt="2019-04-30T20:06:00.577" v="8167" actId="2696"/>
        <pc:sldMkLst>
          <pc:docMk/>
          <pc:sldMk cId="4047302605" sldId="291"/>
        </pc:sldMkLst>
        <pc:spChg chg="mod">
          <ac:chgData name="Jay Cao" userId="24e21172780c2dbf" providerId="LiveId" clId="{9427E2C6-7068-4CC9-83A3-0F490693A472}" dt="2019-04-30T18:39:17.770" v="7470"/>
          <ac:spMkLst>
            <pc:docMk/>
            <pc:sldMk cId="4047302605" sldId="291"/>
            <ac:spMk id="2" creationId="{78EEE52B-7C2B-46A7-983D-A94E262C2D28}"/>
          </ac:spMkLst>
        </pc:spChg>
        <pc:spChg chg="del">
          <ac:chgData name="Jay Cao" userId="24e21172780c2dbf" providerId="LiveId" clId="{9427E2C6-7068-4CC9-83A3-0F490693A472}" dt="2019-03-07T21:31:18.474" v="3941" actId="478"/>
          <ac:spMkLst>
            <pc:docMk/>
            <pc:sldMk cId="4047302605" sldId="291"/>
            <ac:spMk id="3" creationId="{1F956041-AEC4-44F4-BD70-0C3501AE844D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4" creationId="{D282F6B2-8A31-4559-94FD-B20E9F340681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5" creationId="{3566C086-CBFC-4EA7-BD3A-D34737632F1E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7" creationId="{64175804-A062-4B36-82F1-D035E34D435B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0" creationId="{9360C63B-0A87-4AAA-B5CA-E40EBEE8A0D4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1" creationId="{8910F906-579B-4121-B463-5307A22CCA8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4" creationId="{A1386E26-1319-4742-A904-15172FEBEB95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5" creationId="{B6FFAA59-EB1E-4E58-8B81-5C79507CC0F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9" creationId="{91354CD9-DE42-4548-9E00-472DEF7C3FEC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1" creationId="{1445D59D-3652-4360-A1F6-D24D2FD56D7D}"/>
          </ac:spMkLst>
        </pc:spChg>
        <pc:spChg chg="add del mod">
          <ac:chgData name="Jay Cao" userId="24e21172780c2dbf" providerId="LiveId" clId="{9427E2C6-7068-4CC9-83A3-0F490693A472}" dt="2019-03-07T21:35:08.813" v="4069" actId="478"/>
          <ac:spMkLst>
            <pc:docMk/>
            <pc:sldMk cId="4047302605" sldId="291"/>
            <ac:spMk id="23" creationId="{CA2CB9FB-F2B6-491F-B0D0-5A428804E2B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4" creationId="{21C17E42-35DB-427A-B818-CADFF6A424D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7" creationId="{003ED892-B28E-40BF-9D77-19CD8BAC5730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8" creationId="{DBA99687-09E9-45AF-8B5B-75AA62F7F48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0" creationId="{4CF28855-2B28-4909-8FDE-354C229895D8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2" creationId="{ADF8E8B1-9723-4F96-BA70-D03D14DBDFE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4" creationId="{2B78B332-F680-4BC6-83F8-2840E2141011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6" creationId="{7914233D-EA26-426C-967E-12547ABDBE4F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8" creationId="{CC07D2C8-9269-44A9-8378-84EC4ADF7EE8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0" creationId="{E6A51F86-3B81-481C-AD2E-33EA48C52F53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1" creationId="{543B93A1-D745-4CAE-84FB-E8F2AF6E0CB7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2" creationId="{00EC8A3C-E075-48AA-B1C2-755F8646222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2:00:58.920" v="4899" actId="478"/>
          <ac:spMkLst>
            <pc:docMk/>
            <pc:sldMk cId="4047302605" sldId="291"/>
            <ac:spMk id="44" creationId="{6B6B074B-C9BC-4525-A09F-06D7FC611003}"/>
          </ac:spMkLst>
        </pc:spChg>
        <pc:spChg chg="add mod">
          <ac:chgData name="Jay Cao" userId="24e21172780c2dbf" providerId="LiveId" clId="{9427E2C6-7068-4CC9-83A3-0F490693A472}" dt="2019-03-07T22:01:03.460" v="4905" actId="20577"/>
          <ac:spMkLst>
            <pc:docMk/>
            <pc:sldMk cId="4047302605" sldId="291"/>
            <ac:spMk id="45" creationId="{AEE2F435-20C5-49A3-AF7F-5644BA49E8AA}"/>
          </ac:spMkLst>
        </pc:spChg>
        <pc:spChg chg="add">
          <ac:chgData name="Jay Cao" userId="24e21172780c2dbf" providerId="LiveId" clId="{9427E2C6-7068-4CC9-83A3-0F490693A472}" dt="2019-03-07T22:03:07.798" v="4918"/>
          <ac:spMkLst>
            <pc:docMk/>
            <pc:sldMk cId="4047302605" sldId="291"/>
            <ac:spMk id="46" creationId="{4B292435-56DB-4B34-92D4-9A79AB4BC2AF}"/>
          </ac:spMkLst>
        </pc:sp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6" creationId="{B05DC426-2254-42A3-A19F-E073E090FB29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8" creationId="{0501F3B8-0775-4B44-AAC8-51C00FB513A1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9" creationId="{19B073CE-E4C9-401A-A77A-AC57A524B273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2" creationId="{D0315FF0-0238-4C04-9919-C4BE563917DA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3" creationId="{0FA8AB66-8157-4573-9747-BC35BC8F0A85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6" creationId="{9CB2893F-AE09-4E65-9905-BC0AC346A9BD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0" creationId="{5C61BB2E-C6A4-43FD-991F-4647FF005C0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2" creationId="{DE795DA1-A2B0-4126-AAD2-52335F0F0C34}"/>
          </ac:cxnSpMkLst>
        </pc:cxnChg>
        <pc:cxnChg chg="add del mod">
          <ac:chgData name="Jay Cao" userId="24e21172780c2dbf" providerId="LiveId" clId="{9427E2C6-7068-4CC9-83A3-0F490693A472}" dt="2019-03-07T21:35:08.813" v="4069" actId="478"/>
          <ac:cxnSpMkLst>
            <pc:docMk/>
            <pc:sldMk cId="4047302605" sldId="291"/>
            <ac:cxnSpMk id="25" creationId="{2BB2585A-C087-4297-BA5D-65A3C99D448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6" creationId="{638FF19C-868B-4218-B194-01532031E3E6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9" creationId="{6FAFDA90-981A-4D5A-9FEB-09FC37EBA5F9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1" creationId="{0CFEE355-BD4F-4263-B12E-F6A33F5F6B9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3" creationId="{6C19310A-E162-4556-A66B-7CD41910257E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5" creationId="{02F9127D-4E8D-4E3A-974A-6B94E051CBC4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7" creationId="{A3B47B9F-8420-4508-9AAB-37526D98811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2:51.867" v="4913" actId="20577"/>
        <pc:sldMkLst>
          <pc:docMk/>
          <pc:sldMk cId="2141294870" sldId="292"/>
        </pc:sldMkLst>
        <pc:spChg chg="mod">
          <ac:chgData name="Jay Cao" userId="24e21172780c2dbf" providerId="LiveId" clId="{9427E2C6-7068-4CC9-83A3-0F490693A472}" dt="2019-03-07T21:50:34.567" v="4469" actId="20577"/>
          <ac:spMkLst>
            <pc:docMk/>
            <pc:sldMk cId="2141294870" sldId="292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5" creationId="{B6FFAA59-EB1E-4E58-8B81-5C79507CC0F4}"/>
          </ac:spMkLst>
        </pc:spChg>
        <pc:spChg chg="add del 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7" creationId="{6D3EDEA4-15AF-467D-A558-397D3661ECEB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19" creationId="{91354CD9-DE42-4548-9E00-472DEF7C3FEC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1" creationId="{1445D59D-3652-4360-A1F6-D24D2FD56D7D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4" creationId="{21C17E42-35DB-427A-B818-CADFF6A424D4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7" creationId="{003ED892-B28E-40BF-9D77-19CD8BAC5730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8" creationId="{DBA99687-09E9-45AF-8B5B-75AA62F7F48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0" creationId="{4CF28855-2B28-4909-8FDE-354C229895D8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2" creationId="{ADF8E8B1-9723-4F96-BA70-D03D14DBDFE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4" creationId="{2B78B332-F680-4BC6-83F8-2840E2141011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3" creationId="{05B8A6F9-3513-4AC4-9020-D4150F19A1B4}"/>
          </ac:spMkLst>
        </pc:spChg>
        <pc:spChg chg="add del">
          <ac:chgData name="Jay Cao" userId="24e21172780c2dbf" providerId="LiveId" clId="{9427E2C6-7068-4CC9-83A3-0F490693A472}" dt="2019-03-07T21:45:51.235" v="4411"/>
          <ac:spMkLst>
            <pc:docMk/>
            <pc:sldMk cId="2141294870" sldId="292"/>
            <ac:spMk id="44" creationId="{FB2781D8-4F85-40C1-A27E-E930AF43648F}"/>
          </ac:spMkLst>
        </pc:spChg>
        <pc:spChg chg="add mod">
          <ac:chgData name="Jay Cao" userId="24e21172780c2dbf" providerId="LiveId" clId="{9427E2C6-7068-4CC9-83A3-0F490693A472}" dt="2019-03-07T22:02:51.867" v="4913" actId="20577"/>
          <ac:spMkLst>
            <pc:docMk/>
            <pc:sldMk cId="2141294870" sldId="292"/>
            <ac:spMk id="45" creationId="{DAB05CB2-C44E-4CE9-9A57-8FBFD75CC9D5}"/>
          </ac:spMkLst>
        </pc:sp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8" creationId="{FD5B58EE-B164-4B50-B061-CBE52C583ED8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0" creationId="{5C61BB2E-C6A4-43FD-991F-4647FF005C01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2" creationId="{DE795DA1-A2B0-4126-AAD2-52335F0F0C34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6" creationId="{638FF19C-868B-4218-B194-01532031E3E6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29" creationId="{6FAFDA90-981A-4D5A-9FEB-09FC37EBA5F9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1" creationId="{0CFEE355-BD4F-4263-B12E-F6A33F5F6B91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3" creationId="{6C19310A-E162-4556-A66B-7CD41910257E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5" creationId="{02F9127D-4E8D-4E3A-974A-6B94E051CBC4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39" creationId="{4B2C0DA2-912D-4140-9990-F48395242989}"/>
          </ac:cxnSpMkLst>
        </pc:cxnChg>
      </pc:sldChg>
      <pc:sldChg chg="addSp modSp add">
        <pc:chgData name="Jay Cao" userId="24e21172780c2dbf" providerId="LiveId" clId="{9427E2C6-7068-4CC9-83A3-0F490693A472}" dt="2019-03-07T22:03:03.600" v="4914"/>
        <pc:sldMkLst>
          <pc:docMk/>
          <pc:sldMk cId="4255666478" sldId="293"/>
        </pc:sldMkLst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9" creationId="{AC6BD366-5E71-4221-9781-BB1952A2DC03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0" creationId="{A051D2AF-C027-43B5-A282-23F2452E491E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2" creationId="{EE749434-5505-4BA4-B759-0572942947F2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4" creationId="{A02D7B82-2816-434C-A9C2-40326DD80436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2:00:09.333" v="4888" actId="1076"/>
          <ac:spMkLst>
            <pc:docMk/>
            <pc:sldMk cId="4255666478" sldId="293"/>
            <ac:spMk id="28" creationId="{B52B7F82-C854-436D-8547-5189A21418CE}"/>
          </ac:spMkLst>
        </pc:spChg>
        <pc:spChg chg="add">
          <ac:chgData name="Jay Cao" userId="24e21172780c2dbf" providerId="LiveId" clId="{9427E2C6-7068-4CC9-83A3-0F490693A472}" dt="2019-03-07T22:03:03.600" v="4914"/>
          <ac:spMkLst>
            <pc:docMk/>
            <pc:sldMk cId="4255666478" sldId="293"/>
            <ac:spMk id="29" creationId="{501CF3C2-98D6-44E9-8EF4-83B9E24D850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1" creationId="{88199090-AF35-48B3-B62B-24C282C22479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3" creationId="{61759453-2422-40D8-AF1A-1CDD680A8463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5" creationId="{860F1B07-27FD-413E-A9F9-C2D310DB7B04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4.919" v="4915"/>
        <pc:sldMkLst>
          <pc:docMk/>
          <pc:sldMk cId="2504294247" sldId="294"/>
        </pc:sldMkLst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6" creationId="{1FE691F5-8F7C-4426-861F-A525D43B3385}"/>
          </ac:spMkLst>
        </pc:spChg>
        <pc:spChg chg="del mod">
          <ac:chgData name="Jay Cao" userId="24e21172780c2dbf" providerId="LiveId" clId="{9427E2C6-7068-4CC9-83A3-0F490693A472}" dt="2019-03-07T21:51:58.422" v="4494" actId="478"/>
          <ac:spMkLst>
            <pc:docMk/>
            <pc:sldMk cId="2504294247" sldId="294"/>
            <ac:spMk id="28" creationId="{B52B7F82-C854-436D-8547-5189A21418CE}"/>
          </ac:spMkLst>
        </pc:spChg>
        <pc:spChg chg="add 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9" creationId="{02D2E033-4E08-4E50-8978-F703E1A6D7D3}"/>
          </ac:spMkLst>
        </pc:spChg>
        <pc:spChg chg="add">
          <ac:chgData name="Jay Cao" userId="24e21172780c2dbf" providerId="LiveId" clId="{9427E2C6-7068-4CC9-83A3-0F490693A472}" dt="2019-03-07T22:03:04.919" v="4915"/>
          <ac:spMkLst>
            <pc:docMk/>
            <pc:sldMk cId="2504294247" sldId="294"/>
            <ac:spMk id="31" creationId="{2707DDA1-3220-476C-BA9E-87D47BB1022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7" creationId="{8EA23B4A-1C6D-4057-9B53-7262028F5FBB}"/>
          </ac:cxnSpMkLst>
        </pc:cxnChg>
        <pc:cxnChg chg="add 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0" creationId="{1C77E010-4521-41A2-9D6D-C2B24D371020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9" creationId="{4B2C0DA2-912D-4140-9990-F48395242989}"/>
          </ac:cxnSpMkLst>
        </pc:cxnChg>
      </pc:sldChg>
      <pc:sldChg chg="addSp delSp modSp add del">
        <pc:chgData name="Jay Cao" userId="24e21172780c2dbf" providerId="LiveId" clId="{9427E2C6-7068-4CC9-83A3-0F490693A472}" dt="2019-04-30T20:06:00.499" v="8164" actId="2696"/>
        <pc:sldMkLst>
          <pc:docMk/>
          <pc:sldMk cId="2894818152" sldId="295"/>
        </pc:sldMkLst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8" creationId="{F1A7B491-859A-4AB9-B0FF-3AFF1EC3E8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9" creationId="{02D2E033-4E08-4E50-8978-F703E1A6D7D3}"/>
          </ac:spMkLst>
        </pc:spChg>
        <pc:spChg chg="add del">
          <ac:chgData name="Jay Cao" userId="24e21172780c2dbf" providerId="LiveId" clId="{9427E2C6-7068-4CC9-83A3-0F490693A472}" dt="2019-03-07T22:00:21.386" v="4889" actId="478"/>
          <ac:spMkLst>
            <pc:docMk/>
            <pc:sldMk cId="2894818152" sldId="295"/>
            <ac:spMk id="32" creationId="{99B4C722-B7A2-4317-B006-4200997EF38D}"/>
          </ac:spMkLst>
        </pc:spChg>
        <pc:spChg chg="add">
          <ac:chgData name="Jay Cao" userId="24e21172780c2dbf" providerId="LiveId" clId="{9427E2C6-7068-4CC9-83A3-0F490693A472}" dt="2019-03-07T22:00:22.220" v="4890"/>
          <ac:spMkLst>
            <pc:docMk/>
            <pc:sldMk cId="2894818152" sldId="295"/>
            <ac:spMk id="33" creationId="{5AA994FF-F53C-4EA0-BE33-7C0BD03F2924}"/>
          </ac:spMkLst>
        </pc:spChg>
        <pc:spChg chg="add">
          <ac:chgData name="Jay Cao" userId="24e21172780c2dbf" providerId="LiveId" clId="{9427E2C6-7068-4CC9-83A3-0F490693A472}" dt="2019-03-07T22:03:05.937" v="4916"/>
          <ac:spMkLst>
            <pc:docMk/>
            <pc:sldMk cId="2894818152" sldId="295"/>
            <ac:spMk id="34" creationId="{8573F183-8B0E-47AD-99B7-B77178C8AA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0" creationId="{1C77E010-4521-41A2-9D6D-C2B24D371020}"/>
          </ac:cxnSpMkLst>
        </pc:cxnChg>
        <pc:cxnChg chg="add 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1" creationId="{CFDEAE9D-0EDF-4F8C-8230-23BCD64FF23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9" creationId="{4B2C0DA2-912D-4140-9990-F48395242989}"/>
          </ac:cxnSpMkLst>
        </pc:cxnChg>
      </pc:sldChg>
      <pc:sldChg chg="add ord">
        <pc:chgData name="Jay Cao" userId="24e21172780c2dbf" providerId="LiveId" clId="{9427E2C6-7068-4CC9-83A3-0F490693A472}" dt="2019-04-30T20:07:59.944" v="8221"/>
        <pc:sldMkLst>
          <pc:docMk/>
          <pc:sldMk cId="3748654367" sldId="295"/>
        </pc:sldMkLst>
      </pc:sldChg>
      <pc:sldChg chg="add">
        <pc:chgData name="Jay Cao" userId="24e21172780c2dbf" providerId="LiveId" clId="{9427E2C6-7068-4CC9-83A3-0F490693A472}" dt="2019-04-30T20:06:03.045" v="8175"/>
        <pc:sldMkLst>
          <pc:docMk/>
          <pc:sldMk cId="81966861" sldId="296"/>
        </pc:sldMkLst>
      </pc:sldChg>
      <pc:sldChg chg="addSp delSp modSp add del">
        <pc:chgData name="Jay Cao" userId="24e21172780c2dbf" providerId="LiveId" clId="{9427E2C6-7068-4CC9-83A3-0F490693A472}" dt="2019-04-30T20:06:00.530" v="8165" actId="2696"/>
        <pc:sldMkLst>
          <pc:docMk/>
          <pc:sldMk cId="4095550694" sldId="296"/>
        </pc:sldMkLst>
        <pc:spChg chg="mod">
          <ac:chgData name="Jay Cao" userId="24e21172780c2dbf" providerId="LiveId" clId="{9427E2C6-7068-4CC9-83A3-0F490693A472}" dt="2019-04-30T18:38:41.882" v="7468" actId="6549"/>
          <ac:spMkLst>
            <pc:docMk/>
            <pc:sldMk cId="4095550694" sldId="296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9" creationId="{91354CD9-DE42-4548-9E00-472DEF7C3FEC}"/>
          </ac:spMkLst>
        </pc:spChg>
        <pc:spChg chg="del">
          <ac:chgData name="Jay Cao" userId="24e21172780c2dbf" providerId="LiveId" clId="{9427E2C6-7068-4CC9-83A3-0F490693A472}" dt="2019-03-07T21:54:18.345" v="4613" actId="478"/>
          <ac:spMkLst>
            <pc:docMk/>
            <pc:sldMk cId="4095550694" sldId="296"/>
            <ac:spMk id="21" creationId="{1445D59D-3652-4360-A1F6-D24D2FD56D7D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4" creationId="{21C17E42-35DB-427A-B818-CADFF6A424D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7" creationId="{003ED892-B28E-40BF-9D77-19CD8BAC5730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8" creationId="{DBA99687-09E9-45AF-8B5B-75AA62F7F48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0" creationId="{4CF28855-2B28-4909-8FDE-354C229895D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2" creationId="{ADF8E8B1-9723-4F96-BA70-D03D14DBDFE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4" creationId="{2B78B332-F680-4BC6-83F8-2840E2141011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1:59:22.820" v="4880"/>
          <ac:spMkLst>
            <pc:docMk/>
            <pc:sldMk cId="4095550694" sldId="296"/>
            <ac:spMk id="44" creationId="{19D6D0B3-CEA5-4B94-B9A2-8316DD827FA9}"/>
          </ac:spMkLst>
        </pc:spChg>
        <pc:spChg chg="add">
          <ac:chgData name="Jay Cao" userId="24e21172780c2dbf" providerId="LiveId" clId="{9427E2C6-7068-4CC9-83A3-0F490693A472}" dt="2019-03-07T22:03:06.824" v="4917"/>
          <ac:spMkLst>
            <pc:docMk/>
            <pc:sldMk cId="4095550694" sldId="296"/>
            <ac:spMk id="45" creationId="{B541BDD4-4E46-41E8-B3CC-B011F7324348}"/>
          </ac:spMkLst>
        </pc:sp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0" creationId="{5C61BB2E-C6A4-43FD-991F-4647FF005C01}"/>
          </ac:cxnSpMkLst>
        </pc:cxnChg>
        <pc:cxnChg chg="del">
          <ac:chgData name="Jay Cao" userId="24e21172780c2dbf" providerId="LiveId" clId="{9427E2C6-7068-4CC9-83A3-0F490693A472}" dt="2019-03-07T21:54:18.345" v="4613" actId="478"/>
          <ac:cxnSpMkLst>
            <pc:docMk/>
            <pc:sldMk cId="4095550694" sldId="296"/>
            <ac:cxnSpMk id="22" creationId="{DE795DA1-A2B0-4126-AAD2-52335F0F0C3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6" creationId="{638FF19C-868B-4218-B194-01532031E3E6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9" creationId="{6FAFDA90-981A-4D5A-9FEB-09FC37EBA5F9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1" creationId="{0CFEE355-BD4F-4263-B12E-F6A33F5F6B91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3" creationId="{6C19310A-E162-4556-A66B-7CD41910257E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5" creationId="{02F9127D-4E8D-4E3A-974A-6B94E051CBC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9" creationId="{4B2C0DA2-912D-4140-9990-F48395242989}"/>
          </ac:cxnSpMkLst>
        </pc:cxnChg>
      </pc:sldChg>
      <pc:sldChg chg="add">
        <pc:chgData name="Jay Cao" userId="24e21172780c2dbf" providerId="LiveId" clId="{9427E2C6-7068-4CC9-83A3-0F490693A472}" dt="2019-04-30T20:06:03.045" v="8175"/>
        <pc:sldMkLst>
          <pc:docMk/>
          <pc:sldMk cId="1178965293" sldId="297"/>
        </pc:sldMkLst>
      </pc:sldChg>
      <pc:sldChg chg="addSp delSp modSp add del">
        <pc:chgData name="Jay Cao" userId="24e21172780c2dbf" providerId="LiveId" clId="{9427E2C6-7068-4CC9-83A3-0F490693A472}" dt="2019-04-30T20:06:00.545" v="8166" actId="2696"/>
        <pc:sldMkLst>
          <pc:docMk/>
          <pc:sldMk cId="1501277975" sldId="297"/>
        </pc:sldMkLst>
        <pc:spChg chg="mod">
          <ac:chgData name="Jay Cao" userId="24e21172780c2dbf" providerId="LiveId" clId="{9427E2C6-7068-4CC9-83A3-0F490693A472}" dt="2019-04-30T18:39:11.661" v="7469"/>
          <ac:spMkLst>
            <pc:docMk/>
            <pc:sldMk cId="1501277975" sldId="297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8:33.754" v="4865" actId="1038"/>
          <ac:spMkLst>
            <pc:docMk/>
            <pc:sldMk cId="1501277975" sldId="297"/>
            <ac:spMk id="38" creationId="{CC07D2C8-9269-44A9-8378-84EC4ADF7EE8}"/>
          </ac:spMkLst>
        </pc:spChg>
        <pc:spChg chg="add del">
          <ac:chgData name="Jay Cao" userId="24e21172780c2dbf" providerId="LiveId" clId="{9427E2C6-7068-4CC9-83A3-0F490693A472}" dt="2019-03-07T22:00:35.569" v="4891" actId="478"/>
          <ac:spMkLst>
            <pc:docMk/>
            <pc:sldMk cId="1501277975" sldId="297"/>
            <ac:spMk id="44" creationId="{63D3C30C-71AC-47C9-8147-D8C56F527051}"/>
          </ac:spMkLst>
        </pc:spChg>
        <pc:spChg chg="add mod">
          <ac:chgData name="Jay Cao" userId="24e21172780c2dbf" providerId="LiveId" clId="{9427E2C6-7068-4CC9-83A3-0F490693A472}" dt="2019-03-07T22:00:42.857" v="4898" actId="20577"/>
          <ac:spMkLst>
            <pc:docMk/>
            <pc:sldMk cId="1501277975" sldId="297"/>
            <ac:spMk id="45" creationId="{A2AFBD58-1CB2-468C-AE01-F679F6AABFA7}"/>
          </ac:spMkLst>
        </pc:spChg>
        <pc:spChg chg="add">
          <ac:chgData name="Jay Cao" userId="24e21172780c2dbf" providerId="LiveId" clId="{9427E2C6-7068-4CC9-83A3-0F490693A472}" dt="2019-03-07T22:03:11.613" v="4919"/>
          <ac:spMkLst>
            <pc:docMk/>
            <pc:sldMk cId="1501277975" sldId="297"/>
            <ac:spMk id="46" creationId="{DB06869F-DEA2-44E3-9041-0C0CFEB7C8F3}"/>
          </ac:spMkLst>
        </pc:spChg>
        <pc:cxnChg chg="mod">
          <ac:chgData name="Jay Cao" userId="24e21172780c2dbf" providerId="LiveId" clId="{9427E2C6-7068-4CC9-83A3-0F490693A472}" dt="2019-03-07T21:58:33.754" v="4865" actId="1038"/>
          <ac:cxnSpMkLst>
            <pc:docMk/>
            <pc:sldMk cId="1501277975" sldId="297"/>
            <ac:cxnSpMk id="39" creationId="{4B2C0DA2-912D-4140-9990-F48395242989}"/>
          </ac:cxnSpMkLst>
        </pc:cxnChg>
      </pc:sldChg>
      <pc:sldChg chg="delSp modSp add">
        <pc:chgData name="Jay Cao" userId="24e21172780c2dbf" providerId="LiveId" clId="{9427E2C6-7068-4CC9-83A3-0F490693A472}" dt="2019-03-07T22:30:25.710" v="5431" actId="478"/>
        <pc:sldMkLst>
          <pc:docMk/>
          <pc:sldMk cId="242590048" sldId="298"/>
        </pc:sldMkLst>
        <pc:spChg chg="del">
          <ac:chgData name="Jay Cao" userId="24e21172780c2dbf" providerId="LiveId" clId="{9427E2C6-7068-4CC9-83A3-0F490693A472}" dt="2019-03-07T22:30:25.710" v="5431" actId="478"/>
          <ac:spMkLst>
            <pc:docMk/>
            <pc:sldMk cId="242590048" sldId="298"/>
            <ac:spMk id="16" creationId="{3263A4C0-DC33-430E-A1C3-1194A954DF38}"/>
          </ac:spMkLst>
        </pc:spChg>
        <pc:cxnChg chg="del mod">
          <ac:chgData name="Jay Cao" userId="24e21172780c2dbf" providerId="LiveId" clId="{9427E2C6-7068-4CC9-83A3-0F490693A472}" dt="2019-03-07T22:30:25.710" v="5431" actId="478"/>
          <ac:cxnSpMkLst>
            <pc:docMk/>
            <pc:sldMk cId="242590048" sldId="298"/>
            <ac:cxnSpMk id="12" creationId="{E5BD2DCA-7831-4B5A-9997-FB445D8D787F}"/>
          </ac:cxnSpMkLst>
        </pc:cxnChg>
      </pc:sldChg>
      <pc:sldChg chg="delSp add">
        <pc:chgData name="Jay Cao" userId="24e21172780c2dbf" providerId="LiveId" clId="{9427E2C6-7068-4CC9-83A3-0F490693A472}" dt="2019-03-07T22:30:42.758" v="5433" actId="478"/>
        <pc:sldMkLst>
          <pc:docMk/>
          <pc:sldMk cId="508318944" sldId="299"/>
        </pc:sldMkLst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4" creationId="{0B7A6056-6361-4DE6-9A19-F0040DD832AA}"/>
          </ac:spMkLst>
        </pc:spChg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7" creationId="{157A4F1C-636A-4FAF-876E-41F16760A50F}"/>
          </ac:spMkLst>
        </pc:spChg>
        <pc:cxnChg chg="del">
          <ac:chgData name="Jay Cao" userId="24e21172780c2dbf" providerId="LiveId" clId="{9427E2C6-7068-4CC9-83A3-0F490693A472}" dt="2019-03-07T22:30:42.758" v="5433" actId="478"/>
          <ac:cxnSpMkLst>
            <pc:docMk/>
            <pc:sldMk cId="508318944" sldId="299"/>
            <ac:cxnSpMk id="11" creationId="{AA981D42-291F-49C1-B033-05260F20F90A}"/>
          </ac:cxnSpMkLst>
        </pc:cxnChg>
      </pc:sldChg>
      <pc:sldChg chg="delSp add">
        <pc:chgData name="Jay Cao" userId="24e21172780c2dbf" providerId="LiveId" clId="{9427E2C6-7068-4CC9-83A3-0F490693A472}" dt="2019-03-07T22:31:00.448" v="5435" actId="478"/>
        <pc:sldMkLst>
          <pc:docMk/>
          <pc:sldMk cId="2001543422" sldId="300"/>
        </pc:sldMkLst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4" creationId="{7725BC9A-C3CA-4251-AB13-AFC7632C3B0D}"/>
          </ac:spMkLst>
        </pc:spChg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13" creationId="{A00B15F8-6079-42B4-A2B6-FFDC4DC13087}"/>
          </ac:spMkLst>
        </pc:spChg>
        <pc:cxnChg chg="del">
          <ac:chgData name="Jay Cao" userId="24e21172780c2dbf" providerId="LiveId" clId="{9427E2C6-7068-4CC9-83A3-0F490693A472}" dt="2019-03-07T22:31:00.448" v="5435" actId="478"/>
          <ac:cxnSpMkLst>
            <pc:docMk/>
            <pc:sldMk cId="2001543422" sldId="300"/>
            <ac:cxnSpMk id="9" creationId="{B3299D4E-A894-4070-BAEC-68725D30F160}"/>
          </ac:cxnSpMkLst>
        </pc:cxnChg>
      </pc:sldChg>
      <pc:sldChg chg="modSp add ord">
        <pc:chgData name="Jay Cao" userId="24e21172780c2dbf" providerId="LiveId" clId="{9427E2C6-7068-4CC9-83A3-0F490693A472}" dt="2019-04-30T20:09:04.533" v="8233" actId="20577"/>
        <pc:sldMkLst>
          <pc:docMk/>
          <pc:sldMk cId="502855586" sldId="301"/>
        </pc:sldMkLst>
        <pc:spChg chg="mod">
          <ac:chgData name="Jay Cao" userId="24e21172780c2dbf" providerId="LiveId" clId="{9427E2C6-7068-4CC9-83A3-0F490693A472}" dt="2019-03-08T15:34:14.236" v="6058" actId="20577"/>
          <ac:spMkLst>
            <pc:docMk/>
            <pc:sldMk cId="502855586" sldId="301"/>
            <ac:spMk id="2" creationId="{7FCFF2EC-BA5B-4E1D-B016-41ECAF2B2536}"/>
          </ac:spMkLst>
        </pc:spChg>
        <pc:spChg chg="mod">
          <ac:chgData name="Jay Cao" userId="24e21172780c2dbf" providerId="LiveId" clId="{9427E2C6-7068-4CC9-83A3-0F490693A472}" dt="2019-04-30T20:09:04.533" v="8233" actId="20577"/>
          <ac:spMkLst>
            <pc:docMk/>
            <pc:sldMk cId="502855586" sldId="301"/>
            <ac:spMk id="3" creationId="{7D61A624-421F-423E-B910-9FCF564D9376}"/>
          </ac:spMkLst>
        </pc:spChg>
      </pc:sldChg>
      <pc:sldChg chg="modSp add del ord">
        <pc:chgData name="Jay Cao" userId="24e21172780c2dbf" providerId="LiveId" clId="{9427E2C6-7068-4CC9-83A3-0F490693A472}" dt="2019-04-30T18:41:08.098" v="7479" actId="2696"/>
        <pc:sldMkLst>
          <pc:docMk/>
          <pc:sldMk cId="1897548372" sldId="302"/>
        </pc:sldMkLst>
        <pc:spChg chg="mod">
          <ac:chgData name="Jay Cao" userId="24e21172780c2dbf" providerId="LiveId" clId="{9427E2C6-7068-4CC9-83A3-0F490693A472}" dt="2019-04-22T15:08:37.345" v="6736" actId="20577"/>
          <ac:spMkLst>
            <pc:docMk/>
            <pc:sldMk cId="1897548372" sldId="302"/>
            <ac:spMk id="2" creationId="{BAE246B9-66BD-4CAF-B88D-DF65239AEEFF}"/>
          </ac:spMkLst>
        </pc:spChg>
        <pc:spChg chg="mod">
          <ac:chgData name="Jay Cao" userId="24e21172780c2dbf" providerId="LiveId" clId="{9427E2C6-7068-4CC9-83A3-0F490693A472}" dt="2019-04-22T16:03:46.842" v="6898" actId="6549"/>
          <ac:spMkLst>
            <pc:docMk/>
            <pc:sldMk cId="1897548372" sldId="302"/>
            <ac:spMk id="3" creationId="{175BFBAF-7859-4562-BF1E-DED6C7778123}"/>
          </ac:spMkLst>
        </pc:spChg>
      </pc:sldChg>
      <pc:sldChg chg="addSp modSp add ord">
        <pc:chgData name="Jay Cao" userId="24e21172780c2dbf" providerId="LiveId" clId="{9427E2C6-7068-4CC9-83A3-0F490693A472}" dt="2019-04-30T20:19:51.937" v="8281" actId="20577"/>
        <pc:sldMkLst>
          <pc:docMk/>
          <pc:sldMk cId="1046401568" sldId="303"/>
        </pc:sldMkLst>
        <pc:spChg chg="mod">
          <ac:chgData name="Jay Cao" userId="24e21172780c2dbf" providerId="LiveId" clId="{9427E2C6-7068-4CC9-83A3-0F490693A472}" dt="2019-04-22T16:19:27.755" v="7042" actId="20577"/>
          <ac:spMkLst>
            <pc:docMk/>
            <pc:sldMk cId="1046401568" sldId="303"/>
            <ac:spMk id="2" creationId="{4EB693CA-BFB3-41DC-9D7D-91B39BD2B017}"/>
          </ac:spMkLst>
        </pc:spChg>
        <pc:spChg chg="mod">
          <ac:chgData name="Jay Cao" userId="24e21172780c2dbf" providerId="LiveId" clId="{9427E2C6-7068-4CC9-83A3-0F490693A472}" dt="2019-04-30T20:19:51.937" v="8281" actId="20577"/>
          <ac:spMkLst>
            <pc:docMk/>
            <pc:sldMk cId="1046401568" sldId="303"/>
            <ac:spMk id="3" creationId="{21BEC3D6-28D6-44E8-A46F-EDCE6034E1AA}"/>
          </ac:spMkLst>
        </pc:spChg>
        <pc:picChg chg="add mod">
          <ac:chgData name="Jay Cao" userId="24e21172780c2dbf" providerId="LiveId" clId="{9427E2C6-7068-4CC9-83A3-0F490693A472}" dt="2019-04-22T16:32:56.606" v="7197" actId="1037"/>
          <ac:picMkLst>
            <pc:docMk/>
            <pc:sldMk cId="1046401568" sldId="303"/>
            <ac:picMk id="5" creationId="{8908E39C-7D0E-46A2-93BA-8F4B3FD3C0C4}"/>
          </ac:picMkLst>
        </pc:picChg>
        <pc:picChg chg="add mod">
          <ac:chgData name="Jay Cao" userId="24e21172780c2dbf" providerId="LiveId" clId="{9427E2C6-7068-4CC9-83A3-0F490693A472}" dt="2019-04-22T16:33:00.174" v="7200" actId="1038"/>
          <ac:picMkLst>
            <pc:docMk/>
            <pc:sldMk cId="1046401568" sldId="303"/>
            <ac:picMk id="6" creationId="{3CBC6534-F3C9-483D-8AE7-7E336337F668}"/>
          </ac:picMkLst>
        </pc:picChg>
      </pc:sldChg>
      <pc:sldChg chg="addSp delSp modSp add">
        <pc:chgData name="Jay Cao" userId="24e21172780c2dbf" providerId="LiveId" clId="{9427E2C6-7068-4CC9-83A3-0F490693A472}" dt="2019-04-30T19:34:30.018" v="8118" actId="1035"/>
        <pc:sldMkLst>
          <pc:docMk/>
          <pc:sldMk cId="2480975848" sldId="305"/>
        </pc:sldMkLst>
        <pc:spChg chg="mod">
          <ac:chgData name="Jay Cao" userId="24e21172780c2dbf" providerId="LiveId" clId="{9427E2C6-7068-4CC9-83A3-0F490693A472}" dt="2019-04-30T19:14:32.708" v="7867" actId="20577"/>
          <ac:spMkLst>
            <pc:docMk/>
            <pc:sldMk cId="2480975848" sldId="305"/>
            <ac:spMk id="2" creationId="{5B62170C-258C-4721-B269-EECB6F4AFC47}"/>
          </ac:spMkLst>
        </pc:spChg>
        <pc:spChg chg="mod">
          <ac:chgData name="Jay Cao" userId="24e21172780c2dbf" providerId="LiveId" clId="{9427E2C6-7068-4CC9-83A3-0F490693A472}" dt="2019-04-30T19:33:50.505" v="8086" actId="15"/>
          <ac:spMkLst>
            <pc:docMk/>
            <pc:sldMk cId="2480975848" sldId="305"/>
            <ac:spMk id="3" creationId="{3E1E6794-145C-42CB-B4DE-FFDA6D7F453C}"/>
          </ac:spMkLst>
        </pc:spChg>
        <pc:spChg chg="del mod topLvl">
          <ac:chgData name="Jay Cao" userId="24e21172780c2dbf" providerId="LiveId" clId="{9427E2C6-7068-4CC9-83A3-0F490693A472}" dt="2019-04-30T18:55:41.932" v="7799" actId="478"/>
          <ac:spMkLst>
            <pc:docMk/>
            <pc:sldMk cId="2480975848" sldId="305"/>
            <ac:spMk id="5" creationId="{D9195CCE-B1BF-4766-8FC3-AF9635D79289}"/>
          </ac:spMkLst>
        </pc:spChg>
        <pc:spChg chg="mod topLvl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6" creationId="{33619878-C222-4DAF-AC02-60E57DF1789F}"/>
          </ac:spMkLst>
        </pc:spChg>
        <pc:spChg chg="mod topLvl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8" creationId="{4ED75506-3813-43AA-92EC-418B1EB51C98}"/>
          </ac:spMkLst>
        </pc:spChg>
        <pc:spChg chg="mod topLvl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10" creationId="{805FE6AF-40C5-40E5-9D84-ACE5AC463CF8}"/>
          </ac:spMkLst>
        </pc:spChg>
        <pc:spChg chg="del mod topLvl">
          <ac:chgData name="Jay Cao" userId="24e21172780c2dbf" providerId="LiveId" clId="{9427E2C6-7068-4CC9-83A3-0F490693A472}" dt="2019-04-30T18:55:41.932" v="7799" actId="478"/>
          <ac:spMkLst>
            <pc:docMk/>
            <pc:sldMk cId="2480975848" sldId="305"/>
            <ac:spMk id="12" creationId="{54E73318-E7DA-450C-A550-F6DCFC6E4641}"/>
          </ac:spMkLst>
        </pc:spChg>
        <pc:spChg chg="del mod topLvl">
          <ac:chgData name="Jay Cao" userId="24e21172780c2dbf" providerId="LiveId" clId="{9427E2C6-7068-4CC9-83A3-0F490693A472}" dt="2019-04-30T18:53:04.881" v="7695" actId="478"/>
          <ac:spMkLst>
            <pc:docMk/>
            <pc:sldMk cId="2480975848" sldId="305"/>
            <ac:spMk id="14" creationId="{8F6D18FF-B85F-4026-8CD3-9AA99213B540}"/>
          </ac:spMkLst>
        </pc:spChg>
        <pc:spChg chg="add mod or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18" creationId="{989ACA5F-C0D3-4ACA-BD2E-3D8739F7A48C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19" creationId="{08D133FC-EE80-46AF-898A-9F6F91290FC6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0" creationId="{CD66E166-C94B-42AD-A719-14C6F3988C0E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1" creationId="{7108255A-2C2E-4DC4-9976-EE8E8A198C58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3" creationId="{D09AA446-AD27-4869-AA82-06255E521F3C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7" creationId="{92F907E0-8FF4-4BA5-967D-5778C20C59EB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8" creationId="{935E47D1-B9B5-487D-B835-07C82C3CBE69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9" creationId="{CD7042F3-CBB2-46D7-905B-182D05899084}"/>
          </ac:spMkLst>
        </pc:spChg>
        <pc:grpChg chg="add del mod">
          <ac:chgData name="Jay Cao" userId="24e21172780c2dbf" providerId="LiveId" clId="{9427E2C6-7068-4CC9-83A3-0F490693A472}" dt="2019-04-30T18:53:01.662" v="7694" actId="165"/>
          <ac:grpSpMkLst>
            <pc:docMk/>
            <pc:sldMk cId="2480975848" sldId="305"/>
            <ac:grpSpMk id="4" creationId="{5832DF25-CB94-4FDE-8F4D-B97200E0A9A5}"/>
          </ac:grpSpMkLst>
        </pc:grpChg>
        <pc:grpChg chg="add del mod">
          <ac:chgData name="Jay Cao" userId="24e21172780c2dbf" providerId="LiveId" clId="{9427E2C6-7068-4CC9-83A3-0F490693A472}" dt="2019-04-30T18:55:39.089" v="7798" actId="165"/>
          <ac:grpSpMkLst>
            <pc:docMk/>
            <pc:sldMk cId="2480975848" sldId="305"/>
            <ac:grpSpMk id="17" creationId="{063F93B9-B252-4D2C-A3CF-91F9F0E0BB12}"/>
          </ac:grpSpMkLst>
        </pc:grpChg>
        <pc:grpChg chg="add mod">
          <ac:chgData name="Jay Cao" userId="24e21172780c2dbf" providerId="LiveId" clId="{9427E2C6-7068-4CC9-83A3-0F490693A472}" dt="2019-04-30T19:34:30.018" v="8118" actId="1035"/>
          <ac:grpSpMkLst>
            <pc:docMk/>
            <pc:sldMk cId="2480975848" sldId="305"/>
            <ac:grpSpMk id="30" creationId="{C31C4CC5-EEBE-4975-9084-56B68FD22A90}"/>
          </ac:grpSpMkLst>
        </pc:grpChg>
        <pc:cxnChg chg="del mod topLvl">
          <ac:chgData name="Jay Cao" userId="24e21172780c2dbf" providerId="LiveId" clId="{9427E2C6-7068-4CC9-83A3-0F490693A472}" dt="2019-04-30T18:55:41.932" v="7799" actId="478"/>
          <ac:cxnSpMkLst>
            <pc:docMk/>
            <pc:sldMk cId="2480975848" sldId="305"/>
            <ac:cxnSpMk id="7" creationId="{041A6918-476A-4706-8D4A-06298AF70281}"/>
          </ac:cxnSpMkLst>
        </pc:cxnChg>
        <pc:cxnChg chg="mod topLvl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9" creationId="{AFBD25C2-0527-4A31-81DA-39E854C18AC8}"/>
          </ac:cxnSpMkLst>
        </pc:cxnChg>
        <pc:cxnChg chg="mod topLvl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11" creationId="{1D230939-525F-4D86-A7C9-DF0B377DBE67}"/>
          </ac:cxnSpMkLst>
        </pc:cxnChg>
        <pc:cxnChg chg="del mod topLvl">
          <ac:chgData name="Jay Cao" userId="24e21172780c2dbf" providerId="LiveId" clId="{9427E2C6-7068-4CC9-83A3-0F490693A472}" dt="2019-04-30T18:55:41.932" v="7799" actId="478"/>
          <ac:cxnSpMkLst>
            <pc:docMk/>
            <pc:sldMk cId="2480975848" sldId="305"/>
            <ac:cxnSpMk id="13" creationId="{AE7D7275-4721-4E31-9BD3-24BA8A05FA05}"/>
          </ac:cxnSpMkLst>
        </pc:cxnChg>
        <pc:cxnChg chg="del mod topLvl">
          <ac:chgData name="Jay Cao" userId="24e21172780c2dbf" providerId="LiveId" clId="{9427E2C6-7068-4CC9-83A3-0F490693A472}" dt="2019-04-30T18:53:04.881" v="7695" actId="478"/>
          <ac:cxnSpMkLst>
            <pc:docMk/>
            <pc:sldMk cId="2480975848" sldId="305"/>
            <ac:cxnSpMk id="15" creationId="{048E2239-B5EA-429F-B357-2BE07281CBE2}"/>
          </ac:cxnSpMkLst>
        </pc:cxnChg>
        <pc:cxnChg chg="del mod topLvl">
          <ac:chgData name="Jay Cao" userId="24e21172780c2dbf" providerId="LiveId" clId="{9427E2C6-7068-4CC9-83A3-0F490693A472}" dt="2019-04-30T18:53:04.881" v="7695" actId="478"/>
          <ac:cxnSpMkLst>
            <pc:docMk/>
            <pc:sldMk cId="2480975848" sldId="305"/>
            <ac:cxnSpMk id="16" creationId="{C4048FE5-81BD-4385-9118-09C8097557A5}"/>
          </ac:cxnSpMkLst>
        </pc:cxnChg>
        <pc:cxnChg chg="add mod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22" creationId="{C5A09659-BC7F-43AF-AA4C-5759190F23DF}"/>
          </ac:cxnSpMkLst>
        </pc:cxnChg>
        <pc:cxnChg chg="add mod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24" creationId="{ECA0D0FF-7890-4B52-AE5F-4E0479C739C7}"/>
          </ac:cxnSpMkLst>
        </pc:cxnChg>
        <pc:cxnChg chg="add mod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25" creationId="{A1D81E9D-63A3-42A3-849E-23FCEB1E91F1}"/>
          </ac:cxnSpMkLst>
        </pc:cxnChg>
      </pc:sldChg>
      <pc:sldChg chg="addSp delSp add del">
        <pc:chgData name="Jay Cao" userId="24e21172780c2dbf" providerId="LiveId" clId="{9427E2C6-7068-4CC9-83A3-0F490693A472}" dt="2019-04-30T20:06:48.230" v="8181" actId="2696"/>
        <pc:sldMkLst>
          <pc:docMk/>
          <pc:sldMk cId="259917067" sldId="306"/>
        </pc:sldMkLst>
        <pc:spChg chg="del">
          <ac:chgData name="Jay Cao" userId="24e21172780c2dbf" providerId="LiveId" clId="{9427E2C6-7068-4CC9-83A3-0F490693A472}" dt="2019-04-30T20:06:31.371" v="8177" actId="478"/>
          <ac:spMkLst>
            <pc:docMk/>
            <pc:sldMk cId="259917067" sldId="306"/>
            <ac:spMk id="2" creationId="{4DE9EEFB-03FE-4C49-BF5E-43095C8F748C}"/>
          </ac:spMkLst>
        </pc:spChg>
        <pc:spChg chg="del">
          <ac:chgData name="Jay Cao" userId="24e21172780c2dbf" providerId="LiveId" clId="{9427E2C6-7068-4CC9-83A3-0F490693A472}" dt="2019-04-30T20:06:31.371" v="8177" actId="478"/>
          <ac:spMkLst>
            <pc:docMk/>
            <pc:sldMk cId="259917067" sldId="306"/>
            <ac:spMk id="3" creationId="{B04DACD5-6FD3-41C6-A8AD-AFBBFCF16191}"/>
          </ac:spMkLst>
        </pc:spChg>
        <pc:spChg chg="add del">
          <ac:chgData name="Jay Cao" userId="24e21172780c2dbf" providerId="LiveId" clId="{9427E2C6-7068-4CC9-83A3-0F490693A472}" dt="2019-04-30T20:06:35.699" v="8179"/>
          <ac:spMkLst>
            <pc:docMk/>
            <pc:sldMk cId="259917067" sldId="306"/>
            <ac:spMk id="4" creationId="{BE5FE50B-7A23-415D-A9AC-A9F557C8D4E0}"/>
          </ac:spMkLst>
        </pc:spChg>
      </pc:sldChg>
      <pc:sldChg chg="addSp delSp modSp add">
        <pc:chgData name="Jay Cao" userId="24e21172780c2dbf" providerId="LiveId" clId="{9427E2C6-7068-4CC9-83A3-0F490693A472}" dt="2019-04-30T20:07:46.507" v="8220" actId="478"/>
        <pc:sldMkLst>
          <pc:docMk/>
          <pc:sldMk cId="1240602998" sldId="306"/>
        </pc:sldMkLst>
        <pc:spChg chg="mod">
          <ac:chgData name="Jay Cao" userId="24e21172780c2dbf" providerId="LiveId" clId="{9427E2C6-7068-4CC9-83A3-0F490693A472}" dt="2019-04-30T20:07:38.898" v="8218" actId="20577"/>
          <ac:spMkLst>
            <pc:docMk/>
            <pc:sldMk cId="1240602998" sldId="306"/>
            <ac:spMk id="2" creationId="{2364E0E2-F865-42D8-B01F-96117842BBD2}"/>
          </ac:spMkLst>
        </pc:spChg>
        <pc:spChg chg="del">
          <ac:chgData name="Jay Cao" userId="24e21172780c2dbf" providerId="LiveId" clId="{9427E2C6-7068-4CC9-83A3-0F490693A472}" dt="2019-04-30T20:07:35.601" v="8214" actId="478"/>
          <ac:spMkLst>
            <pc:docMk/>
            <pc:sldMk cId="1240602998" sldId="306"/>
            <ac:spMk id="3" creationId="{A24ED59F-3F5D-47FE-AC9D-59B9ADEE65E3}"/>
          </ac:spMkLst>
        </pc:spChg>
        <pc:spChg chg="del">
          <ac:chgData name="Jay Cao" userId="24e21172780c2dbf" providerId="LiveId" clId="{9427E2C6-7068-4CC9-83A3-0F490693A472}" dt="2019-04-30T20:07:43.632" v="8219" actId="478"/>
          <ac:spMkLst>
            <pc:docMk/>
            <pc:sldMk cId="1240602998" sldId="306"/>
            <ac:spMk id="4" creationId="{55460888-6E94-486A-9369-950ADC6DD456}"/>
          </ac:spMkLst>
        </pc:spChg>
        <pc:spChg chg="add del mod">
          <ac:chgData name="Jay Cao" userId="24e21172780c2dbf" providerId="LiveId" clId="{9427E2C6-7068-4CC9-83A3-0F490693A472}" dt="2019-04-30T20:07:46.507" v="8220" actId="478"/>
          <ac:spMkLst>
            <pc:docMk/>
            <pc:sldMk cId="1240602998" sldId="306"/>
            <ac:spMk id="6" creationId="{95819AC5-F37B-4D09-982E-D21E2C73BCF9}"/>
          </ac:spMkLst>
        </pc:spChg>
      </pc:sldChg>
      <pc:sldChg chg="add del">
        <pc:chgData name="Jay Cao" userId="24e21172780c2dbf" providerId="LiveId" clId="{9427E2C6-7068-4CC9-83A3-0F490693A472}" dt="2019-04-30T20:05:33.172" v="8163" actId="2696"/>
        <pc:sldMkLst>
          <pc:docMk/>
          <pc:sldMk cId="1537349777" sldId="306"/>
        </pc:sldMkLst>
      </pc:sldChg>
      <pc:sldChg chg="addSp add del">
        <pc:chgData name="Jay Cao" userId="24e21172780c2dbf" providerId="LiveId" clId="{9427E2C6-7068-4CC9-83A3-0F490693A472}" dt="2019-04-30T20:07:11.056" v="8183" actId="2696"/>
        <pc:sldMkLst>
          <pc:docMk/>
          <pc:sldMk cId="2729874766" sldId="307"/>
        </pc:sldMkLst>
        <pc:spChg chg="add">
          <ac:chgData name="Jay Cao" userId="24e21172780c2dbf" providerId="LiveId" clId="{9427E2C6-7068-4CC9-83A3-0F490693A472}" dt="2019-04-30T20:07:00.885" v="8182"/>
          <ac:spMkLst>
            <pc:docMk/>
            <pc:sldMk cId="2729874766" sldId="307"/>
            <ac:spMk id="2" creationId="{32A9F4DC-7C54-4CB6-A317-3F1A990ACB1E}"/>
          </ac:spMkLst>
        </pc:spChg>
      </pc:sldChg>
      <pc:sldChg chg="delSp modSp add">
        <pc:chgData name="Jay Cao" userId="24e21172780c2dbf" providerId="LiveId" clId="{9427E2C6-7068-4CC9-83A3-0F490693A472}" dt="2019-04-30T20:08:32.270" v="8224" actId="478"/>
        <pc:sldMkLst>
          <pc:docMk/>
          <pc:sldMk cId="4041428435" sldId="307"/>
        </pc:sldMkLst>
        <pc:spChg chg="mod">
          <ac:chgData name="Jay Cao" userId="24e21172780c2dbf" providerId="LiveId" clId="{9427E2C6-7068-4CC9-83A3-0F490693A472}" dt="2019-04-30T20:08:29.020" v="8223"/>
          <ac:spMkLst>
            <pc:docMk/>
            <pc:sldMk cId="4041428435" sldId="307"/>
            <ac:spMk id="2" creationId="{78EEE52B-7C2B-46A7-983D-A94E262C2D28}"/>
          </ac:spMkLst>
        </pc:spChg>
        <pc:spChg chg="del">
          <ac:chgData name="Jay Cao" userId="24e21172780c2dbf" providerId="LiveId" clId="{9427E2C6-7068-4CC9-83A3-0F490693A472}" dt="2019-04-30T20:08:32.270" v="8224" actId="478"/>
          <ac:spMkLst>
            <pc:docMk/>
            <pc:sldMk cId="4041428435" sldId="307"/>
            <ac:spMk id="33" creationId="{5AA994FF-F53C-4EA0-BE33-7C0BD03F29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1405-77E7-4229-A2B7-CFBA5112468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055F-B422-4AB7-8107-75D2B1C3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3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pull = git fetch + git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5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on branch is file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diff;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compare files between working and repo (working relative to repo change); and between working and staging if the file is staged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diff &lt;commit-id&gt;: working and repo</a:t>
            </a:r>
          </a:p>
          <a:p>
            <a:r>
              <a:rPr lang="en-US" dirty="0"/>
              <a:t>git diff --staged: staged and repo</a:t>
            </a:r>
          </a:p>
          <a:p>
            <a:r>
              <a:rPr lang="en-US" dirty="0"/>
              <a:t>git diff &lt;commit-id1&gt;..&lt;commit-id2&gt;</a:t>
            </a:r>
          </a:p>
          <a:p>
            <a:endParaRPr lang="en-US" dirty="0"/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9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888-1DA9-4DE0-B5ED-17CFF072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861D-1D0B-4644-943F-25DCFA5B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82E4-921F-4E2C-9D4F-0E6F0DD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1087-CA27-440F-9E64-5B67D7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372B-74C7-4B67-94E1-3D4040E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BF7C-BE4D-402A-9218-737C7F1E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CAAC-55C2-4385-AE2C-93F4023F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E240-5E8D-4990-B252-5E171216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AA2D-70B0-4D47-A655-3FDB914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7387-C567-4577-9B1F-8BD5058B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68812-4E0C-4A92-94AF-EFC67FFDE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020B6-4FE8-4FA7-BBDB-B5467D65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E0E7-B909-4E97-8016-8661194C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43DB-D958-47EB-9D95-56DF0EF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74BC-20B1-4437-BF0C-B430D71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713-66C7-4595-AC6A-9BE4A8D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E662-4A1A-45C8-8C76-8F25867C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B2BB-98DD-46E3-B69E-ED18B81B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CEEA-500C-4348-81CD-ACFBE77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2E1F-5071-49A7-B539-2A1D468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45F-4910-47B9-9913-A94C5DC7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BAE7-E50B-4C61-8611-D2E421C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5D8-C771-4511-AECD-3C5E1A0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980B-2270-411C-ACA3-DA58E7B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6FA3-62AA-40AF-9B9A-8536944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B23-E56E-4844-81F9-B02BF2B0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62A6-6313-4314-AEF1-549A0981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55E8-B3DD-4C24-A395-A6E06CDE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A49-70BC-4240-AE8E-D3173BD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0AB1-D7A1-47F2-9E2E-763F6F65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45CF-F7CB-4225-BD14-FD8DB5CD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9F1B-1F29-4707-BEC7-94E78D49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BB3C-6D5F-4620-8081-3BE5A05A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BC5C-FB38-4792-84BB-7AAFA20A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57098-25A3-4ACC-BF67-8931ABBD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A87A-0545-4DCB-8189-A1A6F3049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A1BE-9A58-4F9F-B888-BD2D5F08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840C8-EF2C-4F9B-BA78-06D7F4C3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0CBAF-98CF-485E-9E49-4220F05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8617-9679-489A-9245-2D7B728F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A8ED-C02C-4C65-9B69-DBCDCB8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56E6-0F64-46AA-A0FA-183C938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0DEB-7E6B-46D0-A66B-69FA7101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24B1E-BADA-40C4-A75D-A3558D6C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01C0E-265F-4AB7-8324-E5CC4229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1804-E795-449F-8A29-AA3F1E2D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439C-6EAE-4322-A157-B1CFD78A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A7E6-C358-45DF-9E92-5CDE150D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D7FE-0A8D-4663-AE9D-6AC6ACFF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631C-C209-4044-9F67-AC8EBBD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3401-0A1C-4485-8E9B-28756F61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7694-4305-435D-BA3A-029009D1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BDE4-DCD2-40AF-AB3A-EA4A392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9BCE0-2584-48AF-8E77-7B2ABEBA8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12D7-6BDA-43EF-8BA0-E42E40AB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0690-FAB6-4A5A-A1EE-F1FA884A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B909-3B3D-4B83-BC7F-A8B7B457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5833-531F-46B9-B576-1D0BA02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9352-1C78-432F-A775-091668F0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790C-6A40-4E3A-966F-C7B0C26F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4C3E-1A27-4C47-878D-A541364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F8DA-3C63-4046-8A6D-7E1173CB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6F26-C9DE-48A6-8014-52BE3857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tman.utoronto.ca/FacultyAndResearch/EducationCentres/TDMD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dmdal.github.io/git-worksho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s/guis" TargetMode="External"/><Relationship Id="rId3" Type="http://schemas.openxmlformats.org/officeDocument/2006/relationships/hyperlink" Target="http://swcarpentry.github.io/git-novice/" TargetMode="External"/><Relationship Id="rId7" Type="http://schemas.openxmlformats.org/officeDocument/2006/relationships/hyperlink" Target="https://guides.github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setting-up-a-repository" TargetMode="External"/><Relationship Id="rId5" Type="http://schemas.openxmlformats.org/officeDocument/2006/relationships/hyperlink" Target="https://main.its.utoronto.ca/news/free-access-to-lynda-com-online-courses/" TargetMode="External"/><Relationship Id="rId4" Type="http://schemas.openxmlformats.org/officeDocument/2006/relationships/hyperlink" Target="https://www.lynda.com/Git-tutorials/Git-Essential-Training/100222-2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github.com/prici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ard.org/jslinux/vm.html?url=https://bellard.org/jslinux/buildroot-x86.cfg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dmdal.github.io/git-workshop/basic-git-workflow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dmdal.github.io/git-workshop/basic-git-workfl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E2-F865-42D8-B01F-96117842B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ED59F-3F5D-47FE-AC9D-59B9ADEE6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</a:t>
            </a:r>
            <a:r>
              <a:rPr lang="en-US" dirty="0">
                <a:hlinkClick r:id="rId3"/>
              </a:rPr>
              <a:t>TDMDAL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37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for this workshop: </a:t>
            </a:r>
            <a:r>
              <a:rPr lang="en-US" dirty="0">
                <a:hlinkClick r:id="rId4"/>
              </a:rPr>
              <a:t>https://tdmdal.github.io/git-workshop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</p:spTree>
    <p:extLst>
      <p:ext uri="{BB962C8B-B14F-4D97-AF65-F5344CB8AC3E}">
        <p14:creationId xmlns:p14="http://schemas.microsoft.com/office/powerpoint/2010/main" val="50831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24259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BD2DCA-7831-4B5A-9997-FB445D8D787F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>
            <a:off x="7539355" y="2318272"/>
            <a:ext cx="12700" cy="2779394"/>
          </a:xfrm>
          <a:prstGeom prst="curvedConnector3">
            <a:avLst>
              <a:gd name="adj1" fmla="val 66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63A4C0-DC33-430E-A1C3-1194A954DF38}"/>
              </a:ext>
            </a:extLst>
          </p:cNvPr>
          <p:cNvSpPr txBox="1"/>
          <p:nvPr/>
        </p:nvSpPr>
        <p:spPr>
          <a:xfrm>
            <a:off x="8516720" y="347622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checkout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338387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First commit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267889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267889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16380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316380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Second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392290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392290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40781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440781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Third commit and so on…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326734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5166909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5166909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651818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5651818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729181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5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Rename Files (FYI)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Remove files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rm &lt;file&gt;</a:t>
            </a:r>
          </a:p>
          <a:p>
            <a:endParaRPr lang="en-US" dirty="0"/>
          </a:p>
          <a:p>
            <a:r>
              <a:rPr lang="en-US" dirty="0"/>
              <a:t>Rename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mv &lt;</a:t>
            </a:r>
            <a:r>
              <a:rPr lang="en-US" dirty="0" err="1">
                <a:latin typeface="Consolas" panose="020B0609020204030204" pitchFamily="49" charset="0"/>
              </a:rPr>
              <a:t>file_old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file_new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After removing or rename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–m "&lt;remove or rename msg&gt;"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(1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Retrieve old version of a file (to staging index &amp; working </a:t>
            </a:r>
            <a:r>
              <a:rPr lang="en-US" dirty="0" err="1"/>
              <a:t>dir</a:t>
            </a:r>
            <a:r>
              <a:rPr lang="en-US" dirty="0"/>
              <a:t>)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</a:p>
        </p:txBody>
      </p:sp>
    </p:spTree>
    <p:extLst>
      <p:ext uri="{BB962C8B-B14F-4D97-AF65-F5344CB8AC3E}">
        <p14:creationId xmlns:p14="http://schemas.microsoft.com/office/powerpoint/2010/main" val="145461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(1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Retrieve old version of a file (to staging index &amp; working </a:t>
            </a:r>
            <a:r>
              <a:rPr lang="en-US" dirty="0" err="1"/>
              <a:t>dir</a:t>
            </a:r>
            <a:r>
              <a:rPr lang="en-US" dirty="0"/>
              <a:t>)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</a:p>
          <a:p>
            <a:endParaRPr lang="en-US" dirty="0"/>
          </a:p>
          <a:p>
            <a:r>
              <a:rPr lang="en-US" dirty="0"/>
              <a:t>Undo working directory changes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checkout -- &lt;file&gt;</a:t>
            </a:r>
          </a:p>
          <a:p>
            <a:endParaRPr lang="en-US" dirty="0"/>
          </a:p>
          <a:p>
            <a:r>
              <a:rPr lang="en-US" dirty="0" err="1"/>
              <a:t>Unstaging</a:t>
            </a:r>
            <a:r>
              <a:rPr lang="en-US" dirty="0"/>
              <a:t>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HEAD &lt;file&gt;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4CED-DCD5-4E32-A1CB-B8F77A52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(2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34B4-8224-4C6A-916F-D81CEFF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Amending last commit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–amend –m “commit message”</a:t>
            </a:r>
          </a:p>
          <a:p>
            <a:endParaRPr lang="en-US" dirty="0"/>
          </a:p>
          <a:p>
            <a:r>
              <a:rPr lang="en-US" dirty="0"/>
              <a:t>Reverting a commit (by adding a new commit to undo last commit)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revert &lt;commit-id&gt;</a:t>
            </a:r>
          </a:p>
          <a:p>
            <a:endParaRPr lang="en-US" dirty="0"/>
          </a:p>
          <a:p>
            <a:r>
              <a:rPr lang="en-US" dirty="0"/>
              <a:t>Undo multiple commits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[-–soft|--mixed|--hard] &lt;commit-id&gt;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4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3C6E-087C-441C-9543-F1209147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4F52-B9CB-4449-B5AC-479ABE4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manage the evolution of a set of files (repository / repo)</a:t>
            </a:r>
          </a:p>
          <a:p>
            <a:pPr lvl="1"/>
            <a:r>
              <a:rPr lang="en-US" dirty="0"/>
              <a:t>usually for source code or text files</a:t>
            </a:r>
          </a:p>
          <a:p>
            <a:pPr lvl="1"/>
            <a:endParaRPr lang="en-US" dirty="0"/>
          </a:p>
          <a:p>
            <a:r>
              <a:rPr lang="en-US" dirty="0"/>
              <a:t>Version control?</a:t>
            </a:r>
          </a:p>
          <a:p>
            <a:pPr lvl="1"/>
            <a:r>
              <a:rPr lang="en-US" dirty="0"/>
              <a:t>keep track of changes: version 1, version 2, etc.</a:t>
            </a:r>
          </a:p>
          <a:p>
            <a:pPr lvl="1"/>
            <a:r>
              <a:rPr lang="en-US" dirty="0"/>
              <a:t>like “Track Changes” or </a:t>
            </a:r>
            <a:r>
              <a:rPr lang="en-US"/>
              <a:t>“undo” in </a:t>
            </a:r>
            <a:r>
              <a:rPr lang="en-US" dirty="0"/>
              <a:t>MS Word, but much more powerful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2F9F2-9F61-4BB4-B580-9D74E96E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67" y="681037"/>
            <a:ext cx="1537838" cy="64309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FE58B-83C4-41E9-8618-B63204828965}"/>
              </a:ext>
            </a:extLst>
          </p:cNvPr>
          <p:cNvGrpSpPr/>
          <p:nvPr/>
        </p:nvGrpSpPr>
        <p:grpSpPr>
          <a:xfrm>
            <a:off x="1647626" y="5070923"/>
            <a:ext cx="4952765" cy="1439308"/>
            <a:chOff x="3008593" y="2962571"/>
            <a:chExt cx="5648223" cy="1641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36DB92-BBED-42D9-BD0F-DB6931923ED4}"/>
                </a:ext>
              </a:extLst>
            </p:cNvPr>
            <p:cNvSpPr/>
            <p:nvPr/>
          </p:nvSpPr>
          <p:spPr>
            <a:xfrm>
              <a:off x="800664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3A2265-6A1C-4FDB-A7CE-FA64BA9B3A83}"/>
                </a:ext>
              </a:extLst>
            </p:cNvPr>
            <p:cNvSpPr/>
            <p:nvPr/>
          </p:nvSpPr>
          <p:spPr>
            <a:xfrm>
              <a:off x="3008593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25112-F2F8-4C58-8257-6C6C3DA9531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740909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8FE11E-0130-433E-96C4-A0A6103D0EF6}"/>
                </a:ext>
              </a:extLst>
            </p:cNvPr>
            <p:cNvSpPr/>
            <p:nvPr/>
          </p:nvSpPr>
          <p:spPr>
            <a:xfrm>
              <a:off x="4263486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A2F524-092E-4B28-9427-2D88B7DD843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3665933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5A0545-D66F-40C6-A66B-2CF49FF1287C}"/>
                </a:ext>
              </a:extLst>
            </p:cNvPr>
            <p:cNvSpPr/>
            <p:nvPr/>
          </p:nvSpPr>
          <p:spPr>
            <a:xfrm>
              <a:off x="5511207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9247E-5D91-484A-B2E2-C6D7663A0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3654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8F4A1A-C854-4B14-955C-89CA9DF2556F}"/>
                </a:ext>
              </a:extLst>
            </p:cNvPr>
            <p:cNvSpPr/>
            <p:nvPr/>
          </p:nvSpPr>
          <p:spPr>
            <a:xfrm>
              <a:off x="675892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179526-64E6-4395-8D03-D34CDE70B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137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ED5DE9-696B-4308-88F7-8B8EE5F09DAD}"/>
                </a:ext>
              </a:extLst>
            </p:cNvPr>
            <p:cNvSpPr/>
            <p:nvPr/>
          </p:nvSpPr>
          <p:spPr>
            <a:xfrm>
              <a:off x="5496863" y="3953816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278A48-8E3D-49FF-94C6-C8EED003E64F}"/>
                </a:ext>
              </a:extLst>
            </p:cNvPr>
            <p:cNvCxnSpPr>
              <a:cxnSpLocks/>
              <a:stCxn id="40" idx="2"/>
              <a:endCxn id="34" idx="4"/>
            </p:cNvCxnSpPr>
            <p:nvPr/>
          </p:nvCxnSpPr>
          <p:spPr>
            <a:xfrm flipH="1" flipV="1">
              <a:off x="4588570" y="3612739"/>
              <a:ext cx="908293" cy="666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CA227E-9070-472C-9079-518A1EB0A67F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6161376" y="3612739"/>
              <a:ext cx="922636" cy="684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06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A671-6240-4E97-99D1-093597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 Tracking: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4A02-95B5-4A9E-AA23-DC6422B1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Create a file named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 in your project folder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my_proj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415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 collection of useful .</a:t>
            </a:r>
            <a:r>
              <a:rPr lang="en-US" dirty="0" err="1">
                <a:hlinkClick r:id="rId3"/>
              </a:rPr>
              <a:t>gitignore</a:t>
            </a:r>
            <a:r>
              <a:rPr lang="en-US" dirty="0">
                <a:hlinkClick r:id="rId3"/>
              </a:rPr>
              <a:t> templates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1690688"/>
            <a:ext cx="4000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69D8-4968-4801-A105-164F56D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GitHub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DB-5E24-410F-AE9F-18BB662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Account</a:t>
            </a:r>
          </a:p>
          <a:p>
            <a:endParaRPr lang="en-US" dirty="0"/>
          </a:p>
          <a:p>
            <a:r>
              <a:rPr lang="en-US" dirty="0"/>
              <a:t>Create a GitHub project repo &amp; push your code there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collaborate with your co-authors</a:t>
            </a:r>
          </a:p>
          <a:p>
            <a:pPr lvl="1"/>
            <a:r>
              <a:rPr lang="en-US" dirty="0"/>
              <a:t>collaborate with open source community</a:t>
            </a:r>
          </a:p>
          <a:p>
            <a:pPr lvl="1"/>
            <a:endParaRPr lang="en-US" dirty="0"/>
          </a:p>
          <a:p>
            <a:r>
              <a:rPr lang="en-US" dirty="0"/>
              <a:t>Use a public repo as your project starting point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57F04-487A-49E2-B485-A6469E52FA31}"/>
              </a:ext>
            </a:extLst>
          </p:cNvPr>
          <p:cNvSpPr txBox="1">
            <a:spLocks/>
          </p:cNvSpPr>
          <p:nvPr/>
        </p:nvSpPr>
        <p:spPr>
          <a:xfrm>
            <a:off x="8892770" y="2817530"/>
            <a:ext cx="3055390" cy="1095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remote add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1E69A-786E-4FA7-B1F5-C3B64EC18769}"/>
              </a:ext>
            </a:extLst>
          </p:cNvPr>
          <p:cNvSpPr txBox="1">
            <a:spLocks/>
          </p:cNvSpPr>
          <p:nvPr/>
        </p:nvSpPr>
        <p:spPr>
          <a:xfrm>
            <a:off x="8063192" y="4920064"/>
            <a:ext cx="3543070" cy="47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fork &amp; git clone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3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05CB2-C44E-4CE9-9A57-8FBFD75CC9D5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14129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52B7F82-C854-436D-8547-5189A21418CE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CF3C2-98D6-44E9-8EF4-83B9E24D8507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25566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07DDA1-3220-476C-BA9E-87D47BB1022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50429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7405718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7890627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7114051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7886045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A7B491-859A-4AB9-B0FF-3AFF1EC3E8FC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DEAE9D-0EDF-4F8C-8230-23BCD64FF23D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AA994FF-F53C-4EA0-BE33-7C0BD03F2924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3F183-8B0E-47AD-99B7-B77178C8AAFC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374865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2EC-BA5B-4E1D-B016-41ECAF2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to explore on your 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A624-421F-423E-B910-9FCF564D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concept / command</a:t>
            </a:r>
          </a:p>
          <a:p>
            <a:pPr lvl="1"/>
            <a:r>
              <a:rPr lang="en-US" dirty="0"/>
              <a:t>merge conflict</a:t>
            </a:r>
          </a:p>
          <a:p>
            <a:pPr lvl="1"/>
            <a:r>
              <a:rPr lang="en-US" dirty="0"/>
              <a:t>branch &amp; remote branch</a:t>
            </a:r>
          </a:p>
          <a:p>
            <a:pPr lvl="1"/>
            <a:r>
              <a:rPr lang="en-US" dirty="0"/>
              <a:t>git reset</a:t>
            </a:r>
          </a:p>
          <a:p>
            <a:pPr lvl="1"/>
            <a:r>
              <a:rPr lang="en-US" dirty="0"/>
              <a:t>git stash, rebase, bisect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Git best practice</a:t>
            </a:r>
          </a:p>
          <a:p>
            <a:pPr lvl="1"/>
            <a:r>
              <a:rPr lang="en-US" dirty="0"/>
              <a:t>workflows</a:t>
            </a:r>
          </a:p>
          <a:p>
            <a:pPr lvl="1"/>
            <a:r>
              <a:rPr lang="en-US" dirty="0"/>
              <a:t>commit size / message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55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0D7A-3CDD-441E-86A2-4466DF2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0127-A98F-40F0-B58C-683B7E20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Ref Book: </a:t>
            </a: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Tutorials</a:t>
            </a:r>
          </a:p>
          <a:p>
            <a:pPr lvl="1"/>
            <a:r>
              <a:rPr lang="en-US" dirty="0">
                <a:hlinkClick r:id="rId3"/>
              </a:rPr>
              <a:t>Version Control with </a:t>
            </a:r>
            <a:r>
              <a:rPr lang="en-US" dirty="0" err="1">
                <a:hlinkClick r:id="rId3"/>
              </a:rPr>
              <a:t>Git</a:t>
            </a:r>
            <a:r>
              <a:rPr lang="en-US" dirty="0"/>
              <a:t> by Software Carpentry</a:t>
            </a:r>
          </a:p>
          <a:p>
            <a:pPr lvl="1"/>
            <a:r>
              <a:rPr lang="en-US" dirty="0">
                <a:hlinkClick r:id="rId4"/>
              </a:rPr>
              <a:t>Git Essential Training</a:t>
            </a:r>
            <a:r>
              <a:rPr lang="en-US" dirty="0"/>
              <a:t> by Kevin Skoglund at lynda.com</a:t>
            </a:r>
          </a:p>
          <a:p>
            <a:pPr lvl="2"/>
            <a:r>
              <a:rPr lang="en-US" dirty="0"/>
              <a:t>login from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 for </a:t>
            </a:r>
            <a:r>
              <a:rPr lang="en-US" dirty="0" err="1"/>
              <a:t>UofT</a:t>
            </a:r>
            <a:r>
              <a:rPr lang="en-US" dirty="0"/>
              <a:t> free access</a:t>
            </a:r>
          </a:p>
          <a:p>
            <a:pPr lvl="1"/>
            <a:r>
              <a:rPr lang="en-US" dirty="0">
                <a:hlinkClick r:id="rId6"/>
              </a:rPr>
              <a:t>Get Started Tutorials</a:t>
            </a:r>
            <a:r>
              <a:rPr lang="en-US" dirty="0"/>
              <a:t> from Bitbucket Atlassian</a:t>
            </a:r>
          </a:p>
          <a:p>
            <a:pPr lvl="1"/>
            <a:r>
              <a:rPr lang="en-US" dirty="0">
                <a:hlinkClick r:id="rId7"/>
              </a:rPr>
              <a:t>GitHub Guides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GUI (I recommend starting with command line)</a:t>
            </a:r>
          </a:p>
          <a:p>
            <a:pPr lvl="1"/>
            <a:r>
              <a:rPr lang="en-US" dirty="0"/>
              <a:t>dedicated GUI client: </a:t>
            </a:r>
            <a:r>
              <a:rPr lang="en-US" dirty="0">
                <a:hlinkClick r:id="rId8"/>
              </a:rPr>
              <a:t>https://git-scm.com/downloads/guis</a:t>
            </a:r>
            <a:endParaRPr lang="en-US" dirty="0"/>
          </a:p>
          <a:p>
            <a:pPr lvl="1"/>
            <a:r>
              <a:rPr lang="en-US" dirty="0"/>
              <a:t>GUI integrated with IDE or code editor (e.g. RStudio, </a:t>
            </a:r>
            <a:r>
              <a:rPr lang="en-US" dirty="0" err="1"/>
              <a:t>vscode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516802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E2-F865-42D8-B01F-96117842B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More Git Workflows</a:t>
            </a:r>
          </a:p>
        </p:txBody>
      </p:sp>
    </p:spTree>
    <p:extLst>
      <p:ext uri="{BB962C8B-B14F-4D97-AF65-F5344CB8AC3E}">
        <p14:creationId xmlns:p14="http://schemas.microsoft.com/office/powerpoint/2010/main" val="1240602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7405718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7890627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7114051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7886045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A7B491-859A-4AB9-B0FF-3AFF1EC3E8FC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DEAE9D-0EDF-4F8C-8230-23BCD64FF23D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73F183-8B0E-47AD-99B7-B77178C8AAFC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0414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4435-34F2-4931-8F19-CAEFC81C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5F5-247B-4BDD-9F2D-22DA3422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git-aware online repo host</a:t>
            </a:r>
          </a:p>
          <a:p>
            <a:endParaRPr lang="en-US" dirty="0"/>
          </a:p>
          <a:p>
            <a:r>
              <a:rPr lang="en-US" dirty="0"/>
              <a:t>Enable repo sharing and collaboration</a:t>
            </a:r>
          </a:p>
          <a:p>
            <a:pPr lvl="1"/>
            <a:r>
              <a:rPr lang="en-US" dirty="0"/>
              <a:t>raise issues, pull request, etc.</a:t>
            </a:r>
          </a:p>
          <a:p>
            <a:endParaRPr lang="en-US" dirty="0"/>
          </a:p>
          <a:p>
            <a:r>
              <a:rPr lang="en-US" dirty="0"/>
              <a:t>Free public and private repo (*)</a:t>
            </a:r>
          </a:p>
          <a:p>
            <a:endParaRPr lang="en-US" dirty="0"/>
          </a:p>
          <a:p>
            <a:r>
              <a:rPr lang="en-US" dirty="0"/>
              <a:t>Other repo hosts exist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hlinkClick r:id="rId2"/>
              </a:rPr>
              <a:t>gitbucket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gitlab</a:t>
            </a:r>
            <a:r>
              <a:rPr lang="en-US" dirty="0"/>
              <a:t>, etc.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F7EC82-D559-452B-AE85-CC8D2EE0287F}"/>
              </a:ext>
            </a:extLst>
          </p:cNvPr>
          <p:cNvGrpSpPr/>
          <p:nvPr/>
        </p:nvGrpSpPr>
        <p:grpSpPr>
          <a:xfrm>
            <a:off x="6721290" y="1690688"/>
            <a:ext cx="4914228" cy="4362178"/>
            <a:chOff x="5833015" y="1690688"/>
            <a:chExt cx="4914228" cy="43621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2D013C-2F24-4B72-8578-897E2D19B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666" y="1959558"/>
              <a:ext cx="1124671" cy="461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23C60E-0508-4E30-AFCE-6B225EFE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744" y="2689543"/>
              <a:ext cx="1124671" cy="11246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9EEB40-118F-48E4-8014-A073390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228" y="2554606"/>
              <a:ext cx="951996" cy="9519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01162D-AFCC-49EF-B9B0-220358736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618" y="4736191"/>
              <a:ext cx="812862" cy="812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6B70F-EB49-4003-86E3-58D3F4BF0BE2}"/>
                </a:ext>
              </a:extLst>
            </p:cNvPr>
            <p:cNvSpPr txBox="1"/>
            <p:nvPr/>
          </p:nvSpPr>
          <p:spPr>
            <a:xfrm>
              <a:off x="5833015" y="5406535"/>
              <a:ext cx="169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Local Repo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536D1A-B4A0-4FF1-9B80-5C5C84690BB7}"/>
                </a:ext>
              </a:extLst>
            </p:cNvPr>
            <p:cNvSpPr txBox="1"/>
            <p:nvPr/>
          </p:nvSpPr>
          <p:spPr>
            <a:xfrm>
              <a:off x="8945339" y="5406535"/>
              <a:ext cx="1801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co-author’s </a:t>
              </a:r>
            </a:p>
            <a:p>
              <a:r>
                <a:rPr lang="en-US" b="1" dirty="0"/>
                <a:t>Local Repo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230FFD-E63C-4E09-B37C-A783ABE52B25}"/>
                </a:ext>
              </a:extLst>
            </p:cNvPr>
            <p:cNvSpPr txBox="1"/>
            <p:nvPr/>
          </p:nvSpPr>
          <p:spPr>
            <a:xfrm>
              <a:off x="7556880" y="3576845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Remote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F53A36-117A-4823-9407-5AA40726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92" y="1690688"/>
              <a:ext cx="969204" cy="8056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497B55-6BE7-479B-A259-4616F9E9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224" y="3303694"/>
              <a:ext cx="312543" cy="3125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16DAD9-7F1F-4E43-A4D1-9451DD86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918" y="4945279"/>
              <a:ext cx="312543" cy="31254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12F3E3-308A-4FF8-9A62-C0C3BF73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660" y="4736191"/>
              <a:ext cx="812862" cy="8128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9DD70A-069C-48E5-9B24-E001E412A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960" y="4945279"/>
              <a:ext cx="312543" cy="312543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ADE41C-9549-48E5-AB07-2F49699D1CE6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6701049" y="3946177"/>
              <a:ext cx="406431" cy="790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290524-4899-4254-9D9C-06FDE25BE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275" y="3946177"/>
              <a:ext cx="424887" cy="7863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D907BA-125D-4B9D-A401-757E2DF440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9563" y="3946178"/>
              <a:ext cx="570826" cy="77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A8C8190-75C8-4649-8B9B-1E64D903BF76}"/>
                </a:ext>
              </a:extLst>
            </p:cNvPr>
            <p:cNvCxnSpPr>
              <a:cxnSpLocks/>
            </p:cNvCxnSpPr>
            <p:nvPr/>
          </p:nvCxnSpPr>
          <p:spPr>
            <a:xfrm>
              <a:off x="8875405" y="4019414"/>
              <a:ext cx="579366" cy="759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10"/>
              </a:rPr>
              <a:t>https://github.com/pricing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0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7120095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7892089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41BDD4-4E46-41E8-B3CC-B011F732434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8196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3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7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2AFBD58-1CB2-468C-AE01-F679F6AABFA7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fetch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06869F-DEA2-44E3-9041-0C0CFEB7C8F3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117896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8670992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9136096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EE2F435-20C5-49A3-AF7F-5644BA49E8AA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92435-56DB-4B34-92D4-9A79AB4BC2AF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3593620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FD0DC-BD96-41AB-9037-B68A8369E225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BC63C-C91A-41DC-8F7A-BF5DE8928869}"/>
              </a:ext>
            </a:extLst>
          </p:cNvPr>
          <p:cNvCxnSpPr>
            <a:stCxn id="17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694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 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63511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D7DAC-563D-412E-AF06-D77261E3CE3A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CE414-7251-42EA-B0E5-F4123D461619}"/>
              </a:ext>
            </a:extLst>
          </p:cNvPr>
          <p:cNvCxnSpPr>
            <a:stCxn id="14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0DBB8B-A11A-4EDE-9AA5-A54F4B043D2E}"/>
              </a:ext>
            </a:extLst>
          </p:cNvPr>
          <p:cNvSpPr txBox="1">
            <a:spLocks/>
          </p:cNvSpPr>
          <p:nvPr/>
        </p:nvSpPr>
        <p:spPr>
          <a:xfrm>
            <a:off x="7679458" y="754285"/>
            <a:ext cx="404518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branch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48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29458" y="474822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5403735" y="440987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1784E7-B010-40BD-9852-AFED163CAA2B}"/>
              </a:ext>
            </a:extLst>
          </p:cNvPr>
          <p:cNvSpPr txBox="1">
            <a:spLocks/>
          </p:cNvSpPr>
          <p:nvPr/>
        </p:nvSpPr>
        <p:spPr>
          <a:xfrm>
            <a:off x="7648978" y="754285"/>
            <a:ext cx="432966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3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55746" y="5750058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6630023" y="541170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07EDD3-0B87-4648-87B3-042BFD3EED2A}"/>
              </a:ext>
            </a:extLst>
          </p:cNvPr>
          <p:cNvSpPr txBox="1">
            <a:spLocks/>
          </p:cNvSpPr>
          <p:nvPr/>
        </p:nvSpPr>
        <p:spPr>
          <a:xfrm>
            <a:off x="7740418" y="754285"/>
            <a:ext cx="409598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55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BE6AB58-660F-47B1-A4FB-A7DADEC3B049}"/>
              </a:ext>
            </a:extLst>
          </p:cNvPr>
          <p:cNvSpPr txBox="1">
            <a:spLocks/>
          </p:cNvSpPr>
          <p:nvPr/>
        </p:nvSpPr>
        <p:spPr>
          <a:xfrm>
            <a:off x="7659138" y="754285"/>
            <a:ext cx="418340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5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F828B02-EE3B-4D37-99DE-9BE3C57E9B8A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A9EC6-C426-4CFC-9BB8-FC5B53F6E16C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63168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6163168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648077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6648077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787A1F7-3CB1-4286-A9C3-A26FB46DC320}"/>
              </a:ext>
            </a:extLst>
          </p:cNvPr>
          <p:cNvSpPr txBox="1">
            <a:spLocks/>
          </p:cNvSpPr>
          <p:nvPr/>
        </p:nvSpPr>
        <p:spPr>
          <a:xfrm>
            <a:off x="7709938" y="754285"/>
            <a:ext cx="418340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20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1FFF212-F5D0-4591-B316-E6A415FC6E88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15EF4-137E-443A-8D4A-D111EBD3080D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56739D9-EF24-419D-92E0-1F559F1ED472}"/>
              </a:ext>
            </a:extLst>
          </p:cNvPr>
          <p:cNvSpPr/>
          <p:nvPr/>
        </p:nvSpPr>
        <p:spPr>
          <a:xfrm>
            <a:off x="7577635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B95F07-9C23-4A07-AED8-F311E568ECFD}"/>
              </a:ext>
            </a:extLst>
          </p:cNvPr>
          <p:cNvCxnSpPr>
            <a:cxnSpLocks/>
          </p:cNvCxnSpPr>
          <p:nvPr/>
        </p:nvCxnSpPr>
        <p:spPr>
          <a:xfrm flipH="1">
            <a:off x="6980082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CFA2C90-8F31-4F57-A102-608C136B4EAF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6CF8F-06E3-4D66-8CF2-1E1106CD591B}"/>
              </a:ext>
            </a:extLst>
          </p:cNvPr>
          <p:cNvCxnSpPr>
            <a:cxnSpLocks/>
            <a:stCxn id="23" idx="2"/>
            <a:endCxn id="11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9137CE-6E95-45FC-B1D6-90057ABC1887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6980083" y="3708433"/>
            <a:ext cx="922636" cy="684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D5ED3-BD90-48B4-898C-F4885FCEF185}"/>
              </a:ext>
            </a:extLst>
          </p:cNvPr>
          <p:cNvSpPr/>
          <p:nvPr/>
        </p:nvSpPr>
        <p:spPr>
          <a:xfrm>
            <a:off x="7417810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BE054-C781-41C6-BFCE-C07845DED41E}"/>
              </a:ext>
            </a:extLst>
          </p:cNvPr>
          <p:cNvSpPr/>
          <p:nvPr/>
        </p:nvSpPr>
        <p:spPr>
          <a:xfrm>
            <a:off x="7417810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7C80A-DA23-48E6-AEF8-00ACAE14805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7902719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45702-179F-4B53-9DCB-864DD4AC936B}"/>
              </a:ext>
            </a:extLst>
          </p:cNvPr>
          <p:cNvCxnSpPr/>
          <p:nvPr/>
        </p:nvCxnSpPr>
        <p:spPr>
          <a:xfrm>
            <a:off x="7902719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A16415-7397-4C16-A911-B05045E91113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3A0A0-5383-45D6-85D1-4E793A92A2E5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B787EE4-9021-429C-9B22-29024FC400C7}"/>
              </a:ext>
            </a:extLst>
          </p:cNvPr>
          <p:cNvSpPr txBox="1">
            <a:spLocks/>
          </p:cNvSpPr>
          <p:nvPr/>
        </p:nvSpPr>
        <p:spPr>
          <a:xfrm>
            <a:off x="7686695" y="754285"/>
            <a:ext cx="373022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7A94-DABA-41CC-937C-1542410A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FA26-5838-4D78-9488-EEE7CE7C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24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Organize (record keeping; traceability)</a:t>
            </a:r>
          </a:p>
          <a:p>
            <a:pPr lvl="1"/>
            <a:r>
              <a:rPr lang="en-US" dirty="0"/>
              <a:t>Track, compare and undo changes</a:t>
            </a:r>
          </a:p>
          <a:p>
            <a:pPr lvl="1"/>
            <a:r>
              <a:rPr lang="en-US" dirty="0"/>
              <a:t>Manage multiple versions/ideas at the same time efficiently</a:t>
            </a:r>
          </a:p>
          <a:p>
            <a:pPr lvl="1"/>
            <a:r>
              <a:rPr lang="en-US" dirty="0"/>
              <a:t>Backup your work</a:t>
            </a:r>
          </a:p>
          <a:p>
            <a:pPr lvl="1"/>
            <a:endParaRPr lang="en-US" dirty="0"/>
          </a:p>
          <a:p>
            <a:r>
              <a:rPr lang="en-US" dirty="0"/>
              <a:t>Share</a:t>
            </a:r>
          </a:p>
          <a:p>
            <a:endParaRPr lang="en-US" dirty="0"/>
          </a:p>
          <a:p>
            <a:r>
              <a:rPr lang="en-US" dirty="0"/>
              <a:t>Collaborate</a:t>
            </a:r>
          </a:p>
          <a:p>
            <a:pPr lvl="1"/>
            <a:r>
              <a:rPr lang="en-US" dirty="0"/>
              <a:t>co-authors</a:t>
            </a:r>
          </a:p>
          <a:p>
            <a:pPr lvl="1"/>
            <a:r>
              <a:rPr lang="en-US" dirty="0"/>
              <a:t>open source community</a:t>
            </a:r>
          </a:p>
          <a:p>
            <a:pPr lvl="1"/>
            <a:endParaRPr lang="en-US" dirty="0"/>
          </a:p>
          <a:p>
            <a:r>
              <a:rPr lang="en-US" dirty="0"/>
              <a:t>Others…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51D54-3790-415C-AC6B-E51B39B90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0" y="129913"/>
            <a:ext cx="4948630" cy="65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170C-258C-4721-B269-EECB6F4A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6794-145C-42CB-B4DE-FFDA6D7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 simple linear workflow (hands-on)</a:t>
            </a:r>
          </a:p>
          <a:p>
            <a:pPr lvl="1"/>
            <a:r>
              <a:rPr lang="en-US" dirty="0"/>
              <a:t>manage version history in local repo</a:t>
            </a:r>
          </a:p>
          <a:p>
            <a:pPr lvl="1"/>
            <a:r>
              <a:rPr lang="en-US" dirty="0"/>
              <a:t>push local repo to GitHub</a:t>
            </a:r>
          </a:p>
          <a:p>
            <a:pPr lvl="1"/>
            <a:endParaRPr lang="en-US" dirty="0"/>
          </a:p>
          <a:p>
            <a:r>
              <a:rPr lang="en-US" dirty="0"/>
              <a:t>If time permits, intro to </a:t>
            </a:r>
          </a:p>
          <a:p>
            <a:pPr lvl="1"/>
            <a:r>
              <a:rPr lang="en-US" dirty="0"/>
              <a:t>a simple collaboration workflow</a:t>
            </a:r>
          </a:p>
          <a:p>
            <a:pPr lvl="1"/>
            <a:r>
              <a:rPr lang="en-US" dirty="0"/>
              <a:t>a simple branching workflow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1C4CC5-EEBE-4975-9084-56B68FD22A90}"/>
              </a:ext>
            </a:extLst>
          </p:cNvPr>
          <p:cNvGrpSpPr/>
          <p:nvPr/>
        </p:nvGrpSpPr>
        <p:grpSpPr>
          <a:xfrm>
            <a:off x="8318279" y="658116"/>
            <a:ext cx="3192828" cy="3392639"/>
            <a:chOff x="8318279" y="840996"/>
            <a:chExt cx="3192828" cy="33926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9ACA5F-C0D3-4ACA-BD2E-3D8739F7A48C}"/>
                </a:ext>
              </a:extLst>
            </p:cNvPr>
            <p:cNvSpPr/>
            <p:nvPr/>
          </p:nvSpPr>
          <p:spPr>
            <a:xfrm>
              <a:off x="8371840" y="3071404"/>
              <a:ext cx="3139267" cy="11622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619878-C222-4DAF-AC02-60E57DF1789F}"/>
                </a:ext>
              </a:extLst>
            </p:cNvPr>
            <p:cNvSpPr/>
            <p:nvPr/>
          </p:nvSpPr>
          <p:spPr>
            <a:xfrm>
              <a:off x="8524475" y="3386358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D75506-3813-43AA-92EC-418B1EB51C98}"/>
                </a:ext>
              </a:extLst>
            </p:cNvPr>
            <p:cNvSpPr/>
            <p:nvPr/>
          </p:nvSpPr>
          <p:spPr>
            <a:xfrm>
              <a:off x="9624855" y="3386358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BD25C2-0527-4A31-81DA-39E854C18AC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9100878" y="3671415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5FE6AF-40C5-40E5-9D84-ACE5AC463CF8}"/>
                </a:ext>
              </a:extLst>
            </p:cNvPr>
            <p:cNvSpPr/>
            <p:nvPr/>
          </p:nvSpPr>
          <p:spPr>
            <a:xfrm>
              <a:off x="10718946" y="3386358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230939-525F-4D86-A7C9-DF0B377DB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4968" y="3671415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D133FC-EE80-46AF-898A-9F6F91290FC6}"/>
                </a:ext>
              </a:extLst>
            </p:cNvPr>
            <p:cNvSpPr/>
            <p:nvPr/>
          </p:nvSpPr>
          <p:spPr>
            <a:xfrm>
              <a:off x="8371840" y="1249295"/>
              <a:ext cx="3139267" cy="11622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66E166-C94B-42AD-A719-14C6F3988C0E}"/>
                </a:ext>
              </a:extLst>
            </p:cNvPr>
            <p:cNvSpPr/>
            <p:nvPr/>
          </p:nvSpPr>
          <p:spPr>
            <a:xfrm>
              <a:off x="8524475" y="1564249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08255A-2C2E-4DC4-9976-EE8E8A198C58}"/>
                </a:ext>
              </a:extLst>
            </p:cNvPr>
            <p:cNvSpPr/>
            <p:nvPr/>
          </p:nvSpPr>
          <p:spPr>
            <a:xfrm>
              <a:off x="9624855" y="1564249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A09659-BC7F-43AF-AA4C-5759190F23DF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9100878" y="1849306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9AA446-AD27-4869-AA82-06255E521F3C}"/>
                </a:ext>
              </a:extLst>
            </p:cNvPr>
            <p:cNvSpPr/>
            <p:nvPr/>
          </p:nvSpPr>
          <p:spPr>
            <a:xfrm>
              <a:off x="10718946" y="1564249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A0D0FF-7890-4B52-AE5F-4E0479C73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4968" y="1849306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D81E9D-63A3-42A3-849E-23FCEB1E9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5870" y="2484139"/>
              <a:ext cx="0" cy="505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F907E0-8FF4-4BA5-967D-5778C20C59EB}"/>
                </a:ext>
              </a:extLst>
            </p:cNvPr>
            <p:cNvSpPr txBox="1"/>
            <p:nvPr/>
          </p:nvSpPr>
          <p:spPr>
            <a:xfrm>
              <a:off x="8318279" y="2686243"/>
              <a:ext cx="1306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Local Repo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E47D1-B9B5-487D-B835-07C82C3CBE69}"/>
                </a:ext>
              </a:extLst>
            </p:cNvPr>
            <p:cNvSpPr txBox="1"/>
            <p:nvPr/>
          </p:nvSpPr>
          <p:spPr>
            <a:xfrm>
              <a:off x="8318279" y="840996"/>
              <a:ext cx="15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Remote Repo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7042F3-CBB2-46D7-905B-182D05899084}"/>
                </a:ext>
              </a:extLst>
            </p:cNvPr>
            <p:cNvSpPr txBox="1"/>
            <p:nvPr/>
          </p:nvSpPr>
          <p:spPr>
            <a:xfrm>
              <a:off x="9982484" y="253431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97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93CA-BFB3-41DC-9D7D-91B39BD2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Git: Command Line vs GUI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C3D6-28D6-44E8-A46F-EDCE6034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is universal</a:t>
            </a:r>
          </a:p>
          <a:p>
            <a:pPr lvl="1"/>
            <a:r>
              <a:rPr lang="en-US" dirty="0"/>
              <a:t>i.e. same commands for Windows, Mac, and Linux</a:t>
            </a:r>
          </a:p>
          <a:p>
            <a:endParaRPr lang="en-US" dirty="0"/>
          </a:p>
          <a:p>
            <a:r>
              <a:rPr lang="en-US" dirty="0"/>
              <a:t>Easy to go from command line to GUI clients</a:t>
            </a:r>
          </a:p>
          <a:p>
            <a:endParaRPr lang="en-US" dirty="0"/>
          </a:p>
          <a:p>
            <a:r>
              <a:rPr lang="en-US" dirty="0"/>
              <a:t>Today, </a:t>
            </a:r>
            <a:r>
              <a:rPr lang="en-US"/>
              <a:t>we will focus </a:t>
            </a:r>
            <a:r>
              <a:rPr lang="en-US" dirty="0"/>
              <a:t>on command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A278-53E1-4D30-AFD8-AA7F795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CD1C-0515-4EF6-8ACA-22AEBCEF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1: 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Option2: Use this in-browser </a:t>
            </a:r>
            <a:r>
              <a:rPr lang="en-US" dirty="0">
                <a:hlinkClick r:id="rId3"/>
              </a:rPr>
              <a:t>Linux emulator</a:t>
            </a:r>
            <a:r>
              <a:rPr lang="en-US" dirty="0"/>
              <a:t> for Git practice.</a:t>
            </a:r>
          </a:p>
          <a:p>
            <a:pPr marL="0" indent="0">
              <a:buNone/>
            </a:pPr>
            <a:r>
              <a:rPr lang="en-US" dirty="0"/>
              <a:t>	- may have problem accessing internet (i.e. when you use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0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https://tdmdal.github.io/git-workshop/basic-git-workflow.html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09B-08B2-4517-B939-5E9C2483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git workflow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0E17-B427-4692-99DD-044D3E0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041" cy="4351338"/>
          </a:xfrm>
          <a:noFill/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Snapshot files in preparation for versioning (stage the changes): 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git add</a:t>
            </a:r>
            <a:endParaRPr lang="en-US" dirty="0">
              <a:solidFill>
                <a:srgbClr val="C00000"/>
              </a:solidFill>
              <a:highlight>
                <a:srgbClr val="FFF2CC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version history (commit the changes): 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git commit</a:t>
            </a:r>
            <a:endParaRPr lang="en-US" dirty="0">
              <a:highlight>
                <a:srgbClr val="FFF2CC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(back to 1)…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Configure </a:t>
            </a:r>
            <a:r>
              <a:rPr lang="en-US" dirty="0" err="1"/>
              <a:t>git</a:t>
            </a:r>
            <a:r>
              <a:rPr lang="en-US" dirty="0"/>
              <a:t> for first-time use: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config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Create a new local repo: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init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Check commit history: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log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show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Compare difference between changes: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diff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0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https://tdmdal.github.io/git-workshop/basic-git-workflow.html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00154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1603</Words>
  <Application>Microsoft Office PowerPoint</Application>
  <PresentationFormat>Widescreen</PresentationFormat>
  <Paragraphs>432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Intro to Git &amp; GitHub</vt:lpstr>
      <vt:lpstr>What’s Git</vt:lpstr>
      <vt:lpstr>What’s GitHub</vt:lpstr>
      <vt:lpstr>Why Git &amp; GitHub</vt:lpstr>
      <vt:lpstr>Plan for Today</vt:lpstr>
      <vt:lpstr>Using Git: Command Line vs GUI Clients</vt:lpstr>
      <vt:lpstr>Hands-on?</vt:lpstr>
      <vt:lpstr>The simplest git workflow (demo)</vt:lpstr>
      <vt:lpstr>Git Concepts – three trees/areas</vt:lpstr>
      <vt:lpstr>Git Concepts – three trees/areas</vt:lpstr>
      <vt:lpstr>Git Concepts – three trees/areas</vt:lpstr>
      <vt:lpstr>Git Concepts – three trees/areas</vt:lpstr>
      <vt:lpstr>Git Concepts – First commit</vt:lpstr>
      <vt:lpstr>Git Concepts – Second commit</vt:lpstr>
      <vt:lpstr>Git Concepts – Third commit and so on…</vt:lpstr>
      <vt:lpstr>Remove and Rename Files (FYI)</vt:lpstr>
      <vt:lpstr>Undo (1 / FYI)</vt:lpstr>
      <vt:lpstr>Undo (1 / FYI)</vt:lpstr>
      <vt:lpstr>Undo (2 / FYI)</vt:lpstr>
      <vt:lpstr>Suppress Tracking: .gitignore file</vt:lpstr>
      <vt:lpstr>Work with GitHub (demo)</vt:lpstr>
      <vt:lpstr>A Simple Remote Repo Workflow</vt:lpstr>
      <vt:lpstr>A Simple Remote Repo Workflow</vt:lpstr>
      <vt:lpstr>A Simple Remote Repo Workflow</vt:lpstr>
      <vt:lpstr>A Simple Remote Repo Workflow</vt:lpstr>
      <vt:lpstr>Many more to explore on your own </vt:lpstr>
      <vt:lpstr>Resources</vt:lpstr>
      <vt:lpstr>Two More Git Workflows</vt:lpstr>
      <vt:lpstr>A Simple Collaboration Workflow</vt:lpstr>
      <vt:lpstr>A Simple Collaboration Workflow</vt:lpstr>
      <vt:lpstr>A Simple Collaboration Workflow</vt:lpstr>
      <vt:lpstr>A Simple Collaboration Workflow</vt:lpstr>
      <vt:lpstr>A Simple Branching Workflow</vt:lpstr>
      <vt:lpstr>A Simple Branching Workflow</vt:lpstr>
      <vt:lpstr>A Simple Branching Workflow</vt:lpstr>
      <vt:lpstr>A Simple Branching Workflow</vt:lpstr>
      <vt:lpstr>A Simple Branching Workflow</vt:lpstr>
      <vt:lpstr>A Simple Branching Workflow</vt:lpstr>
      <vt:lpstr>A Simple Branching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Jay Cao</dc:creator>
  <cp:lastModifiedBy>Jay Cao</cp:lastModifiedBy>
  <cp:revision>79</cp:revision>
  <dcterms:created xsi:type="dcterms:W3CDTF">2019-02-22T17:27:11Z</dcterms:created>
  <dcterms:modified xsi:type="dcterms:W3CDTF">2019-04-30T20:19:52Z</dcterms:modified>
</cp:coreProperties>
</file>